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389" r:id="rId2"/>
    <p:sldId id="390" r:id="rId3"/>
    <p:sldId id="401" r:id="rId4"/>
    <p:sldId id="402" r:id="rId5"/>
    <p:sldId id="343" r:id="rId6"/>
    <p:sldId id="424" r:id="rId7"/>
    <p:sldId id="412" r:id="rId8"/>
    <p:sldId id="298" r:id="rId9"/>
    <p:sldId id="296" r:id="rId10"/>
    <p:sldId id="371" r:id="rId11"/>
    <p:sldId id="420" r:id="rId12"/>
    <p:sldId id="419" r:id="rId13"/>
    <p:sldId id="421" r:id="rId14"/>
    <p:sldId id="422" r:id="rId15"/>
    <p:sldId id="380" r:id="rId16"/>
    <p:sldId id="295" r:id="rId17"/>
    <p:sldId id="425" r:id="rId18"/>
    <p:sldId id="426" r:id="rId19"/>
    <p:sldId id="427" r:id="rId20"/>
    <p:sldId id="429" r:id="rId21"/>
    <p:sldId id="431" r:id="rId22"/>
    <p:sldId id="428" r:id="rId23"/>
    <p:sldId id="434" r:id="rId24"/>
    <p:sldId id="433" r:id="rId25"/>
    <p:sldId id="430" r:id="rId26"/>
    <p:sldId id="334" r:id="rId27"/>
    <p:sldId id="342" r:id="rId28"/>
    <p:sldId id="435" r:id="rId29"/>
    <p:sldId id="388" r:id="rId30"/>
    <p:sldId id="384" r:id="rId31"/>
  </p:sldIdLst>
  <p:sldSz cx="9144000" cy="6858000" type="screen4x3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00CC"/>
    <a:srgbClr val="B0B1FD"/>
    <a:srgbClr val="0909B7"/>
    <a:srgbClr val="60980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029" autoAdjust="0"/>
    <p:restoredTop sz="94343" autoAdjust="0"/>
  </p:normalViewPr>
  <p:slideViewPr>
    <p:cSldViewPr snapToGrid="0">
      <p:cViewPr varScale="1">
        <p:scale>
          <a:sx n="87" d="100"/>
          <a:sy n="87" d="100"/>
        </p:scale>
        <p:origin x="-143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90506FB-0FD7-42D2-A1FD-BAF7EA47F912}" type="datetimeFigureOut">
              <a:rPr lang="zh-CN" altLang="en-US"/>
              <a:pPr>
                <a:defRPr/>
              </a:pPr>
              <a:t>2017/9/4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692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140E9B7-9585-48E0-83D6-C395762306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57" y="1122396"/>
            <a:ext cx="6858340" cy="2387671"/>
          </a:xfrm>
        </p:spPr>
        <p:txBody>
          <a:bodyPr anchor="b"/>
          <a:lstStyle>
            <a:lvl1pPr algn="ctr">
              <a:defRPr sz="599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57" y="3602145"/>
            <a:ext cx="6858340" cy="165581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1995"/>
            </a:lvl2pPr>
            <a:lvl3pPr marL="915035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835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47F16-0657-4011-9D5F-C15E82042BEE}" type="datetimeFigureOut">
              <a:rPr lang="zh-CN" altLang="en-US"/>
              <a:pPr>
                <a:defRPr/>
              </a:pPr>
              <a:t>2017/9/4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F3AF8-D408-469A-BA6F-D63AC951C5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918" y="1709789"/>
            <a:ext cx="7887091" cy="2852822"/>
          </a:xfrm>
        </p:spPr>
        <p:txBody>
          <a:bodyPr anchor="b"/>
          <a:lstStyle>
            <a:lvl1pPr>
              <a:defRPr sz="599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918" y="4589600"/>
            <a:ext cx="7887091" cy="150023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995">
                <a:solidFill>
                  <a:schemeClr val="tx1">
                    <a:tint val="75000"/>
                  </a:schemeClr>
                </a:solidFill>
              </a:defRPr>
            </a:lvl2pPr>
            <a:lvl3pPr marL="9150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8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3495F-6EA8-4395-AB63-E24F4F955D79}" type="datetimeFigureOut">
              <a:rPr lang="zh-CN" altLang="en-US"/>
              <a:pPr>
                <a:defRPr/>
              </a:pPr>
              <a:t>2017/9/4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5ECA5-D491-47BD-9547-6AF627DD5C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81" y="1825679"/>
            <a:ext cx="3886393" cy="435146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379" y="1825679"/>
            <a:ext cx="3886393" cy="435146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621D2-C23D-46C3-9B85-70A084B38D12}" type="datetimeFigureOut">
              <a:rPr lang="zh-CN" altLang="en-US"/>
              <a:pPr>
                <a:defRPr/>
              </a:pPr>
              <a:t>2017/9/4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3BCB2-7441-4CCA-B1AC-1E9192DF5B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72" y="365136"/>
            <a:ext cx="7887091" cy="132560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125" y="1778491"/>
            <a:ext cx="3655362" cy="823937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5035" indent="0">
              <a:buNone/>
              <a:defRPr sz="1995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835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125" y="2665458"/>
            <a:ext cx="3655362" cy="352438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936" y="1778491"/>
            <a:ext cx="3673364" cy="823937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5035" indent="0">
              <a:buNone/>
              <a:defRPr sz="1995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835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936" y="2665458"/>
            <a:ext cx="3673364" cy="352438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C5353-1958-4DBB-AE73-784DFB20DA06}" type="datetimeFigureOut">
              <a:rPr lang="zh-CN" altLang="en-US"/>
              <a:pPr>
                <a:defRPr/>
              </a:pPr>
              <a:t>2017/9/4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6910F-0776-436B-9752-F6AF2AEB5A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8D48A-1319-4815-ABD1-07864E6A2E58}" type="datetimeFigureOut">
              <a:rPr lang="zh-CN" altLang="en-US"/>
              <a:pPr>
                <a:defRPr/>
              </a:pPr>
              <a:t>2017/9/4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E8E21-69A5-46F9-90AD-1C6B4B1B90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8D97A1-BAC2-4926-8DE9-2B63CE8082DC}" type="datetimeFigureOut">
              <a:rPr lang="zh-CN" altLang="en-US"/>
              <a:pPr>
                <a:defRPr/>
              </a:pPr>
              <a:t>2017/9/4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E0CAD-4698-4DC3-A14D-47633B4663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72" y="457214"/>
            <a:ext cx="3124167" cy="1600248"/>
          </a:xfrm>
        </p:spPr>
        <p:txBody>
          <a:bodyPr anchor="b"/>
          <a:lstStyle>
            <a:lvl1pPr>
              <a:defRPr sz="32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584" y="457215"/>
            <a:ext cx="4629379" cy="5404011"/>
          </a:xfrm>
        </p:spPr>
        <p:txBody>
          <a:bodyPr/>
          <a:lstStyle>
            <a:lvl1pPr marL="0" indent="0">
              <a:buNone/>
              <a:defRPr sz="3205"/>
            </a:lvl1pPr>
            <a:lvl2pPr marL="457200" indent="0">
              <a:buNone/>
              <a:defRPr sz="2800"/>
            </a:lvl2pPr>
            <a:lvl3pPr marL="915035" indent="0">
              <a:buNone/>
              <a:defRPr sz="2400"/>
            </a:lvl3pPr>
            <a:lvl4pPr marL="1371600" indent="0">
              <a:buNone/>
              <a:defRPr sz="1995"/>
            </a:lvl4pPr>
            <a:lvl5pPr marL="1828800" indent="0">
              <a:buNone/>
              <a:defRPr sz="1995"/>
            </a:lvl5pPr>
            <a:lvl6pPr marL="2286000" indent="0">
              <a:buNone/>
              <a:defRPr sz="1995"/>
            </a:lvl6pPr>
            <a:lvl7pPr marL="2743835" indent="0">
              <a:buNone/>
              <a:defRPr sz="1995"/>
            </a:lvl7pPr>
            <a:lvl8pPr marL="3200400" indent="0">
              <a:buNone/>
              <a:defRPr sz="1995"/>
            </a:lvl8pPr>
            <a:lvl9pPr marL="3657600" indent="0">
              <a:buNone/>
              <a:defRPr sz="1995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72" y="2057461"/>
            <a:ext cx="3124167" cy="3811701"/>
          </a:xfrm>
        </p:spPr>
        <p:txBody>
          <a:bodyPr/>
          <a:lstStyle>
            <a:lvl1pPr marL="0" indent="0">
              <a:buNone/>
              <a:defRPr sz="1995"/>
            </a:lvl1pPr>
            <a:lvl2pPr marL="457200" indent="0">
              <a:buNone/>
              <a:defRPr sz="1800"/>
            </a:lvl2pPr>
            <a:lvl3pPr marL="915035" indent="0">
              <a:buNone/>
              <a:defRPr sz="1600"/>
            </a:lvl3pPr>
            <a:lvl4pPr marL="1371600" indent="0">
              <a:buNone/>
              <a:defRPr sz="1395"/>
            </a:lvl4pPr>
            <a:lvl5pPr marL="1828800" indent="0">
              <a:buNone/>
              <a:defRPr sz="1395"/>
            </a:lvl5pPr>
            <a:lvl6pPr marL="2286000" indent="0">
              <a:buNone/>
              <a:defRPr sz="1395"/>
            </a:lvl6pPr>
            <a:lvl7pPr marL="2743835" indent="0">
              <a:buNone/>
              <a:defRPr sz="1395"/>
            </a:lvl7pPr>
            <a:lvl8pPr marL="3200400" indent="0">
              <a:buNone/>
              <a:defRPr sz="1395"/>
            </a:lvl8pPr>
            <a:lvl9pPr marL="3657600" indent="0">
              <a:buNone/>
              <a:defRPr sz="139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C3035-96EF-40AB-9B21-24EF9EE65535}" type="datetimeFigureOut">
              <a:rPr lang="zh-CN" altLang="en-US"/>
              <a:pPr>
                <a:defRPr/>
              </a:pPr>
              <a:t>2017/9/4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97368-6290-4D5E-BD1B-AC88539443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999" y="365136"/>
            <a:ext cx="1971773" cy="581201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81" y="365136"/>
            <a:ext cx="5801013" cy="581201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98F39-3AD2-4ADC-AD14-DED0706BC92B}" type="datetimeFigureOut">
              <a:rPr lang="zh-CN" altLang="en-US"/>
              <a:pPr>
                <a:defRPr/>
              </a:pPr>
              <a:t>2017/9/4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280FF-71E9-4F73-9578-E18748D6CB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81" y="365136"/>
            <a:ext cx="7887091" cy="581201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FA017-6552-479A-9B7A-000EF170FE80}" type="datetimeFigureOut">
              <a:rPr lang="zh-CN" altLang="en-US"/>
              <a:pPr>
                <a:defRPr/>
              </a:pPr>
              <a:t>2017/9/4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BECCA-E8C5-4C0C-9B33-9CE075A594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E00BCDF-7B60-46A4-AC35-791B7CFB4779}" type="datetimeFigureOut">
              <a:rPr lang="zh-CN" altLang="en-US"/>
              <a:pPr>
                <a:defRPr/>
              </a:pPr>
              <a:t>2017/9/4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C975BBE-DDF6-4DE2-BC3C-9AC2E1FE6D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6" r:id="rId2"/>
    <p:sldLayoutId id="2147483655" r:id="rId3"/>
    <p:sldLayoutId id="2147483654" r:id="rId4"/>
    <p:sldLayoutId id="2147483653" r:id="rId5"/>
    <p:sldLayoutId id="2147483652" r:id="rId6"/>
    <p:sldLayoutId id="2147483651" r:id="rId7"/>
    <p:sldLayoutId id="2147483650" r:id="rId8"/>
    <p:sldLayoutId id="2147483649" r:id="rId9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7013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701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701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701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50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76200" y="1636713"/>
            <a:ext cx="4370388" cy="3779837"/>
            <a:chOff x="248840" y="1294227"/>
            <a:chExt cx="4791075" cy="5139911"/>
          </a:xfrm>
        </p:grpSpPr>
        <p:grpSp>
          <p:nvGrpSpPr>
            <p:cNvPr id="14341" name="组合 1"/>
            <p:cNvGrpSpPr>
              <a:grpSpLocks/>
            </p:cNvGrpSpPr>
            <p:nvPr/>
          </p:nvGrpSpPr>
          <p:grpSpPr bwMode="auto">
            <a:xfrm>
              <a:off x="248840" y="1294227"/>
              <a:ext cx="4791075" cy="5139911"/>
              <a:chOff x="301810" y="882345"/>
              <a:chExt cx="8424936" cy="3528392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301810" y="882345"/>
                <a:ext cx="8424936" cy="3528392"/>
              </a:xfrm>
              <a:prstGeom prst="rect">
                <a:avLst/>
              </a:prstGeom>
              <a:gradFill>
                <a:gsLst>
                  <a:gs pos="67000">
                    <a:srgbClr val="B7732F"/>
                  </a:gs>
                  <a:gs pos="0">
                    <a:srgbClr val="CC8238"/>
                  </a:gs>
                </a:gsLst>
                <a:lin ang="5400000" scaled="0"/>
              </a:gradFill>
              <a:ln w="28575" cap="flat" cmpd="sng" algn="ctr">
                <a:noFill/>
                <a:prstDash val="solid"/>
              </a:ln>
              <a:effectLst>
                <a:outerShdw blurRad="44450" dist="27940" dir="5400000" algn="ctr">
                  <a:srgbClr val="7A4D20"/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71450" h="6350"/>
              </a:sp3d>
            </p:spPr>
            <p:txBody>
              <a:bodyPr anchor="ctr"/>
              <a:lstStyle/>
              <a:p>
                <a:pPr algn="ctr" eaLnBrk="0" fontAlgn="auto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dirty="0">
                  <a:solidFill>
                    <a:sysClr val="window" lastClr="FFFFFF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476247" y="1026088"/>
                <a:ext cx="8054642" cy="3205340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>
                <a:outerShdw blurRad="50800" dist="254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eaLnBrk="0" fontAlgn="auto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430342" y="1026088"/>
                <a:ext cx="8167873" cy="320534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>
                <a:outerShdw blurRad="50800" dist="254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eaLnBrk="0" fontAlgn="auto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dirty="0">
                  <a:solidFill>
                    <a:sysClr val="window" lastClr="FFFFFF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4" name="TextBox 268"/>
            <p:cNvSpPr txBox="1"/>
            <p:nvPr/>
          </p:nvSpPr>
          <p:spPr>
            <a:xfrm>
              <a:off x="454197" y="1503622"/>
              <a:ext cx="4368179" cy="39849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  <a:defRPr/>
              </a:pPr>
              <a:r>
                <a:rPr lang="zh-CN" altLang="en-US" sz="2600" b="1" kern="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  请看右图金田起义浮雕，这次事件是怎样发生的呢？它的经过是怎样的呢？这次事件对中国产生了什么影响呢？今天就让我们一起探究这些问题。</a:t>
              </a:r>
            </a:p>
          </p:txBody>
        </p:sp>
      </p:grpSp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4875213" y="4959350"/>
            <a:ext cx="3997325" cy="820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lnSpc>
                <a:spcPts val="21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        金田起义浮雕</a:t>
            </a:r>
            <a:endParaRPr kumimoji="1" lang="en-US" altLang="zh-CN" sz="2400" b="1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ts val="21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（人民英雄纪念碑浮雕局部）</a:t>
            </a:r>
          </a:p>
        </p:txBody>
      </p:sp>
      <p:pic>
        <p:nvPicPr>
          <p:cNvPr id="14340" name="图片 2" descr="图片包含 照片&#10;&#10;已生成极高可信度的说明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92638" y="1636713"/>
            <a:ext cx="4370387" cy="318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661988" y="1943100"/>
            <a:ext cx="3635375" cy="6635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1.</a:t>
            </a:r>
            <a:r>
              <a:rPr lang="zh-CN" altLang="en-US" sz="2800" b="1" noProof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时间</a:t>
            </a:r>
            <a:r>
              <a:rPr lang="en-US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649288" y="1336675"/>
            <a:ext cx="49466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二、定都天京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2308225" y="2149475"/>
            <a:ext cx="1428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1853</a:t>
            </a: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年</a:t>
            </a: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819150" y="3411538"/>
            <a:ext cx="7664450" cy="189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(1)1852</a:t>
            </a:r>
            <a:r>
              <a:rPr lang="zh-CN" altLang="en-US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年，太平军从永安突围北上。</a:t>
            </a:r>
            <a:r>
              <a:rPr lang="en-US" altLang="zh-CN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(2)1853</a:t>
            </a:r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年，攻占武昌，后攻占南京，改天京为都城，建立与清王朝对峙的政权。</a:t>
            </a:r>
          </a:p>
        </p:txBody>
      </p:sp>
      <p:sp>
        <p:nvSpPr>
          <p:cNvPr id="28" name="矩形 27"/>
          <p:cNvSpPr/>
          <p:nvPr/>
        </p:nvSpPr>
        <p:spPr>
          <a:xfrm>
            <a:off x="723900" y="2673350"/>
            <a:ext cx="1584325" cy="7381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2.</a:t>
            </a:r>
            <a:r>
              <a:rPr lang="zh-CN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经过</a:t>
            </a:r>
            <a:r>
              <a:rPr lang="en-US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bldLvl="0" animBg="1"/>
      <p:bldP spid="1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56" descr="图片包含 文字, 地图&#10;&#10;已生成极高可信度的说明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3238" y="1374775"/>
            <a:ext cx="4054475" cy="507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Oval 43"/>
          <p:cNvSpPr>
            <a:spLocks noChangeArrowheads="1"/>
          </p:cNvSpPr>
          <p:nvPr/>
        </p:nvSpPr>
        <p:spPr bwMode="auto">
          <a:xfrm>
            <a:off x="3308350" y="3535363"/>
            <a:ext cx="74613" cy="6032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1" name="Oval 45"/>
          <p:cNvSpPr>
            <a:spLocks noChangeArrowheads="1"/>
          </p:cNvSpPr>
          <p:nvPr/>
        </p:nvSpPr>
        <p:spPr bwMode="auto">
          <a:xfrm>
            <a:off x="2851150" y="3919538"/>
            <a:ext cx="150813" cy="120650"/>
          </a:xfrm>
          <a:prstGeom prst="ellips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2" name="Oval 46"/>
          <p:cNvSpPr>
            <a:spLocks noChangeArrowheads="1"/>
          </p:cNvSpPr>
          <p:nvPr/>
        </p:nvSpPr>
        <p:spPr bwMode="auto">
          <a:xfrm>
            <a:off x="2622550" y="4221163"/>
            <a:ext cx="74613" cy="603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3" name="Oval 48"/>
          <p:cNvSpPr>
            <a:spLocks noChangeArrowheads="1"/>
          </p:cNvSpPr>
          <p:nvPr/>
        </p:nvSpPr>
        <p:spPr bwMode="auto">
          <a:xfrm>
            <a:off x="1784350" y="4373563"/>
            <a:ext cx="74613" cy="603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4" name="Oval 50"/>
          <p:cNvSpPr>
            <a:spLocks noChangeArrowheads="1"/>
          </p:cNvSpPr>
          <p:nvPr/>
        </p:nvSpPr>
        <p:spPr bwMode="auto">
          <a:xfrm>
            <a:off x="1631950" y="5364163"/>
            <a:ext cx="74613" cy="60325"/>
          </a:xfrm>
          <a:prstGeom prst="ellips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7" name="Group 55"/>
          <p:cNvGrpSpPr>
            <a:grpSpLocks/>
          </p:cNvGrpSpPr>
          <p:nvPr/>
        </p:nvGrpSpPr>
        <p:grpSpPr bwMode="auto">
          <a:xfrm>
            <a:off x="1050925" y="5613400"/>
            <a:ext cx="346075" cy="327025"/>
            <a:chOff x="2760" y="1513"/>
            <a:chExt cx="385" cy="480"/>
          </a:xfrm>
        </p:grpSpPr>
        <p:grpSp>
          <p:nvGrpSpPr>
            <p:cNvPr id="24607" name="Group 56"/>
            <p:cNvGrpSpPr>
              <a:grpSpLocks/>
            </p:cNvGrpSpPr>
            <p:nvPr/>
          </p:nvGrpSpPr>
          <p:grpSpPr bwMode="auto">
            <a:xfrm>
              <a:off x="2816" y="1513"/>
              <a:ext cx="329" cy="308"/>
              <a:chOff x="2816" y="1513"/>
              <a:chExt cx="329" cy="308"/>
            </a:xfrm>
          </p:grpSpPr>
          <p:sp>
            <p:nvSpPr>
              <p:cNvPr id="24610" name="Freeform 57"/>
              <p:cNvSpPr>
                <a:spLocks noChangeArrowheads="1"/>
              </p:cNvSpPr>
              <p:nvPr/>
            </p:nvSpPr>
            <p:spPr bwMode="auto">
              <a:xfrm>
                <a:off x="2816" y="1513"/>
                <a:ext cx="329" cy="308"/>
              </a:xfrm>
              <a:custGeom>
                <a:avLst/>
                <a:gdLst>
                  <a:gd name="T0" fmla="*/ 162 w 329"/>
                  <a:gd name="T1" fmla="*/ 303 h 308"/>
                  <a:gd name="T2" fmla="*/ 142 w 329"/>
                  <a:gd name="T3" fmla="*/ 305 h 308"/>
                  <a:gd name="T4" fmla="*/ 117 w 329"/>
                  <a:gd name="T5" fmla="*/ 308 h 308"/>
                  <a:gd name="T6" fmla="*/ 92 w 329"/>
                  <a:gd name="T7" fmla="*/ 306 h 308"/>
                  <a:gd name="T8" fmla="*/ 70 w 329"/>
                  <a:gd name="T9" fmla="*/ 296 h 308"/>
                  <a:gd name="T10" fmla="*/ 45 w 329"/>
                  <a:gd name="T11" fmla="*/ 280 h 308"/>
                  <a:gd name="T12" fmla="*/ 22 w 329"/>
                  <a:gd name="T13" fmla="*/ 258 h 308"/>
                  <a:gd name="T14" fmla="*/ 5 w 329"/>
                  <a:gd name="T15" fmla="*/ 235 h 308"/>
                  <a:gd name="T16" fmla="*/ 0 w 329"/>
                  <a:gd name="T17" fmla="*/ 212 h 308"/>
                  <a:gd name="T18" fmla="*/ 7 w 329"/>
                  <a:gd name="T19" fmla="*/ 183 h 308"/>
                  <a:gd name="T20" fmla="*/ 20 w 329"/>
                  <a:gd name="T21" fmla="*/ 154 h 308"/>
                  <a:gd name="T22" fmla="*/ 35 w 329"/>
                  <a:gd name="T23" fmla="*/ 129 h 308"/>
                  <a:gd name="T24" fmla="*/ 57 w 329"/>
                  <a:gd name="T25" fmla="*/ 114 h 308"/>
                  <a:gd name="T26" fmla="*/ 89 w 329"/>
                  <a:gd name="T27" fmla="*/ 102 h 308"/>
                  <a:gd name="T28" fmla="*/ 105 w 329"/>
                  <a:gd name="T29" fmla="*/ 100 h 308"/>
                  <a:gd name="T30" fmla="*/ 105 w 329"/>
                  <a:gd name="T31" fmla="*/ 149 h 308"/>
                  <a:gd name="T32" fmla="*/ 110 w 329"/>
                  <a:gd name="T33" fmla="*/ 150 h 308"/>
                  <a:gd name="T34" fmla="*/ 120 w 329"/>
                  <a:gd name="T35" fmla="*/ 148 h 308"/>
                  <a:gd name="T36" fmla="*/ 148 w 329"/>
                  <a:gd name="T37" fmla="*/ 135 h 308"/>
                  <a:gd name="T38" fmla="*/ 182 w 329"/>
                  <a:gd name="T39" fmla="*/ 116 h 308"/>
                  <a:gd name="T40" fmla="*/ 212 w 329"/>
                  <a:gd name="T41" fmla="*/ 96 h 308"/>
                  <a:gd name="T42" fmla="*/ 225 w 329"/>
                  <a:gd name="T43" fmla="*/ 85 h 308"/>
                  <a:gd name="T44" fmla="*/ 255 w 329"/>
                  <a:gd name="T45" fmla="*/ 54 h 308"/>
                  <a:gd name="T46" fmla="*/ 283 w 329"/>
                  <a:gd name="T47" fmla="*/ 23 h 308"/>
                  <a:gd name="T48" fmla="*/ 295 w 329"/>
                  <a:gd name="T49" fmla="*/ 11 h 308"/>
                  <a:gd name="T50" fmla="*/ 303 w 329"/>
                  <a:gd name="T51" fmla="*/ 3 h 308"/>
                  <a:gd name="T52" fmla="*/ 307 w 329"/>
                  <a:gd name="T53" fmla="*/ 0 h 308"/>
                  <a:gd name="T54" fmla="*/ 307 w 329"/>
                  <a:gd name="T55" fmla="*/ 4 h 308"/>
                  <a:gd name="T56" fmla="*/ 303 w 329"/>
                  <a:gd name="T57" fmla="*/ 13 h 308"/>
                  <a:gd name="T58" fmla="*/ 287 w 329"/>
                  <a:gd name="T59" fmla="*/ 42 h 308"/>
                  <a:gd name="T60" fmla="*/ 265 w 329"/>
                  <a:gd name="T61" fmla="*/ 76 h 308"/>
                  <a:gd name="T62" fmla="*/ 250 w 329"/>
                  <a:gd name="T63" fmla="*/ 98 h 308"/>
                  <a:gd name="T64" fmla="*/ 236 w 329"/>
                  <a:gd name="T65" fmla="*/ 114 h 308"/>
                  <a:gd name="T66" fmla="*/ 203 w 329"/>
                  <a:gd name="T67" fmla="*/ 140 h 308"/>
                  <a:gd name="T68" fmla="*/ 184 w 329"/>
                  <a:gd name="T69" fmla="*/ 154 h 308"/>
                  <a:gd name="T70" fmla="*/ 173 w 329"/>
                  <a:gd name="T71" fmla="*/ 166 h 308"/>
                  <a:gd name="T72" fmla="*/ 172 w 329"/>
                  <a:gd name="T73" fmla="*/ 177 h 308"/>
                  <a:gd name="T74" fmla="*/ 178 w 329"/>
                  <a:gd name="T75" fmla="*/ 187 h 308"/>
                  <a:gd name="T76" fmla="*/ 190 w 329"/>
                  <a:gd name="T77" fmla="*/ 192 h 308"/>
                  <a:gd name="T78" fmla="*/ 207 w 329"/>
                  <a:gd name="T79" fmla="*/ 191 h 308"/>
                  <a:gd name="T80" fmla="*/ 219 w 329"/>
                  <a:gd name="T81" fmla="*/ 185 h 308"/>
                  <a:gd name="T82" fmla="*/ 251 w 329"/>
                  <a:gd name="T83" fmla="*/ 164 h 308"/>
                  <a:gd name="T84" fmla="*/ 287 w 329"/>
                  <a:gd name="T85" fmla="*/ 139 h 308"/>
                  <a:gd name="T86" fmla="*/ 310 w 329"/>
                  <a:gd name="T87" fmla="*/ 124 h 308"/>
                  <a:gd name="T88" fmla="*/ 320 w 329"/>
                  <a:gd name="T89" fmla="*/ 117 h 308"/>
                  <a:gd name="T90" fmla="*/ 327 w 329"/>
                  <a:gd name="T91" fmla="*/ 116 h 308"/>
                  <a:gd name="T92" fmla="*/ 329 w 329"/>
                  <a:gd name="T93" fmla="*/ 120 h 308"/>
                  <a:gd name="T94" fmla="*/ 323 w 329"/>
                  <a:gd name="T95" fmla="*/ 134 h 308"/>
                  <a:gd name="T96" fmla="*/ 313 w 329"/>
                  <a:gd name="T97" fmla="*/ 153 h 308"/>
                  <a:gd name="T98" fmla="*/ 304 w 329"/>
                  <a:gd name="T99" fmla="*/ 170 h 308"/>
                  <a:gd name="T100" fmla="*/ 288 w 329"/>
                  <a:gd name="T101" fmla="*/ 204 h 308"/>
                  <a:gd name="T102" fmla="*/ 275 w 329"/>
                  <a:gd name="T103" fmla="*/ 229 h 308"/>
                  <a:gd name="T104" fmla="*/ 264 w 329"/>
                  <a:gd name="T105" fmla="*/ 247 h 308"/>
                  <a:gd name="T106" fmla="*/ 251 w 329"/>
                  <a:gd name="T107" fmla="*/ 265 h 308"/>
                  <a:gd name="T108" fmla="*/ 241 w 329"/>
                  <a:gd name="T109" fmla="*/ 273 h 308"/>
                  <a:gd name="T110" fmla="*/ 227 w 329"/>
                  <a:gd name="T111" fmla="*/ 281 h 308"/>
                  <a:gd name="T112" fmla="*/ 200 w 329"/>
                  <a:gd name="T113" fmla="*/ 293 h 308"/>
                  <a:gd name="T114" fmla="*/ 184 w 329"/>
                  <a:gd name="T115" fmla="*/ 300 h 308"/>
                  <a:gd name="T116" fmla="*/ 169 w 329"/>
                  <a:gd name="T117" fmla="*/ 302 h 308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29"/>
                  <a:gd name="T178" fmla="*/ 0 h 308"/>
                  <a:gd name="T179" fmla="*/ 329 w 329"/>
                  <a:gd name="T180" fmla="*/ 308 h 308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29" h="308">
                    <a:moveTo>
                      <a:pt x="169" y="302"/>
                    </a:moveTo>
                    <a:lnTo>
                      <a:pt x="162" y="303"/>
                    </a:lnTo>
                    <a:lnTo>
                      <a:pt x="153" y="304"/>
                    </a:lnTo>
                    <a:lnTo>
                      <a:pt x="142" y="305"/>
                    </a:lnTo>
                    <a:lnTo>
                      <a:pt x="130" y="307"/>
                    </a:lnTo>
                    <a:lnTo>
                      <a:pt x="117" y="308"/>
                    </a:lnTo>
                    <a:lnTo>
                      <a:pt x="105" y="308"/>
                    </a:lnTo>
                    <a:lnTo>
                      <a:pt x="92" y="306"/>
                    </a:lnTo>
                    <a:lnTo>
                      <a:pt x="81" y="302"/>
                    </a:lnTo>
                    <a:lnTo>
                      <a:pt x="70" y="296"/>
                    </a:lnTo>
                    <a:lnTo>
                      <a:pt x="58" y="289"/>
                    </a:lnTo>
                    <a:lnTo>
                      <a:pt x="45" y="280"/>
                    </a:lnTo>
                    <a:lnTo>
                      <a:pt x="33" y="269"/>
                    </a:lnTo>
                    <a:lnTo>
                      <a:pt x="22" y="258"/>
                    </a:lnTo>
                    <a:lnTo>
                      <a:pt x="12" y="247"/>
                    </a:lnTo>
                    <a:lnTo>
                      <a:pt x="5" y="235"/>
                    </a:lnTo>
                    <a:lnTo>
                      <a:pt x="1" y="224"/>
                    </a:lnTo>
                    <a:lnTo>
                      <a:pt x="0" y="212"/>
                    </a:lnTo>
                    <a:lnTo>
                      <a:pt x="3" y="198"/>
                    </a:lnTo>
                    <a:lnTo>
                      <a:pt x="7" y="183"/>
                    </a:lnTo>
                    <a:lnTo>
                      <a:pt x="13" y="168"/>
                    </a:lnTo>
                    <a:lnTo>
                      <a:pt x="20" y="154"/>
                    </a:lnTo>
                    <a:lnTo>
                      <a:pt x="28" y="141"/>
                    </a:lnTo>
                    <a:lnTo>
                      <a:pt x="35" y="129"/>
                    </a:lnTo>
                    <a:lnTo>
                      <a:pt x="42" y="120"/>
                    </a:lnTo>
                    <a:lnTo>
                      <a:pt x="57" y="114"/>
                    </a:lnTo>
                    <a:lnTo>
                      <a:pt x="72" y="107"/>
                    </a:lnTo>
                    <a:lnTo>
                      <a:pt x="89" y="102"/>
                    </a:lnTo>
                    <a:lnTo>
                      <a:pt x="97" y="101"/>
                    </a:lnTo>
                    <a:lnTo>
                      <a:pt x="105" y="100"/>
                    </a:lnTo>
                    <a:lnTo>
                      <a:pt x="173" y="50"/>
                    </a:lnTo>
                    <a:lnTo>
                      <a:pt x="105" y="149"/>
                    </a:lnTo>
                    <a:lnTo>
                      <a:pt x="107" y="150"/>
                    </a:lnTo>
                    <a:lnTo>
                      <a:pt x="110" y="150"/>
                    </a:lnTo>
                    <a:lnTo>
                      <a:pt x="115" y="149"/>
                    </a:lnTo>
                    <a:lnTo>
                      <a:pt x="120" y="148"/>
                    </a:lnTo>
                    <a:lnTo>
                      <a:pt x="133" y="142"/>
                    </a:lnTo>
                    <a:lnTo>
                      <a:pt x="148" y="135"/>
                    </a:lnTo>
                    <a:lnTo>
                      <a:pt x="165" y="125"/>
                    </a:lnTo>
                    <a:lnTo>
                      <a:pt x="182" y="116"/>
                    </a:lnTo>
                    <a:lnTo>
                      <a:pt x="198" y="106"/>
                    </a:lnTo>
                    <a:lnTo>
                      <a:pt x="212" y="96"/>
                    </a:lnTo>
                    <a:lnTo>
                      <a:pt x="218" y="91"/>
                    </a:lnTo>
                    <a:lnTo>
                      <a:pt x="225" y="85"/>
                    </a:lnTo>
                    <a:lnTo>
                      <a:pt x="240" y="70"/>
                    </a:lnTo>
                    <a:lnTo>
                      <a:pt x="255" y="54"/>
                    </a:lnTo>
                    <a:lnTo>
                      <a:pt x="270" y="38"/>
                    </a:lnTo>
                    <a:lnTo>
                      <a:pt x="283" y="23"/>
                    </a:lnTo>
                    <a:lnTo>
                      <a:pt x="289" y="17"/>
                    </a:lnTo>
                    <a:lnTo>
                      <a:pt x="295" y="11"/>
                    </a:lnTo>
                    <a:lnTo>
                      <a:pt x="299" y="6"/>
                    </a:lnTo>
                    <a:lnTo>
                      <a:pt x="303" y="3"/>
                    </a:lnTo>
                    <a:lnTo>
                      <a:pt x="306" y="1"/>
                    </a:lnTo>
                    <a:lnTo>
                      <a:pt x="307" y="0"/>
                    </a:lnTo>
                    <a:lnTo>
                      <a:pt x="308" y="1"/>
                    </a:lnTo>
                    <a:lnTo>
                      <a:pt x="307" y="4"/>
                    </a:lnTo>
                    <a:lnTo>
                      <a:pt x="306" y="8"/>
                    </a:lnTo>
                    <a:lnTo>
                      <a:pt x="303" y="13"/>
                    </a:lnTo>
                    <a:lnTo>
                      <a:pt x="296" y="26"/>
                    </a:lnTo>
                    <a:lnTo>
                      <a:pt x="287" y="42"/>
                    </a:lnTo>
                    <a:lnTo>
                      <a:pt x="276" y="59"/>
                    </a:lnTo>
                    <a:lnTo>
                      <a:pt x="265" y="76"/>
                    </a:lnTo>
                    <a:lnTo>
                      <a:pt x="255" y="92"/>
                    </a:lnTo>
                    <a:lnTo>
                      <a:pt x="250" y="98"/>
                    </a:lnTo>
                    <a:lnTo>
                      <a:pt x="245" y="104"/>
                    </a:lnTo>
                    <a:lnTo>
                      <a:pt x="236" y="114"/>
                    </a:lnTo>
                    <a:lnTo>
                      <a:pt x="225" y="123"/>
                    </a:lnTo>
                    <a:lnTo>
                      <a:pt x="203" y="140"/>
                    </a:lnTo>
                    <a:lnTo>
                      <a:pt x="193" y="147"/>
                    </a:lnTo>
                    <a:lnTo>
                      <a:pt x="184" y="154"/>
                    </a:lnTo>
                    <a:lnTo>
                      <a:pt x="177" y="160"/>
                    </a:lnTo>
                    <a:lnTo>
                      <a:pt x="173" y="166"/>
                    </a:lnTo>
                    <a:lnTo>
                      <a:pt x="171" y="171"/>
                    </a:lnTo>
                    <a:lnTo>
                      <a:pt x="172" y="177"/>
                    </a:lnTo>
                    <a:lnTo>
                      <a:pt x="174" y="182"/>
                    </a:lnTo>
                    <a:lnTo>
                      <a:pt x="178" y="187"/>
                    </a:lnTo>
                    <a:lnTo>
                      <a:pt x="183" y="190"/>
                    </a:lnTo>
                    <a:lnTo>
                      <a:pt x="190" y="192"/>
                    </a:lnTo>
                    <a:lnTo>
                      <a:pt x="198" y="193"/>
                    </a:lnTo>
                    <a:lnTo>
                      <a:pt x="207" y="191"/>
                    </a:lnTo>
                    <a:lnTo>
                      <a:pt x="212" y="189"/>
                    </a:lnTo>
                    <a:lnTo>
                      <a:pt x="219" y="185"/>
                    </a:lnTo>
                    <a:lnTo>
                      <a:pt x="234" y="176"/>
                    </a:lnTo>
                    <a:lnTo>
                      <a:pt x="251" y="164"/>
                    </a:lnTo>
                    <a:lnTo>
                      <a:pt x="269" y="152"/>
                    </a:lnTo>
                    <a:lnTo>
                      <a:pt x="287" y="139"/>
                    </a:lnTo>
                    <a:lnTo>
                      <a:pt x="303" y="128"/>
                    </a:lnTo>
                    <a:lnTo>
                      <a:pt x="310" y="124"/>
                    </a:lnTo>
                    <a:lnTo>
                      <a:pt x="315" y="120"/>
                    </a:lnTo>
                    <a:lnTo>
                      <a:pt x="320" y="117"/>
                    </a:lnTo>
                    <a:lnTo>
                      <a:pt x="324" y="116"/>
                    </a:lnTo>
                    <a:lnTo>
                      <a:pt x="327" y="116"/>
                    </a:lnTo>
                    <a:lnTo>
                      <a:pt x="328" y="117"/>
                    </a:lnTo>
                    <a:lnTo>
                      <a:pt x="329" y="120"/>
                    </a:lnTo>
                    <a:lnTo>
                      <a:pt x="327" y="127"/>
                    </a:lnTo>
                    <a:lnTo>
                      <a:pt x="323" y="134"/>
                    </a:lnTo>
                    <a:lnTo>
                      <a:pt x="319" y="143"/>
                    </a:lnTo>
                    <a:lnTo>
                      <a:pt x="313" y="153"/>
                    </a:lnTo>
                    <a:lnTo>
                      <a:pt x="308" y="162"/>
                    </a:lnTo>
                    <a:lnTo>
                      <a:pt x="304" y="170"/>
                    </a:lnTo>
                    <a:lnTo>
                      <a:pt x="297" y="186"/>
                    </a:lnTo>
                    <a:lnTo>
                      <a:pt x="288" y="204"/>
                    </a:lnTo>
                    <a:lnTo>
                      <a:pt x="279" y="221"/>
                    </a:lnTo>
                    <a:lnTo>
                      <a:pt x="275" y="229"/>
                    </a:lnTo>
                    <a:lnTo>
                      <a:pt x="271" y="236"/>
                    </a:lnTo>
                    <a:lnTo>
                      <a:pt x="264" y="247"/>
                    </a:lnTo>
                    <a:lnTo>
                      <a:pt x="258" y="257"/>
                    </a:lnTo>
                    <a:lnTo>
                      <a:pt x="251" y="265"/>
                    </a:lnTo>
                    <a:lnTo>
                      <a:pt x="246" y="269"/>
                    </a:lnTo>
                    <a:lnTo>
                      <a:pt x="241" y="273"/>
                    </a:lnTo>
                    <a:lnTo>
                      <a:pt x="235" y="277"/>
                    </a:lnTo>
                    <a:lnTo>
                      <a:pt x="227" y="281"/>
                    </a:lnTo>
                    <a:lnTo>
                      <a:pt x="209" y="289"/>
                    </a:lnTo>
                    <a:lnTo>
                      <a:pt x="200" y="293"/>
                    </a:lnTo>
                    <a:lnTo>
                      <a:pt x="191" y="297"/>
                    </a:lnTo>
                    <a:lnTo>
                      <a:pt x="184" y="300"/>
                    </a:lnTo>
                    <a:lnTo>
                      <a:pt x="178" y="302"/>
                    </a:lnTo>
                    <a:lnTo>
                      <a:pt x="169" y="302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b="1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611" name="Freeform 58"/>
              <p:cNvSpPr>
                <a:spLocks noChangeArrowheads="1"/>
              </p:cNvSpPr>
              <p:nvPr/>
            </p:nvSpPr>
            <p:spPr bwMode="auto">
              <a:xfrm>
                <a:off x="2816" y="1513"/>
                <a:ext cx="329" cy="308"/>
              </a:xfrm>
              <a:custGeom>
                <a:avLst/>
                <a:gdLst>
                  <a:gd name="T0" fmla="*/ 162 w 329"/>
                  <a:gd name="T1" fmla="*/ 303 h 308"/>
                  <a:gd name="T2" fmla="*/ 142 w 329"/>
                  <a:gd name="T3" fmla="*/ 305 h 308"/>
                  <a:gd name="T4" fmla="*/ 117 w 329"/>
                  <a:gd name="T5" fmla="*/ 308 h 308"/>
                  <a:gd name="T6" fmla="*/ 92 w 329"/>
                  <a:gd name="T7" fmla="*/ 306 h 308"/>
                  <a:gd name="T8" fmla="*/ 70 w 329"/>
                  <a:gd name="T9" fmla="*/ 296 h 308"/>
                  <a:gd name="T10" fmla="*/ 45 w 329"/>
                  <a:gd name="T11" fmla="*/ 280 h 308"/>
                  <a:gd name="T12" fmla="*/ 22 w 329"/>
                  <a:gd name="T13" fmla="*/ 258 h 308"/>
                  <a:gd name="T14" fmla="*/ 5 w 329"/>
                  <a:gd name="T15" fmla="*/ 235 h 308"/>
                  <a:gd name="T16" fmla="*/ 0 w 329"/>
                  <a:gd name="T17" fmla="*/ 212 h 308"/>
                  <a:gd name="T18" fmla="*/ 7 w 329"/>
                  <a:gd name="T19" fmla="*/ 183 h 308"/>
                  <a:gd name="T20" fmla="*/ 20 w 329"/>
                  <a:gd name="T21" fmla="*/ 154 h 308"/>
                  <a:gd name="T22" fmla="*/ 35 w 329"/>
                  <a:gd name="T23" fmla="*/ 129 h 308"/>
                  <a:gd name="T24" fmla="*/ 57 w 329"/>
                  <a:gd name="T25" fmla="*/ 114 h 308"/>
                  <a:gd name="T26" fmla="*/ 89 w 329"/>
                  <a:gd name="T27" fmla="*/ 102 h 308"/>
                  <a:gd name="T28" fmla="*/ 105 w 329"/>
                  <a:gd name="T29" fmla="*/ 100 h 308"/>
                  <a:gd name="T30" fmla="*/ 105 w 329"/>
                  <a:gd name="T31" fmla="*/ 149 h 308"/>
                  <a:gd name="T32" fmla="*/ 110 w 329"/>
                  <a:gd name="T33" fmla="*/ 150 h 308"/>
                  <a:gd name="T34" fmla="*/ 120 w 329"/>
                  <a:gd name="T35" fmla="*/ 148 h 308"/>
                  <a:gd name="T36" fmla="*/ 148 w 329"/>
                  <a:gd name="T37" fmla="*/ 135 h 308"/>
                  <a:gd name="T38" fmla="*/ 182 w 329"/>
                  <a:gd name="T39" fmla="*/ 116 h 308"/>
                  <a:gd name="T40" fmla="*/ 212 w 329"/>
                  <a:gd name="T41" fmla="*/ 96 h 308"/>
                  <a:gd name="T42" fmla="*/ 225 w 329"/>
                  <a:gd name="T43" fmla="*/ 85 h 308"/>
                  <a:gd name="T44" fmla="*/ 255 w 329"/>
                  <a:gd name="T45" fmla="*/ 54 h 308"/>
                  <a:gd name="T46" fmla="*/ 283 w 329"/>
                  <a:gd name="T47" fmla="*/ 23 h 308"/>
                  <a:gd name="T48" fmla="*/ 295 w 329"/>
                  <a:gd name="T49" fmla="*/ 11 h 308"/>
                  <a:gd name="T50" fmla="*/ 303 w 329"/>
                  <a:gd name="T51" fmla="*/ 3 h 308"/>
                  <a:gd name="T52" fmla="*/ 307 w 329"/>
                  <a:gd name="T53" fmla="*/ 0 h 308"/>
                  <a:gd name="T54" fmla="*/ 307 w 329"/>
                  <a:gd name="T55" fmla="*/ 4 h 308"/>
                  <a:gd name="T56" fmla="*/ 303 w 329"/>
                  <a:gd name="T57" fmla="*/ 13 h 308"/>
                  <a:gd name="T58" fmla="*/ 287 w 329"/>
                  <a:gd name="T59" fmla="*/ 42 h 308"/>
                  <a:gd name="T60" fmla="*/ 265 w 329"/>
                  <a:gd name="T61" fmla="*/ 76 h 308"/>
                  <a:gd name="T62" fmla="*/ 250 w 329"/>
                  <a:gd name="T63" fmla="*/ 98 h 308"/>
                  <a:gd name="T64" fmla="*/ 236 w 329"/>
                  <a:gd name="T65" fmla="*/ 114 h 308"/>
                  <a:gd name="T66" fmla="*/ 203 w 329"/>
                  <a:gd name="T67" fmla="*/ 140 h 308"/>
                  <a:gd name="T68" fmla="*/ 184 w 329"/>
                  <a:gd name="T69" fmla="*/ 154 h 308"/>
                  <a:gd name="T70" fmla="*/ 173 w 329"/>
                  <a:gd name="T71" fmla="*/ 166 h 308"/>
                  <a:gd name="T72" fmla="*/ 172 w 329"/>
                  <a:gd name="T73" fmla="*/ 177 h 308"/>
                  <a:gd name="T74" fmla="*/ 178 w 329"/>
                  <a:gd name="T75" fmla="*/ 187 h 308"/>
                  <a:gd name="T76" fmla="*/ 190 w 329"/>
                  <a:gd name="T77" fmla="*/ 192 h 308"/>
                  <a:gd name="T78" fmla="*/ 207 w 329"/>
                  <a:gd name="T79" fmla="*/ 191 h 308"/>
                  <a:gd name="T80" fmla="*/ 219 w 329"/>
                  <a:gd name="T81" fmla="*/ 185 h 308"/>
                  <a:gd name="T82" fmla="*/ 251 w 329"/>
                  <a:gd name="T83" fmla="*/ 164 h 308"/>
                  <a:gd name="T84" fmla="*/ 287 w 329"/>
                  <a:gd name="T85" fmla="*/ 139 h 308"/>
                  <a:gd name="T86" fmla="*/ 310 w 329"/>
                  <a:gd name="T87" fmla="*/ 124 h 308"/>
                  <a:gd name="T88" fmla="*/ 320 w 329"/>
                  <a:gd name="T89" fmla="*/ 117 h 308"/>
                  <a:gd name="T90" fmla="*/ 327 w 329"/>
                  <a:gd name="T91" fmla="*/ 116 h 308"/>
                  <a:gd name="T92" fmla="*/ 329 w 329"/>
                  <a:gd name="T93" fmla="*/ 120 h 308"/>
                  <a:gd name="T94" fmla="*/ 323 w 329"/>
                  <a:gd name="T95" fmla="*/ 134 h 308"/>
                  <a:gd name="T96" fmla="*/ 313 w 329"/>
                  <a:gd name="T97" fmla="*/ 153 h 308"/>
                  <a:gd name="T98" fmla="*/ 304 w 329"/>
                  <a:gd name="T99" fmla="*/ 170 h 308"/>
                  <a:gd name="T100" fmla="*/ 288 w 329"/>
                  <a:gd name="T101" fmla="*/ 204 h 308"/>
                  <a:gd name="T102" fmla="*/ 275 w 329"/>
                  <a:gd name="T103" fmla="*/ 229 h 308"/>
                  <a:gd name="T104" fmla="*/ 264 w 329"/>
                  <a:gd name="T105" fmla="*/ 247 h 308"/>
                  <a:gd name="T106" fmla="*/ 251 w 329"/>
                  <a:gd name="T107" fmla="*/ 265 h 308"/>
                  <a:gd name="T108" fmla="*/ 241 w 329"/>
                  <a:gd name="T109" fmla="*/ 273 h 308"/>
                  <a:gd name="T110" fmla="*/ 227 w 329"/>
                  <a:gd name="T111" fmla="*/ 281 h 308"/>
                  <a:gd name="T112" fmla="*/ 200 w 329"/>
                  <a:gd name="T113" fmla="*/ 293 h 308"/>
                  <a:gd name="T114" fmla="*/ 184 w 329"/>
                  <a:gd name="T115" fmla="*/ 300 h 308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329"/>
                  <a:gd name="T175" fmla="*/ 0 h 308"/>
                  <a:gd name="T176" fmla="*/ 329 w 329"/>
                  <a:gd name="T177" fmla="*/ 308 h 308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329" h="308">
                    <a:moveTo>
                      <a:pt x="169" y="302"/>
                    </a:moveTo>
                    <a:lnTo>
                      <a:pt x="162" y="303"/>
                    </a:lnTo>
                    <a:lnTo>
                      <a:pt x="153" y="304"/>
                    </a:lnTo>
                    <a:lnTo>
                      <a:pt x="142" y="305"/>
                    </a:lnTo>
                    <a:lnTo>
                      <a:pt x="130" y="307"/>
                    </a:lnTo>
                    <a:lnTo>
                      <a:pt x="117" y="308"/>
                    </a:lnTo>
                    <a:lnTo>
                      <a:pt x="105" y="308"/>
                    </a:lnTo>
                    <a:lnTo>
                      <a:pt x="92" y="306"/>
                    </a:lnTo>
                    <a:lnTo>
                      <a:pt x="81" y="302"/>
                    </a:lnTo>
                    <a:lnTo>
                      <a:pt x="70" y="296"/>
                    </a:lnTo>
                    <a:lnTo>
                      <a:pt x="58" y="289"/>
                    </a:lnTo>
                    <a:lnTo>
                      <a:pt x="45" y="280"/>
                    </a:lnTo>
                    <a:lnTo>
                      <a:pt x="33" y="269"/>
                    </a:lnTo>
                    <a:lnTo>
                      <a:pt x="22" y="258"/>
                    </a:lnTo>
                    <a:lnTo>
                      <a:pt x="12" y="247"/>
                    </a:lnTo>
                    <a:lnTo>
                      <a:pt x="5" y="235"/>
                    </a:lnTo>
                    <a:lnTo>
                      <a:pt x="1" y="224"/>
                    </a:lnTo>
                    <a:lnTo>
                      <a:pt x="0" y="212"/>
                    </a:lnTo>
                    <a:lnTo>
                      <a:pt x="3" y="198"/>
                    </a:lnTo>
                    <a:lnTo>
                      <a:pt x="7" y="183"/>
                    </a:lnTo>
                    <a:lnTo>
                      <a:pt x="13" y="168"/>
                    </a:lnTo>
                    <a:lnTo>
                      <a:pt x="20" y="154"/>
                    </a:lnTo>
                    <a:lnTo>
                      <a:pt x="28" y="141"/>
                    </a:lnTo>
                    <a:lnTo>
                      <a:pt x="35" y="129"/>
                    </a:lnTo>
                    <a:lnTo>
                      <a:pt x="42" y="120"/>
                    </a:lnTo>
                    <a:lnTo>
                      <a:pt x="57" y="114"/>
                    </a:lnTo>
                    <a:lnTo>
                      <a:pt x="72" y="107"/>
                    </a:lnTo>
                    <a:lnTo>
                      <a:pt x="89" y="102"/>
                    </a:lnTo>
                    <a:lnTo>
                      <a:pt x="97" y="101"/>
                    </a:lnTo>
                    <a:lnTo>
                      <a:pt x="105" y="100"/>
                    </a:lnTo>
                    <a:lnTo>
                      <a:pt x="173" y="50"/>
                    </a:lnTo>
                    <a:lnTo>
                      <a:pt x="105" y="149"/>
                    </a:lnTo>
                    <a:lnTo>
                      <a:pt x="107" y="150"/>
                    </a:lnTo>
                    <a:lnTo>
                      <a:pt x="110" y="150"/>
                    </a:lnTo>
                    <a:lnTo>
                      <a:pt x="115" y="149"/>
                    </a:lnTo>
                    <a:lnTo>
                      <a:pt x="120" y="148"/>
                    </a:lnTo>
                    <a:lnTo>
                      <a:pt x="133" y="142"/>
                    </a:lnTo>
                    <a:lnTo>
                      <a:pt x="148" y="135"/>
                    </a:lnTo>
                    <a:lnTo>
                      <a:pt x="165" y="125"/>
                    </a:lnTo>
                    <a:lnTo>
                      <a:pt x="182" y="116"/>
                    </a:lnTo>
                    <a:lnTo>
                      <a:pt x="198" y="106"/>
                    </a:lnTo>
                    <a:lnTo>
                      <a:pt x="212" y="96"/>
                    </a:lnTo>
                    <a:lnTo>
                      <a:pt x="218" y="91"/>
                    </a:lnTo>
                    <a:lnTo>
                      <a:pt x="225" y="85"/>
                    </a:lnTo>
                    <a:lnTo>
                      <a:pt x="240" y="70"/>
                    </a:lnTo>
                    <a:lnTo>
                      <a:pt x="255" y="54"/>
                    </a:lnTo>
                    <a:lnTo>
                      <a:pt x="270" y="38"/>
                    </a:lnTo>
                    <a:lnTo>
                      <a:pt x="283" y="23"/>
                    </a:lnTo>
                    <a:lnTo>
                      <a:pt x="289" y="17"/>
                    </a:lnTo>
                    <a:lnTo>
                      <a:pt x="295" y="11"/>
                    </a:lnTo>
                    <a:lnTo>
                      <a:pt x="299" y="6"/>
                    </a:lnTo>
                    <a:lnTo>
                      <a:pt x="303" y="3"/>
                    </a:lnTo>
                    <a:lnTo>
                      <a:pt x="306" y="1"/>
                    </a:lnTo>
                    <a:lnTo>
                      <a:pt x="307" y="0"/>
                    </a:lnTo>
                    <a:lnTo>
                      <a:pt x="308" y="1"/>
                    </a:lnTo>
                    <a:lnTo>
                      <a:pt x="307" y="4"/>
                    </a:lnTo>
                    <a:lnTo>
                      <a:pt x="306" y="8"/>
                    </a:lnTo>
                    <a:lnTo>
                      <a:pt x="303" y="13"/>
                    </a:lnTo>
                    <a:lnTo>
                      <a:pt x="296" y="26"/>
                    </a:lnTo>
                    <a:lnTo>
                      <a:pt x="287" y="42"/>
                    </a:lnTo>
                    <a:lnTo>
                      <a:pt x="276" y="59"/>
                    </a:lnTo>
                    <a:lnTo>
                      <a:pt x="265" y="76"/>
                    </a:lnTo>
                    <a:lnTo>
                      <a:pt x="255" y="92"/>
                    </a:lnTo>
                    <a:lnTo>
                      <a:pt x="250" y="98"/>
                    </a:lnTo>
                    <a:lnTo>
                      <a:pt x="245" y="104"/>
                    </a:lnTo>
                    <a:lnTo>
                      <a:pt x="236" y="114"/>
                    </a:lnTo>
                    <a:lnTo>
                      <a:pt x="225" y="123"/>
                    </a:lnTo>
                    <a:lnTo>
                      <a:pt x="203" y="140"/>
                    </a:lnTo>
                    <a:lnTo>
                      <a:pt x="193" y="147"/>
                    </a:lnTo>
                    <a:lnTo>
                      <a:pt x="184" y="154"/>
                    </a:lnTo>
                    <a:lnTo>
                      <a:pt x="177" y="160"/>
                    </a:lnTo>
                    <a:lnTo>
                      <a:pt x="173" y="166"/>
                    </a:lnTo>
                    <a:lnTo>
                      <a:pt x="171" y="171"/>
                    </a:lnTo>
                    <a:lnTo>
                      <a:pt x="172" y="177"/>
                    </a:lnTo>
                    <a:lnTo>
                      <a:pt x="174" y="182"/>
                    </a:lnTo>
                    <a:lnTo>
                      <a:pt x="178" y="187"/>
                    </a:lnTo>
                    <a:lnTo>
                      <a:pt x="183" y="190"/>
                    </a:lnTo>
                    <a:lnTo>
                      <a:pt x="190" y="192"/>
                    </a:lnTo>
                    <a:lnTo>
                      <a:pt x="198" y="193"/>
                    </a:lnTo>
                    <a:lnTo>
                      <a:pt x="207" y="191"/>
                    </a:lnTo>
                    <a:lnTo>
                      <a:pt x="212" y="189"/>
                    </a:lnTo>
                    <a:lnTo>
                      <a:pt x="219" y="185"/>
                    </a:lnTo>
                    <a:lnTo>
                      <a:pt x="234" y="176"/>
                    </a:lnTo>
                    <a:lnTo>
                      <a:pt x="251" y="164"/>
                    </a:lnTo>
                    <a:lnTo>
                      <a:pt x="269" y="152"/>
                    </a:lnTo>
                    <a:lnTo>
                      <a:pt x="287" y="139"/>
                    </a:lnTo>
                    <a:lnTo>
                      <a:pt x="303" y="128"/>
                    </a:lnTo>
                    <a:lnTo>
                      <a:pt x="310" y="124"/>
                    </a:lnTo>
                    <a:lnTo>
                      <a:pt x="315" y="120"/>
                    </a:lnTo>
                    <a:lnTo>
                      <a:pt x="320" y="117"/>
                    </a:lnTo>
                    <a:lnTo>
                      <a:pt x="324" y="116"/>
                    </a:lnTo>
                    <a:lnTo>
                      <a:pt x="327" y="116"/>
                    </a:lnTo>
                    <a:lnTo>
                      <a:pt x="328" y="117"/>
                    </a:lnTo>
                    <a:lnTo>
                      <a:pt x="329" y="120"/>
                    </a:lnTo>
                    <a:lnTo>
                      <a:pt x="327" y="127"/>
                    </a:lnTo>
                    <a:lnTo>
                      <a:pt x="323" y="134"/>
                    </a:lnTo>
                    <a:lnTo>
                      <a:pt x="319" y="143"/>
                    </a:lnTo>
                    <a:lnTo>
                      <a:pt x="313" y="153"/>
                    </a:lnTo>
                    <a:lnTo>
                      <a:pt x="308" y="162"/>
                    </a:lnTo>
                    <a:lnTo>
                      <a:pt x="304" y="170"/>
                    </a:lnTo>
                    <a:lnTo>
                      <a:pt x="297" y="186"/>
                    </a:lnTo>
                    <a:lnTo>
                      <a:pt x="288" y="204"/>
                    </a:lnTo>
                    <a:lnTo>
                      <a:pt x="279" y="221"/>
                    </a:lnTo>
                    <a:lnTo>
                      <a:pt x="275" y="229"/>
                    </a:lnTo>
                    <a:lnTo>
                      <a:pt x="271" y="236"/>
                    </a:lnTo>
                    <a:lnTo>
                      <a:pt x="264" y="247"/>
                    </a:lnTo>
                    <a:lnTo>
                      <a:pt x="258" y="257"/>
                    </a:lnTo>
                    <a:lnTo>
                      <a:pt x="251" y="265"/>
                    </a:lnTo>
                    <a:lnTo>
                      <a:pt x="246" y="269"/>
                    </a:lnTo>
                    <a:lnTo>
                      <a:pt x="241" y="273"/>
                    </a:lnTo>
                    <a:lnTo>
                      <a:pt x="235" y="277"/>
                    </a:lnTo>
                    <a:lnTo>
                      <a:pt x="227" y="281"/>
                    </a:lnTo>
                    <a:lnTo>
                      <a:pt x="209" y="289"/>
                    </a:lnTo>
                    <a:lnTo>
                      <a:pt x="200" y="293"/>
                    </a:lnTo>
                    <a:lnTo>
                      <a:pt x="191" y="297"/>
                    </a:lnTo>
                    <a:lnTo>
                      <a:pt x="184" y="300"/>
                    </a:lnTo>
                    <a:lnTo>
                      <a:pt x="178" y="30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4608" name="Oval 59"/>
            <p:cNvSpPr>
              <a:spLocks noChangeArrowheads="1"/>
            </p:cNvSpPr>
            <p:nvPr/>
          </p:nvSpPr>
          <p:spPr bwMode="auto">
            <a:xfrm>
              <a:off x="2760" y="1810"/>
              <a:ext cx="338" cy="51"/>
            </a:xfrm>
            <a:prstGeom prst="ellipse">
              <a:avLst/>
            </a:prstGeom>
            <a:solidFill>
              <a:srgbClr val="FF99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609" name="Rectangle 60"/>
            <p:cNvSpPr>
              <a:spLocks noChangeArrowheads="1"/>
            </p:cNvSpPr>
            <p:nvPr/>
          </p:nvSpPr>
          <p:spPr bwMode="auto">
            <a:xfrm>
              <a:off x="2895" y="1860"/>
              <a:ext cx="85" cy="133"/>
            </a:xfrm>
            <a:prstGeom prst="rect">
              <a:avLst/>
            </a:prstGeom>
            <a:solidFill>
              <a:srgbClr val="FF9900"/>
            </a:solidFill>
            <a:ln w="47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5" name="Line 63"/>
          <p:cNvSpPr>
            <a:spLocks noChangeShapeType="1"/>
          </p:cNvSpPr>
          <p:nvPr/>
        </p:nvSpPr>
        <p:spPr bwMode="auto">
          <a:xfrm flipV="1">
            <a:off x="1304925" y="5005388"/>
            <a:ext cx="303213" cy="2730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7" name="Freeform 65"/>
          <p:cNvSpPr>
            <a:spLocks noChangeArrowheads="1"/>
          </p:cNvSpPr>
          <p:nvPr/>
        </p:nvSpPr>
        <p:spPr bwMode="auto">
          <a:xfrm flipH="1">
            <a:off x="1943100" y="4570413"/>
            <a:ext cx="46038" cy="409575"/>
          </a:xfrm>
          <a:custGeom>
            <a:avLst/>
            <a:gdLst>
              <a:gd name="T0" fmla="*/ 0 w 48"/>
              <a:gd name="T1" fmla="*/ 409920 h 240"/>
              <a:gd name="T2" fmla="*/ 22860 w 48"/>
              <a:gd name="T3" fmla="*/ 245952 h 240"/>
              <a:gd name="T4" fmla="*/ 45719 w 48"/>
              <a:gd name="T5" fmla="*/ 0 h 240"/>
              <a:gd name="T6" fmla="*/ 0 60000 65536"/>
              <a:gd name="T7" fmla="*/ 0 60000 65536"/>
              <a:gd name="T8" fmla="*/ 0 60000 65536"/>
              <a:gd name="T9" fmla="*/ 0 w 48"/>
              <a:gd name="T10" fmla="*/ 0 h 240"/>
              <a:gd name="T11" fmla="*/ 48 w 48"/>
              <a:gd name="T12" fmla="*/ 240 h 2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8" h="240">
                <a:moveTo>
                  <a:pt x="0" y="240"/>
                </a:moveTo>
                <a:lnTo>
                  <a:pt x="24" y="144"/>
                </a:lnTo>
                <a:lnTo>
                  <a:pt x="48" y="0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 type="stealth" w="med" len="med"/>
          </a:ln>
        </p:spPr>
        <p:txBody>
          <a:bodyPr wrap="none" anchor="ctr"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Freeform 67"/>
          <p:cNvSpPr>
            <a:spLocks noChangeArrowheads="1"/>
          </p:cNvSpPr>
          <p:nvPr/>
        </p:nvSpPr>
        <p:spPr bwMode="auto">
          <a:xfrm>
            <a:off x="1997075" y="4024313"/>
            <a:ext cx="301625" cy="242887"/>
          </a:xfrm>
          <a:custGeom>
            <a:avLst/>
            <a:gdLst>
              <a:gd name="T0" fmla="*/ 0 w 192"/>
              <a:gd name="T1" fmla="*/ 241990 h 192"/>
              <a:gd name="T2" fmla="*/ 65892 w 192"/>
              <a:gd name="T3" fmla="*/ 128557 h 192"/>
              <a:gd name="T4" fmla="*/ 301220 w 192"/>
              <a:gd name="T5" fmla="*/ 0 h 192"/>
              <a:gd name="T6" fmla="*/ 0 60000 65536"/>
              <a:gd name="T7" fmla="*/ 0 60000 65536"/>
              <a:gd name="T8" fmla="*/ 0 60000 65536"/>
              <a:gd name="T9" fmla="*/ 0 w 192"/>
              <a:gd name="T10" fmla="*/ 0 h 192"/>
              <a:gd name="T11" fmla="*/ 192 w 192"/>
              <a:gd name="T12" fmla="*/ 192 h 19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2" h="192">
                <a:moveTo>
                  <a:pt x="0" y="192"/>
                </a:moveTo>
                <a:cubicBezTo>
                  <a:pt x="7" y="177"/>
                  <a:pt x="10" y="134"/>
                  <a:pt x="42" y="102"/>
                </a:cubicBezTo>
                <a:cubicBezTo>
                  <a:pt x="74" y="70"/>
                  <a:pt x="161" y="21"/>
                  <a:pt x="192" y="0"/>
                </a:cubicBezTo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 type="stealth" w="med" len="med"/>
          </a:ln>
        </p:spPr>
        <p:txBody>
          <a:bodyPr wrap="none" anchor="ctr"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Freeform 68"/>
          <p:cNvSpPr>
            <a:spLocks noChangeArrowheads="1"/>
          </p:cNvSpPr>
          <p:nvPr/>
        </p:nvSpPr>
        <p:spPr bwMode="auto">
          <a:xfrm>
            <a:off x="2306638" y="3711575"/>
            <a:ext cx="890587" cy="557213"/>
          </a:xfrm>
          <a:custGeom>
            <a:avLst/>
            <a:gdLst>
              <a:gd name="T0" fmla="*/ 0 w 660"/>
              <a:gd name="T1" fmla="*/ 337622 h 415"/>
              <a:gd name="T2" fmla="*/ 218526 w 660"/>
              <a:gd name="T3" fmla="*/ 458201 h 415"/>
              <a:gd name="T4" fmla="*/ 412771 w 660"/>
              <a:gd name="T5" fmla="*/ 546626 h 415"/>
              <a:gd name="T6" fmla="*/ 517987 w 660"/>
              <a:gd name="T7" fmla="*/ 401931 h 415"/>
              <a:gd name="T8" fmla="*/ 598923 w 660"/>
              <a:gd name="T9" fmla="*/ 369776 h 415"/>
              <a:gd name="T10" fmla="*/ 760794 w 660"/>
              <a:gd name="T11" fmla="*/ 200965 h 415"/>
              <a:gd name="T12" fmla="*/ 890291 w 660"/>
              <a:gd name="T13" fmla="*/ 0 h 41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60"/>
              <a:gd name="T22" fmla="*/ 0 h 415"/>
              <a:gd name="T23" fmla="*/ 660 w 660"/>
              <a:gd name="T24" fmla="*/ 415 h 41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60" h="415">
                <a:moveTo>
                  <a:pt x="0" y="252"/>
                </a:moveTo>
                <a:cubicBezTo>
                  <a:pt x="27" y="267"/>
                  <a:pt x="111" y="316"/>
                  <a:pt x="162" y="342"/>
                </a:cubicBezTo>
                <a:cubicBezTo>
                  <a:pt x="213" y="368"/>
                  <a:pt x="269" y="415"/>
                  <a:pt x="306" y="408"/>
                </a:cubicBezTo>
                <a:cubicBezTo>
                  <a:pt x="343" y="401"/>
                  <a:pt x="361" y="322"/>
                  <a:pt x="384" y="300"/>
                </a:cubicBezTo>
                <a:cubicBezTo>
                  <a:pt x="407" y="278"/>
                  <a:pt x="414" y="301"/>
                  <a:pt x="444" y="276"/>
                </a:cubicBezTo>
                <a:cubicBezTo>
                  <a:pt x="474" y="251"/>
                  <a:pt x="528" y="196"/>
                  <a:pt x="564" y="150"/>
                </a:cubicBezTo>
                <a:cubicBezTo>
                  <a:pt x="600" y="104"/>
                  <a:pt x="640" y="31"/>
                  <a:pt x="660" y="0"/>
                </a:cubicBezTo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 type="stealth" w="med" len="med"/>
          </a:ln>
        </p:spPr>
        <p:txBody>
          <a:bodyPr wrap="none" anchor="ctr"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90" name="Freeform 77"/>
          <p:cNvSpPr>
            <a:spLocks noChangeArrowheads="1"/>
          </p:cNvSpPr>
          <p:nvPr/>
        </p:nvSpPr>
        <p:spPr bwMode="auto">
          <a:xfrm>
            <a:off x="2741613" y="4362450"/>
            <a:ext cx="336550" cy="938213"/>
          </a:xfrm>
          <a:custGeom>
            <a:avLst/>
            <a:gdLst>
              <a:gd name="T0" fmla="*/ 337303 w 215"/>
              <a:gd name="T1" fmla="*/ 0 h 744"/>
              <a:gd name="T2" fmla="*/ 280824 w 215"/>
              <a:gd name="T3" fmla="*/ 287363 h 744"/>
              <a:gd name="T4" fmla="*/ 261998 w 215"/>
              <a:gd name="T5" fmla="*/ 332736 h 744"/>
              <a:gd name="T6" fmla="*/ 224346 w 215"/>
              <a:gd name="T7" fmla="*/ 378109 h 744"/>
              <a:gd name="T8" fmla="*/ 158454 w 215"/>
              <a:gd name="T9" fmla="*/ 612536 h 744"/>
              <a:gd name="T10" fmla="*/ 120802 w 215"/>
              <a:gd name="T11" fmla="*/ 665472 h 744"/>
              <a:gd name="T12" fmla="*/ 111388 w 215"/>
              <a:gd name="T13" fmla="*/ 688158 h 744"/>
              <a:gd name="T14" fmla="*/ 36084 w 215"/>
              <a:gd name="T15" fmla="*/ 703283 h 744"/>
              <a:gd name="T16" fmla="*/ 26670 w 215"/>
              <a:gd name="T17" fmla="*/ 748656 h 744"/>
              <a:gd name="T18" fmla="*/ 83149 w 215"/>
              <a:gd name="T19" fmla="*/ 763780 h 744"/>
              <a:gd name="T20" fmla="*/ 64323 w 215"/>
              <a:gd name="T21" fmla="*/ 831840 h 744"/>
              <a:gd name="T22" fmla="*/ 17257 w 215"/>
              <a:gd name="T23" fmla="*/ 937710 h 74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15"/>
              <a:gd name="T37" fmla="*/ 0 h 744"/>
              <a:gd name="T38" fmla="*/ 215 w 215"/>
              <a:gd name="T39" fmla="*/ 744 h 74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15" h="744">
                <a:moveTo>
                  <a:pt x="215" y="0"/>
                </a:moveTo>
                <a:cubicBezTo>
                  <a:pt x="211" y="52"/>
                  <a:pt x="211" y="196"/>
                  <a:pt x="179" y="228"/>
                </a:cubicBezTo>
                <a:cubicBezTo>
                  <a:pt x="175" y="240"/>
                  <a:pt x="171" y="252"/>
                  <a:pt x="167" y="264"/>
                </a:cubicBezTo>
                <a:cubicBezTo>
                  <a:pt x="162" y="278"/>
                  <a:pt x="143" y="300"/>
                  <a:pt x="143" y="300"/>
                </a:cubicBezTo>
                <a:cubicBezTo>
                  <a:pt x="138" y="371"/>
                  <a:pt x="136" y="425"/>
                  <a:pt x="101" y="486"/>
                </a:cubicBezTo>
                <a:cubicBezTo>
                  <a:pt x="93" y="500"/>
                  <a:pt x="84" y="514"/>
                  <a:pt x="77" y="528"/>
                </a:cubicBezTo>
                <a:cubicBezTo>
                  <a:pt x="74" y="534"/>
                  <a:pt x="77" y="543"/>
                  <a:pt x="71" y="546"/>
                </a:cubicBezTo>
                <a:cubicBezTo>
                  <a:pt x="57" y="554"/>
                  <a:pt x="39" y="554"/>
                  <a:pt x="23" y="558"/>
                </a:cubicBezTo>
                <a:cubicBezTo>
                  <a:pt x="17" y="567"/>
                  <a:pt x="0" y="582"/>
                  <a:pt x="17" y="594"/>
                </a:cubicBezTo>
                <a:cubicBezTo>
                  <a:pt x="27" y="601"/>
                  <a:pt x="53" y="606"/>
                  <a:pt x="53" y="606"/>
                </a:cubicBezTo>
                <a:cubicBezTo>
                  <a:pt x="39" y="627"/>
                  <a:pt x="33" y="635"/>
                  <a:pt x="41" y="660"/>
                </a:cubicBezTo>
                <a:cubicBezTo>
                  <a:pt x="37" y="671"/>
                  <a:pt x="11" y="732"/>
                  <a:pt x="11" y="744"/>
                </a:cubicBezTo>
              </a:path>
            </a:pathLst>
          </a:cu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91" name="Text Box 78"/>
          <p:cNvSpPr txBox="1">
            <a:spLocks noChangeArrowheads="1"/>
          </p:cNvSpPr>
          <p:nvPr/>
        </p:nvSpPr>
        <p:spPr bwMode="auto">
          <a:xfrm>
            <a:off x="1203325" y="5695950"/>
            <a:ext cx="7032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金田</a:t>
            </a:r>
          </a:p>
        </p:txBody>
      </p:sp>
      <p:sp>
        <p:nvSpPr>
          <p:cNvPr id="24592" name="Text Box 79"/>
          <p:cNvSpPr txBox="1">
            <a:spLocks noChangeArrowheads="1"/>
          </p:cNvSpPr>
          <p:nvPr/>
        </p:nvSpPr>
        <p:spPr bwMode="auto">
          <a:xfrm>
            <a:off x="1225550" y="5349875"/>
            <a:ext cx="6524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永安</a:t>
            </a:r>
          </a:p>
        </p:txBody>
      </p:sp>
      <p:sp>
        <p:nvSpPr>
          <p:cNvPr id="24593" name="Text Box 80"/>
          <p:cNvSpPr txBox="1">
            <a:spLocks noChangeArrowheads="1"/>
          </p:cNvSpPr>
          <p:nvPr/>
        </p:nvSpPr>
        <p:spPr bwMode="auto">
          <a:xfrm>
            <a:off x="3190875" y="3387725"/>
            <a:ext cx="7985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天京</a:t>
            </a:r>
          </a:p>
        </p:txBody>
      </p:sp>
      <p:sp>
        <p:nvSpPr>
          <p:cNvPr id="24594" name="Text Box 81"/>
          <p:cNvSpPr txBox="1">
            <a:spLocks noChangeArrowheads="1"/>
          </p:cNvSpPr>
          <p:nvPr/>
        </p:nvSpPr>
        <p:spPr bwMode="auto">
          <a:xfrm>
            <a:off x="1890713" y="4492625"/>
            <a:ext cx="7127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长沙</a:t>
            </a:r>
          </a:p>
        </p:txBody>
      </p:sp>
      <p:sp>
        <p:nvSpPr>
          <p:cNvPr id="24595" name="Text Box 82"/>
          <p:cNvSpPr txBox="1">
            <a:spLocks noChangeArrowheads="1"/>
          </p:cNvSpPr>
          <p:nvPr/>
        </p:nvSpPr>
        <p:spPr bwMode="auto">
          <a:xfrm>
            <a:off x="1733550" y="3498850"/>
            <a:ext cx="7127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武昌</a:t>
            </a:r>
          </a:p>
        </p:txBody>
      </p:sp>
      <p:sp>
        <p:nvSpPr>
          <p:cNvPr id="113" name="AutoShape 91"/>
          <p:cNvSpPr>
            <a:spLocks noChangeArrowheads="1"/>
          </p:cNvSpPr>
          <p:nvPr/>
        </p:nvSpPr>
        <p:spPr bwMode="auto">
          <a:xfrm>
            <a:off x="6748463" y="2292350"/>
            <a:ext cx="569912" cy="800100"/>
          </a:xfrm>
          <a:prstGeom prst="downArrow">
            <a:avLst>
              <a:gd name="adj1" fmla="val 50000"/>
              <a:gd name="adj2" fmla="val 4369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4" name="AutoShape 92"/>
          <p:cNvSpPr>
            <a:spLocks noChangeArrowheads="1"/>
          </p:cNvSpPr>
          <p:nvPr/>
        </p:nvSpPr>
        <p:spPr bwMode="auto">
          <a:xfrm>
            <a:off x="6757988" y="4265613"/>
            <a:ext cx="569912" cy="857250"/>
          </a:xfrm>
          <a:prstGeom prst="downArrow">
            <a:avLst>
              <a:gd name="adj1" fmla="val 50000"/>
              <a:gd name="adj2" fmla="val 46811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AutoShape 93"/>
          <p:cNvSpPr>
            <a:spLocks noChangeArrowheads="1"/>
          </p:cNvSpPr>
          <p:nvPr/>
        </p:nvSpPr>
        <p:spPr bwMode="auto">
          <a:xfrm rot="-2011930">
            <a:off x="1411288" y="4040188"/>
            <a:ext cx="5673725" cy="468312"/>
          </a:xfrm>
          <a:prstGeom prst="rightArrow">
            <a:avLst>
              <a:gd name="adj1" fmla="val 50000"/>
              <a:gd name="adj2" fmla="val 335806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6" name="AutoShape 94"/>
          <p:cNvSpPr>
            <a:spLocks noChangeArrowheads="1"/>
          </p:cNvSpPr>
          <p:nvPr/>
        </p:nvSpPr>
        <p:spPr bwMode="auto">
          <a:xfrm rot="-1122315">
            <a:off x="1747838" y="4592638"/>
            <a:ext cx="4371975" cy="336550"/>
          </a:xfrm>
          <a:prstGeom prst="rightArrow">
            <a:avLst>
              <a:gd name="adj1" fmla="val 50000"/>
              <a:gd name="adj2" fmla="val 25482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7" name="AutoShape 95"/>
          <p:cNvSpPr>
            <a:spLocks noChangeArrowheads="1"/>
          </p:cNvSpPr>
          <p:nvPr/>
        </p:nvSpPr>
        <p:spPr bwMode="auto">
          <a:xfrm rot="3006130">
            <a:off x="3279776" y="4730750"/>
            <a:ext cx="3143250" cy="339725"/>
          </a:xfrm>
          <a:prstGeom prst="rightArrow">
            <a:avLst>
              <a:gd name="adj1" fmla="val 50000"/>
              <a:gd name="adj2" fmla="val 235635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Text Box 97"/>
          <p:cNvSpPr txBox="1">
            <a:spLocks noChangeArrowheads="1"/>
          </p:cNvSpPr>
          <p:nvPr/>
        </p:nvSpPr>
        <p:spPr bwMode="auto">
          <a:xfrm>
            <a:off x="5645150" y="5330825"/>
            <a:ext cx="29178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latin typeface="微软雅黑" pitchFamily="34" charset="-122"/>
                <a:ea typeface="微软雅黑" pitchFamily="34" charset="-122"/>
              </a:rPr>
              <a:t>定都天京</a:t>
            </a:r>
          </a:p>
        </p:txBody>
      </p:sp>
      <p:sp>
        <p:nvSpPr>
          <p:cNvPr id="127" name="矩形 126"/>
          <p:cNvSpPr/>
          <p:nvPr/>
        </p:nvSpPr>
        <p:spPr>
          <a:xfrm>
            <a:off x="2870200" y="603250"/>
            <a:ext cx="3775075" cy="661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太平军前期的进军路线</a:t>
            </a:r>
            <a:endParaRPr lang="en-US" altLang="en-US" sz="2800" b="1" noProof="1">
              <a:solidFill>
                <a:prstClr val="black"/>
              </a:solidFill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603" name="Oval 50"/>
          <p:cNvSpPr>
            <a:spLocks noChangeArrowheads="1"/>
          </p:cNvSpPr>
          <p:nvPr/>
        </p:nvSpPr>
        <p:spPr bwMode="auto">
          <a:xfrm>
            <a:off x="1784350" y="5516563"/>
            <a:ext cx="74613" cy="60325"/>
          </a:xfrm>
          <a:prstGeom prst="ellips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604" name="Oval 50"/>
          <p:cNvSpPr>
            <a:spLocks noChangeArrowheads="1"/>
          </p:cNvSpPr>
          <p:nvPr/>
        </p:nvSpPr>
        <p:spPr bwMode="auto">
          <a:xfrm>
            <a:off x="1273175" y="5513388"/>
            <a:ext cx="76200" cy="60325"/>
          </a:xfrm>
          <a:prstGeom prst="ellips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695950" y="1403350"/>
            <a:ext cx="267493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微软雅黑" pitchFamily="34" charset="-122"/>
                <a:ea typeface="微软雅黑" pitchFamily="34" charset="-122"/>
              </a:rPr>
              <a:t>金田起义</a:t>
            </a:r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5845175" y="3268663"/>
            <a:ext cx="26765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微软雅黑" pitchFamily="34" charset="-122"/>
                <a:ea typeface="微软雅黑" pitchFamily="34" charset="-122"/>
              </a:rPr>
              <a:t>永安建制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115" grpId="0" animBg="1"/>
      <p:bldP spid="116" grpId="0" animBg="1"/>
      <p:bldP spid="119" grpId="0"/>
      <p:bldP spid="2" grpId="0"/>
      <p:bldP spid="6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485775" y="1668463"/>
            <a:ext cx="8077200" cy="4876800"/>
          </a:xfrm>
          <a:prstGeom prst="horizontalScroll">
            <a:avLst>
              <a:gd name="adj" fmla="val 12500"/>
            </a:avLst>
          </a:prstGeom>
          <a:solidFill>
            <a:srgbClr val="FFC000">
              <a:alpha val="50195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1176338" y="2492375"/>
            <a:ext cx="7386637" cy="3429000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凡分田，照人口，不论男妇，算其家人口多寡，人多者多分，人寡者寡分，杂以九等。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如一家六人，分三人好田，分三人丑田，好丑各一半。凡天下田，天下人同耕，此处不足，则迁彼处，彼处不足，则迁此处。</a:t>
            </a:r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凡天下田，丰荒相通，此处荒，则移彼丰处，以赈此荒处，彼处荒，则移此丰处，以赈彼荒处。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务使天下共享天父上主皇上帝大福，有田同耕，有饭同吃，有衣同穿，无处不均匀，无人不饱暖也。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——《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天朝田亩制度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》</a:t>
            </a: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574675" y="1298575"/>
            <a:ext cx="4806950" cy="739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3.</a:t>
            </a:r>
            <a:r>
              <a:rPr lang="zh-CN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颁布</a:t>
            </a:r>
            <a:r>
              <a:rPr lang="en-US" altLang="zh-CN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《</a:t>
            </a:r>
            <a:r>
              <a:rPr lang="zh-CN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天朝田亩制度</a:t>
            </a:r>
            <a:r>
              <a:rPr lang="en-US" altLang="zh-CN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》</a:t>
            </a:r>
            <a:r>
              <a:rPr lang="en-US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574675" y="1184275"/>
            <a:ext cx="4806950" cy="738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3.</a:t>
            </a:r>
            <a:r>
              <a:rPr lang="zh-CN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颁布</a:t>
            </a:r>
            <a:r>
              <a:rPr lang="en-US" altLang="zh-CN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《</a:t>
            </a:r>
            <a:r>
              <a:rPr lang="zh-CN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天朝田亩制度</a:t>
            </a:r>
            <a:r>
              <a:rPr lang="en-US" altLang="zh-CN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》</a:t>
            </a:r>
            <a:r>
              <a:rPr lang="en-US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  <p:sp>
        <p:nvSpPr>
          <p:cNvPr id="2" name="矩形 1"/>
          <p:cNvSpPr/>
          <p:nvPr/>
        </p:nvSpPr>
        <p:spPr>
          <a:xfrm>
            <a:off x="649288" y="1660525"/>
            <a:ext cx="1682750" cy="7381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(1)</a:t>
            </a:r>
            <a:r>
              <a:rPr lang="zh-CN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内容</a:t>
            </a:r>
            <a:r>
              <a:rPr lang="en-US" altLang="en-US" sz="2800" b="1" noProof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  <p:sp>
        <p:nvSpPr>
          <p:cNvPr id="25" name="Text Box 17"/>
          <p:cNvSpPr txBox="1">
            <a:spLocks noChangeArrowheads="1"/>
          </p:cNvSpPr>
          <p:nvPr/>
        </p:nvSpPr>
        <p:spPr bwMode="auto">
          <a:xfrm>
            <a:off x="649288" y="2293938"/>
            <a:ext cx="7785100" cy="152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规定把土地依产量高低分为九等，依户为单位，不分男女，按人口和年龄平均分配土地，好地坏地搭配。年满</a:t>
            </a:r>
            <a:r>
              <a:rPr lang="en-US" altLang="zh-CN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16</a:t>
            </a:r>
            <a:r>
              <a:rPr lang="zh-CN" altLang="en-US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岁的，每人一份；未满</a:t>
            </a:r>
            <a:r>
              <a:rPr lang="en-US" altLang="zh-CN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16</a:t>
            </a:r>
            <a:r>
              <a:rPr lang="zh-CN" altLang="en-US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岁，每人半份。</a:t>
            </a:r>
            <a:endParaRPr lang="zh-CN" altLang="en-US" sz="2600" b="1">
              <a:solidFill>
                <a:srgbClr val="3333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74675" y="3687763"/>
            <a:ext cx="1681163" cy="7381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(2)</a:t>
            </a:r>
            <a:r>
              <a:rPr lang="zh-CN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评价</a:t>
            </a:r>
            <a:r>
              <a:rPr lang="en-US" altLang="en-US" sz="2800" b="1" noProof="1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：</a:t>
            </a: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649288" y="4329113"/>
            <a:ext cx="8129587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①性质：是太平天国运动的革命纲领。</a:t>
            </a: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649288" y="4851400"/>
            <a:ext cx="8129587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②作用：反映农民千百年来要求获得土地的强烈愿望；对于发动和鼓舞群众反对清朝的斗争起着积极的作用。</a:t>
            </a:r>
          </a:p>
        </p:txBody>
      </p:sp>
      <p:sp>
        <p:nvSpPr>
          <p:cNvPr id="32" name="Text Box 10"/>
          <p:cNvSpPr txBox="1">
            <a:spLocks noChangeArrowheads="1"/>
          </p:cNvSpPr>
          <p:nvPr/>
        </p:nvSpPr>
        <p:spPr bwMode="auto">
          <a:xfrm>
            <a:off x="649288" y="5884863"/>
            <a:ext cx="8129587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③局限性：这种绝对分配土地的办法，是不可能实现的。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1" bldLvl="0" animBg="1"/>
      <p:bldP spid="30" grpId="0"/>
      <p:bldP spid="31" grpId="0"/>
      <p:bldP spid="29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574675" y="1184275"/>
            <a:ext cx="4806950" cy="661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4.</a:t>
            </a:r>
            <a:r>
              <a:rPr lang="zh-CN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太平天国运动的发展</a:t>
            </a:r>
            <a:r>
              <a:rPr lang="en-US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  <p:graphicFrame>
        <p:nvGraphicFramePr>
          <p:cNvPr id="27726" name="Group 78"/>
          <p:cNvGraphicFramePr>
            <a:graphicFrameLocks noGrp="1"/>
          </p:cNvGraphicFramePr>
          <p:nvPr/>
        </p:nvGraphicFramePr>
        <p:xfrm>
          <a:off x="463550" y="1958975"/>
          <a:ext cx="8280400" cy="4498975"/>
        </p:xfrm>
        <a:graphic>
          <a:graphicData uri="http://schemas.openxmlformats.org/drawingml/2006/table">
            <a:tbl>
              <a:tblPr/>
              <a:tblGrid>
                <a:gridCol w="1060450"/>
                <a:gridCol w="2247900"/>
                <a:gridCol w="2228850"/>
                <a:gridCol w="2743200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    </a:t>
                      </a: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北伐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   </a:t>
                      </a: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西征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   </a:t>
                      </a: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东征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背景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目的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时间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47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领导人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 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  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结果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   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 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  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4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意义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982788" y="2584450"/>
            <a:ext cx="57261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>
                <a:schemeClr val="hlink"/>
              </a:buClr>
              <a:buSzPct val="70000"/>
            </a:pPr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清军建立江南大营和江北大营，围困天京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692275" y="3149600"/>
            <a:ext cx="20304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>
                <a:schemeClr val="hlink"/>
              </a:buClr>
              <a:buSzPct val="70000"/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推翻清朝统治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011363" y="3765550"/>
            <a:ext cx="12477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buClr>
                <a:schemeClr val="hlink"/>
              </a:buClr>
              <a:buSzPct val="70000"/>
            </a:pPr>
            <a:r>
              <a:rPr lang="en-US" altLang="zh-CN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1853</a:t>
            </a:r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年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011363" y="4262438"/>
            <a:ext cx="19716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chemeClr val="hlink"/>
              </a:buClr>
              <a:buSzPct val="70000"/>
            </a:pPr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林凤祥、</a:t>
            </a:r>
            <a:endParaRPr lang="en-US" altLang="zh-CN" sz="2400" b="1">
              <a:solidFill>
                <a:srgbClr val="3333FF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buClr>
                <a:schemeClr val="hlink"/>
              </a:buClr>
              <a:buSzPct val="70000"/>
            </a:pPr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李开芳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060575" y="5160963"/>
            <a:ext cx="801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失败</a:t>
            </a:r>
            <a:endParaRPr lang="zh-CN" altLang="en-US" sz="2400">
              <a:solidFill>
                <a:srgbClr val="3333FF"/>
              </a:solidFill>
              <a:latin typeface="Calibri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490663" y="5678488"/>
            <a:ext cx="24923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chemeClr val="hlink"/>
              </a:buClr>
              <a:buSzPct val="70000"/>
            </a:pPr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为西征、东征创造有利条件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722688" y="3162300"/>
            <a:ext cx="2339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buClr>
                <a:schemeClr val="hlink"/>
              </a:buClr>
              <a:buSzPct val="70000"/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巩固天京大本营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676650" y="3657600"/>
            <a:ext cx="2336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buClr>
                <a:schemeClr val="hlink"/>
              </a:buClr>
              <a:buSzPct val="70000"/>
            </a:pPr>
            <a:r>
              <a:rPr lang="en-US" altLang="zh-CN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1853—1855</a:t>
            </a:r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年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127500" y="4208463"/>
            <a:ext cx="15303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chemeClr val="hlink"/>
              </a:buClr>
              <a:buSzPct val="70000"/>
            </a:pPr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赖汉英、</a:t>
            </a:r>
          </a:p>
          <a:p>
            <a:pPr eaLnBrk="0" hangingPunct="0">
              <a:buClr>
                <a:schemeClr val="hlink"/>
              </a:buClr>
              <a:buSzPct val="70000"/>
            </a:pPr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石达开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203700" y="5141913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胜利</a:t>
            </a:r>
            <a:endParaRPr lang="zh-CN" altLang="en-US" sz="2400">
              <a:solidFill>
                <a:srgbClr val="3333FF"/>
              </a:solidFill>
              <a:latin typeface="Calibri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811588" y="5622925"/>
            <a:ext cx="20320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>
                <a:schemeClr val="hlink"/>
              </a:buClr>
              <a:buSzPct val="70000"/>
            </a:pPr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打击湘军、巩</a:t>
            </a:r>
            <a:endParaRPr lang="en-US" altLang="zh-CN" sz="2400" b="1">
              <a:solidFill>
                <a:srgbClr val="3333FF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buClr>
                <a:schemeClr val="hlink"/>
              </a:buClr>
              <a:buSzPct val="70000"/>
            </a:pPr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固天京</a:t>
            </a: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6056313" y="3149600"/>
            <a:ext cx="23383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buClr>
                <a:schemeClr val="hlink"/>
              </a:buClr>
              <a:buSzPct val="70000"/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断绝清政府财源</a:t>
            </a: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6405563" y="3652838"/>
            <a:ext cx="12493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buClr>
                <a:schemeClr val="hlink"/>
              </a:buClr>
              <a:buSzPct val="70000"/>
            </a:pP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1856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6410325" y="4260850"/>
            <a:ext cx="19843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chemeClr val="hlink"/>
              </a:buClr>
              <a:buSzPct val="70000"/>
            </a:pPr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秦日纲、</a:t>
            </a:r>
          </a:p>
          <a:p>
            <a:pPr eaLnBrk="0" hangingPunct="0">
              <a:buClr>
                <a:schemeClr val="hlink"/>
              </a:buClr>
              <a:buSzPct val="70000"/>
            </a:pPr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石达开</a:t>
            </a: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5926138" y="5145088"/>
            <a:ext cx="29543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攻破江北、江南大营</a:t>
            </a:r>
            <a:endParaRPr lang="zh-CN" altLang="en-US" sz="2400">
              <a:solidFill>
                <a:srgbClr val="3333FF"/>
              </a:solidFill>
              <a:latin typeface="Calibri" pitchFamily="34" charset="0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6132513" y="5719763"/>
            <a:ext cx="20304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进入全盛时期</a:t>
            </a:r>
            <a:endParaRPr lang="zh-CN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3" grpId="0"/>
      <p:bldP spid="14" grpId="0"/>
      <p:bldP spid="15" grpId="0"/>
      <p:bldP spid="16" grpId="0"/>
      <p:bldP spid="17" grpId="0"/>
      <p:bldP spid="28" grpId="0"/>
      <p:bldP spid="33" grpId="0"/>
      <p:bldP spid="34" grpId="0"/>
      <p:bldP spid="35" grpId="0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​​ 14"/>
          <p:cNvSpPr>
            <a:spLocks noChangeArrowheads="1"/>
          </p:cNvSpPr>
          <p:nvPr/>
        </p:nvSpPr>
        <p:spPr bwMode="auto">
          <a:xfrm>
            <a:off x="649288" y="2700338"/>
            <a:ext cx="7872412" cy="3622675"/>
          </a:xfrm>
          <a:prstGeom prst="rect">
            <a:avLst/>
          </a:prstGeom>
          <a:gradFill rotWithShape="1">
            <a:gsLst>
              <a:gs pos="0">
                <a:srgbClr val="F2F2F2"/>
              </a:gs>
              <a:gs pos="89000">
                <a:srgbClr val="F2F2F2"/>
              </a:gs>
              <a:gs pos="100000">
                <a:srgbClr val="A6A6A6"/>
              </a:gs>
            </a:gsLst>
            <a:lin ang="5400000"/>
          </a:gradFill>
          <a:ln w="3175" algn="ctr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marL="342900" indent="-342900" fontAlgn="auto">
              <a:lnSpc>
                <a:spcPts val="474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 algn="just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主观方面：①太平天国运动是一次反对清朝反动统治的正义战争，必然赢得广大人民群众的拥护和支持。②太平军有严密的组织和严明的军纪。③坚强的领导核心，灵活主动的战备战术。 </a:t>
            </a:r>
          </a:p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客观方面：清军腐败不堪一击。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675" name="矩形 71689"/>
          <p:cNvSpPr>
            <a:spLocks noChangeArrowheads="1"/>
          </p:cNvSpPr>
          <p:nvPr/>
        </p:nvSpPr>
        <p:spPr bwMode="auto">
          <a:xfrm>
            <a:off x="1114425" y="1941513"/>
            <a:ext cx="6815138" cy="65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太平天国运动前期胜利进军的原因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sp>
        <p:nvSpPr>
          <p:cNvPr id="28676" name="WordArt 3"/>
          <p:cNvSpPr>
            <a:spLocks noChangeArrowheads="1" noChangeShapeType="1" noTextEdit="1"/>
          </p:cNvSpPr>
          <p:nvPr/>
        </p:nvSpPr>
        <p:spPr bwMode="auto">
          <a:xfrm>
            <a:off x="485775" y="1447800"/>
            <a:ext cx="1439863" cy="493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069"/>
              </a:avLst>
            </a:prstTxWarp>
          </a:bodyPr>
          <a:lstStyle/>
          <a:p>
            <a:pPr algn="ctr"/>
            <a:r>
              <a:rPr lang="zh-CN" altLang="en-US" sz="28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+mn-ea"/>
                <a:ea typeface="+mn-ea"/>
                <a:cs typeface="+mn-ea"/>
              </a:rPr>
              <a:t>议一议：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5"/>
          <p:cNvSpPr txBox="1">
            <a:spLocks noChangeArrowheads="1"/>
          </p:cNvSpPr>
          <p:nvPr/>
        </p:nvSpPr>
        <p:spPr bwMode="auto">
          <a:xfrm>
            <a:off x="2665413" y="1709738"/>
            <a:ext cx="5410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3333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3200" b="1">
                <a:solidFill>
                  <a:srgbClr val="333300"/>
                </a:solidFill>
                <a:latin typeface="微软雅黑" pitchFamily="34" charset="-122"/>
                <a:ea typeface="微软雅黑" pitchFamily="34" charset="-122"/>
              </a:rPr>
              <a:t>第三篇章</a:t>
            </a:r>
          </a:p>
        </p:txBody>
      </p:sp>
      <p:grpSp>
        <p:nvGrpSpPr>
          <p:cNvPr id="29699" name="Group 4"/>
          <p:cNvGrpSpPr>
            <a:grpSpLocks noChangeAspect="1"/>
          </p:cNvGrpSpPr>
          <p:nvPr/>
        </p:nvGrpSpPr>
        <p:grpSpPr bwMode="auto">
          <a:xfrm>
            <a:off x="819150" y="2835275"/>
            <a:ext cx="8037513" cy="1663700"/>
            <a:chOff x="907" y="1749"/>
            <a:chExt cx="4102" cy="994"/>
          </a:xfrm>
        </p:grpSpPr>
        <p:sp>
          <p:nvSpPr>
            <p:cNvPr id="29700" name="AutoShape 3"/>
            <p:cNvSpPr>
              <a:spLocks noChangeAspect="1" noChangeArrowheads="1" noTextEdit="1"/>
            </p:cNvSpPr>
            <p:nvPr/>
          </p:nvSpPr>
          <p:spPr bwMode="auto">
            <a:xfrm>
              <a:off x="907" y="1749"/>
              <a:ext cx="3811" cy="9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9701" name="Group 126"/>
            <p:cNvGrpSpPr>
              <a:grpSpLocks/>
            </p:cNvGrpSpPr>
            <p:nvPr/>
          </p:nvGrpSpPr>
          <p:grpSpPr bwMode="auto">
            <a:xfrm>
              <a:off x="907" y="1759"/>
              <a:ext cx="3792" cy="960"/>
              <a:chOff x="907" y="1759"/>
              <a:chExt cx="3792" cy="960"/>
            </a:xfrm>
          </p:grpSpPr>
          <p:sp>
            <p:nvSpPr>
              <p:cNvPr id="29703" name="Rectangle 5"/>
              <p:cNvSpPr>
                <a:spLocks noChangeArrowheads="1"/>
              </p:cNvSpPr>
              <p:nvPr/>
            </p:nvSpPr>
            <p:spPr bwMode="auto">
              <a:xfrm>
                <a:off x="913" y="1759"/>
                <a:ext cx="3786" cy="11"/>
              </a:xfrm>
              <a:prstGeom prst="rect">
                <a:avLst/>
              </a:prstGeom>
              <a:solidFill>
                <a:srgbClr val="75001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04" name="Rectangle 6"/>
              <p:cNvSpPr>
                <a:spLocks noChangeArrowheads="1"/>
              </p:cNvSpPr>
              <p:nvPr/>
            </p:nvSpPr>
            <p:spPr bwMode="auto">
              <a:xfrm>
                <a:off x="913" y="1770"/>
                <a:ext cx="3786" cy="16"/>
              </a:xfrm>
              <a:prstGeom prst="rect">
                <a:avLst/>
              </a:prstGeom>
              <a:solidFill>
                <a:srgbClr val="77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05" name="Rectangle 7"/>
              <p:cNvSpPr>
                <a:spLocks noChangeArrowheads="1"/>
              </p:cNvSpPr>
              <p:nvPr/>
            </p:nvSpPr>
            <p:spPr bwMode="auto">
              <a:xfrm>
                <a:off x="913" y="1786"/>
                <a:ext cx="3786" cy="10"/>
              </a:xfrm>
              <a:prstGeom prst="rect">
                <a:avLst/>
              </a:prstGeom>
              <a:solidFill>
                <a:srgbClr val="79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06" name="Rectangle 8"/>
              <p:cNvSpPr>
                <a:spLocks noChangeArrowheads="1"/>
              </p:cNvSpPr>
              <p:nvPr/>
            </p:nvSpPr>
            <p:spPr bwMode="auto">
              <a:xfrm>
                <a:off x="913" y="1796"/>
                <a:ext cx="3786" cy="11"/>
              </a:xfrm>
              <a:prstGeom prst="rect">
                <a:avLst/>
              </a:prstGeom>
              <a:solidFill>
                <a:srgbClr val="7B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07" name="Rectangle 9"/>
              <p:cNvSpPr>
                <a:spLocks noChangeArrowheads="1"/>
              </p:cNvSpPr>
              <p:nvPr/>
            </p:nvSpPr>
            <p:spPr bwMode="auto">
              <a:xfrm>
                <a:off x="913" y="1807"/>
                <a:ext cx="3786" cy="11"/>
              </a:xfrm>
              <a:prstGeom prst="rect">
                <a:avLst/>
              </a:prstGeom>
              <a:solidFill>
                <a:srgbClr val="7D001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08" name="Rectangle 10"/>
              <p:cNvSpPr>
                <a:spLocks noChangeArrowheads="1"/>
              </p:cNvSpPr>
              <p:nvPr/>
            </p:nvSpPr>
            <p:spPr bwMode="auto">
              <a:xfrm>
                <a:off x="913" y="1818"/>
                <a:ext cx="3786" cy="5"/>
              </a:xfrm>
              <a:prstGeom prst="rect">
                <a:avLst/>
              </a:prstGeom>
              <a:solidFill>
                <a:srgbClr val="7F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09" name="Rectangle 11"/>
              <p:cNvSpPr>
                <a:spLocks noChangeArrowheads="1"/>
              </p:cNvSpPr>
              <p:nvPr/>
            </p:nvSpPr>
            <p:spPr bwMode="auto">
              <a:xfrm>
                <a:off x="913" y="1823"/>
                <a:ext cx="3786" cy="10"/>
              </a:xfrm>
              <a:prstGeom prst="rect">
                <a:avLst/>
              </a:prstGeom>
              <a:solidFill>
                <a:srgbClr val="81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10" name="Rectangle 12"/>
              <p:cNvSpPr>
                <a:spLocks noChangeArrowheads="1"/>
              </p:cNvSpPr>
              <p:nvPr/>
            </p:nvSpPr>
            <p:spPr bwMode="auto">
              <a:xfrm>
                <a:off x="913" y="1833"/>
                <a:ext cx="3786" cy="11"/>
              </a:xfrm>
              <a:prstGeom prst="rect">
                <a:avLst/>
              </a:prstGeom>
              <a:solidFill>
                <a:srgbClr val="84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11" name="Rectangle 13"/>
              <p:cNvSpPr>
                <a:spLocks noChangeArrowheads="1"/>
              </p:cNvSpPr>
              <p:nvPr/>
            </p:nvSpPr>
            <p:spPr bwMode="auto">
              <a:xfrm>
                <a:off x="913" y="1844"/>
                <a:ext cx="3786" cy="5"/>
              </a:xfrm>
              <a:prstGeom prst="rect">
                <a:avLst/>
              </a:prstGeom>
              <a:solidFill>
                <a:srgbClr val="87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12" name="Rectangle 14"/>
              <p:cNvSpPr>
                <a:spLocks noChangeArrowheads="1"/>
              </p:cNvSpPr>
              <p:nvPr/>
            </p:nvSpPr>
            <p:spPr bwMode="auto">
              <a:xfrm>
                <a:off x="913" y="1849"/>
                <a:ext cx="3786" cy="6"/>
              </a:xfrm>
              <a:prstGeom prst="rect">
                <a:avLst/>
              </a:prstGeom>
              <a:solidFill>
                <a:srgbClr val="89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13" name="Rectangle 15"/>
              <p:cNvSpPr>
                <a:spLocks noChangeArrowheads="1"/>
              </p:cNvSpPr>
              <p:nvPr/>
            </p:nvSpPr>
            <p:spPr bwMode="auto">
              <a:xfrm>
                <a:off x="913" y="1855"/>
                <a:ext cx="3786" cy="10"/>
              </a:xfrm>
              <a:prstGeom prst="rect">
                <a:avLst/>
              </a:prstGeom>
              <a:solidFill>
                <a:srgbClr val="8B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14" name="Rectangle 16"/>
              <p:cNvSpPr>
                <a:spLocks noChangeArrowheads="1"/>
              </p:cNvSpPr>
              <p:nvPr/>
            </p:nvSpPr>
            <p:spPr bwMode="auto">
              <a:xfrm>
                <a:off x="913" y="1865"/>
                <a:ext cx="3786" cy="6"/>
              </a:xfrm>
              <a:prstGeom prst="rect">
                <a:avLst/>
              </a:prstGeom>
              <a:solidFill>
                <a:srgbClr val="8E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15" name="Rectangle 17"/>
              <p:cNvSpPr>
                <a:spLocks noChangeArrowheads="1"/>
              </p:cNvSpPr>
              <p:nvPr/>
            </p:nvSpPr>
            <p:spPr bwMode="auto">
              <a:xfrm>
                <a:off x="913" y="1871"/>
                <a:ext cx="3786" cy="5"/>
              </a:xfrm>
              <a:prstGeom prst="rect">
                <a:avLst/>
              </a:prstGeom>
              <a:solidFill>
                <a:srgbClr val="90002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16" name="Rectangle 18"/>
              <p:cNvSpPr>
                <a:spLocks noChangeArrowheads="1"/>
              </p:cNvSpPr>
              <p:nvPr/>
            </p:nvSpPr>
            <p:spPr bwMode="auto">
              <a:xfrm>
                <a:off x="913" y="1876"/>
                <a:ext cx="3786" cy="5"/>
              </a:xfrm>
              <a:prstGeom prst="rect">
                <a:avLst/>
              </a:prstGeom>
              <a:solidFill>
                <a:srgbClr val="92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17" name="Rectangle 19"/>
              <p:cNvSpPr>
                <a:spLocks noChangeArrowheads="1"/>
              </p:cNvSpPr>
              <p:nvPr/>
            </p:nvSpPr>
            <p:spPr bwMode="auto">
              <a:xfrm>
                <a:off x="913" y="1881"/>
                <a:ext cx="3786" cy="5"/>
              </a:xfrm>
              <a:prstGeom prst="rect">
                <a:avLst/>
              </a:prstGeom>
              <a:solidFill>
                <a:srgbClr val="94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18" name="Rectangle 20"/>
              <p:cNvSpPr>
                <a:spLocks noChangeArrowheads="1"/>
              </p:cNvSpPr>
              <p:nvPr/>
            </p:nvSpPr>
            <p:spPr bwMode="auto">
              <a:xfrm>
                <a:off x="913" y="1886"/>
                <a:ext cx="3786" cy="6"/>
              </a:xfrm>
              <a:prstGeom prst="rect">
                <a:avLst/>
              </a:prstGeom>
              <a:solidFill>
                <a:srgbClr val="9600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19" name="Rectangle 21"/>
              <p:cNvSpPr>
                <a:spLocks noChangeArrowheads="1"/>
              </p:cNvSpPr>
              <p:nvPr/>
            </p:nvSpPr>
            <p:spPr bwMode="auto">
              <a:xfrm>
                <a:off x="913" y="1892"/>
                <a:ext cx="3786" cy="5"/>
              </a:xfrm>
              <a:prstGeom prst="rect">
                <a:avLst/>
              </a:prstGeom>
              <a:solidFill>
                <a:srgbClr val="9800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20" name="Rectangle 22"/>
              <p:cNvSpPr>
                <a:spLocks noChangeArrowheads="1"/>
              </p:cNvSpPr>
              <p:nvPr/>
            </p:nvSpPr>
            <p:spPr bwMode="auto">
              <a:xfrm>
                <a:off x="913" y="1897"/>
                <a:ext cx="3786" cy="5"/>
              </a:xfrm>
              <a:prstGeom prst="rect">
                <a:avLst/>
              </a:prstGeom>
              <a:solidFill>
                <a:srgbClr val="9B04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21" name="Rectangle 23"/>
              <p:cNvSpPr>
                <a:spLocks noChangeArrowheads="1"/>
              </p:cNvSpPr>
              <p:nvPr/>
            </p:nvSpPr>
            <p:spPr bwMode="auto">
              <a:xfrm>
                <a:off x="913" y="1902"/>
                <a:ext cx="3786" cy="6"/>
              </a:xfrm>
              <a:prstGeom prst="rect">
                <a:avLst/>
              </a:prstGeom>
              <a:solidFill>
                <a:srgbClr val="9D08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22" name="Rectangle 24"/>
              <p:cNvSpPr>
                <a:spLocks noChangeArrowheads="1"/>
              </p:cNvSpPr>
              <p:nvPr/>
            </p:nvSpPr>
            <p:spPr bwMode="auto">
              <a:xfrm>
                <a:off x="913" y="1908"/>
                <a:ext cx="3786" cy="5"/>
              </a:xfrm>
              <a:prstGeom prst="rect">
                <a:avLst/>
              </a:prstGeom>
              <a:solidFill>
                <a:srgbClr val="A00B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23" name="Rectangle 25"/>
              <p:cNvSpPr>
                <a:spLocks noChangeArrowheads="1"/>
              </p:cNvSpPr>
              <p:nvPr/>
            </p:nvSpPr>
            <p:spPr bwMode="auto">
              <a:xfrm>
                <a:off x="913" y="1913"/>
                <a:ext cx="3786" cy="5"/>
              </a:xfrm>
              <a:prstGeom prst="rect">
                <a:avLst/>
              </a:prstGeom>
              <a:solidFill>
                <a:srgbClr val="A20B2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24" name="Rectangle 26"/>
              <p:cNvSpPr>
                <a:spLocks noChangeArrowheads="1"/>
              </p:cNvSpPr>
              <p:nvPr/>
            </p:nvSpPr>
            <p:spPr bwMode="auto">
              <a:xfrm>
                <a:off x="913" y="1918"/>
                <a:ext cx="3786" cy="5"/>
              </a:xfrm>
              <a:prstGeom prst="rect">
                <a:avLst/>
              </a:prstGeom>
              <a:solidFill>
                <a:srgbClr val="A40B2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25" name="Rectangle 27"/>
              <p:cNvSpPr>
                <a:spLocks noChangeArrowheads="1"/>
              </p:cNvSpPr>
              <p:nvPr/>
            </p:nvSpPr>
            <p:spPr bwMode="auto">
              <a:xfrm>
                <a:off x="913" y="1923"/>
                <a:ext cx="3786" cy="6"/>
              </a:xfrm>
              <a:prstGeom prst="rect">
                <a:avLst/>
              </a:prstGeom>
              <a:solidFill>
                <a:srgbClr val="A60B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26" name="Rectangle 28"/>
              <p:cNvSpPr>
                <a:spLocks noChangeArrowheads="1"/>
              </p:cNvSpPr>
              <p:nvPr/>
            </p:nvSpPr>
            <p:spPr bwMode="auto">
              <a:xfrm>
                <a:off x="913" y="1929"/>
                <a:ext cx="3786" cy="5"/>
              </a:xfrm>
              <a:prstGeom prst="rect">
                <a:avLst/>
              </a:prstGeom>
              <a:solidFill>
                <a:srgbClr val="A9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27" name="Rectangle 29"/>
              <p:cNvSpPr>
                <a:spLocks noChangeArrowheads="1"/>
              </p:cNvSpPr>
              <p:nvPr/>
            </p:nvSpPr>
            <p:spPr bwMode="auto">
              <a:xfrm>
                <a:off x="913" y="1934"/>
                <a:ext cx="3786" cy="5"/>
              </a:xfrm>
              <a:prstGeom prst="rect">
                <a:avLst/>
              </a:prstGeom>
              <a:solidFill>
                <a:srgbClr val="AB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28" name="Rectangle 30"/>
              <p:cNvSpPr>
                <a:spLocks noChangeArrowheads="1"/>
              </p:cNvSpPr>
              <p:nvPr/>
            </p:nvSpPr>
            <p:spPr bwMode="auto">
              <a:xfrm>
                <a:off x="913" y="1939"/>
                <a:ext cx="3786" cy="6"/>
              </a:xfrm>
              <a:prstGeom prst="rect">
                <a:avLst/>
              </a:prstGeom>
              <a:solidFill>
                <a:srgbClr val="AE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29" name="Rectangle 31"/>
              <p:cNvSpPr>
                <a:spLocks noChangeArrowheads="1"/>
              </p:cNvSpPr>
              <p:nvPr/>
            </p:nvSpPr>
            <p:spPr bwMode="auto">
              <a:xfrm>
                <a:off x="913" y="1945"/>
                <a:ext cx="3786" cy="5"/>
              </a:xfrm>
              <a:prstGeom prst="rect">
                <a:avLst/>
              </a:prstGeom>
              <a:solidFill>
                <a:srgbClr val="B00B2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30" name="Rectangle 32"/>
              <p:cNvSpPr>
                <a:spLocks noChangeArrowheads="1"/>
              </p:cNvSpPr>
              <p:nvPr/>
            </p:nvSpPr>
            <p:spPr bwMode="auto">
              <a:xfrm>
                <a:off x="913" y="1950"/>
                <a:ext cx="3786" cy="5"/>
              </a:xfrm>
              <a:prstGeom prst="rect">
                <a:avLst/>
              </a:prstGeom>
              <a:solidFill>
                <a:srgbClr val="B30B2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31" name="Rectangle 33"/>
              <p:cNvSpPr>
                <a:spLocks noChangeArrowheads="1"/>
              </p:cNvSpPr>
              <p:nvPr/>
            </p:nvSpPr>
            <p:spPr bwMode="auto">
              <a:xfrm>
                <a:off x="913" y="1955"/>
                <a:ext cx="3786" cy="5"/>
              </a:xfrm>
              <a:prstGeom prst="rect">
                <a:avLst/>
              </a:prstGeom>
              <a:solidFill>
                <a:srgbClr val="B5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32" name="Rectangle 34"/>
              <p:cNvSpPr>
                <a:spLocks noChangeArrowheads="1"/>
              </p:cNvSpPr>
              <p:nvPr/>
            </p:nvSpPr>
            <p:spPr bwMode="auto">
              <a:xfrm>
                <a:off x="913" y="1960"/>
                <a:ext cx="3786" cy="6"/>
              </a:xfrm>
              <a:prstGeom prst="rect">
                <a:avLst/>
              </a:prstGeom>
              <a:solidFill>
                <a:srgbClr val="B8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33" name="Rectangle 35"/>
              <p:cNvSpPr>
                <a:spLocks noChangeArrowheads="1"/>
              </p:cNvSpPr>
              <p:nvPr/>
            </p:nvSpPr>
            <p:spPr bwMode="auto">
              <a:xfrm>
                <a:off x="913" y="1966"/>
                <a:ext cx="3786" cy="5"/>
              </a:xfrm>
              <a:prstGeom prst="rect">
                <a:avLst/>
              </a:prstGeom>
              <a:solidFill>
                <a:srgbClr val="BA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34" name="Rectangle 36"/>
              <p:cNvSpPr>
                <a:spLocks noChangeArrowheads="1"/>
              </p:cNvSpPr>
              <p:nvPr/>
            </p:nvSpPr>
            <p:spPr bwMode="auto">
              <a:xfrm>
                <a:off x="913" y="1971"/>
                <a:ext cx="3786" cy="5"/>
              </a:xfrm>
              <a:prstGeom prst="rect">
                <a:avLst/>
              </a:prstGeom>
              <a:solidFill>
                <a:srgbClr val="BC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35" name="Rectangle 37"/>
              <p:cNvSpPr>
                <a:spLocks noChangeArrowheads="1"/>
              </p:cNvSpPr>
              <p:nvPr/>
            </p:nvSpPr>
            <p:spPr bwMode="auto">
              <a:xfrm>
                <a:off x="913" y="1976"/>
                <a:ext cx="3786" cy="6"/>
              </a:xfrm>
              <a:prstGeom prst="rect">
                <a:avLst/>
              </a:prstGeom>
              <a:solidFill>
                <a:srgbClr val="BF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36" name="Rectangle 38"/>
              <p:cNvSpPr>
                <a:spLocks noChangeArrowheads="1"/>
              </p:cNvSpPr>
              <p:nvPr/>
            </p:nvSpPr>
            <p:spPr bwMode="auto">
              <a:xfrm>
                <a:off x="913" y="1982"/>
                <a:ext cx="3786" cy="5"/>
              </a:xfrm>
              <a:prstGeom prst="rect">
                <a:avLst/>
              </a:prstGeom>
              <a:solidFill>
                <a:srgbClr val="C1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37" name="Rectangle 39"/>
              <p:cNvSpPr>
                <a:spLocks noChangeArrowheads="1"/>
              </p:cNvSpPr>
              <p:nvPr/>
            </p:nvSpPr>
            <p:spPr bwMode="auto">
              <a:xfrm>
                <a:off x="913" y="1987"/>
                <a:ext cx="3786" cy="5"/>
              </a:xfrm>
              <a:prstGeom prst="rect">
                <a:avLst/>
              </a:prstGeom>
              <a:solidFill>
                <a:srgbClr val="C4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38" name="Rectangle 40"/>
              <p:cNvSpPr>
                <a:spLocks noChangeArrowheads="1"/>
              </p:cNvSpPr>
              <p:nvPr/>
            </p:nvSpPr>
            <p:spPr bwMode="auto">
              <a:xfrm>
                <a:off x="913" y="1992"/>
                <a:ext cx="3786" cy="5"/>
              </a:xfrm>
              <a:prstGeom prst="rect">
                <a:avLst/>
              </a:prstGeom>
              <a:solidFill>
                <a:srgbClr val="C6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39" name="Rectangle 41"/>
              <p:cNvSpPr>
                <a:spLocks noChangeArrowheads="1"/>
              </p:cNvSpPr>
              <p:nvPr/>
            </p:nvSpPr>
            <p:spPr bwMode="auto">
              <a:xfrm>
                <a:off x="913" y="1997"/>
                <a:ext cx="3786" cy="6"/>
              </a:xfrm>
              <a:prstGeom prst="rect">
                <a:avLst/>
              </a:prstGeom>
              <a:solidFill>
                <a:srgbClr val="C8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40" name="Rectangle 42"/>
              <p:cNvSpPr>
                <a:spLocks noChangeArrowheads="1"/>
              </p:cNvSpPr>
              <p:nvPr/>
            </p:nvSpPr>
            <p:spPr bwMode="auto">
              <a:xfrm>
                <a:off x="913" y="2003"/>
                <a:ext cx="3786" cy="5"/>
              </a:xfrm>
              <a:prstGeom prst="rect">
                <a:avLst/>
              </a:prstGeom>
              <a:solidFill>
                <a:srgbClr val="CA0B2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41" name="Rectangle 43"/>
              <p:cNvSpPr>
                <a:spLocks noChangeArrowheads="1"/>
              </p:cNvSpPr>
              <p:nvPr/>
            </p:nvSpPr>
            <p:spPr bwMode="auto">
              <a:xfrm>
                <a:off x="913" y="2008"/>
                <a:ext cx="3786" cy="5"/>
              </a:xfrm>
              <a:prstGeom prst="rect">
                <a:avLst/>
              </a:prstGeom>
              <a:solidFill>
                <a:srgbClr val="CD0B3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42" name="Rectangle 44"/>
              <p:cNvSpPr>
                <a:spLocks noChangeArrowheads="1"/>
              </p:cNvSpPr>
              <p:nvPr/>
            </p:nvSpPr>
            <p:spPr bwMode="auto">
              <a:xfrm>
                <a:off x="913" y="2013"/>
                <a:ext cx="3786" cy="6"/>
              </a:xfrm>
              <a:prstGeom prst="rect">
                <a:avLst/>
              </a:prstGeom>
              <a:solidFill>
                <a:srgbClr val="CF0B3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43" name="Rectangle 45"/>
              <p:cNvSpPr>
                <a:spLocks noChangeArrowheads="1"/>
              </p:cNvSpPr>
              <p:nvPr/>
            </p:nvSpPr>
            <p:spPr bwMode="auto">
              <a:xfrm>
                <a:off x="913" y="2019"/>
                <a:ext cx="3786" cy="5"/>
              </a:xfrm>
              <a:prstGeom prst="rect">
                <a:avLst/>
              </a:prstGeom>
              <a:solidFill>
                <a:srgbClr val="D10B3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44" name="Rectangle 46"/>
              <p:cNvSpPr>
                <a:spLocks noChangeArrowheads="1"/>
              </p:cNvSpPr>
              <p:nvPr/>
            </p:nvSpPr>
            <p:spPr bwMode="auto">
              <a:xfrm>
                <a:off x="913" y="2024"/>
                <a:ext cx="3786" cy="5"/>
              </a:xfrm>
              <a:prstGeom prst="rect">
                <a:avLst/>
              </a:prstGeom>
              <a:solidFill>
                <a:srgbClr val="D3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45" name="Rectangle 47"/>
              <p:cNvSpPr>
                <a:spLocks noChangeArrowheads="1"/>
              </p:cNvSpPr>
              <p:nvPr/>
            </p:nvSpPr>
            <p:spPr bwMode="auto">
              <a:xfrm>
                <a:off x="913" y="2029"/>
                <a:ext cx="3786" cy="5"/>
              </a:xfrm>
              <a:prstGeom prst="rect">
                <a:avLst/>
              </a:prstGeom>
              <a:solidFill>
                <a:srgbClr val="D6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46" name="Rectangle 48"/>
              <p:cNvSpPr>
                <a:spLocks noChangeArrowheads="1"/>
              </p:cNvSpPr>
              <p:nvPr/>
            </p:nvSpPr>
            <p:spPr bwMode="auto">
              <a:xfrm>
                <a:off x="913" y="2034"/>
                <a:ext cx="3786" cy="6"/>
              </a:xfrm>
              <a:prstGeom prst="rect">
                <a:avLst/>
              </a:prstGeom>
              <a:solidFill>
                <a:srgbClr val="D8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47" name="Rectangle 49"/>
              <p:cNvSpPr>
                <a:spLocks noChangeArrowheads="1"/>
              </p:cNvSpPr>
              <p:nvPr/>
            </p:nvSpPr>
            <p:spPr bwMode="auto">
              <a:xfrm>
                <a:off x="913" y="2040"/>
                <a:ext cx="3786" cy="5"/>
              </a:xfrm>
              <a:prstGeom prst="rect">
                <a:avLst/>
              </a:prstGeom>
              <a:solidFill>
                <a:srgbClr val="DA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48" name="Rectangle 50"/>
              <p:cNvSpPr>
                <a:spLocks noChangeArrowheads="1"/>
              </p:cNvSpPr>
              <p:nvPr/>
            </p:nvSpPr>
            <p:spPr bwMode="auto">
              <a:xfrm>
                <a:off x="913" y="2045"/>
                <a:ext cx="3786" cy="11"/>
              </a:xfrm>
              <a:prstGeom prst="rect">
                <a:avLst/>
              </a:prstGeom>
              <a:solidFill>
                <a:srgbClr val="DC0B3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49" name="Rectangle 51"/>
              <p:cNvSpPr>
                <a:spLocks noChangeArrowheads="1"/>
              </p:cNvSpPr>
              <p:nvPr/>
            </p:nvSpPr>
            <p:spPr bwMode="auto">
              <a:xfrm>
                <a:off x="913" y="2056"/>
                <a:ext cx="3786" cy="5"/>
              </a:xfrm>
              <a:prstGeom prst="rect">
                <a:avLst/>
              </a:prstGeom>
              <a:solidFill>
                <a:srgbClr val="DF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50" name="Rectangle 52"/>
              <p:cNvSpPr>
                <a:spLocks noChangeArrowheads="1"/>
              </p:cNvSpPr>
              <p:nvPr/>
            </p:nvSpPr>
            <p:spPr bwMode="auto">
              <a:xfrm>
                <a:off x="913" y="2061"/>
                <a:ext cx="3786" cy="5"/>
              </a:xfrm>
              <a:prstGeom prst="rect">
                <a:avLst/>
              </a:prstGeom>
              <a:solidFill>
                <a:srgbClr val="E1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51" name="Rectangle 53"/>
              <p:cNvSpPr>
                <a:spLocks noChangeArrowheads="1"/>
              </p:cNvSpPr>
              <p:nvPr/>
            </p:nvSpPr>
            <p:spPr bwMode="auto">
              <a:xfrm>
                <a:off x="913" y="2066"/>
                <a:ext cx="3786" cy="11"/>
              </a:xfrm>
              <a:prstGeom prst="rect">
                <a:avLst/>
              </a:prstGeom>
              <a:solidFill>
                <a:srgbClr val="E30B3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52" name="Rectangle 54"/>
              <p:cNvSpPr>
                <a:spLocks noChangeArrowheads="1"/>
              </p:cNvSpPr>
              <p:nvPr/>
            </p:nvSpPr>
            <p:spPr bwMode="auto">
              <a:xfrm>
                <a:off x="913" y="2077"/>
                <a:ext cx="3786" cy="10"/>
              </a:xfrm>
              <a:prstGeom prst="rect">
                <a:avLst/>
              </a:prstGeom>
              <a:solidFill>
                <a:srgbClr val="E60B3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53" name="Rectangle 55"/>
              <p:cNvSpPr>
                <a:spLocks noChangeArrowheads="1"/>
              </p:cNvSpPr>
              <p:nvPr/>
            </p:nvSpPr>
            <p:spPr bwMode="auto">
              <a:xfrm>
                <a:off x="913" y="2087"/>
                <a:ext cx="3786" cy="11"/>
              </a:xfrm>
              <a:prstGeom prst="rect">
                <a:avLst/>
              </a:prstGeom>
              <a:solidFill>
                <a:srgbClr val="E90B3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54" name="Rectangle 56"/>
              <p:cNvSpPr>
                <a:spLocks noChangeArrowheads="1"/>
              </p:cNvSpPr>
              <p:nvPr/>
            </p:nvSpPr>
            <p:spPr bwMode="auto">
              <a:xfrm>
                <a:off x="913" y="2098"/>
                <a:ext cx="3786" cy="10"/>
              </a:xfrm>
              <a:prstGeom prst="rect">
                <a:avLst/>
              </a:prstGeom>
              <a:solidFill>
                <a:srgbClr val="EC0B3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55" name="Rectangle 57"/>
              <p:cNvSpPr>
                <a:spLocks noChangeArrowheads="1"/>
              </p:cNvSpPr>
              <p:nvPr/>
            </p:nvSpPr>
            <p:spPr bwMode="auto">
              <a:xfrm>
                <a:off x="913" y="2108"/>
                <a:ext cx="3786" cy="11"/>
              </a:xfrm>
              <a:prstGeom prst="rect">
                <a:avLst/>
              </a:prstGeom>
              <a:solidFill>
                <a:srgbClr val="EE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56" name="Rectangle 58"/>
              <p:cNvSpPr>
                <a:spLocks noChangeArrowheads="1"/>
              </p:cNvSpPr>
              <p:nvPr/>
            </p:nvSpPr>
            <p:spPr bwMode="auto">
              <a:xfrm>
                <a:off x="913" y="2119"/>
                <a:ext cx="3786" cy="11"/>
              </a:xfrm>
              <a:prstGeom prst="rect">
                <a:avLst/>
              </a:prstGeom>
              <a:solidFill>
                <a:srgbClr val="F0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57" name="Rectangle 59"/>
              <p:cNvSpPr>
                <a:spLocks noChangeArrowheads="1"/>
              </p:cNvSpPr>
              <p:nvPr/>
            </p:nvSpPr>
            <p:spPr bwMode="auto">
              <a:xfrm>
                <a:off x="913" y="2130"/>
                <a:ext cx="3786" cy="10"/>
              </a:xfrm>
              <a:prstGeom prst="rect">
                <a:avLst/>
              </a:prstGeom>
              <a:solidFill>
                <a:srgbClr val="F2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58" name="Rectangle 60"/>
              <p:cNvSpPr>
                <a:spLocks noChangeArrowheads="1"/>
              </p:cNvSpPr>
              <p:nvPr/>
            </p:nvSpPr>
            <p:spPr bwMode="auto">
              <a:xfrm>
                <a:off x="913" y="2140"/>
                <a:ext cx="3786" cy="11"/>
              </a:xfrm>
              <a:prstGeom prst="rect">
                <a:avLst/>
              </a:prstGeom>
              <a:solidFill>
                <a:srgbClr val="F40B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59" name="Rectangle 61"/>
              <p:cNvSpPr>
                <a:spLocks noChangeArrowheads="1"/>
              </p:cNvSpPr>
              <p:nvPr/>
            </p:nvSpPr>
            <p:spPr bwMode="auto">
              <a:xfrm>
                <a:off x="913" y="2151"/>
                <a:ext cx="3786" cy="16"/>
              </a:xfrm>
              <a:prstGeom prst="rect">
                <a:avLst/>
              </a:prstGeom>
              <a:solidFill>
                <a:srgbClr val="F60B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60" name="Rectangle 62"/>
              <p:cNvSpPr>
                <a:spLocks noChangeArrowheads="1"/>
              </p:cNvSpPr>
              <p:nvPr/>
            </p:nvSpPr>
            <p:spPr bwMode="auto">
              <a:xfrm>
                <a:off x="913" y="2167"/>
                <a:ext cx="3786" cy="15"/>
              </a:xfrm>
              <a:prstGeom prst="rect">
                <a:avLst/>
              </a:prstGeom>
              <a:solidFill>
                <a:srgbClr val="F8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61" name="Rectangle 63"/>
              <p:cNvSpPr>
                <a:spLocks noChangeArrowheads="1"/>
              </p:cNvSpPr>
              <p:nvPr/>
            </p:nvSpPr>
            <p:spPr bwMode="auto">
              <a:xfrm>
                <a:off x="913" y="2182"/>
                <a:ext cx="3786" cy="32"/>
              </a:xfrm>
              <a:prstGeom prst="rect">
                <a:avLst/>
              </a:prstGeom>
              <a:solidFill>
                <a:srgbClr val="FA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62" name="Rectangle 64"/>
              <p:cNvSpPr>
                <a:spLocks noChangeArrowheads="1"/>
              </p:cNvSpPr>
              <p:nvPr/>
            </p:nvSpPr>
            <p:spPr bwMode="auto">
              <a:xfrm>
                <a:off x="913" y="2214"/>
                <a:ext cx="3786" cy="58"/>
              </a:xfrm>
              <a:prstGeom prst="rect">
                <a:avLst/>
              </a:prstGeom>
              <a:solidFill>
                <a:srgbClr val="FC0B3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63" name="Rectangle 65"/>
              <p:cNvSpPr>
                <a:spLocks noChangeArrowheads="1"/>
              </p:cNvSpPr>
              <p:nvPr/>
            </p:nvSpPr>
            <p:spPr bwMode="auto">
              <a:xfrm>
                <a:off x="913" y="2272"/>
                <a:ext cx="3786" cy="27"/>
              </a:xfrm>
              <a:prstGeom prst="rect">
                <a:avLst/>
              </a:prstGeom>
              <a:solidFill>
                <a:srgbClr val="FA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64" name="Rectangle 66"/>
              <p:cNvSpPr>
                <a:spLocks noChangeArrowheads="1"/>
              </p:cNvSpPr>
              <p:nvPr/>
            </p:nvSpPr>
            <p:spPr bwMode="auto">
              <a:xfrm>
                <a:off x="913" y="2299"/>
                <a:ext cx="3786" cy="16"/>
              </a:xfrm>
              <a:prstGeom prst="rect">
                <a:avLst/>
              </a:prstGeom>
              <a:solidFill>
                <a:srgbClr val="F8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65" name="Rectangle 67"/>
              <p:cNvSpPr>
                <a:spLocks noChangeArrowheads="1"/>
              </p:cNvSpPr>
              <p:nvPr/>
            </p:nvSpPr>
            <p:spPr bwMode="auto">
              <a:xfrm>
                <a:off x="913" y="2315"/>
                <a:ext cx="3786" cy="10"/>
              </a:xfrm>
              <a:prstGeom prst="rect">
                <a:avLst/>
              </a:prstGeom>
              <a:solidFill>
                <a:srgbClr val="F6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66" name="Rectangle 68"/>
              <p:cNvSpPr>
                <a:spLocks noChangeArrowheads="1"/>
              </p:cNvSpPr>
              <p:nvPr/>
            </p:nvSpPr>
            <p:spPr bwMode="auto">
              <a:xfrm>
                <a:off x="913" y="2325"/>
                <a:ext cx="3786" cy="11"/>
              </a:xfrm>
              <a:prstGeom prst="rect">
                <a:avLst/>
              </a:prstGeom>
              <a:solidFill>
                <a:srgbClr val="F40B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67" name="Rectangle 69"/>
              <p:cNvSpPr>
                <a:spLocks noChangeArrowheads="1"/>
              </p:cNvSpPr>
              <p:nvPr/>
            </p:nvSpPr>
            <p:spPr bwMode="auto">
              <a:xfrm>
                <a:off x="913" y="2336"/>
                <a:ext cx="3786" cy="10"/>
              </a:xfrm>
              <a:prstGeom prst="rect">
                <a:avLst/>
              </a:prstGeom>
              <a:solidFill>
                <a:srgbClr val="F2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68" name="Rectangle 70"/>
              <p:cNvSpPr>
                <a:spLocks noChangeArrowheads="1"/>
              </p:cNvSpPr>
              <p:nvPr/>
            </p:nvSpPr>
            <p:spPr bwMode="auto">
              <a:xfrm>
                <a:off x="913" y="2346"/>
                <a:ext cx="3786" cy="11"/>
              </a:xfrm>
              <a:prstGeom prst="rect">
                <a:avLst/>
              </a:prstGeom>
              <a:solidFill>
                <a:srgbClr val="F0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69" name="Rectangle 71"/>
              <p:cNvSpPr>
                <a:spLocks noChangeArrowheads="1"/>
              </p:cNvSpPr>
              <p:nvPr/>
            </p:nvSpPr>
            <p:spPr bwMode="auto">
              <a:xfrm>
                <a:off x="913" y="2357"/>
                <a:ext cx="3786" cy="11"/>
              </a:xfrm>
              <a:prstGeom prst="rect">
                <a:avLst/>
              </a:prstGeom>
              <a:solidFill>
                <a:srgbClr val="EE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70" name="Rectangle 72"/>
              <p:cNvSpPr>
                <a:spLocks noChangeArrowheads="1"/>
              </p:cNvSpPr>
              <p:nvPr/>
            </p:nvSpPr>
            <p:spPr bwMode="auto">
              <a:xfrm>
                <a:off x="913" y="2368"/>
                <a:ext cx="3786" cy="5"/>
              </a:xfrm>
              <a:prstGeom prst="rect">
                <a:avLst/>
              </a:prstGeom>
              <a:solidFill>
                <a:srgbClr val="EC0B3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71" name="Rectangle 73"/>
              <p:cNvSpPr>
                <a:spLocks noChangeArrowheads="1"/>
              </p:cNvSpPr>
              <p:nvPr/>
            </p:nvSpPr>
            <p:spPr bwMode="auto">
              <a:xfrm>
                <a:off x="913" y="2373"/>
                <a:ext cx="3786" cy="10"/>
              </a:xfrm>
              <a:prstGeom prst="rect">
                <a:avLst/>
              </a:prstGeom>
              <a:solidFill>
                <a:srgbClr val="EA0B3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72" name="Rectangle 74"/>
              <p:cNvSpPr>
                <a:spLocks noChangeArrowheads="1"/>
              </p:cNvSpPr>
              <p:nvPr/>
            </p:nvSpPr>
            <p:spPr bwMode="auto">
              <a:xfrm>
                <a:off x="913" y="2383"/>
                <a:ext cx="3786" cy="6"/>
              </a:xfrm>
              <a:prstGeom prst="rect">
                <a:avLst/>
              </a:prstGeom>
              <a:solidFill>
                <a:srgbClr val="E80B3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73" name="Rectangle 75"/>
              <p:cNvSpPr>
                <a:spLocks noChangeArrowheads="1"/>
              </p:cNvSpPr>
              <p:nvPr/>
            </p:nvSpPr>
            <p:spPr bwMode="auto">
              <a:xfrm>
                <a:off x="913" y="2389"/>
                <a:ext cx="3786" cy="10"/>
              </a:xfrm>
              <a:prstGeom prst="rect">
                <a:avLst/>
              </a:prstGeom>
              <a:solidFill>
                <a:srgbClr val="E60B3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74" name="Rectangle 76"/>
              <p:cNvSpPr>
                <a:spLocks noChangeArrowheads="1"/>
              </p:cNvSpPr>
              <p:nvPr/>
            </p:nvSpPr>
            <p:spPr bwMode="auto">
              <a:xfrm>
                <a:off x="913" y="2399"/>
                <a:ext cx="3786" cy="6"/>
              </a:xfrm>
              <a:prstGeom prst="rect">
                <a:avLst/>
              </a:prstGeom>
              <a:solidFill>
                <a:srgbClr val="E30B3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75" name="Rectangle 77"/>
              <p:cNvSpPr>
                <a:spLocks noChangeArrowheads="1"/>
              </p:cNvSpPr>
              <p:nvPr/>
            </p:nvSpPr>
            <p:spPr bwMode="auto">
              <a:xfrm>
                <a:off x="913" y="2405"/>
                <a:ext cx="3786" cy="10"/>
              </a:xfrm>
              <a:prstGeom prst="rect">
                <a:avLst/>
              </a:prstGeom>
              <a:solidFill>
                <a:srgbClr val="E1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76" name="Rectangle 78"/>
              <p:cNvSpPr>
                <a:spLocks noChangeArrowheads="1"/>
              </p:cNvSpPr>
              <p:nvPr/>
            </p:nvSpPr>
            <p:spPr bwMode="auto">
              <a:xfrm>
                <a:off x="913" y="2415"/>
                <a:ext cx="3786" cy="5"/>
              </a:xfrm>
              <a:prstGeom prst="rect">
                <a:avLst/>
              </a:prstGeom>
              <a:solidFill>
                <a:srgbClr val="DE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77" name="Rectangle 79"/>
              <p:cNvSpPr>
                <a:spLocks noChangeArrowheads="1"/>
              </p:cNvSpPr>
              <p:nvPr/>
            </p:nvSpPr>
            <p:spPr bwMode="auto">
              <a:xfrm>
                <a:off x="913" y="2420"/>
                <a:ext cx="3786" cy="6"/>
              </a:xfrm>
              <a:prstGeom prst="rect">
                <a:avLst/>
              </a:prstGeom>
              <a:solidFill>
                <a:srgbClr val="DC0B3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78" name="Rectangle 80"/>
              <p:cNvSpPr>
                <a:spLocks noChangeArrowheads="1"/>
              </p:cNvSpPr>
              <p:nvPr/>
            </p:nvSpPr>
            <p:spPr bwMode="auto">
              <a:xfrm>
                <a:off x="913" y="2426"/>
                <a:ext cx="3786" cy="5"/>
              </a:xfrm>
              <a:prstGeom prst="rect">
                <a:avLst/>
              </a:prstGeom>
              <a:solidFill>
                <a:srgbClr val="DA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79" name="Rectangle 81"/>
              <p:cNvSpPr>
                <a:spLocks noChangeArrowheads="1"/>
              </p:cNvSpPr>
              <p:nvPr/>
            </p:nvSpPr>
            <p:spPr bwMode="auto">
              <a:xfrm>
                <a:off x="913" y="2431"/>
                <a:ext cx="3786" cy="5"/>
              </a:xfrm>
              <a:prstGeom prst="rect">
                <a:avLst/>
              </a:prstGeom>
              <a:solidFill>
                <a:srgbClr val="D8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80" name="Rectangle 82"/>
              <p:cNvSpPr>
                <a:spLocks noChangeArrowheads="1"/>
              </p:cNvSpPr>
              <p:nvPr/>
            </p:nvSpPr>
            <p:spPr bwMode="auto">
              <a:xfrm>
                <a:off x="913" y="2436"/>
                <a:ext cx="3786" cy="6"/>
              </a:xfrm>
              <a:prstGeom prst="rect">
                <a:avLst/>
              </a:prstGeom>
              <a:solidFill>
                <a:srgbClr val="D6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81" name="Rectangle 83"/>
              <p:cNvSpPr>
                <a:spLocks noChangeArrowheads="1"/>
              </p:cNvSpPr>
              <p:nvPr/>
            </p:nvSpPr>
            <p:spPr bwMode="auto">
              <a:xfrm>
                <a:off x="913" y="2442"/>
                <a:ext cx="3786" cy="5"/>
              </a:xfrm>
              <a:prstGeom prst="rect">
                <a:avLst/>
              </a:prstGeom>
              <a:solidFill>
                <a:srgbClr val="D4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82" name="Rectangle 84"/>
              <p:cNvSpPr>
                <a:spLocks noChangeArrowheads="1"/>
              </p:cNvSpPr>
              <p:nvPr/>
            </p:nvSpPr>
            <p:spPr bwMode="auto">
              <a:xfrm>
                <a:off x="913" y="2447"/>
                <a:ext cx="3786" cy="5"/>
              </a:xfrm>
              <a:prstGeom prst="rect">
                <a:avLst/>
              </a:prstGeom>
              <a:solidFill>
                <a:srgbClr val="D20B3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83" name="Rectangle 85"/>
              <p:cNvSpPr>
                <a:spLocks noChangeArrowheads="1"/>
              </p:cNvSpPr>
              <p:nvPr/>
            </p:nvSpPr>
            <p:spPr bwMode="auto">
              <a:xfrm>
                <a:off x="913" y="2452"/>
                <a:ext cx="3786" cy="5"/>
              </a:xfrm>
              <a:prstGeom prst="rect">
                <a:avLst/>
              </a:prstGeom>
              <a:solidFill>
                <a:srgbClr val="D00B3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84" name="Rectangle 86"/>
              <p:cNvSpPr>
                <a:spLocks noChangeArrowheads="1"/>
              </p:cNvSpPr>
              <p:nvPr/>
            </p:nvSpPr>
            <p:spPr bwMode="auto">
              <a:xfrm>
                <a:off x="913" y="2457"/>
                <a:ext cx="3786" cy="6"/>
              </a:xfrm>
              <a:prstGeom prst="rect">
                <a:avLst/>
              </a:prstGeom>
              <a:solidFill>
                <a:srgbClr val="CD0B3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85" name="Rectangle 87"/>
              <p:cNvSpPr>
                <a:spLocks noChangeArrowheads="1"/>
              </p:cNvSpPr>
              <p:nvPr/>
            </p:nvSpPr>
            <p:spPr bwMode="auto">
              <a:xfrm>
                <a:off x="913" y="2463"/>
                <a:ext cx="3786" cy="5"/>
              </a:xfrm>
              <a:prstGeom prst="rect">
                <a:avLst/>
              </a:prstGeom>
              <a:solidFill>
                <a:srgbClr val="CB0B2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86" name="Rectangle 88"/>
              <p:cNvSpPr>
                <a:spLocks noChangeArrowheads="1"/>
              </p:cNvSpPr>
              <p:nvPr/>
            </p:nvSpPr>
            <p:spPr bwMode="auto">
              <a:xfrm>
                <a:off x="913" y="2468"/>
                <a:ext cx="3786" cy="5"/>
              </a:xfrm>
              <a:prstGeom prst="rect">
                <a:avLst/>
              </a:prstGeom>
              <a:solidFill>
                <a:srgbClr val="C8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87" name="Rectangle 89"/>
              <p:cNvSpPr>
                <a:spLocks noChangeArrowheads="1"/>
              </p:cNvSpPr>
              <p:nvPr/>
            </p:nvSpPr>
            <p:spPr bwMode="auto">
              <a:xfrm>
                <a:off x="913" y="2473"/>
                <a:ext cx="3786" cy="6"/>
              </a:xfrm>
              <a:prstGeom prst="rect">
                <a:avLst/>
              </a:prstGeom>
              <a:solidFill>
                <a:srgbClr val="C6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88" name="Rectangle 90"/>
              <p:cNvSpPr>
                <a:spLocks noChangeArrowheads="1"/>
              </p:cNvSpPr>
              <p:nvPr/>
            </p:nvSpPr>
            <p:spPr bwMode="auto">
              <a:xfrm>
                <a:off x="913" y="2479"/>
                <a:ext cx="3786" cy="5"/>
              </a:xfrm>
              <a:prstGeom prst="rect">
                <a:avLst/>
              </a:prstGeom>
              <a:solidFill>
                <a:srgbClr val="C4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89" name="Rectangle 91"/>
              <p:cNvSpPr>
                <a:spLocks noChangeArrowheads="1"/>
              </p:cNvSpPr>
              <p:nvPr/>
            </p:nvSpPr>
            <p:spPr bwMode="auto">
              <a:xfrm>
                <a:off x="913" y="2484"/>
                <a:ext cx="3786" cy="5"/>
              </a:xfrm>
              <a:prstGeom prst="rect">
                <a:avLst/>
              </a:prstGeom>
              <a:solidFill>
                <a:srgbClr val="C2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90" name="Rectangle 92"/>
              <p:cNvSpPr>
                <a:spLocks noChangeArrowheads="1"/>
              </p:cNvSpPr>
              <p:nvPr/>
            </p:nvSpPr>
            <p:spPr bwMode="auto">
              <a:xfrm>
                <a:off x="913" y="2489"/>
                <a:ext cx="3786" cy="5"/>
              </a:xfrm>
              <a:prstGeom prst="rect">
                <a:avLst/>
              </a:prstGeom>
              <a:solidFill>
                <a:srgbClr val="BF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91" name="Rectangle 93"/>
              <p:cNvSpPr>
                <a:spLocks noChangeArrowheads="1"/>
              </p:cNvSpPr>
              <p:nvPr/>
            </p:nvSpPr>
            <p:spPr bwMode="auto">
              <a:xfrm>
                <a:off x="913" y="2494"/>
                <a:ext cx="3786" cy="6"/>
              </a:xfrm>
              <a:prstGeom prst="rect">
                <a:avLst/>
              </a:prstGeom>
              <a:solidFill>
                <a:srgbClr val="BD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92" name="Rectangle 94"/>
              <p:cNvSpPr>
                <a:spLocks noChangeArrowheads="1"/>
              </p:cNvSpPr>
              <p:nvPr/>
            </p:nvSpPr>
            <p:spPr bwMode="auto">
              <a:xfrm>
                <a:off x="913" y="2500"/>
                <a:ext cx="3786" cy="5"/>
              </a:xfrm>
              <a:prstGeom prst="rect">
                <a:avLst/>
              </a:prstGeom>
              <a:solidFill>
                <a:srgbClr val="BA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93" name="Rectangle 95"/>
              <p:cNvSpPr>
                <a:spLocks noChangeArrowheads="1"/>
              </p:cNvSpPr>
              <p:nvPr/>
            </p:nvSpPr>
            <p:spPr bwMode="auto">
              <a:xfrm>
                <a:off x="913" y="2505"/>
                <a:ext cx="3786" cy="5"/>
              </a:xfrm>
              <a:prstGeom prst="rect">
                <a:avLst/>
              </a:prstGeom>
              <a:solidFill>
                <a:srgbClr val="B8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94" name="Rectangle 96"/>
              <p:cNvSpPr>
                <a:spLocks noChangeArrowheads="1"/>
              </p:cNvSpPr>
              <p:nvPr/>
            </p:nvSpPr>
            <p:spPr bwMode="auto">
              <a:xfrm>
                <a:off x="913" y="2510"/>
                <a:ext cx="3786" cy="6"/>
              </a:xfrm>
              <a:prstGeom prst="rect">
                <a:avLst/>
              </a:prstGeom>
              <a:solidFill>
                <a:srgbClr val="B5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95" name="Rectangle 97"/>
              <p:cNvSpPr>
                <a:spLocks noChangeArrowheads="1"/>
              </p:cNvSpPr>
              <p:nvPr/>
            </p:nvSpPr>
            <p:spPr bwMode="auto">
              <a:xfrm>
                <a:off x="913" y="2516"/>
                <a:ext cx="3786" cy="5"/>
              </a:xfrm>
              <a:prstGeom prst="rect">
                <a:avLst/>
              </a:prstGeom>
              <a:solidFill>
                <a:srgbClr val="B30B2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96" name="Rectangle 98"/>
              <p:cNvSpPr>
                <a:spLocks noChangeArrowheads="1"/>
              </p:cNvSpPr>
              <p:nvPr/>
            </p:nvSpPr>
            <p:spPr bwMode="auto">
              <a:xfrm>
                <a:off x="913" y="2521"/>
                <a:ext cx="3786" cy="5"/>
              </a:xfrm>
              <a:prstGeom prst="rect">
                <a:avLst/>
              </a:prstGeom>
              <a:solidFill>
                <a:srgbClr val="B00B2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97" name="Rectangle 99"/>
              <p:cNvSpPr>
                <a:spLocks noChangeArrowheads="1"/>
              </p:cNvSpPr>
              <p:nvPr/>
            </p:nvSpPr>
            <p:spPr bwMode="auto">
              <a:xfrm>
                <a:off x="913" y="2526"/>
                <a:ext cx="3786" cy="5"/>
              </a:xfrm>
              <a:prstGeom prst="rect">
                <a:avLst/>
              </a:prstGeom>
              <a:solidFill>
                <a:srgbClr val="AE0B2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98" name="Rectangle 100"/>
              <p:cNvSpPr>
                <a:spLocks noChangeArrowheads="1"/>
              </p:cNvSpPr>
              <p:nvPr/>
            </p:nvSpPr>
            <p:spPr bwMode="auto">
              <a:xfrm>
                <a:off x="913" y="2531"/>
                <a:ext cx="3786" cy="6"/>
              </a:xfrm>
              <a:prstGeom prst="rect">
                <a:avLst/>
              </a:prstGeom>
              <a:solidFill>
                <a:srgbClr val="AB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799" name="Rectangle 101"/>
              <p:cNvSpPr>
                <a:spLocks noChangeArrowheads="1"/>
              </p:cNvSpPr>
              <p:nvPr/>
            </p:nvSpPr>
            <p:spPr bwMode="auto">
              <a:xfrm>
                <a:off x="913" y="2537"/>
                <a:ext cx="3786" cy="5"/>
              </a:xfrm>
              <a:prstGeom prst="rect">
                <a:avLst/>
              </a:prstGeom>
              <a:solidFill>
                <a:srgbClr val="A9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800" name="Rectangle 102"/>
              <p:cNvSpPr>
                <a:spLocks noChangeArrowheads="1"/>
              </p:cNvSpPr>
              <p:nvPr/>
            </p:nvSpPr>
            <p:spPr bwMode="auto">
              <a:xfrm>
                <a:off x="913" y="2542"/>
                <a:ext cx="3786" cy="5"/>
              </a:xfrm>
              <a:prstGeom prst="rect">
                <a:avLst/>
              </a:prstGeom>
              <a:solidFill>
                <a:srgbClr val="A70B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801" name="Rectangle 103"/>
              <p:cNvSpPr>
                <a:spLocks noChangeArrowheads="1"/>
              </p:cNvSpPr>
              <p:nvPr/>
            </p:nvSpPr>
            <p:spPr bwMode="auto">
              <a:xfrm>
                <a:off x="913" y="2547"/>
                <a:ext cx="3786" cy="6"/>
              </a:xfrm>
              <a:prstGeom prst="rect">
                <a:avLst/>
              </a:prstGeom>
              <a:solidFill>
                <a:srgbClr val="A40B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802" name="Rectangle 104"/>
              <p:cNvSpPr>
                <a:spLocks noChangeArrowheads="1"/>
              </p:cNvSpPr>
              <p:nvPr/>
            </p:nvSpPr>
            <p:spPr bwMode="auto">
              <a:xfrm>
                <a:off x="913" y="2553"/>
                <a:ext cx="3786" cy="5"/>
              </a:xfrm>
              <a:prstGeom prst="rect">
                <a:avLst/>
              </a:prstGeom>
              <a:solidFill>
                <a:srgbClr val="A20B2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803" name="Rectangle 105"/>
              <p:cNvSpPr>
                <a:spLocks noChangeArrowheads="1"/>
              </p:cNvSpPr>
              <p:nvPr/>
            </p:nvSpPr>
            <p:spPr bwMode="auto">
              <a:xfrm>
                <a:off x="913" y="2558"/>
                <a:ext cx="3786" cy="5"/>
              </a:xfrm>
              <a:prstGeom prst="rect">
                <a:avLst/>
              </a:prstGeom>
              <a:solidFill>
                <a:srgbClr val="A00B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804" name="Rectangle 106"/>
              <p:cNvSpPr>
                <a:spLocks noChangeArrowheads="1"/>
              </p:cNvSpPr>
              <p:nvPr/>
            </p:nvSpPr>
            <p:spPr bwMode="auto">
              <a:xfrm>
                <a:off x="913" y="2563"/>
                <a:ext cx="3786" cy="5"/>
              </a:xfrm>
              <a:prstGeom prst="rect">
                <a:avLst/>
              </a:prstGeom>
              <a:solidFill>
                <a:srgbClr val="9E09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805" name="Rectangle 107"/>
              <p:cNvSpPr>
                <a:spLocks noChangeArrowheads="1"/>
              </p:cNvSpPr>
              <p:nvPr/>
            </p:nvSpPr>
            <p:spPr bwMode="auto">
              <a:xfrm>
                <a:off x="913" y="2568"/>
                <a:ext cx="3786" cy="6"/>
              </a:xfrm>
              <a:prstGeom prst="rect">
                <a:avLst/>
              </a:prstGeom>
              <a:solidFill>
                <a:srgbClr val="9B05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806" name="Rectangle 108"/>
              <p:cNvSpPr>
                <a:spLocks noChangeArrowheads="1"/>
              </p:cNvSpPr>
              <p:nvPr/>
            </p:nvSpPr>
            <p:spPr bwMode="auto">
              <a:xfrm>
                <a:off x="913" y="2574"/>
                <a:ext cx="3786" cy="5"/>
              </a:xfrm>
              <a:prstGeom prst="rect">
                <a:avLst/>
              </a:prstGeom>
              <a:solidFill>
                <a:srgbClr val="9901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807" name="Rectangle 109"/>
              <p:cNvSpPr>
                <a:spLocks noChangeArrowheads="1"/>
              </p:cNvSpPr>
              <p:nvPr/>
            </p:nvSpPr>
            <p:spPr bwMode="auto">
              <a:xfrm>
                <a:off x="913" y="2579"/>
                <a:ext cx="3786" cy="5"/>
              </a:xfrm>
              <a:prstGeom prst="rect">
                <a:avLst/>
              </a:prstGeom>
              <a:solidFill>
                <a:srgbClr val="9600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808" name="Rectangle 110"/>
              <p:cNvSpPr>
                <a:spLocks noChangeArrowheads="1"/>
              </p:cNvSpPr>
              <p:nvPr/>
            </p:nvSpPr>
            <p:spPr bwMode="auto">
              <a:xfrm>
                <a:off x="913" y="2584"/>
                <a:ext cx="3786" cy="6"/>
              </a:xfrm>
              <a:prstGeom prst="rect">
                <a:avLst/>
              </a:prstGeom>
              <a:solidFill>
                <a:srgbClr val="94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809" name="Rectangle 111"/>
              <p:cNvSpPr>
                <a:spLocks noChangeArrowheads="1"/>
              </p:cNvSpPr>
              <p:nvPr/>
            </p:nvSpPr>
            <p:spPr bwMode="auto">
              <a:xfrm>
                <a:off x="913" y="2590"/>
                <a:ext cx="3786" cy="5"/>
              </a:xfrm>
              <a:prstGeom prst="rect">
                <a:avLst/>
              </a:prstGeom>
              <a:solidFill>
                <a:srgbClr val="92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810" name="Rectangle 112"/>
              <p:cNvSpPr>
                <a:spLocks noChangeArrowheads="1"/>
              </p:cNvSpPr>
              <p:nvPr/>
            </p:nvSpPr>
            <p:spPr bwMode="auto">
              <a:xfrm>
                <a:off x="913" y="2595"/>
                <a:ext cx="3786" cy="10"/>
              </a:xfrm>
              <a:prstGeom prst="rect">
                <a:avLst/>
              </a:prstGeom>
              <a:solidFill>
                <a:srgbClr val="90002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811" name="Rectangle 113"/>
              <p:cNvSpPr>
                <a:spLocks noChangeArrowheads="1"/>
              </p:cNvSpPr>
              <p:nvPr/>
            </p:nvSpPr>
            <p:spPr bwMode="auto">
              <a:xfrm>
                <a:off x="913" y="2605"/>
                <a:ext cx="3786" cy="6"/>
              </a:xfrm>
              <a:prstGeom prst="rect">
                <a:avLst/>
              </a:prstGeom>
              <a:solidFill>
                <a:srgbClr val="8D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812" name="Rectangle 114"/>
              <p:cNvSpPr>
                <a:spLocks noChangeArrowheads="1"/>
              </p:cNvSpPr>
              <p:nvPr/>
            </p:nvSpPr>
            <p:spPr bwMode="auto">
              <a:xfrm>
                <a:off x="913" y="2611"/>
                <a:ext cx="3786" cy="5"/>
              </a:xfrm>
              <a:prstGeom prst="rect">
                <a:avLst/>
              </a:prstGeom>
              <a:solidFill>
                <a:srgbClr val="8B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813" name="Rectangle 115"/>
              <p:cNvSpPr>
                <a:spLocks noChangeArrowheads="1"/>
              </p:cNvSpPr>
              <p:nvPr/>
            </p:nvSpPr>
            <p:spPr bwMode="auto">
              <a:xfrm>
                <a:off x="913" y="2616"/>
                <a:ext cx="3786" cy="5"/>
              </a:xfrm>
              <a:prstGeom prst="rect">
                <a:avLst/>
              </a:prstGeom>
              <a:solidFill>
                <a:srgbClr val="89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814" name="Rectangle 116"/>
              <p:cNvSpPr>
                <a:spLocks noChangeArrowheads="1"/>
              </p:cNvSpPr>
              <p:nvPr/>
            </p:nvSpPr>
            <p:spPr bwMode="auto">
              <a:xfrm>
                <a:off x="913" y="2621"/>
                <a:ext cx="3786" cy="11"/>
              </a:xfrm>
              <a:prstGeom prst="rect">
                <a:avLst/>
              </a:prstGeom>
              <a:solidFill>
                <a:srgbClr val="87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815" name="Rectangle 117"/>
              <p:cNvSpPr>
                <a:spLocks noChangeArrowheads="1"/>
              </p:cNvSpPr>
              <p:nvPr/>
            </p:nvSpPr>
            <p:spPr bwMode="auto">
              <a:xfrm>
                <a:off x="913" y="2632"/>
                <a:ext cx="3786" cy="5"/>
              </a:xfrm>
              <a:prstGeom prst="rect">
                <a:avLst/>
              </a:prstGeom>
              <a:solidFill>
                <a:srgbClr val="84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816" name="Rectangle 118"/>
              <p:cNvSpPr>
                <a:spLocks noChangeArrowheads="1"/>
              </p:cNvSpPr>
              <p:nvPr/>
            </p:nvSpPr>
            <p:spPr bwMode="auto">
              <a:xfrm>
                <a:off x="913" y="2637"/>
                <a:ext cx="3786" cy="11"/>
              </a:xfrm>
              <a:prstGeom prst="rect">
                <a:avLst/>
              </a:prstGeom>
              <a:solidFill>
                <a:srgbClr val="82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817" name="Rectangle 119"/>
              <p:cNvSpPr>
                <a:spLocks noChangeArrowheads="1"/>
              </p:cNvSpPr>
              <p:nvPr/>
            </p:nvSpPr>
            <p:spPr bwMode="auto">
              <a:xfrm>
                <a:off x="913" y="2648"/>
                <a:ext cx="3786" cy="10"/>
              </a:xfrm>
              <a:prstGeom prst="rect">
                <a:avLst/>
              </a:prstGeom>
              <a:solidFill>
                <a:srgbClr val="7F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818" name="Rectangle 120"/>
              <p:cNvSpPr>
                <a:spLocks noChangeArrowheads="1"/>
              </p:cNvSpPr>
              <p:nvPr/>
            </p:nvSpPr>
            <p:spPr bwMode="auto">
              <a:xfrm>
                <a:off x="913" y="2658"/>
                <a:ext cx="3786" cy="11"/>
              </a:xfrm>
              <a:prstGeom prst="rect">
                <a:avLst/>
              </a:prstGeom>
              <a:solidFill>
                <a:srgbClr val="7D001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819" name="Rectangle 121"/>
              <p:cNvSpPr>
                <a:spLocks noChangeArrowheads="1"/>
              </p:cNvSpPr>
              <p:nvPr/>
            </p:nvSpPr>
            <p:spPr bwMode="auto">
              <a:xfrm>
                <a:off x="913" y="2669"/>
                <a:ext cx="3786" cy="11"/>
              </a:xfrm>
              <a:prstGeom prst="rect">
                <a:avLst/>
              </a:prstGeom>
              <a:solidFill>
                <a:srgbClr val="7B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820" name="Rectangle 122"/>
              <p:cNvSpPr>
                <a:spLocks noChangeArrowheads="1"/>
              </p:cNvSpPr>
              <p:nvPr/>
            </p:nvSpPr>
            <p:spPr bwMode="auto">
              <a:xfrm>
                <a:off x="913" y="2680"/>
                <a:ext cx="3786" cy="15"/>
              </a:xfrm>
              <a:prstGeom prst="rect">
                <a:avLst/>
              </a:prstGeom>
              <a:solidFill>
                <a:srgbClr val="79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821" name="Rectangle 123"/>
              <p:cNvSpPr>
                <a:spLocks noChangeArrowheads="1"/>
              </p:cNvSpPr>
              <p:nvPr/>
            </p:nvSpPr>
            <p:spPr bwMode="auto">
              <a:xfrm>
                <a:off x="913" y="2695"/>
                <a:ext cx="3786" cy="11"/>
              </a:xfrm>
              <a:prstGeom prst="rect">
                <a:avLst/>
              </a:prstGeom>
              <a:solidFill>
                <a:srgbClr val="77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822" name="Rectangle 124"/>
              <p:cNvSpPr>
                <a:spLocks noChangeArrowheads="1"/>
              </p:cNvSpPr>
              <p:nvPr/>
            </p:nvSpPr>
            <p:spPr bwMode="auto">
              <a:xfrm>
                <a:off x="913" y="2706"/>
                <a:ext cx="3786" cy="5"/>
              </a:xfrm>
              <a:prstGeom prst="rect">
                <a:avLst/>
              </a:prstGeom>
              <a:solidFill>
                <a:srgbClr val="75001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9823" name="Rectangle 125"/>
              <p:cNvSpPr>
                <a:spLocks noChangeArrowheads="1"/>
              </p:cNvSpPr>
              <p:nvPr/>
            </p:nvSpPr>
            <p:spPr bwMode="auto">
              <a:xfrm>
                <a:off x="907" y="1767"/>
                <a:ext cx="3783" cy="952"/>
              </a:xfrm>
              <a:prstGeom prst="rect">
                <a:avLst/>
              </a:prstGeom>
              <a:noFill/>
              <a:ln w="31750" cap="rnd">
                <a:solidFill>
                  <a:srgbClr val="48473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29702" name="Rectangle 127"/>
            <p:cNvSpPr>
              <a:spLocks noChangeArrowheads="1"/>
            </p:cNvSpPr>
            <p:nvPr/>
          </p:nvSpPr>
          <p:spPr bwMode="auto">
            <a:xfrm>
              <a:off x="1338" y="1984"/>
              <a:ext cx="3671" cy="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zh-CN" altLang="en-US" sz="4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腐化内讧遭镇压留财富</a:t>
              </a:r>
              <a:endParaRPr lang="zh-CN" altLang="zh-CN" sz="4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463550" y="1941513"/>
            <a:ext cx="3635375" cy="7381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1.</a:t>
            </a:r>
            <a:r>
              <a:rPr lang="zh-CN" altLang="en-US" sz="2800" b="1" noProof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天京事变</a:t>
            </a:r>
            <a:r>
              <a:rPr lang="en-US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369888" y="1322388"/>
            <a:ext cx="49466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三、太平天国的失败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649288" y="3146425"/>
            <a:ext cx="7881937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领导者被胜利冲昏头脑，革命进取心逐渐减退，生活腐化堕落，逐渐脱离广大将士。</a:t>
            </a: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569913" y="4848225"/>
            <a:ext cx="8181975" cy="165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①</a:t>
            </a:r>
            <a:r>
              <a:rPr lang="zh-CN" altLang="en-US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极大地削弱太平天国的力量。</a:t>
            </a:r>
            <a:r>
              <a:rPr lang="en-US" altLang="zh-CN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②</a:t>
            </a:r>
            <a:r>
              <a:rPr lang="zh-CN" altLang="en-US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出现“国中无人”、“朝中无将”的危险局面。</a:t>
            </a:r>
            <a:r>
              <a:rPr lang="en-US" altLang="zh-CN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③</a:t>
            </a:r>
            <a:r>
              <a:rPr lang="zh-CN" altLang="en-US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由战略进攻转为战略防御，由兴盛走向衰败。</a:t>
            </a:r>
            <a:endParaRPr lang="zh-CN" altLang="en-US" sz="2600" b="1">
              <a:solidFill>
                <a:srgbClr val="3333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69913" y="4178300"/>
            <a:ext cx="1681162" cy="7381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(2)</a:t>
            </a:r>
            <a:r>
              <a:rPr lang="zh-CN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后果</a:t>
            </a:r>
            <a:r>
              <a:rPr lang="en-US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569913" y="2509838"/>
            <a:ext cx="3635375" cy="739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rebuchet MS" panose="020B0603020202020204" pitchFamily="34" charset="0"/>
                <a:ea typeface="微软雅黑" panose="020B0503020204020204" charset="-122"/>
                <a:cs typeface="+mn-ea"/>
              </a:rPr>
              <a:t>(1)</a:t>
            </a:r>
            <a:r>
              <a:rPr lang="zh-CN" altLang="en-US" sz="2800" b="1" noProof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原因</a:t>
            </a:r>
            <a:r>
              <a:rPr lang="en-US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/>
      <p:bldP spid="17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​​ 14"/>
          <p:cNvSpPr>
            <a:spLocks noChangeArrowheads="1"/>
          </p:cNvSpPr>
          <p:nvPr/>
        </p:nvSpPr>
        <p:spPr bwMode="auto">
          <a:xfrm>
            <a:off x="498475" y="2308225"/>
            <a:ext cx="8228013" cy="4000500"/>
          </a:xfrm>
          <a:prstGeom prst="rect">
            <a:avLst/>
          </a:prstGeom>
          <a:gradFill rotWithShape="1">
            <a:gsLst>
              <a:gs pos="0">
                <a:srgbClr val="F2F2F2"/>
              </a:gs>
              <a:gs pos="89000">
                <a:srgbClr val="F2F2F2"/>
              </a:gs>
              <a:gs pos="100000">
                <a:srgbClr val="A6A6A6"/>
              </a:gs>
            </a:gsLst>
            <a:lin ang="5400000"/>
          </a:gradFill>
          <a:ln w="3175" algn="ctr">
            <a:solidFill>
              <a:srgbClr val="BFBFBF"/>
            </a:solidFill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lnSpc>
                <a:spcPct val="120000"/>
              </a:lnSpc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天京事变是太平天国领导集团之间发生的一次公开的分裂。</a:t>
            </a: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1856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年，东王杨秀清居功自傲，逼天王洪秀全到东王府封其万岁，激化了洪杨之间的矛盾。韦昌辉利用这一矛盾，诛杀杨秀清及其眷属</a:t>
            </a: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万多人。洪秀全在天京军民支持下，处死韦昌辉及其同伙。 </a:t>
            </a: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1857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年，由于洪秀全的疑忌，石达开率部出走，后陷入清军包围，全部被剿灭。天京变乱是太平天国由盛转衰的转折点。</a:t>
            </a:r>
            <a:endParaRPr lang="en-US" altLang="zh-CN" sz="26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Oval 67"/>
          <p:cNvSpPr>
            <a:spLocks noChangeArrowheads="1"/>
          </p:cNvSpPr>
          <p:nvPr/>
        </p:nvSpPr>
        <p:spPr bwMode="auto">
          <a:xfrm>
            <a:off x="2124246" y="1381681"/>
            <a:ext cx="4976392" cy="858253"/>
          </a:xfrm>
          <a:prstGeom prst="roundRect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39700" prst="cross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小知识：天京事变</a:t>
            </a:r>
            <a:endParaRPr lang="nb-NO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574675" y="1266825"/>
            <a:ext cx="6726238" cy="7842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2.</a:t>
            </a:r>
            <a:r>
              <a:rPr lang="zh-CN" altLang="en-US" sz="34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太平天国运动后期的发展</a:t>
            </a:r>
            <a:r>
              <a:rPr lang="en-US" altLang="en-US" sz="34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  <p:sp>
        <p:nvSpPr>
          <p:cNvPr id="2" name="矩形 1"/>
          <p:cNvSpPr/>
          <p:nvPr/>
        </p:nvSpPr>
        <p:spPr>
          <a:xfrm>
            <a:off x="635000" y="2017713"/>
            <a:ext cx="1893888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过程</a:t>
            </a:r>
            <a:r>
              <a:rPr lang="en-US" altLang="en-US" sz="3200" b="1" noProof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  <p:sp>
        <p:nvSpPr>
          <p:cNvPr id="25" name="Text Box 17"/>
          <p:cNvSpPr txBox="1">
            <a:spLocks noChangeArrowheads="1"/>
          </p:cNvSpPr>
          <p:nvPr/>
        </p:nvSpPr>
        <p:spPr bwMode="auto">
          <a:xfrm>
            <a:off x="649288" y="2803525"/>
            <a:ext cx="8247062" cy="332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①洪秀全提拔陈玉成、李秀成等年轻的将领。</a:t>
            </a:r>
            <a:endParaRPr lang="en-US" altLang="zh-CN" sz="2800" b="1">
              <a:solidFill>
                <a:srgbClr val="3333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en-US" altLang="zh-CN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1858</a:t>
            </a: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年，陈玉成、李秀成再次攻破江北大营，在三河镇全歼湘军。</a:t>
            </a:r>
            <a:r>
              <a:rPr lang="en-US" altLang="zh-CN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1860</a:t>
            </a: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年，攻破江北大营。</a:t>
            </a:r>
            <a:endParaRPr lang="en-US" altLang="zh-CN" sz="2800" b="1">
              <a:solidFill>
                <a:srgbClr val="3333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③李秀成在江苏的青浦打败华尔的洋枪队。但进攻上海失败。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5"/>
          <p:cNvSpPr txBox="1">
            <a:spLocks noChangeArrowheads="1"/>
          </p:cNvSpPr>
          <p:nvPr/>
        </p:nvSpPr>
        <p:spPr bwMode="auto">
          <a:xfrm>
            <a:off x="3595688" y="1677988"/>
            <a:ext cx="1952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333300"/>
                </a:solidFill>
                <a:latin typeface="微软雅黑" pitchFamily="34" charset="-122"/>
                <a:ea typeface="微软雅黑" pitchFamily="34" charset="-122"/>
              </a:rPr>
              <a:t>第一篇章</a:t>
            </a:r>
          </a:p>
        </p:txBody>
      </p:sp>
      <p:grpSp>
        <p:nvGrpSpPr>
          <p:cNvPr id="15363" name="Group 4"/>
          <p:cNvGrpSpPr>
            <a:grpSpLocks noChangeAspect="1"/>
          </p:cNvGrpSpPr>
          <p:nvPr/>
        </p:nvGrpSpPr>
        <p:grpSpPr bwMode="auto">
          <a:xfrm>
            <a:off x="819150" y="2835275"/>
            <a:ext cx="8037513" cy="1663700"/>
            <a:chOff x="907" y="1749"/>
            <a:chExt cx="4102" cy="994"/>
          </a:xfrm>
        </p:grpSpPr>
        <p:sp>
          <p:nvSpPr>
            <p:cNvPr id="15364" name="AutoShape 3"/>
            <p:cNvSpPr>
              <a:spLocks noChangeAspect="1" noChangeArrowheads="1" noTextEdit="1"/>
            </p:cNvSpPr>
            <p:nvPr/>
          </p:nvSpPr>
          <p:spPr bwMode="auto">
            <a:xfrm>
              <a:off x="907" y="1749"/>
              <a:ext cx="3811" cy="9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5365" name="Group 126"/>
            <p:cNvGrpSpPr>
              <a:grpSpLocks/>
            </p:cNvGrpSpPr>
            <p:nvPr/>
          </p:nvGrpSpPr>
          <p:grpSpPr bwMode="auto">
            <a:xfrm>
              <a:off x="907" y="1759"/>
              <a:ext cx="3792" cy="960"/>
              <a:chOff x="907" y="1759"/>
              <a:chExt cx="3792" cy="960"/>
            </a:xfrm>
          </p:grpSpPr>
          <p:sp>
            <p:nvSpPr>
              <p:cNvPr id="15367" name="Rectangle 5"/>
              <p:cNvSpPr>
                <a:spLocks noChangeArrowheads="1"/>
              </p:cNvSpPr>
              <p:nvPr/>
            </p:nvSpPr>
            <p:spPr bwMode="auto">
              <a:xfrm>
                <a:off x="913" y="1759"/>
                <a:ext cx="3786" cy="11"/>
              </a:xfrm>
              <a:prstGeom prst="rect">
                <a:avLst/>
              </a:prstGeom>
              <a:solidFill>
                <a:srgbClr val="75001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68" name="Rectangle 6"/>
              <p:cNvSpPr>
                <a:spLocks noChangeArrowheads="1"/>
              </p:cNvSpPr>
              <p:nvPr/>
            </p:nvSpPr>
            <p:spPr bwMode="auto">
              <a:xfrm>
                <a:off x="913" y="1770"/>
                <a:ext cx="3786" cy="16"/>
              </a:xfrm>
              <a:prstGeom prst="rect">
                <a:avLst/>
              </a:prstGeom>
              <a:solidFill>
                <a:srgbClr val="77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69" name="Rectangle 7"/>
              <p:cNvSpPr>
                <a:spLocks noChangeArrowheads="1"/>
              </p:cNvSpPr>
              <p:nvPr/>
            </p:nvSpPr>
            <p:spPr bwMode="auto">
              <a:xfrm>
                <a:off x="913" y="1786"/>
                <a:ext cx="3786" cy="10"/>
              </a:xfrm>
              <a:prstGeom prst="rect">
                <a:avLst/>
              </a:prstGeom>
              <a:solidFill>
                <a:srgbClr val="79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70" name="Rectangle 8"/>
              <p:cNvSpPr>
                <a:spLocks noChangeArrowheads="1"/>
              </p:cNvSpPr>
              <p:nvPr/>
            </p:nvSpPr>
            <p:spPr bwMode="auto">
              <a:xfrm>
                <a:off x="913" y="1796"/>
                <a:ext cx="3786" cy="11"/>
              </a:xfrm>
              <a:prstGeom prst="rect">
                <a:avLst/>
              </a:prstGeom>
              <a:solidFill>
                <a:srgbClr val="7B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71" name="Rectangle 9"/>
              <p:cNvSpPr>
                <a:spLocks noChangeArrowheads="1"/>
              </p:cNvSpPr>
              <p:nvPr/>
            </p:nvSpPr>
            <p:spPr bwMode="auto">
              <a:xfrm>
                <a:off x="913" y="1807"/>
                <a:ext cx="3786" cy="11"/>
              </a:xfrm>
              <a:prstGeom prst="rect">
                <a:avLst/>
              </a:prstGeom>
              <a:solidFill>
                <a:srgbClr val="7D001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72" name="Rectangle 10"/>
              <p:cNvSpPr>
                <a:spLocks noChangeArrowheads="1"/>
              </p:cNvSpPr>
              <p:nvPr/>
            </p:nvSpPr>
            <p:spPr bwMode="auto">
              <a:xfrm>
                <a:off x="913" y="1818"/>
                <a:ext cx="3786" cy="5"/>
              </a:xfrm>
              <a:prstGeom prst="rect">
                <a:avLst/>
              </a:prstGeom>
              <a:solidFill>
                <a:srgbClr val="7F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73" name="Rectangle 11"/>
              <p:cNvSpPr>
                <a:spLocks noChangeArrowheads="1"/>
              </p:cNvSpPr>
              <p:nvPr/>
            </p:nvSpPr>
            <p:spPr bwMode="auto">
              <a:xfrm>
                <a:off x="913" y="1823"/>
                <a:ext cx="3786" cy="10"/>
              </a:xfrm>
              <a:prstGeom prst="rect">
                <a:avLst/>
              </a:prstGeom>
              <a:solidFill>
                <a:srgbClr val="81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74" name="Rectangle 12"/>
              <p:cNvSpPr>
                <a:spLocks noChangeArrowheads="1"/>
              </p:cNvSpPr>
              <p:nvPr/>
            </p:nvSpPr>
            <p:spPr bwMode="auto">
              <a:xfrm>
                <a:off x="913" y="1833"/>
                <a:ext cx="3786" cy="11"/>
              </a:xfrm>
              <a:prstGeom prst="rect">
                <a:avLst/>
              </a:prstGeom>
              <a:solidFill>
                <a:srgbClr val="84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75" name="Rectangle 13"/>
              <p:cNvSpPr>
                <a:spLocks noChangeArrowheads="1"/>
              </p:cNvSpPr>
              <p:nvPr/>
            </p:nvSpPr>
            <p:spPr bwMode="auto">
              <a:xfrm>
                <a:off x="913" y="1844"/>
                <a:ext cx="3786" cy="5"/>
              </a:xfrm>
              <a:prstGeom prst="rect">
                <a:avLst/>
              </a:prstGeom>
              <a:solidFill>
                <a:srgbClr val="87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76" name="Rectangle 14"/>
              <p:cNvSpPr>
                <a:spLocks noChangeArrowheads="1"/>
              </p:cNvSpPr>
              <p:nvPr/>
            </p:nvSpPr>
            <p:spPr bwMode="auto">
              <a:xfrm>
                <a:off x="913" y="1849"/>
                <a:ext cx="3786" cy="6"/>
              </a:xfrm>
              <a:prstGeom prst="rect">
                <a:avLst/>
              </a:prstGeom>
              <a:solidFill>
                <a:srgbClr val="89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77" name="Rectangle 15"/>
              <p:cNvSpPr>
                <a:spLocks noChangeArrowheads="1"/>
              </p:cNvSpPr>
              <p:nvPr/>
            </p:nvSpPr>
            <p:spPr bwMode="auto">
              <a:xfrm>
                <a:off x="913" y="1855"/>
                <a:ext cx="3786" cy="10"/>
              </a:xfrm>
              <a:prstGeom prst="rect">
                <a:avLst/>
              </a:prstGeom>
              <a:solidFill>
                <a:srgbClr val="8B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78" name="Rectangle 16"/>
              <p:cNvSpPr>
                <a:spLocks noChangeArrowheads="1"/>
              </p:cNvSpPr>
              <p:nvPr/>
            </p:nvSpPr>
            <p:spPr bwMode="auto">
              <a:xfrm>
                <a:off x="913" y="1865"/>
                <a:ext cx="3786" cy="6"/>
              </a:xfrm>
              <a:prstGeom prst="rect">
                <a:avLst/>
              </a:prstGeom>
              <a:solidFill>
                <a:srgbClr val="8E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79" name="Rectangle 17"/>
              <p:cNvSpPr>
                <a:spLocks noChangeArrowheads="1"/>
              </p:cNvSpPr>
              <p:nvPr/>
            </p:nvSpPr>
            <p:spPr bwMode="auto">
              <a:xfrm>
                <a:off x="913" y="1871"/>
                <a:ext cx="3786" cy="5"/>
              </a:xfrm>
              <a:prstGeom prst="rect">
                <a:avLst/>
              </a:prstGeom>
              <a:solidFill>
                <a:srgbClr val="90002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80" name="Rectangle 18"/>
              <p:cNvSpPr>
                <a:spLocks noChangeArrowheads="1"/>
              </p:cNvSpPr>
              <p:nvPr/>
            </p:nvSpPr>
            <p:spPr bwMode="auto">
              <a:xfrm>
                <a:off x="913" y="1876"/>
                <a:ext cx="3786" cy="5"/>
              </a:xfrm>
              <a:prstGeom prst="rect">
                <a:avLst/>
              </a:prstGeom>
              <a:solidFill>
                <a:srgbClr val="92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81" name="Rectangle 19"/>
              <p:cNvSpPr>
                <a:spLocks noChangeArrowheads="1"/>
              </p:cNvSpPr>
              <p:nvPr/>
            </p:nvSpPr>
            <p:spPr bwMode="auto">
              <a:xfrm>
                <a:off x="913" y="1881"/>
                <a:ext cx="3786" cy="5"/>
              </a:xfrm>
              <a:prstGeom prst="rect">
                <a:avLst/>
              </a:prstGeom>
              <a:solidFill>
                <a:srgbClr val="94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82" name="Rectangle 20"/>
              <p:cNvSpPr>
                <a:spLocks noChangeArrowheads="1"/>
              </p:cNvSpPr>
              <p:nvPr/>
            </p:nvSpPr>
            <p:spPr bwMode="auto">
              <a:xfrm>
                <a:off x="913" y="1886"/>
                <a:ext cx="3786" cy="6"/>
              </a:xfrm>
              <a:prstGeom prst="rect">
                <a:avLst/>
              </a:prstGeom>
              <a:solidFill>
                <a:srgbClr val="9600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83" name="Rectangle 21"/>
              <p:cNvSpPr>
                <a:spLocks noChangeArrowheads="1"/>
              </p:cNvSpPr>
              <p:nvPr/>
            </p:nvSpPr>
            <p:spPr bwMode="auto">
              <a:xfrm>
                <a:off x="913" y="1892"/>
                <a:ext cx="3786" cy="5"/>
              </a:xfrm>
              <a:prstGeom prst="rect">
                <a:avLst/>
              </a:prstGeom>
              <a:solidFill>
                <a:srgbClr val="9800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84" name="Rectangle 22"/>
              <p:cNvSpPr>
                <a:spLocks noChangeArrowheads="1"/>
              </p:cNvSpPr>
              <p:nvPr/>
            </p:nvSpPr>
            <p:spPr bwMode="auto">
              <a:xfrm>
                <a:off x="913" y="1897"/>
                <a:ext cx="3786" cy="5"/>
              </a:xfrm>
              <a:prstGeom prst="rect">
                <a:avLst/>
              </a:prstGeom>
              <a:solidFill>
                <a:srgbClr val="9B04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85" name="Rectangle 23"/>
              <p:cNvSpPr>
                <a:spLocks noChangeArrowheads="1"/>
              </p:cNvSpPr>
              <p:nvPr/>
            </p:nvSpPr>
            <p:spPr bwMode="auto">
              <a:xfrm>
                <a:off x="913" y="1902"/>
                <a:ext cx="3786" cy="6"/>
              </a:xfrm>
              <a:prstGeom prst="rect">
                <a:avLst/>
              </a:prstGeom>
              <a:solidFill>
                <a:srgbClr val="9D08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86" name="Rectangle 24"/>
              <p:cNvSpPr>
                <a:spLocks noChangeArrowheads="1"/>
              </p:cNvSpPr>
              <p:nvPr/>
            </p:nvSpPr>
            <p:spPr bwMode="auto">
              <a:xfrm>
                <a:off x="913" y="1908"/>
                <a:ext cx="3786" cy="5"/>
              </a:xfrm>
              <a:prstGeom prst="rect">
                <a:avLst/>
              </a:prstGeom>
              <a:solidFill>
                <a:srgbClr val="A00B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87" name="Rectangle 25"/>
              <p:cNvSpPr>
                <a:spLocks noChangeArrowheads="1"/>
              </p:cNvSpPr>
              <p:nvPr/>
            </p:nvSpPr>
            <p:spPr bwMode="auto">
              <a:xfrm>
                <a:off x="913" y="1913"/>
                <a:ext cx="3786" cy="5"/>
              </a:xfrm>
              <a:prstGeom prst="rect">
                <a:avLst/>
              </a:prstGeom>
              <a:solidFill>
                <a:srgbClr val="A20B2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88" name="Rectangle 26"/>
              <p:cNvSpPr>
                <a:spLocks noChangeArrowheads="1"/>
              </p:cNvSpPr>
              <p:nvPr/>
            </p:nvSpPr>
            <p:spPr bwMode="auto">
              <a:xfrm>
                <a:off x="913" y="1918"/>
                <a:ext cx="3786" cy="5"/>
              </a:xfrm>
              <a:prstGeom prst="rect">
                <a:avLst/>
              </a:prstGeom>
              <a:solidFill>
                <a:srgbClr val="A40B2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89" name="Rectangle 27"/>
              <p:cNvSpPr>
                <a:spLocks noChangeArrowheads="1"/>
              </p:cNvSpPr>
              <p:nvPr/>
            </p:nvSpPr>
            <p:spPr bwMode="auto">
              <a:xfrm>
                <a:off x="913" y="1923"/>
                <a:ext cx="3786" cy="6"/>
              </a:xfrm>
              <a:prstGeom prst="rect">
                <a:avLst/>
              </a:prstGeom>
              <a:solidFill>
                <a:srgbClr val="A60B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0" name="Rectangle 28"/>
              <p:cNvSpPr>
                <a:spLocks noChangeArrowheads="1"/>
              </p:cNvSpPr>
              <p:nvPr/>
            </p:nvSpPr>
            <p:spPr bwMode="auto">
              <a:xfrm>
                <a:off x="913" y="1929"/>
                <a:ext cx="3786" cy="5"/>
              </a:xfrm>
              <a:prstGeom prst="rect">
                <a:avLst/>
              </a:prstGeom>
              <a:solidFill>
                <a:srgbClr val="A9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1" name="Rectangle 29"/>
              <p:cNvSpPr>
                <a:spLocks noChangeArrowheads="1"/>
              </p:cNvSpPr>
              <p:nvPr/>
            </p:nvSpPr>
            <p:spPr bwMode="auto">
              <a:xfrm>
                <a:off x="913" y="1934"/>
                <a:ext cx="3786" cy="5"/>
              </a:xfrm>
              <a:prstGeom prst="rect">
                <a:avLst/>
              </a:prstGeom>
              <a:solidFill>
                <a:srgbClr val="AB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2" name="Rectangle 30"/>
              <p:cNvSpPr>
                <a:spLocks noChangeArrowheads="1"/>
              </p:cNvSpPr>
              <p:nvPr/>
            </p:nvSpPr>
            <p:spPr bwMode="auto">
              <a:xfrm>
                <a:off x="913" y="1939"/>
                <a:ext cx="3786" cy="6"/>
              </a:xfrm>
              <a:prstGeom prst="rect">
                <a:avLst/>
              </a:prstGeom>
              <a:solidFill>
                <a:srgbClr val="AE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3" name="Rectangle 31"/>
              <p:cNvSpPr>
                <a:spLocks noChangeArrowheads="1"/>
              </p:cNvSpPr>
              <p:nvPr/>
            </p:nvSpPr>
            <p:spPr bwMode="auto">
              <a:xfrm>
                <a:off x="913" y="1945"/>
                <a:ext cx="3786" cy="5"/>
              </a:xfrm>
              <a:prstGeom prst="rect">
                <a:avLst/>
              </a:prstGeom>
              <a:solidFill>
                <a:srgbClr val="B00B2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4" name="Rectangle 32"/>
              <p:cNvSpPr>
                <a:spLocks noChangeArrowheads="1"/>
              </p:cNvSpPr>
              <p:nvPr/>
            </p:nvSpPr>
            <p:spPr bwMode="auto">
              <a:xfrm>
                <a:off x="913" y="1950"/>
                <a:ext cx="3786" cy="5"/>
              </a:xfrm>
              <a:prstGeom prst="rect">
                <a:avLst/>
              </a:prstGeom>
              <a:solidFill>
                <a:srgbClr val="B30B2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5" name="Rectangle 33"/>
              <p:cNvSpPr>
                <a:spLocks noChangeArrowheads="1"/>
              </p:cNvSpPr>
              <p:nvPr/>
            </p:nvSpPr>
            <p:spPr bwMode="auto">
              <a:xfrm>
                <a:off x="913" y="1955"/>
                <a:ext cx="3786" cy="5"/>
              </a:xfrm>
              <a:prstGeom prst="rect">
                <a:avLst/>
              </a:prstGeom>
              <a:solidFill>
                <a:srgbClr val="B5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6" name="Rectangle 34"/>
              <p:cNvSpPr>
                <a:spLocks noChangeArrowheads="1"/>
              </p:cNvSpPr>
              <p:nvPr/>
            </p:nvSpPr>
            <p:spPr bwMode="auto">
              <a:xfrm>
                <a:off x="913" y="1960"/>
                <a:ext cx="3786" cy="6"/>
              </a:xfrm>
              <a:prstGeom prst="rect">
                <a:avLst/>
              </a:prstGeom>
              <a:solidFill>
                <a:srgbClr val="B8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7" name="Rectangle 35"/>
              <p:cNvSpPr>
                <a:spLocks noChangeArrowheads="1"/>
              </p:cNvSpPr>
              <p:nvPr/>
            </p:nvSpPr>
            <p:spPr bwMode="auto">
              <a:xfrm>
                <a:off x="913" y="1966"/>
                <a:ext cx="3786" cy="5"/>
              </a:xfrm>
              <a:prstGeom prst="rect">
                <a:avLst/>
              </a:prstGeom>
              <a:solidFill>
                <a:srgbClr val="BA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8" name="Rectangle 36"/>
              <p:cNvSpPr>
                <a:spLocks noChangeArrowheads="1"/>
              </p:cNvSpPr>
              <p:nvPr/>
            </p:nvSpPr>
            <p:spPr bwMode="auto">
              <a:xfrm>
                <a:off x="913" y="1971"/>
                <a:ext cx="3786" cy="5"/>
              </a:xfrm>
              <a:prstGeom prst="rect">
                <a:avLst/>
              </a:prstGeom>
              <a:solidFill>
                <a:srgbClr val="BC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9" name="Rectangle 37"/>
              <p:cNvSpPr>
                <a:spLocks noChangeArrowheads="1"/>
              </p:cNvSpPr>
              <p:nvPr/>
            </p:nvSpPr>
            <p:spPr bwMode="auto">
              <a:xfrm>
                <a:off x="913" y="1976"/>
                <a:ext cx="3786" cy="6"/>
              </a:xfrm>
              <a:prstGeom prst="rect">
                <a:avLst/>
              </a:prstGeom>
              <a:solidFill>
                <a:srgbClr val="BF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0" name="Rectangle 38"/>
              <p:cNvSpPr>
                <a:spLocks noChangeArrowheads="1"/>
              </p:cNvSpPr>
              <p:nvPr/>
            </p:nvSpPr>
            <p:spPr bwMode="auto">
              <a:xfrm>
                <a:off x="913" y="1982"/>
                <a:ext cx="3786" cy="5"/>
              </a:xfrm>
              <a:prstGeom prst="rect">
                <a:avLst/>
              </a:prstGeom>
              <a:solidFill>
                <a:srgbClr val="C1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1" name="Rectangle 39"/>
              <p:cNvSpPr>
                <a:spLocks noChangeArrowheads="1"/>
              </p:cNvSpPr>
              <p:nvPr/>
            </p:nvSpPr>
            <p:spPr bwMode="auto">
              <a:xfrm>
                <a:off x="913" y="1987"/>
                <a:ext cx="3786" cy="5"/>
              </a:xfrm>
              <a:prstGeom prst="rect">
                <a:avLst/>
              </a:prstGeom>
              <a:solidFill>
                <a:srgbClr val="C4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2" name="Rectangle 40"/>
              <p:cNvSpPr>
                <a:spLocks noChangeArrowheads="1"/>
              </p:cNvSpPr>
              <p:nvPr/>
            </p:nvSpPr>
            <p:spPr bwMode="auto">
              <a:xfrm>
                <a:off x="913" y="1992"/>
                <a:ext cx="3786" cy="5"/>
              </a:xfrm>
              <a:prstGeom prst="rect">
                <a:avLst/>
              </a:prstGeom>
              <a:solidFill>
                <a:srgbClr val="C6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3" name="Rectangle 41"/>
              <p:cNvSpPr>
                <a:spLocks noChangeArrowheads="1"/>
              </p:cNvSpPr>
              <p:nvPr/>
            </p:nvSpPr>
            <p:spPr bwMode="auto">
              <a:xfrm>
                <a:off x="913" y="1997"/>
                <a:ext cx="3786" cy="6"/>
              </a:xfrm>
              <a:prstGeom prst="rect">
                <a:avLst/>
              </a:prstGeom>
              <a:solidFill>
                <a:srgbClr val="C8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4" name="Rectangle 42"/>
              <p:cNvSpPr>
                <a:spLocks noChangeArrowheads="1"/>
              </p:cNvSpPr>
              <p:nvPr/>
            </p:nvSpPr>
            <p:spPr bwMode="auto">
              <a:xfrm>
                <a:off x="913" y="2003"/>
                <a:ext cx="3786" cy="5"/>
              </a:xfrm>
              <a:prstGeom prst="rect">
                <a:avLst/>
              </a:prstGeom>
              <a:solidFill>
                <a:srgbClr val="CA0B2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5" name="Rectangle 43"/>
              <p:cNvSpPr>
                <a:spLocks noChangeArrowheads="1"/>
              </p:cNvSpPr>
              <p:nvPr/>
            </p:nvSpPr>
            <p:spPr bwMode="auto">
              <a:xfrm>
                <a:off x="913" y="2008"/>
                <a:ext cx="3786" cy="5"/>
              </a:xfrm>
              <a:prstGeom prst="rect">
                <a:avLst/>
              </a:prstGeom>
              <a:solidFill>
                <a:srgbClr val="CD0B3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6" name="Rectangle 44"/>
              <p:cNvSpPr>
                <a:spLocks noChangeArrowheads="1"/>
              </p:cNvSpPr>
              <p:nvPr/>
            </p:nvSpPr>
            <p:spPr bwMode="auto">
              <a:xfrm>
                <a:off x="913" y="2013"/>
                <a:ext cx="3786" cy="6"/>
              </a:xfrm>
              <a:prstGeom prst="rect">
                <a:avLst/>
              </a:prstGeom>
              <a:solidFill>
                <a:srgbClr val="CF0B3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7" name="Rectangle 45"/>
              <p:cNvSpPr>
                <a:spLocks noChangeArrowheads="1"/>
              </p:cNvSpPr>
              <p:nvPr/>
            </p:nvSpPr>
            <p:spPr bwMode="auto">
              <a:xfrm>
                <a:off x="913" y="2019"/>
                <a:ext cx="3786" cy="5"/>
              </a:xfrm>
              <a:prstGeom prst="rect">
                <a:avLst/>
              </a:prstGeom>
              <a:solidFill>
                <a:srgbClr val="D10B3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8" name="Rectangle 46"/>
              <p:cNvSpPr>
                <a:spLocks noChangeArrowheads="1"/>
              </p:cNvSpPr>
              <p:nvPr/>
            </p:nvSpPr>
            <p:spPr bwMode="auto">
              <a:xfrm>
                <a:off x="913" y="2024"/>
                <a:ext cx="3786" cy="5"/>
              </a:xfrm>
              <a:prstGeom prst="rect">
                <a:avLst/>
              </a:prstGeom>
              <a:solidFill>
                <a:srgbClr val="D3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9" name="Rectangle 47"/>
              <p:cNvSpPr>
                <a:spLocks noChangeArrowheads="1"/>
              </p:cNvSpPr>
              <p:nvPr/>
            </p:nvSpPr>
            <p:spPr bwMode="auto">
              <a:xfrm>
                <a:off x="913" y="2029"/>
                <a:ext cx="3786" cy="5"/>
              </a:xfrm>
              <a:prstGeom prst="rect">
                <a:avLst/>
              </a:prstGeom>
              <a:solidFill>
                <a:srgbClr val="D6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10" name="Rectangle 48"/>
              <p:cNvSpPr>
                <a:spLocks noChangeArrowheads="1"/>
              </p:cNvSpPr>
              <p:nvPr/>
            </p:nvSpPr>
            <p:spPr bwMode="auto">
              <a:xfrm>
                <a:off x="913" y="2034"/>
                <a:ext cx="3786" cy="6"/>
              </a:xfrm>
              <a:prstGeom prst="rect">
                <a:avLst/>
              </a:prstGeom>
              <a:solidFill>
                <a:srgbClr val="D8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11" name="Rectangle 49"/>
              <p:cNvSpPr>
                <a:spLocks noChangeArrowheads="1"/>
              </p:cNvSpPr>
              <p:nvPr/>
            </p:nvSpPr>
            <p:spPr bwMode="auto">
              <a:xfrm>
                <a:off x="913" y="2040"/>
                <a:ext cx="3786" cy="5"/>
              </a:xfrm>
              <a:prstGeom prst="rect">
                <a:avLst/>
              </a:prstGeom>
              <a:solidFill>
                <a:srgbClr val="DA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12" name="Rectangle 50"/>
              <p:cNvSpPr>
                <a:spLocks noChangeArrowheads="1"/>
              </p:cNvSpPr>
              <p:nvPr/>
            </p:nvSpPr>
            <p:spPr bwMode="auto">
              <a:xfrm>
                <a:off x="913" y="2045"/>
                <a:ext cx="3786" cy="11"/>
              </a:xfrm>
              <a:prstGeom prst="rect">
                <a:avLst/>
              </a:prstGeom>
              <a:solidFill>
                <a:srgbClr val="DC0B3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13" name="Rectangle 51"/>
              <p:cNvSpPr>
                <a:spLocks noChangeArrowheads="1"/>
              </p:cNvSpPr>
              <p:nvPr/>
            </p:nvSpPr>
            <p:spPr bwMode="auto">
              <a:xfrm>
                <a:off x="913" y="2056"/>
                <a:ext cx="3786" cy="5"/>
              </a:xfrm>
              <a:prstGeom prst="rect">
                <a:avLst/>
              </a:prstGeom>
              <a:solidFill>
                <a:srgbClr val="DF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14" name="Rectangle 52"/>
              <p:cNvSpPr>
                <a:spLocks noChangeArrowheads="1"/>
              </p:cNvSpPr>
              <p:nvPr/>
            </p:nvSpPr>
            <p:spPr bwMode="auto">
              <a:xfrm>
                <a:off x="913" y="2061"/>
                <a:ext cx="3786" cy="5"/>
              </a:xfrm>
              <a:prstGeom prst="rect">
                <a:avLst/>
              </a:prstGeom>
              <a:solidFill>
                <a:srgbClr val="E1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15" name="Rectangle 53"/>
              <p:cNvSpPr>
                <a:spLocks noChangeArrowheads="1"/>
              </p:cNvSpPr>
              <p:nvPr/>
            </p:nvSpPr>
            <p:spPr bwMode="auto">
              <a:xfrm>
                <a:off x="913" y="2066"/>
                <a:ext cx="3786" cy="11"/>
              </a:xfrm>
              <a:prstGeom prst="rect">
                <a:avLst/>
              </a:prstGeom>
              <a:solidFill>
                <a:srgbClr val="E30B3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16" name="Rectangle 54"/>
              <p:cNvSpPr>
                <a:spLocks noChangeArrowheads="1"/>
              </p:cNvSpPr>
              <p:nvPr/>
            </p:nvSpPr>
            <p:spPr bwMode="auto">
              <a:xfrm>
                <a:off x="913" y="2077"/>
                <a:ext cx="3786" cy="10"/>
              </a:xfrm>
              <a:prstGeom prst="rect">
                <a:avLst/>
              </a:prstGeom>
              <a:solidFill>
                <a:srgbClr val="E60B3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17" name="Rectangle 55"/>
              <p:cNvSpPr>
                <a:spLocks noChangeArrowheads="1"/>
              </p:cNvSpPr>
              <p:nvPr/>
            </p:nvSpPr>
            <p:spPr bwMode="auto">
              <a:xfrm>
                <a:off x="913" y="2087"/>
                <a:ext cx="3786" cy="11"/>
              </a:xfrm>
              <a:prstGeom prst="rect">
                <a:avLst/>
              </a:prstGeom>
              <a:solidFill>
                <a:srgbClr val="E90B3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18" name="Rectangle 56"/>
              <p:cNvSpPr>
                <a:spLocks noChangeArrowheads="1"/>
              </p:cNvSpPr>
              <p:nvPr/>
            </p:nvSpPr>
            <p:spPr bwMode="auto">
              <a:xfrm>
                <a:off x="913" y="2098"/>
                <a:ext cx="3786" cy="10"/>
              </a:xfrm>
              <a:prstGeom prst="rect">
                <a:avLst/>
              </a:prstGeom>
              <a:solidFill>
                <a:srgbClr val="EC0B3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19" name="Rectangle 57"/>
              <p:cNvSpPr>
                <a:spLocks noChangeArrowheads="1"/>
              </p:cNvSpPr>
              <p:nvPr/>
            </p:nvSpPr>
            <p:spPr bwMode="auto">
              <a:xfrm>
                <a:off x="913" y="2108"/>
                <a:ext cx="3786" cy="11"/>
              </a:xfrm>
              <a:prstGeom prst="rect">
                <a:avLst/>
              </a:prstGeom>
              <a:solidFill>
                <a:srgbClr val="EE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20" name="Rectangle 58"/>
              <p:cNvSpPr>
                <a:spLocks noChangeArrowheads="1"/>
              </p:cNvSpPr>
              <p:nvPr/>
            </p:nvSpPr>
            <p:spPr bwMode="auto">
              <a:xfrm>
                <a:off x="913" y="2119"/>
                <a:ext cx="3786" cy="11"/>
              </a:xfrm>
              <a:prstGeom prst="rect">
                <a:avLst/>
              </a:prstGeom>
              <a:solidFill>
                <a:srgbClr val="F0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21" name="Rectangle 59"/>
              <p:cNvSpPr>
                <a:spLocks noChangeArrowheads="1"/>
              </p:cNvSpPr>
              <p:nvPr/>
            </p:nvSpPr>
            <p:spPr bwMode="auto">
              <a:xfrm>
                <a:off x="913" y="2130"/>
                <a:ext cx="3786" cy="10"/>
              </a:xfrm>
              <a:prstGeom prst="rect">
                <a:avLst/>
              </a:prstGeom>
              <a:solidFill>
                <a:srgbClr val="F2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22" name="Rectangle 60"/>
              <p:cNvSpPr>
                <a:spLocks noChangeArrowheads="1"/>
              </p:cNvSpPr>
              <p:nvPr/>
            </p:nvSpPr>
            <p:spPr bwMode="auto">
              <a:xfrm>
                <a:off x="913" y="2140"/>
                <a:ext cx="3786" cy="11"/>
              </a:xfrm>
              <a:prstGeom prst="rect">
                <a:avLst/>
              </a:prstGeom>
              <a:solidFill>
                <a:srgbClr val="F40B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23" name="Rectangle 61"/>
              <p:cNvSpPr>
                <a:spLocks noChangeArrowheads="1"/>
              </p:cNvSpPr>
              <p:nvPr/>
            </p:nvSpPr>
            <p:spPr bwMode="auto">
              <a:xfrm>
                <a:off x="913" y="2151"/>
                <a:ext cx="3786" cy="16"/>
              </a:xfrm>
              <a:prstGeom prst="rect">
                <a:avLst/>
              </a:prstGeom>
              <a:solidFill>
                <a:srgbClr val="F60B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24" name="Rectangle 62"/>
              <p:cNvSpPr>
                <a:spLocks noChangeArrowheads="1"/>
              </p:cNvSpPr>
              <p:nvPr/>
            </p:nvSpPr>
            <p:spPr bwMode="auto">
              <a:xfrm>
                <a:off x="913" y="2167"/>
                <a:ext cx="3786" cy="15"/>
              </a:xfrm>
              <a:prstGeom prst="rect">
                <a:avLst/>
              </a:prstGeom>
              <a:solidFill>
                <a:srgbClr val="F8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25" name="Rectangle 63"/>
              <p:cNvSpPr>
                <a:spLocks noChangeArrowheads="1"/>
              </p:cNvSpPr>
              <p:nvPr/>
            </p:nvSpPr>
            <p:spPr bwMode="auto">
              <a:xfrm>
                <a:off x="913" y="2182"/>
                <a:ext cx="3786" cy="32"/>
              </a:xfrm>
              <a:prstGeom prst="rect">
                <a:avLst/>
              </a:prstGeom>
              <a:solidFill>
                <a:srgbClr val="FA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26" name="Rectangle 64"/>
              <p:cNvSpPr>
                <a:spLocks noChangeArrowheads="1"/>
              </p:cNvSpPr>
              <p:nvPr/>
            </p:nvSpPr>
            <p:spPr bwMode="auto">
              <a:xfrm>
                <a:off x="913" y="2214"/>
                <a:ext cx="3786" cy="58"/>
              </a:xfrm>
              <a:prstGeom prst="rect">
                <a:avLst/>
              </a:prstGeom>
              <a:solidFill>
                <a:srgbClr val="FC0B3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27" name="Rectangle 65"/>
              <p:cNvSpPr>
                <a:spLocks noChangeArrowheads="1"/>
              </p:cNvSpPr>
              <p:nvPr/>
            </p:nvSpPr>
            <p:spPr bwMode="auto">
              <a:xfrm>
                <a:off x="913" y="2272"/>
                <a:ext cx="3786" cy="27"/>
              </a:xfrm>
              <a:prstGeom prst="rect">
                <a:avLst/>
              </a:prstGeom>
              <a:solidFill>
                <a:srgbClr val="FA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28" name="Rectangle 66"/>
              <p:cNvSpPr>
                <a:spLocks noChangeArrowheads="1"/>
              </p:cNvSpPr>
              <p:nvPr/>
            </p:nvSpPr>
            <p:spPr bwMode="auto">
              <a:xfrm>
                <a:off x="913" y="2299"/>
                <a:ext cx="3786" cy="16"/>
              </a:xfrm>
              <a:prstGeom prst="rect">
                <a:avLst/>
              </a:prstGeom>
              <a:solidFill>
                <a:srgbClr val="F8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29" name="Rectangle 67"/>
              <p:cNvSpPr>
                <a:spLocks noChangeArrowheads="1"/>
              </p:cNvSpPr>
              <p:nvPr/>
            </p:nvSpPr>
            <p:spPr bwMode="auto">
              <a:xfrm>
                <a:off x="913" y="2315"/>
                <a:ext cx="3786" cy="10"/>
              </a:xfrm>
              <a:prstGeom prst="rect">
                <a:avLst/>
              </a:prstGeom>
              <a:solidFill>
                <a:srgbClr val="F6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30" name="Rectangle 68"/>
              <p:cNvSpPr>
                <a:spLocks noChangeArrowheads="1"/>
              </p:cNvSpPr>
              <p:nvPr/>
            </p:nvSpPr>
            <p:spPr bwMode="auto">
              <a:xfrm>
                <a:off x="913" y="2325"/>
                <a:ext cx="3786" cy="11"/>
              </a:xfrm>
              <a:prstGeom prst="rect">
                <a:avLst/>
              </a:prstGeom>
              <a:solidFill>
                <a:srgbClr val="F40B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31" name="Rectangle 69"/>
              <p:cNvSpPr>
                <a:spLocks noChangeArrowheads="1"/>
              </p:cNvSpPr>
              <p:nvPr/>
            </p:nvSpPr>
            <p:spPr bwMode="auto">
              <a:xfrm>
                <a:off x="913" y="2336"/>
                <a:ext cx="3786" cy="10"/>
              </a:xfrm>
              <a:prstGeom prst="rect">
                <a:avLst/>
              </a:prstGeom>
              <a:solidFill>
                <a:srgbClr val="F2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32" name="Rectangle 70"/>
              <p:cNvSpPr>
                <a:spLocks noChangeArrowheads="1"/>
              </p:cNvSpPr>
              <p:nvPr/>
            </p:nvSpPr>
            <p:spPr bwMode="auto">
              <a:xfrm>
                <a:off x="913" y="2346"/>
                <a:ext cx="3786" cy="11"/>
              </a:xfrm>
              <a:prstGeom prst="rect">
                <a:avLst/>
              </a:prstGeom>
              <a:solidFill>
                <a:srgbClr val="F0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33" name="Rectangle 71"/>
              <p:cNvSpPr>
                <a:spLocks noChangeArrowheads="1"/>
              </p:cNvSpPr>
              <p:nvPr/>
            </p:nvSpPr>
            <p:spPr bwMode="auto">
              <a:xfrm>
                <a:off x="913" y="2357"/>
                <a:ext cx="3786" cy="11"/>
              </a:xfrm>
              <a:prstGeom prst="rect">
                <a:avLst/>
              </a:prstGeom>
              <a:solidFill>
                <a:srgbClr val="EE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34" name="Rectangle 72"/>
              <p:cNvSpPr>
                <a:spLocks noChangeArrowheads="1"/>
              </p:cNvSpPr>
              <p:nvPr/>
            </p:nvSpPr>
            <p:spPr bwMode="auto">
              <a:xfrm>
                <a:off x="913" y="2368"/>
                <a:ext cx="3786" cy="5"/>
              </a:xfrm>
              <a:prstGeom prst="rect">
                <a:avLst/>
              </a:prstGeom>
              <a:solidFill>
                <a:srgbClr val="EC0B3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35" name="Rectangle 73"/>
              <p:cNvSpPr>
                <a:spLocks noChangeArrowheads="1"/>
              </p:cNvSpPr>
              <p:nvPr/>
            </p:nvSpPr>
            <p:spPr bwMode="auto">
              <a:xfrm>
                <a:off x="913" y="2373"/>
                <a:ext cx="3786" cy="10"/>
              </a:xfrm>
              <a:prstGeom prst="rect">
                <a:avLst/>
              </a:prstGeom>
              <a:solidFill>
                <a:srgbClr val="EA0B3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36" name="Rectangle 74"/>
              <p:cNvSpPr>
                <a:spLocks noChangeArrowheads="1"/>
              </p:cNvSpPr>
              <p:nvPr/>
            </p:nvSpPr>
            <p:spPr bwMode="auto">
              <a:xfrm>
                <a:off x="913" y="2383"/>
                <a:ext cx="3786" cy="6"/>
              </a:xfrm>
              <a:prstGeom prst="rect">
                <a:avLst/>
              </a:prstGeom>
              <a:solidFill>
                <a:srgbClr val="E80B3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37" name="Rectangle 75"/>
              <p:cNvSpPr>
                <a:spLocks noChangeArrowheads="1"/>
              </p:cNvSpPr>
              <p:nvPr/>
            </p:nvSpPr>
            <p:spPr bwMode="auto">
              <a:xfrm>
                <a:off x="913" y="2389"/>
                <a:ext cx="3786" cy="10"/>
              </a:xfrm>
              <a:prstGeom prst="rect">
                <a:avLst/>
              </a:prstGeom>
              <a:solidFill>
                <a:srgbClr val="E60B3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38" name="Rectangle 76"/>
              <p:cNvSpPr>
                <a:spLocks noChangeArrowheads="1"/>
              </p:cNvSpPr>
              <p:nvPr/>
            </p:nvSpPr>
            <p:spPr bwMode="auto">
              <a:xfrm>
                <a:off x="913" y="2399"/>
                <a:ext cx="3786" cy="6"/>
              </a:xfrm>
              <a:prstGeom prst="rect">
                <a:avLst/>
              </a:prstGeom>
              <a:solidFill>
                <a:srgbClr val="E30B3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39" name="Rectangle 77"/>
              <p:cNvSpPr>
                <a:spLocks noChangeArrowheads="1"/>
              </p:cNvSpPr>
              <p:nvPr/>
            </p:nvSpPr>
            <p:spPr bwMode="auto">
              <a:xfrm>
                <a:off x="913" y="2405"/>
                <a:ext cx="3786" cy="10"/>
              </a:xfrm>
              <a:prstGeom prst="rect">
                <a:avLst/>
              </a:prstGeom>
              <a:solidFill>
                <a:srgbClr val="E1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40" name="Rectangle 78"/>
              <p:cNvSpPr>
                <a:spLocks noChangeArrowheads="1"/>
              </p:cNvSpPr>
              <p:nvPr/>
            </p:nvSpPr>
            <p:spPr bwMode="auto">
              <a:xfrm>
                <a:off x="913" y="2415"/>
                <a:ext cx="3786" cy="5"/>
              </a:xfrm>
              <a:prstGeom prst="rect">
                <a:avLst/>
              </a:prstGeom>
              <a:solidFill>
                <a:srgbClr val="DE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41" name="Rectangle 79"/>
              <p:cNvSpPr>
                <a:spLocks noChangeArrowheads="1"/>
              </p:cNvSpPr>
              <p:nvPr/>
            </p:nvSpPr>
            <p:spPr bwMode="auto">
              <a:xfrm>
                <a:off x="913" y="2420"/>
                <a:ext cx="3786" cy="6"/>
              </a:xfrm>
              <a:prstGeom prst="rect">
                <a:avLst/>
              </a:prstGeom>
              <a:solidFill>
                <a:srgbClr val="DC0B3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42" name="Rectangle 80"/>
              <p:cNvSpPr>
                <a:spLocks noChangeArrowheads="1"/>
              </p:cNvSpPr>
              <p:nvPr/>
            </p:nvSpPr>
            <p:spPr bwMode="auto">
              <a:xfrm>
                <a:off x="913" y="2426"/>
                <a:ext cx="3786" cy="5"/>
              </a:xfrm>
              <a:prstGeom prst="rect">
                <a:avLst/>
              </a:prstGeom>
              <a:solidFill>
                <a:srgbClr val="DA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43" name="Rectangle 81"/>
              <p:cNvSpPr>
                <a:spLocks noChangeArrowheads="1"/>
              </p:cNvSpPr>
              <p:nvPr/>
            </p:nvSpPr>
            <p:spPr bwMode="auto">
              <a:xfrm>
                <a:off x="913" y="2431"/>
                <a:ext cx="3786" cy="5"/>
              </a:xfrm>
              <a:prstGeom prst="rect">
                <a:avLst/>
              </a:prstGeom>
              <a:solidFill>
                <a:srgbClr val="D8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44" name="Rectangle 82"/>
              <p:cNvSpPr>
                <a:spLocks noChangeArrowheads="1"/>
              </p:cNvSpPr>
              <p:nvPr/>
            </p:nvSpPr>
            <p:spPr bwMode="auto">
              <a:xfrm>
                <a:off x="913" y="2436"/>
                <a:ext cx="3786" cy="6"/>
              </a:xfrm>
              <a:prstGeom prst="rect">
                <a:avLst/>
              </a:prstGeom>
              <a:solidFill>
                <a:srgbClr val="D6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45" name="Rectangle 83"/>
              <p:cNvSpPr>
                <a:spLocks noChangeArrowheads="1"/>
              </p:cNvSpPr>
              <p:nvPr/>
            </p:nvSpPr>
            <p:spPr bwMode="auto">
              <a:xfrm>
                <a:off x="913" y="2442"/>
                <a:ext cx="3786" cy="5"/>
              </a:xfrm>
              <a:prstGeom prst="rect">
                <a:avLst/>
              </a:prstGeom>
              <a:solidFill>
                <a:srgbClr val="D4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46" name="Rectangle 84"/>
              <p:cNvSpPr>
                <a:spLocks noChangeArrowheads="1"/>
              </p:cNvSpPr>
              <p:nvPr/>
            </p:nvSpPr>
            <p:spPr bwMode="auto">
              <a:xfrm>
                <a:off x="913" y="2447"/>
                <a:ext cx="3786" cy="5"/>
              </a:xfrm>
              <a:prstGeom prst="rect">
                <a:avLst/>
              </a:prstGeom>
              <a:solidFill>
                <a:srgbClr val="D20B3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47" name="Rectangle 85"/>
              <p:cNvSpPr>
                <a:spLocks noChangeArrowheads="1"/>
              </p:cNvSpPr>
              <p:nvPr/>
            </p:nvSpPr>
            <p:spPr bwMode="auto">
              <a:xfrm>
                <a:off x="913" y="2452"/>
                <a:ext cx="3786" cy="5"/>
              </a:xfrm>
              <a:prstGeom prst="rect">
                <a:avLst/>
              </a:prstGeom>
              <a:solidFill>
                <a:srgbClr val="D00B3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48" name="Rectangle 86"/>
              <p:cNvSpPr>
                <a:spLocks noChangeArrowheads="1"/>
              </p:cNvSpPr>
              <p:nvPr/>
            </p:nvSpPr>
            <p:spPr bwMode="auto">
              <a:xfrm>
                <a:off x="913" y="2457"/>
                <a:ext cx="3786" cy="6"/>
              </a:xfrm>
              <a:prstGeom prst="rect">
                <a:avLst/>
              </a:prstGeom>
              <a:solidFill>
                <a:srgbClr val="CD0B3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49" name="Rectangle 87"/>
              <p:cNvSpPr>
                <a:spLocks noChangeArrowheads="1"/>
              </p:cNvSpPr>
              <p:nvPr/>
            </p:nvSpPr>
            <p:spPr bwMode="auto">
              <a:xfrm>
                <a:off x="913" y="2463"/>
                <a:ext cx="3786" cy="5"/>
              </a:xfrm>
              <a:prstGeom prst="rect">
                <a:avLst/>
              </a:prstGeom>
              <a:solidFill>
                <a:srgbClr val="CB0B2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50" name="Rectangle 88"/>
              <p:cNvSpPr>
                <a:spLocks noChangeArrowheads="1"/>
              </p:cNvSpPr>
              <p:nvPr/>
            </p:nvSpPr>
            <p:spPr bwMode="auto">
              <a:xfrm>
                <a:off x="913" y="2468"/>
                <a:ext cx="3786" cy="5"/>
              </a:xfrm>
              <a:prstGeom prst="rect">
                <a:avLst/>
              </a:prstGeom>
              <a:solidFill>
                <a:srgbClr val="C8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51" name="Rectangle 89"/>
              <p:cNvSpPr>
                <a:spLocks noChangeArrowheads="1"/>
              </p:cNvSpPr>
              <p:nvPr/>
            </p:nvSpPr>
            <p:spPr bwMode="auto">
              <a:xfrm>
                <a:off x="913" y="2473"/>
                <a:ext cx="3786" cy="6"/>
              </a:xfrm>
              <a:prstGeom prst="rect">
                <a:avLst/>
              </a:prstGeom>
              <a:solidFill>
                <a:srgbClr val="C6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52" name="Rectangle 90"/>
              <p:cNvSpPr>
                <a:spLocks noChangeArrowheads="1"/>
              </p:cNvSpPr>
              <p:nvPr/>
            </p:nvSpPr>
            <p:spPr bwMode="auto">
              <a:xfrm>
                <a:off x="913" y="2479"/>
                <a:ext cx="3786" cy="5"/>
              </a:xfrm>
              <a:prstGeom prst="rect">
                <a:avLst/>
              </a:prstGeom>
              <a:solidFill>
                <a:srgbClr val="C4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53" name="Rectangle 91"/>
              <p:cNvSpPr>
                <a:spLocks noChangeArrowheads="1"/>
              </p:cNvSpPr>
              <p:nvPr/>
            </p:nvSpPr>
            <p:spPr bwMode="auto">
              <a:xfrm>
                <a:off x="913" y="2484"/>
                <a:ext cx="3786" cy="5"/>
              </a:xfrm>
              <a:prstGeom prst="rect">
                <a:avLst/>
              </a:prstGeom>
              <a:solidFill>
                <a:srgbClr val="C2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54" name="Rectangle 92"/>
              <p:cNvSpPr>
                <a:spLocks noChangeArrowheads="1"/>
              </p:cNvSpPr>
              <p:nvPr/>
            </p:nvSpPr>
            <p:spPr bwMode="auto">
              <a:xfrm>
                <a:off x="913" y="2489"/>
                <a:ext cx="3786" cy="5"/>
              </a:xfrm>
              <a:prstGeom prst="rect">
                <a:avLst/>
              </a:prstGeom>
              <a:solidFill>
                <a:srgbClr val="BF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55" name="Rectangle 93"/>
              <p:cNvSpPr>
                <a:spLocks noChangeArrowheads="1"/>
              </p:cNvSpPr>
              <p:nvPr/>
            </p:nvSpPr>
            <p:spPr bwMode="auto">
              <a:xfrm>
                <a:off x="913" y="2494"/>
                <a:ext cx="3786" cy="6"/>
              </a:xfrm>
              <a:prstGeom prst="rect">
                <a:avLst/>
              </a:prstGeom>
              <a:solidFill>
                <a:srgbClr val="BD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56" name="Rectangle 94"/>
              <p:cNvSpPr>
                <a:spLocks noChangeArrowheads="1"/>
              </p:cNvSpPr>
              <p:nvPr/>
            </p:nvSpPr>
            <p:spPr bwMode="auto">
              <a:xfrm>
                <a:off x="913" y="2500"/>
                <a:ext cx="3786" cy="5"/>
              </a:xfrm>
              <a:prstGeom prst="rect">
                <a:avLst/>
              </a:prstGeom>
              <a:solidFill>
                <a:srgbClr val="BA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57" name="Rectangle 95"/>
              <p:cNvSpPr>
                <a:spLocks noChangeArrowheads="1"/>
              </p:cNvSpPr>
              <p:nvPr/>
            </p:nvSpPr>
            <p:spPr bwMode="auto">
              <a:xfrm>
                <a:off x="913" y="2505"/>
                <a:ext cx="3786" cy="5"/>
              </a:xfrm>
              <a:prstGeom prst="rect">
                <a:avLst/>
              </a:prstGeom>
              <a:solidFill>
                <a:srgbClr val="B8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58" name="Rectangle 96"/>
              <p:cNvSpPr>
                <a:spLocks noChangeArrowheads="1"/>
              </p:cNvSpPr>
              <p:nvPr/>
            </p:nvSpPr>
            <p:spPr bwMode="auto">
              <a:xfrm>
                <a:off x="913" y="2510"/>
                <a:ext cx="3786" cy="6"/>
              </a:xfrm>
              <a:prstGeom prst="rect">
                <a:avLst/>
              </a:prstGeom>
              <a:solidFill>
                <a:srgbClr val="B5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59" name="Rectangle 97"/>
              <p:cNvSpPr>
                <a:spLocks noChangeArrowheads="1"/>
              </p:cNvSpPr>
              <p:nvPr/>
            </p:nvSpPr>
            <p:spPr bwMode="auto">
              <a:xfrm>
                <a:off x="913" y="2516"/>
                <a:ext cx="3786" cy="5"/>
              </a:xfrm>
              <a:prstGeom prst="rect">
                <a:avLst/>
              </a:prstGeom>
              <a:solidFill>
                <a:srgbClr val="B30B2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60" name="Rectangle 98"/>
              <p:cNvSpPr>
                <a:spLocks noChangeArrowheads="1"/>
              </p:cNvSpPr>
              <p:nvPr/>
            </p:nvSpPr>
            <p:spPr bwMode="auto">
              <a:xfrm>
                <a:off x="913" y="2521"/>
                <a:ext cx="3786" cy="5"/>
              </a:xfrm>
              <a:prstGeom prst="rect">
                <a:avLst/>
              </a:prstGeom>
              <a:solidFill>
                <a:srgbClr val="B00B2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61" name="Rectangle 99"/>
              <p:cNvSpPr>
                <a:spLocks noChangeArrowheads="1"/>
              </p:cNvSpPr>
              <p:nvPr/>
            </p:nvSpPr>
            <p:spPr bwMode="auto">
              <a:xfrm>
                <a:off x="913" y="2526"/>
                <a:ext cx="3786" cy="5"/>
              </a:xfrm>
              <a:prstGeom prst="rect">
                <a:avLst/>
              </a:prstGeom>
              <a:solidFill>
                <a:srgbClr val="AE0B2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62" name="Rectangle 100"/>
              <p:cNvSpPr>
                <a:spLocks noChangeArrowheads="1"/>
              </p:cNvSpPr>
              <p:nvPr/>
            </p:nvSpPr>
            <p:spPr bwMode="auto">
              <a:xfrm>
                <a:off x="913" y="2531"/>
                <a:ext cx="3786" cy="6"/>
              </a:xfrm>
              <a:prstGeom prst="rect">
                <a:avLst/>
              </a:prstGeom>
              <a:solidFill>
                <a:srgbClr val="AB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63" name="Rectangle 101"/>
              <p:cNvSpPr>
                <a:spLocks noChangeArrowheads="1"/>
              </p:cNvSpPr>
              <p:nvPr/>
            </p:nvSpPr>
            <p:spPr bwMode="auto">
              <a:xfrm>
                <a:off x="913" y="2537"/>
                <a:ext cx="3786" cy="5"/>
              </a:xfrm>
              <a:prstGeom prst="rect">
                <a:avLst/>
              </a:prstGeom>
              <a:solidFill>
                <a:srgbClr val="A9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64" name="Rectangle 102"/>
              <p:cNvSpPr>
                <a:spLocks noChangeArrowheads="1"/>
              </p:cNvSpPr>
              <p:nvPr/>
            </p:nvSpPr>
            <p:spPr bwMode="auto">
              <a:xfrm>
                <a:off x="913" y="2542"/>
                <a:ext cx="3786" cy="5"/>
              </a:xfrm>
              <a:prstGeom prst="rect">
                <a:avLst/>
              </a:prstGeom>
              <a:solidFill>
                <a:srgbClr val="A70B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65" name="Rectangle 103"/>
              <p:cNvSpPr>
                <a:spLocks noChangeArrowheads="1"/>
              </p:cNvSpPr>
              <p:nvPr/>
            </p:nvSpPr>
            <p:spPr bwMode="auto">
              <a:xfrm>
                <a:off x="913" y="2547"/>
                <a:ext cx="3786" cy="6"/>
              </a:xfrm>
              <a:prstGeom prst="rect">
                <a:avLst/>
              </a:prstGeom>
              <a:solidFill>
                <a:srgbClr val="A40B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66" name="Rectangle 104"/>
              <p:cNvSpPr>
                <a:spLocks noChangeArrowheads="1"/>
              </p:cNvSpPr>
              <p:nvPr/>
            </p:nvSpPr>
            <p:spPr bwMode="auto">
              <a:xfrm>
                <a:off x="913" y="2553"/>
                <a:ext cx="3786" cy="5"/>
              </a:xfrm>
              <a:prstGeom prst="rect">
                <a:avLst/>
              </a:prstGeom>
              <a:solidFill>
                <a:srgbClr val="A20B2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67" name="Rectangle 105"/>
              <p:cNvSpPr>
                <a:spLocks noChangeArrowheads="1"/>
              </p:cNvSpPr>
              <p:nvPr/>
            </p:nvSpPr>
            <p:spPr bwMode="auto">
              <a:xfrm>
                <a:off x="913" y="2558"/>
                <a:ext cx="3786" cy="5"/>
              </a:xfrm>
              <a:prstGeom prst="rect">
                <a:avLst/>
              </a:prstGeom>
              <a:solidFill>
                <a:srgbClr val="A00B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68" name="Rectangle 106"/>
              <p:cNvSpPr>
                <a:spLocks noChangeArrowheads="1"/>
              </p:cNvSpPr>
              <p:nvPr/>
            </p:nvSpPr>
            <p:spPr bwMode="auto">
              <a:xfrm>
                <a:off x="913" y="2563"/>
                <a:ext cx="3786" cy="5"/>
              </a:xfrm>
              <a:prstGeom prst="rect">
                <a:avLst/>
              </a:prstGeom>
              <a:solidFill>
                <a:srgbClr val="9E09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69" name="Rectangle 107"/>
              <p:cNvSpPr>
                <a:spLocks noChangeArrowheads="1"/>
              </p:cNvSpPr>
              <p:nvPr/>
            </p:nvSpPr>
            <p:spPr bwMode="auto">
              <a:xfrm>
                <a:off x="913" y="2568"/>
                <a:ext cx="3786" cy="6"/>
              </a:xfrm>
              <a:prstGeom prst="rect">
                <a:avLst/>
              </a:prstGeom>
              <a:solidFill>
                <a:srgbClr val="9B05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70" name="Rectangle 108"/>
              <p:cNvSpPr>
                <a:spLocks noChangeArrowheads="1"/>
              </p:cNvSpPr>
              <p:nvPr/>
            </p:nvSpPr>
            <p:spPr bwMode="auto">
              <a:xfrm>
                <a:off x="913" y="2574"/>
                <a:ext cx="3786" cy="5"/>
              </a:xfrm>
              <a:prstGeom prst="rect">
                <a:avLst/>
              </a:prstGeom>
              <a:solidFill>
                <a:srgbClr val="9901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71" name="Rectangle 109"/>
              <p:cNvSpPr>
                <a:spLocks noChangeArrowheads="1"/>
              </p:cNvSpPr>
              <p:nvPr/>
            </p:nvSpPr>
            <p:spPr bwMode="auto">
              <a:xfrm>
                <a:off x="913" y="2579"/>
                <a:ext cx="3786" cy="5"/>
              </a:xfrm>
              <a:prstGeom prst="rect">
                <a:avLst/>
              </a:prstGeom>
              <a:solidFill>
                <a:srgbClr val="9600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72" name="Rectangle 110"/>
              <p:cNvSpPr>
                <a:spLocks noChangeArrowheads="1"/>
              </p:cNvSpPr>
              <p:nvPr/>
            </p:nvSpPr>
            <p:spPr bwMode="auto">
              <a:xfrm>
                <a:off x="913" y="2584"/>
                <a:ext cx="3786" cy="6"/>
              </a:xfrm>
              <a:prstGeom prst="rect">
                <a:avLst/>
              </a:prstGeom>
              <a:solidFill>
                <a:srgbClr val="94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73" name="Rectangle 111"/>
              <p:cNvSpPr>
                <a:spLocks noChangeArrowheads="1"/>
              </p:cNvSpPr>
              <p:nvPr/>
            </p:nvSpPr>
            <p:spPr bwMode="auto">
              <a:xfrm>
                <a:off x="913" y="2590"/>
                <a:ext cx="3786" cy="5"/>
              </a:xfrm>
              <a:prstGeom prst="rect">
                <a:avLst/>
              </a:prstGeom>
              <a:solidFill>
                <a:srgbClr val="92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74" name="Rectangle 112"/>
              <p:cNvSpPr>
                <a:spLocks noChangeArrowheads="1"/>
              </p:cNvSpPr>
              <p:nvPr/>
            </p:nvSpPr>
            <p:spPr bwMode="auto">
              <a:xfrm>
                <a:off x="913" y="2595"/>
                <a:ext cx="3786" cy="10"/>
              </a:xfrm>
              <a:prstGeom prst="rect">
                <a:avLst/>
              </a:prstGeom>
              <a:solidFill>
                <a:srgbClr val="90002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75" name="Rectangle 113"/>
              <p:cNvSpPr>
                <a:spLocks noChangeArrowheads="1"/>
              </p:cNvSpPr>
              <p:nvPr/>
            </p:nvSpPr>
            <p:spPr bwMode="auto">
              <a:xfrm>
                <a:off x="913" y="2605"/>
                <a:ext cx="3786" cy="6"/>
              </a:xfrm>
              <a:prstGeom prst="rect">
                <a:avLst/>
              </a:prstGeom>
              <a:solidFill>
                <a:srgbClr val="8D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76" name="Rectangle 114"/>
              <p:cNvSpPr>
                <a:spLocks noChangeArrowheads="1"/>
              </p:cNvSpPr>
              <p:nvPr/>
            </p:nvSpPr>
            <p:spPr bwMode="auto">
              <a:xfrm>
                <a:off x="913" y="2611"/>
                <a:ext cx="3786" cy="5"/>
              </a:xfrm>
              <a:prstGeom prst="rect">
                <a:avLst/>
              </a:prstGeom>
              <a:solidFill>
                <a:srgbClr val="8B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77" name="Rectangle 115"/>
              <p:cNvSpPr>
                <a:spLocks noChangeArrowheads="1"/>
              </p:cNvSpPr>
              <p:nvPr/>
            </p:nvSpPr>
            <p:spPr bwMode="auto">
              <a:xfrm>
                <a:off x="913" y="2616"/>
                <a:ext cx="3786" cy="5"/>
              </a:xfrm>
              <a:prstGeom prst="rect">
                <a:avLst/>
              </a:prstGeom>
              <a:solidFill>
                <a:srgbClr val="89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78" name="Rectangle 116"/>
              <p:cNvSpPr>
                <a:spLocks noChangeArrowheads="1"/>
              </p:cNvSpPr>
              <p:nvPr/>
            </p:nvSpPr>
            <p:spPr bwMode="auto">
              <a:xfrm>
                <a:off x="913" y="2621"/>
                <a:ext cx="3786" cy="11"/>
              </a:xfrm>
              <a:prstGeom prst="rect">
                <a:avLst/>
              </a:prstGeom>
              <a:solidFill>
                <a:srgbClr val="87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79" name="Rectangle 117"/>
              <p:cNvSpPr>
                <a:spLocks noChangeArrowheads="1"/>
              </p:cNvSpPr>
              <p:nvPr/>
            </p:nvSpPr>
            <p:spPr bwMode="auto">
              <a:xfrm>
                <a:off x="913" y="2632"/>
                <a:ext cx="3786" cy="5"/>
              </a:xfrm>
              <a:prstGeom prst="rect">
                <a:avLst/>
              </a:prstGeom>
              <a:solidFill>
                <a:srgbClr val="84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80" name="Rectangle 118"/>
              <p:cNvSpPr>
                <a:spLocks noChangeArrowheads="1"/>
              </p:cNvSpPr>
              <p:nvPr/>
            </p:nvSpPr>
            <p:spPr bwMode="auto">
              <a:xfrm>
                <a:off x="913" y="2637"/>
                <a:ext cx="3786" cy="11"/>
              </a:xfrm>
              <a:prstGeom prst="rect">
                <a:avLst/>
              </a:prstGeom>
              <a:solidFill>
                <a:srgbClr val="82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81" name="Rectangle 119"/>
              <p:cNvSpPr>
                <a:spLocks noChangeArrowheads="1"/>
              </p:cNvSpPr>
              <p:nvPr/>
            </p:nvSpPr>
            <p:spPr bwMode="auto">
              <a:xfrm>
                <a:off x="913" y="2648"/>
                <a:ext cx="3786" cy="10"/>
              </a:xfrm>
              <a:prstGeom prst="rect">
                <a:avLst/>
              </a:prstGeom>
              <a:solidFill>
                <a:srgbClr val="7F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82" name="Rectangle 120"/>
              <p:cNvSpPr>
                <a:spLocks noChangeArrowheads="1"/>
              </p:cNvSpPr>
              <p:nvPr/>
            </p:nvSpPr>
            <p:spPr bwMode="auto">
              <a:xfrm>
                <a:off x="913" y="2658"/>
                <a:ext cx="3786" cy="11"/>
              </a:xfrm>
              <a:prstGeom prst="rect">
                <a:avLst/>
              </a:prstGeom>
              <a:solidFill>
                <a:srgbClr val="7D001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83" name="Rectangle 121"/>
              <p:cNvSpPr>
                <a:spLocks noChangeArrowheads="1"/>
              </p:cNvSpPr>
              <p:nvPr/>
            </p:nvSpPr>
            <p:spPr bwMode="auto">
              <a:xfrm>
                <a:off x="913" y="2669"/>
                <a:ext cx="3786" cy="11"/>
              </a:xfrm>
              <a:prstGeom prst="rect">
                <a:avLst/>
              </a:prstGeom>
              <a:solidFill>
                <a:srgbClr val="7B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84" name="Rectangle 122"/>
              <p:cNvSpPr>
                <a:spLocks noChangeArrowheads="1"/>
              </p:cNvSpPr>
              <p:nvPr/>
            </p:nvSpPr>
            <p:spPr bwMode="auto">
              <a:xfrm>
                <a:off x="913" y="2680"/>
                <a:ext cx="3786" cy="15"/>
              </a:xfrm>
              <a:prstGeom prst="rect">
                <a:avLst/>
              </a:prstGeom>
              <a:solidFill>
                <a:srgbClr val="79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85" name="Rectangle 123"/>
              <p:cNvSpPr>
                <a:spLocks noChangeArrowheads="1"/>
              </p:cNvSpPr>
              <p:nvPr/>
            </p:nvSpPr>
            <p:spPr bwMode="auto">
              <a:xfrm>
                <a:off x="913" y="2695"/>
                <a:ext cx="3786" cy="11"/>
              </a:xfrm>
              <a:prstGeom prst="rect">
                <a:avLst/>
              </a:prstGeom>
              <a:solidFill>
                <a:srgbClr val="77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86" name="Rectangle 124"/>
              <p:cNvSpPr>
                <a:spLocks noChangeArrowheads="1"/>
              </p:cNvSpPr>
              <p:nvPr/>
            </p:nvSpPr>
            <p:spPr bwMode="auto">
              <a:xfrm>
                <a:off x="913" y="2706"/>
                <a:ext cx="3786" cy="5"/>
              </a:xfrm>
              <a:prstGeom prst="rect">
                <a:avLst/>
              </a:prstGeom>
              <a:solidFill>
                <a:srgbClr val="75001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87" name="Rectangle 125"/>
              <p:cNvSpPr>
                <a:spLocks noChangeArrowheads="1"/>
              </p:cNvSpPr>
              <p:nvPr/>
            </p:nvSpPr>
            <p:spPr bwMode="auto">
              <a:xfrm>
                <a:off x="907" y="1767"/>
                <a:ext cx="3783" cy="952"/>
              </a:xfrm>
              <a:prstGeom prst="rect">
                <a:avLst/>
              </a:prstGeom>
              <a:noFill/>
              <a:ln w="31750" cap="rnd">
                <a:solidFill>
                  <a:srgbClr val="48473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sp>
          <p:nvSpPr>
            <p:cNvPr id="15366" name="Rectangle 127"/>
            <p:cNvSpPr>
              <a:spLocks noChangeArrowheads="1"/>
            </p:cNvSpPr>
            <p:nvPr/>
          </p:nvSpPr>
          <p:spPr bwMode="auto">
            <a:xfrm>
              <a:off x="1338" y="1984"/>
              <a:ext cx="3671" cy="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zh-CN" altLang="en-US" sz="4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农民起义卷全国立政权</a:t>
              </a:r>
              <a:endParaRPr lang="zh-CN" altLang="zh-CN" sz="440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37889"/>
          <p:cNvSpPr txBox="1">
            <a:spLocks noChangeArrowheads="1"/>
          </p:cNvSpPr>
          <p:nvPr/>
        </p:nvSpPr>
        <p:spPr bwMode="auto">
          <a:xfrm>
            <a:off x="931863" y="5451475"/>
            <a:ext cx="15462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忠王李秀成</a:t>
            </a:r>
          </a:p>
        </p:txBody>
      </p:sp>
      <p:sp>
        <p:nvSpPr>
          <p:cNvPr id="15" name="文本框 37890"/>
          <p:cNvSpPr txBox="1">
            <a:spLocks noChangeArrowheads="1"/>
          </p:cNvSpPr>
          <p:nvPr/>
        </p:nvSpPr>
        <p:spPr bwMode="auto">
          <a:xfrm>
            <a:off x="3451225" y="1506538"/>
            <a:ext cx="5264150" cy="444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李秀成</a:t>
            </a: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：广西藤县人，雇农出身。</a:t>
            </a:r>
            <a:r>
              <a:rPr lang="en-US" altLang="zh-CN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1851</a:t>
            </a: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月，太平军过藤县境，举家入伍。</a:t>
            </a:r>
            <a:r>
              <a:rPr lang="en-US" altLang="zh-CN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1864</a:t>
            </a: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日，李秀成在江宁被曾国藩杀害。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1860</a:t>
            </a: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年，太平军在李秀成指挥下，进军江浙，直逼上海。中外反动势力勾结组成洋枪队，由美国人华尔任领队，对抗太平军。</a:t>
            </a:r>
            <a:r>
              <a:rPr lang="en-US" altLang="zh-CN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月，洋枪队配合清军进攻青浦，李秀成沉着指挥，消灭洋枪队六七百人。华尔五处受伤，逃回上海县城，不敢出战。</a:t>
            </a:r>
          </a:p>
        </p:txBody>
      </p:sp>
      <p:pic>
        <p:nvPicPr>
          <p:cNvPr id="33796" name="图片 37891" descr="李秀成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00" y="1630363"/>
            <a:ext cx="2430463" cy="378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38913"/>
          <p:cNvSpPr>
            <a:spLocks noChangeArrowheads="1"/>
          </p:cNvSpPr>
          <p:nvPr/>
        </p:nvSpPr>
        <p:spPr bwMode="auto">
          <a:xfrm>
            <a:off x="1701800" y="4349750"/>
            <a:ext cx="5127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华尔</a:t>
            </a:r>
          </a:p>
        </p:txBody>
      </p:sp>
      <p:sp>
        <p:nvSpPr>
          <p:cNvPr id="34819" name="矩形 38914"/>
          <p:cNvSpPr>
            <a:spLocks noChangeArrowheads="1"/>
          </p:cNvSpPr>
          <p:nvPr/>
        </p:nvSpPr>
        <p:spPr bwMode="auto">
          <a:xfrm>
            <a:off x="5610225" y="4414838"/>
            <a:ext cx="7747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洋枪队</a:t>
            </a:r>
          </a:p>
        </p:txBody>
      </p:sp>
      <p:sp>
        <p:nvSpPr>
          <p:cNvPr id="25" name="文本框 38915"/>
          <p:cNvSpPr txBox="1">
            <a:spLocks noChangeArrowheads="1"/>
          </p:cNvSpPr>
          <p:nvPr/>
        </p:nvSpPr>
        <p:spPr bwMode="auto">
          <a:xfrm>
            <a:off x="649288" y="4799013"/>
            <a:ext cx="7734300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0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　　 前期由外国人组成，美国人华尔任领队。不久，洋枪队改由中国人为兵，外国人为统领，均使用洋枪洋炮。</a:t>
            </a:r>
            <a:br>
              <a:rPr lang="zh-CN" altLang="en-US" sz="20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0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0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1862</a:t>
            </a:r>
            <a:r>
              <a:rPr lang="zh-CN" altLang="en-US" sz="20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20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月，华尔在浙江慈溪激战中被太平军击成重伤，不久死去。英国人查理</a:t>
            </a:r>
            <a:r>
              <a:rPr lang="en-US" altLang="zh-CN" sz="20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0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乔治</a:t>
            </a:r>
            <a:r>
              <a:rPr lang="en-US" altLang="zh-CN" sz="20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0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戈登继任洋枪队头目。</a:t>
            </a:r>
            <a:r>
              <a:rPr lang="en-US" altLang="zh-CN" sz="20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1864</a:t>
            </a:r>
            <a:r>
              <a:rPr lang="zh-CN" altLang="en-US" sz="20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年，进攻金坛，太平军再次大败洋枪队，击伤戈登腿部。</a:t>
            </a:r>
          </a:p>
        </p:txBody>
      </p:sp>
      <p:pic>
        <p:nvPicPr>
          <p:cNvPr id="34821" name="图片 38916" descr="23华尔率领的洋枪队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92475" y="1246188"/>
            <a:ext cx="4637088" cy="313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图片 38917" descr="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4675" y="1184275"/>
            <a:ext cx="2530475" cy="315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63550" y="1403350"/>
            <a:ext cx="4595813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3.</a:t>
            </a:r>
            <a:r>
              <a:rPr lang="zh-CN" altLang="en-US" sz="32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太平天国运动的失败</a:t>
            </a:r>
            <a:r>
              <a:rPr lang="en-US" altLang="en-US" sz="3200" b="1" noProof="1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：</a:t>
            </a: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485775" y="2235200"/>
            <a:ext cx="812800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①</a:t>
            </a:r>
            <a:r>
              <a:rPr lang="en-US" altLang="zh-CN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1862</a:t>
            </a: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年，曾国藩兵分三路进攻太平军，围攻天京。</a:t>
            </a: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574675" y="3543300"/>
            <a:ext cx="8128000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en-US" altLang="zh-CN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1864</a:t>
            </a: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月，洪秀全病逝。</a:t>
            </a:r>
            <a:r>
              <a:rPr lang="en-US" altLang="zh-CN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月，湘军攻破天京。太平天国运动失败。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Group 4"/>
          <p:cNvGrpSpPr>
            <a:grpSpLocks/>
          </p:cNvGrpSpPr>
          <p:nvPr/>
        </p:nvGrpSpPr>
        <p:grpSpPr bwMode="auto">
          <a:xfrm>
            <a:off x="107950" y="1069975"/>
            <a:ext cx="8731250" cy="5386388"/>
            <a:chOff x="15" y="113"/>
            <a:chExt cx="5490" cy="3406"/>
          </a:xfrm>
        </p:grpSpPr>
        <p:sp>
          <p:nvSpPr>
            <p:cNvPr id="36887" name="Freeform 5"/>
            <p:cNvSpPr>
              <a:spLocks noChangeArrowheads="1"/>
            </p:cNvSpPr>
            <p:nvPr/>
          </p:nvSpPr>
          <p:spPr bwMode="auto">
            <a:xfrm>
              <a:off x="15" y="113"/>
              <a:ext cx="5320" cy="3406"/>
            </a:xfrm>
            <a:custGeom>
              <a:avLst/>
              <a:gdLst>
                <a:gd name="T0" fmla="*/ 4632 w 5320"/>
                <a:gd name="T1" fmla="*/ 194 h 4359"/>
                <a:gd name="T2" fmla="*/ 4776 w 5320"/>
                <a:gd name="T3" fmla="*/ 250 h 4359"/>
                <a:gd name="T4" fmla="*/ 4908 w 5320"/>
                <a:gd name="T5" fmla="*/ 428 h 4359"/>
                <a:gd name="T6" fmla="*/ 5052 w 5320"/>
                <a:gd name="T7" fmla="*/ 466 h 4359"/>
                <a:gd name="T8" fmla="*/ 4932 w 5320"/>
                <a:gd name="T9" fmla="*/ 559 h 4359"/>
                <a:gd name="T10" fmla="*/ 4584 w 5320"/>
                <a:gd name="T11" fmla="*/ 522 h 4359"/>
                <a:gd name="T12" fmla="*/ 4272 w 5320"/>
                <a:gd name="T13" fmla="*/ 466 h 4359"/>
                <a:gd name="T14" fmla="*/ 4248 w 5320"/>
                <a:gd name="T15" fmla="*/ 531 h 4359"/>
                <a:gd name="T16" fmla="*/ 4524 w 5320"/>
                <a:gd name="T17" fmla="*/ 616 h 4359"/>
                <a:gd name="T18" fmla="*/ 4848 w 5320"/>
                <a:gd name="T19" fmla="*/ 766 h 4359"/>
                <a:gd name="T20" fmla="*/ 5088 w 5320"/>
                <a:gd name="T21" fmla="*/ 944 h 4359"/>
                <a:gd name="T22" fmla="*/ 5100 w 5320"/>
                <a:gd name="T23" fmla="*/ 1122 h 4359"/>
                <a:gd name="T24" fmla="*/ 4764 w 5320"/>
                <a:gd name="T25" fmla="*/ 1244 h 4359"/>
                <a:gd name="T26" fmla="*/ 4632 w 5320"/>
                <a:gd name="T27" fmla="*/ 1328 h 4359"/>
                <a:gd name="T28" fmla="*/ 4452 w 5320"/>
                <a:gd name="T29" fmla="*/ 1413 h 4359"/>
                <a:gd name="T30" fmla="*/ 4200 w 5320"/>
                <a:gd name="T31" fmla="*/ 1478 h 4359"/>
                <a:gd name="T32" fmla="*/ 4344 w 5320"/>
                <a:gd name="T33" fmla="*/ 1478 h 4359"/>
                <a:gd name="T34" fmla="*/ 4548 w 5320"/>
                <a:gd name="T35" fmla="*/ 1572 h 4359"/>
                <a:gd name="T36" fmla="*/ 4872 w 5320"/>
                <a:gd name="T37" fmla="*/ 1544 h 4359"/>
                <a:gd name="T38" fmla="*/ 5304 w 5320"/>
                <a:gd name="T39" fmla="*/ 1675 h 4359"/>
                <a:gd name="T40" fmla="*/ 5088 w 5320"/>
                <a:gd name="T41" fmla="*/ 1844 h 4359"/>
                <a:gd name="T42" fmla="*/ 4956 w 5320"/>
                <a:gd name="T43" fmla="*/ 1900 h 4359"/>
                <a:gd name="T44" fmla="*/ 5100 w 5320"/>
                <a:gd name="T45" fmla="*/ 1910 h 4359"/>
                <a:gd name="T46" fmla="*/ 5256 w 5320"/>
                <a:gd name="T47" fmla="*/ 1853 h 4359"/>
                <a:gd name="T48" fmla="*/ 5256 w 5320"/>
                <a:gd name="T49" fmla="*/ 1994 h 4359"/>
                <a:gd name="T50" fmla="*/ 5220 w 5320"/>
                <a:gd name="T51" fmla="*/ 2088 h 4359"/>
                <a:gd name="T52" fmla="*/ 5136 w 5320"/>
                <a:gd name="T53" fmla="*/ 2013 h 4359"/>
                <a:gd name="T54" fmla="*/ 5064 w 5320"/>
                <a:gd name="T55" fmla="*/ 2069 h 4359"/>
                <a:gd name="T56" fmla="*/ 4992 w 5320"/>
                <a:gd name="T57" fmla="*/ 2088 h 4359"/>
                <a:gd name="T58" fmla="*/ 5016 w 5320"/>
                <a:gd name="T59" fmla="*/ 2163 h 4359"/>
                <a:gd name="T60" fmla="*/ 5124 w 5320"/>
                <a:gd name="T61" fmla="*/ 2247 h 4359"/>
                <a:gd name="T62" fmla="*/ 5088 w 5320"/>
                <a:gd name="T63" fmla="*/ 2266 h 4359"/>
                <a:gd name="T64" fmla="*/ 4944 w 5320"/>
                <a:gd name="T65" fmla="*/ 2388 h 4359"/>
                <a:gd name="T66" fmla="*/ 5100 w 5320"/>
                <a:gd name="T67" fmla="*/ 2575 h 4359"/>
                <a:gd name="T68" fmla="*/ 5028 w 5320"/>
                <a:gd name="T69" fmla="*/ 2594 h 4359"/>
                <a:gd name="T70" fmla="*/ 4896 w 5320"/>
                <a:gd name="T71" fmla="*/ 2688 h 4359"/>
                <a:gd name="T72" fmla="*/ 4788 w 5320"/>
                <a:gd name="T73" fmla="*/ 2604 h 4359"/>
                <a:gd name="T74" fmla="*/ 4704 w 5320"/>
                <a:gd name="T75" fmla="*/ 2707 h 4359"/>
                <a:gd name="T76" fmla="*/ 4608 w 5320"/>
                <a:gd name="T77" fmla="*/ 2829 h 4359"/>
                <a:gd name="T78" fmla="*/ 4476 w 5320"/>
                <a:gd name="T79" fmla="*/ 2979 h 4359"/>
                <a:gd name="T80" fmla="*/ 4464 w 5320"/>
                <a:gd name="T81" fmla="*/ 3166 h 4359"/>
                <a:gd name="T82" fmla="*/ 4404 w 5320"/>
                <a:gd name="T83" fmla="*/ 3251 h 4359"/>
                <a:gd name="T84" fmla="*/ 4308 w 5320"/>
                <a:gd name="T85" fmla="*/ 3232 h 4359"/>
                <a:gd name="T86" fmla="*/ 4332 w 5320"/>
                <a:gd name="T87" fmla="*/ 3307 h 4359"/>
                <a:gd name="T88" fmla="*/ 0 w 5320"/>
                <a:gd name="T89" fmla="*/ 3401 h 4359"/>
                <a:gd name="T90" fmla="*/ 4404 w 5320"/>
                <a:gd name="T91" fmla="*/ 34 h 435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320"/>
                <a:gd name="T139" fmla="*/ 0 h 4359"/>
                <a:gd name="T140" fmla="*/ 5320 w 5320"/>
                <a:gd name="T141" fmla="*/ 4359 h 435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320" h="4359">
                  <a:moveTo>
                    <a:pt x="4464" y="80"/>
                  </a:moveTo>
                  <a:cubicBezTo>
                    <a:pt x="4468" y="108"/>
                    <a:pt x="4470" y="136"/>
                    <a:pt x="4476" y="164"/>
                  </a:cubicBezTo>
                  <a:cubicBezTo>
                    <a:pt x="4491" y="238"/>
                    <a:pt x="4572" y="236"/>
                    <a:pt x="4632" y="248"/>
                  </a:cubicBezTo>
                  <a:cubicBezTo>
                    <a:pt x="4648" y="251"/>
                    <a:pt x="4664" y="255"/>
                    <a:pt x="4680" y="260"/>
                  </a:cubicBezTo>
                  <a:cubicBezTo>
                    <a:pt x="4704" y="267"/>
                    <a:pt x="4752" y="284"/>
                    <a:pt x="4752" y="284"/>
                  </a:cubicBezTo>
                  <a:cubicBezTo>
                    <a:pt x="4760" y="296"/>
                    <a:pt x="4776" y="306"/>
                    <a:pt x="4776" y="320"/>
                  </a:cubicBezTo>
                  <a:cubicBezTo>
                    <a:pt x="4776" y="345"/>
                    <a:pt x="4752" y="392"/>
                    <a:pt x="4752" y="392"/>
                  </a:cubicBezTo>
                  <a:cubicBezTo>
                    <a:pt x="4756" y="424"/>
                    <a:pt x="4758" y="456"/>
                    <a:pt x="4764" y="488"/>
                  </a:cubicBezTo>
                  <a:cubicBezTo>
                    <a:pt x="4776" y="555"/>
                    <a:pt x="4853" y="541"/>
                    <a:pt x="4908" y="548"/>
                  </a:cubicBezTo>
                  <a:cubicBezTo>
                    <a:pt x="4932" y="556"/>
                    <a:pt x="4956" y="564"/>
                    <a:pt x="4980" y="572"/>
                  </a:cubicBezTo>
                  <a:cubicBezTo>
                    <a:pt x="4992" y="576"/>
                    <a:pt x="5004" y="580"/>
                    <a:pt x="5016" y="584"/>
                  </a:cubicBezTo>
                  <a:cubicBezTo>
                    <a:pt x="5028" y="588"/>
                    <a:pt x="5052" y="596"/>
                    <a:pt x="5052" y="596"/>
                  </a:cubicBezTo>
                  <a:cubicBezTo>
                    <a:pt x="5048" y="624"/>
                    <a:pt x="5057" y="658"/>
                    <a:pt x="5040" y="680"/>
                  </a:cubicBezTo>
                  <a:cubicBezTo>
                    <a:pt x="5024" y="700"/>
                    <a:pt x="4992" y="696"/>
                    <a:pt x="4968" y="704"/>
                  </a:cubicBezTo>
                  <a:cubicBezTo>
                    <a:pt x="4956" y="708"/>
                    <a:pt x="4932" y="716"/>
                    <a:pt x="4932" y="716"/>
                  </a:cubicBezTo>
                  <a:cubicBezTo>
                    <a:pt x="4908" y="712"/>
                    <a:pt x="4884" y="710"/>
                    <a:pt x="4860" y="704"/>
                  </a:cubicBezTo>
                  <a:cubicBezTo>
                    <a:pt x="4835" y="698"/>
                    <a:pt x="4788" y="680"/>
                    <a:pt x="4788" y="680"/>
                  </a:cubicBezTo>
                  <a:cubicBezTo>
                    <a:pt x="4715" y="692"/>
                    <a:pt x="4655" y="692"/>
                    <a:pt x="4584" y="668"/>
                  </a:cubicBezTo>
                  <a:cubicBezTo>
                    <a:pt x="4545" y="610"/>
                    <a:pt x="4482" y="570"/>
                    <a:pt x="4416" y="548"/>
                  </a:cubicBezTo>
                  <a:cubicBezTo>
                    <a:pt x="4376" y="552"/>
                    <a:pt x="4334" y="547"/>
                    <a:pt x="4296" y="560"/>
                  </a:cubicBezTo>
                  <a:cubicBezTo>
                    <a:pt x="4282" y="565"/>
                    <a:pt x="4282" y="586"/>
                    <a:pt x="4272" y="596"/>
                  </a:cubicBezTo>
                  <a:cubicBezTo>
                    <a:pt x="4262" y="606"/>
                    <a:pt x="4248" y="612"/>
                    <a:pt x="4236" y="620"/>
                  </a:cubicBezTo>
                  <a:cubicBezTo>
                    <a:pt x="4228" y="632"/>
                    <a:pt x="4209" y="642"/>
                    <a:pt x="4212" y="656"/>
                  </a:cubicBezTo>
                  <a:cubicBezTo>
                    <a:pt x="4215" y="670"/>
                    <a:pt x="4234" y="676"/>
                    <a:pt x="4248" y="680"/>
                  </a:cubicBezTo>
                  <a:cubicBezTo>
                    <a:pt x="4279" y="688"/>
                    <a:pt x="4312" y="688"/>
                    <a:pt x="4344" y="692"/>
                  </a:cubicBezTo>
                  <a:cubicBezTo>
                    <a:pt x="4368" y="700"/>
                    <a:pt x="4392" y="708"/>
                    <a:pt x="4416" y="716"/>
                  </a:cubicBezTo>
                  <a:cubicBezTo>
                    <a:pt x="4457" y="730"/>
                    <a:pt x="4483" y="774"/>
                    <a:pt x="4524" y="788"/>
                  </a:cubicBezTo>
                  <a:cubicBezTo>
                    <a:pt x="4597" y="812"/>
                    <a:pt x="4676" y="817"/>
                    <a:pt x="4740" y="860"/>
                  </a:cubicBezTo>
                  <a:cubicBezTo>
                    <a:pt x="4764" y="896"/>
                    <a:pt x="4788" y="932"/>
                    <a:pt x="4812" y="968"/>
                  </a:cubicBezTo>
                  <a:cubicBezTo>
                    <a:pt x="4819" y="979"/>
                    <a:pt x="4837" y="974"/>
                    <a:pt x="4848" y="980"/>
                  </a:cubicBezTo>
                  <a:cubicBezTo>
                    <a:pt x="4861" y="986"/>
                    <a:pt x="4872" y="996"/>
                    <a:pt x="4884" y="1004"/>
                  </a:cubicBezTo>
                  <a:cubicBezTo>
                    <a:pt x="4924" y="1064"/>
                    <a:pt x="4960" y="1063"/>
                    <a:pt x="5016" y="1100"/>
                  </a:cubicBezTo>
                  <a:cubicBezTo>
                    <a:pt x="5028" y="1119"/>
                    <a:pt x="5070" y="1181"/>
                    <a:pt x="5088" y="1208"/>
                  </a:cubicBezTo>
                  <a:cubicBezTo>
                    <a:pt x="5102" y="1229"/>
                    <a:pt x="5104" y="1256"/>
                    <a:pt x="5112" y="1280"/>
                  </a:cubicBezTo>
                  <a:cubicBezTo>
                    <a:pt x="5116" y="1292"/>
                    <a:pt x="5124" y="1316"/>
                    <a:pt x="5124" y="1316"/>
                  </a:cubicBezTo>
                  <a:cubicBezTo>
                    <a:pt x="5111" y="1355"/>
                    <a:pt x="5125" y="1404"/>
                    <a:pt x="5100" y="1436"/>
                  </a:cubicBezTo>
                  <a:cubicBezTo>
                    <a:pt x="5082" y="1460"/>
                    <a:pt x="4946" y="1470"/>
                    <a:pt x="4932" y="1472"/>
                  </a:cubicBezTo>
                  <a:cubicBezTo>
                    <a:pt x="4903" y="1516"/>
                    <a:pt x="4895" y="1548"/>
                    <a:pt x="4848" y="1568"/>
                  </a:cubicBezTo>
                  <a:cubicBezTo>
                    <a:pt x="4821" y="1580"/>
                    <a:pt x="4790" y="1577"/>
                    <a:pt x="4764" y="1592"/>
                  </a:cubicBezTo>
                  <a:cubicBezTo>
                    <a:pt x="4739" y="1606"/>
                    <a:pt x="4716" y="1624"/>
                    <a:pt x="4692" y="1640"/>
                  </a:cubicBezTo>
                  <a:cubicBezTo>
                    <a:pt x="4680" y="1648"/>
                    <a:pt x="4656" y="1664"/>
                    <a:pt x="4656" y="1664"/>
                  </a:cubicBezTo>
                  <a:cubicBezTo>
                    <a:pt x="4648" y="1676"/>
                    <a:pt x="4642" y="1690"/>
                    <a:pt x="4632" y="1700"/>
                  </a:cubicBezTo>
                  <a:cubicBezTo>
                    <a:pt x="4622" y="1710"/>
                    <a:pt x="4604" y="1712"/>
                    <a:pt x="4596" y="1724"/>
                  </a:cubicBezTo>
                  <a:cubicBezTo>
                    <a:pt x="4525" y="1838"/>
                    <a:pt x="4617" y="1766"/>
                    <a:pt x="4536" y="1820"/>
                  </a:cubicBezTo>
                  <a:cubicBezTo>
                    <a:pt x="4508" y="1816"/>
                    <a:pt x="4480" y="1814"/>
                    <a:pt x="4452" y="1808"/>
                  </a:cubicBezTo>
                  <a:cubicBezTo>
                    <a:pt x="4440" y="1806"/>
                    <a:pt x="4429" y="1795"/>
                    <a:pt x="4416" y="1796"/>
                  </a:cubicBezTo>
                  <a:cubicBezTo>
                    <a:pt x="4416" y="1796"/>
                    <a:pt x="4326" y="1826"/>
                    <a:pt x="4308" y="1832"/>
                  </a:cubicBezTo>
                  <a:cubicBezTo>
                    <a:pt x="4269" y="1845"/>
                    <a:pt x="4200" y="1892"/>
                    <a:pt x="4200" y="1892"/>
                  </a:cubicBezTo>
                  <a:cubicBezTo>
                    <a:pt x="4208" y="1904"/>
                    <a:pt x="4210" y="1923"/>
                    <a:pt x="4224" y="1928"/>
                  </a:cubicBezTo>
                  <a:cubicBezTo>
                    <a:pt x="4266" y="1942"/>
                    <a:pt x="4280" y="1904"/>
                    <a:pt x="4296" y="1880"/>
                  </a:cubicBezTo>
                  <a:cubicBezTo>
                    <a:pt x="4312" y="1884"/>
                    <a:pt x="4330" y="1883"/>
                    <a:pt x="4344" y="1892"/>
                  </a:cubicBezTo>
                  <a:cubicBezTo>
                    <a:pt x="4370" y="1909"/>
                    <a:pt x="4368" y="1940"/>
                    <a:pt x="4380" y="1964"/>
                  </a:cubicBezTo>
                  <a:cubicBezTo>
                    <a:pt x="4400" y="2004"/>
                    <a:pt x="4404" y="2000"/>
                    <a:pt x="4440" y="2024"/>
                  </a:cubicBezTo>
                  <a:cubicBezTo>
                    <a:pt x="4476" y="2020"/>
                    <a:pt x="4513" y="2021"/>
                    <a:pt x="4548" y="2012"/>
                  </a:cubicBezTo>
                  <a:cubicBezTo>
                    <a:pt x="4562" y="2009"/>
                    <a:pt x="4571" y="1994"/>
                    <a:pt x="4584" y="1988"/>
                  </a:cubicBezTo>
                  <a:cubicBezTo>
                    <a:pt x="4609" y="1976"/>
                    <a:pt x="4657" y="1969"/>
                    <a:pt x="4680" y="1964"/>
                  </a:cubicBezTo>
                  <a:cubicBezTo>
                    <a:pt x="4744" y="1968"/>
                    <a:pt x="4808" y="1969"/>
                    <a:pt x="4872" y="1976"/>
                  </a:cubicBezTo>
                  <a:cubicBezTo>
                    <a:pt x="4911" y="1980"/>
                    <a:pt x="4943" y="2012"/>
                    <a:pt x="4980" y="2024"/>
                  </a:cubicBezTo>
                  <a:cubicBezTo>
                    <a:pt x="5018" y="2081"/>
                    <a:pt x="4990" y="2055"/>
                    <a:pt x="5076" y="2084"/>
                  </a:cubicBezTo>
                  <a:cubicBezTo>
                    <a:pt x="5154" y="2110"/>
                    <a:pt x="5223" y="2132"/>
                    <a:pt x="5304" y="2144"/>
                  </a:cubicBezTo>
                  <a:cubicBezTo>
                    <a:pt x="5272" y="2240"/>
                    <a:pt x="5320" y="2128"/>
                    <a:pt x="5256" y="2192"/>
                  </a:cubicBezTo>
                  <a:cubicBezTo>
                    <a:pt x="5160" y="2288"/>
                    <a:pt x="5253" y="2249"/>
                    <a:pt x="5172" y="2276"/>
                  </a:cubicBezTo>
                  <a:cubicBezTo>
                    <a:pt x="5117" y="2359"/>
                    <a:pt x="5151" y="2339"/>
                    <a:pt x="5088" y="2360"/>
                  </a:cubicBezTo>
                  <a:cubicBezTo>
                    <a:pt x="5076" y="2372"/>
                    <a:pt x="5067" y="2388"/>
                    <a:pt x="5052" y="2396"/>
                  </a:cubicBezTo>
                  <a:cubicBezTo>
                    <a:pt x="5034" y="2405"/>
                    <a:pt x="5011" y="2401"/>
                    <a:pt x="4992" y="2408"/>
                  </a:cubicBezTo>
                  <a:cubicBezTo>
                    <a:pt x="4978" y="2413"/>
                    <a:pt x="4968" y="2424"/>
                    <a:pt x="4956" y="2432"/>
                  </a:cubicBezTo>
                  <a:cubicBezTo>
                    <a:pt x="4958" y="2439"/>
                    <a:pt x="4977" y="2506"/>
                    <a:pt x="4992" y="2504"/>
                  </a:cubicBezTo>
                  <a:cubicBezTo>
                    <a:pt x="5021" y="2500"/>
                    <a:pt x="5040" y="2472"/>
                    <a:pt x="5064" y="2456"/>
                  </a:cubicBezTo>
                  <a:cubicBezTo>
                    <a:pt x="5075" y="2449"/>
                    <a:pt x="5088" y="2448"/>
                    <a:pt x="5100" y="2444"/>
                  </a:cubicBezTo>
                  <a:cubicBezTo>
                    <a:pt x="5112" y="2448"/>
                    <a:pt x="5125" y="2462"/>
                    <a:pt x="5136" y="2456"/>
                  </a:cubicBezTo>
                  <a:cubicBezTo>
                    <a:pt x="5163" y="2442"/>
                    <a:pt x="5141" y="2398"/>
                    <a:pt x="5136" y="2384"/>
                  </a:cubicBezTo>
                  <a:cubicBezTo>
                    <a:pt x="5173" y="2359"/>
                    <a:pt x="5202" y="2329"/>
                    <a:pt x="5256" y="2372"/>
                  </a:cubicBezTo>
                  <a:cubicBezTo>
                    <a:pt x="5267" y="2381"/>
                    <a:pt x="5240" y="2396"/>
                    <a:pt x="5232" y="2408"/>
                  </a:cubicBezTo>
                  <a:cubicBezTo>
                    <a:pt x="5260" y="2492"/>
                    <a:pt x="5264" y="2456"/>
                    <a:pt x="5244" y="2516"/>
                  </a:cubicBezTo>
                  <a:cubicBezTo>
                    <a:pt x="5248" y="2528"/>
                    <a:pt x="5256" y="2539"/>
                    <a:pt x="5256" y="2552"/>
                  </a:cubicBezTo>
                  <a:cubicBezTo>
                    <a:pt x="5256" y="2565"/>
                    <a:pt x="5239" y="2576"/>
                    <a:pt x="5244" y="2588"/>
                  </a:cubicBezTo>
                  <a:cubicBezTo>
                    <a:pt x="5249" y="2601"/>
                    <a:pt x="5268" y="2604"/>
                    <a:pt x="5280" y="2612"/>
                  </a:cubicBezTo>
                  <a:cubicBezTo>
                    <a:pt x="5273" y="2622"/>
                    <a:pt x="5243" y="2678"/>
                    <a:pt x="5220" y="2672"/>
                  </a:cubicBezTo>
                  <a:cubicBezTo>
                    <a:pt x="5208" y="2669"/>
                    <a:pt x="5214" y="2647"/>
                    <a:pt x="5208" y="2636"/>
                  </a:cubicBezTo>
                  <a:cubicBezTo>
                    <a:pt x="5161" y="2543"/>
                    <a:pt x="5202" y="2654"/>
                    <a:pt x="5172" y="2564"/>
                  </a:cubicBezTo>
                  <a:cubicBezTo>
                    <a:pt x="5160" y="2568"/>
                    <a:pt x="5142" y="2565"/>
                    <a:pt x="5136" y="2576"/>
                  </a:cubicBezTo>
                  <a:cubicBezTo>
                    <a:pt x="5130" y="2587"/>
                    <a:pt x="5148" y="2599"/>
                    <a:pt x="5148" y="2612"/>
                  </a:cubicBezTo>
                  <a:cubicBezTo>
                    <a:pt x="5148" y="2655"/>
                    <a:pt x="5132" y="2649"/>
                    <a:pt x="5100" y="2660"/>
                  </a:cubicBezTo>
                  <a:cubicBezTo>
                    <a:pt x="5088" y="2656"/>
                    <a:pt x="5073" y="2657"/>
                    <a:pt x="5064" y="2648"/>
                  </a:cubicBezTo>
                  <a:cubicBezTo>
                    <a:pt x="5055" y="2639"/>
                    <a:pt x="5065" y="2614"/>
                    <a:pt x="5052" y="2612"/>
                  </a:cubicBezTo>
                  <a:cubicBezTo>
                    <a:pt x="5027" y="2608"/>
                    <a:pt x="4980" y="2636"/>
                    <a:pt x="4980" y="2636"/>
                  </a:cubicBezTo>
                  <a:cubicBezTo>
                    <a:pt x="4984" y="2648"/>
                    <a:pt x="4992" y="2659"/>
                    <a:pt x="4992" y="2672"/>
                  </a:cubicBezTo>
                  <a:cubicBezTo>
                    <a:pt x="4992" y="2685"/>
                    <a:pt x="4975" y="2696"/>
                    <a:pt x="4980" y="2708"/>
                  </a:cubicBezTo>
                  <a:cubicBezTo>
                    <a:pt x="4987" y="2726"/>
                    <a:pt x="5037" y="2739"/>
                    <a:pt x="5052" y="2744"/>
                  </a:cubicBezTo>
                  <a:cubicBezTo>
                    <a:pt x="5040" y="2752"/>
                    <a:pt x="5016" y="2754"/>
                    <a:pt x="5016" y="2768"/>
                  </a:cubicBezTo>
                  <a:cubicBezTo>
                    <a:pt x="5016" y="2800"/>
                    <a:pt x="5088" y="2768"/>
                    <a:pt x="5088" y="2768"/>
                  </a:cubicBezTo>
                  <a:cubicBezTo>
                    <a:pt x="5096" y="2792"/>
                    <a:pt x="5104" y="2816"/>
                    <a:pt x="5112" y="2840"/>
                  </a:cubicBezTo>
                  <a:cubicBezTo>
                    <a:pt x="5116" y="2852"/>
                    <a:pt x="5136" y="2880"/>
                    <a:pt x="5124" y="2876"/>
                  </a:cubicBezTo>
                  <a:cubicBezTo>
                    <a:pt x="5100" y="2868"/>
                    <a:pt x="5052" y="2852"/>
                    <a:pt x="5052" y="2852"/>
                  </a:cubicBezTo>
                  <a:cubicBezTo>
                    <a:pt x="5040" y="2856"/>
                    <a:pt x="5016" y="2851"/>
                    <a:pt x="5016" y="2864"/>
                  </a:cubicBezTo>
                  <a:cubicBezTo>
                    <a:pt x="5016" y="2880"/>
                    <a:pt x="5079" y="2897"/>
                    <a:pt x="5088" y="2900"/>
                  </a:cubicBezTo>
                  <a:cubicBezTo>
                    <a:pt x="5096" y="2912"/>
                    <a:pt x="5112" y="2922"/>
                    <a:pt x="5112" y="2936"/>
                  </a:cubicBezTo>
                  <a:cubicBezTo>
                    <a:pt x="5112" y="3028"/>
                    <a:pt x="5039" y="3029"/>
                    <a:pt x="4980" y="3068"/>
                  </a:cubicBezTo>
                  <a:cubicBezTo>
                    <a:pt x="4968" y="3064"/>
                    <a:pt x="4953" y="3047"/>
                    <a:pt x="4944" y="3056"/>
                  </a:cubicBezTo>
                  <a:cubicBezTo>
                    <a:pt x="4935" y="3065"/>
                    <a:pt x="4950" y="3081"/>
                    <a:pt x="4956" y="3092"/>
                  </a:cubicBezTo>
                  <a:cubicBezTo>
                    <a:pt x="4987" y="3146"/>
                    <a:pt x="4981" y="3136"/>
                    <a:pt x="5028" y="3152"/>
                  </a:cubicBezTo>
                  <a:cubicBezTo>
                    <a:pt x="5046" y="3222"/>
                    <a:pt x="5040" y="3256"/>
                    <a:pt x="5100" y="3296"/>
                  </a:cubicBezTo>
                  <a:cubicBezTo>
                    <a:pt x="5104" y="3308"/>
                    <a:pt x="5121" y="3323"/>
                    <a:pt x="5112" y="3332"/>
                  </a:cubicBezTo>
                  <a:cubicBezTo>
                    <a:pt x="5094" y="3350"/>
                    <a:pt x="5040" y="3356"/>
                    <a:pt x="5040" y="3356"/>
                  </a:cubicBezTo>
                  <a:cubicBezTo>
                    <a:pt x="5036" y="3344"/>
                    <a:pt x="5041" y="3322"/>
                    <a:pt x="5028" y="3320"/>
                  </a:cubicBezTo>
                  <a:cubicBezTo>
                    <a:pt x="5003" y="3316"/>
                    <a:pt x="4956" y="3344"/>
                    <a:pt x="4956" y="3344"/>
                  </a:cubicBezTo>
                  <a:cubicBezTo>
                    <a:pt x="4960" y="3364"/>
                    <a:pt x="4974" y="3384"/>
                    <a:pt x="4968" y="3404"/>
                  </a:cubicBezTo>
                  <a:cubicBezTo>
                    <a:pt x="4963" y="3421"/>
                    <a:pt x="4909" y="3436"/>
                    <a:pt x="4896" y="3440"/>
                  </a:cubicBezTo>
                  <a:cubicBezTo>
                    <a:pt x="4880" y="3436"/>
                    <a:pt x="4855" y="3443"/>
                    <a:pt x="4848" y="3428"/>
                  </a:cubicBezTo>
                  <a:cubicBezTo>
                    <a:pt x="4763" y="3258"/>
                    <a:pt x="4895" y="3359"/>
                    <a:pt x="4800" y="3296"/>
                  </a:cubicBezTo>
                  <a:cubicBezTo>
                    <a:pt x="4796" y="3308"/>
                    <a:pt x="4798" y="3325"/>
                    <a:pt x="4788" y="3332"/>
                  </a:cubicBezTo>
                  <a:cubicBezTo>
                    <a:pt x="4767" y="3347"/>
                    <a:pt x="4716" y="3356"/>
                    <a:pt x="4716" y="3356"/>
                  </a:cubicBezTo>
                  <a:cubicBezTo>
                    <a:pt x="4728" y="3360"/>
                    <a:pt x="4743" y="3359"/>
                    <a:pt x="4752" y="3368"/>
                  </a:cubicBezTo>
                  <a:cubicBezTo>
                    <a:pt x="4793" y="3409"/>
                    <a:pt x="4731" y="3446"/>
                    <a:pt x="4704" y="3464"/>
                  </a:cubicBezTo>
                  <a:cubicBezTo>
                    <a:pt x="4690" y="3520"/>
                    <a:pt x="4680" y="3540"/>
                    <a:pt x="4632" y="3572"/>
                  </a:cubicBezTo>
                  <a:cubicBezTo>
                    <a:pt x="4584" y="3560"/>
                    <a:pt x="4409" y="3557"/>
                    <a:pt x="4596" y="3584"/>
                  </a:cubicBezTo>
                  <a:cubicBezTo>
                    <a:pt x="4600" y="3596"/>
                    <a:pt x="4610" y="3608"/>
                    <a:pt x="4608" y="3620"/>
                  </a:cubicBezTo>
                  <a:cubicBezTo>
                    <a:pt x="4606" y="3634"/>
                    <a:pt x="4590" y="3643"/>
                    <a:pt x="4584" y="3656"/>
                  </a:cubicBezTo>
                  <a:cubicBezTo>
                    <a:pt x="4555" y="3715"/>
                    <a:pt x="4533" y="3762"/>
                    <a:pt x="4476" y="3800"/>
                  </a:cubicBezTo>
                  <a:cubicBezTo>
                    <a:pt x="4400" y="3775"/>
                    <a:pt x="4459" y="3791"/>
                    <a:pt x="4476" y="3812"/>
                  </a:cubicBezTo>
                  <a:cubicBezTo>
                    <a:pt x="4484" y="3822"/>
                    <a:pt x="4484" y="3836"/>
                    <a:pt x="4488" y="3848"/>
                  </a:cubicBezTo>
                  <a:cubicBezTo>
                    <a:pt x="4470" y="3903"/>
                    <a:pt x="4467" y="3913"/>
                    <a:pt x="4524" y="3932"/>
                  </a:cubicBezTo>
                  <a:cubicBezTo>
                    <a:pt x="4544" y="3993"/>
                    <a:pt x="4526" y="4031"/>
                    <a:pt x="4464" y="4052"/>
                  </a:cubicBezTo>
                  <a:cubicBezTo>
                    <a:pt x="4452" y="4044"/>
                    <a:pt x="4442" y="4025"/>
                    <a:pt x="4428" y="4028"/>
                  </a:cubicBezTo>
                  <a:cubicBezTo>
                    <a:pt x="4416" y="4031"/>
                    <a:pt x="4418" y="4052"/>
                    <a:pt x="4416" y="4064"/>
                  </a:cubicBezTo>
                  <a:cubicBezTo>
                    <a:pt x="4410" y="4096"/>
                    <a:pt x="4416" y="4130"/>
                    <a:pt x="4404" y="4160"/>
                  </a:cubicBezTo>
                  <a:cubicBezTo>
                    <a:pt x="4399" y="4173"/>
                    <a:pt x="4380" y="4176"/>
                    <a:pt x="4368" y="4184"/>
                  </a:cubicBezTo>
                  <a:cubicBezTo>
                    <a:pt x="4356" y="4180"/>
                    <a:pt x="4342" y="4180"/>
                    <a:pt x="4332" y="4172"/>
                  </a:cubicBezTo>
                  <a:cubicBezTo>
                    <a:pt x="4321" y="4163"/>
                    <a:pt x="4322" y="4139"/>
                    <a:pt x="4308" y="4136"/>
                  </a:cubicBezTo>
                  <a:cubicBezTo>
                    <a:pt x="4284" y="4130"/>
                    <a:pt x="4260" y="4144"/>
                    <a:pt x="4236" y="4148"/>
                  </a:cubicBezTo>
                  <a:cubicBezTo>
                    <a:pt x="4322" y="4177"/>
                    <a:pt x="4287" y="4158"/>
                    <a:pt x="4344" y="4196"/>
                  </a:cubicBezTo>
                  <a:cubicBezTo>
                    <a:pt x="4340" y="4208"/>
                    <a:pt x="4342" y="4225"/>
                    <a:pt x="4332" y="4232"/>
                  </a:cubicBezTo>
                  <a:cubicBezTo>
                    <a:pt x="4311" y="4247"/>
                    <a:pt x="4260" y="4256"/>
                    <a:pt x="4260" y="4256"/>
                  </a:cubicBezTo>
                  <a:cubicBezTo>
                    <a:pt x="4226" y="4359"/>
                    <a:pt x="4357" y="4313"/>
                    <a:pt x="4236" y="4328"/>
                  </a:cubicBezTo>
                  <a:lnTo>
                    <a:pt x="0" y="4352"/>
                  </a:lnTo>
                  <a:lnTo>
                    <a:pt x="12" y="80"/>
                  </a:lnTo>
                  <a:cubicBezTo>
                    <a:pt x="728" y="0"/>
                    <a:pt x="3636" y="76"/>
                    <a:pt x="4368" y="56"/>
                  </a:cubicBezTo>
                  <a:cubicBezTo>
                    <a:pt x="4380" y="52"/>
                    <a:pt x="4404" y="44"/>
                    <a:pt x="4404" y="44"/>
                  </a:cubicBezTo>
                  <a:cubicBezTo>
                    <a:pt x="4451" y="60"/>
                    <a:pt x="4431" y="47"/>
                    <a:pt x="4464" y="8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888" name="Freeform 6"/>
            <p:cNvSpPr>
              <a:spLocks noChangeArrowheads="1"/>
            </p:cNvSpPr>
            <p:nvPr/>
          </p:nvSpPr>
          <p:spPr bwMode="auto">
            <a:xfrm>
              <a:off x="4726" y="696"/>
              <a:ext cx="417" cy="276"/>
            </a:xfrm>
            <a:custGeom>
              <a:avLst/>
              <a:gdLst>
                <a:gd name="T0" fmla="*/ 26 w 417"/>
                <a:gd name="T1" fmla="*/ 36 h 276"/>
                <a:gd name="T2" fmla="*/ 50 w 417"/>
                <a:gd name="T3" fmla="*/ 120 h 276"/>
                <a:gd name="T4" fmla="*/ 266 w 417"/>
                <a:gd name="T5" fmla="*/ 240 h 276"/>
                <a:gd name="T6" fmla="*/ 338 w 417"/>
                <a:gd name="T7" fmla="*/ 264 h 276"/>
                <a:gd name="T8" fmla="*/ 374 w 417"/>
                <a:gd name="T9" fmla="*/ 276 h 276"/>
                <a:gd name="T10" fmla="*/ 194 w 417"/>
                <a:gd name="T11" fmla="*/ 108 h 276"/>
                <a:gd name="T12" fmla="*/ 110 w 417"/>
                <a:gd name="T13" fmla="*/ 24 h 276"/>
                <a:gd name="T14" fmla="*/ 38 w 417"/>
                <a:gd name="T15" fmla="*/ 0 h 276"/>
                <a:gd name="T16" fmla="*/ 26 w 417"/>
                <a:gd name="T17" fmla="*/ 36 h 2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17"/>
                <a:gd name="T28" fmla="*/ 0 h 276"/>
                <a:gd name="T29" fmla="*/ 417 w 417"/>
                <a:gd name="T30" fmla="*/ 276 h 2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17" h="276">
                  <a:moveTo>
                    <a:pt x="26" y="36"/>
                  </a:moveTo>
                  <a:cubicBezTo>
                    <a:pt x="26" y="36"/>
                    <a:pt x="44" y="114"/>
                    <a:pt x="50" y="120"/>
                  </a:cubicBezTo>
                  <a:cubicBezTo>
                    <a:pt x="104" y="174"/>
                    <a:pt x="195" y="216"/>
                    <a:pt x="266" y="240"/>
                  </a:cubicBezTo>
                  <a:cubicBezTo>
                    <a:pt x="290" y="248"/>
                    <a:pt x="314" y="256"/>
                    <a:pt x="338" y="264"/>
                  </a:cubicBezTo>
                  <a:cubicBezTo>
                    <a:pt x="350" y="268"/>
                    <a:pt x="374" y="276"/>
                    <a:pt x="374" y="276"/>
                  </a:cubicBezTo>
                  <a:cubicBezTo>
                    <a:pt x="417" y="146"/>
                    <a:pt x="274" y="161"/>
                    <a:pt x="194" y="108"/>
                  </a:cubicBezTo>
                  <a:cubicBezTo>
                    <a:pt x="177" y="58"/>
                    <a:pt x="182" y="48"/>
                    <a:pt x="110" y="24"/>
                  </a:cubicBezTo>
                  <a:cubicBezTo>
                    <a:pt x="86" y="16"/>
                    <a:pt x="38" y="0"/>
                    <a:pt x="38" y="0"/>
                  </a:cubicBezTo>
                  <a:cubicBezTo>
                    <a:pt x="12" y="39"/>
                    <a:pt x="0" y="36"/>
                    <a:pt x="26" y="36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889" name="Freeform 7"/>
            <p:cNvSpPr>
              <a:spLocks noChangeArrowheads="1"/>
            </p:cNvSpPr>
            <p:nvPr/>
          </p:nvSpPr>
          <p:spPr bwMode="auto">
            <a:xfrm>
              <a:off x="4906" y="695"/>
              <a:ext cx="215" cy="80"/>
            </a:xfrm>
            <a:custGeom>
              <a:avLst/>
              <a:gdLst>
                <a:gd name="T0" fmla="*/ 14 w 215"/>
                <a:gd name="T1" fmla="*/ 37 h 80"/>
                <a:gd name="T2" fmla="*/ 194 w 215"/>
                <a:gd name="T3" fmla="*/ 61 h 80"/>
                <a:gd name="T4" fmla="*/ 206 w 215"/>
                <a:gd name="T5" fmla="*/ 25 h 80"/>
                <a:gd name="T6" fmla="*/ 134 w 215"/>
                <a:gd name="T7" fmla="*/ 1 h 80"/>
                <a:gd name="T8" fmla="*/ 38 w 215"/>
                <a:gd name="T9" fmla="*/ 13 h 80"/>
                <a:gd name="T10" fmla="*/ 14 w 215"/>
                <a:gd name="T11" fmla="*/ 37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5"/>
                <a:gd name="T19" fmla="*/ 0 h 80"/>
                <a:gd name="T20" fmla="*/ 215 w 215"/>
                <a:gd name="T21" fmla="*/ 80 h 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5" h="80">
                  <a:moveTo>
                    <a:pt x="14" y="37"/>
                  </a:moveTo>
                  <a:cubicBezTo>
                    <a:pt x="78" y="80"/>
                    <a:pt x="120" y="43"/>
                    <a:pt x="194" y="61"/>
                  </a:cubicBezTo>
                  <a:cubicBezTo>
                    <a:pt x="198" y="49"/>
                    <a:pt x="215" y="34"/>
                    <a:pt x="206" y="25"/>
                  </a:cubicBezTo>
                  <a:cubicBezTo>
                    <a:pt x="188" y="7"/>
                    <a:pt x="134" y="1"/>
                    <a:pt x="134" y="1"/>
                  </a:cubicBezTo>
                  <a:cubicBezTo>
                    <a:pt x="102" y="5"/>
                    <a:pt x="67" y="0"/>
                    <a:pt x="38" y="13"/>
                  </a:cubicBezTo>
                  <a:cubicBezTo>
                    <a:pt x="0" y="30"/>
                    <a:pt x="46" y="69"/>
                    <a:pt x="14" y="37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890" name="Freeform 8"/>
            <p:cNvSpPr>
              <a:spLocks noChangeArrowheads="1"/>
            </p:cNvSpPr>
            <p:nvPr/>
          </p:nvSpPr>
          <p:spPr bwMode="auto">
            <a:xfrm>
              <a:off x="4282" y="552"/>
              <a:ext cx="80" cy="54"/>
            </a:xfrm>
            <a:custGeom>
              <a:avLst/>
              <a:gdLst>
                <a:gd name="T0" fmla="*/ 26 w 80"/>
                <a:gd name="T1" fmla="*/ 36 h 54"/>
                <a:gd name="T2" fmla="*/ 62 w 80"/>
                <a:gd name="T3" fmla="*/ 48 h 54"/>
                <a:gd name="T4" fmla="*/ 74 w 80"/>
                <a:gd name="T5" fmla="*/ 12 h 54"/>
                <a:gd name="T6" fmla="*/ 38 w 80"/>
                <a:gd name="T7" fmla="*/ 0 h 54"/>
                <a:gd name="T8" fmla="*/ 26 w 80"/>
                <a:gd name="T9" fmla="*/ 36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"/>
                <a:gd name="T16" fmla="*/ 0 h 54"/>
                <a:gd name="T17" fmla="*/ 80 w 80"/>
                <a:gd name="T18" fmla="*/ 54 h 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" h="54">
                  <a:moveTo>
                    <a:pt x="26" y="36"/>
                  </a:moveTo>
                  <a:cubicBezTo>
                    <a:pt x="38" y="40"/>
                    <a:pt x="51" y="54"/>
                    <a:pt x="62" y="48"/>
                  </a:cubicBezTo>
                  <a:cubicBezTo>
                    <a:pt x="73" y="42"/>
                    <a:pt x="80" y="23"/>
                    <a:pt x="74" y="12"/>
                  </a:cubicBezTo>
                  <a:cubicBezTo>
                    <a:pt x="68" y="1"/>
                    <a:pt x="50" y="4"/>
                    <a:pt x="38" y="0"/>
                  </a:cubicBezTo>
                  <a:cubicBezTo>
                    <a:pt x="12" y="39"/>
                    <a:pt x="0" y="36"/>
                    <a:pt x="26" y="36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891" name="Freeform 9"/>
            <p:cNvSpPr>
              <a:spLocks noChangeArrowheads="1"/>
            </p:cNvSpPr>
            <p:nvPr/>
          </p:nvSpPr>
          <p:spPr bwMode="auto">
            <a:xfrm>
              <a:off x="5232" y="1896"/>
              <a:ext cx="241" cy="168"/>
            </a:xfrm>
            <a:custGeom>
              <a:avLst/>
              <a:gdLst>
                <a:gd name="T0" fmla="*/ 0 w 241"/>
                <a:gd name="T1" fmla="*/ 0 h 168"/>
                <a:gd name="T2" fmla="*/ 24 w 241"/>
                <a:gd name="T3" fmla="*/ 72 h 168"/>
                <a:gd name="T4" fmla="*/ 36 w 241"/>
                <a:gd name="T5" fmla="*/ 108 h 168"/>
                <a:gd name="T6" fmla="*/ 108 w 241"/>
                <a:gd name="T7" fmla="*/ 132 h 168"/>
                <a:gd name="T8" fmla="*/ 180 w 241"/>
                <a:gd name="T9" fmla="*/ 168 h 168"/>
                <a:gd name="T10" fmla="*/ 204 w 241"/>
                <a:gd name="T11" fmla="*/ 96 h 168"/>
                <a:gd name="T12" fmla="*/ 96 w 241"/>
                <a:gd name="T13" fmla="*/ 48 h 168"/>
                <a:gd name="T14" fmla="*/ 0 w 241"/>
                <a:gd name="T15" fmla="*/ 0 h 16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41"/>
                <a:gd name="T25" fmla="*/ 0 h 168"/>
                <a:gd name="T26" fmla="*/ 241 w 241"/>
                <a:gd name="T27" fmla="*/ 168 h 16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41" h="168">
                  <a:moveTo>
                    <a:pt x="0" y="0"/>
                  </a:moveTo>
                  <a:cubicBezTo>
                    <a:pt x="8" y="24"/>
                    <a:pt x="16" y="48"/>
                    <a:pt x="24" y="72"/>
                  </a:cubicBezTo>
                  <a:cubicBezTo>
                    <a:pt x="28" y="84"/>
                    <a:pt x="32" y="96"/>
                    <a:pt x="36" y="108"/>
                  </a:cubicBezTo>
                  <a:cubicBezTo>
                    <a:pt x="44" y="132"/>
                    <a:pt x="84" y="124"/>
                    <a:pt x="108" y="132"/>
                  </a:cubicBezTo>
                  <a:cubicBezTo>
                    <a:pt x="133" y="140"/>
                    <a:pt x="155" y="160"/>
                    <a:pt x="180" y="168"/>
                  </a:cubicBezTo>
                  <a:cubicBezTo>
                    <a:pt x="221" y="154"/>
                    <a:pt x="241" y="161"/>
                    <a:pt x="204" y="96"/>
                  </a:cubicBezTo>
                  <a:cubicBezTo>
                    <a:pt x="184" y="62"/>
                    <a:pt x="96" y="48"/>
                    <a:pt x="96" y="48"/>
                  </a:cubicBezTo>
                  <a:cubicBezTo>
                    <a:pt x="66" y="4"/>
                    <a:pt x="52" y="0"/>
                    <a:pt x="0" y="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892" name="Freeform 10"/>
            <p:cNvSpPr>
              <a:spLocks noChangeArrowheads="1"/>
            </p:cNvSpPr>
            <p:nvPr/>
          </p:nvSpPr>
          <p:spPr bwMode="auto">
            <a:xfrm>
              <a:off x="5316" y="1776"/>
              <a:ext cx="83" cy="72"/>
            </a:xfrm>
            <a:custGeom>
              <a:avLst/>
              <a:gdLst>
                <a:gd name="T0" fmla="*/ 0 w 83"/>
                <a:gd name="T1" fmla="*/ 36 h 72"/>
                <a:gd name="T2" fmla="*/ 36 w 83"/>
                <a:gd name="T3" fmla="*/ 72 h 72"/>
                <a:gd name="T4" fmla="*/ 48 w 83"/>
                <a:gd name="T5" fmla="*/ 0 h 72"/>
                <a:gd name="T6" fmla="*/ 0 w 83"/>
                <a:gd name="T7" fmla="*/ 36 h 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3"/>
                <a:gd name="T13" fmla="*/ 0 h 72"/>
                <a:gd name="T14" fmla="*/ 83 w 83"/>
                <a:gd name="T15" fmla="*/ 72 h 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3" h="72">
                  <a:moveTo>
                    <a:pt x="0" y="36"/>
                  </a:moveTo>
                  <a:cubicBezTo>
                    <a:pt x="12" y="48"/>
                    <a:pt x="19" y="72"/>
                    <a:pt x="36" y="72"/>
                  </a:cubicBezTo>
                  <a:cubicBezTo>
                    <a:pt x="83" y="72"/>
                    <a:pt x="51" y="9"/>
                    <a:pt x="48" y="0"/>
                  </a:cubicBezTo>
                  <a:cubicBezTo>
                    <a:pt x="4" y="15"/>
                    <a:pt x="18" y="1"/>
                    <a:pt x="0" y="36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893" name="Freeform 11"/>
            <p:cNvSpPr>
              <a:spLocks noChangeArrowheads="1"/>
            </p:cNvSpPr>
            <p:nvPr/>
          </p:nvSpPr>
          <p:spPr bwMode="auto">
            <a:xfrm>
              <a:off x="5142" y="1944"/>
              <a:ext cx="90" cy="96"/>
            </a:xfrm>
            <a:custGeom>
              <a:avLst/>
              <a:gdLst>
                <a:gd name="T0" fmla="*/ 42 w 90"/>
                <a:gd name="T1" fmla="*/ 0 h 96"/>
                <a:gd name="T2" fmla="*/ 6 w 90"/>
                <a:gd name="T3" fmla="*/ 72 h 96"/>
                <a:gd name="T4" fmla="*/ 42 w 90"/>
                <a:gd name="T5" fmla="*/ 96 h 96"/>
                <a:gd name="T6" fmla="*/ 66 w 90"/>
                <a:gd name="T7" fmla="*/ 24 h 96"/>
                <a:gd name="T8" fmla="*/ 42 w 90"/>
                <a:gd name="T9" fmla="*/ 0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"/>
                <a:gd name="T16" fmla="*/ 0 h 96"/>
                <a:gd name="T17" fmla="*/ 90 w 90"/>
                <a:gd name="T18" fmla="*/ 96 h 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" h="96">
                  <a:moveTo>
                    <a:pt x="42" y="0"/>
                  </a:moveTo>
                  <a:cubicBezTo>
                    <a:pt x="37" y="8"/>
                    <a:pt x="0" y="56"/>
                    <a:pt x="6" y="72"/>
                  </a:cubicBezTo>
                  <a:cubicBezTo>
                    <a:pt x="11" y="85"/>
                    <a:pt x="30" y="88"/>
                    <a:pt x="42" y="96"/>
                  </a:cubicBezTo>
                  <a:cubicBezTo>
                    <a:pt x="50" y="72"/>
                    <a:pt x="90" y="16"/>
                    <a:pt x="66" y="24"/>
                  </a:cubicBezTo>
                  <a:cubicBezTo>
                    <a:pt x="18" y="40"/>
                    <a:pt x="26" y="48"/>
                    <a:pt x="42" y="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894" name="Freeform 12"/>
            <p:cNvSpPr>
              <a:spLocks noChangeArrowheads="1"/>
            </p:cNvSpPr>
            <p:nvPr/>
          </p:nvSpPr>
          <p:spPr bwMode="auto">
            <a:xfrm>
              <a:off x="5388" y="2135"/>
              <a:ext cx="69" cy="58"/>
            </a:xfrm>
            <a:custGeom>
              <a:avLst/>
              <a:gdLst>
                <a:gd name="T0" fmla="*/ 0 w 69"/>
                <a:gd name="T1" fmla="*/ 1 h 58"/>
                <a:gd name="T2" fmla="*/ 24 w 69"/>
                <a:gd name="T3" fmla="*/ 37 h 58"/>
                <a:gd name="T4" fmla="*/ 60 w 69"/>
                <a:gd name="T5" fmla="*/ 49 h 58"/>
                <a:gd name="T6" fmla="*/ 48 w 69"/>
                <a:gd name="T7" fmla="*/ 13 h 58"/>
                <a:gd name="T8" fmla="*/ 0 w 69"/>
                <a:gd name="T9" fmla="*/ 1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"/>
                <a:gd name="T16" fmla="*/ 0 h 58"/>
                <a:gd name="T17" fmla="*/ 69 w 69"/>
                <a:gd name="T18" fmla="*/ 58 h 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" h="58">
                  <a:moveTo>
                    <a:pt x="0" y="1"/>
                  </a:moveTo>
                  <a:cubicBezTo>
                    <a:pt x="8" y="13"/>
                    <a:pt x="13" y="28"/>
                    <a:pt x="24" y="37"/>
                  </a:cubicBezTo>
                  <a:cubicBezTo>
                    <a:pt x="34" y="45"/>
                    <a:pt x="51" y="58"/>
                    <a:pt x="60" y="49"/>
                  </a:cubicBezTo>
                  <a:cubicBezTo>
                    <a:pt x="69" y="40"/>
                    <a:pt x="57" y="22"/>
                    <a:pt x="48" y="13"/>
                  </a:cubicBezTo>
                  <a:cubicBezTo>
                    <a:pt x="35" y="0"/>
                    <a:pt x="16" y="1"/>
                    <a:pt x="0" y="1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895" name="Freeform 13"/>
            <p:cNvSpPr>
              <a:spLocks noChangeArrowheads="1"/>
            </p:cNvSpPr>
            <p:nvPr/>
          </p:nvSpPr>
          <p:spPr bwMode="auto">
            <a:xfrm>
              <a:off x="5424" y="1788"/>
              <a:ext cx="66" cy="105"/>
            </a:xfrm>
            <a:custGeom>
              <a:avLst/>
              <a:gdLst>
                <a:gd name="T0" fmla="*/ 0 w 66"/>
                <a:gd name="T1" fmla="*/ 24 h 105"/>
                <a:gd name="T2" fmla="*/ 60 w 66"/>
                <a:gd name="T3" fmla="*/ 48 h 105"/>
                <a:gd name="T4" fmla="*/ 48 w 66"/>
                <a:gd name="T5" fmla="*/ 0 h 105"/>
                <a:gd name="T6" fmla="*/ 0 w 66"/>
                <a:gd name="T7" fmla="*/ 24 h 10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6"/>
                <a:gd name="T13" fmla="*/ 0 h 105"/>
                <a:gd name="T14" fmla="*/ 66 w 66"/>
                <a:gd name="T15" fmla="*/ 105 h 10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6" h="105">
                  <a:moveTo>
                    <a:pt x="0" y="24"/>
                  </a:moveTo>
                  <a:cubicBezTo>
                    <a:pt x="0" y="24"/>
                    <a:pt x="37" y="105"/>
                    <a:pt x="60" y="48"/>
                  </a:cubicBezTo>
                  <a:cubicBezTo>
                    <a:pt x="66" y="33"/>
                    <a:pt x="52" y="16"/>
                    <a:pt x="48" y="0"/>
                  </a:cubicBezTo>
                  <a:cubicBezTo>
                    <a:pt x="9" y="26"/>
                    <a:pt x="26" y="24"/>
                    <a:pt x="0" y="24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896" name="Freeform 14"/>
            <p:cNvSpPr>
              <a:spLocks noChangeArrowheads="1"/>
            </p:cNvSpPr>
            <p:nvPr/>
          </p:nvSpPr>
          <p:spPr bwMode="auto">
            <a:xfrm>
              <a:off x="5390" y="1644"/>
              <a:ext cx="115" cy="149"/>
            </a:xfrm>
            <a:custGeom>
              <a:avLst/>
              <a:gdLst>
                <a:gd name="T0" fmla="*/ 22 w 115"/>
                <a:gd name="T1" fmla="*/ 24 h 149"/>
                <a:gd name="T2" fmla="*/ 58 w 115"/>
                <a:gd name="T3" fmla="*/ 48 h 149"/>
                <a:gd name="T4" fmla="*/ 94 w 115"/>
                <a:gd name="T5" fmla="*/ 60 h 149"/>
                <a:gd name="T6" fmla="*/ 106 w 115"/>
                <a:gd name="T7" fmla="*/ 24 h 149"/>
                <a:gd name="T8" fmla="*/ 34 w 115"/>
                <a:gd name="T9" fmla="*/ 0 h 149"/>
                <a:gd name="T10" fmla="*/ 22 w 115"/>
                <a:gd name="T11" fmla="*/ 24 h 1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5"/>
                <a:gd name="T19" fmla="*/ 0 h 149"/>
                <a:gd name="T20" fmla="*/ 115 w 115"/>
                <a:gd name="T21" fmla="*/ 149 h 14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5" h="149">
                  <a:moveTo>
                    <a:pt x="22" y="24"/>
                  </a:moveTo>
                  <a:cubicBezTo>
                    <a:pt x="47" y="149"/>
                    <a:pt x="15" y="65"/>
                    <a:pt x="58" y="48"/>
                  </a:cubicBezTo>
                  <a:cubicBezTo>
                    <a:pt x="70" y="43"/>
                    <a:pt x="82" y="56"/>
                    <a:pt x="94" y="60"/>
                  </a:cubicBezTo>
                  <a:cubicBezTo>
                    <a:pt x="98" y="48"/>
                    <a:pt x="115" y="33"/>
                    <a:pt x="106" y="24"/>
                  </a:cubicBezTo>
                  <a:cubicBezTo>
                    <a:pt x="88" y="6"/>
                    <a:pt x="34" y="0"/>
                    <a:pt x="34" y="0"/>
                  </a:cubicBezTo>
                  <a:cubicBezTo>
                    <a:pt x="7" y="41"/>
                    <a:pt x="0" y="46"/>
                    <a:pt x="22" y="24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897" name="Freeform 15"/>
            <p:cNvSpPr>
              <a:spLocks noChangeArrowheads="1"/>
            </p:cNvSpPr>
            <p:nvPr/>
          </p:nvSpPr>
          <p:spPr bwMode="auto">
            <a:xfrm>
              <a:off x="4745" y="3344"/>
              <a:ext cx="93" cy="139"/>
            </a:xfrm>
            <a:custGeom>
              <a:avLst/>
              <a:gdLst>
                <a:gd name="T0" fmla="*/ 55 w 93"/>
                <a:gd name="T1" fmla="*/ 64 h 139"/>
                <a:gd name="T2" fmla="*/ 43 w 93"/>
                <a:gd name="T3" fmla="*/ 136 h 139"/>
                <a:gd name="T4" fmla="*/ 79 w 93"/>
                <a:gd name="T5" fmla="*/ 112 h 139"/>
                <a:gd name="T6" fmla="*/ 91 w 93"/>
                <a:gd name="T7" fmla="*/ 76 h 139"/>
                <a:gd name="T8" fmla="*/ 55 w 93"/>
                <a:gd name="T9" fmla="*/ 64 h 1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3"/>
                <a:gd name="T16" fmla="*/ 0 h 139"/>
                <a:gd name="T17" fmla="*/ 93 w 93"/>
                <a:gd name="T18" fmla="*/ 139 h 1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3" h="139">
                  <a:moveTo>
                    <a:pt x="55" y="64"/>
                  </a:moveTo>
                  <a:cubicBezTo>
                    <a:pt x="54" y="66"/>
                    <a:pt x="0" y="125"/>
                    <a:pt x="43" y="136"/>
                  </a:cubicBezTo>
                  <a:cubicBezTo>
                    <a:pt x="57" y="139"/>
                    <a:pt x="67" y="120"/>
                    <a:pt x="79" y="112"/>
                  </a:cubicBezTo>
                  <a:cubicBezTo>
                    <a:pt x="83" y="100"/>
                    <a:pt x="93" y="88"/>
                    <a:pt x="91" y="76"/>
                  </a:cubicBezTo>
                  <a:cubicBezTo>
                    <a:pt x="78" y="0"/>
                    <a:pt x="63" y="47"/>
                    <a:pt x="55" y="64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898" name="Freeform 16"/>
            <p:cNvSpPr>
              <a:spLocks noChangeArrowheads="1"/>
            </p:cNvSpPr>
            <p:nvPr/>
          </p:nvSpPr>
          <p:spPr bwMode="auto">
            <a:xfrm>
              <a:off x="3850" y="829"/>
              <a:ext cx="408" cy="468"/>
            </a:xfrm>
            <a:custGeom>
              <a:avLst/>
              <a:gdLst>
                <a:gd name="T0" fmla="*/ 156 w 408"/>
                <a:gd name="T1" fmla="*/ 12 h 468"/>
                <a:gd name="T2" fmla="*/ 60 w 408"/>
                <a:gd name="T3" fmla="*/ 96 h 468"/>
                <a:gd name="T4" fmla="*/ 48 w 408"/>
                <a:gd name="T5" fmla="*/ 132 h 468"/>
                <a:gd name="T6" fmla="*/ 24 w 408"/>
                <a:gd name="T7" fmla="*/ 168 h 468"/>
                <a:gd name="T8" fmla="*/ 0 w 408"/>
                <a:gd name="T9" fmla="*/ 240 h 468"/>
                <a:gd name="T10" fmla="*/ 36 w 408"/>
                <a:gd name="T11" fmla="*/ 372 h 468"/>
                <a:gd name="T12" fmla="*/ 228 w 408"/>
                <a:gd name="T13" fmla="*/ 468 h 468"/>
                <a:gd name="T14" fmla="*/ 300 w 408"/>
                <a:gd name="T15" fmla="*/ 444 h 468"/>
                <a:gd name="T16" fmla="*/ 324 w 408"/>
                <a:gd name="T17" fmla="*/ 408 h 468"/>
                <a:gd name="T18" fmla="*/ 360 w 408"/>
                <a:gd name="T19" fmla="*/ 396 h 468"/>
                <a:gd name="T20" fmla="*/ 396 w 408"/>
                <a:gd name="T21" fmla="*/ 372 h 468"/>
                <a:gd name="T22" fmla="*/ 408 w 408"/>
                <a:gd name="T23" fmla="*/ 324 h 468"/>
                <a:gd name="T24" fmla="*/ 324 w 408"/>
                <a:gd name="T25" fmla="*/ 324 h 468"/>
                <a:gd name="T26" fmla="*/ 264 w 408"/>
                <a:gd name="T27" fmla="*/ 240 h 468"/>
                <a:gd name="T28" fmla="*/ 252 w 408"/>
                <a:gd name="T29" fmla="*/ 204 h 468"/>
                <a:gd name="T30" fmla="*/ 204 w 408"/>
                <a:gd name="T31" fmla="*/ 192 h 468"/>
                <a:gd name="T32" fmla="*/ 228 w 408"/>
                <a:gd name="T33" fmla="*/ 156 h 468"/>
                <a:gd name="T34" fmla="*/ 240 w 408"/>
                <a:gd name="T35" fmla="*/ 120 h 468"/>
                <a:gd name="T36" fmla="*/ 192 w 408"/>
                <a:gd name="T37" fmla="*/ 72 h 468"/>
                <a:gd name="T38" fmla="*/ 168 w 408"/>
                <a:gd name="T39" fmla="*/ 108 h 468"/>
                <a:gd name="T40" fmla="*/ 156 w 408"/>
                <a:gd name="T41" fmla="*/ 0 h 468"/>
                <a:gd name="T42" fmla="*/ 72 w 408"/>
                <a:gd name="T43" fmla="*/ 96 h 468"/>
                <a:gd name="T44" fmla="*/ 48 w 408"/>
                <a:gd name="T45" fmla="*/ 168 h 468"/>
                <a:gd name="T46" fmla="*/ 24 w 408"/>
                <a:gd name="T47" fmla="*/ 204 h 46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08"/>
                <a:gd name="T73" fmla="*/ 0 h 468"/>
                <a:gd name="T74" fmla="*/ 408 w 408"/>
                <a:gd name="T75" fmla="*/ 468 h 46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08" h="468">
                  <a:moveTo>
                    <a:pt x="156" y="12"/>
                  </a:moveTo>
                  <a:cubicBezTo>
                    <a:pt x="102" y="48"/>
                    <a:pt x="85" y="46"/>
                    <a:pt x="60" y="96"/>
                  </a:cubicBezTo>
                  <a:cubicBezTo>
                    <a:pt x="54" y="107"/>
                    <a:pt x="54" y="121"/>
                    <a:pt x="48" y="132"/>
                  </a:cubicBezTo>
                  <a:cubicBezTo>
                    <a:pt x="42" y="145"/>
                    <a:pt x="30" y="155"/>
                    <a:pt x="24" y="168"/>
                  </a:cubicBezTo>
                  <a:cubicBezTo>
                    <a:pt x="14" y="191"/>
                    <a:pt x="0" y="240"/>
                    <a:pt x="0" y="240"/>
                  </a:cubicBezTo>
                  <a:cubicBezTo>
                    <a:pt x="4" y="259"/>
                    <a:pt x="22" y="363"/>
                    <a:pt x="36" y="372"/>
                  </a:cubicBezTo>
                  <a:cubicBezTo>
                    <a:pt x="98" y="413"/>
                    <a:pt x="156" y="450"/>
                    <a:pt x="228" y="468"/>
                  </a:cubicBezTo>
                  <a:cubicBezTo>
                    <a:pt x="252" y="460"/>
                    <a:pt x="286" y="465"/>
                    <a:pt x="300" y="444"/>
                  </a:cubicBezTo>
                  <a:cubicBezTo>
                    <a:pt x="308" y="432"/>
                    <a:pt x="313" y="417"/>
                    <a:pt x="324" y="408"/>
                  </a:cubicBezTo>
                  <a:cubicBezTo>
                    <a:pt x="334" y="400"/>
                    <a:pt x="349" y="402"/>
                    <a:pt x="360" y="396"/>
                  </a:cubicBezTo>
                  <a:cubicBezTo>
                    <a:pt x="373" y="390"/>
                    <a:pt x="384" y="380"/>
                    <a:pt x="396" y="372"/>
                  </a:cubicBezTo>
                  <a:cubicBezTo>
                    <a:pt x="400" y="356"/>
                    <a:pt x="408" y="340"/>
                    <a:pt x="408" y="324"/>
                  </a:cubicBezTo>
                  <a:cubicBezTo>
                    <a:pt x="408" y="253"/>
                    <a:pt x="350" y="307"/>
                    <a:pt x="324" y="324"/>
                  </a:cubicBezTo>
                  <a:cubicBezTo>
                    <a:pt x="296" y="240"/>
                    <a:pt x="324" y="260"/>
                    <a:pt x="264" y="240"/>
                  </a:cubicBezTo>
                  <a:cubicBezTo>
                    <a:pt x="260" y="228"/>
                    <a:pt x="262" y="212"/>
                    <a:pt x="252" y="204"/>
                  </a:cubicBezTo>
                  <a:cubicBezTo>
                    <a:pt x="239" y="194"/>
                    <a:pt x="211" y="207"/>
                    <a:pt x="204" y="192"/>
                  </a:cubicBezTo>
                  <a:cubicBezTo>
                    <a:pt x="198" y="179"/>
                    <a:pt x="222" y="169"/>
                    <a:pt x="228" y="156"/>
                  </a:cubicBezTo>
                  <a:cubicBezTo>
                    <a:pt x="234" y="145"/>
                    <a:pt x="236" y="132"/>
                    <a:pt x="240" y="120"/>
                  </a:cubicBezTo>
                  <a:cubicBezTo>
                    <a:pt x="234" y="103"/>
                    <a:pt x="230" y="57"/>
                    <a:pt x="192" y="72"/>
                  </a:cubicBezTo>
                  <a:cubicBezTo>
                    <a:pt x="179" y="77"/>
                    <a:pt x="176" y="96"/>
                    <a:pt x="168" y="108"/>
                  </a:cubicBezTo>
                  <a:cubicBezTo>
                    <a:pt x="149" y="51"/>
                    <a:pt x="175" y="57"/>
                    <a:pt x="156" y="0"/>
                  </a:cubicBezTo>
                  <a:cubicBezTo>
                    <a:pt x="127" y="43"/>
                    <a:pt x="91" y="52"/>
                    <a:pt x="72" y="96"/>
                  </a:cubicBezTo>
                  <a:cubicBezTo>
                    <a:pt x="62" y="119"/>
                    <a:pt x="62" y="147"/>
                    <a:pt x="48" y="168"/>
                  </a:cubicBezTo>
                  <a:cubicBezTo>
                    <a:pt x="40" y="180"/>
                    <a:pt x="24" y="204"/>
                    <a:pt x="24" y="204"/>
                  </a:cubicBezTo>
                </a:path>
              </a:pathLst>
            </a:custGeom>
            <a:solidFill>
              <a:srgbClr val="00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899" name="Freeform 17"/>
            <p:cNvSpPr>
              <a:spLocks noChangeArrowheads="1"/>
            </p:cNvSpPr>
            <p:nvPr/>
          </p:nvSpPr>
          <p:spPr bwMode="auto">
            <a:xfrm>
              <a:off x="4162" y="1196"/>
              <a:ext cx="131" cy="137"/>
            </a:xfrm>
            <a:custGeom>
              <a:avLst/>
              <a:gdLst>
                <a:gd name="T0" fmla="*/ 86 w 131"/>
                <a:gd name="T1" fmla="*/ 40 h 137"/>
                <a:gd name="T2" fmla="*/ 74 w 131"/>
                <a:gd name="T3" fmla="*/ 100 h 137"/>
                <a:gd name="T4" fmla="*/ 110 w 131"/>
                <a:gd name="T5" fmla="*/ 76 h 137"/>
                <a:gd name="T6" fmla="*/ 122 w 131"/>
                <a:gd name="T7" fmla="*/ 40 h 137"/>
                <a:gd name="T8" fmla="*/ 86 w 131"/>
                <a:gd name="T9" fmla="*/ 40 h 1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1"/>
                <a:gd name="T16" fmla="*/ 0 h 137"/>
                <a:gd name="T17" fmla="*/ 131 w 131"/>
                <a:gd name="T18" fmla="*/ 137 h 1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1" h="137">
                  <a:moveTo>
                    <a:pt x="86" y="40"/>
                  </a:moveTo>
                  <a:cubicBezTo>
                    <a:pt x="55" y="86"/>
                    <a:pt x="0" y="137"/>
                    <a:pt x="74" y="100"/>
                  </a:cubicBezTo>
                  <a:cubicBezTo>
                    <a:pt x="87" y="94"/>
                    <a:pt x="98" y="84"/>
                    <a:pt x="110" y="76"/>
                  </a:cubicBezTo>
                  <a:cubicBezTo>
                    <a:pt x="114" y="64"/>
                    <a:pt x="131" y="49"/>
                    <a:pt x="122" y="40"/>
                  </a:cubicBezTo>
                  <a:cubicBezTo>
                    <a:pt x="82" y="0"/>
                    <a:pt x="86" y="81"/>
                    <a:pt x="86" y="4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900" name="Freeform 18"/>
            <p:cNvSpPr>
              <a:spLocks noChangeArrowheads="1"/>
            </p:cNvSpPr>
            <p:nvPr/>
          </p:nvSpPr>
          <p:spPr bwMode="auto">
            <a:xfrm>
              <a:off x="4125" y="1200"/>
              <a:ext cx="87" cy="60"/>
            </a:xfrm>
            <a:custGeom>
              <a:avLst/>
              <a:gdLst>
                <a:gd name="T0" fmla="*/ 87 w 87"/>
                <a:gd name="T1" fmla="*/ 0 h 60"/>
                <a:gd name="T2" fmla="*/ 39 w 87"/>
                <a:gd name="T3" fmla="*/ 12 h 60"/>
                <a:gd name="T4" fmla="*/ 3 w 87"/>
                <a:gd name="T5" fmla="*/ 24 h 60"/>
                <a:gd name="T6" fmla="*/ 27 w 87"/>
                <a:gd name="T7" fmla="*/ 60 h 60"/>
                <a:gd name="T8" fmla="*/ 63 w 87"/>
                <a:gd name="T9" fmla="*/ 48 h 60"/>
                <a:gd name="T10" fmla="*/ 87 w 87"/>
                <a:gd name="T11" fmla="*/ 0 h 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7"/>
                <a:gd name="T19" fmla="*/ 0 h 60"/>
                <a:gd name="T20" fmla="*/ 87 w 87"/>
                <a:gd name="T21" fmla="*/ 60 h 6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7" h="60">
                  <a:moveTo>
                    <a:pt x="87" y="0"/>
                  </a:moveTo>
                  <a:cubicBezTo>
                    <a:pt x="71" y="4"/>
                    <a:pt x="55" y="7"/>
                    <a:pt x="39" y="12"/>
                  </a:cubicBezTo>
                  <a:cubicBezTo>
                    <a:pt x="27" y="15"/>
                    <a:pt x="6" y="12"/>
                    <a:pt x="3" y="24"/>
                  </a:cubicBezTo>
                  <a:cubicBezTo>
                    <a:pt x="0" y="38"/>
                    <a:pt x="19" y="48"/>
                    <a:pt x="27" y="60"/>
                  </a:cubicBezTo>
                  <a:cubicBezTo>
                    <a:pt x="39" y="56"/>
                    <a:pt x="54" y="57"/>
                    <a:pt x="63" y="48"/>
                  </a:cubicBezTo>
                  <a:cubicBezTo>
                    <a:pt x="76" y="35"/>
                    <a:pt x="74" y="13"/>
                    <a:pt x="87" y="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901" name="Freeform 19"/>
            <p:cNvSpPr>
              <a:spLocks noChangeArrowheads="1"/>
            </p:cNvSpPr>
            <p:nvPr/>
          </p:nvSpPr>
          <p:spPr bwMode="auto">
            <a:xfrm>
              <a:off x="46" y="324"/>
              <a:ext cx="4272" cy="1908"/>
            </a:xfrm>
            <a:custGeom>
              <a:avLst/>
              <a:gdLst>
                <a:gd name="T0" fmla="*/ 4272 w 4272"/>
                <a:gd name="T1" fmla="*/ 240 h 1908"/>
                <a:gd name="T2" fmla="*/ 4236 w 4272"/>
                <a:gd name="T3" fmla="*/ 264 h 1908"/>
                <a:gd name="T4" fmla="*/ 4200 w 4272"/>
                <a:gd name="T5" fmla="*/ 300 h 1908"/>
                <a:gd name="T6" fmla="*/ 4020 w 4272"/>
                <a:gd name="T7" fmla="*/ 216 h 1908"/>
                <a:gd name="T8" fmla="*/ 3972 w 4272"/>
                <a:gd name="T9" fmla="*/ 144 h 1908"/>
                <a:gd name="T10" fmla="*/ 3912 w 4272"/>
                <a:gd name="T11" fmla="*/ 0 h 1908"/>
                <a:gd name="T12" fmla="*/ 3804 w 4272"/>
                <a:gd name="T13" fmla="*/ 60 h 1908"/>
                <a:gd name="T14" fmla="*/ 3612 w 4272"/>
                <a:gd name="T15" fmla="*/ 84 h 1908"/>
                <a:gd name="T16" fmla="*/ 3300 w 4272"/>
                <a:gd name="T17" fmla="*/ 120 h 1908"/>
                <a:gd name="T18" fmla="*/ 3228 w 4272"/>
                <a:gd name="T19" fmla="*/ 156 h 1908"/>
                <a:gd name="T20" fmla="*/ 3180 w 4272"/>
                <a:gd name="T21" fmla="*/ 300 h 1908"/>
                <a:gd name="T22" fmla="*/ 3072 w 4272"/>
                <a:gd name="T23" fmla="*/ 480 h 1908"/>
                <a:gd name="T24" fmla="*/ 3036 w 4272"/>
                <a:gd name="T25" fmla="*/ 552 h 1908"/>
                <a:gd name="T26" fmla="*/ 2988 w 4272"/>
                <a:gd name="T27" fmla="*/ 624 h 1908"/>
                <a:gd name="T28" fmla="*/ 3024 w 4272"/>
                <a:gd name="T29" fmla="*/ 696 h 1908"/>
                <a:gd name="T30" fmla="*/ 2832 w 4272"/>
                <a:gd name="T31" fmla="*/ 840 h 1908"/>
                <a:gd name="T32" fmla="*/ 2772 w 4272"/>
                <a:gd name="T33" fmla="*/ 900 h 1908"/>
                <a:gd name="T34" fmla="*/ 2748 w 4272"/>
                <a:gd name="T35" fmla="*/ 936 h 1908"/>
                <a:gd name="T36" fmla="*/ 2664 w 4272"/>
                <a:gd name="T37" fmla="*/ 960 h 1908"/>
                <a:gd name="T38" fmla="*/ 2604 w 4272"/>
                <a:gd name="T39" fmla="*/ 1080 h 1908"/>
                <a:gd name="T40" fmla="*/ 2448 w 4272"/>
                <a:gd name="T41" fmla="*/ 1200 h 1908"/>
                <a:gd name="T42" fmla="*/ 2376 w 4272"/>
                <a:gd name="T43" fmla="*/ 1224 h 1908"/>
                <a:gd name="T44" fmla="*/ 2340 w 4272"/>
                <a:gd name="T45" fmla="*/ 1236 h 1908"/>
                <a:gd name="T46" fmla="*/ 2316 w 4272"/>
                <a:gd name="T47" fmla="*/ 1320 h 1908"/>
                <a:gd name="T48" fmla="*/ 2184 w 4272"/>
                <a:gd name="T49" fmla="*/ 1368 h 1908"/>
                <a:gd name="T50" fmla="*/ 2124 w 4272"/>
                <a:gd name="T51" fmla="*/ 1464 h 1908"/>
                <a:gd name="T52" fmla="*/ 2064 w 4272"/>
                <a:gd name="T53" fmla="*/ 1620 h 1908"/>
                <a:gd name="T54" fmla="*/ 1956 w 4272"/>
                <a:gd name="T55" fmla="*/ 1704 h 1908"/>
                <a:gd name="T56" fmla="*/ 1824 w 4272"/>
                <a:gd name="T57" fmla="*/ 1824 h 1908"/>
                <a:gd name="T58" fmla="*/ 1752 w 4272"/>
                <a:gd name="T59" fmla="*/ 1872 h 1908"/>
                <a:gd name="T60" fmla="*/ 1536 w 4272"/>
                <a:gd name="T61" fmla="*/ 1908 h 1908"/>
                <a:gd name="T62" fmla="*/ 1356 w 4272"/>
                <a:gd name="T63" fmla="*/ 1824 h 1908"/>
                <a:gd name="T64" fmla="*/ 1212 w 4272"/>
                <a:gd name="T65" fmla="*/ 1812 h 1908"/>
                <a:gd name="T66" fmla="*/ 1140 w 4272"/>
                <a:gd name="T67" fmla="*/ 1716 h 1908"/>
                <a:gd name="T68" fmla="*/ 1152 w 4272"/>
                <a:gd name="T69" fmla="*/ 1656 h 1908"/>
                <a:gd name="T70" fmla="*/ 972 w 4272"/>
                <a:gd name="T71" fmla="*/ 1500 h 1908"/>
                <a:gd name="T72" fmla="*/ 984 w 4272"/>
                <a:gd name="T73" fmla="*/ 1392 h 1908"/>
                <a:gd name="T74" fmla="*/ 936 w 4272"/>
                <a:gd name="T75" fmla="*/ 1380 h 1908"/>
                <a:gd name="T76" fmla="*/ 876 w 4272"/>
                <a:gd name="T77" fmla="*/ 1368 h 1908"/>
                <a:gd name="T78" fmla="*/ 840 w 4272"/>
                <a:gd name="T79" fmla="*/ 1344 h 1908"/>
                <a:gd name="T80" fmla="*/ 780 w 4272"/>
                <a:gd name="T81" fmla="*/ 1248 h 1908"/>
                <a:gd name="T82" fmla="*/ 660 w 4272"/>
                <a:gd name="T83" fmla="*/ 1224 h 1908"/>
                <a:gd name="T84" fmla="*/ 636 w 4272"/>
                <a:gd name="T85" fmla="*/ 1188 h 1908"/>
                <a:gd name="T86" fmla="*/ 504 w 4272"/>
                <a:gd name="T87" fmla="*/ 1236 h 1908"/>
                <a:gd name="T88" fmla="*/ 420 w 4272"/>
                <a:gd name="T89" fmla="*/ 1380 h 1908"/>
                <a:gd name="T90" fmla="*/ 396 w 4272"/>
                <a:gd name="T91" fmla="*/ 1416 h 1908"/>
                <a:gd name="T92" fmla="*/ 360 w 4272"/>
                <a:gd name="T93" fmla="*/ 1440 h 1908"/>
                <a:gd name="T94" fmla="*/ 312 w 4272"/>
                <a:gd name="T95" fmla="*/ 1488 h 1908"/>
                <a:gd name="T96" fmla="*/ 252 w 4272"/>
                <a:gd name="T97" fmla="*/ 1500 h 1908"/>
                <a:gd name="T98" fmla="*/ 288 w 4272"/>
                <a:gd name="T99" fmla="*/ 1524 h 1908"/>
                <a:gd name="T100" fmla="*/ 360 w 4272"/>
                <a:gd name="T101" fmla="*/ 1548 h 1908"/>
                <a:gd name="T102" fmla="*/ 288 w 4272"/>
                <a:gd name="T103" fmla="*/ 1632 h 1908"/>
                <a:gd name="T104" fmla="*/ 72 w 4272"/>
                <a:gd name="T105" fmla="*/ 1716 h 1908"/>
                <a:gd name="T106" fmla="*/ 0 w 4272"/>
                <a:gd name="T107" fmla="*/ 1728 h 190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272"/>
                <a:gd name="T163" fmla="*/ 0 h 1908"/>
                <a:gd name="T164" fmla="*/ 4272 w 4272"/>
                <a:gd name="T165" fmla="*/ 1908 h 190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272" h="1908">
                  <a:moveTo>
                    <a:pt x="4272" y="240"/>
                  </a:moveTo>
                  <a:cubicBezTo>
                    <a:pt x="4260" y="248"/>
                    <a:pt x="4247" y="255"/>
                    <a:pt x="4236" y="264"/>
                  </a:cubicBezTo>
                  <a:cubicBezTo>
                    <a:pt x="4223" y="275"/>
                    <a:pt x="4217" y="298"/>
                    <a:pt x="4200" y="300"/>
                  </a:cubicBezTo>
                  <a:cubicBezTo>
                    <a:pt x="4166" y="304"/>
                    <a:pt x="4048" y="235"/>
                    <a:pt x="4020" y="216"/>
                  </a:cubicBezTo>
                  <a:cubicBezTo>
                    <a:pt x="4004" y="192"/>
                    <a:pt x="3981" y="171"/>
                    <a:pt x="3972" y="144"/>
                  </a:cubicBezTo>
                  <a:cubicBezTo>
                    <a:pt x="3953" y="88"/>
                    <a:pt x="3943" y="47"/>
                    <a:pt x="3912" y="0"/>
                  </a:cubicBezTo>
                  <a:cubicBezTo>
                    <a:pt x="3877" y="53"/>
                    <a:pt x="3865" y="45"/>
                    <a:pt x="3804" y="60"/>
                  </a:cubicBezTo>
                  <a:cubicBezTo>
                    <a:pt x="3736" y="37"/>
                    <a:pt x="3677" y="62"/>
                    <a:pt x="3612" y="84"/>
                  </a:cubicBezTo>
                  <a:cubicBezTo>
                    <a:pt x="3544" y="107"/>
                    <a:pt x="3382" y="108"/>
                    <a:pt x="3300" y="120"/>
                  </a:cubicBezTo>
                  <a:cubicBezTo>
                    <a:pt x="3280" y="127"/>
                    <a:pt x="3240" y="136"/>
                    <a:pt x="3228" y="156"/>
                  </a:cubicBezTo>
                  <a:cubicBezTo>
                    <a:pt x="3202" y="197"/>
                    <a:pt x="3207" y="260"/>
                    <a:pt x="3180" y="300"/>
                  </a:cubicBezTo>
                  <a:cubicBezTo>
                    <a:pt x="3140" y="361"/>
                    <a:pt x="3104" y="416"/>
                    <a:pt x="3072" y="480"/>
                  </a:cubicBezTo>
                  <a:cubicBezTo>
                    <a:pt x="3060" y="504"/>
                    <a:pt x="3049" y="529"/>
                    <a:pt x="3036" y="552"/>
                  </a:cubicBezTo>
                  <a:cubicBezTo>
                    <a:pt x="3022" y="577"/>
                    <a:pt x="2988" y="624"/>
                    <a:pt x="2988" y="624"/>
                  </a:cubicBezTo>
                  <a:cubicBezTo>
                    <a:pt x="3000" y="642"/>
                    <a:pt x="3024" y="671"/>
                    <a:pt x="3024" y="696"/>
                  </a:cubicBezTo>
                  <a:cubicBezTo>
                    <a:pt x="3024" y="763"/>
                    <a:pt x="2883" y="806"/>
                    <a:pt x="2832" y="840"/>
                  </a:cubicBezTo>
                  <a:cubicBezTo>
                    <a:pt x="2768" y="936"/>
                    <a:pt x="2852" y="820"/>
                    <a:pt x="2772" y="900"/>
                  </a:cubicBezTo>
                  <a:cubicBezTo>
                    <a:pt x="2762" y="910"/>
                    <a:pt x="2760" y="928"/>
                    <a:pt x="2748" y="936"/>
                  </a:cubicBezTo>
                  <a:cubicBezTo>
                    <a:pt x="2724" y="952"/>
                    <a:pt x="2692" y="951"/>
                    <a:pt x="2664" y="960"/>
                  </a:cubicBezTo>
                  <a:cubicBezTo>
                    <a:pt x="2634" y="1051"/>
                    <a:pt x="2655" y="1012"/>
                    <a:pt x="2604" y="1080"/>
                  </a:cubicBezTo>
                  <a:cubicBezTo>
                    <a:pt x="2574" y="1171"/>
                    <a:pt x="2536" y="1171"/>
                    <a:pt x="2448" y="1200"/>
                  </a:cubicBezTo>
                  <a:cubicBezTo>
                    <a:pt x="2424" y="1208"/>
                    <a:pt x="2400" y="1216"/>
                    <a:pt x="2376" y="1224"/>
                  </a:cubicBezTo>
                  <a:cubicBezTo>
                    <a:pt x="2364" y="1228"/>
                    <a:pt x="2340" y="1236"/>
                    <a:pt x="2340" y="1236"/>
                  </a:cubicBezTo>
                  <a:cubicBezTo>
                    <a:pt x="2331" y="1264"/>
                    <a:pt x="2332" y="1296"/>
                    <a:pt x="2316" y="1320"/>
                  </a:cubicBezTo>
                  <a:cubicBezTo>
                    <a:pt x="2293" y="1355"/>
                    <a:pt x="2217" y="1361"/>
                    <a:pt x="2184" y="1368"/>
                  </a:cubicBezTo>
                  <a:cubicBezTo>
                    <a:pt x="2155" y="1454"/>
                    <a:pt x="2181" y="1426"/>
                    <a:pt x="2124" y="1464"/>
                  </a:cubicBezTo>
                  <a:cubicBezTo>
                    <a:pt x="2143" y="1559"/>
                    <a:pt x="2131" y="1561"/>
                    <a:pt x="2064" y="1620"/>
                  </a:cubicBezTo>
                  <a:cubicBezTo>
                    <a:pt x="1967" y="1706"/>
                    <a:pt x="2030" y="1679"/>
                    <a:pt x="1956" y="1704"/>
                  </a:cubicBezTo>
                  <a:cubicBezTo>
                    <a:pt x="1903" y="1783"/>
                    <a:pt x="1901" y="1781"/>
                    <a:pt x="1824" y="1824"/>
                  </a:cubicBezTo>
                  <a:cubicBezTo>
                    <a:pt x="1799" y="1838"/>
                    <a:pt x="1776" y="1856"/>
                    <a:pt x="1752" y="1872"/>
                  </a:cubicBezTo>
                  <a:cubicBezTo>
                    <a:pt x="1731" y="1886"/>
                    <a:pt x="1569" y="1904"/>
                    <a:pt x="1536" y="1908"/>
                  </a:cubicBezTo>
                  <a:cubicBezTo>
                    <a:pt x="1472" y="1887"/>
                    <a:pt x="1420" y="1845"/>
                    <a:pt x="1356" y="1824"/>
                  </a:cubicBezTo>
                  <a:cubicBezTo>
                    <a:pt x="1304" y="1841"/>
                    <a:pt x="1264" y="1825"/>
                    <a:pt x="1212" y="1812"/>
                  </a:cubicBezTo>
                  <a:cubicBezTo>
                    <a:pt x="1170" y="1784"/>
                    <a:pt x="1156" y="1764"/>
                    <a:pt x="1140" y="1716"/>
                  </a:cubicBezTo>
                  <a:cubicBezTo>
                    <a:pt x="1144" y="1696"/>
                    <a:pt x="1154" y="1676"/>
                    <a:pt x="1152" y="1656"/>
                  </a:cubicBezTo>
                  <a:cubicBezTo>
                    <a:pt x="1143" y="1552"/>
                    <a:pt x="1049" y="1538"/>
                    <a:pt x="972" y="1500"/>
                  </a:cubicBezTo>
                  <a:cubicBezTo>
                    <a:pt x="977" y="1485"/>
                    <a:pt x="1016" y="1417"/>
                    <a:pt x="984" y="1392"/>
                  </a:cubicBezTo>
                  <a:cubicBezTo>
                    <a:pt x="971" y="1382"/>
                    <a:pt x="952" y="1384"/>
                    <a:pt x="936" y="1380"/>
                  </a:cubicBezTo>
                  <a:cubicBezTo>
                    <a:pt x="916" y="1376"/>
                    <a:pt x="896" y="1372"/>
                    <a:pt x="876" y="1368"/>
                  </a:cubicBezTo>
                  <a:cubicBezTo>
                    <a:pt x="864" y="1360"/>
                    <a:pt x="848" y="1356"/>
                    <a:pt x="840" y="1344"/>
                  </a:cubicBezTo>
                  <a:cubicBezTo>
                    <a:pt x="769" y="1230"/>
                    <a:pt x="861" y="1302"/>
                    <a:pt x="780" y="1248"/>
                  </a:cubicBezTo>
                  <a:cubicBezTo>
                    <a:pt x="729" y="1265"/>
                    <a:pt x="704" y="1253"/>
                    <a:pt x="660" y="1224"/>
                  </a:cubicBezTo>
                  <a:cubicBezTo>
                    <a:pt x="652" y="1212"/>
                    <a:pt x="650" y="1192"/>
                    <a:pt x="636" y="1188"/>
                  </a:cubicBezTo>
                  <a:cubicBezTo>
                    <a:pt x="598" y="1177"/>
                    <a:pt x="534" y="1216"/>
                    <a:pt x="504" y="1236"/>
                  </a:cubicBezTo>
                  <a:cubicBezTo>
                    <a:pt x="488" y="1301"/>
                    <a:pt x="478" y="1342"/>
                    <a:pt x="420" y="1380"/>
                  </a:cubicBezTo>
                  <a:cubicBezTo>
                    <a:pt x="412" y="1392"/>
                    <a:pt x="406" y="1406"/>
                    <a:pt x="396" y="1416"/>
                  </a:cubicBezTo>
                  <a:cubicBezTo>
                    <a:pt x="386" y="1426"/>
                    <a:pt x="369" y="1429"/>
                    <a:pt x="360" y="1440"/>
                  </a:cubicBezTo>
                  <a:cubicBezTo>
                    <a:pt x="313" y="1498"/>
                    <a:pt x="391" y="1462"/>
                    <a:pt x="312" y="1488"/>
                  </a:cubicBezTo>
                  <a:cubicBezTo>
                    <a:pt x="312" y="1488"/>
                    <a:pt x="236" y="1420"/>
                    <a:pt x="252" y="1500"/>
                  </a:cubicBezTo>
                  <a:cubicBezTo>
                    <a:pt x="255" y="1514"/>
                    <a:pt x="275" y="1518"/>
                    <a:pt x="288" y="1524"/>
                  </a:cubicBezTo>
                  <a:cubicBezTo>
                    <a:pt x="311" y="1534"/>
                    <a:pt x="360" y="1548"/>
                    <a:pt x="360" y="1548"/>
                  </a:cubicBezTo>
                  <a:cubicBezTo>
                    <a:pt x="338" y="1614"/>
                    <a:pt x="343" y="1602"/>
                    <a:pt x="288" y="1632"/>
                  </a:cubicBezTo>
                  <a:cubicBezTo>
                    <a:pt x="145" y="1711"/>
                    <a:pt x="294" y="1667"/>
                    <a:pt x="72" y="1716"/>
                  </a:cubicBezTo>
                  <a:cubicBezTo>
                    <a:pt x="48" y="1721"/>
                    <a:pt x="0" y="1728"/>
                    <a:pt x="0" y="1728"/>
                  </a:cubicBezTo>
                </a:path>
              </a:pathLst>
            </a:cu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902" name="Freeform 20"/>
            <p:cNvSpPr>
              <a:spLocks noChangeArrowheads="1"/>
            </p:cNvSpPr>
            <p:nvPr/>
          </p:nvSpPr>
          <p:spPr bwMode="auto">
            <a:xfrm>
              <a:off x="3582" y="172"/>
              <a:ext cx="873" cy="1592"/>
            </a:xfrm>
            <a:custGeom>
              <a:avLst/>
              <a:gdLst>
                <a:gd name="T0" fmla="*/ 0 w 816"/>
                <a:gd name="T1" fmla="*/ 0 h 1860"/>
                <a:gd name="T2" fmla="*/ 13 w 816"/>
                <a:gd name="T3" fmla="*/ 257 h 1860"/>
                <a:gd name="T4" fmla="*/ 77 w 816"/>
                <a:gd name="T5" fmla="*/ 390 h 1860"/>
                <a:gd name="T6" fmla="*/ 167 w 816"/>
                <a:gd name="T7" fmla="*/ 575 h 1860"/>
                <a:gd name="T8" fmla="*/ 398 w 816"/>
                <a:gd name="T9" fmla="*/ 647 h 1860"/>
                <a:gd name="T10" fmla="*/ 526 w 816"/>
                <a:gd name="T11" fmla="*/ 698 h 1860"/>
                <a:gd name="T12" fmla="*/ 552 w 816"/>
                <a:gd name="T13" fmla="*/ 729 h 1860"/>
                <a:gd name="T14" fmla="*/ 591 w 816"/>
                <a:gd name="T15" fmla="*/ 750 h 1860"/>
                <a:gd name="T16" fmla="*/ 668 w 816"/>
                <a:gd name="T17" fmla="*/ 842 h 1860"/>
                <a:gd name="T18" fmla="*/ 706 w 816"/>
                <a:gd name="T19" fmla="*/ 873 h 1860"/>
                <a:gd name="T20" fmla="*/ 796 w 816"/>
                <a:gd name="T21" fmla="*/ 976 h 1860"/>
                <a:gd name="T22" fmla="*/ 834 w 816"/>
                <a:gd name="T23" fmla="*/ 1150 h 1860"/>
                <a:gd name="T24" fmla="*/ 860 w 816"/>
                <a:gd name="T25" fmla="*/ 1212 h 1860"/>
                <a:gd name="T26" fmla="*/ 873 w 816"/>
                <a:gd name="T27" fmla="*/ 1243 h 1860"/>
                <a:gd name="T28" fmla="*/ 860 w 816"/>
                <a:gd name="T29" fmla="*/ 1274 h 1860"/>
                <a:gd name="T30" fmla="*/ 809 w 816"/>
                <a:gd name="T31" fmla="*/ 1335 h 1860"/>
                <a:gd name="T32" fmla="*/ 603 w 816"/>
                <a:gd name="T33" fmla="*/ 1366 h 1860"/>
                <a:gd name="T34" fmla="*/ 488 w 816"/>
                <a:gd name="T35" fmla="*/ 1448 h 1860"/>
                <a:gd name="T36" fmla="*/ 501 w 816"/>
                <a:gd name="T37" fmla="*/ 1551 h 1860"/>
                <a:gd name="T38" fmla="*/ 514 w 816"/>
                <a:gd name="T39" fmla="*/ 1592 h 186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16"/>
                <a:gd name="T61" fmla="*/ 0 h 1860"/>
                <a:gd name="T62" fmla="*/ 816 w 816"/>
                <a:gd name="T63" fmla="*/ 1860 h 186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16" h="1860">
                  <a:moveTo>
                    <a:pt x="0" y="0"/>
                  </a:moveTo>
                  <a:cubicBezTo>
                    <a:pt x="4" y="100"/>
                    <a:pt x="5" y="200"/>
                    <a:pt x="12" y="300"/>
                  </a:cubicBezTo>
                  <a:cubicBezTo>
                    <a:pt x="16" y="357"/>
                    <a:pt x="55" y="404"/>
                    <a:pt x="72" y="456"/>
                  </a:cubicBezTo>
                  <a:cubicBezTo>
                    <a:pt x="79" y="538"/>
                    <a:pt x="65" y="642"/>
                    <a:pt x="156" y="672"/>
                  </a:cubicBezTo>
                  <a:cubicBezTo>
                    <a:pt x="230" y="746"/>
                    <a:pt x="269" y="741"/>
                    <a:pt x="372" y="756"/>
                  </a:cubicBezTo>
                  <a:cubicBezTo>
                    <a:pt x="417" y="771"/>
                    <a:pt x="447" y="801"/>
                    <a:pt x="492" y="816"/>
                  </a:cubicBezTo>
                  <a:cubicBezTo>
                    <a:pt x="500" y="828"/>
                    <a:pt x="506" y="842"/>
                    <a:pt x="516" y="852"/>
                  </a:cubicBezTo>
                  <a:cubicBezTo>
                    <a:pt x="526" y="862"/>
                    <a:pt x="543" y="865"/>
                    <a:pt x="552" y="876"/>
                  </a:cubicBezTo>
                  <a:cubicBezTo>
                    <a:pt x="552" y="876"/>
                    <a:pt x="612" y="966"/>
                    <a:pt x="624" y="984"/>
                  </a:cubicBezTo>
                  <a:cubicBezTo>
                    <a:pt x="633" y="998"/>
                    <a:pt x="650" y="1007"/>
                    <a:pt x="660" y="1020"/>
                  </a:cubicBezTo>
                  <a:cubicBezTo>
                    <a:pt x="690" y="1059"/>
                    <a:pt x="715" y="1101"/>
                    <a:pt x="744" y="1140"/>
                  </a:cubicBezTo>
                  <a:cubicBezTo>
                    <a:pt x="798" y="1303"/>
                    <a:pt x="737" y="1101"/>
                    <a:pt x="780" y="1344"/>
                  </a:cubicBezTo>
                  <a:cubicBezTo>
                    <a:pt x="784" y="1369"/>
                    <a:pt x="796" y="1392"/>
                    <a:pt x="804" y="1416"/>
                  </a:cubicBezTo>
                  <a:cubicBezTo>
                    <a:pt x="808" y="1428"/>
                    <a:pt x="816" y="1452"/>
                    <a:pt x="816" y="1452"/>
                  </a:cubicBezTo>
                  <a:cubicBezTo>
                    <a:pt x="812" y="1464"/>
                    <a:pt x="810" y="1477"/>
                    <a:pt x="804" y="1488"/>
                  </a:cubicBezTo>
                  <a:cubicBezTo>
                    <a:pt x="790" y="1513"/>
                    <a:pt x="756" y="1560"/>
                    <a:pt x="756" y="1560"/>
                  </a:cubicBezTo>
                  <a:cubicBezTo>
                    <a:pt x="687" y="1537"/>
                    <a:pt x="622" y="1557"/>
                    <a:pt x="564" y="1596"/>
                  </a:cubicBezTo>
                  <a:cubicBezTo>
                    <a:pt x="532" y="1644"/>
                    <a:pt x="508" y="1666"/>
                    <a:pt x="456" y="1692"/>
                  </a:cubicBezTo>
                  <a:cubicBezTo>
                    <a:pt x="485" y="1780"/>
                    <a:pt x="486" y="1739"/>
                    <a:pt x="468" y="1812"/>
                  </a:cubicBezTo>
                  <a:cubicBezTo>
                    <a:pt x="472" y="1828"/>
                    <a:pt x="480" y="1860"/>
                    <a:pt x="480" y="1860"/>
                  </a:cubicBezTo>
                </a:path>
              </a:pathLst>
            </a:custGeom>
            <a:noFill/>
            <a:ln w="7620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903" name="Freeform 21"/>
            <p:cNvSpPr>
              <a:spLocks noChangeArrowheads="1"/>
            </p:cNvSpPr>
            <p:nvPr/>
          </p:nvSpPr>
          <p:spPr bwMode="auto">
            <a:xfrm>
              <a:off x="3232" y="1872"/>
              <a:ext cx="944" cy="1596"/>
            </a:xfrm>
            <a:custGeom>
              <a:avLst/>
              <a:gdLst>
                <a:gd name="T0" fmla="*/ 944 w 944"/>
                <a:gd name="T1" fmla="*/ 0 h 1596"/>
                <a:gd name="T2" fmla="*/ 908 w 944"/>
                <a:gd name="T3" fmla="*/ 12 h 1596"/>
                <a:gd name="T4" fmla="*/ 848 w 944"/>
                <a:gd name="T5" fmla="*/ 132 h 1596"/>
                <a:gd name="T6" fmla="*/ 812 w 944"/>
                <a:gd name="T7" fmla="*/ 144 h 1596"/>
                <a:gd name="T8" fmla="*/ 728 w 944"/>
                <a:gd name="T9" fmla="*/ 204 h 1596"/>
                <a:gd name="T10" fmla="*/ 680 w 944"/>
                <a:gd name="T11" fmla="*/ 276 h 1596"/>
                <a:gd name="T12" fmla="*/ 644 w 944"/>
                <a:gd name="T13" fmla="*/ 300 h 1596"/>
                <a:gd name="T14" fmla="*/ 572 w 944"/>
                <a:gd name="T15" fmla="*/ 324 h 1596"/>
                <a:gd name="T16" fmla="*/ 536 w 944"/>
                <a:gd name="T17" fmla="*/ 540 h 1596"/>
                <a:gd name="T18" fmla="*/ 512 w 944"/>
                <a:gd name="T19" fmla="*/ 612 h 1596"/>
                <a:gd name="T20" fmla="*/ 500 w 944"/>
                <a:gd name="T21" fmla="*/ 720 h 1596"/>
                <a:gd name="T22" fmla="*/ 452 w 944"/>
                <a:gd name="T23" fmla="*/ 792 h 1596"/>
                <a:gd name="T24" fmla="*/ 404 w 944"/>
                <a:gd name="T25" fmla="*/ 864 h 1596"/>
                <a:gd name="T26" fmla="*/ 296 w 944"/>
                <a:gd name="T27" fmla="*/ 924 h 1596"/>
                <a:gd name="T28" fmla="*/ 152 w 944"/>
                <a:gd name="T29" fmla="*/ 948 h 1596"/>
                <a:gd name="T30" fmla="*/ 128 w 944"/>
                <a:gd name="T31" fmla="*/ 1020 h 1596"/>
                <a:gd name="T32" fmla="*/ 116 w 944"/>
                <a:gd name="T33" fmla="*/ 1056 h 1596"/>
                <a:gd name="T34" fmla="*/ 104 w 944"/>
                <a:gd name="T35" fmla="*/ 1140 h 1596"/>
                <a:gd name="T36" fmla="*/ 8 w 944"/>
                <a:gd name="T37" fmla="*/ 1212 h 1596"/>
                <a:gd name="T38" fmla="*/ 44 w 944"/>
                <a:gd name="T39" fmla="*/ 1248 h 1596"/>
                <a:gd name="T40" fmla="*/ 104 w 944"/>
                <a:gd name="T41" fmla="*/ 1260 h 1596"/>
                <a:gd name="T42" fmla="*/ 164 w 944"/>
                <a:gd name="T43" fmla="*/ 1368 h 1596"/>
                <a:gd name="T44" fmla="*/ 140 w 944"/>
                <a:gd name="T45" fmla="*/ 1512 h 1596"/>
                <a:gd name="T46" fmla="*/ 104 w 944"/>
                <a:gd name="T47" fmla="*/ 1560 h 1596"/>
                <a:gd name="T48" fmla="*/ 80 w 944"/>
                <a:gd name="T49" fmla="*/ 1596 h 159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44"/>
                <a:gd name="T76" fmla="*/ 0 h 1596"/>
                <a:gd name="T77" fmla="*/ 944 w 944"/>
                <a:gd name="T78" fmla="*/ 1596 h 159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44" h="1596">
                  <a:moveTo>
                    <a:pt x="944" y="0"/>
                  </a:moveTo>
                  <a:cubicBezTo>
                    <a:pt x="932" y="4"/>
                    <a:pt x="918" y="4"/>
                    <a:pt x="908" y="12"/>
                  </a:cubicBezTo>
                  <a:cubicBezTo>
                    <a:pt x="868" y="44"/>
                    <a:pt x="888" y="100"/>
                    <a:pt x="848" y="132"/>
                  </a:cubicBezTo>
                  <a:cubicBezTo>
                    <a:pt x="838" y="140"/>
                    <a:pt x="823" y="138"/>
                    <a:pt x="812" y="144"/>
                  </a:cubicBezTo>
                  <a:cubicBezTo>
                    <a:pt x="799" y="150"/>
                    <a:pt x="732" y="199"/>
                    <a:pt x="728" y="204"/>
                  </a:cubicBezTo>
                  <a:cubicBezTo>
                    <a:pt x="709" y="226"/>
                    <a:pt x="704" y="260"/>
                    <a:pt x="680" y="276"/>
                  </a:cubicBezTo>
                  <a:cubicBezTo>
                    <a:pt x="668" y="284"/>
                    <a:pt x="657" y="294"/>
                    <a:pt x="644" y="300"/>
                  </a:cubicBezTo>
                  <a:cubicBezTo>
                    <a:pt x="621" y="310"/>
                    <a:pt x="572" y="324"/>
                    <a:pt x="572" y="324"/>
                  </a:cubicBezTo>
                  <a:cubicBezTo>
                    <a:pt x="564" y="397"/>
                    <a:pt x="554" y="469"/>
                    <a:pt x="536" y="540"/>
                  </a:cubicBezTo>
                  <a:cubicBezTo>
                    <a:pt x="530" y="565"/>
                    <a:pt x="512" y="612"/>
                    <a:pt x="512" y="612"/>
                  </a:cubicBezTo>
                  <a:cubicBezTo>
                    <a:pt x="508" y="648"/>
                    <a:pt x="511" y="686"/>
                    <a:pt x="500" y="720"/>
                  </a:cubicBezTo>
                  <a:cubicBezTo>
                    <a:pt x="491" y="747"/>
                    <a:pt x="468" y="768"/>
                    <a:pt x="452" y="792"/>
                  </a:cubicBezTo>
                  <a:cubicBezTo>
                    <a:pt x="436" y="816"/>
                    <a:pt x="428" y="848"/>
                    <a:pt x="404" y="864"/>
                  </a:cubicBezTo>
                  <a:cubicBezTo>
                    <a:pt x="383" y="878"/>
                    <a:pt x="319" y="917"/>
                    <a:pt x="296" y="924"/>
                  </a:cubicBezTo>
                  <a:cubicBezTo>
                    <a:pt x="249" y="938"/>
                    <a:pt x="200" y="938"/>
                    <a:pt x="152" y="948"/>
                  </a:cubicBezTo>
                  <a:cubicBezTo>
                    <a:pt x="144" y="972"/>
                    <a:pt x="136" y="996"/>
                    <a:pt x="128" y="1020"/>
                  </a:cubicBezTo>
                  <a:cubicBezTo>
                    <a:pt x="124" y="1032"/>
                    <a:pt x="116" y="1056"/>
                    <a:pt x="116" y="1056"/>
                  </a:cubicBezTo>
                  <a:cubicBezTo>
                    <a:pt x="112" y="1084"/>
                    <a:pt x="120" y="1117"/>
                    <a:pt x="104" y="1140"/>
                  </a:cubicBezTo>
                  <a:cubicBezTo>
                    <a:pt x="81" y="1173"/>
                    <a:pt x="27" y="1177"/>
                    <a:pt x="8" y="1212"/>
                  </a:cubicBezTo>
                  <a:cubicBezTo>
                    <a:pt x="0" y="1227"/>
                    <a:pt x="29" y="1240"/>
                    <a:pt x="44" y="1248"/>
                  </a:cubicBezTo>
                  <a:cubicBezTo>
                    <a:pt x="62" y="1257"/>
                    <a:pt x="84" y="1256"/>
                    <a:pt x="104" y="1260"/>
                  </a:cubicBezTo>
                  <a:cubicBezTo>
                    <a:pt x="157" y="1295"/>
                    <a:pt x="145" y="1312"/>
                    <a:pt x="164" y="1368"/>
                  </a:cubicBezTo>
                  <a:cubicBezTo>
                    <a:pt x="163" y="1374"/>
                    <a:pt x="147" y="1495"/>
                    <a:pt x="140" y="1512"/>
                  </a:cubicBezTo>
                  <a:cubicBezTo>
                    <a:pt x="132" y="1530"/>
                    <a:pt x="116" y="1544"/>
                    <a:pt x="104" y="1560"/>
                  </a:cubicBezTo>
                  <a:cubicBezTo>
                    <a:pt x="96" y="1572"/>
                    <a:pt x="80" y="1596"/>
                    <a:pt x="80" y="1596"/>
                  </a:cubicBezTo>
                </a:path>
              </a:pathLst>
            </a:cu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904" name="Freeform 22"/>
            <p:cNvSpPr>
              <a:spLocks noChangeArrowheads="1"/>
            </p:cNvSpPr>
            <p:nvPr/>
          </p:nvSpPr>
          <p:spPr bwMode="auto">
            <a:xfrm>
              <a:off x="123" y="171"/>
              <a:ext cx="2236" cy="326"/>
            </a:xfrm>
            <a:custGeom>
              <a:avLst/>
              <a:gdLst>
                <a:gd name="T0" fmla="*/ 2236 w 2236"/>
                <a:gd name="T1" fmla="*/ 0 h 326"/>
                <a:gd name="T2" fmla="*/ 2164 w 2236"/>
                <a:gd name="T3" fmla="*/ 84 h 326"/>
                <a:gd name="T4" fmla="*/ 2044 w 2236"/>
                <a:gd name="T5" fmla="*/ 48 h 326"/>
                <a:gd name="T6" fmla="*/ 1996 w 2236"/>
                <a:gd name="T7" fmla="*/ 60 h 326"/>
                <a:gd name="T8" fmla="*/ 1972 w 2236"/>
                <a:gd name="T9" fmla="*/ 144 h 326"/>
                <a:gd name="T10" fmla="*/ 1900 w 2236"/>
                <a:gd name="T11" fmla="*/ 168 h 326"/>
                <a:gd name="T12" fmla="*/ 1888 w 2236"/>
                <a:gd name="T13" fmla="*/ 204 h 326"/>
                <a:gd name="T14" fmla="*/ 1816 w 2236"/>
                <a:gd name="T15" fmla="*/ 228 h 326"/>
                <a:gd name="T16" fmla="*/ 1780 w 2236"/>
                <a:gd name="T17" fmla="*/ 216 h 326"/>
                <a:gd name="T18" fmla="*/ 1708 w 2236"/>
                <a:gd name="T19" fmla="*/ 168 h 326"/>
                <a:gd name="T20" fmla="*/ 1624 w 2236"/>
                <a:gd name="T21" fmla="*/ 252 h 326"/>
                <a:gd name="T22" fmla="*/ 1588 w 2236"/>
                <a:gd name="T23" fmla="*/ 240 h 326"/>
                <a:gd name="T24" fmla="*/ 1600 w 2236"/>
                <a:gd name="T25" fmla="*/ 204 h 326"/>
                <a:gd name="T26" fmla="*/ 1588 w 2236"/>
                <a:gd name="T27" fmla="*/ 168 h 326"/>
                <a:gd name="T28" fmla="*/ 1516 w 2236"/>
                <a:gd name="T29" fmla="*/ 120 h 326"/>
                <a:gd name="T30" fmla="*/ 1432 w 2236"/>
                <a:gd name="T31" fmla="*/ 156 h 326"/>
                <a:gd name="T32" fmla="*/ 1408 w 2236"/>
                <a:gd name="T33" fmla="*/ 192 h 326"/>
                <a:gd name="T34" fmla="*/ 1372 w 2236"/>
                <a:gd name="T35" fmla="*/ 204 h 326"/>
                <a:gd name="T36" fmla="*/ 1300 w 2236"/>
                <a:gd name="T37" fmla="*/ 252 h 326"/>
                <a:gd name="T38" fmla="*/ 1168 w 2236"/>
                <a:gd name="T39" fmla="*/ 252 h 326"/>
                <a:gd name="T40" fmla="*/ 1096 w 2236"/>
                <a:gd name="T41" fmla="*/ 300 h 326"/>
                <a:gd name="T42" fmla="*/ 1024 w 2236"/>
                <a:gd name="T43" fmla="*/ 276 h 326"/>
                <a:gd name="T44" fmla="*/ 916 w 2236"/>
                <a:gd name="T45" fmla="*/ 324 h 326"/>
                <a:gd name="T46" fmla="*/ 604 w 2236"/>
                <a:gd name="T47" fmla="*/ 288 h 326"/>
                <a:gd name="T48" fmla="*/ 592 w 2236"/>
                <a:gd name="T49" fmla="*/ 252 h 326"/>
                <a:gd name="T50" fmla="*/ 556 w 2236"/>
                <a:gd name="T51" fmla="*/ 264 h 326"/>
                <a:gd name="T52" fmla="*/ 520 w 2236"/>
                <a:gd name="T53" fmla="*/ 252 h 326"/>
                <a:gd name="T54" fmla="*/ 364 w 2236"/>
                <a:gd name="T55" fmla="*/ 168 h 326"/>
                <a:gd name="T56" fmla="*/ 268 w 2236"/>
                <a:gd name="T57" fmla="*/ 288 h 326"/>
                <a:gd name="T58" fmla="*/ 256 w 2236"/>
                <a:gd name="T59" fmla="*/ 252 h 326"/>
                <a:gd name="T60" fmla="*/ 52 w 2236"/>
                <a:gd name="T61" fmla="*/ 216 h 326"/>
                <a:gd name="T62" fmla="*/ 40 w 2236"/>
                <a:gd name="T63" fmla="*/ 252 h 326"/>
                <a:gd name="T64" fmla="*/ 28 w 2236"/>
                <a:gd name="T65" fmla="*/ 288 h 32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36"/>
                <a:gd name="T100" fmla="*/ 0 h 326"/>
                <a:gd name="T101" fmla="*/ 2236 w 2236"/>
                <a:gd name="T102" fmla="*/ 326 h 32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36" h="326">
                  <a:moveTo>
                    <a:pt x="2236" y="0"/>
                  </a:moveTo>
                  <a:cubicBezTo>
                    <a:pt x="2202" y="51"/>
                    <a:pt x="2222" y="65"/>
                    <a:pt x="2164" y="84"/>
                  </a:cubicBezTo>
                  <a:cubicBezTo>
                    <a:pt x="2124" y="71"/>
                    <a:pt x="2084" y="61"/>
                    <a:pt x="2044" y="48"/>
                  </a:cubicBezTo>
                  <a:cubicBezTo>
                    <a:pt x="2028" y="52"/>
                    <a:pt x="2008" y="48"/>
                    <a:pt x="1996" y="60"/>
                  </a:cubicBezTo>
                  <a:cubicBezTo>
                    <a:pt x="1975" y="81"/>
                    <a:pt x="1996" y="127"/>
                    <a:pt x="1972" y="144"/>
                  </a:cubicBezTo>
                  <a:cubicBezTo>
                    <a:pt x="1951" y="159"/>
                    <a:pt x="1900" y="168"/>
                    <a:pt x="1900" y="168"/>
                  </a:cubicBezTo>
                  <a:cubicBezTo>
                    <a:pt x="1896" y="180"/>
                    <a:pt x="1898" y="197"/>
                    <a:pt x="1888" y="204"/>
                  </a:cubicBezTo>
                  <a:cubicBezTo>
                    <a:pt x="1867" y="219"/>
                    <a:pt x="1816" y="228"/>
                    <a:pt x="1816" y="228"/>
                  </a:cubicBezTo>
                  <a:cubicBezTo>
                    <a:pt x="1804" y="224"/>
                    <a:pt x="1791" y="222"/>
                    <a:pt x="1780" y="216"/>
                  </a:cubicBezTo>
                  <a:cubicBezTo>
                    <a:pt x="1755" y="202"/>
                    <a:pt x="1708" y="168"/>
                    <a:pt x="1708" y="168"/>
                  </a:cubicBezTo>
                  <a:cubicBezTo>
                    <a:pt x="1653" y="251"/>
                    <a:pt x="1687" y="231"/>
                    <a:pt x="1624" y="252"/>
                  </a:cubicBezTo>
                  <a:cubicBezTo>
                    <a:pt x="1612" y="248"/>
                    <a:pt x="1594" y="251"/>
                    <a:pt x="1588" y="240"/>
                  </a:cubicBezTo>
                  <a:cubicBezTo>
                    <a:pt x="1582" y="229"/>
                    <a:pt x="1600" y="217"/>
                    <a:pt x="1600" y="204"/>
                  </a:cubicBezTo>
                  <a:cubicBezTo>
                    <a:pt x="1600" y="191"/>
                    <a:pt x="1595" y="179"/>
                    <a:pt x="1588" y="168"/>
                  </a:cubicBezTo>
                  <a:cubicBezTo>
                    <a:pt x="1562" y="129"/>
                    <a:pt x="1554" y="133"/>
                    <a:pt x="1516" y="120"/>
                  </a:cubicBezTo>
                  <a:cubicBezTo>
                    <a:pt x="1489" y="134"/>
                    <a:pt x="1456" y="137"/>
                    <a:pt x="1432" y="156"/>
                  </a:cubicBezTo>
                  <a:cubicBezTo>
                    <a:pt x="1421" y="165"/>
                    <a:pt x="1419" y="183"/>
                    <a:pt x="1408" y="192"/>
                  </a:cubicBezTo>
                  <a:cubicBezTo>
                    <a:pt x="1398" y="200"/>
                    <a:pt x="1383" y="198"/>
                    <a:pt x="1372" y="204"/>
                  </a:cubicBezTo>
                  <a:cubicBezTo>
                    <a:pt x="1347" y="218"/>
                    <a:pt x="1300" y="252"/>
                    <a:pt x="1300" y="252"/>
                  </a:cubicBezTo>
                  <a:cubicBezTo>
                    <a:pt x="1247" y="239"/>
                    <a:pt x="1230" y="228"/>
                    <a:pt x="1168" y="252"/>
                  </a:cubicBezTo>
                  <a:cubicBezTo>
                    <a:pt x="1141" y="262"/>
                    <a:pt x="1096" y="300"/>
                    <a:pt x="1096" y="300"/>
                  </a:cubicBezTo>
                  <a:cubicBezTo>
                    <a:pt x="1072" y="292"/>
                    <a:pt x="1048" y="284"/>
                    <a:pt x="1024" y="276"/>
                  </a:cubicBezTo>
                  <a:cubicBezTo>
                    <a:pt x="1012" y="272"/>
                    <a:pt x="935" y="318"/>
                    <a:pt x="916" y="324"/>
                  </a:cubicBezTo>
                  <a:cubicBezTo>
                    <a:pt x="797" y="304"/>
                    <a:pt x="746" y="296"/>
                    <a:pt x="604" y="288"/>
                  </a:cubicBezTo>
                  <a:cubicBezTo>
                    <a:pt x="600" y="276"/>
                    <a:pt x="603" y="258"/>
                    <a:pt x="592" y="252"/>
                  </a:cubicBezTo>
                  <a:cubicBezTo>
                    <a:pt x="581" y="246"/>
                    <a:pt x="569" y="264"/>
                    <a:pt x="556" y="264"/>
                  </a:cubicBezTo>
                  <a:cubicBezTo>
                    <a:pt x="543" y="264"/>
                    <a:pt x="531" y="258"/>
                    <a:pt x="520" y="252"/>
                  </a:cubicBezTo>
                  <a:cubicBezTo>
                    <a:pt x="467" y="226"/>
                    <a:pt x="417" y="195"/>
                    <a:pt x="364" y="168"/>
                  </a:cubicBezTo>
                  <a:cubicBezTo>
                    <a:pt x="353" y="276"/>
                    <a:pt x="381" y="326"/>
                    <a:pt x="268" y="288"/>
                  </a:cubicBezTo>
                  <a:cubicBezTo>
                    <a:pt x="264" y="276"/>
                    <a:pt x="267" y="259"/>
                    <a:pt x="256" y="252"/>
                  </a:cubicBezTo>
                  <a:cubicBezTo>
                    <a:pt x="213" y="225"/>
                    <a:pt x="92" y="220"/>
                    <a:pt x="52" y="216"/>
                  </a:cubicBezTo>
                  <a:cubicBezTo>
                    <a:pt x="48" y="228"/>
                    <a:pt x="46" y="241"/>
                    <a:pt x="40" y="252"/>
                  </a:cubicBezTo>
                  <a:cubicBezTo>
                    <a:pt x="20" y="291"/>
                    <a:pt x="0" y="288"/>
                    <a:pt x="28" y="288"/>
                  </a:cubicBezTo>
                </a:path>
              </a:pathLst>
            </a:cu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905" name="Freeform 23"/>
            <p:cNvSpPr>
              <a:spLocks noChangeArrowheads="1"/>
            </p:cNvSpPr>
            <p:nvPr/>
          </p:nvSpPr>
          <p:spPr bwMode="auto">
            <a:xfrm>
              <a:off x="1512" y="2244"/>
              <a:ext cx="210" cy="475"/>
            </a:xfrm>
            <a:custGeom>
              <a:avLst/>
              <a:gdLst>
                <a:gd name="T0" fmla="*/ 84 w 210"/>
                <a:gd name="T1" fmla="*/ 24 h 475"/>
                <a:gd name="T2" fmla="*/ 72 w 210"/>
                <a:gd name="T3" fmla="*/ 96 h 475"/>
                <a:gd name="T4" fmla="*/ 36 w 210"/>
                <a:gd name="T5" fmla="*/ 120 h 475"/>
                <a:gd name="T6" fmla="*/ 60 w 210"/>
                <a:gd name="T7" fmla="*/ 192 h 475"/>
                <a:gd name="T8" fmla="*/ 48 w 210"/>
                <a:gd name="T9" fmla="*/ 228 h 475"/>
                <a:gd name="T10" fmla="*/ 0 w 210"/>
                <a:gd name="T11" fmla="*/ 300 h 475"/>
                <a:gd name="T12" fmla="*/ 72 w 210"/>
                <a:gd name="T13" fmla="*/ 456 h 475"/>
                <a:gd name="T14" fmla="*/ 192 w 210"/>
                <a:gd name="T15" fmla="*/ 444 h 475"/>
                <a:gd name="T16" fmla="*/ 120 w 210"/>
                <a:gd name="T17" fmla="*/ 396 h 475"/>
                <a:gd name="T18" fmla="*/ 180 w 210"/>
                <a:gd name="T19" fmla="*/ 300 h 475"/>
                <a:gd name="T20" fmla="*/ 144 w 210"/>
                <a:gd name="T21" fmla="*/ 288 h 475"/>
                <a:gd name="T22" fmla="*/ 108 w 210"/>
                <a:gd name="T23" fmla="*/ 300 h 475"/>
                <a:gd name="T24" fmla="*/ 72 w 210"/>
                <a:gd name="T25" fmla="*/ 276 h 475"/>
                <a:gd name="T26" fmla="*/ 108 w 210"/>
                <a:gd name="T27" fmla="*/ 264 h 475"/>
                <a:gd name="T28" fmla="*/ 96 w 210"/>
                <a:gd name="T29" fmla="*/ 228 h 475"/>
                <a:gd name="T30" fmla="*/ 144 w 210"/>
                <a:gd name="T31" fmla="*/ 84 h 475"/>
                <a:gd name="T32" fmla="*/ 120 w 210"/>
                <a:gd name="T33" fmla="*/ 12 h 475"/>
                <a:gd name="T34" fmla="*/ 84 w 210"/>
                <a:gd name="T35" fmla="*/ 24 h 47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10"/>
                <a:gd name="T55" fmla="*/ 0 h 475"/>
                <a:gd name="T56" fmla="*/ 210 w 210"/>
                <a:gd name="T57" fmla="*/ 475 h 47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10" h="475">
                  <a:moveTo>
                    <a:pt x="84" y="24"/>
                  </a:moveTo>
                  <a:cubicBezTo>
                    <a:pt x="80" y="48"/>
                    <a:pt x="83" y="74"/>
                    <a:pt x="72" y="96"/>
                  </a:cubicBezTo>
                  <a:cubicBezTo>
                    <a:pt x="66" y="109"/>
                    <a:pt x="38" y="106"/>
                    <a:pt x="36" y="120"/>
                  </a:cubicBezTo>
                  <a:cubicBezTo>
                    <a:pt x="33" y="145"/>
                    <a:pt x="60" y="192"/>
                    <a:pt x="60" y="192"/>
                  </a:cubicBezTo>
                  <a:cubicBezTo>
                    <a:pt x="56" y="204"/>
                    <a:pt x="54" y="217"/>
                    <a:pt x="48" y="228"/>
                  </a:cubicBezTo>
                  <a:cubicBezTo>
                    <a:pt x="34" y="253"/>
                    <a:pt x="0" y="300"/>
                    <a:pt x="0" y="300"/>
                  </a:cubicBezTo>
                  <a:cubicBezTo>
                    <a:pt x="11" y="388"/>
                    <a:pt x="4" y="410"/>
                    <a:pt x="72" y="456"/>
                  </a:cubicBezTo>
                  <a:cubicBezTo>
                    <a:pt x="112" y="452"/>
                    <a:pt x="167" y="475"/>
                    <a:pt x="192" y="444"/>
                  </a:cubicBezTo>
                  <a:cubicBezTo>
                    <a:pt x="210" y="421"/>
                    <a:pt x="120" y="396"/>
                    <a:pt x="120" y="396"/>
                  </a:cubicBezTo>
                  <a:cubicBezTo>
                    <a:pt x="140" y="337"/>
                    <a:pt x="117" y="321"/>
                    <a:pt x="180" y="300"/>
                  </a:cubicBezTo>
                  <a:cubicBezTo>
                    <a:pt x="168" y="296"/>
                    <a:pt x="157" y="288"/>
                    <a:pt x="144" y="288"/>
                  </a:cubicBezTo>
                  <a:cubicBezTo>
                    <a:pt x="131" y="288"/>
                    <a:pt x="120" y="302"/>
                    <a:pt x="108" y="300"/>
                  </a:cubicBezTo>
                  <a:cubicBezTo>
                    <a:pt x="94" y="298"/>
                    <a:pt x="84" y="284"/>
                    <a:pt x="72" y="276"/>
                  </a:cubicBezTo>
                  <a:cubicBezTo>
                    <a:pt x="84" y="272"/>
                    <a:pt x="102" y="275"/>
                    <a:pt x="108" y="264"/>
                  </a:cubicBezTo>
                  <a:cubicBezTo>
                    <a:pt x="114" y="253"/>
                    <a:pt x="96" y="241"/>
                    <a:pt x="96" y="228"/>
                  </a:cubicBezTo>
                  <a:cubicBezTo>
                    <a:pt x="96" y="172"/>
                    <a:pt x="114" y="129"/>
                    <a:pt x="144" y="84"/>
                  </a:cubicBezTo>
                  <a:cubicBezTo>
                    <a:pt x="136" y="60"/>
                    <a:pt x="128" y="36"/>
                    <a:pt x="120" y="12"/>
                  </a:cubicBezTo>
                  <a:cubicBezTo>
                    <a:pt x="116" y="0"/>
                    <a:pt x="84" y="24"/>
                    <a:pt x="84" y="24"/>
                  </a:cubicBezTo>
                  <a:close/>
                </a:path>
              </a:pathLst>
            </a:custGeom>
            <a:solidFill>
              <a:srgbClr val="00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906" name="Oval 24"/>
            <p:cNvSpPr>
              <a:spLocks noChangeArrowheads="1"/>
            </p:cNvSpPr>
            <p:nvPr/>
          </p:nvSpPr>
          <p:spPr bwMode="auto">
            <a:xfrm>
              <a:off x="2256" y="1488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907" name="Oval 25"/>
            <p:cNvSpPr>
              <a:spLocks noChangeArrowheads="1"/>
            </p:cNvSpPr>
            <p:nvPr/>
          </p:nvSpPr>
          <p:spPr bwMode="auto">
            <a:xfrm>
              <a:off x="2112" y="1584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908" name="Oval 26"/>
            <p:cNvSpPr>
              <a:spLocks noChangeArrowheads="1"/>
            </p:cNvSpPr>
            <p:nvPr/>
          </p:nvSpPr>
          <p:spPr bwMode="auto">
            <a:xfrm>
              <a:off x="816" y="1632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909" name="Oval 27"/>
            <p:cNvSpPr>
              <a:spLocks noChangeArrowheads="1"/>
            </p:cNvSpPr>
            <p:nvPr/>
          </p:nvSpPr>
          <p:spPr bwMode="auto">
            <a:xfrm>
              <a:off x="432" y="1584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910" name="Oval 28"/>
            <p:cNvSpPr>
              <a:spLocks noChangeArrowheads="1"/>
            </p:cNvSpPr>
            <p:nvPr/>
          </p:nvSpPr>
          <p:spPr bwMode="auto">
            <a:xfrm>
              <a:off x="384" y="1440"/>
              <a:ext cx="96" cy="14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911" name="Oval 29"/>
            <p:cNvSpPr>
              <a:spLocks noChangeArrowheads="1"/>
            </p:cNvSpPr>
            <p:nvPr/>
          </p:nvSpPr>
          <p:spPr bwMode="auto">
            <a:xfrm>
              <a:off x="2304" y="576"/>
              <a:ext cx="96" cy="14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912" name="Oval 31"/>
            <p:cNvSpPr>
              <a:spLocks noChangeArrowheads="1"/>
            </p:cNvSpPr>
            <p:nvPr/>
          </p:nvSpPr>
          <p:spPr bwMode="auto">
            <a:xfrm>
              <a:off x="3264" y="480"/>
              <a:ext cx="144" cy="14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913" name="Oval 32"/>
            <p:cNvSpPr>
              <a:spLocks noChangeArrowheads="1"/>
            </p:cNvSpPr>
            <p:nvPr/>
          </p:nvSpPr>
          <p:spPr bwMode="auto">
            <a:xfrm>
              <a:off x="3072" y="432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914" name="Oval 33"/>
            <p:cNvSpPr>
              <a:spLocks noChangeArrowheads="1"/>
            </p:cNvSpPr>
            <p:nvPr/>
          </p:nvSpPr>
          <p:spPr bwMode="auto">
            <a:xfrm>
              <a:off x="3600" y="240"/>
              <a:ext cx="96" cy="14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915" name="Oval 34"/>
            <p:cNvSpPr>
              <a:spLocks noChangeArrowheads="1"/>
            </p:cNvSpPr>
            <p:nvPr/>
          </p:nvSpPr>
          <p:spPr bwMode="auto">
            <a:xfrm>
              <a:off x="3936" y="624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916" name="Oval 35"/>
            <p:cNvSpPr>
              <a:spLocks noChangeArrowheads="1"/>
            </p:cNvSpPr>
            <p:nvPr/>
          </p:nvSpPr>
          <p:spPr bwMode="auto">
            <a:xfrm>
              <a:off x="4320" y="960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917" name="Oval 36"/>
            <p:cNvSpPr>
              <a:spLocks noChangeArrowheads="1"/>
            </p:cNvSpPr>
            <p:nvPr/>
          </p:nvSpPr>
          <p:spPr bwMode="auto">
            <a:xfrm>
              <a:off x="4830" y="942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918" name="Oval 37"/>
            <p:cNvSpPr>
              <a:spLocks noChangeArrowheads="1"/>
            </p:cNvSpPr>
            <p:nvPr/>
          </p:nvSpPr>
          <p:spPr bwMode="auto">
            <a:xfrm>
              <a:off x="4879" y="1745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919" name="Oval 38"/>
            <p:cNvSpPr>
              <a:spLocks noChangeArrowheads="1"/>
            </p:cNvSpPr>
            <p:nvPr/>
          </p:nvSpPr>
          <p:spPr bwMode="auto">
            <a:xfrm>
              <a:off x="3984" y="177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920" name="Oval 39"/>
            <p:cNvSpPr>
              <a:spLocks noChangeArrowheads="1"/>
            </p:cNvSpPr>
            <p:nvPr/>
          </p:nvSpPr>
          <p:spPr bwMode="auto">
            <a:xfrm>
              <a:off x="1488" y="2256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5" name="Freeform 57"/>
          <p:cNvSpPr>
            <a:spLocks noChangeArrowheads="1"/>
          </p:cNvSpPr>
          <p:nvPr/>
        </p:nvSpPr>
        <p:spPr bwMode="auto">
          <a:xfrm>
            <a:off x="277813" y="1609725"/>
            <a:ext cx="3101975" cy="3041650"/>
          </a:xfrm>
          <a:custGeom>
            <a:avLst/>
            <a:gdLst>
              <a:gd name="T0" fmla="*/ 0 w 2232"/>
              <a:gd name="T1" fmla="*/ 3041650 h 2156"/>
              <a:gd name="T2" fmla="*/ 614248 w 2232"/>
              <a:gd name="T3" fmla="*/ 2344722 h 2156"/>
              <a:gd name="T4" fmla="*/ 1498098 w 2232"/>
              <a:gd name="T5" fmla="*/ 2221984 h 2156"/>
              <a:gd name="T6" fmla="*/ 1231275 w 2232"/>
              <a:gd name="T7" fmla="*/ 2425137 h 2156"/>
              <a:gd name="T8" fmla="*/ 2267992 w 2232"/>
              <a:gd name="T9" fmla="*/ 2381403 h 2156"/>
              <a:gd name="T10" fmla="*/ 1681538 w 2232"/>
              <a:gd name="T11" fmla="*/ 1798749 h 2156"/>
              <a:gd name="T12" fmla="*/ 1631509 w 2232"/>
              <a:gd name="T13" fmla="*/ 2086549 h 2156"/>
              <a:gd name="T14" fmla="*/ 1514774 w 2232"/>
              <a:gd name="T15" fmla="*/ 1477091 h 2156"/>
              <a:gd name="T16" fmla="*/ 2398624 w 2232"/>
              <a:gd name="T17" fmla="*/ 1121573 h 2156"/>
              <a:gd name="T18" fmla="*/ 2365271 w 2232"/>
              <a:gd name="T19" fmla="*/ 1290867 h 2156"/>
              <a:gd name="T20" fmla="*/ 3032328 w 2232"/>
              <a:gd name="T21" fmla="*/ 1053855 h 2156"/>
              <a:gd name="T22" fmla="*/ 2465329 w 2232"/>
              <a:gd name="T23" fmla="*/ 681408 h 2156"/>
              <a:gd name="T24" fmla="*/ 2448653 w 2232"/>
              <a:gd name="T25" fmla="*/ 867632 h 2156"/>
              <a:gd name="T26" fmla="*/ 1484201 w 2232"/>
              <a:gd name="T27" fmla="*/ 0 h 2156"/>
              <a:gd name="T28" fmla="*/ 0 w 2232"/>
              <a:gd name="T29" fmla="*/ 1094768 h 2156"/>
              <a:gd name="T30" fmla="*/ 0 w 2232"/>
              <a:gd name="T31" fmla="*/ 3041650 h 215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232"/>
              <a:gd name="T49" fmla="*/ 0 h 2156"/>
              <a:gd name="T50" fmla="*/ 2232 w 2232"/>
              <a:gd name="T51" fmla="*/ 2156 h 215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232" h="2156">
                <a:moveTo>
                  <a:pt x="0" y="2156"/>
                </a:moveTo>
                <a:cubicBezTo>
                  <a:pt x="109" y="2142"/>
                  <a:pt x="334" y="1698"/>
                  <a:pt x="442" y="1662"/>
                </a:cubicBezTo>
                <a:cubicBezTo>
                  <a:pt x="508" y="1640"/>
                  <a:pt x="1009" y="1587"/>
                  <a:pt x="1078" y="1575"/>
                </a:cubicBezTo>
                <a:cubicBezTo>
                  <a:pt x="1156" y="1536"/>
                  <a:pt x="824" y="1781"/>
                  <a:pt x="886" y="1719"/>
                </a:cubicBezTo>
                <a:cubicBezTo>
                  <a:pt x="900" y="1705"/>
                  <a:pt x="1618" y="1702"/>
                  <a:pt x="1632" y="1688"/>
                </a:cubicBezTo>
                <a:cubicBezTo>
                  <a:pt x="1682" y="1638"/>
                  <a:pt x="1173" y="1338"/>
                  <a:pt x="1210" y="1275"/>
                </a:cubicBezTo>
                <a:cubicBezTo>
                  <a:pt x="1194" y="1173"/>
                  <a:pt x="1138" y="1551"/>
                  <a:pt x="1174" y="1479"/>
                </a:cubicBezTo>
                <a:cubicBezTo>
                  <a:pt x="1154" y="1441"/>
                  <a:pt x="998" y="1161"/>
                  <a:pt x="1090" y="1047"/>
                </a:cubicBezTo>
                <a:cubicBezTo>
                  <a:pt x="1182" y="933"/>
                  <a:pt x="1624" y="817"/>
                  <a:pt x="1726" y="795"/>
                </a:cubicBezTo>
                <a:cubicBezTo>
                  <a:pt x="1792" y="751"/>
                  <a:pt x="1619" y="929"/>
                  <a:pt x="1702" y="915"/>
                </a:cubicBezTo>
                <a:cubicBezTo>
                  <a:pt x="1809" y="861"/>
                  <a:pt x="2112" y="770"/>
                  <a:pt x="2182" y="747"/>
                </a:cubicBezTo>
                <a:cubicBezTo>
                  <a:pt x="2232" y="697"/>
                  <a:pt x="1821" y="587"/>
                  <a:pt x="1774" y="483"/>
                </a:cubicBezTo>
                <a:cubicBezTo>
                  <a:pt x="1767" y="468"/>
                  <a:pt x="1778" y="619"/>
                  <a:pt x="1762" y="615"/>
                </a:cubicBezTo>
                <a:cubicBezTo>
                  <a:pt x="1576" y="632"/>
                  <a:pt x="1324" y="4"/>
                  <a:pt x="1068" y="0"/>
                </a:cubicBezTo>
                <a:cubicBezTo>
                  <a:pt x="774" y="27"/>
                  <a:pt x="178" y="417"/>
                  <a:pt x="0" y="776"/>
                </a:cubicBezTo>
                <a:lnTo>
                  <a:pt x="0" y="2156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 Box 58"/>
          <p:cNvSpPr txBox="1">
            <a:spLocks noChangeArrowheads="1"/>
          </p:cNvSpPr>
          <p:nvPr/>
        </p:nvSpPr>
        <p:spPr bwMode="auto">
          <a:xfrm>
            <a:off x="990600" y="2022475"/>
            <a:ext cx="9144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湘军</a:t>
            </a:r>
          </a:p>
        </p:txBody>
      </p:sp>
      <p:sp>
        <p:nvSpPr>
          <p:cNvPr id="67" name="Freeform 60"/>
          <p:cNvSpPr>
            <a:spLocks noChangeArrowheads="1"/>
          </p:cNvSpPr>
          <p:nvPr/>
        </p:nvSpPr>
        <p:spPr bwMode="auto">
          <a:xfrm>
            <a:off x="3141663" y="1144588"/>
            <a:ext cx="3557587" cy="1308100"/>
          </a:xfrm>
          <a:custGeom>
            <a:avLst/>
            <a:gdLst>
              <a:gd name="T0" fmla="*/ 3478213 w 2241"/>
              <a:gd name="T1" fmla="*/ 83936 h 1231"/>
              <a:gd name="T2" fmla="*/ 3440113 w 2241"/>
              <a:gd name="T3" fmla="*/ 236933 h 1231"/>
              <a:gd name="T4" fmla="*/ 3382963 w 2241"/>
              <a:gd name="T5" fmla="*/ 287932 h 1231"/>
              <a:gd name="T6" fmla="*/ 3173412 w 2241"/>
              <a:gd name="T7" fmla="*/ 466428 h 1231"/>
              <a:gd name="T8" fmla="*/ 3097212 w 2241"/>
              <a:gd name="T9" fmla="*/ 530177 h 1231"/>
              <a:gd name="T10" fmla="*/ 3021012 w 2241"/>
              <a:gd name="T11" fmla="*/ 593925 h 1231"/>
              <a:gd name="T12" fmla="*/ 2982912 w 2241"/>
              <a:gd name="T13" fmla="*/ 644924 h 1231"/>
              <a:gd name="T14" fmla="*/ 2944812 w 2241"/>
              <a:gd name="T15" fmla="*/ 861670 h 1231"/>
              <a:gd name="T16" fmla="*/ 3192462 w 2241"/>
              <a:gd name="T17" fmla="*/ 810671 h 1231"/>
              <a:gd name="T18" fmla="*/ 2640012 w 2241"/>
              <a:gd name="T19" fmla="*/ 1129415 h 1231"/>
              <a:gd name="T20" fmla="*/ 2544763 w 2241"/>
              <a:gd name="T21" fmla="*/ 726735 h 1231"/>
              <a:gd name="T22" fmla="*/ 2697162 w 2241"/>
              <a:gd name="T23" fmla="*/ 823421 h 1231"/>
              <a:gd name="T24" fmla="*/ 2620963 w 2241"/>
              <a:gd name="T25" fmla="*/ 593925 h 1231"/>
              <a:gd name="T26" fmla="*/ 2278063 w 2241"/>
              <a:gd name="T27" fmla="*/ 491927 h 1231"/>
              <a:gd name="T28" fmla="*/ 2220913 w 2241"/>
              <a:gd name="T29" fmla="*/ 504677 h 1231"/>
              <a:gd name="T30" fmla="*/ 1858963 w 2241"/>
              <a:gd name="T31" fmla="*/ 517427 h 1231"/>
              <a:gd name="T32" fmla="*/ 1839913 w 2241"/>
              <a:gd name="T33" fmla="*/ 581176 h 1231"/>
              <a:gd name="T34" fmla="*/ 1801813 w 2241"/>
              <a:gd name="T35" fmla="*/ 695923 h 1231"/>
              <a:gd name="T36" fmla="*/ 1763713 w 2241"/>
              <a:gd name="T37" fmla="*/ 772422 h 1231"/>
              <a:gd name="T38" fmla="*/ 1763713 w 2241"/>
              <a:gd name="T39" fmla="*/ 1001917 h 1231"/>
              <a:gd name="T40" fmla="*/ 1954213 w 2241"/>
              <a:gd name="T41" fmla="*/ 848920 h 1231"/>
              <a:gd name="T42" fmla="*/ 1744663 w 2241"/>
              <a:gd name="T43" fmla="*/ 1307911 h 1231"/>
              <a:gd name="T44" fmla="*/ 1096963 w 2241"/>
              <a:gd name="T45" fmla="*/ 976418 h 1231"/>
              <a:gd name="T46" fmla="*/ 1458912 w 2241"/>
              <a:gd name="T47" fmla="*/ 1001917 h 1231"/>
              <a:gd name="T48" fmla="*/ 1420812 w 2241"/>
              <a:gd name="T49" fmla="*/ 823421 h 1231"/>
              <a:gd name="T50" fmla="*/ 1096963 w 2241"/>
              <a:gd name="T51" fmla="*/ 453678 h 1231"/>
              <a:gd name="T52" fmla="*/ 1039813 w 2241"/>
              <a:gd name="T53" fmla="*/ 351680 h 1231"/>
              <a:gd name="T54" fmla="*/ 436563 w 2241"/>
              <a:gd name="T55" fmla="*/ 156184 h 1231"/>
              <a:gd name="T56" fmla="*/ 506413 w 2241"/>
              <a:gd name="T57" fmla="*/ 127497 h 1231"/>
              <a:gd name="T58" fmla="*/ 3478213 w 2241"/>
              <a:gd name="T59" fmla="*/ 83936 h 1231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2241"/>
              <a:gd name="T91" fmla="*/ 0 h 1231"/>
              <a:gd name="T92" fmla="*/ 2241 w 2241"/>
              <a:gd name="T93" fmla="*/ 1231 h 1231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2241" h="1231">
                <a:moveTo>
                  <a:pt x="2191" y="79"/>
                </a:moveTo>
                <a:cubicBezTo>
                  <a:pt x="2145" y="217"/>
                  <a:pt x="2241" y="0"/>
                  <a:pt x="2167" y="223"/>
                </a:cubicBezTo>
                <a:cubicBezTo>
                  <a:pt x="2161" y="242"/>
                  <a:pt x="2142" y="255"/>
                  <a:pt x="2131" y="271"/>
                </a:cubicBezTo>
                <a:cubicBezTo>
                  <a:pt x="2089" y="332"/>
                  <a:pt x="2061" y="398"/>
                  <a:pt x="1999" y="439"/>
                </a:cubicBezTo>
                <a:cubicBezTo>
                  <a:pt x="1969" y="529"/>
                  <a:pt x="2013" y="421"/>
                  <a:pt x="1951" y="499"/>
                </a:cubicBezTo>
                <a:cubicBezTo>
                  <a:pt x="1885" y="582"/>
                  <a:pt x="2006" y="490"/>
                  <a:pt x="1903" y="559"/>
                </a:cubicBezTo>
                <a:cubicBezTo>
                  <a:pt x="1895" y="575"/>
                  <a:pt x="1888" y="591"/>
                  <a:pt x="1879" y="607"/>
                </a:cubicBezTo>
                <a:cubicBezTo>
                  <a:pt x="1871" y="649"/>
                  <a:pt x="1833" y="785"/>
                  <a:pt x="1855" y="811"/>
                </a:cubicBezTo>
                <a:cubicBezTo>
                  <a:pt x="1846" y="834"/>
                  <a:pt x="2024" y="742"/>
                  <a:pt x="2011" y="763"/>
                </a:cubicBezTo>
                <a:lnTo>
                  <a:pt x="1663" y="1063"/>
                </a:lnTo>
                <a:lnTo>
                  <a:pt x="1603" y="684"/>
                </a:lnTo>
                <a:cubicBezTo>
                  <a:pt x="1615" y="648"/>
                  <a:pt x="1679" y="783"/>
                  <a:pt x="1699" y="775"/>
                </a:cubicBezTo>
                <a:cubicBezTo>
                  <a:pt x="1691" y="751"/>
                  <a:pt x="1659" y="583"/>
                  <a:pt x="1651" y="559"/>
                </a:cubicBezTo>
                <a:cubicBezTo>
                  <a:pt x="1620" y="467"/>
                  <a:pt x="1505" y="471"/>
                  <a:pt x="1435" y="463"/>
                </a:cubicBezTo>
                <a:cubicBezTo>
                  <a:pt x="1423" y="467"/>
                  <a:pt x="1412" y="474"/>
                  <a:pt x="1399" y="475"/>
                </a:cubicBezTo>
                <a:cubicBezTo>
                  <a:pt x="1323" y="482"/>
                  <a:pt x="1244" y="465"/>
                  <a:pt x="1171" y="487"/>
                </a:cubicBezTo>
                <a:cubicBezTo>
                  <a:pt x="1151" y="493"/>
                  <a:pt x="1164" y="527"/>
                  <a:pt x="1159" y="547"/>
                </a:cubicBezTo>
                <a:cubicBezTo>
                  <a:pt x="1150" y="583"/>
                  <a:pt x="1144" y="619"/>
                  <a:pt x="1135" y="655"/>
                </a:cubicBezTo>
                <a:cubicBezTo>
                  <a:pt x="1129" y="680"/>
                  <a:pt x="1111" y="727"/>
                  <a:pt x="1111" y="727"/>
                </a:cubicBezTo>
                <a:cubicBezTo>
                  <a:pt x="1115" y="761"/>
                  <a:pt x="1091" y="931"/>
                  <a:pt x="1111" y="943"/>
                </a:cubicBezTo>
                <a:cubicBezTo>
                  <a:pt x="1137" y="926"/>
                  <a:pt x="1205" y="816"/>
                  <a:pt x="1231" y="799"/>
                </a:cubicBezTo>
                <a:cubicBezTo>
                  <a:pt x="1217" y="937"/>
                  <a:pt x="1122" y="1095"/>
                  <a:pt x="1099" y="1231"/>
                </a:cubicBezTo>
                <a:lnTo>
                  <a:pt x="691" y="919"/>
                </a:lnTo>
                <a:cubicBezTo>
                  <a:pt x="725" y="913"/>
                  <a:pt x="875" y="947"/>
                  <a:pt x="919" y="943"/>
                </a:cubicBezTo>
                <a:cubicBezTo>
                  <a:pt x="953" y="919"/>
                  <a:pt x="933" y="861"/>
                  <a:pt x="895" y="775"/>
                </a:cubicBezTo>
                <a:cubicBezTo>
                  <a:pt x="872" y="643"/>
                  <a:pt x="799" y="508"/>
                  <a:pt x="691" y="427"/>
                </a:cubicBezTo>
                <a:cubicBezTo>
                  <a:pt x="679" y="395"/>
                  <a:pt x="669" y="362"/>
                  <a:pt x="655" y="331"/>
                </a:cubicBezTo>
                <a:cubicBezTo>
                  <a:pt x="586" y="284"/>
                  <a:pt x="19" y="189"/>
                  <a:pt x="275" y="147"/>
                </a:cubicBezTo>
                <a:cubicBezTo>
                  <a:pt x="219" y="112"/>
                  <a:pt x="0" y="131"/>
                  <a:pt x="319" y="120"/>
                </a:cubicBezTo>
                <a:cubicBezTo>
                  <a:pt x="638" y="109"/>
                  <a:pt x="1801" y="88"/>
                  <a:pt x="2191" y="79"/>
                </a:cubicBezTo>
                <a:close/>
              </a:path>
            </a:pathLst>
          </a:cu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 Box 61"/>
          <p:cNvSpPr txBox="1">
            <a:spLocks noChangeArrowheads="1"/>
          </p:cNvSpPr>
          <p:nvPr/>
        </p:nvSpPr>
        <p:spPr bwMode="auto">
          <a:xfrm>
            <a:off x="4283075" y="1192213"/>
            <a:ext cx="152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淮军</a:t>
            </a:r>
          </a:p>
        </p:txBody>
      </p:sp>
      <p:sp>
        <p:nvSpPr>
          <p:cNvPr id="69" name="Text Box 62"/>
          <p:cNvSpPr txBox="1">
            <a:spLocks noChangeArrowheads="1"/>
          </p:cNvSpPr>
          <p:nvPr/>
        </p:nvSpPr>
        <p:spPr bwMode="auto">
          <a:xfrm>
            <a:off x="5494338" y="1233488"/>
            <a:ext cx="609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清军</a:t>
            </a:r>
          </a:p>
        </p:txBody>
      </p:sp>
      <p:sp>
        <p:nvSpPr>
          <p:cNvPr id="70" name="Freeform 63"/>
          <p:cNvSpPr>
            <a:spLocks noChangeArrowheads="1"/>
          </p:cNvSpPr>
          <p:nvPr/>
        </p:nvSpPr>
        <p:spPr bwMode="auto">
          <a:xfrm>
            <a:off x="2481263" y="2874963"/>
            <a:ext cx="2286000" cy="1409700"/>
          </a:xfrm>
          <a:custGeom>
            <a:avLst/>
            <a:gdLst>
              <a:gd name="T0" fmla="*/ 0 w 1440"/>
              <a:gd name="T1" fmla="*/ 1371600 h 888"/>
              <a:gd name="T2" fmla="*/ 628650 w 1440"/>
              <a:gd name="T3" fmla="*/ 1390650 h 888"/>
              <a:gd name="T4" fmla="*/ 838200 w 1440"/>
              <a:gd name="T5" fmla="*/ 1257300 h 888"/>
              <a:gd name="T6" fmla="*/ 1333500 w 1440"/>
              <a:gd name="T7" fmla="*/ 628650 h 888"/>
              <a:gd name="T8" fmla="*/ 2286000 w 1440"/>
              <a:gd name="T9" fmla="*/ 0 h 88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40"/>
              <a:gd name="T16" fmla="*/ 0 h 888"/>
              <a:gd name="T17" fmla="*/ 1440 w 1440"/>
              <a:gd name="T18" fmla="*/ 888 h 88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40" h="888">
                <a:moveTo>
                  <a:pt x="0" y="864"/>
                </a:moveTo>
                <a:cubicBezTo>
                  <a:pt x="66" y="866"/>
                  <a:pt x="308" y="888"/>
                  <a:pt x="396" y="876"/>
                </a:cubicBezTo>
                <a:cubicBezTo>
                  <a:pt x="484" y="864"/>
                  <a:pt x="454" y="872"/>
                  <a:pt x="528" y="792"/>
                </a:cubicBezTo>
                <a:cubicBezTo>
                  <a:pt x="602" y="712"/>
                  <a:pt x="688" y="528"/>
                  <a:pt x="840" y="396"/>
                </a:cubicBezTo>
                <a:cubicBezTo>
                  <a:pt x="992" y="264"/>
                  <a:pt x="1315" y="82"/>
                  <a:pt x="1440" y="0"/>
                </a:cubicBezTo>
              </a:path>
            </a:pathLst>
          </a:custGeom>
          <a:noFill/>
          <a:ln w="196850">
            <a:solidFill>
              <a:schemeClr val="tx1"/>
            </a:solidFill>
            <a:round/>
            <a:headEnd/>
            <a:tailEnd type="stealth" w="med" len="med"/>
          </a:ln>
        </p:spPr>
        <p:txBody>
          <a:bodyPr wrap="none" anchor="ctr"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Freeform 64"/>
          <p:cNvSpPr>
            <a:spLocks noChangeArrowheads="1"/>
          </p:cNvSpPr>
          <p:nvPr/>
        </p:nvSpPr>
        <p:spPr bwMode="auto">
          <a:xfrm>
            <a:off x="3663950" y="2549525"/>
            <a:ext cx="1752600" cy="1222375"/>
          </a:xfrm>
          <a:custGeom>
            <a:avLst/>
            <a:gdLst>
              <a:gd name="T0" fmla="*/ 0 w 1104"/>
              <a:gd name="T1" fmla="*/ 990600 h 770"/>
              <a:gd name="T2" fmla="*/ 1028700 w 1104"/>
              <a:gd name="T3" fmla="*/ 1219200 h 770"/>
              <a:gd name="T4" fmla="*/ 1600200 w 1104"/>
              <a:gd name="T5" fmla="*/ 971550 h 770"/>
              <a:gd name="T6" fmla="*/ 1752600 w 1104"/>
              <a:gd name="T7" fmla="*/ 0 h 770"/>
              <a:gd name="T8" fmla="*/ 0 60000 65536"/>
              <a:gd name="T9" fmla="*/ 0 60000 65536"/>
              <a:gd name="T10" fmla="*/ 0 60000 65536"/>
              <a:gd name="T11" fmla="*/ 0 60000 65536"/>
              <a:gd name="T12" fmla="*/ 0 w 1104"/>
              <a:gd name="T13" fmla="*/ 0 h 770"/>
              <a:gd name="T14" fmla="*/ 1104 w 1104"/>
              <a:gd name="T15" fmla="*/ 770 h 77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04" h="770">
                <a:moveTo>
                  <a:pt x="0" y="624"/>
                </a:moveTo>
                <a:cubicBezTo>
                  <a:pt x="108" y="648"/>
                  <a:pt x="480" y="770"/>
                  <a:pt x="648" y="768"/>
                </a:cubicBezTo>
                <a:cubicBezTo>
                  <a:pt x="816" y="766"/>
                  <a:pt x="932" y="740"/>
                  <a:pt x="1008" y="612"/>
                </a:cubicBezTo>
                <a:cubicBezTo>
                  <a:pt x="1084" y="484"/>
                  <a:pt x="1084" y="127"/>
                  <a:pt x="1104" y="0"/>
                </a:cubicBezTo>
              </a:path>
            </a:pathLst>
          </a:custGeom>
          <a:noFill/>
          <a:ln w="133350">
            <a:solidFill>
              <a:schemeClr val="tx1"/>
            </a:solidFill>
            <a:round/>
            <a:headEnd/>
            <a:tailEnd type="stealth" w="med" len="med"/>
          </a:ln>
        </p:spPr>
        <p:txBody>
          <a:bodyPr wrap="none" anchor="ctr"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Freeform 65"/>
          <p:cNvSpPr>
            <a:spLocks noChangeArrowheads="1"/>
          </p:cNvSpPr>
          <p:nvPr/>
        </p:nvSpPr>
        <p:spPr bwMode="auto">
          <a:xfrm>
            <a:off x="5892800" y="1943100"/>
            <a:ext cx="1371600" cy="838200"/>
          </a:xfrm>
          <a:custGeom>
            <a:avLst/>
            <a:gdLst>
              <a:gd name="T0" fmla="*/ 1371600 w 864"/>
              <a:gd name="T1" fmla="*/ 838200 h 528"/>
              <a:gd name="T2" fmla="*/ 933450 w 864"/>
              <a:gd name="T3" fmla="*/ 342900 h 528"/>
              <a:gd name="T4" fmla="*/ 0 w 864"/>
              <a:gd name="T5" fmla="*/ 0 h 528"/>
              <a:gd name="T6" fmla="*/ 0 60000 65536"/>
              <a:gd name="T7" fmla="*/ 0 60000 65536"/>
              <a:gd name="T8" fmla="*/ 0 60000 65536"/>
              <a:gd name="T9" fmla="*/ 0 w 864"/>
              <a:gd name="T10" fmla="*/ 0 h 528"/>
              <a:gd name="T11" fmla="*/ 864 w 864"/>
              <a:gd name="T12" fmla="*/ 528 h 5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64" h="528">
                <a:moveTo>
                  <a:pt x="864" y="528"/>
                </a:moveTo>
                <a:cubicBezTo>
                  <a:pt x="818" y="476"/>
                  <a:pt x="732" y="304"/>
                  <a:pt x="588" y="216"/>
                </a:cubicBezTo>
                <a:cubicBezTo>
                  <a:pt x="444" y="128"/>
                  <a:pt x="122" y="45"/>
                  <a:pt x="0" y="0"/>
                </a:cubicBezTo>
              </a:path>
            </a:pathLst>
          </a:custGeom>
          <a:noFill/>
          <a:ln w="168275">
            <a:solidFill>
              <a:schemeClr val="tx1"/>
            </a:solidFill>
            <a:round/>
            <a:headEnd/>
            <a:tailEnd type="stealth" w="med" len="med"/>
          </a:ln>
        </p:spPr>
        <p:txBody>
          <a:bodyPr wrap="none" anchor="ctr"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 Box 66"/>
          <p:cNvSpPr txBox="1">
            <a:spLocks noChangeArrowheads="1"/>
          </p:cNvSpPr>
          <p:nvPr/>
        </p:nvSpPr>
        <p:spPr bwMode="auto">
          <a:xfrm flipH="1">
            <a:off x="7056438" y="1147763"/>
            <a:ext cx="461962" cy="16668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英法联军支援</a:t>
            </a:r>
          </a:p>
        </p:txBody>
      </p:sp>
      <p:sp>
        <p:nvSpPr>
          <p:cNvPr id="74" name="Text Box 67"/>
          <p:cNvSpPr txBox="1">
            <a:spLocks noChangeArrowheads="1"/>
          </p:cNvSpPr>
          <p:nvPr/>
        </p:nvSpPr>
        <p:spPr bwMode="auto">
          <a:xfrm>
            <a:off x="5013325" y="2532063"/>
            <a:ext cx="1584325" cy="36988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天京陷落</a:t>
            </a:r>
          </a:p>
        </p:txBody>
      </p:sp>
      <p:sp>
        <p:nvSpPr>
          <p:cNvPr id="36877" name="Text Box 69"/>
          <p:cNvSpPr txBox="1">
            <a:spLocks noChangeArrowheads="1"/>
          </p:cNvSpPr>
          <p:nvPr/>
        </p:nvSpPr>
        <p:spPr bwMode="auto">
          <a:xfrm>
            <a:off x="7486650" y="3189288"/>
            <a:ext cx="914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慈溪</a:t>
            </a:r>
          </a:p>
        </p:txBody>
      </p:sp>
      <p:sp>
        <p:nvSpPr>
          <p:cNvPr id="36878" name="Text Box 70"/>
          <p:cNvSpPr txBox="1">
            <a:spLocks noChangeArrowheads="1"/>
          </p:cNvSpPr>
          <p:nvPr/>
        </p:nvSpPr>
        <p:spPr bwMode="auto">
          <a:xfrm>
            <a:off x="7462838" y="2454275"/>
            <a:ext cx="990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上海</a:t>
            </a:r>
          </a:p>
        </p:txBody>
      </p:sp>
      <p:sp>
        <p:nvSpPr>
          <p:cNvPr id="36879" name="Text Box 72"/>
          <p:cNvSpPr txBox="1">
            <a:spLocks noChangeArrowheads="1"/>
          </p:cNvSpPr>
          <p:nvPr/>
        </p:nvSpPr>
        <p:spPr bwMode="auto">
          <a:xfrm>
            <a:off x="3581400" y="2590800"/>
            <a:ext cx="914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安庆</a:t>
            </a:r>
          </a:p>
        </p:txBody>
      </p:sp>
      <p:sp>
        <p:nvSpPr>
          <p:cNvPr id="36880" name="Text Box 73"/>
          <p:cNvSpPr txBox="1">
            <a:spLocks noChangeArrowheads="1"/>
          </p:cNvSpPr>
          <p:nvPr/>
        </p:nvSpPr>
        <p:spPr bwMode="auto">
          <a:xfrm>
            <a:off x="701675" y="3068638"/>
            <a:ext cx="76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汉口</a:t>
            </a:r>
          </a:p>
        </p:txBody>
      </p:sp>
      <p:sp>
        <p:nvSpPr>
          <p:cNvPr id="36881" name="Text Box 74"/>
          <p:cNvSpPr txBox="1">
            <a:spLocks noChangeArrowheads="1"/>
          </p:cNvSpPr>
          <p:nvPr/>
        </p:nvSpPr>
        <p:spPr bwMode="auto">
          <a:xfrm>
            <a:off x="838200" y="3937000"/>
            <a:ext cx="838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武昌</a:t>
            </a:r>
          </a:p>
        </p:txBody>
      </p:sp>
      <p:sp>
        <p:nvSpPr>
          <p:cNvPr id="36882" name="Text Box 77"/>
          <p:cNvSpPr txBox="1">
            <a:spLocks noChangeArrowheads="1"/>
          </p:cNvSpPr>
          <p:nvPr/>
        </p:nvSpPr>
        <p:spPr bwMode="auto">
          <a:xfrm>
            <a:off x="3219450" y="2270125"/>
            <a:ext cx="1219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三河镇</a:t>
            </a:r>
          </a:p>
        </p:txBody>
      </p:sp>
      <p:sp>
        <p:nvSpPr>
          <p:cNvPr id="36883" name="Oval 78"/>
          <p:cNvSpPr>
            <a:spLocks noChangeArrowheads="1"/>
          </p:cNvSpPr>
          <p:nvPr/>
        </p:nvSpPr>
        <p:spPr bwMode="auto">
          <a:xfrm>
            <a:off x="3429000" y="14478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84" name="Text Box 79"/>
          <p:cNvSpPr txBox="1">
            <a:spLocks noChangeArrowheads="1"/>
          </p:cNvSpPr>
          <p:nvPr/>
        </p:nvSpPr>
        <p:spPr bwMode="auto">
          <a:xfrm>
            <a:off x="8682038" y="381000"/>
            <a:ext cx="461962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AutoShape 8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14425" y="2506663"/>
            <a:ext cx="6861175" cy="3436937"/>
          </a:xfrm>
          <a:prstGeom prst="irregularSeal2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60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失败</a:t>
            </a:r>
          </a:p>
        </p:txBody>
      </p:sp>
      <p:sp>
        <p:nvSpPr>
          <p:cNvPr id="36886" name="Text Box 84"/>
          <p:cNvSpPr txBox="1">
            <a:spLocks noChangeArrowheads="1"/>
          </p:cNvSpPr>
          <p:nvPr/>
        </p:nvSpPr>
        <p:spPr bwMode="auto">
          <a:xfrm>
            <a:off x="5030788" y="2111375"/>
            <a:ext cx="8985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天京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utoUpdateAnimBg="0"/>
      <p:bldP spid="68" grpId="0" autoUpdateAnimBg="0"/>
      <p:bldP spid="69" grpId="0" autoUpdateAnimBg="0"/>
      <p:bldP spid="73" grpId="0" animBg="1"/>
      <p:bldP spid="74" grpId="0" animBg="1"/>
      <p:bldP spid="8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485775" y="1306513"/>
            <a:ext cx="5776913" cy="8302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四、太平天国运动的意义</a:t>
            </a:r>
            <a:r>
              <a:rPr lang="en-US" altLang="en-US" sz="32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463550" y="2136775"/>
            <a:ext cx="812800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是中国近代史上一次伟大的反封建反侵略的农民革命战争。</a:t>
            </a:r>
            <a:r>
              <a:rPr lang="en-US" altLang="zh-CN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是历代农民战争的最高峰。</a:t>
            </a:r>
            <a:r>
              <a:rPr lang="en-US" altLang="zh-CN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沉重打击清王朝的统治和外国资本主义侵略势力，鼓舞近代中国人民的革命斗争。</a:t>
            </a:r>
            <a:r>
              <a:rPr lang="en-US" altLang="zh-CN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它的经验和教训给后人留下宝贵的精神财富。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​​ 14"/>
          <p:cNvSpPr>
            <a:spLocks noChangeArrowheads="1"/>
          </p:cNvSpPr>
          <p:nvPr/>
        </p:nvSpPr>
        <p:spPr bwMode="auto">
          <a:xfrm>
            <a:off x="485775" y="2816225"/>
            <a:ext cx="8196263" cy="3429000"/>
          </a:xfrm>
          <a:prstGeom prst="rect">
            <a:avLst/>
          </a:prstGeom>
          <a:gradFill rotWithShape="1">
            <a:gsLst>
              <a:gs pos="0">
                <a:srgbClr val="F2F2F2"/>
              </a:gs>
              <a:gs pos="89000">
                <a:srgbClr val="F2F2F2"/>
              </a:gs>
              <a:gs pos="100000">
                <a:srgbClr val="A6A6A6"/>
              </a:gs>
            </a:gsLst>
            <a:lin ang="5400000"/>
          </a:gradFill>
          <a:ln w="3175" algn="ctr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marL="342900" indent="-342900" fontAlgn="auto">
              <a:lnSpc>
                <a:spcPts val="474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 algn="just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algn="just"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1</a:t>
            </a: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.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主观原因：领导阶级本身，军事策略失误。例：北伐失利等。</a:t>
            </a:r>
            <a:endParaRPr lang="en-US" altLang="zh-CN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algn="just"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2</a:t>
            </a: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.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根本原因：农民阶级的局限性——小生产者的代表，保守性、分散性、自私性；不能应时代提出科学的革命纲领，定都天京后腐化。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3.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客观原因：中外反动联合势力的联合镇压。</a:t>
            </a:r>
          </a:p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915" name="矩形 71689"/>
          <p:cNvSpPr>
            <a:spLocks noChangeArrowheads="1"/>
          </p:cNvSpPr>
          <p:nvPr/>
        </p:nvSpPr>
        <p:spPr bwMode="auto">
          <a:xfrm>
            <a:off x="976313" y="1933575"/>
            <a:ext cx="497205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太平天国运动失败的原因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sp>
        <p:nvSpPr>
          <p:cNvPr id="38916" name="WordArt 3"/>
          <p:cNvSpPr>
            <a:spLocks noChangeArrowheads="1" noChangeShapeType="1" noTextEdit="1"/>
          </p:cNvSpPr>
          <p:nvPr/>
        </p:nvSpPr>
        <p:spPr bwMode="auto">
          <a:xfrm>
            <a:off x="485775" y="1447800"/>
            <a:ext cx="1439863" cy="493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069"/>
              </a:avLst>
            </a:prstTxWarp>
          </a:bodyPr>
          <a:lstStyle/>
          <a:p>
            <a:pPr algn="ctr"/>
            <a:r>
              <a:rPr lang="zh-CN" altLang="en-US" sz="28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+mn-ea"/>
                <a:ea typeface="+mn-ea"/>
                <a:cs typeface="+mn-ea"/>
              </a:rPr>
              <a:t>分组讨论：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6"/>
          <p:cNvSpPr txBox="1">
            <a:spLocks noChangeArrowheads="1"/>
          </p:cNvSpPr>
          <p:nvPr/>
        </p:nvSpPr>
        <p:spPr bwMode="auto">
          <a:xfrm>
            <a:off x="539750" y="1412875"/>
            <a:ext cx="8208963" cy="401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5063"/>
              </a:lnSpc>
              <a:buFont typeface="Arial" charset="0"/>
              <a:buNone/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下列对太平天国运动爆发的原因说法不正确的选项是（　）</a:t>
            </a:r>
          </a:p>
          <a:p>
            <a:pPr>
              <a:lnSpc>
                <a:spcPts val="5063"/>
              </a:lnSpc>
              <a:buFont typeface="Arial" charset="0"/>
              <a:buNone/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封建统治者的腐败和残酷剥削</a:t>
            </a:r>
          </a:p>
          <a:p>
            <a:pPr>
              <a:lnSpc>
                <a:spcPts val="5063"/>
              </a:lnSpc>
              <a:buFont typeface="Arial" charset="0"/>
              <a:buNone/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西方资本主义的侵略</a:t>
            </a:r>
          </a:p>
          <a:p>
            <a:pPr>
              <a:lnSpc>
                <a:spcPts val="5063"/>
              </a:lnSpc>
              <a:buFont typeface="Arial" charset="0"/>
              <a:buNone/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第二次鸦片战争的爆发</a:t>
            </a:r>
          </a:p>
          <a:p>
            <a:pPr>
              <a:lnSpc>
                <a:spcPts val="5063"/>
              </a:lnSpc>
              <a:buFont typeface="Arial" charset="0"/>
              <a:buNone/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自然灾害的严重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400175" y="2154238"/>
            <a:ext cx="9350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6"/>
          <p:cNvSpPr txBox="1">
            <a:spLocks noChangeArrowheads="1"/>
          </p:cNvSpPr>
          <p:nvPr/>
        </p:nvSpPr>
        <p:spPr bwMode="auto">
          <a:xfrm>
            <a:off x="498475" y="1441450"/>
            <a:ext cx="7929563" cy="371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buFont typeface="Arial" charset="0"/>
              <a:buNone/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太平天国运动进入全盛的标志是（     ）</a:t>
            </a:r>
          </a:p>
          <a:p>
            <a:pPr>
              <a:lnSpc>
                <a:spcPct val="140000"/>
              </a:lnSpc>
              <a:buFont typeface="Arial" charset="0"/>
              <a:buNone/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定都天京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                 B.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颁布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天朝田亩制度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  </a:t>
            </a:r>
            <a:endParaRPr lang="en-US" altLang="zh-CN" sz="28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40000"/>
              </a:lnSpc>
              <a:buFont typeface="Arial" charset="0"/>
              <a:buNone/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永安建制                  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攻破江南、江北大营</a:t>
            </a:r>
            <a:endParaRPr lang="en-US" altLang="zh-CN" sz="28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40000"/>
              </a:lnSpc>
              <a:buFont typeface="Arial" charset="0"/>
              <a:buNone/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太平天国运动失败的标志是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（     ）                                               </a:t>
            </a:r>
          </a:p>
          <a:p>
            <a:pPr>
              <a:lnSpc>
                <a:spcPct val="140000"/>
              </a:lnSpc>
              <a:buFont typeface="Arial" charset="0"/>
              <a:buNone/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天京事变   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             B.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天京陷落</a:t>
            </a:r>
            <a:endParaRPr lang="en-US" altLang="zh-CN" sz="28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40000"/>
              </a:lnSpc>
              <a:buFont typeface="Arial" charset="0"/>
              <a:buNone/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石达开负气出走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      D.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洪秀全病死</a:t>
            </a:r>
            <a:endParaRPr lang="en-US" altLang="zh-CN" sz="2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5948363" y="1441450"/>
            <a:ext cx="9350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276850" y="3268663"/>
            <a:ext cx="9350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539750" y="1412875"/>
            <a:ext cx="8208963" cy="370681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5065"/>
              </a:lnSpc>
              <a:spcBef>
                <a:spcPct val="2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4.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太平天国运动失败的根本原因是（　）</a:t>
            </a:r>
          </a:p>
          <a:p>
            <a:pPr indent="-342900">
              <a:lnSpc>
                <a:spcPts val="5065"/>
              </a:lnSpc>
              <a:spcBef>
                <a:spcPct val="2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A.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农民阶级固有的局限性</a:t>
            </a:r>
          </a:p>
          <a:p>
            <a:pPr indent="-342900">
              <a:lnSpc>
                <a:spcPts val="5065"/>
              </a:lnSpc>
              <a:spcBef>
                <a:spcPct val="2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B.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拜上帝教不合中国国情</a:t>
            </a:r>
          </a:p>
          <a:p>
            <a:pPr indent="-342900">
              <a:lnSpc>
                <a:spcPts val="5065"/>
              </a:lnSpc>
              <a:spcBef>
                <a:spcPct val="2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C.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在军事策略上屡犯错误</a:t>
            </a:r>
          </a:p>
          <a:p>
            <a:pPr indent="-342900">
              <a:lnSpc>
                <a:spcPts val="5065"/>
              </a:lnSpc>
              <a:spcBef>
                <a:spcPct val="2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D.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中外反动势力的联合镇压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930900" y="1441450"/>
            <a:ext cx="9350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对角圆角矩形 28"/>
          <p:cNvSpPr/>
          <p:nvPr/>
        </p:nvSpPr>
        <p:spPr>
          <a:xfrm rot="21346829">
            <a:off x="1628775" y="1433513"/>
            <a:ext cx="6954838" cy="4505325"/>
          </a:xfrm>
          <a:prstGeom prst="round2DiagRect">
            <a:avLst>
              <a:gd name="adj1" fmla="val 12682"/>
              <a:gd name="adj2" fmla="val 0"/>
            </a:avLst>
          </a:pr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2700000" scaled="1"/>
            <a:tileRect/>
          </a:gradFill>
          <a:ln w="1905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solidFill>
                <a:srgbClr val="FFFFFF"/>
              </a:solidFill>
              <a:latin typeface="汉仪大宋简"/>
              <a:ea typeface="汉仪大宋简"/>
              <a:cs typeface="汉仪大宋简"/>
            </a:endParaRPr>
          </a:p>
        </p:txBody>
      </p:sp>
      <p:pic>
        <p:nvPicPr>
          <p:cNvPr id="43010" name="Picture 3" descr="C:\TDDOWNLOAD\pencil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412875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文本框 1"/>
          <p:cNvSpPr txBox="1">
            <a:spLocks noChangeArrowheads="1"/>
          </p:cNvSpPr>
          <p:nvPr/>
        </p:nvSpPr>
        <p:spPr bwMode="auto">
          <a:xfrm rot="-180000">
            <a:off x="1862138" y="1782763"/>
            <a:ext cx="6488112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      太平天国是中国近代史上一次伟大的反封建反侵略的农民革命战争，沉重地打击了封建王朝的统治；颁布</a:t>
            </a: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天朝田亩制度</a:t>
            </a: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，鼓舞了中国人民的革命斗争，对后来的资产阶级民主革命产生了深远影响。</a:t>
            </a:r>
            <a:endParaRPr lang="zh-CN" altLang="zh-CN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2"/>
          <p:cNvSpPr txBox="1">
            <a:spLocks noChangeArrowheads="1"/>
          </p:cNvSpPr>
          <p:nvPr/>
        </p:nvSpPr>
        <p:spPr bwMode="auto">
          <a:xfrm>
            <a:off x="463550" y="2451100"/>
            <a:ext cx="8407400" cy="218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3300"/>
              </a:lnSpc>
            </a:pPr>
            <a:r>
              <a:rPr lang="zh-CN" altLang="en-US" sz="26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材料一</a:t>
            </a:r>
            <a:r>
              <a:rPr lang="zh-CN" altLang="en-US" sz="2600" b="1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鸦片战争后，西方列强加剧对中国的侵略。一面加紧向中国倾销商品，一面继续向中国输出鸦片。白银继续外流导致银贵钱贱现象更加严重。腐败的清政府，为了支付</a:t>
            </a: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2100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万元的战争赔款和军费开支，不断加重赋税，搜刮人民。</a:t>
            </a:r>
          </a:p>
        </p:txBody>
      </p:sp>
      <p:sp>
        <p:nvSpPr>
          <p:cNvPr id="31" name="Line 5"/>
          <p:cNvSpPr>
            <a:spLocks noChangeShapeType="1"/>
          </p:cNvSpPr>
          <p:nvPr/>
        </p:nvSpPr>
        <p:spPr bwMode="auto">
          <a:xfrm flipV="1">
            <a:off x="5068888" y="2897188"/>
            <a:ext cx="2533650" cy="28575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Text Box 12"/>
          <p:cNvSpPr txBox="1">
            <a:spLocks noChangeArrowheads="1"/>
          </p:cNvSpPr>
          <p:nvPr/>
        </p:nvSpPr>
        <p:spPr bwMode="auto">
          <a:xfrm>
            <a:off x="463550" y="4633913"/>
            <a:ext cx="8629650" cy="136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3300"/>
              </a:lnSpc>
              <a:spcBef>
                <a:spcPct val="50000"/>
              </a:spcBef>
            </a:pPr>
            <a:r>
              <a:rPr lang="zh-CN" altLang="en-US" sz="26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材料二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  鸦片战争以后连年发生自然灾害，如旱灾、水灾和虫灾。</a:t>
            </a: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1843—1850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年规模较大的群众暴动有</a:t>
            </a: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70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余起，遍及十几个省。</a:t>
            </a:r>
          </a:p>
        </p:txBody>
      </p:sp>
      <p:sp>
        <p:nvSpPr>
          <p:cNvPr id="33" name="Line 13"/>
          <p:cNvSpPr>
            <a:spLocks noChangeShapeType="1"/>
          </p:cNvSpPr>
          <p:nvPr/>
        </p:nvSpPr>
        <p:spPr bwMode="auto">
          <a:xfrm flipV="1">
            <a:off x="6108700" y="3708400"/>
            <a:ext cx="1990725" cy="26988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Text Box 15"/>
          <p:cNvSpPr txBox="1">
            <a:spLocks noChangeArrowheads="1"/>
          </p:cNvSpPr>
          <p:nvPr/>
        </p:nvSpPr>
        <p:spPr bwMode="auto">
          <a:xfrm>
            <a:off x="365125" y="1908175"/>
            <a:ext cx="4432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爆发的原因：</a:t>
            </a:r>
          </a:p>
        </p:txBody>
      </p:sp>
      <p:sp>
        <p:nvSpPr>
          <p:cNvPr id="41" name="Line 25"/>
          <p:cNvSpPr>
            <a:spLocks noChangeShapeType="1"/>
          </p:cNvSpPr>
          <p:nvPr/>
        </p:nvSpPr>
        <p:spPr bwMode="auto">
          <a:xfrm>
            <a:off x="4098925" y="5064125"/>
            <a:ext cx="2009775" cy="635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" name="Text Box 15"/>
          <p:cNvSpPr txBox="1">
            <a:spLocks noChangeArrowheads="1"/>
          </p:cNvSpPr>
          <p:nvPr/>
        </p:nvSpPr>
        <p:spPr bwMode="auto">
          <a:xfrm>
            <a:off x="277813" y="1317625"/>
            <a:ext cx="5013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一、太平天国运动爆发</a:t>
            </a:r>
          </a:p>
        </p:txBody>
      </p:sp>
      <p:sp>
        <p:nvSpPr>
          <p:cNvPr id="44" name="Text Box 15"/>
          <p:cNvSpPr txBox="1">
            <a:spLocks noChangeArrowheads="1"/>
          </p:cNvSpPr>
          <p:nvPr/>
        </p:nvSpPr>
        <p:spPr bwMode="auto">
          <a:xfrm>
            <a:off x="460375" y="5999163"/>
            <a:ext cx="860425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      请根据材料结合所学，分析太平天国运动爆发的原因。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1" grpId="0" animBg="1"/>
      <p:bldP spid="32" grpId="0"/>
      <p:bldP spid="33" grpId="0" animBg="1"/>
      <p:bldP spid="34" grpId="0"/>
      <p:bldP spid="41" grpId="0" animBg="1"/>
      <p:bldP spid="43" grpId="0" bldLvl="0" animBg="1"/>
      <p:bldP spid="4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左大括号 12"/>
          <p:cNvSpPr>
            <a:spLocks/>
          </p:cNvSpPr>
          <p:nvPr/>
        </p:nvSpPr>
        <p:spPr bwMode="auto">
          <a:xfrm>
            <a:off x="2170113" y="1536700"/>
            <a:ext cx="363537" cy="4699000"/>
          </a:xfrm>
          <a:prstGeom prst="leftBrace">
            <a:avLst>
              <a:gd name="adj1" fmla="val 4428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09574"/>
          <p:cNvSpPr txBox="1"/>
          <p:nvPr/>
        </p:nvSpPr>
        <p:spPr>
          <a:xfrm>
            <a:off x="438150" y="3328988"/>
            <a:ext cx="1914525" cy="954087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9pPr>
          </a:lstStyle>
          <a:p>
            <a:pPr algn="ctr" eaLnBrk="0" hangingPunct="0">
              <a:defRPr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太平天国  运动</a:t>
            </a:r>
          </a:p>
        </p:txBody>
      </p:sp>
      <p:sp>
        <p:nvSpPr>
          <p:cNvPr id="39" name="文本框 40961"/>
          <p:cNvSpPr txBox="1">
            <a:spLocks noChangeArrowheads="1"/>
          </p:cNvSpPr>
          <p:nvPr/>
        </p:nvSpPr>
        <p:spPr bwMode="auto">
          <a:xfrm>
            <a:off x="2757488" y="1189038"/>
            <a:ext cx="6096000" cy="523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一、爆发的原因、时间、地点、人物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二、太平天国运动发展进程</a:t>
            </a: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  <a:sym typeface="Wingdings" pitchFamily="2" charset="2"/>
              </a:rPr>
              <a:t>：</a:t>
            </a:r>
            <a:endParaRPr lang="en-US" altLang="zh-CN" sz="2400" b="1">
              <a:solidFill>
                <a:srgbClr val="3333FF"/>
              </a:solidFill>
              <a:latin typeface="楷体_GB2312"/>
              <a:ea typeface="楷体_GB2312"/>
              <a:cs typeface="楷体_GB2312"/>
              <a:sym typeface="Wingdings" pitchFamily="2" charset="2"/>
            </a:endParaRP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en-US" altLang="zh-CN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1.</a:t>
            </a: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建国号、永安建制，初建政权</a:t>
            </a:r>
            <a:endParaRPr lang="en-US" altLang="zh-CN" sz="2400" b="1">
              <a:solidFill>
                <a:srgbClr val="3333FF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en-US" altLang="zh-CN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2.</a:t>
            </a: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定都天京的时间、经过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en-US" altLang="zh-CN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3.</a:t>
            </a: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颁布</a:t>
            </a:r>
            <a:r>
              <a:rPr lang="en-US" altLang="zh-CN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《</a:t>
            </a: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天朝田亩制度</a:t>
            </a:r>
            <a:r>
              <a:rPr lang="en-US" altLang="zh-CN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》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en-US" altLang="zh-CN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4.</a:t>
            </a: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太平天国运动的发展</a:t>
            </a:r>
            <a:endParaRPr lang="en-US" altLang="zh-CN" sz="2400" b="1">
              <a:solidFill>
                <a:srgbClr val="3333FF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三、太平天国运动的失败：</a:t>
            </a:r>
            <a:endParaRPr lang="en-US" altLang="zh-CN" sz="2400" b="1">
              <a:solidFill>
                <a:srgbClr val="3333FF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en-US" altLang="zh-CN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1.</a:t>
            </a: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天京事变原因、后果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en-US" altLang="zh-CN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2.</a:t>
            </a: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太平天国运动后期的发展</a:t>
            </a:r>
            <a:endParaRPr lang="en-US" altLang="zh-CN" sz="2400" b="1">
              <a:solidFill>
                <a:srgbClr val="3333FF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en-US" altLang="zh-CN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3.</a:t>
            </a: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太平天国运动的失败</a:t>
            </a:r>
            <a:endParaRPr lang="en-US" altLang="zh-CN" sz="2400" b="1">
              <a:solidFill>
                <a:srgbClr val="3333FF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四、太平天国运动的意义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3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574675" y="1274763"/>
            <a:ext cx="3635375" cy="7381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1.</a:t>
            </a:r>
            <a:r>
              <a:rPr lang="zh-CN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爆发的原因</a:t>
            </a:r>
            <a:r>
              <a:rPr lang="en-US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625475" y="4089400"/>
            <a:ext cx="700246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1851</a:t>
            </a:r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年，广西桂平县金田村，洪秀全</a:t>
            </a:r>
          </a:p>
        </p:txBody>
      </p:sp>
      <p:sp>
        <p:nvSpPr>
          <p:cNvPr id="2" name="矩形 1"/>
          <p:cNvSpPr/>
          <p:nvPr/>
        </p:nvSpPr>
        <p:spPr>
          <a:xfrm>
            <a:off x="649288" y="3240088"/>
            <a:ext cx="4459287" cy="7381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2.</a:t>
            </a:r>
            <a:r>
              <a:rPr lang="zh-CN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爆发时间、地点、人物</a:t>
            </a:r>
            <a:r>
              <a:rPr lang="en-US" altLang="en-US" sz="2800" b="1" noProof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  <p:sp>
        <p:nvSpPr>
          <p:cNvPr id="25" name="Text Box 17"/>
          <p:cNvSpPr txBox="1">
            <a:spLocks noChangeArrowheads="1"/>
          </p:cNvSpPr>
          <p:nvPr/>
        </p:nvSpPr>
        <p:spPr bwMode="auto">
          <a:xfrm>
            <a:off x="557213" y="2017713"/>
            <a:ext cx="5400675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(1)</a:t>
            </a:r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腐朽的封建统治和残酷的剥削。</a:t>
            </a:r>
          </a:p>
        </p:txBody>
      </p:sp>
      <p:sp>
        <p:nvSpPr>
          <p:cNvPr id="27" name="Text Box 19"/>
          <p:cNvSpPr txBox="1">
            <a:spLocks noChangeArrowheads="1"/>
          </p:cNvSpPr>
          <p:nvPr/>
        </p:nvSpPr>
        <p:spPr bwMode="auto">
          <a:xfrm>
            <a:off x="557213" y="2698750"/>
            <a:ext cx="376555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(2)</a:t>
            </a:r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西方列强的侵略。</a:t>
            </a:r>
          </a:p>
        </p:txBody>
      </p:sp>
      <p:sp>
        <p:nvSpPr>
          <p:cNvPr id="28" name="Text Box 20"/>
          <p:cNvSpPr txBox="1">
            <a:spLocks noChangeArrowheads="1"/>
          </p:cNvSpPr>
          <p:nvPr/>
        </p:nvSpPr>
        <p:spPr bwMode="auto">
          <a:xfrm>
            <a:off x="3613150" y="2692400"/>
            <a:ext cx="3240088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(3)</a:t>
            </a:r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自然灾害严重。</a:t>
            </a:r>
          </a:p>
        </p:txBody>
      </p:sp>
      <p:sp>
        <p:nvSpPr>
          <p:cNvPr id="30" name="矩形 29"/>
          <p:cNvSpPr/>
          <p:nvPr/>
        </p:nvSpPr>
        <p:spPr>
          <a:xfrm>
            <a:off x="668338" y="4610100"/>
            <a:ext cx="2303462" cy="7381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3.</a:t>
            </a:r>
            <a:r>
              <a:rPr lang="zh-CN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初期概况</a:t>
            </a:r>
            <a:r>
              <a:rPr lang="en-US" altLang="en-US" sz="2800" b="1" noProof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723900" y="5316538"/>
            <a:ext cx="8104188" cy="113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建国号太平天国，军队称“太平军”；永安建制，初建政权。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1"/>
      <p:bldP spid="2" grpId="0"/>
      <p:bldP spid="25" grpId="0"/>
      <p:bldP spid="27" grpId="0"/>
      <p:bldP spid="28" grpId="0"/>
      <p:bldP spid="30" grpId="0"/>
      <p:bldP spid="3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32770" descr="洪秀全塑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3" y="1851025"/>
            <a:ext cx="2976562" cy="377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矩形 32771"/>
          <p:cNvSpPr>
            <a:spLocks noChangeArrowheads="1"/>
          </p:cNvSpPr>
          <p:nvPr/>
        </p:nvSpPr>
        <p:spPr bwMode="auto">
          <a:xfrm>
            <a:off x="328613" y="5740400"/>
            <a:ext cx="25955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洪秀全</a:t>
            </a:r>
          </a:p>
        </p:txBody>
      </p:sp>
      <p:sp>
        <p:nvSpPr>
          <p:cNvPr id="18436" name="矩形 32773"/>
          <p:cNvSpPr>
            <a:spLocks noChangeArrowheads="1"/>
          </p:cNvSpPr>
          <p:nvPr/>
        </p:nvSpPr>
        <p:spPr bwMode="auto">
          <a:xfrm>
            <a:off x="3592513" y="1851025"/>
            <a:ext cx="5199062" cy="44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　　洪秀全</a:t>
            </a:r>
            <a:r>
              <a:rPr lang="en-US" altLang="zh-CN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1814.1.11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1864.6.1)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广东花县人。出身农家，曾受聘为塾师。三次考秀才未取，绝望于科举功名。后受基督教徒梁发编写的</a:t>
            </a:r>
            <a:r>
              <a:rPr lang="en-US" altLang="zh-CN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劝世良言</a:t>
            </a:r>
            <a:r>
              <a:rPr lang="en-US" altLang="zh-CN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启发，于</a:t>
            </a:r>
            <a:r>
              <a:rPr lang="en-US" altLang="zh-CN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1843</a:t>
            </a: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年创立拜上帝会，组织群众谋起义。作为太平天国的理论基础，洪秀全在</a:t>
            </a:r>
            <a:r>
              <a:rPr lang="en-US" altLang="zh-CN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1845</a:t>
            </a: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到</a:t>
            </a:r>
            <a:r>
              <a:rPr lang="en-US" altLang="zh-CN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1846</a:t>
            </a: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年间，写出</a:t>
            </a:r>
            <a:r>
              <a:rPr lang="en-US" altLang="zh-CN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原道醒世训</a:t>
            </a:r>
            <a:r>
              <a:rPr lang="en-US" altLang="zh-CN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原道觉世训</a:t>
            </a:r>
            <a:r>
              <a:rPr lang="en-US" altLang="zh-CN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原道救世歌</a:t>
            </a:r>
            <a:r>
              <a:rPr lang="en-US" altLang="zh-CN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，宣传了朴素的平等观念和消灭“阎罗妖”的革命思想。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33800"/>
          <p:cNvSpPr>
            <a:spLocks noChangeArrowheads="1"/>
          </p:cNvSpPr>
          <p:nvPr/>
        </p:nvSpPr>
        <p:spPr bwMode="auto">
          <a:xfrm>
            <a:off x="825500" y="5076825"/>
            <a:ext cx="7494588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1851</a:t>
            </a: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日，洪秀全领导的农民革命运动在广西桂平县金田村爆发，建号太平天国，军队称</a:t>
            </a:r>
            <a:r>
              <a:rPr lang="en-US" altLang="zh-CN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太平军</a:t>
            </a:r>
            <a:r>
              <a:rPr lang="en-US" altLang="zh-CN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4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pic>
        <p:nvPicPr>
          <p:cNvPr id="19459" name="图片 33801" descr="金田起义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38225" y="1211263"/>
            <a:ext cx="7042150" cy="369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8" descr="永安建制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211263"/>
            <a:ext cx="8964613" cy="518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813" y="3063875"/>
            <a:ext cx="8513762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1" descr="07Tu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3254375"/>
            <a:ext cx="139065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4608513" y="5461000"/>
            <a:ext cx="1295400" cy="3381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冯云山</a:t>
            </a:r>
          </a:p>
        </p:txBody>
      </p:sp>
      <p:sp>
        <p:nvSpPr>
          <p:cNvPr id="26" name="Text Box 13"/>
          <p:cNvSpPr txBox="1">
            <a:spLocks noChangeArrowheads="1"/>
          </p:cNvSpPr>
          <p:nvPr/>
        </p:nvSpPr>
        <p:spPr bwMode="auto">
          <a:xfrm>
            <a:off x="3201988" y="5448300"/>
            <a:ext cx="1368425" cy="3381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kumimoji="1" lang="zh-CN" altLang="en-US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萧朝贵</a:t>
            </a:r>
          </a:p>
        </p:txBody>
      </p:sp>
      <p:sp>
        <p:nvSpPr>
          <p:cNvPr id="27" name="Text Box 14"/>
          <p:cNvSpPr txBox="1">
            <a:spLocks noChangeArrowheads="1"/>
          </p:cNvSpPr>
          <p:nvPr/>
        </p:nvSpPr>
        <p:spPr bwMode="auto">
          <a:xfrm>
            <a:off x="1779588" y="5461000"/>
            <a:ext cx="1366837" cy="3381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kumimoji="1" lang="zh-CN" altLang="en-US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杨秀清</a:t>
            </a:r>
          </a:p>
        </p:txBody>
      </p:sp>
      <p:sp>
        <p:nvSpPr>
          <p:cNvPr id="28" name="Text Box 15"/>
          <p:cNvSpPr txBox="1">
            <a:spLocks noChangeArrowheads="1"/>
          </p:cNvSpPr>
          <p:nvPr/>
        </p:nvSpPr>
        <p:spPr bwMode="auto">
          <a:xfrm>
            <a:off x="7377113" y="5461000"/>
            <a:ext cx="1320800" cy="3381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kumimoji="1" lang="zh-CN" altLang="en-US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石达开</a:t>
            </a:r>
          </a:p>
        </p:txBody>
      </p:sp>
      <p:sp>
        <p:nvSpPr>
          <p:cNvPr id="29" name="Text Box 16"/>
          <p:cNvSpPr txBox="1">
            <a:spLocks noChangeArrowheads="1"/>
          </p:cNvSpPr>
          <p:nvPr/>
        </p:nvSpPr>
        <p:spPr bwMode="auto">
          <a:xfrm>
            <a:off x="6024563" y="5487988"/>
            <a:ext cx="1258887" cy="3381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kumimoji="1" lang="zh-CN" altLang="en-US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韦昌辉</a:t>
            </a:r>
          </a:p>
        </p:txBody>
      </p:sp>
      <p:pic>
        <p:nvPicPr>
          <p:cNvPr id="30" name="Picture 1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32325" y="3213100"/>
            <a:ext cx="1296988" cy="223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1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84525" y="3179763"/>
            <a:ext cx="140335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1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79588" y="3221038"/>
            <a:ext cx="140335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69000" y="3213100"/>
            <a:ext cx="1327150" cy="223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377113" y="3175000"/>
            <a:ext cx="1320800" cy="223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500"/>
                            </p:stCondLst>
                            <p:childTnLst>
                              <p:par>
                                <p:cTn id="4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1439863" y="2332038"/>
            <a:ext cx="6257925" cy="3098800"/>
          </a:xfrm>
          <a:prstGeom prst="cloudCallout">
            <a:avLst>
              <a:gd name="adj1" fmla="val -46778"/>
              <a:gd name="adj2" fmla="val -49801"/>
            </a:avLst>
          </a:prstGeom>
          <a:noFill/>
          <a:ln w="9525">
            <a:solidFill>
              <a:srgbClr val="FF3300"/>
            </a:solidFill>
            <a:round/>
            <a:headEnd/>
            <a:tailEnd/>
          </a:ln>
        </p:spPr>
        <p:txBody>
          <a:bodyPr anchor="ctr"/>
          <a:lstStyle/>
          <a:p>
            <a:pPr indent="719138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endParaRPr lang="en-US" altLang="zh-CN" sz="2800" b="1">
              <a:latin typeface="微软雅黑" pitchFamily="34" charset="-122"/>
              <a:ea typeface="微软雅黑" pitchFamily="34" charset="-122"/>
            </a:endParaRPr>
          </a:p>
          <a:p>
            <a:pPr indent="719138">
              <a:lnSpc>
                <a:spcPct val="150000"/>
              </a:lnSpc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太平天国运动是怎样进入全盛的呢？</a:t>
            </a:r>
          </a:p>
          <a:p>
            <a:pPr indent="719138">
              <a:lnSpc>
                <a:spcPct val="150000"/>
              </a:lnSpc>
            </a:pPr>
            <a:endParaRPr lang="zh-CN" altLang="en-US" sz="28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8542" y="1543178"/>
            <a:ext cx="2576195" cy="67881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你知道吗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5"/>
          <p:cNvSpPr txBox="1">
            <a:spLocks noChangeArrowheads="1"/>
          </p:cNvSpPr>
          <p:nvPr/>
        </p:nvSpPr>
        <p:spPr bwMode="auto">
          <a:xfrm>
            <a:off x="2652713" y="1657350"/>
            <a:ext cx="5410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3333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3200" b="1">
                <a:solidFill>
                  <a:srgbClr val="333300"/>
                </a:solidFill>
                <a:latin typeface="微软雅黑" pitchFamily="34" charset="-122"/>
                <a:ea typeface="微软雅黑" pitchFamily="34" charset="-122"/>
              </a:rPr>
              <a:t>第二篇章</a:t>
            </a:r>
          </a:p>
        </p:txBody>
      </p:sp>
      <p:grpSp>
        <p:nvGrpSpPr>
          <p:cNvPr id="22531" name="Group 4"/>
          <p:cNvGrpSpPr>
            <a:grpSpLocks noChangeAspect="1"/>
          </p:cNvGrpSpPr>
          <p:nvPr/>
        </p:nvGrpSpPr>
        <p:grpSpPr bwMode="auto">
          <a:xfrm>
            <a:off x="819150" y="2835275"/>
            <a:ext cx="8037513" cy="1663700"/>
            <a:chOff x="907" y="1749"/>
            <a:chExt cx="4102" cy="994"/>
          </a:xfrm>
        </p:grpSpPr>
        <p:sp>
          <p:nvSpPr>
            <p:cNvPr id="22532" name="AutoShape 3"/>
            <p:cNvSpPr>
              <a:spLocks noChangeAspect="1" noChangeArrowheads="1" noTextEdit="1"/>
            </p:cNvSpPr>
            <p:nvPr/>
          </p:nvSpPr>
          <p:spPr bwMode="auto">
            <a:xfrm>
              <a:off x="907" y="1749"/>
              <a:ext cx="3811" cy="9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533" name="Group 126"/>
            <p:cNvGrpSpPr>
              <a:grpSpLocks/>
            </p:cNvGrpSpPr>
            <p:nvPr/>
          </p:nvGrpSpPr>
          <p:grpSpPr bwMode="auto">
            <a:xfrm>
              <a:off x="907" y="1759"/>
              <a:ext cx="3792" cy="960"/>
              <a:chOff x="907" y="1759"/>
              <a:chExt cx="3792" cy="960"/>
            </a:xfrm>
          </p:grpSpPr>
          <p:sp>
            <p:nvSpPr>
              <p:cNvPr id="22535" name="Rectangle 5"/>
              <p:cNvSpPr>
                <a:spLocks noChangeArrowheads="1"/>
              </p:cNvSpPr>
              <p:nvPr/>
            </p:nvSpPr>
            <p:spPr bwMode="auto">
              <a:xfrm>
                <a:off x="913" y="1759"/>
                <a:ext cx="3786" cy="11"/>
              </a:xfrm>
              <a:prstGeom prst="rect">
                <a:avLst/>
              </a:prstGeom>
              <a:solidFill>
                <a:srgbClr val="75001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36" name="Rectangle 6"/>
              <p:cNvSpPr>
                <a:spLocks noChangeArrowheads="1"/>
              </p:cNvSpPr>
              <p:nvPr/>
            </p:nvSpPr>
            <p:spPr bwMode="auto">
              <a:xfrm>
                <a:off x="913" y="1770"/>
                <a:ext cx="3786" cy="16"/>
              </a:xfrm>
              <a:prstGeom prst="rect">
                <a:avLst/>
              </a:prstGeom>
              <a:solidFill>
                <a:srgbClr val="77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37" name="Rectangle 7"/>
              <p:cNvSpPr>
                <a:spLocks noChangeArrowheads="1"/>
              </p:cNvSpPr>
              <p:nvPr/>
            </p:nvSpPr>
            <p:spPr bwMode="auto">
              <a:xfrm>
                <a:off x="913" y="1786"/>
                <a:ext cx="3786" cy="10"/>
              </a:xfrm>
              <a:prstGeom prst="rect">
                <a:avLst/>
              </a:prstGeom>
              <a:solidFill>
                <a:srgbClr val="79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38" name="Rectangle 8"/>
              <p:cNvSpPr>
                <a:spLocks noChangeArrowheads="1"/>
              </p:cNvSpPr>
              <p:nvPr/>
            </p:nvSpPr>
            <p:spPr bwMode="auto">
              <a:xfrm>
                <a:off x="913" y="1796"/>
                <a:ext cx="3786" cy="11"/>
              </a:xfrm>
              <a:prstGeom prst="rect">
                <a:avLst/>
              </a:prstGeom>
              <a:solidFill>
                <a:srgbClr val="7B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39" name="Rectangle 9"/>
              <p:cNvSpPr>
                <a:spLocks noChangeArrowheads="1"/>
              </p:cNvSpPr>
              <p:nvPr/>
            </p:nvSpPr>
            <p:spPr bwMode="auto">
              <a:xfrm>
                <a:off x="913" y="1807"/>
                <a:ext cx="3786" cy="11"/>
              </a:xfrm>
              <a:prstGeom prst="rect">
                <a:avLst/>
              </a:prstGeom>
              <a:solidFill>
                <a:srgbClr val="7D001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40" name="Rectangle 10"/>
              <p:cNvSpPr>
                <a:spLocks noChangeArrowheads="1"/>
              </p:cNvSpPr>
              <p:nvPr/>
            </p:nvSpPr>
            <p:spPr bwMode="auto">
              <a:xfrm>
                <a:off x="913" y="1818"/>
                <a:ext cx="3786" cy="5"/>
              </a:xfrm>
              <a:prstGeom prst="rect">
                <a:avLst/>
              </a:prstGeom>
              <a:solidFill>
                <a:srgbClr val="7F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41" name="Rectangle 11"/>
              <p:cNvSpPr>
                <a:spLocks noChangeArrowheads="1"/>
              </p:cNvSpPr>
              <p:nvPr/>
            </p:nvSpPr>
            <p:spPr bwMode="auto">
              <a:xfrm>
                <a:off x="913" y="1823"/>
                <a:ext cx="3786" cy="10"/>
              </a:xfrm>
              <a:prstGeom prst="rect">
                <a:avLst/>
              </a:prstGeom>
              <a:solidFill>
                <a:srgbClr val="81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42" name="Rectangle 12"/>
              <p:cNvSpPr>
                <a:spLocks noChangeArrowheads="1"/>
              </p:cNvSpPr>
              <p:nvPr/>
            </p:nvSpPr>
            <p:spPr bwMode="auto">
              <a:xfrm>
                <a:off x="913" y="1833"/>
                <a:ext cx="3786" cy="11"/>
              </a:xfrm>
              <a:prstGeom prst="rect">
                <a:avLst/>
              </a:prstGeom>
              <a:solidFill>
                <a:srgbClr val="84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43" name="Rectangle 13"/>
              <p:cNvSpPr>
                <a:spLocks noChangeArrowheads="1"/>
              </p:cNvSpPr>
              <p:nvPr/>
            </p:nvSpPr>
            <p:spPr bwMode="auto">
              <a:xfrm>
                <a:off x="913" y="1844"/>
                <a:ext cx="3786" cy="5"/>
              </a:xfrm>
              <a:prstGeom prst="rect">
                <a:avLst/>
              </a:prstGeom>
              <a:solidFill>
                <a:srgbClr val="87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44" name="Rectangle 14"/>
              <p:cNvSpPr>
                <a:spLocks noChangeArrowheads="1"/>
              </p:cNvSpPr>
              <p:nvPr/>
            </p:nvSpPr>
            <p:spPr bwMode="auto">
              <a:xfrm>
                <a:off x="913" y="1849"/>
                <a:ext cx="3786" cy="6"/>
              </a:xfrm>
              <a:prstGeom prst="rect">
                <a:avLst/>
              </a:prstGeom>
              <a:solidFill>
                <a:srgbClr val="89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45" name="Rectangle 15"/>
              <p:cNvSpPr>
                <a:spLocks noChangeArrowheads="1"/>
              </p:cNvSpPr>
              <p:nvPr/>
            </p:nvSpPr>
            <p:spPr bwMode="auto">
              <a:xfrm>
                <a:off x="913" y="1855"/>
                <a:ext cx="3786" cy="10"/>
              </a:xfrm>
              <a:prstGeom prst="rect">
                <a:avLst/>
              </a:prstGeom>
              <a:solidFill>
                <a:srgbClr val="8B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46" name="Rectangle 16"/>
              <p:cNvSpPr>
                <a:spLocks noChangeArrowheads="1"/>
              </p:cNvSpPr>
              <p:nvPr/>
            </p:nvSpPr>
            <p:spPr bwMode="auto">
              <a:xfrm>
                <a:off x="913" y="1865"/>
                <a:ext cx="3786" cy="6"/>
              </a:xfrm>
              <a:prstGeom prst="rect">
                <a:avLst/>
              </a:prstGeom>
              <a:solidFill>
                <a:srgbClr val="8E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47" name="Rectangle 17"/>
              <p:cNvSpPr>
                <a:spLocks noChangeArrowheads="1"/>
              </p:cNvSpPr>
              <p:nvPr/>
            </p:nvSpPr>
            <p:spPr bwMode="auto">
              <a:xfrm>
                <a:off x="913" y="1871"/>
                <a:ext cx="3786" cy="5"/>
              </a:xfrm>
              <a:prstGeom prst="rect">
                <a:avLst/>
              </a:prstGeom>
              <a:solidFill>
                <a:srgbClr val="90002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48" name="Rectangle 18"/>
              <p:cNvSpPr>
                <a:spLocks noChangeArrowheads="1"/>
              </p:cNvSpPr>
              <p:nvPr/>
            </p:nvSpPr>
            <p:spPr bwMode="auto">
              <a:xfrm>
                <a:off x="913" y="1876"/>
                <a:ext cx="3786" cy="5"/>
              </a:xfrm>
              <a:prstGeom prst="rect">
                <a:avLst/>
              </a:prstGeom>
              <a:solidFill>
                <a:srgbClr val="92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49" name="Rectangle 19"/>
              <p:cNvSpPr>
                <a:spLocks noChangeArrowheads="1"/>
              </p:cNvSpPr>
              <p:nvPr/>
            </p:nvSpPr>
            <p:spPr bwMode="auto">
              <a:xfrm>
                <a:off x="913" y="1881"/>
                <a:ext cx="3786" cy="5"/>
              </a:xfrm>
              <a:prstGeom prst="rect">
                <a:avLst/>
              </a:prstGeom>
              <a:solidFill>
                <a:srgbClr val="94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50" name="Rectangle 20"/>
              <p:cNvSpPr>
                <a:spLocks noChangeArrowheads="1"/>
              </p:cNvSpPr>
              <p:nvPr/>
            </p:nvSpPr>
            <p:spPr bwMode="auto">
              <a:xfrm>
                <a:off x="913" y="1886"/>
                <a:ext cx="3786" cy="6"/>
              </a:xfrm>
              <a:prstGeom prst="rect">
                <a:avLst/>
              </a:prstGeom>
              <a:solidFill>
                <a:srgbClr val="9600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51" name="Rectangle 21"/>
              <p:cNvSpPr>
                <a:spLocks noChangeArrowheads="1"/>
              </p:cNvSpPr>
              <p:nvPr/>
            </p:nvSpPr>
            <p:spPr bwMode="auto">
              <a:xfrm>
                <a:off x="913" y="1892"/>
                <a:ext cx="3786" cy="5"/>
              </a:xfrm>
              <a:prstGeom prst="rect">
                <a:avLst/>
              </a:prstGeom>
              <a:solidFill>
                <a:srgbClr val="9800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52" name="Rectangle 22"/>
              <p:cNvSpPr>
                <a:spLocks noChangeArrowheads="1"/>
              </p:cNvSpPr>
              <p:nvPr/>
            </p:nvSpPr>
            <p:spPr bwMode="auto">
              <a:xfrm>
                <a:off x="913" y="1897"/>
                <a:ext cx="3786" cy="5"/>
              </a:xfrm>
              <a:prstGeom prst="rect">
                <a:avLst/>
              </a:prstGeom>
              <a:solidFill>
                <a:srgbClr val="9B04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53" name="Rectangle 23"/>
              <p:cNvSpPr>
                <a:spLocks noChangeArrowheads="1"/>
              </p:cNvSpPr>
              <p:nvPr/>
            </p:nvSpPr>
            <p:spPr bwMode="auto">
              <a:xfrm>
                <a:off x="913" y="1902"/>
                <a:ext cx="3786" cy="6"/>
              </a:xfrm>
              <a:prstGeom prst="rect">
                <a:avLst/>
              </a:prstGeom>
              <a:solidFill>
                <a:srgbClr val="9D08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54" name="Rectangle 24"/>
              <p:cNvSpPr>
                <a:spLocks noChangeArrowheads="1"/>
              </p:cNvSpPr>
              <p:nvPr/>
            </p:nvSpPr>
            <p:spPr bwMode="auto">
              <a:xfrm>
                <a:off x="913" y="1908"/>
                <a:ext cx="3786" cy="5"/>
              </a:xfrm>
              <a:prstGeom prst="rect">
                <a:avLst/>
              </a:prstGeom>
              <a:solidFill>
                <a:srgbClr val="A00B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55" name="Rectangle 25"/>
              <p:cNvSpPr>
                <a:spLocks noChangeArrowheads="1"/>
              </p:cNvSpPr>
              <p:nvPr/>
            </p:nvSpPr>
            <p:spPr bwMode="auto">
              <a:xfrm>
                <a:off x="913" y="1913"/>
                <a:ext cx="3786" cy="5"/>
              </a:xfrm>
              <a:prstGeom prst="rect">
                <a:avLst/>
              </a:prstGeom>
              <a:solidFill>
                <a:srgbClr val="A20B2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56" name="Rectangle 26"/>
              <p:cNvSpPr>
                <a:spLocks noChangeArrowheads="1"/>
              </p:cNvSpPr>
              <p:nvPr/>
            </p:nvSpPr>
            <p:spPr bwMode="auto">
              <a:xfrm>
                <a:off x="913" y="1918"/>
                <a:ext cx="3786" cy="5"/>
              </a:xfrm>
              <a:prstGeom prst="rect">
                <a:avLst/>
              </a:prstGeom>
              <a:solidFill>
                <a:srgbClr val="A40B2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57" name="Rectangle 27"/>
              <p:cNvSpPr>
                <a:spLocks noChangeArrowheads="1"/>
              </p:cNvSpPr>
              <p:nvPr/>
            </p:nvSpPr>
            <p:spPr bwMode="auto">
              <a:xfrm>
                <a:off x="913" y="1923"/>
                <a:ext cx="3786" cy="6"/>
              </a:xfrm>
              <a:prstGeom prst="rect">
                <a:avLst/>
              </a:prstGeom>
              <a:solidFill>
                <a:srgbClr val="A60B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58" name="Rectangle 28"/>
              <p:cNvSpPr>
                <a:spLocks noChangeArrowheads="1"/>
              </p:cNvSpPr>
              <p:nvPr/>
            </p:nvSpPr>
            <p:spPr bwMode="auto">
              <a:xfrm>
                <a:off x="913" y="1929"/>
                <a:ext cx="3786" cy="5"/>
              </a:xfrm>
              <a:prstGeom prst="rect">
                <a:avLst/>
              </a:prstGeom>
              <a:solidFill>
                <a:srgbClr val="A9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59" name="Rectangle 29"/>
              <p:cNvSpPr>
                <a:spLocks noChangeArrowheads="1"/>
              </p:cNvSpPr>
              <p:nvPr/>
            </p:nvSpPr>
            <p:spPr bwMode="auto">
              <a:xfrm>
                <a:off x="913" y="1934"/>
                <a:ext cx="3786" cy="5"/>
              </a:xfrm>
              <a:prstGeom prst="rect">
                <a:avLst/>
              </a:prstGeom>
              <a:solidFill>
                <a:srgbClr val="AB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60" name="Rectangle 30"/>
              <p:cNvSpPr>
                <a:spLocks noChangeArrowheads="1"/>
              </p:cNvSpPr>
              <p:nvPr/>
            </p:nvSpPr>
            <p:spPr bwMode="auto">
              <a:xfrm>
                <a:off x="913" y="1939"/>
                <a:ext cx="3786" cy="6"/>
              </a:xfrm>
              <a:prstGeom prst="rect">
                <a:avLst/>
              </a:prstGeom>
              <a:solidFill>
                <a:srgbClr val="AE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61" name="Rectangle 31"/>
              <p:cNvSpPr>
                <a:spLocks noChangeArrowheads="1"/>
              </p:cNvSpPr>
              <p:nvPr/>
            </p:nvSpPr>
            <p:spPr bwMode="auto">
              <a:xfrm>
                <a:off x="913" y="1945"/>
                <a:ext cx="3786" cy="5"/>
              </a:xfrm>
              <a:prstGeom prst="rect">
                <a:avLst/>
              </a:prstGeom>
              <a:solidFill>
                <a:srgbClr val="B00B2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62" name="Rectangle 32"/>
              <p:cNvSpPr>
                <a:spLocks noChangeArrowheads="1"/>
              </p:cNvSpPr>
              <p:nvPr/>
            </p:nvSpPr>
            <p:spPr bwMode="auto">
              <a:xfrm>
                <a:off x="913" y="1950"/>
                <a:ext cx="3786" cy="5"/>
              </a:xfrm>
              <a:prstGeom prst="rect">
                <a:avLst/>
              </a:prstGeom>
              <a:solidFill>
                <a:srgbClr val="B30B2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63" name="Rectangle 33"/>
              <p:cNvSpPr>
                <a:spLocks noChangeArrowheads="1"/>
              </p:cNvSpPr>
              <p:nvPr/>
            </p:nvSpPr>
            <p:spPr bwMode="auto">
              <a:xfrm>
                <a:off x="913" y="1955"/>
                <a:ext cx="3786" cy="5"/>
              </a:xfrm>
              <a:prstGeom prst="rect">
                <a:avLst/>
              </a:prstGeom>
              <a:solidFill>
                <a:srgbClr val="B5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64" name="Rectangle 34"/>
              <p:cNvSpPr>
                <a:spLocks noChangeArrowheads="1"/>
              </p:cNvSpPr>
              <p:nvPr/>
            </p:nvSpPr>
            <p:spPr bwMode="auto">
              <a:xfrm>
                <a:off x="913" y="1960"/>
                <a:ext cx="3786" cy="6"/>
              </a:xfrm>
              <a:prstGeom prst="rect">
                <a:avLst/>
              </a:prstGeom>
              <a:solidFill>
                <a:srgbClr val="B8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65" name="Rectangle 35"/>
              <p:cNvSpPr>
                <a:spLocks noChangeArrowheads="1"/>
              </p:cNvSpPr>
              <p:nvPr/>
            </p:nvSpPr>
            <p:spPr bwMode="auto">
              <a:xfrm>
                <a:off x="913" y="1966"/>
                <a:ext cx="3786" cy="5"/>
              </a:xfrm>
              <a:prstGeom prst="rect">
                <a:avLst/>
              </a:prstGeom>
              <a:solidFill>
                <a:srgbClr val="BA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66" name="Rectangle 36"/>
              <p:cNvSpPr>
                <a:spLocks noChangeArrowheads="1"/>
              </p:cNvSpPr>
              <p:nvPr/>
            </p:nvSpPr>
            <p:spPr bwMode="auto">
              <a:xfrm>
                <a:off x="913" y="1971"/>
                <a:ext cx="3786" cy="5"/>
              </a:xfrm>
              <a:prstGeom prst="rect">
                <a:avLst/>
              </a:prstGeom>
              <a:solidFill>
                <a:srgbClr val="BC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67" name="Rectangle 37"/>
              <p:cNvSpPr>
                <a:spLocks noChangeArrowheads="1"/>
              </p:cNvSpPr>
              <p:nvPr/>
            </p:nvSpPr>
            <p:spPr bwMode="auto">
              <a:xfrm>
                <a:off x="913" y="1976"/>
                <a:ext cx="3786" cy="6"/>
              </a:xfrm>
              <a:prstGeom prst="rect">
                <a:avLst/>
              </a:prstGeom>
              <a:solidFill>
                <a:srgbClr val="BF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68" name="Rectangle 38"/>
              <p:cNvSpPr>
                <a:spLocks noChangeArrowheads="1"/>
              </p:cNvSpPr>
              <p:nvPr/>
            </p:nvSpPr>
            <p:spPr bwMode="auto">
              <a:xfrm>
                <a:off x="913" y="1982"/>
                <a:ext cx="3786" cy="5"/>
              </a:xfrm>
              <a:prstGeom prst="rect">
                <a:avLst/>
              </a:prstGeom>
              <a:solidFill>
                <a:srgbClr val="C1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69" name="Rectangle 39"/>
              <p:cNvSpPr>
                <a:spLocks noChangeArrowheads="1"/>
              </p:cNvSpPr>
              <p:nvPr/>
            </p:nvSpPr>
            <p:spPr bwMode="auto">
              <a:xfrm>
                <a:off x="913" y="1987"/>
                <a:ext cx="3786" cy="5"/>
              </a:xfrm>
              <a:prstGeom prst="rect">
                <a:avLst/>
              </a:prstGeom>
              <a:solidFill>
                <a:srgbClr val="C4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70" name="Rectangle 40"/>
              <p:cNvSpPr>
                <a:spLocks noChangeArrowheads="1"/>
              </p:cNvSpPr>
              <p:nvPr/>
            </p:nvSpPr>
            <p:spPr bwMode="auto">
              <a:xfrm>
                <a:off x="913" y="1992"/>
                <a:ext cx="3786" cy="5"/>
              </a:xfrm>
              <a:prstGeom prst="rect">
                <a:avLst/>
              </a:prstGeom>
              <a:solidFill>
                <a:srgbClr val="C6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71" name="Rectangle 41"/>
              <p:cNvSpPr>
                <a:spLocks noChangeArrowheads="1"/>
              </p:cNvSpPr>
              <p:nvPr/>
            </p:nvSpPr>
            <p:spPr bwMode="auto">
              <a:xfrm>
                <a:off x="913" y="1997"/>
                <a:ext cx="3786" cy="6"/>
              </a:xfrm>
              <a:prstGeom prst="rect">
                <a:avLst/>
              </a:prstGeom>
              <a:solidFill>
                <a:srgbClr val="C8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72" name="Rectangle 42"/>
              <p:cNvSpPr>
                <a:spLocks noChangeArrowheads="1"/>
              </p:cNvSpPr>
              <p:nvPr/>
            </p:nvSpPr>
            <p:spPr bwMode="auto">
              <a:xfrm>
                <a:off x="913" y="2003"/>
                <a:ext cx="3786" cy="5"/>
              </a:xfrm>
              <a:prstGeom prst="rect">
                <a:avLst/>
              </a:prstGeom>
              <a:solidFill>
                <a:srgbClr val="CA0B2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73" name="Rectangle 43"/>
              <p:cNvSpPr>
                <a:spLocks noChangeArrowheads="1"/>
              </p:cNvSpPr>
              <p:nvPr/>
            </p:nvSpPr>
            <p:spPr bwMode="auto">
              <a:xfrm>
                <a:off x="913" y="2008"/>
                <a:ext cx="3786" cy="5"/>
              </a:xfrm>
              <a:prstGeom prst="rect">
                <a:avLst/>
              </a:prstGeom>
              <a:solidFill>
                <a:srgbClr val="CD0B3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74" name="Rectangle 44"/>
              <p:cNvSpPr>
                <a:spLocks noChangeArrowheads="1"/>
              </p:cNvSpPr>
              <p:nvPr/>
            </p:nvSpPr>
            <p:spPr bwMode="auto">
              <a:xfrm>
                <a:off x="913" y="2013"/>
                <a:ext cx="3786" cy="6"/>
              </a:xfrm>
              <a:prstGeom prst="rect">
                <a:avLst/>
              </a:prstGeom>
              <a:solidFill>
                <a:srgbClr val="CF0B3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75" name="Rectangle 45"/>
              <p:cNvSpPr>
                <a:spLocks noChangeArrowheads="1"/>
              </p:cNvSpPr>
              <p:nvPr/>
            </p:nvSpPr>
            <p:spPr bwMode="auto">
              <a:xfrm>
                <a:off x="913" y="2019"/>
                <a:ext cx="3786" cy="5"/>
              </a:xfrm>
              <a:prstGeom prst="rect">
                <a:avLst/>
              </a:prstGeom>
              <a:solidFill>
                <a:srgbClr val="D10B3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76" name="Rectangle 46"/>
              <p:cNvSpPr>
                <a:spLocks noChangeArrowheads="1"/>
              </p:cNvSpPr>
              <p:nvPr/>
            </p:nvSpPr>
            <p:spPr bwMode="auto">
              <a:xfrm>
                <a:off x="913" y="2024"/>
                <a:ext cx="3786" cy="5"/>
              </a:xfrm>
              <a:prstGeom prst="rect">
                <a:avLst/>
              </a:prstGeom>
              <a:solidFill>
                <a:srgbClr val="D3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77" name="Rectangle 47"/>
              <p:cNvSpPr>
                <a:spLocks noChangeArrowheads="1"/>
              </p:cNvSpPr>
              <p:nvPr/>
            </p:nvSpPr>
            <p:spPr bwMode="auto">
              <a:xfrm>
                <a:off x="913" y="2029"/>
                <a:ext cx="3786" cy="5"/>
              </a:xfrm>
              <a:prstGeom prst="rect">
                <a:avLst/>
              </a:prstGeom>
              <a:solidFill>
                <a:srgbClr val="D6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78" name="Rectangle 48"/>
              <p:cNvSpPr>
                <a:spLocks noChangeArrowheads="1"/>
              </p:cNvSpPr>
              <p:nvPr/>
            </p:nvSpPr>
            <p:spPr bwMode="auto">
              <a:xfrm>
                <a:off x="913" y="2034"/>
                <a:ext cx="3786" cy="6"/>
              </a:xfrm>
              <a:prstGeom prst="rect">
                <a:avLst/>
              </a:prstGeom>
              <a:solidFill>
                <a:srgbClr val="D8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79" name="Rectangle 49"/>
              <p:cNvSpPr>
                <a:spLocks noChangeArrowheads="1"/>
              </p:cNvSpPr>
              <p:nvPr/>
            </p:nvSpPr>
            <p:spPr bwMode="auto">
              <a:xfrm>
                <a:off x="913" y="2040"/>
                <a:ext cx="3786" cy="5"/>
              </a:xfrm>
              <a:prstGeom prst="rect">
                <a:avLst/>
              </a:prstGeom>
              <a:solidFill>
                <a:srgbClr val="DA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80" name="Rectangle 50"/>
              <p:cNvSpPr>
                <a:spLocks noChangeArrowheads="1"/>
              </p:cNvSpPr>
              <p:nvPr/>
            </p:nvSpPr>
            <p:spPr bwMode="auto">
              <a:xfrm>
                <a:off x="913" y="2045"/>
                <a:ext cx="3786" cy="11"/>
              </a:xfrm>
              <a:prstGeom prst="rect">
                <a:avLst/>
              </a:prstGeom>
              <a:solidFill>
                <a:srgbClr val="DC0B3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81" name="Rectangle 51"/>
              <p:cNvSpPr>
                <a:spLocks noChangeArrowheads="1"/>
              </p:cNvSpPr>
              <p:nvPr/>
            </p:nvSpPr>
            <p:spPr bwMode="auto">
              <a:xfrm>
                <a:off x="913" y="2056"/>
                <a:ext cx="3786" cy="5"/>
              </a:xfrm>
              <a:prstGeom prst="rect">
                <a:avLst/>
              </a:prstGeom>
              <a:solidFill>
                <a:srgbClr val="DF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82" name="Rectangle 52"/>
              <p:cNvSpPr>
                <a:spLocks noChangeArrowheads="1"/>
              </p:cNvSpPr>
              <p:nvPr/>
            </p:nvSpPr>
            <p:spPr bwMode="auto">
              <a:xfrm>
                <a:off x="913" y="2061"/>
                <a:ext cx="3786" cy="5"/>
              </a:xfrm>
              <a:prstGeom prst="rect">
                <a:avLst/>
              </a:prstGeom>
              <a:solidFill>
                <a:srgbClr val="E1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83" name="Rectangle 53"/>
              <p:cNvSpPr>
                <a:spLocks noChangeArrowheads="1"/>
              </p:cNvSpPr>
              <p:nvPr/>
            </p:nvSpPr>
            <p:spPr bwMode="auto">
              <a:xfrm>
                <a:off x="913" y="2066"/>
                <a:ext cx="3786" cy="11"/>
              </a:xfrm>
              <a:prstGeom prst="rect">
                <a:avLst/>
              </a:prstGeom>
              <a:solidFill>
                <a:srgbClr val="E30B3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84" name="Rectangle 54"/>
              <p:cNvSpPr>
                <a:spLocks noChangeArrowheads="1"/>
              </p:cNvSpPr>
              <p:nvPr/>
            </p:nvSpPr>
            <p:spPr bwMode="auto">
              <a:xfrm>
                <a:off x="913" y="2077"/>
                <a:ext cx="3786" cy="10"/>
              </a:xfrm>
              <a:prstGeom prst="rect">
                <a:avLst/>
              </a:prstGeom>
              <a:solidFill>
                <a:srgbClr val="E60B3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85" name="Rectangle 55"/>
              <p:cNvSpPr>
                <a:spLocks noChangeArrowheads="1"/>
              </p:cNvSpPr>
              <p:nvPr/>
            </p:nvSpPr>
            <p:spPr bwMode="auto">
              <a:xfrm>
                <a:off x="913" y="2087"/>
                <a:ext cx="3786" cy="11"/>
              </a:xfrm>
              <a:prstGeom prst="rect">
                <a:avLst/>
              </a:prstGeom>
              <a:solidFill>
                <a:srgbClr val="E90B3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86" name="Rectangle 56"/>
              <p:cNvSpPr>
                <a:spLocks noChangeArrowheads="1"/>
              </p:cNvSpPr>
              <p:nvPr/>
            </p:nvSpPr>
            <p:spPr bwMode="auto">
              <a:xfrm>
                <a:off x="913" y="2098"/>
                <a:ext cx="3786" cy="10"/>
              </a:xfrm>
              <a:prstGeom prst="rect">
                <a:avLst/>
              </a:prstGeom>
              <a:solidFill>
                <a:srgbClr val="EC0B3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87" name="Rectangle 57"/>
              <p:cNvSpPr>
                <a:spLocks noChangeArrowheads="1"/>
              </p:cNvSpPr>
              <p:nvPr/>
            </p:nvSpPr>
            <p:spPr bwMode="auto">
              <a:xfrm>
                <a:off x="913" y="2108"/>
                <a:ext cx="3786" cy="11"/>
              </a:xfrm>
              <a:prstGeom prst="rect">
                <a:avLst/>
              </a:prstGeom>
              <a:solidFill>
                <a:srgbClr val="EE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88" name="Rectangle 58"/>
              <p:cNvSpPr>
                <a:spLocks noChangeArrowheads="1"/>
              </p:cNvSpPr>
              <p:nvPr/>
            </p:nvSpPr>
            <p:spPr bwMode="auto">
              <a:xfrm>
                <a:off x="913" y="2119"/>
                <a:ext cx="3786" cy="11"/>
              </a:xfrm>
              <a:prstGeom prst="rect">
                <a:avLst/>
              </a:prstGeom>
              <a:solidFill>
                <a:srgbClr val="F0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89" name="Rectangle 59"/>
              <p:cNvSpPr>
                <a:spLocks noChangeArrowheads="1"/>
              </p:cNvSpPr>
              <p:nvPr/>
            </p:nvSpPr>
            <p:spPr bwMode="auto">
              <a:xfrm>
                <a:off x="913" y="2130"/>
                <a:ext cx="3786" cy="10"/>
              </a:xfrm>
              <a:prstGeom prst="rect">
                <a:avLst/>
              </a:prstGeom>
              <a:solidFill>
                <a:srgbClr val="F2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90" name="Rectangle 60"/>
              <p:cNvSpPr>
                <a:spLocks noChangeArrowheads="1"/>
              </p:cNvSpPr>
              <p:nvPr/>
            </p:nvSpPr>
            <p:spPr bwMode="auto">
              <a:xfrm>
                <a:off x="913" y="2140"/>
                <a:ext cx="3786" cy="11"/>
              </a:xfrm>
              <a:prstGeom prst="rect">
                <a:avLst/>
              </a:prstGeom>
              <a:solidFill>
                <a:srgbClr val="F40B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91" name="Rectangle 61"/>
              <p:cNvSpPr>
                <a:spLocks noChangeArrowheads="1"/>
              </p:cNvSpPr>
              <p:nvPr/>
            </p:nvSpPr>
            <p:spPr bwMode="auto">
              <a:xfrm>
                <a:off x="913" y="2151"/>
                <a:ext cx="3786" cy="16"/>
              </a:xfrm>
              <a:prstGeom prst="rect">
                <a:avLst/>
              </a:prstGeom>
              <a:solidFill>
                <a:srgbClr val="F60B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92" name="Rectangle 62"/>
              <p:cNvSpPr>
                <a:spLocks noChangeArrowheads="1"/>
              </p:cNvSpPr>
              <p:nvPr/>
            </p:nvSpPr>
            <p:spPr bwMode="auto">
              <a:xfrm>
                <a:off x="913" y="2167"/>
                <a:ext cx="3786" cy="15"/>
              </a:xfrm>
              <a:prstGeom prst="rect">
                <a:avLst/>
              </a:prstGeom>
              <a:solidFill>
                <a:srgbClr val="F8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93" name="Rectangle 63"/>
              <p:cNvSpPr>
                <a:spLocks noChangeArrowheads="1"/>
              </p:cNvSpPr>
              <p:nvPr/>
            </p:nvSpPr>
            <p:spPr bwMode="auto">
              <a:xfrm>
                <a:off x="913" y="2182"/>
                <a:ext cx="3786" cy="32"/>
              </a:xfrm>
              <a:prstGeom prst="rect">
                <a:avLst/>
              </a:prstGeom>
              <a:solidFill>
                <a:srgbClr val="FA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94" name="Rectangle 64"/>
              <p:cNvSpPr>
                <a:spLocks noChangeArrowheads="1"/>
              </p:cNvSpPr>
              <p:nvPr/>
            </p:nvSpPr>
            <p:spPr bwMode="auto">
              <a:xfrm>
                <a:off x="913" y="2214"/>
                <a:ext cx="3786" cy="58"/>
              </a:xfrm>
              <a:prstGeom prst="rect">
                <a:avLst/>
              </a:prstGeom>
              <a:solidFill>
                <a:srgbClr val="FC0B3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95" name="Rectangle 65"/>
              <p:cNvSpPr>
                <a:spLocks noChangeArrowheads="1"/>
              </p:cNvSpPr>
              <p:nvPr/>
            </p:nvSpPr>
            <p:spPr bwMode="auto">
              <a:xfrm>
                <a:off x="913" y="2272"/>
                <a:ext cx="3786" cy="27"/>
              </a:xfrm>
              <a:prstGeom prst="rect">
                <a:avLst/>
              </a:prstGeom>
              <a:solidFill>
                <a:srgbClr val="FA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96" name="Rectangle 66"/>
              <p:cNvSpPr>
                <a:spLocks noChangeArrowheads="1"/>
              </p:cNvSpPr>
              <p:nvPr/>
            </p:nvSpPr>
            <p:spPr bwMode="auto">
              <a:xfrm>
                <a:off x="913" y="2299"/>
                <a:ext cx="3786" cy="16"/>
              </a:xfrm>
              <a:prstGeom prst="rect">
                <a:avLst/>
              </a:prstGeom>
              <a:solidFill>
                <a:srgbClr val="F8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97" name="Rectangle 67"/>
              <p:cNvSpPr>
                <a:spLocks noChangeArrowheads="1"/>
              </p:cNvSpPr>
              <p:nvPr/>
            </p:nvSpPr>
            <p:spPr bwMode="auto">
              <a:xfrm>
                <a:off x="913" y="2315"/>
                <a:ext cx="3786" cy="10"/>
              </a:xfrm>
              <a:prstGeom prst="rect">
                <a:avLst/>
              </a:prstGeom>
              <a:solidFill>
                <a:srgbClr val="F6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98" name="Rectangle 68"/>
              <p:cNvSpPr>
                <a:spLocks noChangeArrowheads="1"/>
              </p:cNvSpPr>
              <p:nvPr/>
            </p:nvSpPr>
            <p:spPr bwMode="auto">
              <a:xfrm>
                <a:off x="913" y="2325"/>
                <a:ext cx="3786" cy="11"/>
              </a:xfrm>
              <a:prstGeom prst="rect">
                <a:avLst/>
              </a:prstGeom>
              <a:solidFill>
                <a:srgbClr val="F40B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599" name="Rectangle 69"/>
              <p:cNvSpPr>
                <a:spLocks noChangeArrowheads="1"/>
              </p:cNvSpPr>
              <p:nvPr/>
            </p:nvSpPr>
            <p:spPr bwMode="auto">
              <a:xfrm>
                <a:off x="913" y="2336"/>
                <a:ext cx="3786" cy="10"/>
              </a:xfrm>
              <a:prstGeom prst="rect">
                <a:avLst/>
              </a:prstGeom>
              <a:solidFill>
                <a:srgbClr val="F2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00" name="Rectangle 70"/>
              <p:cNvSpPr>
                <a:spLocks noChangeArrowheads="1"/>
              </p:cNvSpPr>
              <p:nvPr/>
            </p:nvSpPr>
            <p:spPr bwMode="auto">
              <a:xfrm>
                <a:off x="913" y="2346"/>
                <a:ext cx="3786" cy="11"/>
              </a:xfrm>
              <a:prstGeom prst="rect">
                <a:avLst/>
              </a:prstGeom>
              <a:solidFill>
                <a:srgbClr val="F0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01" name="Rectangle 71"/>
              <p:cNvSpPr>
                <a:spLocks noChangeArrowheads="1"/>
              </p:cNvSpPr>
              <p:nvPr/>
            </p:nvSpPr>
            <p:spPr bwMode="auto">
              <a:xfrm>
                <a:off x="913" y="2357"/>
                <a:ext cx="3786" cy="11"/>
              </a:xfrm>
              <a:prstGeom prst="rect">
                <a:avLst/>
              </a:prstGeom>
              <a:solidFill>
                <a:srgbClr val="EE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02" name="Rectangle 72"/>
              <p:cNvSpPr>
                <a:spLocks noChangeArrowheads="1"/>
              </p:cNvSpPr>
              <p:nvPr/>
            </p:nvSpPr>
            <p:spPr bwMode="auto">
              <a:xfrm>
                <a:off x="913" y="2368"/>
                <a:ext cx="3786" cy="5"/>
              </a:xfrm>
              <a:prstGeom prst="rect">
                <a:avLst/>
              </a:prstGeom>
              <a:solidFill>
                <a:srgbClr val="EC0B3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03" name="Rectangle 73"/>
              <p:cNvSpPr>
                <a:spLocks noChangeArrowheads="1"/>
              </p:cNvSpPr>
              <p:nvPr/>
            </p:nvSpPr>
            <p:spPr bwMode="auto">
              <a:xfrm>
                <a:off x="913" y="2373"/>
                <a:ext cx="3786" cy="10"/>
              </a:xfrm>
              <a:prstGeom prst="rect">
                <a:avLst/>
              </a:prstGeom>
              <a:solidFill>
                <a:srgbClr val="EA0B3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04" name="Rectangle 74"/>
              <p:cNvSpPr>
                <a:spLocks noChangeArrowheads="1"/>
              </p:cNvSpPr>
              <p:nvPr/>
            </p:nvSpPr>
            <p:spPr bwMode="auto">
              <a:xfrm>
                <a:off x="913" y="2383"/>
                <a:ext cx="3786" cy="6"/>
              </a:xfrm>
              <a:prstGeom prst="rect">
                <a:avLst/>
              </a:prstGeom>
              <a:solidFill>
                <a:srgbClr val="E80B3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05" name="Rectangle 75"/>
              <p:cNvSpPr>
                <a:spLocks noChangeArrowheads="1"/>
              </p:cNvSpPr>
              <p:nvPr/>
            </p:nvSpPr>
            <p:spPr bwMode="auto">
              <a:xfrm>
                <a:off x="913" y="2389"/>
                <a:ext cx="3786" cy="10"/>
              </a:xfrm>
              <a:prstGeom prst="rect">
                <a:avLst/>
              </a:prstGeom>
              <a:solidFill>
                <a:srgbClr val="E60B3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06" name="Rectangle 76"/>
              <p:cNvSpPr>
                <a:spLocks noChangeArrowheads="1"/>
              </p:cNvSpPr>
              <p:nvPr/>
            </p:nvSpPr>
            <p:spPr bwMode="auto">
              <a:xfrm>
                <a:off x="913" y="2399"/>
                <a:ext cx="3786" cy="6"/>
              </a:xfrm>
              <a:prstGeom prst="rect">
                <a:avLst/>
              </a:prstGeom>
              <a:solidFill>
                <a:srgbClr val="E30B3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07" name="Rectangle 77"/>
              <p:cNvSpPr>
                <a:spLocks noChangeArrowheads="1"/>
              </p:cNvSpPr>
              <p:nvPr/>
            </p:nvSpPr>
            <p:spPr bwMode="auto">
              <a:xfrm>
                <a:off x="913" y="2405"/>
                <a:ext cx="3786" cy="10"/>
              </a:xfrm>
              <a:prstGeom prst="rect">
                <a:avLst/>
              </a:prstGeom>
              <a:solidFill>
                <a:srgbClr val="E1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08" name="Rectangle 78"/>
              <p:cNvSpPr>
                <a:spLocks noChangeArrowheads="1"/>
              </p:cNvSpPr>
              <p:nvPr/>
            </p:nvSpPr>
            <p:spPr bwMode="auto">
              <a:xfrm>
                <a:off x="913" y="2415"/>
                <a:ext cx="3786" cy="5"/>
              </a:xfrm>
              <a:prstGeom prst="rect">
                <a:avLst/>
              </a:prstGeom>
              <a:solidFill>
                <a:srgbClr val="DE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09" name="Rectangle 79"/>
              <p:cNvSpPr>
                <a:spLocks noChangeArrowheads="1"/>
              </p:cNvSpPr>
              <p:nvPr/>
            </p:nvSpPr>
            <p:spPr bwMode="auto">
              <a:xfrm>
                <a:off x="913" y="2420"/>
                <a:ext cx="3786" cy="6"/>
              </a:xfrm>
              <a:prstGeom prst="rect">
                <a:avLst/>
              </a:prstGeom>
              <a:solidFill>
                <a:srgbClr val="DC0B3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10" name="Rectangle 80"/>
              <p:cNvSpPr>
                <a:spLocks noChangeArrowheads="1"/>
              </p:cNvSpPr>
              <p:nvPr/>
            </p:nvSpPr>
            <p:spPr bwMode="auto">
              <a:xfrm>
                <a:off x="913" y="2426"/>
                <a:ext cx="3786" cy="5"/>
              </a:xfrm>
              <a:prstGeom prst="rect">
                <a:avLst/>
              </a:prstGeom>
              <a:solidFill>
                <a:srgbClr val="DA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11" name="Rectangle 81"/>
              <p:cNvSpPr>
                <a:spLocks noChangeArrowheads="1"/>
              </p:cNvSpPr>
              <p:nvPr/>
            </p:nvSpPr>
            <p:spPr bwMode="auto">
              <a:xfrm>
                <a:off x="913" y="2431"/>
                <a:ext cx="3786" cy="5"/>
              </a:xfrm>
              <a:prstGeom prst="rect">
                <a:avLst/>
              </a:prstGeom>
              <a:solidFill>
                <a:srgbClr val="D8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12" name="Rectangle 82"/>
              <p:cNvSpPr>
                <a:spLocks noChangeArrowheads="1"/>
              </p:cNvSpPr>
              <p:nvPr/>
            </p:nvSpPr>
            <p:spPr bwMode="auto">
              <a:xfrm>
                <a:off x="913" y="2436"/>
                <a:ext cx="3786" cy="6"/>
              </a:xfrm>
              <a:prstGeom prst="rect">
                <a:avLst/>
              </a:prstGeom>
              <a:solidFill>
                <a:srgbClr val="D6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13" name="Rectangle 83"/>
              <p:cNvSpPr>
                <a:spLocks noChangeArrowheads="1"/>
              </p:cNvSpPr>
              <p:nvPr/>
            </p:nvSpPr>
            <p:spPr bwMode="auto">
              <a:xfrm>
                <a:off x="913" y="2442"/>
                <a:ext cx="3786" cy="5"/>
              </a:xfrm>
              <a:prstGeom prst="rect">
                <a:avLst/>
              </a:prstGeom>
              <a:solidFill>
                <a:srgbClr val="D4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14" name="Rectangle 84"/>
              <p:cNvSpPr>
                <a:spLocks noChangeArrowheads="1"/>
              </p:cNvSpPr>
              <p:nvPr/>
            </p:nvSpPr>
            <p:spPr bwMode="auto">
              <a:xfrm>
                <a:off x="913" y="2447"/>
                <a:ext cx="3786" cy="5"/>
              </a:xfrm>
              <a:prstGeom prst="rect">
                <a:avLst/>
              </a:prstGeom>
              <a:solidFill>
                <a:srgbClr val="D20B3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15" name="Rectangle 85"/>
              <p:cNvSpPr>
                <a:spLocks noChangeArrowheads="1"/>
              </p:cNvSpPr>
              <p:nvPr/>
            </p:nvSpPr>
            <p:spPr bwMode="auto">
              <a:xfrm>
                <a:off x="913" y="2452"/>
                <a:ext cx="3786" cy="5"/>
              </a:xfrm>
              <a:prstGeom prst="rect">
                <a:avLst/>
              </a:prstGeom>
              <a:solidFill>
                <a:srgbClr val="D00B3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16" name="Rectangle 86"/>
              <p:cNvSpPr>
                <a:spLocks noChangeArrowheads="1"/>
              </p:cNvSpPr>
              <p:nvPr/>
            </p:nvSpPr>
            <p:spPr bwMode="auto">
              <a:xfrm>
                <a:off x="913" y="2457"/>
                <a:ext cx="3786" cy="6"/>
              </a:xfrm>
              <a:prstGeom prst="rect">
                <a:avLst/>
              </a:prstGeom>
              <a:solidFill>
                <a:srgbClr val="CD0B3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17" name="Rectangle 87"/>
              <p:cNvSpPr>
                <a:spLocks noChangeArrowheads="1"/>
              </p:cNvSpPr>
              <p:nvPr/>
            </p:nvSpPr>
            <p:spPr bwMode="auto">
              <a:xfrm>
                <a:off x="913" y="2463"/>
                <a:ext cx="3786" cy="5"/>
              </a:xfrm>
              <a:prstGeom prst="rect">
                <a:avLst/>
              </a:prstGeom>
              <a:solidFill>
                <a:srgbClr val="CB0B2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18" name="Rectangle 88"/>
              <p:cNvSpPr>
                <a:spLocks noChangeArrowheads="1"/>
              </p:cNvSpPr>
              <p:nvPr/>
            </p:nvSpPr>
            <p:spPr bwMode="auto">
              <a:xfrm>
                <a:off x="913" y="2468"/>
                <a:ext cx="3786" cy="5"/>
              </a:xfrm>
              <a:prstGeom prst="rect">
                <a:avLst/>
              </a:prstGeom>
              <a:solidFill>
                <a:srgbClr val="C8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19" name="Rectangle 89"/>
              <p:cNvSpPr>
                <a:spLocks noChangeArrowheads="1"/>
              </p:cNvSpPr>
              <p:nvPr/>
            </p:nvSpPr>
            <p:spPr bwMode="auto">
              <a:xfrm>
                <a:off x="913" y="2473"/>
                <a:ext cx="3786" cy="6"/>
              </a:xfrm>
              <a:prstGeom prst="rect">
                <a:avLst/>
              </a:prstGeom>
              <a:solidFill>
                <a:srgbClr val="C6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20" name="Rectangle 90"/>
              <p:cNvSpPr>
                <a:spLocks noChangeArrowheads="1"/>
              </p:cNvSpPr>
              <p:nvPr/>
            </p:nvSpPr>
            <p:spPr bwMode="auto">
              <a:xfrm>
                <a:off x="913" y="2479"/>
                <a:ext cx="3786" cy="5"/>
              </a:xfrm>
              <a:prstGeom prst="rect">
                <a:avLst/>
              </a:prstGeom>
              <a:solidFill>
                <a:srgbClr val="C4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21" name="Rectangle 91"/>
              <p:cNvSpPr>
                <a:spLocks noChangeArrowheads="1"/>
              </p:cNvSpPr>
              <p:nvPr/>
            </p:nvSpPr>
            <p:spPr bwMode="auto">
              <a:xfrm>
                <a:off x="913" y="2484"/>
                <a:ext cx="3786" cy="5"/>
              </a:xfrm>
              <a:prstGeom prst="rect">
                <a:avLst/>
              </a:prstGeom>
              <a:solidFill>
                <a:srgbClr val="C2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22" name="Rectangle 92"/>
              <p:cNvSpPr>
                <a:spLocks noChangeArrowheads="1"/>
              </p:cNvSpPr>
              <p:nvPr/>
            </p:nvSpPr>
            <p:spPr bwMode="auto">
              <a:xfrm>
                <a:off x="913" y="2489"/>
                <a:ext cx="3786" cy="5"/>
              </a:xfrm>
              <a:prstGeom prst="rect">
                <a:avLst/>
              </a:prstGeom>
              <a:solidFill>
                <a:srgbClr val="BF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23" name="Rectangle 93"/>
              <p:cNvSpPr>
                <a:spLocks noChangeArrowheads="1"/>
              </p:cNvSpPr>
              <p:nvPr/>
            </p:nvSpPr>
            <p:spPr bwMode="auto">
              <a:xfrm>
                <a:off x="913" y="2494"/>
                <a:ext cx="3786" cy="6"/>
              </a:xfrm>
              <a:prstGeom prst="rect">
                <a:avLst/>
              </a:prstGeom>
              <a:solidFill>
                <a:srgbClr val="BD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24" name="Rectangle 94"/>
              <p:cNvSpPr>
                <a:spLocks noChangeArrowheads="1"/>
              </p:cNvSpPr>
              <p:nvPr/>
            </p:nvSpPr>
            <p:spPr bwMode="auto">
              <a:xfrm>
                <a:off x="913" y="2500"/>
                <a:ext cx="3786" cy="5"/>
              </a:xfrm>
              <a:prstGeom prst="rect">
                <a:avLst/>
              </a:prstGeom>
              <a:solidFill>
                <a:srgbClr val="BA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25" name="Rectangle 95"/>
              <p:cNvSpPr>
                <a:spLocks noChangeArrowheads="1"/>
              </p:cNvSpPr>
              <p:nvPr/>
            </p:nvSpPr>
            <p:spPr bwMode="auto">
              <a:xfrm>
                <a:off x="913" y="2505"/>
                <a:ext cx="3786" cy="5"/>
              </a:xfrm>
              <a:prstGeom prst="rect">
                <a:avLst/>
              </a:prstGeom>
              <a:solidFill>
                <a:srgbClr val="B8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26" name="Rectangle 96"/>
              <p:cNvSpPr>
                <a:spLocks noChangeArrowheads="1"/>
              </p:cNvSpPr>
              <p:nvPr/>
            </p:nvSpPr>
            <p:spPr bwMode="auto">
              <a:xfrm>
                <a:off x="913" y="2510"/>
                <a:ext cx="3786" cy="6"/>
              </a:xfrm>
              <a:prstGeom prst="rect">
                <a:avLst/>
              </a:prstGeom>
              <a:solidFill>
                <a:srgbClr val="B5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27" name="Rectangle 97"/>
              <p:cNvSpPr>
                <a:spLocks noChangeArrowheads="1"/>
              </p:cNvSpPr>
              <p:nvPr/>
            </p:nvSpPr>
            <p:spPr bwMode="auto">
              <a:xfrm>
                <a:off x="913" y="2516"/>
                <a:ext cx="3786" cy="5"/>
              </a:xfrm>
              <a:prstGeom prst="rect">
                <a:avLst/>
              </a:prstGeom>
              <a:solidFill>
                <a:srgbClr val="B30B2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28" name="Rectangle 98"/>
              <p:cNvSpPr>
                <a:spLocks noChangeArrowheads="1"/>
              </p:cNvSpPr>
              <p:nvPr/>
            </p:nvSpPr>
            <p:spPr bwMode="auto">
              <a:xfrm>
                <a:off x="913" y="2521"/>
                <a:ext cx="3786" cy="5"/>
              </a:xfrm>
              <a:prstGeom prst="rect">
                <a:avLst/>
              </a:prstGeom>
              <a:solidFill>
                <a:srgbClr val="B00B2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29" name="Rectangle 99"/>
              <p:cNvSpPr>
                <a:spLocks noChangeArrowheads="1"/>
              </p:cNvSpPr>
              <p:nvPr/>
            </p:nvSpPr>
            <p:spPr bwMode="auto">
              <a:xfrm>
                <a:off x="913" y="2526"/>
                <a:ext cx="3786" cy="5"/>
              </a:xfrm>
              <a:prstGeom prst="rect">
                <a:avLst/>
              </a:prstGeom>
              <a:solidFill>
                <a:srgbClr val="AE0B2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30" name="Rectangle 100"/>
              <p:cNvSpPr>
                <a:spLocks noChangeArrowheads="1"/>
              </p:cNvSpPr>
              <p:nvPr/>
            </p:nvSpPr>
            <p:spPr bwMode="auto">
              <a:xfrm>
                <a:off x="913" y="2531"/>
                <a:ext cx="3786" cy="6"/>
              </a:xfrm>
              <a:prstGeom prst="rect">
                <a:avLst/>
              </a:prstGeom>
              <a:solidFill>
                <a:srgbClr val="AB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31" name="Rectangle 101"/>
              <p:cNvSpPr>
                <a:spLocks noChangeArrowheads="1"/>
              </p:cNvSpPr>
              <p:nvPr/>
            </p:nvSpPr>
            <p:spPr bwMode="auto">
              <a:xfrm>
                <a:off x="913" y="2537"/>
                <a:ext cx="3786" cy="5"/>
              </a:xfrm>
              <a:prstGeom prst="rect">
                <a:avLst/>
              </a:prstGeom>
              <a:solidFill>
                <a:srgbClr val="A9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32" name="Rectangle 102"/>
              <p:cNvSpPr>
                <a:spLocks noChangeArrowheads="1"/>
              </p:cNvSpPr>
              <p:nvPr/>
            </p:nvSpPr>
            <p:spPr bwMode="auto">
              <a:xfrm>
                <a:off x="913" y="2542"/>
                <a:ext cx="3786" cy="5"/>
              </a:xfrm>
              <a:prstGeom prst="rect">
                <a:avLst/>
              </a:prstGeom>
              <a:solidFill>
                <a:srgbClr val="A70B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33" name="Rectangle 103"/>
              <p:cNvSpPr>
                <a:spLocks noChangeArrowheads="1"/>
              </p:cNvSpPr>
              <p:nvPr/>
            </p:nvSpPr>
            <p:spPr bwMode="auto">
              <a:xfrm>
                <a:off x="913" y="2547"/>
                <a:ext cx="3786" cy="6"/>
              </a:xfrm>
              <a:prstGeom prst="rect">
                <a:avLst/>
              </a:prstGeom>
              <a:solidFill>
                <a:srgbClr val="A40B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34" name="Rectangle 104"/>
              <p:cNvSpPr>
                <a:spLocks noChangeArrowheads="1"/>
              </p:cNvSpPr>
              <p:nvPr/>
            </p:nvSpPr>
            <p:spPr bwMode="auto">
              <a:xfrm>
                <a:off x="913" y="2553"/>
                <a:ext cx="3786" cy="5"/>
              </a:xfrm>
              <a:prstGeom prst="rect">
                <a:avLst/>
              </a:prstGeom>
              <a:solidFill>
                <a:srgbClr val="A20B2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35" name="Rectangle 105"/>
              <p:cNvSpPr>
                <a:spLocks noChangeArrowheads="1"/>
              </p:cNvSpPr>
              <p:nvPr/>
            </p:nvSpPr>
            <p:spPr bwMode="auto">
              <a:xfrm>
                <a:off x="913" y="2558"/>
                <a:ext cx="3786" cy="5"/>
              </a:xfrm>
              <a:prstGeom prst="rect">
                <a:avLst/>
              </a:prstGeom>
              <a:solidFill>
                <a:srgbClr val="A00B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36" name="Rectangle 106"/>
              <p:cNvSpPr>
                <a:spLocks noChangeArrowheads="1"/>
              </p:cNvSpPr>
              <p:nvPr/>
            </p:nvSpPr>
            <p:spPr bwMode="auto">
              <a:xfrm>
                <a:off x="913" y="2563"/>
                <a:ext cx="3786" cy="5"/>
              </a:xfrm>
              <a:prstGeom prst="rect">
                <a:avLst/>
              </a:prstGeom>
              <a:solidFill>
                <a:srgbClr val="9E09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37" name="Rectangle 107"/>
              <p:cNvSpPr>
                <a:spLocks noChangeArrowheads="1"/>
              </p:cNvSpPr>
              <p:nvPr/>
            </p:nvSpPr>
            <p:spPr bwMode="auto">
              <a:xfrm>
                <a:off x="913" y="2568"/>
                <a:ext cx="3786" cy="6"/>
              </a:xfrm>
              <a:prstGeom prst="rect">
                <a:avLst/>
              </a:prstGeom>
              <a:solidFill>
                <a:srgbClr val="9B05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38" name="Rectangle 108"/>
              <p:cNvSpPr>
                <a:spLocks noChangeArrowheads="1"/>
              </p:cNvSpPr>
              <p:nvPr/>
            </p:nvSpPr>
            <p:spPr bwMode="auto">
              <a:xfrm>
                <a:off x="913" y="2574"/>
                <a:ext cx="3786" cy="5"/>
              </a:xfrm>
              <a:prstGeom prst="rect">
                <a:avLst/>
              </a:prstGeom>
              <a:solidFill>
                <a:srgbClr val="9901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39" name="Rectangle 109"/>
              <p:cNvSpPr>
                <a:spLocks noChangeArrowheads="1"/>
              </p:cNvSpPr>
              <p:nvPr/>
            </p:nvSpPr>
            <p:spPr bwMode="auto">
              <a:xfrm>
                <a:off x="913" y="2579"/>
                <a:ext cx="3786" cy="5"/>
              </a:xfrm>
              <a:prstGeom prst="rect">
                <a:avLst/>
              </a:prstGeom>
              <a:solidFill>
                <a:srgbClr val="9600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40" name="Rectangle 110"/>
              <p:cNvSpPr>
                <a:spLocks noChangeArrowheads="1"/>
              </p:cNvSpPr>
              <p:nvPr/>
            </p:nvSpPr>
            <p:spPr bwMode="auto">
              <a:xfrm>
                <a:off x="913" y="2584"/>
                <a:ext cx="3786" cy="6"/>
              </a:xfrm>
              <a:prstGeom prst="rect">
                <a:avLst/>
              </a:prstGeom>
              <a:solidFill>
                <a:srgbClr val="94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41" name="Rectangle 111"/>
              <p:cNvSpPr>
                <a:spLocks noChangeArrowheads="1"/>
              </p:cNvSpPr>
              <p:nvPr/>
            </p:nvSpPr>
            <p:spPr bwMode="auto">
              <a:xfrm>
                <a:off x="913" y="2590"/>
                <a:ext cx="3786" cy="5"/>
              </a:xfrm>
              <a:prstGeom prst="rect">
                <a:avLst/>
              </a:prstGeom>
              <a:solidFill>
                <a:srgbClr val="92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42" name="Rectangle 112"/>
              <p:cNvSpPr>
                <a:spLocks noChangeArrowheads="1"/>
              </p:cNvSpPr>
              <p:nvPr/>
            </p:nvSpPr>
            <p:spPr bwMode="auto">
              <a:xfrm>
                <a:off x="913" y="2595"/>
                <a:ext cx="3786" cy="10"/>
              </a:xfrm>
              <a:prstGeom prst="rect">
                <a:avLst/>
              </a:prstGeom>
              <a:solidFill>
                <a:srgbClr val="90002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43" name="Rectangle 113"/>
              <p:cNvSpPr>
                <a:spLocks noChangeArrowheads="1"/>
              </p:cNvSpPr>
              <p:nvPr/>
            </p:nvSpPr>
            <p:spPr bwMode="auto">
              <a:xfrm>
                <a:off x="913" y="2605"/>
                <a:ext cx="3786" cy="6"/>
              </a:xfrm>
              <a:prstGeom prst="rect">
                <a:avLst/>
              </a:prstGeom>
              <a:solidFill>
                <a:srgbClr val="8D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44" name="Rectangle 114"/>
              <p:cNvSpPr>
                <a:spLocks noChangeArrowheads="1"/>
              </p:cNvSpPr>
              <p:nvPr/>
            </p:nvSpPr>
            <p:spPr bwMode="auto">
              <a:xfrm>
                <a:off x="913" y="2611"/>
                <a:ext cx="3786" cy="5"/>
              </a:xfrm>
              <a:prstGeom prst="rect">
                <a:avLst/>
              </a:prstGeom>
              <a:solidFill>
                <a:srgbClr val="8B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45" name="Rectangle 115"/>
              <p:cNvSpPr>
                <a:spLocks noChangeArrowheads="1"/>
              </p:cNvSpPr>
              <p:nvPr/>
            </p:nvSpPr>
            <p:spPr bwMode="auto">
              <a:xfrm>
                <a:off x="913" y="2616"/>
                <a:ext cx="3786" cy="5"/>
              </a:xfrm>
              <a:prstGeom prst="rect">
                <a:avLst/>
              </a:prstGeom>
              <a:solidFill>
                <a:srgbClr val="89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46" name="Rectangle 116"/>
              <p:cNvSpPr>
                <a:spLocks noChangeArrowheads="1"/>
              </p:cNvSpPr>
              <p:nvPr/>
            </p:nvSpPr>
            <p:spPr bwMode="auto">
              <a:xfrm>
                <a:off x="913" y="2621"/>
                <a:ext cx="3786" cy="11"/>
              </a:xfrm>
              <a:prstGeom prst="rect">
                <a:avLst/>
              </a:prstGeom>
              <a:solidFill>
                <a:srgbClr val="87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47" name="Rectangle 117"/>
              <p:cNvSpPr>
                <a:spLocks noChangeArrowheads="1"/>
              </p:cNvSpPr>
              <p:nvPr/>
            </p:nvSpPr>
            <p:spPr bwMode="auto">
              <a:xfrm>
                <a:off x="913" y="2632"/>
                <a:ext cx="3786" cy="5"/>
              </a:xfrm>
              <a:prstGeom prst="rect">
                <a:avLst/>
              </a:prstGeom>
              <a:solidFill>
                <a:srgbClr val="84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48" name="Rectangle 118"/>
              <p:cNvSpPr>
                <a:spLocks noChangeArrowheads="1"/>
              </p:cNvSpPr>
              <p:nvPr/>
            </p:nvSpPr>
            <p:spPr bwMode="auto">
              <a:xfrm>
                <a:off x="913" y="2637"/>
                <a:ext cx="3786" cy="11"/>
              </a:xfrm>
              <a:prstGeom prst="rect">
                <a:avLst/>
              </a:prstGeom>
              <a:solidFill>
                <a:srgbClr val="82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49" name="Rectangle 119"/>
              <p:cNvSpPr>
                <a:spLocks noChangeArrowheads="1"/>
              </p:cNvSpPr>
              <p:nvPr/>
            </p:nvSpPr>
            <p:spPr bwMode="auto">
              <a:xfrm>
                <a:off x="913" y="2648"/>
                <a:ext cx="3786" cy="10"/>
              </a:xfrm>
              <a:prstGeom prst="rect">
                <a:avLst/>
              </a:prstGeom>
              <a:solidFill>
                <a:srgbClr val="7F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50" name="Rectangle 120"/>
              <p:cNvSpPr>
                <a:spLocks noChangeArrowheads="1"/>
              </p:cNvSpPr>
              <p:nvPr/>
            </p:nvSpPr>
            <p:spPr bwMode="auto">
              <a:xfrm>
                <a:off x="913" y="2658"/>
                <a:ext cx="3786" cy="11"/>
              </a:xfrm>
              <a:prstGeom prst="rect">
                <a:avLst/>
              </a:prstGeom>
              <a:solidFill>
                <a:srgbClr val="7D001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51" name="Rectangle 121"/>
              <p:cNvSpPr>
                <a:spLocks noChangeArrowheads="1"/>
              </p:cNvSpPr>
              <p:nvPr/>
            </p:nvSpPr>
            <p:spPr bwMode="auto">
              <a:xfrm>
                <a:off x="913" y="2669"/>
                <a:ext cx="3786" cy="11"/>
              </a:xfrm>
              <a:prstGeom prst="rect">
                <a:avLst/>
              </a:prstGeom>
              <a:solidFill>
                <a:srgbClr val="7B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52" name="Rectangle 122"/>
              <p:cNvSpPr>
                <a:spLocks noChangeArrowheads="1"/>
              </p:cNvSpPr>
              <p:nvPr/>
            </p:nvSpPr>
            <p:spPr bwMode="auto">
              <a:xfrm>
                <a:off x="913" y="2680"/>
                <a:ext cx="3786" cy="15"/>
              </a:xfrm>
              <a:prstGeom prst="rect">
                <a:avLst/>
              </a:prstGeom>
              <a:solidFill>
                <a:srgbClr val="79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53" name="Rectangle 123"/>
              <p:cNvSpPr>
                <a:spLocks noChangeArrowheads="1"/>
              </p:cNvSpPr>
              <p:nvPr/>
            </p:nvSpPr>
            <p:spPr bwMode="auto">
              <a:xfrm>
                <a:off x="913" y="2695"/>
                <a:ext cx="3786" cy="11"/>
              </a:xfrm>
              <a:prstGeom prst="rect">
                <a:avLst/>
              </a:prstGeom>
              <a:solidFill>
                <a:srgbClr val="77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54" name="Rectangle 124"/>
              <p:cNvSpPr>
                <a:spLocks noChangeArrowheads="1"/>
              </p:cNvSpPr>
              <p:nvPr/>
            </p:nvSpPr>
            <p:spPr bwMode="auto">
              <a:xfrm>
                <a:off x="913" y="2706"/>
                <a:ext cx="3786" cy="5"/>
              </a:xfrm>
              <a:prstGeom prst="rect">
                <a:avLst/>
              </a:prstGeom>
              <a:solidFill>
                <a:srgbClr val="75001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655" name="Rectangle 125"/>
              <p:cNvSpPr>
                <a:spLocks noChangeArrowheads="1"/>
              </p:cNvSpPr>
              <p:nvPr/>
            </p:nvSpPr>
            <p:spPr bwMode="auto">
              <a:xfrm>
                <a:off x="907" y="1767"/>
                <a:ext cx="3783" cy="952"/>
              </a:xfrm>
              <a:prstGeom prst="rect">
                <a:avLst/>
              </a:prstGeom>
              <a:noFill/>
              <a:ln w="31750" cap="rnd">
                <a:solidFill>
                  <a:srgbClr val="48473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sp>
          <p:nvSpPr>
            <p:cNvPr id="22534" name="Rectangle 127"/>
            <p:cNvSpPr>
              <a:spLocks noChangeArrowheads="1"/>
            </p:cNvSpPr>
            <p:nvPr/>
          </p:nvSpPr>
          <p:spPr bwMode="auto">
            <a:xfrm>
              <a:off x="1338" y="1984"/>
              <a:ext cx="3671" cy="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zh-CN" altLang="en-US" sz="4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定都颁纲攻大营进全盛</a:t>
              </a:r>
              <a:endParaRPr lang="zh-CN" altLang="zh-CN" sz="440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2422</Words>
  <Application>WPS 演示</Application>
  <PresentationFormat>全屏显示(4:3)</PresentationFormat>
  <Paragraphs>173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3" baseType="lpstr">
      <vt:lpstr>Calibri</vt:lpstr>
      <vt:lpstr>宋体</vt:lpstr>
      <vt:lpstr>Arial</vt:lpstr>
      <vt:lpstr>Calibri Light</vt:lpstr>
      <vt:lpstr>等线</vt:lpstr>
      <vt:lpstr>微软雅黑</vt:lpstr>
      <vt:lpstr>Times New Roman</vt:lpstr>
      <vt:lpstr>Wingdings</vt:lpstr>
      <vt:lpstr>+mn-ea</vt:lpstr>
      <vt:lpstr>Trebuchet MS</vt:lpstr>
      <vt:lpstr>汉仪大宋简</vt:lpstr>
      <vt:lpstr>楷体_GB2312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cp:keywords>历史备课大师【全免费】</cp:keywords>
  <dc:description>历史备课大师【全免费】</dc:description>
  <cp:lastModifiedBy>User</cp:lastModifiedBy>
  <cp:revision>历史备课大师【全免费】</cp:revision>
  <dcterms:created xsi:type="dcterms:W3CDTF">2017-03-01T06:40:00Z</dcterms:created>
  <dcterms:modified xsi:type="dcterms:W3CDTF">2017-09-04T12:41:00Z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