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467" r:id="rId2"/>
    <p:sldId id="390" r:id="rId3"/>
    <p:sldId id="471" r:id="rId4"/>
    <p:sldId id="371" r:id="rId5"/>
    <p:sldId id="430" r:id="rId6"/>
    <p:sldId id="476" r:id="rId7"/>
    <p:sldId id="503" r:id="rId8"/>
    <p:sldId id="502" r:id="rId9"/>
    <p:sldId id="298" r:id="rId10"/>
    <p:sldId id="474" r:id="rId11"/>
    <p:sldId id="473" r:id="rId12"/>
    <p:sldId id="426" r:id="rId13"/>
    <p:sldId id="478" r:id="rId14"/>
    <p:sldId id="436" r:id="rId15"/>
    <p:sldId id="482" r:id="rId16"/>
    <p:sldId id="481" r:id="rId17"/>
    <p:sldId id="487" r:id="rId18"/>
    <p:sldId id="489" r:id="rId19"/>
    <p:sldId id="498" r:id="rId20"/>
    <p:sldId id="480" r:id="rId21"/>
    <p:sldId id="479" r:id="rId22"/>
    <p:sldId id="475" r:id="rId23"/>
    <p:sldId id="437" r:id="rId24"/>
    <p:sldId id="462" r:id="rId25"/>
    <p:sldId id="484" r:id="rId26"/>
    <p:sldId id="501" r:id="rId27"/>
    <p:sldId id="495" r:id="rId28"/>
    <p:sldId id="485" r:id="rId29"/>
    <p:sldId id="496" r:id="rId30"/>
    <p:sldId id="488" r:id="rId31"/>
    <p:sldId id="483" r:id="rId32"/>
    <p:sldId id="334" r:id="rId33"/>
    <p:sldId id="342" r:id="rId34"/>
    <p:sldId id="435" r:id="rId35"/>
    <p:sldId id="499" r:id="rId36"/>
    <p:sldId id="388" r:id="rId37"/>
    <p:sldId id="497" r:id="rId38"/>
  </p:sldIdLst>
  <p:sldSz cx="9144000" cy="6858000" type="screen4x3"/>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00CC"/>
    <a:srgbClr val="B0B1FD"/>
    <a:srgbClr val="0909B7"/>
    <a:srgbClr val="60980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485" autoAdjust="0"/>
    <p:restoredTop sz="89419" autoAdjust="0"/>
  </p:normalViewPr>
  <p:slideViewPr>
    <p:cSldViewPr snapToGrid="0">
      <p:cViewPr varScale="1">
        <p:scale>
          <a:sx n="82" d="100"/>
          <a:sy n="82" d="100"/>
        </p:scale>
        <p:origin x="-1662" y="-84"/>
      </p:cViewPr>
      <p:guideLst>
        <p:guide orient="horz" pos="2160"/>
        <p:guide pos="2880"/>
      </p:guideLst>
    </p:cSldViewPr>
  </p:slideViewPr>
  <p:notesTextViewPr>
    <p:cViewPr>
      <p:scale>
        <a:sx n="1" d="1"/>
        <a:sy n="1" d="1"/>
      </p:scale>
      <p:origin x="0" y="0"/>
    </p:cViewPr>
  </p:notesTextViewPr>
  <p:sorterViewPr>
    <p:cViewPr varScale="1">
      <p:scale>
        <a:sx n="1" d="1"/>
        <a:sy n="1" d="1"/>
      </p:scale>
      <p:origin x="0" y="-838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6B364AB4-363F-4044-ADF0-EE8BDB4B9128}" type="datetimeFigureOut">
              <a:rPr lang="zh-CN" altLang="en-US"/>
              <a:pPr>
                <a:defRPr/>
              </a:pPr>
              <a:t>2017/9/22</a:t>
            </a:fld>
            <a:endParaRPr lang="zh-CN" altLang="en-US"/>
          </a:p>
        </p:txBody>
      </p:sp>
      <p:sp>
        <p:nvSpPr>
          <p:cNvPr id="4" name="幻灯片图像占位符 3"/>
          <p:cNvSpPr>
            <a:spLocks noGrp="1" noRot="1" noChangeAspect="1"/>
          </p:cNvSpPr>
          <p:nvPr>
            <p:ph type="sldImg" idx="2"/>
          </p:nvPr>
        </p:nvSpPr>
        <p:spPr>
          <a:xfrm>
            <a:off x="1249363" y="1279525"/>
            <a:ext cx="4606925" cy="34544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noProof="0"/>
              <a:t>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1DE911F6-5E69-40AC-8F11-5E1CFA2AA05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等线"/>
      </a:defRPr>
    </a:lvl1pPr>
    <a:lvl2pPr marL="457200" algn="l" rtl="0" fontAlgn="base">
      <a:spcBef>
        <a:spcPct val="30000"/>
      </a:spcBef>
      <a:spcAft>
        <a:spcPct val="0"/>
      </a:spcAft>
      <a:defRPr sz="1200" kern="1200">
        <a:solidFill>
          <a:schemeClr val="tx1"/>
        </a:solidFill>
        <a:latin typeface="+mn-lt"/>
        <a:ea typeface="+mn-ea"/>
        <a:cs typeface="等线"/>
      </a:defRPr>
    </a:lvl2pPr>
    <a:lvl3pPr marL="914400" algn="l" rtl="0" fontAlgn="base">
      <a:spcBef>
        <a:spcPct val="30000"/>
      </a:spcBef>
      <a:spcAft>
        <a:spcPct val="0"/>
      </a:spcAft>
      <a:defRPr sz="1200" kern="1200">
        <a:solidFill>
          <a:schemeClr val="tx1"/>
        </a:solidFill>
        <a:latin typeface="+mn-lt"/>
        <a:ea typeface="+mn-ea"/>
        <a:cs typeface="等线"/>
      </a:defRPr>
    </a:lvl3pPr>
    <a:lvl4pPr marL="1371600" algn="l" rtl="0" fontAlgn="base">
      <a:spcBef>
        <a:spcPct val="30000"/>
      </a:spcBef>
      <a:spcAft>
        <a:spcPct val="0"/>
      </a:spcAft>
      <a:defRPr sz="1200" kern="1200">
        <a:solidFill>
          <a:schemeClr val="tx1"/>
        </a:solidFill>
        <a:latin typeface="+mn-lt"/>
        <a:ea typeface="+mn-ea"/>
        <a:cs typeface="等线"/>
      </a:defRPr>
    </a:lvl4pPr>
    <a:lvl5pPr marL="1828800" algn="l" rtl="0" fontAlgn="base">
      <a:spcBef>
        <a:spcPct val="30000"/>
      </a:spcBef>
      <a:spcAft>
        <a:spcPct val="0"/>
      </a:spcAft>
      <a:defRPr sz="1200" kern="1200">
        <a:solidFill>
          <a:schemeClr val="tx1"/>
        </a:solidFill>
        <a:latin typeface="+mn-lt"/>
        <a:ea typeface="+mn-ea"/>
        <a:cs typeface="等线"/>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headEnd/>
            <a:tailEnd/>
          </a:ln>
        </p:spPr>
      </p:sp>
      <p:sp>
        <p:nvSpPr>
          <p:cNvPr id="1536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53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9A0753-EAC6-4D74-9BF7-B1E86325C72F}" type="slidenum">
              <a:rPr lang="zh-CN" altLang="en-US">
                <a:cs typeface="等线"/>
              </a:rPr>
              <a:pPr fontAlgn="base">
                <a:spcBef>
                  <a:spcPct val="0"/>
                </a:spcBef>
                <a:spcAft>
                  <a:spcPct val="0"/>
                </a:spcAft>
              </a:pPr>
              <a:t>2</a:t>
            </a:fld>
            <a:endParaRPr lang="en-US" altLang="zh-CN">
              <a:cs typeface="等线"/>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57" y="1122396"/>
            <a:ext cx="6858340" cy="2387671"/>
          </a:xfrm>
        </p:spPr>
        <p:txBody>
          <a:bodyPr anchor="b"/>
          <a:lstStyle>
            <a:lvl1pPr algn="ctr">
              <a:defRPr sz="5995"/>
            </a:lvl1pPr>
          </a:lstStyle>
          <a:p>
            <a:r>
              <a:rPr lang="zh-CN" altLang="en-US"/>
              <a:t>单击此处编辑母版标题样式</a:t>
            </a:r>
          </a:p>
        </p:txBody>
      </p:sp>
      <p:sp>
        <p:nvSpPr>
          <p:cNvPr id="3" name="副标题 2"/>
          <p:cNvSpPr>
            <a:spLocks noGrp="1"/>
          </p:cNvSpPr>
          <p:nvPr>
            <p:ph type="subTitle" idx="1"/>
          </p:nvPr>
        </p:nvSpPr>
        <p:spPr>
          <a:xfrm>
            <a:off x="1143057" y="3602145"/>
            <a:ext cx="6858340" cy="1655811"/>
          </a:xfrm>
        </p:spPr>
        <p:txBody>
          <a:bodyPr/>
          <a:lstStyle>
            <a:lvl1pPr marL="0" indent="0" algn="ctr">
              <a:buNone/>
              <a:defRPr sz="2400"/>
            </a:lvl1pPr>
            <a:lvl2pPr marL="457200" indent="0" algn="ctr">
              <a:buNone/>
              <a:defRPr sz="1995"/>
            </a:lvl2pPr>
            <a:lvl3pPr marL="915035"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F38AF26A-5517-4909-8BBA-DCCBA229BDD7}" type="datetimeFigureOut">
              <a:rPr lang="zh-CN" altLang="en-US"/>
              <a:pPr>
                <a:defRPr/>
              </a:pPr>
              <a:t>2017/9/22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9FA4B6F-D65E-4D71-96EC-201B028095C8}"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918" y="1709789"/>
            <a:ext cx="7887091" cy="2852822"/>
          </a:xfrm>
        </p:spPr>
        <p:txBody>
          <a:bodyPr anchor="b"/>
          <a:lstStyle>
            <a:lvl1pPr>
              <a:defRPr sz="5995"/>
            </a:lvl1pPr>
          </a:lstStyle>
          <a:p>
            <a:r>
              <a:rPr lang="zh-CN" altLang="en-US"/>
              <a:t>单击此处编辑母版标题样式</a:t>
            </a:r>
          </a:p>
        </p:txBody>
      </p:sp>
      <p:sp>
        <p:nvSpPr>
          <p:cNvPr id="3" name="文本占位符 2"/>
          <p:cNvSpPr>
            <a:spLocks noGrp="1"/>
          </p:cNvSpPr>
          <p:nvPr>
            <p:ph type="body" idx="1"/>
          </p:nvPr>
        </p:nvSpPr>
        <p:spPr>
          <a:xfrm>
            <a:off x="623918" y="4589600"/>
            <a:ext cx="7887091" cy="1500232"/>
          </a:xfrm>
        </p:spPr>
        <p:txBody>
          <a:bodyPr/>
          <a:lstStyle>
            <a:lvl1pPr marL="0" indent="0">
              <a:buNone/>
              <a:defRPr sz="2400">
                <a:solidFill>
                  <a:schemeClr val="tx1">
                    <a:tint val="75000"/>
                  </a:schemeClr>
                </a:solidFill>
              </a:defRPr>
            </a:lvl1pPr>
            <a:lvl2pPr marL="457200" indent="0">
              <a:buNone/>
              <a:defRPr sz="1995">
                <a:solidFill>
                  <a:schemeClr val="tx1">
                    <a:tint val="75000"/>
                  </a:schemeClr>
                </a:solidFill>
              </a:defRPr>
            </a:lvl2pPr>
            <a:lvl3pPr marL="915035"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2EA4FDE-A4F4-4410-9C1F-7DA1EC453260}" type="datetimeFigureOut">
              <a:rPr lang="zh-CN" altLang="en-US"/>
              <a:pPr>
                <a:defRPr/>
              </a:pPr>
              <a:t>2017/9/22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FB201B8-9ED2-4B8E-9BD8-F63D15CE9553}"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81" y="1825679"/>
            <a:ext cx="3886393" cy="435146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379" y="1825679"/>
            <a:ext cx="3886393" cy="435146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006CE713-2BC4-40F3-AC2B-17CA0250184E}" type="datetimeFigureOut">
              <a:rPr lang="zh-CN" altLang="en-US"/>
              <a:pPr>
                <a:defRPr/>
              </a:pPr>
              <a:t>2017/9/22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3BC2396-B8B5-4594-8DBE-0AFD0E9FD3AD}"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72" y="365136"/>
            <a:ext cx="7887091" cy="1325602"/>
          </a:xfrm>
        </p:spPr>
        <p:txBody>
          <a:bodyPr/>
          <a:lstStyle/>
          <a:p>
            <a:r>
              <a:rPr lang="zh-CN" altLang="en-US"/>
              <a:t>单击此处编辑母版标题样式</a:t>
            </a:r>
          </a:p>
        </p:txBody>
      </p:sp>
      <p:sp>
        <p:nvSpPr>
          <p:cNvPr id="3" name="文本占位符 2"/>
          <p:cNvSpPr>
            <a:spLocks noGrp="1"/>
          </p:cNvSpPr>
          <p:nvPr>
            <p:ph type="body" idx="1"/>
          </p:nvPr>
        </p:nvSpPr>
        <p:spPr>
          <a:xfrm>
            <a:off x="890125" y="1778491"/>
            <a:ext cx="3655362" cy="823937"/>
          </a:xfrm>
        </p:spPr>
        <p:txBody>
          <a:bodyPr anchor="ctr" anchorCtr="0"/>
          <a:lstStyle>
            <a:lvl1pPr marL="0" indent="0">
              <a:buNone/>
              <a:defRPr sz="2800"/>
            </a:lvl1pPr>
            <a:lvl2pPr marL="457200" indent="0">
              <a:buNone/>
              <a:defRPr sz="2400"/>
            </a:lvl2pPr>
            <a:lvl3pPr marL="915035" indent="0">
              <a:buNone/>
              <a:defRPr sz="1995"/>
            </a:lvl3pPr>
            <a:lvl4pPr marL="1371600" indent="0">
              <a:buNone/>
              <a:defRPr sz="1800"/>
            </a:lvl4pPr>
            <a:lvl5pPr marL="1828800" indent="0">
              <a:buNone/>
              <a:defRPr sz="1800"/>
            </a:lvl5pPr>
            <a:lvl6pPr marL="2286000" indent="0">
              <a:buNone/>
              <a:defRPr sz="1800"/>
            </a:lvl6pPr>
            <a:lvl7pPr marL="2743835"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890125" y="2665458"/>
            <a:ext cx="3655362" cy="352438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936" y="1778491"/>
            <a:ext cx="3673364" cy="823937"/>
          </a:xfrm>
        </p:spPr>
        <p:txBody>
          <a:bodyPr anchor="ctr" anchorCtr="0"/>
          <a:lstStyle>
            <a:lvl1pPr marL="0" indent="0">
              <a:buNone/>
              <a:defRPr sz="2800"/>
            </a:lvl1pPr>
            <a:lvl2pPr marL="457200" indent="0">
              <a:buNone/>
              <a:defRPr sz="2400"/>
            </a:lvl2pPr>
            <a:lvl3pPr marL="915035" indent="0">
              <a:buNone/>
              <a:defRPr sz="1995"/>
            </a:lvl3pPr>
            <a:lvl4pPr marL="1371600" indent="0">
              <a:buNone/>
              <a:defRPr sz="1800"/>
            </a:lvl4pPr>
            <a:lvl5pPr marL="1828800" indent="0">
              <a:buNone/>
              <a:defRPr sz="1800"/>
            </a:lvl5pPr>
            <a:lvl6pPr marL="2286000" indent="0">
              <a:buNone/>
              <a:defRPr sz="1800"/>
            </a:lvl6pPr>
            <a:lvl7pPr marL="2743835"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4692936" y="2665458"/>
            <a:ext cx="3673364" cy="352438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BD10EC80-DF91-4FC9-93B5-368E49173875}" type="datetimeFigureOut">
              <a:rPr lang="zh-CN" altLang="en-US"/>
              <a:pPr>
                <a:defRPr/>
              </a:pPr>
              <a:t>2017/9/22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3E60F9B5-D7A9-4CCA-AE93-D4BAF5B94E31}"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553F32DD-A614-46B2-9C31-AC8DB2AB91BC}" type="datetimeFigureOut">
              <a:rPr lang="zh-CN" altLang="en-US"/>
              <a:pPr>
                <a:defRPr/>
              </a:pPr>
              <a:t>2017/9/22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F1336B-CCAD-42C4-B6E2-0611C9FE031A}"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A1506A8-C569-4E5E-8880-6FE2F0B6ABE4}" type="datetimeFigureOut">
              <a:rPr lang="zh-CN" altLang="en-US"/>
              <a:pPr>
                <a:defRPr/>
              </a:pPr>
              <a:t>2017/9/22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5519DD1-3179-42C7-A207-E6BA865E3EC0}"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72" y="457214"/>
            <a:ext cx="3124167" cy="1600248"/>
          </a:xfrm>
        </p:spPr>
        <p:txBody>
          <a:bodyPr anchor="b"/>
          <a:lstStyle>
            <a:lvl1pPr>
              <a:defRPr sz="3205"/>
            </a:lvl1pPr>
          </a:lstStyle>
          <a:p>
            <a:r>
              <a:rPr lang="zh-CN" altLang="en-US"/>
              <a:t>单击此处编辑母版标题样式</a:t>
            </a:r>
          </a:p>
        </p:txBody>
      </p:sp>
      <p:sp>
        <p:nvSpPr>
          <p:cNvPr id="3" name="图片占位符 2"/>
          <p:cNvSpPr>
            <a:spLocks noGrp="1"/>
          </p:cNvSpPr>
          <p:nvPr>
            <p:ph type="pic" idx="1"/>
          </p:nvPr>
        </p:nvSpPr>
        <p:spPr>
          <a:xfrm>
            <a:off x="3887584" y="457215"/>
            <a:ext cx="4629379" cy="5404011"/>
          </a:xfrm>
        </p:spPr>
        <p:txBody>
          <a:bodyPr/>
          <a:lstStyle>
            <a:lvl1pPr marL="0" indent="0">
              <a:buNone/>
              <a:defRPr sz="3205"/>
            </a:lvl1pPr>
            <a:lvl2pPr marL="457200" indent="0">
              <a:buNone/>
              <a:defRPr sz="2800"/>
            </a:lvl2pPr>
            <a:lvl3pPr marL="915035" indent="0">
              <a:buNone/>
              <a:defRPr sz="2400"/>
            </a:lvl3pPr>
            <a:lvl4pPr marL="1371600" indent="0">
              <a:buNone/>
              <a:defRPr sz="1995"/>
            </a:lvl4pPr>
            <a:lvl5pPr marL="1828800" indent="0">
              <a:buNone/>
              <a:defRPr sz="1995"/>
            </a:lvl5pPr>
            <a:lvl6pPr marL="2286000" indent="0">
              <a:buNone/>
              <a:defRPr sz="1995"/>
            </a:lvl6pPr>
            <a:lvl7pPr marL="2743835" indent="0">
              <a:buNone/>
              <a:defRPr sz="1995"/>
            </a:lvl7pPr>
            <a:lvl8pPr marL="3200400" indent="0">
              <a:buNone/>
              <a:defRPr sz="1995"/>
            </a:lvl8pPr>
            <a:lvl9pPr marL="3657600" indent="0">
              <a:buNone/>
              <a:defRPr sz="1995"/>
            </a:lvl9pPr>
          </a:lstStyle>
          <a:p>
            <a:pPr lvl="0"/>
            <a:endParaRPr lang="zh-CN" altLang="en-US" noProof="0"/>
          </a:p>
        </p:txBody>
      </p:sp>
      <p:sp>
        <p:nvSpPr>
          <p:cNvPr id="4" name="文本占位符 3"/>
          <p:cNvSpPr>
            <a:spLocks noGrp="1"/>
          </p:cNvSpPr>
          <p:nvPr>
            <p:ph type="body" sz="half" idx="2"/>
          </p:nvPr>
        </p:nvSpPr>
        <p:spPr>
          <a:xfrm>
            <a:off x="629872" y="2057461"/>
            <a:ext cx="3124167" cy="3811701"/>
          </a:xfrm>
        </p:spPr>
        <p:txBody>
          <a:bodyPr/>
          <a:lstStyle>
            <a:lvl1pPr marL="0" indent="0">
              <a:buNone/>
              <a:defRPr sz="1995"/>
            </a:lvl1pPr>
            <a:lvl2pPr marL="457200" indent="0">
              <a:buNone/>
              <a:defRPr sz="1800"/>
            </a:lvl2pPr>
            <a:lvl3pPr marL="915035" indent="0">
              <a:buNone/>
              <a:defRPr sz="1600"/>
            </a:lvl3pPr>
            <a:lvl4pPr marL="1371600" indent="0">
              <a:buNone/>
              <a:defRPr sz="1395"/>
            </a:lvl4pPr>
            <a:lvl5pPr marL="1828800" indent="0">
              <a:buNone/>
              <a:defRPr sz="1395"/>
            </a:lvl5pPr>
            <a:lvl6pPr marL="2286000" indent="0">
              <a:buNone/>
              <a:defRPr sz="1395"/>
            </a:lvl6pPr>
            <a:lvl7pPr marL="2743835" indent="0">
              <a:buNone/>
              <a:defRPr sz="1395"/>
            </a:lvl7pPr>
            <a:lvl8pPr marL="3200400" indent="0">
              <a:buNone/>
              <a:defRPr sz="1395"/>
            </a:lvl8pPr>
            <a:lvl9pPr marL="3657600" indent="0">
              <a:buNone/>
              <a:defRPr sz="1395"/>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5B10693-DAFC-4F24-8AAE-9E68CF627F39}" type="datetimeFigureOut">
              <a:rPr lang="zh-CN" altLang="en-US"/>
              <a:pPr>
                <a:defRPr/>
              </a:pPr>
              <a:t>2017/9/22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6BFA00A-4CB8-4213-883F-28B6043E0539}"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999" y="365136"/>
            <a:ext cx="1971773" cy="5812011"/>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81" y="365136"/>
            <a:ext cx="5801013" cy="5812011"/>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0381D5E2-F774-441C-A0CE-7E20161F9819}" type="datetimeFigureOut">
              <a:rPr lang="zh-CN" altLang="en-US"/>
              <a:pPr>
                <a:defRPr/>
              </a:pPr>
              <a:t>2017/9/22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4D03551-79AD-4720-9D31-8DBC66911E58}"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81" y="365136"/>
            <a:ext cx="7887091" cy="581201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3"/>
          <p:cNvSpPr>
            <a:spLocks noGrp="1"/>
          </p:cNvSpPr>
          <p:nvPr>
            <p:ph type="dt" sz="half" idx="10"/>
          </p:nvPr>
        </p:nvSpPr>
        <p:spPr/>
        <p:txBody>
          <a:bodyPr/>
          <a:lstStyle>
            <a:lvl1pPr>
              <a:defRPr/>
            </a:lvl1pPr>
          </a:lstStyle>
          <a:p>
            <a:pPr>
              <a:defRPr/>
            </a:pPr>
            <a:fld id="{2025B011-DDA1-47D9-8407-A7F971FB748F}" type="datetimeFigureOut">
              <a:rPr lang="zh-CN" altLang="en-US"/>
              <a:pPr>
                <a:defRPr/>
              </a:pPr>
              <a:t>2017/9/22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B41D98F-89D0-420B-BA1F-49969C647C89}"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3EA4920D-5EFE-48FA-97B5-C51AC49EFDC4}" type="datetimeFigureOut">
              <a:rPr lang="zh-CN" altLang="en-US"/>
              <a:pPr>
                <a:defRPr/>
              </a:pPr>
              <a:t>2017/9/22</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B68AEF4C-8886-4BF3-9817-BA1C92E3C9C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6" r:id="rId2"/>
    <p:sldLayoutId id="2147483655" r:id="rId3"/>
    <p:sldLayoutId id="2147483654" r:id="rId4"/>
    <p:sldLayoutId id="2147483653" r:id="rId5"/>
    <p:sldLayoutId id="2147483652" r:id="rId6"/>
    <p:sldLayoutId id="2147483651" r:id="rId7"/>
    <p:sldLayoutId id="2147483650" r:id="rId8"/>
    <p:sldLayoutId id="2147483649" r:id="rId9"/>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ea typeface="宋体" charset="-122"/>
        </a:defRPr>
      </a:lvl2pPr>
      <a:lvl3pPr algn="l" rtl="0" fontAlgn="base">
        <a:lnSpc>
          <a:spcPct val="90000"/>
        </a:lnSpc>
        <a:spcBef>
          <a:spcPct val="0"/>
        </a:spcBef>
        <a:spcAft>
          <a:spcPct val="0"/>
        </a:spcAft>
        <a:defRPr sz="4400">
          <a:solidFill>
            <a:schemeClr val="tx1"/>
          </a:solidFill>
          <a:latin typeface="Calibri Light" pitchFamily="34" charset="0"/>
          <a:ea typeface="宋体" charset="-122"/>
        </a:defRPr>
      </a:lvl3pPr>
      <a:lvl4pPr algn="l" rtl="0" fontAlgn="base">
        <a:lnSpc>
          <a:spcPct val="90000"/>
        </a:lnSpc>
        <a:spcBef>
          <a:spcPct val="0"/>
        </a:spcBef>
        <a:spcAft>
          <a:spcPct val="0"/>
        </a:spcAft>
        <a:defRPr sz="4400">
          <a:solidFill>
            <a:schemeClr val="tx1"/>
          </a:solidFill>
          <a:latin typeface="Calibri Light" pitchFamily="34" charset="0"/>
          <a:ea typeface="宋体" charset="-122"/>
        </a:defRPr>
      </a:lvl4pPr>
      <a:lvl5pPr algn="l" rtl="0" fontAlgn="base">
        <a:lnSpc>
          <a:spcPct val="90000"/>
        </a:lnSpc>
        <a:spcBef>
          <a:spcPct val="0"/>
        </a:spcBef>
        <a:spcAft>
          <a:spcPct val="0"/>
        </a:spcAft>
        <a:defRPr sz="4400">
          <a:solidFill>
            <a:schemeClr val="tx1"/>
          </a:solidFill>
          <a:latin typeface="Calibri Light" pitchFamily="34" charset="0"/>
          <a:ea typeface="宋体"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charset="-122"/>
        </a:defRPr>
      </a:lvl9pPr>
    </p:titleStyle>
    <p:bodyStyle>
      <a:lvl1pPr marL="228600" indent="-227013"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4213" indent="-227013"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7013" algn="l" rtl="0" fontAlgn="base">
        <a:lnSpc>
          <a:spcPct val="90000"/>
        </a:lnSpc>
        <a:spcBef>
          <a:spcPts val="500"/>
        </a:spcBef>
        <a:spcAft>
          <a:spcPct val="0"/>
        </a:spcAft>
        <a:buFont typeface="Arial" charset="0"/>
        <a:buChar char="•"/>
        <a:defRPr sz="1900" kern="1200">
          <a:solidFill>
            <a:schemeClr val="tx1"/>
          </a:solidFill>
          <a:latin typeface="+mn-lt"/>
          <a:ea typeface="+mn-ea"/>
          <a:cs typeface="+mn-cs"/>
        </a:defRPr>
      </a:lvl3pPr>
      <a:lvl4pPr marL="1600200" indent="-227013"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7013"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5235"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5035" rtl="0" eaLnBrk="1" latinLnBrk="0" hangingPunct="1">
        <a:defRPr sz="1800" kern="1200">
          <a:solidFill>
            <a:schemeClr val="tx1"/>
          </a:solidFill>
          <a:latin typeface="+mn-lt"/>
          <a:ea typeface="+mn-ea"/>
          <a:cs typeface="+mn-cs"/>
        </a:defRPr>
      </a:lvl1pPr>
      <a:lvl2pPr marL="457200" algn="l" defTabSz="915035" rtl="0" eaLnBrk="1" latinLnBrk="0" hangingPunct="1">
        <a:defRPr sz="1800" kern="1200">
          <a:solidFill>
            <a:schemeClr val="tx1"/>
          </a:solidFill>
          <a:latin typeface="+mn-lt"/>
          <a:ea typeface="+mn-ea"/>
          <a:cs typeface="+mn-cs"/>
        </a:defRPr>
      </a:lvl2pPr>
      <a:lvl3pPr marL="915035" algn="l" defTabSz="915035" rtl="0" eaLnBrk="1" latinLnBrk="0" hangingPunct="1">
        <a:defRPr sz="1800" kern="1200">
          <a:solidFill>
            <a:schemeClr val="tx1"/>
          </a:solidFill>
          <a:latin typeface="+mn-lt"/>
          <a:ea typeface="+mn-ea"/>
          <a:cs typeface="+mn-cs"/>
        </a:defRPr>
      </a:lvl3pPr>
      <a:lvl4pPr marL="1371600" algn="l" defTabSz="915035" rtl="0" eaLnBrk="1" latinLnBrk="0" hangingPunct="1">
        <a:defRPr sz="1800" kern="1200">
          <a:solidFill>
            <a:schemeClr val="tx1"/>
          </a:solidFill>
          <a:latin typeface="+mn-lt"/>
          <a:ea typeface="+mn-ea"/>
          <a:cs typeface="+mn-cs"/>
        </a:defRPr>
      </a:lvl4pPr>
      <a:lvl5pPr marL="1828800" algn="l" defTabSz="915035" rtl="0" eaLnBrk="1" latinLnBrk="0" hangingPunct="1">
        <a:defRPr sz="1800" kern="1200">
          <a:solidFill>
            <a:schemeClr val="tx1"/>
          </a:solidFill>
          <a:latin typeface="+mn-lt"/>
          <a:ea typeface="+mn-ea"/>
          <a:cs typeface="+mn-cs"/>
        </a:defRPr>
      </a:lvl5pPr>
      <a:lvl6pPr marL="2286000" algn="l" defTabSz="915035" rtl="0" eaLnBrk="1" latinLnBrk="0" hangingPunct="1">
        <a:defRPr sz="1800" kern="1200">
          <a:solidFill>
            <a:schemeClr val="tx1"/>
          </a:solidFill>
          <a:latin typeface="+mn-lt"/>
          <a:ea typeface="+mn-ea"/>
          <a:cs typeface="+mn-cs"/>
        </a:defRPr>
      </a:lvl6pPr>
      <a:lvl7pPr marL="2743835" algn="l" defTabSz="915035" rtl="0" eaLnBrk="1" latinLnBrk="0" hangingPunct="1">
        <a:defRPr sz="1800" kern="1200">
          <a:solidFill>
            <a:schemeClr val="tx1"/>
          </a:solidFill>
          <a:latin typeface="+mn-lt"/>
          <a:ea typeface="+mn-ea"/>
          <a:cs typeface="+mn-cs"/>
        </a:defRPr>
      </a:lvl7pPr>
      <a:lvl8pPr marL="3200400" algn="l" defTabSz="915035" rtl="0" eaLnBrk="1" latinLnBrk="0" hangingPunct="1">
        <a:defRPr sz="1800" kern="1200">
          <a:solidFill>
            <a:schemeClr val="tx1"/>
          </a:solidFill>
          <a:latin typeface="+mn-lt"/>
          <a:ea typeface="+mn-ea"/>
          <a:cs typeface="+mn-cs"/>
        </a:defRPr>
      </a:lvl8pPr>
      <a:lvl9pPr marL="3657600" algn="l" defTabSz="91503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6.xml"/><Relationship Id="rId1" Type="http://schemas.openxmlformats.org/officeDocument/2006/relationships/video" Target="NULL"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a:grpSpLocks/>
          </p:cNvGrpSpPr>
          <p:nvPr/>
        </p:nvGrpSpPr>
        <p:grpSpPr bwMode="auto">
          <a:xfrm>
            <a:off x="203200" y="1603375"/>
            <a:ext cx="4319588" cy="4230688"/>
            <a:chOff x="248839" y="1294226"/>
            <a:chExt cx="4791076" cy="5069102"/>
          </a:xfrm>
        </p:grpSpPr>
        <p:grpSp>
          <p:nvGrpSpPr>
            <p:cNvPr id="13317" name="组合 1"/>
            <p:cNvGrpSpPr>
              <a:grpSpLocks/>
            </p:cNvGrpSpPr>
            <p:nvPr/>
          </p:nvGrpSpPr>
          <p:grpSpPr bwMode="auto">
            <a:xfrm>
              <a:off x="248839" y="1294226"/>
              <a:ext cx="4791076" cy="5069102"/>
              <a:chOff x="301808" y="882344"/>
              <a:chExt cx="8424937" cy="3479784"/>
            </a:xfrm>
          </p:grpSpPr>
          <p:sp>
            <p:nvSpPr>
              <p:cNvPr id="15" name="矩形 14"/>
              <p:cNvSpPr/>
              <p:nvPr/>
            </p:nvSpPr>
            <p:spPr>
              <a:xfrm>
                <a:off x="301808" y="882344"/>
                <a:ext cx="8424937" cy="3479784"/>
              </a:xfrm>
              <a:prstGeom prst="rect">
                <a:avLst/>
              </a:prstGeom>
              <a:gradFill>
                <a:gsLst>
                  <a:gs pos="67000">
                    <a:srgbClr val="B7732F"/>
                  </a:gs>
                  <a:gs pos="0">
                    <a:srgbClr val="CC8238"/>
                  </a:gs>
                </a:gsLst>
                <a:lin ang="5400000" scaled="0"/>
              </a:gradFill>
              <a:ln w="28575" cap="flat" cmpd="sng" algn="ctr">
                <a:noFill/>
                <a:prstDash val="solid"/>
              </a:ln>
              <a:effectLst>
                <a:outerShdw blurRad="44450" dist="27940" dir="5400000" algn="ctr">
                  <a:srgbClr val="7A4D20"/>
                </a:outerShdw>
              </a:effectLst>
              <a:scene3d>
                <a:camera prst="orthographicFront">
                  <a:rot lat="0" lon="0" rev="0"/>
                </a:camera>
                <a:lightRig rig="balanced" dir="t">
                  <a:rot lat="0" lon="0" rev="8700000"/>
                </a:lightRig>
              </a:scene3d>
              <a:sp3d>
                <a:bevelT w="171450" h="6350"/>
              </a:sp3d>
            </p:spPr>
            <p:txBody>
              <a:bodyPr anchor="ctr"/>
              <a:lstStyle/>
              <a:p>
                <a:pPr algn="ctr" eaLnBrk="0" fontAlgn="auto" hangingPunct="0">
                  <a:spcBef>
                    <a:spcPts val="0"/>
                  </a:spcBef>
                  <a:spcAft>
                    <a:spcPts val="0"/>
                  </a:spcAft>
                  <a:defRPr/>
                </a:pPr>
                <a:endParaRPr lang="zh-CN" altLang="en-US" sz="2400" kern="0" dirty="0">
                  <a:solidFill>
                    <a:sysClr val="window" lastClr="FFFFFF"/>
                  </a:solidFill>
                  <a:latin typeface="Calibri" panose="020F0502020204030204"/>
                  <a:ea typeface="宋体" panose="02010600030101010101" pitchFamily="2" charset="-122"/>
                </a:endParaRPr>
              </a:p>
            </p:txBody>
          </p:sp>
          <p:sp>
            <p:nvSpPr>
              <p:cNvPr id="16" name="矩形 15"/>
              <p:cNvSpPr/>
              <p:nvPr/>
            </p:nvSpPr>
            <p:spPr>
              <a:xfrm>
                <a:off x="431851" y="1025975"/>
                <a:ext cx="8164851" cy="3205580"/>
              </a:xfrm>
              <a:prstGeom prst="rect">
                <a:avLst/>
              </a:prstGeom>
              <a:solidFill>
                <a:sysClr val="window" lastClr="FFFFFF"/>
              </a:solidFill>
              <a:ln w="25400" cap="flat" cmpd="sng" algn="ctr">
                <a:noFill/>
                <a:prstDash val="solid"/>
              </a:ln>
              <a:effectLst>
                <a:outerShdw blurRad="50800" dist="25400" dir="5400000" algn="t" rotWithShape="0">
                  <a:prstClr val="black">
                    <a:alpha val="40000"/>
                  </a:prstClr>
                </a:outerShdw>
              </a:effectLst>
            </p:spPr>
            <p:txBody>
              <a:bodyPr anchor="ctr"/>
              <a:lstStyle/>
              <a:p>
                <a:pPr algn="ctr" eaLnBrk="0" fontAlgn="auto" hangingPunct="0">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17" name="矩形 16"/>
              <p:cNvSpPr/>
              <p:nvPr/>
            </p:nvSpPr>
            <p:spPr>
              <a:xfrm>
                <a:off x="431851" y="1025975"/>
                <a:ext cx="8164851" cy="3205580"/>
              </a:xfrm>
              <a:prstGeom prst="rect">
                <a:avLst/>
              </a:prstGeom>
              <a:noFill/>
              <a:ln w="25400" cap="flat" cmpd="sng" algn="ctr">
                <a:noFill/>
                <a:prstDash val="solid"/>
              </a:ln>
              <a:effectLst>
                <a:outerShdw blurRad="50800" dist="25400" dir="5400000" algn="t" rotWithShape="0">
                  <a:prstClr val="black">
                    <a:alpha val="40000"/>
                  </a:prstClr>
                </a:outerShdw>
              </a:effectLst>
            </p:spPr>
            <p:txBody>
              <a:bodyPr anchor="ctr"/>
              <a:lstStyle/>
              <a:p>
                <a:pPr algn="ctr" eaLnBrk="0" fontAlgn="auto" hangingPunct="0">
                  <a:spcBef>
                    <a:spcPts val="0"/>
                  </a:spcBef>
                  <a:spcAft>
                    <a:spcPts val="0"/>
                  </a:spcAft>
                  <a:defRPr/>
                </a:pPr>
                <a:endParaRPr lang="zh-CN" altLang="en-US" sz="2400" kern="0" dirty="0">
                  <a:solidFill>
                    <a:sysClr val="window" lastClr="FFFFFF"/>
                  </a:solidFill>
                  <a:latin typeface="Calibri" panose="020F0502020204030204"/>
                  <a:ea typeface="宋体" panose="02010600030101010101" pitchFamily="2" charset="-122"/>
                </a:endParaRPr>
              </a:p>
            </p:txBody>
          </p:sp>
        </p:grpSp>
        <p:sp>
          <p:nvSpPr>
            <p:cNvPr id="14" name="TextBox 268"/>
            <p:cNvSpPr txBox="1"/>
            <p:nvPr/>
          </p:nvSpPr>
          <p:spPr>
            <a:xfrm>
              <a:off x="453089" y="1560520"/>
              <a:ext cx="4370250" cy="4656345"/>
            </a:xfrm>
            <a:prstGeom prst="rect">
              <a:avLst/>
            </a:prstGeom>
            <a:noFill/>
          </p:spPr>
          <p:txBody>
            <a:bodyPr>
              <a:spAutoFit/>
            </a:bodyPr>
            <a:lstStyle>
              <a:lvl1pPr>
                <a:defRPr sz="3600">
                  <a:solidFill>
                    <a:schemeClr val="tx1"/>
                  </a:solidFill>
                  <a:latin typeface="Arial" panose="020B0604020202020204" pitchFamily="34" charset="0"/>
                  <a:ea typeface="宋体" panose="02010600030101010101" pitchFamily="2" charset="-122"/>
                </a:defRPr>
              </a:lvl1pPr>
              <a:lvl2pPr marL="742950" indent="-285750">
                <a:defRPr sz="3600">
                  <a:solidFill>
                    <a:schemeClr val="tx1"/>
                  </a:solidFill>
                  <a:latin typeface="Arial" panose="020B0604020202020204" pitchFamily="34" charset="0"/>
                  <a:ea typeface="宋体" panose="02010600030101010101" pitchFamily="2" charset="-122"/>
                </a:defRPr>
              </a:lvl2pPr>
              <a:lvl3pPr marL="1143000" indent="-228600">
                <a:defRPr sz="3600">
                  <a:solidFill>
                    <a:schemeClr val="tx1"/>
                  </a:solidFill>
                  <a:latin typeface="Arial" panose="020B0604020202020204" pitchFamily="34" charset="0"/>
                  <a:ea typeface="宋体" panose="02010600030101010101" pitchFamily="2" charset="-122"/>
                </a:defRPr>
              </a:lvl3pPr>
              <a:lvl4pPr marL="1600200" indent="-228600">
                <a:defRPr sz="3600">
                  <a:solidFill>
                    <a:schemeClr val="tx1"/>
                  </a:solidFill>
                  <a:latin typeface="Arial" panose="020B0604020202020204" pitchFamily="34" charset="0"/>
                  <a:ea typeface="宋体" panose="02010600030101010101" pitchFamily="2" charset="-122"/>
                </a:defRPr>
              </a:lvl4pPr>
              <a:lvl5pPr marL="2057400" indent="-228600">
                <a:defRPr sz="3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3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3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3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3600">
                  <a:solidFill>
                    <a:schemeClr val="tx1"/>
                  </a:solidFill>
                  <a:latin typeface="Arial" panose="020B0604020202020204" pitchFamily="34" charset="0"/>
                  <a:ea typeface="宋体" panose="02010600030101010101" pitchFamily="2" charset="-122"/>
                </a:defRPr>
              </a:lvl9pPr>
            </a:lstStyle>
            <a:p>
              <a:pPr>
                <a:lnSpc>
                  <a:spcPct val="130000"/>
                </a:lnSpc>
                <a:defRPr/>
              </a:pPr>
              <a:r>
                <a:rPr lang="zh-CN" altLang="en-US" sz="2400" b="1" kern="0" dirty="0">
                  <a:solidFill>
                    <a:prstClr val="black"/>
                  </a:solidFill>
                  <a:latin typeface="微软雅黑" panose="020B0503020204020204" charset="-122"/>
                  <a:ea typeface="微软雅黑" panose="020B0503020204020204" charset="-122"/>
                </a:rPr>
                <a:t>       每年国庆节期间，天安门广场的南侧都矗立孙中山的巨幅画像。人们称孙中山是</a:t>
              </a:r>
              <a:r>
                <a:rPr lang="en-US" altLang="zh-CN" sz="2400" b="1" kern="0" dirty="0">
                  <a:solidFill>
                    <a:prstClr val="black"/>
                  </a:solidFill>
                  <a:latin typeface="微软雅黑" panose="020B0503020204020204" charset="-122"/>
                  <a:ea typeface="微软雅黑" panose="020B0503020204020204" charset="-122"/>
                </a:rPr>
                <a:t>20</a:t>
              </a:r>
              <a:r>
                <a:rPr lang="zh-CN" altLang="en-US" sz="2400" b="1" kern="0" dirty="0">
                  <a:solidFill>
                    <a:prstClr val="black"/>
                  </a:solidFill>
                  <a:latin typeface="微软雅黑" panose="020B0503020204020204" charset="-122"/>
                  <a:ea typeface="微软雅黑" panose="020B0503020204020204" charset="-122"/>
                </a:rPr>
                <a:t>世纪中国走在时代前列的第一个伟人，你们知道这是为什么吗？你们知道孙中山有哪些事迹吗？今天就让我们一起探究这些问题。</a:t>
              </a:r>
            </a:p>
          </p:txBody>
        </p:sp>
      </p:grpSp>
      <p:pic>
        <p:nvPicPr>
          <p:cNvPr id="13315" name="图片 2" descr="图片包含 人员, 男士&#10;&#10;已生成极高可信度的说明"/>
          <p:cNvPicPr>
            <a:picLocks noChangeAspect="1"/>
          </p:cNvPicPr>
          <p:nvPr/>
        </p:nvPicPr>
        <p:blipFill>
          <a:blip r:embed="rId2"/>
          <a:srcRect/>
          <a:stretch>
            <a:fillRect/>
          </a:stretch>
        </p:blipFill>
        <p:spPr bwMode="auto">
          <a:xfrm>
            <a:off x="4589463" y="1879600"/>
            <a:ext cx="4330700" cy="3351213"/>
          </a:xfrm>
          <a:prstGeom prst="rect">
            <a:avLst/>
          </a:prstGeom>
          <a:noFill/>
          <a:ln w="9525">
            <a:noFill/>
            <a:miter lim="800000"/>
            <a:headEnd/>
            <a:tailEnd/>
          </a:ln>
        </p:spPr>
      </p:pic>
      <p:sp>
        <p:nvSpPr>
          <p:cNvPr id="13316" name="矩形 32771"/>
          <p:cNvSpPr>
            <a:spLocks noChangeArrowheads="1"/>
          </p:cNvSpPr>
          <p:nvPr/>
        </p:nvSpPr>
        <p:spPr bwMode="auto">
          <a:xfrm>
            <a:off x="5457825" y="5316538"/>
            <a:ext cx="2593975" cy="400050"/>
          </a:xfrm>
          <a:prstGeom prst="rect">
            <a:avLst/>
          </a:prstGeom>
          <a:noFill/>
          <a:ln w="9525">
            <a:noFill/>
            <a:miter lim="800000"/>
            <a:headEnd/>
            <a:tailEnd/>
          </a:ln>
        </p:spPr>
        <p:txBody>
          <a:bodyPr lIns="0" tIns="0" rIns="0" bIns="0">
            <a:spAutoFit/>
          </a:bodyPr>
          <a:lstStyle/>
          <a:p>
            <a:pPr algn="ctr">
              <a:buFont typeface="Arial" charset="0"/>
              <a:buNone/>
            </a:pPr>
            <a:r>
              <a:rPr lang="zh-CN" altLang="en-US" sz="2600" b="1">
                <a:latin typeface="微软雅黑" pitchFamily="34" charset="-122"/>
                <a:ea typeface="微软雅黑" pitchFamily="34" charset="-122"/>
              </a:rPr>
              <a:t>孙中山的画像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3671888" y="1674813"/>
            <a:ext cx="4505325" cy="4222750"/>
          </a:xfrm>
          <a:prstGeom prst="rect">
            <a:avLst/>
          </a:prstGeom>
          <a:noFill/>
          <a:ln w="9525">
            <a:noFill/>
            <a:miter lim="800000"/>
            <a:headEnd/>
            <a:tailEnd/>
          </a:ln>
        </p:spPr>
        <p:txBody>
          <a:bodyPr lIns="0" tIns="0" rIns="0" bIns="0">
            <a:spAutoFit/>
          </a:bodyPr>
          <a:lstStyle/>
          <a:p>
            <a:pPr>
              <a:lnSpc>
                <a:spcPct val="140000"/>
              </a:lnSpc>
            </a:pPr>
            <a:r>
              <a:rPr kumimoji="1" lang="zh-CN" altLang="en-US" sz="2800" b="1">
                <a:latin typeface="微软雅黑" pitchFamily="34" charset="-122"/>
                <a:ea typeface="微软雅黑" pitchFamily="34" charset="-122"/>
              </a:rPr>
              <a:t>       同盟会的机关报</a:t>
            </a:r>
            <a:r>
              <a:rPr kumimoji="1" lang="en-US" altLang="zh-CN" sz="2800" b="1">
                <a:latin typeface="微软雅黑" pitchFamily="34" charset="-122"/>
                <a:ea typeface="微软雅黑" pitchFamily="34" charset="-122"/>
              </a:rPr>
              <a:t>《</a:t>
            </a:r>
            <a:r>
              <a:rPr kumimoji="1" lang="zh-CN" altLang="en-US" sz="2800" b="1">
                <a:latin typeface="微软雅黑" pitchFamily="34" charset="-122"/>
                <a:ea typeface="微软雅黑" pitchFamily="34" charset="-122"/>
              </a:rPr>
              <a:t>民报</a:t>
            </a:r>
            <a:r>
              <a:rPr kumimoji="1" lang="en-US" altLang="zh-CN" sz="2800" b="1">
                <a:latin typeface="微软雅黑" pitchFamily="34" charset="-122"/>
                <a:ea typeface="微软雅黑" pitchFamily="34" charset="-122"/>
              </a:rPr>
              <a:t>》</a:t>
            </a:r>
            <a:r>
              <a:rPr kumimoji="1" lang="zh-CN" altLang="en-US" sz="2800" b="1">
                <a:latin typeface="微软雅黑" pitchFamily="34" charset="-122"/>
                <a:ea typeface="微软雅黑" pitchFamily="34" charset="-122"/>
              </a:rPr>
              <a:t>在东京正式出版。孙中山在</a:t>
            </a:r>
            <a:r>
              <a:rPr kumimoji="1" lang="en-US" altLang="zh-CN" sz="2800" b="1">
                <a:latin typeface="微软雅黑" pitchFamily="34" charset="-122"/>
                <a:ea typeface="微软雅黑" pitchFamily="34" charset="-122"/>
              </a:rPr>
              <a:t>《</a:t>
            </a:r>
            <a:r>
              <a:rPr kumimoji="1" lang="zh-CN" altLang="en-US" sz="2800" b="1">
                <a:latin typeface="微软雅黑" pitchFamily="34" charset="-122"/>
                <a:ea typeface="微软雅黑" pitchFamily="34" charset="-122"/>
              </a:rPr>
              <a:t>民报</a:t>
            </a:r>
            <a:r>
              <a:rPr kumimoji="1" lang="en-US" altLang="zh-CN" sz="2800" b="1">
                <a:latin typeface="微软雅黑" pitchFamily="34" charset="-122"/>
                <a:ea typeface="微软雅黑" pitchFamily="34" charset="-122"/>
              </a:rPr>
              <a:t>·</a:t>
            </a:r>
            <a:r>
              <a:rPr kumimoji="1" lang="zh-CN" altLang="en-US" sz="2800" b="1">
                <a:latin typeface="微软雅黑" pitchFamily="34" charset="-122"/>
                <a:ea typeface="微软雅黑" pitchFamily="34" charset="-122"/>
              </a:rPr>
              <a:t>发刊词</a:t>
            </a:r>
            <a:r>
              <a:rPr kumimoji="1" lang="en-US" altLang="zh-CN" sz="2800" b="1">
                <a:latin typeface="微软雅黑" pitchFamily="34" charset="-122"/>
                <a:ea typeface="微软雅黑" pitchFamily="34" charset="-122"/>
              </a:rPr>
              <a:t>》</a:t>
            </a:r>
            <a:r>
              <a:rPr kumimoji="1" lang="zh-CN" altLang="en-US" sz="2800" b="1">
                <a:latin typeface="微软雅黑" pitchFamily="34" charset="-122"/>
                <a:ea typeface="微软雅黑" pitchFamily="34" charset="-122"/>
              </a:rPr>
              <a:t>中，把同盟会的政治纲领阐发为“民族”“民权”“民生”三大主义，简称三民主义。图为</a:t>
            </a:r>
            <a:r>
              <a:rPr kumimoji="1" lang="en-US" altLang="zh-CN" sz="2800" b="1">
                <a:solidFill>
                  <a:srgbClr val="3333FF"/>
                </a:solidFill>
                <a:latin typeface="微软雅黑" pitchFamily="34" charset="-122"/>
                <a:ea typeface="微软雅黑" pitchFamily="34" charset="-122"/>
              </a:rPr>
              <a:t>《</a:t>
            </a:r>
            <a:r>
              <a:rPr kumimoji="1" lang="zh-CN" altLang="en-US" sz="2800" b="1">
                <a:solidFill>
                  <a:srgbClr val="3333FF"/>
                </a:solidFill>
                <a:latin typeface="微软雅黑" pitchFamily="34" charset="-122"/>
                <a:ea typeface="微软雅黑" pitchFamily="34" charset="-122"/>
              </a:rPr>
              <a:t>民报</a:t>
            </a:r>
            <a:r>
              <a:rPr kumimoji="1" lang="en-US" altLang="zh-CN" sz="2800" b="1">
                <a:solidFill>
                  <a:srgbClr val="3333FF"/>
                </a:solidFill>
                <a:latin typeface="微软雅黑" pitchFamily="34" charset="-122"/>
                <a:ea typeface="微软雅黑" pitchFamily="34" charset="-122"/>
              </a:rPr>
              <a:t>》</a:t>
            </a:r>
            <a:r>
              <a:rPr kumimoji="1" lang="zh-CN" altLang="en-US" sz="2800" b="1">
                <a:solidFill>
                  <a:srgbClr val="3333FF"/>
                </a:solidFill>
                <a:latin typeface="微软雅黑" pitchFamily="34" charset="-122"/>
                <a:ea typeface="微软雅黑" pitchFamily="34" charset="-122"/>
              </a:rPr>
              <a:t>的封面</a:t>
            </a:r>
            <a:r>
              <a:rPr kumimoji="1" lang="zh-CN" altLang="en-US" sz="2800" b="1">
                <a:latin typeface="微软雅黑" pitchFamily="34" charset="-122"/>
                <a:ea typeface="微软雅黑" pitchFamily="34" charset="-122"/>
              </a:rPr>
              <a:t>。</a:t>
            </a:r>
          </a:p>
        </p:txBody>
      </p:sp>
      <p:pic>
        <p:nvPicPr>
          <p:cNvPr id="24579" name="图片 2"/>
          <p:cNvPicPr>
            <a:picLocks noChangeAspect="1"/>
          </p:cNvPicPr>
          <p:nvPr/>
        </p:nvPicPr>
        <p:blipFill>
          <a:blip r:embed="rId2"/>
          <a:srcRect/>
          <a:stretch>
            <a:fillRect/>
          </a:stretch>
        </p:blipFill>
        <p:spPr bwMode="auto">
          <a:xfrm>
            <a:off x="427038" y="1744663"/>
            <a:ext cx="3113087" cy="4016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Group 73"/>
          <p:cNvGraphicFramePr/>
          <p:nvPr/>
        </p:nvGraphicFramePr>
        <p:xfrm>
          <a:off x="819150" y="1739900"/>
          <a:ext cx="7391400" cy="3560763"/>
        </p:xfrm>
        <a:graphic>
          <a:graphicData uri="http://schemas.openxmlformats.org/drawingml/2006/table">
            <a:tbl>
              <a:tblPr/>
              <a:tblGrid>
                <a:gridCol w="1596749"/>
                <a:gridCol w="1440138"/>
                <a:gridCol w="4354513"/>
              </a:tblGrid>
              <a:tr h="69096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a:ln>
                            <a:noFill/>
                          </a:ln>
                          <a:solidFill>
                            <a:schemeClr val="tx1"/>
                          </a:solidFill>
                          <a:effectLst/>
                          <a:latin typeface="微软雅黑" panose="020B0503020204020204" charset="-122"/>
                          <a:ea typeface="微软雅黑" panose="020B0503020204020204" charset="-122"/>
                        </a:rPr>
                        <a:t>政治纲领</a:t>
                      </a: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a:ln>
                            <a:noFill/>
                          </a:ln>
                          <a:solidFill>
                            <a:schemeClr val="tx1"/>
                          </a:solidFill>
                          <a:effectLst/>
                          <a:latin typeface="微软雅黑" panose="020B0503020204020204" charset="-122"/>
                          <a:ea typeface="微软雅黑" panose="020B0503020204020204" charset="-122"/>
                        </a:rPr>
                        <a:t>三民主义</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a:ln>
                            <a:noFill/>
                          </a:ln>
                          <a:solidFill>
                            <a:schemeClr val="tx1"/>
                          </a:solidFill>
                          <a:effectLst/>
                          <a:latin typeface="微软雅黑" panose="020B0503020204020204" charset="-122"/>
                          <a:ea typeface="微软雅黑" panose="020B0503020204020204" charset="-122"/>
                        </a:rPr>
                        <a:t>内　涵</a:t>
                      </a: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346">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a:ln>
                            <a:noFill/>
                          </a:ln>
                          <a:solidFill>
                            <a:schemeClr val="tx1"/>
                          </a:solidFill>
                          <a:effectLst/>
                          <a:latin typeface="微软雅黑" panose="020B0503020204020204" charset="-122"/>
                          <a:ea typeface="微软雅黑" panose="020B0503020204020204" charset="-122"/>
                        </a:rPr>
                        <a:t>驱除鞑虏</a:t>
                      </a: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a:ln>
                            <a:noFill/>
                          </a:ln>
                          <a:solidFill>
                            <a:schemeClr val="tx1"/>
                          </a:solidFill>
                          <a:effectLst/>
                          <a:latin typeface="微软雅黑" panose="020B0503020204020204" charset="-122"/>
                          <a:ea typeface="微软雅黑" panose="020B0503020204020204" charset="-122"/>
                        </a:rPr>
                        <a:t>恢复中华</a:t>
                      </a: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p>
                  </a:txBody>
                  <a:tcPr/>
                </a:tc>
                <a:tc vMerge="1">
                  <a:txBody>
                    <a:bodyPr/>
                    <a:lstStyle/>
                    <a:p>
                      <a:endParaRPr lang="zh-CN"/>
                    </a:p>
                  </a:txBody>
                  <a:tcPr/>
                </a:tc>
              </a:tr>
              <a:tr h="788978">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a:ln>
                            <a:noFill/>
                          </a:ln>
                          <a:solidFill>
                            <a:schemeClr val="tx1"/>
                          </a:solidFill>
                          <a:effectLst/>
                          <a:latin typeface="微软雅黑" panose="020B0503020204020204" charset="-122"/>
                          <a:ea typeface="微软雅黑" panose="020B0503020204020204" charset="-122"/>
                        </a:rPr>
                        <a:t>创立民国</a:t>
                      </a: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10342">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a:ln>
                            <a:noFill/>
                          </a:ln>
                          <a:solidFill>
                            <a:schemeClr val="tx1"/>
                          </a:solidFill>
                          <a:effectLst/>
                          <a:latin typeface="微软雅黑" panose="020B0503020204020204" charset="-122"/>
                          <a:ea typeface="微软雅黑" panose="020B0503020204020204" charset="-122"/>
                        </a:rPr>
                        <a:t>平均地权</a:t>
                      </a:r>
                    </a:p>
                  </a:txBody>
                  <a:tcPr marL="90000" marR="90000" marT="46800" marB="46800"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a:spcBef>
                          <a:spcPct val="20000"/>
                        </a:spcBef>
                        <a:defRPr sz="2400">
                          <a:solidFill>
                            <a:schemeClr val="tx1"/>
                          </a:solidFill>
                          <a:latin typeface="Arial" panose="020B0604020202020204" pitchFamily="34" charset="0"/>
                          <a:ea typeface="宋体" panose="02010600030101010101" pitchFamily="2" charset="-122"/>
                        </a:defRPr>
                      </a:lvl2pPr>
                      <a:lvl3pPr>
                        <a:spcBef>
                          <a:spcPct val="20000"/>
                        </a:spcBef>
                        <a:defRPr sz="2000">
                          <a:solidFill>
                            <a:schemeClr val="tx1"/>
                          </a:solidFill>
                          <a:latin typeface="Arial" panose="020B0604020202020204" pitchFamily="34" charset="0"/>
                          <a:ea typeface="宋体" panose="02010600030101010101" pitchFamily="2" charset="-122"/>
                        </a:defRPr>
                      </a:lvl3pPr>
                      <a:lvl4pPr>
                        <a:spcBef>
                          <a:spcPct val="20000"/>
                        </a:spcBef>
                        <a:defRPr>
                          <a:solidFill>
                            <a:schemeClr val="tx1"/>
                          </a:solidFill>
                          <a:latin typeface="Arial" panose="020B0604020202020204" pitchFamily="34" charset="0"/>
                          <a:ea typeface="宋体" panose="02010600030101010101" pitchFamily="2" charset="-122"/>
                        </a:defRPr>
                      </a:lvl4pPr>
                      <a:lvl5pPr>
                        <a:spcBef>
                          <a:spcPct val="20000"/>
                        </a:spcBef>
                        <a:defRPr>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5" name="Text Box 10"/>
          <p:cNvSpPr txBox="1">
            <a:spLocks noChangeArrowheads="1"/>
          </p:cNvSpPr>
          <p:nvPr/>
        </p:nvSpPr>
        <p:spPr bwMode="auto">
          <a:xfrm>
            <a:off x="623888" y="1054100"/>
            <a:ext cx="5513387" cy="663575"/>
          </a:xfrm>
          <a:prstGeom prst="rect">
            <a:avLst/>
          </a:prstGeom>
          <a:noFill/>
          <a:ln w="9525">
            <a:noFill/>
            <a:miter lim="800000"/>
          </a:ln>
          <a:effectLst/>
        </p:spPr>
        <p:txBody>
          <a:bodyPr>
            <a:spAutoFit/>
          </a:bodyPr>
          <a:lstStyle/>
          <a:p>
            <a:pPr fontAlgn="auto">
              <a:lnSpc>
                <a:spcPct val="150000"/>
              </a:lnSpc>
              <a:spcBef>
                <a:spcPts val="0"/>
              </a:spcBef>
              <a:spcAft>
                <a:spcPts val="0"/>
              </a:spcAft>
              <a:defRPr/>
            </a:pPr>
            <a:r>
              <a:rPr lang="en-US" altLang="zh-CN"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2.</a:t>
            </a:r>
            <a:r>
              <a:rPr lang="zh-CN" altLang="en-US" sz="2800" b="1" noProof="1">
                <a:solidFill>
                  <a:prstClr val="black"/>
                </a:solidFill>
                <a:latin typeface="微软雅黑" panose="020B0503020204020204" charset="-122"/>
                <a:ea typeface="微软雅黑" panose="020B0503020204020204" charset="-122"/>
                <a:cs typeface="+mn-ea"/>
              </a:rPr>
              <a:t>三民主义的具体内容</a:t>
            </a:r>
            <a:r>
              <a:rPr lang="en-US"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rPr>
              <a:t>：</a:t>
            </a:r>
          </a:p>
        </p:txBody>
      </p:sp>
      <p:sp>
        <p:nvSpPr>
          <p:cNvPr id="2" name="矩形 1"/>
          <p:cNvSpPr>
            <a:spLocks noChangeArrowheads="1"/>
          </p:cNvSpPr>
          <p:nvPr/>
        </p:nvSpPr>
        <p:spPr bwMode="auto">
          <a:xfrm>
            <a:off x="2471738" y="2681288"/>
            <a:ext cx="1414462" cy="461962"/>
          </a:xfrm>
          <a:prstGeom prst="rect">
            <a:avLst/>
          </a:prstGeom>
          <a:noFill/>
          <a:ln w="9525">
            <a:noFill/>
            <a:miter lim="800000"/>
            <a:headEnd/>
            <a:tailEnd/>
          </a:ln>
        </p:spPr>
        <p:txBody>
          <a:bodyPr wrap="none">
            <a:spAutoFit/>
          </a:bodyPr>
          <a:lstStyle/>
          <a:p>
            <a:pPr>
              <a:spcBef>
                <a:spcPct val="20000"/>
              </a:spcBef>
            </a:pPr>
            <a:r>
              <a:rPr lang="zh-CN" altLang="en-US" sz="2400" b="1">
                <a:solidFill>
                  <a:srgbClr val="3333FF"/>
                </a:solidFill>
                <a:latin typeface="微软雅黑" pitchFamily="34" charset="-122"/>
                <a:ea typeface="微软雅黑" pitchFamily="34" charset="-122"/>
              </a:rPr>
              <a:t>民族主义</a:t>
            </a:r>
          </a:p>
        </p:txBody>
      </p:sp>
      <p:sp>
        <p:nvSpPr>
          <p:cNvPr id="3" name="矩形 2"/>
          <p:cNvSpPr>
            <a:spLocks noChangeArrowheads="1"/>
          </p:cNvSpPr>
          <p:nvPr/>
        </p:nvSpPr>
        <p:spPr bwMode="auto">
          <a:xfrm>
            <a:off x="3975100" y="2508250"/>
            <a:ext cx="4184650" cy="831850"/>
          </a:xfrm>
          <a:prstGeom prst="rect">
            <a:avLst/>
          </a:prstGeom>
          <a:noFill/>
          <a:ln w="9525">
            <a:noFill/>
            <a:miter lim="800000"/>
            <a:headEnd/>
            <a:tailEnd/>
          </a:ln>
        </p:spPr>
        <p:txBody>
          <a:bodyPr wrap="none">
            <a:spAutoFit/>
          </a:bodyPr>
          <a:lstStyle/>
          <a:p>
            <a:pPr>
              <a:lnSpc>
                <a:spcPct val="90000"/>
              </a:lnSpc>
              <a:spcBef>
                <a:spcPct val="20000"/>
              </a:spcBef>
            </a:pPr>
            <a:r>
              <a:rPr lang="zh-CN" altLang="en-US" sz="2400" b="1">
                <a:latin typeface="微软雅黑" pitchFamily="34" charset="-122"/>
                <a:ea typeface="微软雅黑" pitchFamily="34" charset="-122"/>
              </a:rPr>
              <a:t>推翻满洲贵族统治，反对民族</a:t>
            </a:r>
            <a:endParaRPr lang="en-US" altLang="zh-CN" sz="2400" b="1">
              <a:latin typeface="微软雅黑" pitchFamily="34" charset="-122"/>
              <a:ea typeface="微软雅黑" pitchFamily="34" charset="-122"/>
            </a:endParaRPr>
          </a:p>
          <a:p>
            <a:pPr>
              <a:lnSpc>
                <a:spcPct val="90000"/>
              </a:lnSpc>
              <a:spcBef>
                <a:spcPct val="20000"/>
              </a:spcBef>
            </a:pPr>
            <a:r>
              <a:rPr lang="zh-CN" altLang="en-US" sz="2400" b="1">
                <a:latin typeface="微软雅黑" pitchFamily="34" charset="-122"/>
                <a:ea typeface="微软雅黑" pitchFamily="34" charset="-122"/>
              </a:rPr>
              <a:t>压迫</a:t>
            </a:r>
          </a:p>
        </p:txBody>
      </p:sp>
      <p:sp>
        <p:nvSpPr>
          <p:cNvPr id="6" name="矩形 5"/>
          <p:cNvSpPr>
            <a:spLocks noChangeArrowheads="1"/>
          </p:cNvSpPr>
          <p:nvPr/>
        </p:nvSpPr>
        <p:spPr bwMode="auto">
          <a:xfrm>
            <a:off x="2471738" y="3548063"/>
            <a:ext cx="1414462" cy="461962"/>
          </a:xfrm>
          <a:prstGeom prst="rect">
            <a:avLst/>
          </a:prstGeom>
          <a:noFill/>
          <a:ln w="9525">
            <a:noFill/>
            <a:miter lim="800000"/>
            <a:headEnd/>
            <a:tailEnd/>
          </a:ln>
        </p:spPr>
        <p:txBody>
          <a:bodyPr wrap="none">
            <a:spAutoFit/>
          </a:bodyPr>
          <a:lstStyle/>
          <a:p>
            <a:pPr>
              <a:spcBef>
                <a:spcPct val="20000"/>
              </a:spcBef>
            </a:pPr>
            <a:r>
              <a:rPr lang="zh-CN" altLang="en-US" sz="2400" b="1">
                <a:solidFill>
                  <a:srgbClr val="3333FF"/>
                </a:solidFill>
                <a:latin typeface="微软雅黑" pitchFamily="34" charset="-122"/>
                <a:ea typeface="微软雅黑" pitchFamily="34" charset="-122"/>
              </a:rPr>
              <a:t>民权主义</a:t>
            </a:r>
          </a:p>
        </p:txBody>
      </p:sp>
      <p:sp>
        <p:nvSpPr>
          <p:cNvPr id="7" name="矩形 6"/>
          <p:cNvSpPr>
            <a:spLocks noChangeArrowheads="1"/>
          </p:cNvSpPr>
          <p:nvPr/>
        </p:nvSpPr>
        <p:spPr bwMode="auto">
          <a:xfrm>
            <a:off x="3975100" y="3382963"/>
            <a:ext cx="4313238" cy="830262"/>
          </a:xfrm>
          <a:prstGeom prst="rect">
            <a:avLst/>
          </a:prstGeom>
          <a:noFill/>
          <a:ln w="9525">
            <a:noFill/>
            <a:miter lim="800000"/>
            <a:headEnd/>
            <a:tailEnd/>
          </a:ln>
        </p:spPr>
        <p:txBody>
          <a:bodyPr>
            <a:spAutoFit/>
          </a:bodyPr>
          <a:lstStyle/>
          <a:p>
            <a:pPr>
              <a:spcBef>
                <a:spcPct val="20000"/>
              </a:spcBef>
            </a:pPr>
            <a:r>
              <a:rPr lang="zh-CN" altLang="en-US" sz="2400" b="1">
                <a:latin typeface="微软雅黑" pitchFamily="34" charset="-122"/>
                <a:ea typeface="微软雅黑" pitchFamily="34" charset="-122"/>
              </a:rPr>
              <a:t>推翻君主专制制度，建立资产阶级民主共和国</a:t>
            </a:r>
          </a:p>
        </p:txBody>
      </p:sp>
      <p:sp>
        <p:nvSpPr>
          <p:cNvPr id="8" name="矩形 7"/>
          <p:cNvSpPr>
            <a:spLocks noChangeArrowheads="1"/>
          </p:cNvSpPr>
          <p:nvPr/>
        </p:nvSpPr>
        <p:spPr bwMode="auto">
          <a:xfrm>
            <a:off x="2471738" y="4462463"/>
            <a:ext cx="1414462" cy="461962"/>
          </a:xfrm>
          <a:prstGeom prst="rect">
            <a:avLst/>
          </a:prstGeom>
          <a:noFill/>
          <a:ln w="9525">
            <a:noFill/>
            <a:miter lim="800000"/>
            <a:headEnd/>
            <a:tailEnd/>
          </a:ln>
        </p:spPr>
        <p:txBody>
          <a:bodyPr wrap="none">
            <a:spAutoFit/>
          </a:bodyPr>
          <a:lstStyle/>
          <a:p>
            <a:pPr>
              <a:spcBef>
                <a:spcPct val="20000"/>
              </a:spcBef>
            </a:pPr>
            <a:r>
              <a:rPr lang="zh-CN" altLang="en-US" sz="2400" b="1">
                <a:solidFill>
                  <a:srgbClr val="3333FF"/>
                </a:solidFill>
                <a:latin typeface="微软雅黑" pitchFamily="34" charset="-122"/>
                <a:ea typeface="微软雅黑" pitchFamily="34" charset="-122"/>
              </a:rPr>
              <a:t>民生主义</a:t>
            </a:r>
          </a:p>
        </p:txBody>
      </p:sp>
      <p:sp>
        <p:nvSpPr>
          <p:cNvPr id="9" name="矩形 8"/>
          <p:cNvSpPr>
            <a:spLocks noChangeArrowheads="1"/>
          </p:cNvSpPr>
          <p:nvPr/>
        </p:nvSpPr>
        <p:spPr bwMode="auto">
          <a:xfrm>
            <a:off x="3975100" y="4132263"/>
            <a:ext cx="4572000" cy="1154112"/>
          </a:xfrm>
          <a:prstGeom prst="rect">
            <a:avLst/>
          </a:prstGeom>
          <a:noFill/>
          <a:ln w="9525">
            <a:noFill/>
            <a:miter lim="800000"/>
            <a:headEnd/>
            <a:tailEnd/>
          </a:ln>
        </p:spPr>
        <p:txBody>
          <a:bodyPr>
            <a:spAutoFit/>
          </a:bodyPr>
          <a:lstStyle/>
          <a:p>
            <a:r>
              <a:rPr lang="zh-CN" altLang="en-US" sz="2300" b="1">
                <a:latin typeface="微软雅黑" pitchFamily="34" charset="-122"/>
                <a:ea typeface="微软雅黑" pitchFamily="34" charset="-122"/>
              </a:rPr>
              <a:t>现有地价归原主所有，革命后增</a:t>
            </a:r>
            <a:endParaRPr lang="en-US" altLang="zh-CN" sz="2300" b="1">
              <a:latin typeface="微软雅黑" pitchFamily="34" charset="-122"/>
              <a:ea typeface="微软雅黑" pitchFamily="34" charset="-122"/>
            </a:endParaRPr>
          </a:p>
          <a:p>
            <a:r>
              <a:rPr lang="zh-CN" altLang="en-US" sz="2300" b="1">
                <a:latin typeface="微软雅黑" pitchFamily="34" charset="-122"/>
                <a:ea typeface="微软雅黑" pitchFamily="34" charset="-122"/>
              </a:rPr>
              <a:t>长的地价归国家所有，并逐步向</a:t>
            </a:r>
            <a:endParaRPr lang="en-US" altLang="zh-CN" sz="2300" b="1">
              <a:latin typeface="微软雅黑" pitchFamily="34" charset="-122"/>
              <a:ea typeface="微软雅黑" pitchFamily="34" charset="-122"/>
            </a:endParaRPr>
          </a:p>
          <a:p>
            <a:r>
              <a:rPr lang="zh-CN" altLang="en-US" sz="2300" b="1">
                <a:latin typeface="微软雅黑" pitchFamily="34" charset="-122"/>
                <a:ea typeface="微软雅黑" pitchFamily="34" charset="-122"/>
              </a:rPr>
              <a:t>地主收买土地，实行土地国有</a:t>
            </a:r>
          </a:p>
        </p:txBody>
      </p:sp>
      <p:sp>
        <p:nvSpPr>
          <p:cNvPr id="10" name="矩形 9"/>
          <p:cNvSpPr>
            <a:spLocks noChangeArrowheads="1"/>
          </p:cNvSpPr>
          <p:nvPr/>
        </p:nvSpPr>
        <p:spPr bwMode="auto">
          <a:xfrm>
            <a:off x="623888" y="5327650"/>
            <a:ext cx="7958137" cy="1200150"/>
          </a:xfrm>
          <a:prstGeom prst="rect">
            <a:avLst/>
          </a:prstGeom>
          <a:noFill/>
          <a:ln w="9525">
            <a:noFill/>
            <a:miter lim="800000"/>
            <a:headEnd/>
            <a:tailEnd/>
          </a:ln>
        </p:spPr>
        <p:txBody>
          <a:bodyPr>
            <a:spAutoFit/>
          </a:bodyPr>
          <a:lstStyle/>
          <a:p>
            <a:r>
              <a:rPr lang="en-US" altLang="zh-CN" sz="2400" b="1">
                <a:solidFill>
                  <a:srgbClr val="3333FF"/>
                </a:solidFill>
                <a:latin typeface="微软雅黑" pitchFamily="34" charset="-122"/>
                <a:ea typeface="微软雅黑" pitchFamily="34" charset="-122"/>
              </a:rPr>
              <a:t>       </a:t>
            </a:r>
            <a:r>
              <a:rPr lang="zh-CN" altLang="en-US" sz="2400" b="1">
                <a:solidFill>
                  <a:srgbClr val="3333FF"/>
                </a:solidFill>
                <a:latin typeface="微软雅黑" pitchFamily="34" charset="-122"/>
                <a:ea typeface="微软雅黑" pitchFamily="34" charset="-122"/>
              </a:rPr>
              <a:t>三民主义是比较完整的资产阶级民主革命纲领。 它成为孙中山领导辛亥革命的指导思想。但没有明确提出反对帝国主义的主张。</a:t>
            </a:r>
            <a:endParaRPr lang="zh-CN" altLang="en-US" sz="2400">
              <a:solidFill>
                <a:srgbClr val="3333FF"/>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p:cTn id="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4"/>
          <p:cNvSpPr>
            <a:spLocks noChangeArrowheads="1"/>
          </p:cNvSpPr>
          <p:nvPr/>
        </p:nvSpPr>
        <p:spPr bwMode="auto">
          <a:xfrm>
            <a:off x="609600" y="2066925"/>
            <a:ext cx="7991475" cy="4140200"/>
          </a:xfrm>
          <a:prstGeom prst="rect">
            <a:avLst/>
          </a:prstGeom>
          <a:gradFill rotWithShape="1">
            <a:gsLst>
              <a:gs pos="0">
                <a:srgbClr val="F2F2F2"/>
              </a:gs>
              <a:gs pos="89000">
                <a:srgbClr val="F2F2F2"/>
              </a:gs>
              <a:gs pos="100000">
                <a:srgbClr val="A6A6A6"/>
              </a:gs>
            </a:gsLst>
            <a:lin ang="5400000"/>
          </a:gradFill>
          <a:ln w="3175" algn="ctr">
            <a:solidFill>
              <a:srgbClr val="BFBFBF"/>
            </a:solidFill>
            <a:miter lim="800000"/>
            <a:headEnd/>
            <a:tailEnd/>
          </a:ln>
        </p:spPr>
        <p:txBody>
          <a:bodyPr anchor="ctr"/>
          <a:lstStyle/>
          <a:p>
            <a:pPr>
              <a:lnSpc>
                <a:spcPct val="110000"/>
              </a:lnSpc>
            </a:pPr>
            <a:r>
              <a:rPr lang="en-US" altLang="zh-CN" sz="2800" b="1">
                <a:latin typeface="微软雅黑" pitchFamily="34" charset="-122"/>
                <a:ea typeface="微软雅黑" pitchFamily="34" charset="-122"/>
              </a:rPr>
              <a:t>     </a:t>
            </a:r>
          </a:p>
          <a:p>
            <a:pPr>
              <a:lnSpc>
                <a:spcPct val="110000"/>
              </a:lnSpc>
            </a:pPr>
            <a:r>
              <a:rPr lang="zh-CN" altLang="en-US" sz="2800" b="1">
                <a:latin typeface="微软雅黑" pitchFamily="34" charset="-122"/>
                <a:ea typeface="微软雅黑" pitchFamily="34" charset="-122"/>
              </a:rPr>
              <a:t> </a:t>
            </a:r>
            <a:endParaRPr lang="en-US" altLang="zh-CN" sz="2800" b="1">
              <a:latin typeface="微软雅黑" pitchFamily="34" charset="-122"/>
              <a:ea typeface="微软雅黑" pitchFamily="34" charset="-122"/>
            </a:endParaRPr>
          </a:p>
          <a:p>
            <a:pPr>
              <a:lnSpc>
                <a:spcPct val="110000"/>
              </a:lnSpc>
            </a:pPr>
            <a:r>
              <a:rPr lang="zh-CN" altLang="en-US" sz="2800" b="1">
                <a:latin typeface="微软雅黑" pitchFamily="34" charset="-122"/>
                <a:ea typeface="微软雅黑" pitchFamily="34" charset="-122"/>
              </a:rPr>
              <a:t>        </a:t>
            </a:r>
            <a:endParaRPr lang="en-US" altLang="zh-CN" sz="2800" b="1">
              <a:latin typeface="微软雅黑" pitchFamily="34" charset="-122"/>
              <a:ea typeface="微软雅黑" pitchFamily="34" charset="-122"/>
            </a:endParaRPr>
          </a:p>
          <a:p>
            <a:pPr>
              <a:lnSpc>
                <a:spcPct val="120000"/>
              </a:lnSpc>
            </a:pPr>
            <a:r>
              <a:rPr lang="zh-CN" altLang="en-US" sz="2800" b="1">
                <a:latin typeface="微软雅黑" pitchFamily="34" charset="-122"/>
                <a:ea typeface="微软雅黑" pitchFamily="34" charset="-122"/>
              </a:rPr>
              <a:t>       </a:t>
            </a:r>
            <a:endParaRPr lang="en-US" altLang="zh-CN" sz="2800" b="1">
              <a:latin typeface="微软雅黑" pitchFamily="34" charset="-122"/>
              <a:ea typeface="微软雅黑" pitchFamily="34" charset="-122"/>
            </a:endParaRPr>
          </a:p>
          <a:p>
            <a:pPr>
              <a:lnSpc>
                <a:spcPct val="120000"/>
              </a:lnSpc>
            </a:pPr>
            <a:r>
              <a:rPr lang="en-US" altLang="zh-CN" sz="2800" b="1">
                <a:latin typeface="微软雅黑" pitchFamily="34" charset="-122"/>
                <a:ea typeface="微软雅黑" pitchFamily="34" charset="-122"/>
              </a:rPr>
              <a:t>       </a:t>
            </a:r>
            <a:r>
              <a:rPr lang="zh-CN" altLang="en-US" sz="2800" b="1">
                <a:latin typeface="微软雅黑" pitchFamily="34" charset="-122"/>
                <a:ea typeface="微软雅黑" pitchFamily="34" charset="-122"/>
              </a:rPr>
              <a:t>我们革命的目标，是为中国谋幸福，因不愿少数满洲人专制，故要民族革命；不愿君主一人专制，故要政治革命；不愿少数富人专制，故要社会革命。这三种有一样做不到，也不是我们的本意。达到了这三样目的之后，我们的中国当成为至完美的国家。</a:t>
            </a:r>
          </a:p>
          <a:p>
            <a:pPr>
              <a:lnSpc>
                <a:spcPct val="120000"/>
              </a:lnSpc>
            </a:pPr>
            <a:r>
              <a:rPr lang="zh-CN" altLang="en-US" sz="2800" b="1">
                <a:latin typeface="微软雅黑" pitchFamily="34" charset="-122"/>
                <a:ea typeface="微软雅黑" pitchFamily="34" charset="-122"/>
              </a:rPr>
              <a:t>         </a:t>
            </a:r>
            <a:r>
              <a:rPr lang="zh-CN" altLang="en-US" sz="2600" b="1">
                <a:latin typeface="微软雅黑" pitchFamily="34" charset="-122"/>
                <a:ea typeface="微软雅黑" pitchFamily="34" charset="-122"/>
              </a:rPr>
              <a:t>—— 孙中山《民报》创刊周年纪念会的演说 </a:t>
            </a:r>
          </a:p>
          <a:p>
            <a:pPr>
              <a:lnSpc>
                <a:spcPct val="110000"/>
              </a:lnSpc>
              <a:spcBef>
                <a:spcPct val="50000"/>
              </a:spcBef>
            </a:pPr>
            <a:endParaRPr lang="en-US" altLang="zh-CN" sz="2800" b="1">
              <a:latin typeface="微软雅黑" pitchFamily="34" charset="-122"/>
              <a:ea typeface="微软雅黑" pitchFamily="34" charset="-122"/>
            </a:endParaRPr>
          </a:p>
          <a:p>
            <a:pPr algn="ctr">
              <a:lnSpc>
                <a:spcPct val="110000"/>
              </a:lnSpc>
            </a:pPr>
            <a:endParaRPr lang="zh-CN" altLang="en-US" sz="2800" b="1">
              <a:solidFill>
                <a:srgbClr val="000000"/>
              </a:solidFill>
            </a:endParaRPr>
          </a:p>
          <a:p>
            <a:pPr>
              <a:lnSpc>
                <a:spcPct val="110000"/>
              </a:lnSpc>
            </a:pPr>
            <a:endParaRPr lang="zh-CN" altLang="en-US" sz="2800" b="1">
              <a:latin typeface="微软雅黑" pitchFamily="34" charset="-122"/>
              <a:ea typeface="微软雅黑" pitchFamily="34" charset="-122"/>
            </a:endParaRPr>
          </a:p>
          <a:p>
            <a:pPr>
              <a:lnSpc>
                <a:spcPct val="110000"/>
              </a:lnSpc>
            </a:pPr>
            <a:endParaRPr lang="zh-CN" altLang="en-US" sz="2800" b="1">
              <a:latin typeface="微软雅黑" pitchFamily="34" charset="-122"/>
              <a:ea typeface="微软雅黑" pitchFamily="34" charset="-122"/>
            </a:endParaRPr>
          </a:p>
        </p:txBody>
      </p:sp>
      <p:sp>
        <p:nvSpPr>
          <p:cNvPr id="15" name="Oval 67"/>
          <p:cNvSpPr>
            <a:spLocks noChangeArrowheads="1"/>
          </p:cNvSpPr>
          <p:nvPr/>
        </p:nvSpPr>
        <p:spPr bwMode="auto">
          <a:xfrm>
            <a:off x="2899096" y="1302191"/>
            <a:ext cx="2851924" cy="763964"/>
          </a:xfrm>
          <a:prstGeom prst="roundRect">
            <a:avLst/>
          </a:prstGeom>
          <a:gradFill flip="none" rotWithShape="1">
            <a:gsLst>
              <a:gs pos="0">
                <a:srgbClr val="00DFF6"/>
              </a:gs>
              <a:gs pos="90000">
                <a:srgbClr val="002774"/>
              </a:gs>
            </a:gsLst>
            <a:lin ang="2700000" scaled="1"/>
            <a:tileRect/>
          </a:gradFill>
          <a:ln w="25400">
            <a:noFill/>
          </a:ln>
          <a:effectLst>
            <a:outerShdw blurRad="225425" dist="38100" dir="5220000" algn="ctr">
              <a:srgbClr val="000000">
                <a:alpha val="33000"/>
              </a:srgbClr>
            </a:outerShdw>
          </a:effectLst>
          <a:scene3d>
            <a:camera prst="orthographicFront"/>
            <a:lightRig rig="flat" dir="t"/>
          </a:scene3d>
          <a:sp3d contourW="19050">
            <a:bevelT w="139700" prst="cross"/>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lstStyle/>
          <a:p>
            <a:pPr algn="ctr" fontAlgn="ctr">
              <a:spcBef>
                <a:spcPts val="0"/>
              </a:spcBef>
              <a:spcAft>
                <a:spcPts val="0"/>
              </a:spcAft>
              <a:buClr>
                <a:srgbClr val="FF0000"/>
              </a:buClr>
              <a:buSzPct val="70000"/>
              <a:defRPr/>
            </a:pPr>
            <a:r>
              <a:rPr lang="zh-CN" altLang="en-US" sz="3600" b="1" dirty="0">
                <a:solidFill>
                  <a:schemeClr val="bg1"/>
                </a:solidFill>
                <a:latin typeface="微软雅黑" panose="020B0503020204020204" charset="-122"/>
                <a:ea typeface="微软雅黑" panose="020B0503020204020204" charset="-122"/>
              </a:rPr>
              <a:t>小知识</a:t>
            </a:r>
            <a:endParaRPr lang="nb-NO" altLang="en-US" sz="36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800" decel="100000"/>
                                        <p:tgtEl>
                                          <p:spTgt spid="14"/>
                                        </p:tgtEl>
                                      </p:cBhvr>
                                    </p:animEffect>
                                    <p:anim calcmode="lin" valueType="num">
                                      <p:cBhvr>
                                        <p:cTn id="8" dur="800" decel="100000" fill="hold"/>
                                        <p:tgtEl>
                                          <p:spTgt spid="14"/>
                                        </p:tgtEl>
                                        <p:attrNameLst>
                                          <p:attrName>style.rotation</p:attrName>
                                        </p:attrNameLst>
                                      </p:cBhvr>
                                      <p:tavLst>
                                        <p:tav tm="0">
                                          <p:val>
                                            <p:fltVal val="-90"/>
                                          </p:val>
                                        </p:tav>
                                        <p:tav tm="100000">
                                          <p:val>
                                            <p:fltVal val="0"/>
                                          </p:val>
                                        </p:tav>
                                      </p:tavLst>
                                    </p:anim>
                                    <p:anim calcmode="lin" valueType="num">
                                      <p:cBhvr>
                                        <p:cTn id="9" dur="800" decel="100000" fill="hold"/>
                                        <p:tgtEl>
                                          <p:spTgt spid="14"/>
                                        </p:tgtEl>
                                        <p:attrNameLst>
                                          <p:attrName>ppt_x</p:attrName>
                                        </p:attrNameLst>
                                      </p:cBhvr>
                                      <p:tavLst>
                                        <p:tav tm="0">
                                          <p:val>
                                            <p:strVal val="#ppt_x+0.4"/>
                                          </p:val>
                                        </p:tav>
                                        <p:tav tm="100000">
                                          <p:val>
                                            <p:strVal val="#ppt_x-0.05"/>
                                          </p:val>
                                        </p:tav>
                                      </p:tavLst>
                                    </p:anim>
                                    <p:anim calcmode="lin" valueType="num">
                                      <p:cBhvr>
                                        <p:cTn id="10" dur="800" decel="100000" fill="hold"/>
                                        <p:tgtEl>
                                          <p:spTgt spid="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p:cNvPicPr>
            <a:picLocks noChangeAspect="1" noChangeArrowheads="1"/>
          </p:cNvPicPr>
          <p:nvPr/>
        </p:nvPicPr>
        <p:blipFill>
          <a:blip r:embed="rId2"/>
          <a:srcRect/>
          <a:stretch>
            <a:fillRect/>
          </a:stretch>
        </p:blipFill>
        <p:spPr bwMode="auto">
          <a:xfrm>
            <a:off x="258763" y="1698625"/>
            <a:ext cx="4430712" cy="3622675"/>
          </a:xfrm>
          <a:prstGeom prst="rect">
            <a:avLst/>
          </a:prstGeom>
          <a:noFill/>
          <a:ln w="9525">
            <a:noFill/>
            <a:miter lim="800000"/>
            <a:headEnd/>
            <a:tailEnd/>
          </a:ln>
        </p:spPr>
      </p:pic>
      <p:sp>
        <p:nvSpPr>
          <p:cNvPr id="29" name="Text Box 6"/>
          <p:cNvSpPr txBox="1">
            <a:spLocks noChangeArrowheads="1"/>
          </p:cNvSpPr>
          <p:nvPr/>
        </p:nvSpPr>
        <p:spPr bwMode="auto">
          <a:xfrm>
            <a:off x="4846638" y="1309688"/>
            <a:ext cx="4114800" cy="4933950"/>
          </a:xfrm>
          <a:prstGeom prst="rect">
            <a:avLst/>
          </a:prstGeom>
          <a:noFill/>
          <a:ln w="9525">
            <a:noFill/>
            <a:miter lim="800000"/>
            <a:headEnd/>
            <a:tailEnd/>
          </a:ln>
        </p:spPr>
        <p:txBody>
          <a:bodyPr>
            <a:spAutoFit/>
          </a:bodyPr>
          <a:lstStyle/>
          <a:p>
            <a:pPr>
              <a:lnSpc>
                <a:spcPct val="110000"/>
              </a:lnSpc>
              <a:spcBef>
                <a:spcPct val="50000"/>
              </a:spcBef>
            </a:pPr>
            <a:r>
              <a:rPr lang="en-US" altLang="zh-CN" sz="2600" b="1">
                <a:latin typeface="微软雅黑" pitchFamily="34" charset="-122"/>
                <a:ea typeface="微软雅黑" pitchFamily="34" charset="-122"/>
              </a:rPr>
              <a:t>      1911</a:t>
            </a:r>
            <a:r>
              <a:rPr lang="zh-CN" altLang="en-US" sz="2600" b="1">
                <a:latin typeface="微软雅黑" pitchFamily="34" charset="-122"/>
                <a:ea typeface="微软雅黑" pitchFamily="34" charset="-122"/>
              </a:rPr>
              <a:t>年</a:t>
            </a:r>
            <a:r>
              <a:rPr lang="en-US" altLang="zh-CN" sz="2600" b="1">
                <a:latin typeface="微软雅黑" pitchFamily="34" charset="-122"/>
                <a:ea typeface="微软雅黑" pitchFamily="34" charset="-122"/>
              </a:rPr>
              <a:t>4</a:t>
            </a:r>
            <a:r>
              <a:rPr lang="zh-CN" altLang="en-US" sz="2600" b="1">
                <a:latin typeface="微软雅黑" pitchFamily="34" charset="-122"/>
                <a:ea typeface="微软雅黑" pitchFamily="34" charset="-122"/>
              </a:rPr>
              <a:t>月</a:t>
            </a:r>
            <a:r>
              <a:rPr lang="en-US" altLang="zh-CN" sz="2600" b="1">
                <a:latin typeface="微软雅黑" pitchFamily="34" charset="-122"/>
                <a:ea typeface="微软雅黑" pitchFamily="34" charset="-122"/>
              </a:rPr>
              <a:t>27</a:t>
            </a:r>
            <a:r>
              <a:rPr lang="zh-CN" altLang="en-US" sz="2600" b="1">
                <a:latin typeface="微软雅黑" pitchFamily="34" charset="-122"/>
                <a:ea typeface="微软雅黑" pitchFamily="34" charset="-122"/>
              </a:rPr>
              <a:t>日下午</a:t>
            </a:r>
            <a:r>
              <a:rPr lang="en-US" altLang="zh-CN" sz="2600" b="1">
                <a:latin typeface="微软雅黑" pitchFamily="34" charset="-122"/>
                <a:ea typeface="微软雅黑" pitchFamily="34" charset="-122"/>
              </a:rPr>
              <a:t>5</a:t>
            </a:r>
            <a:r>
              <a:rPr lang="zh-CN" altLang="en-US" sz="2600" b="1">
                <a:latin typeface="微软雅黑" pitchFamily="34" charset="-122"/>
                <a:ea typeface="微软雅黑" pitchFamily="34" charset="-122"/>
              </a:rPr>
              <a:t>时</a:t>
            </a:r>
            <a:r>
              <a:rPr lang="en-US" altLang="zh-CN" sz="2600" b="1">
                <a:latin typeface="微软雅黑" pitchFamily="34" charset="-122"/>
                <a:ea typeface="微软雅黑" pitchFamily="34" charset="-122"/>
              </a:rPr>
              <a:t>30</a:t>
            </a:r>
            <a:r>
              <a:rPr lang="zh-CN" altLang="en-US" sz="2600" b="1">
                <a:latin typeface="微软雅黑" pitchFamily="34" charset="-122"/>
                <a:ea typeface="微软雅黑" pitchFamily="34" charset="-122"/>
              </a:rPr>
              <a:t>分，黄兴率</a:t>
            </a:r>
            <a:r>
              <a:rPr lang="en-US" altLang="zh-CN" sz="2600" b="1">
                <a:latin typeface="微软雅黑" pitchFamily="34" charset="-122"/>
                <a:ea typeface="微软雅黑" pitchFamily="34" charset="-122"/>
              </a:rPr>
              <a:t>120</a:t>
            </a:r>
            <a:r>
              <a:rPr lang="zh-CN" altLang="en-US" sz="2600" b="1">
                <a:latin typeface="微软雅黑" pitchFamily="34" charset="-122"/>
                <a:ea typeface="微软雅黑" pitchFamily="34" charset="-122"/>
              </a:rPr>
              <a:t>余名敢死队员直扑两广总督署，发动了同盟会的第十次武装起义</a:t>
            </a:r>
            <a:r>
              <a:rPr lang="en-US" altLang="zh-CN" sz="2600" b="1">
                <a:latin typeface="微软雅黑" pitchFamily="34" charset="-122"/>
                <a:ea typeface="微软雅黑" pitchFamily="34" charset="-122"/>
              </a:rPr>
              <a:t>——</a:t>
            </a:r>
            <a:r>
              <a:rPr lang="zh-CN" altLang="en-US" sz="2600" b="1">
                <a:latin typeface="微软雅黑" pitchFamily="34" charset="-122"/>
                <a:ea typeface="微软雅黑" pitchFamily="34" charset="-122"/>
              </a:rPr>
              <a:t>广州起义。由于起义计划泄漏，清军早有准备，最后失败。其中</a:t>
            </a:r>
            <a:r>
              <a:rPr lang="en-US" altLang="zh-CN" sz="2600" b="1">
                <a:latin typeface="微软雅黑" pitchFamily="34" charset="-122"/>
                <a:ea typeface="微软雅黑" pitchFamily="34" charset="-122"/>
              </a:rPr>
              <a:t>72</a:t>
            </a:r>
            <a:r>
              <a:rPr lang="zh-CN" altLang="en-US" sz="2600" b="1">
                <a:latin typeface="微软雅黑" pitchFamily="34" charset="-122"/>
                <a:ea typeface="微软雅黑" pitchFamily="34" charset="-122"/>
              </a:rPr>
              <a:t>人的遗骸由潘达微收葬于广州东郊红花岗。潘达微把红花岗改名为黄花岗，故称为“黄花岗起义”。</a:t>
            </a:r>
          </a:p>
        </p:txBody>
      </p:sp>
      <p:sp>
        <p:nvSpPr>
          <p:cNvPr id="27652" name="矩形 1"/>
          <p:cNvSpPr>
            <a:spLocks noChangeArrowheads="1"/>
          </p:cNvSpPr>
          <p:nvPr/>
        </p:nvSpPr>
        <p:spPr bwMode="auto">
          <a:xfrm>
            <a:off x="1114425" y="5384800"/>
            <a:ext cx="2185988" cy="492125"/>
          </a:xfrm>
          <a:prstGeom prst="rect">
            <a:avLst/>
          </a:prstGeom>
          <a:noFill/>
          <a:ln w="9525">
            <a:noFill/>
            <a:miter lim="800000"/>
            <a:headEnd/>
            <a:tailEnd/>
          </a:ln>
        </p:spPr>
        <p:txBody>
          <a:bodyPr wrap="none">
            <a:spAutoFit/>
          </a:bodyPr>
          <a:lstStyle/>
          <a:p>
            <a:r>
              <a:rPr lang="zh-CN" altLang="en-US" sz="2600" b="1">
                <a:latin typeface="微软雅黑" pitchFamily="34" charset="-122"/>
                <a:ea typeface="微软雅黑" pitchFamily="34" charset="-122"/>
              </a:rPr>
              <a:t>黄花岗烈士墓</a:t>
            </a:r>
            <a:endParaRPr lang="zh-CN" altLang="en-US" sz="260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Rectangle 2"/>
          <p:cNvSpPr>
            <a:spLocks noChangeArrowheads="1"/>
          </p:cNvSpPr>
          <p:nvPr/>
        </p:nvSpPr>
        <p:spPr bwMode="auto">
          <a:xfrm>
            <a:off x="485775" y="1914525"/>
            <a:ext cx="8085138" cy="3868738"/>
          </a:xfrm>
          <a:prstGeom prst="rect">
            <a:avLst/>
          </a:prstGeom>
          <a:solidFill>
            <a:srgbClr val="CC6600">
              <a:alpha val="39000"/>
            </a:srgbClr>
          </a:solidFill>
          <a:ln>
            <a:noFill/>
          </a:ln>
          <a:effectLst/>
          <a:extLst>
            <a:ext uri="{91240B29-F687-4F45-9708-019B960494DF}"/>
            <a:ext uri="{AF507438-7753-43E0-B8FC-AC1667EBCBE1}"/>
          </a:extLst>
        </p:spPr>
        <p:txBody>
          <a:bodyPr/>
          <a:lstStyle/>
          <a:p>
            <a:pPr marL="342900" indent="-342900" algn="ctr" fontAlgn="auto">
              <a:lnSpc>
                <a:spcPct val="190000"/>
              </a:lnSpc>
              <a:spcBef>
                <a:spcPct val="20000"/>
              </a:spcBef>
              <a:spcAft>
                <a:spcPts val="0"/>
              </a:spcAft>
              <a:defRPr/>
            </a:pPr>
            <a:r>
              <a:rPr lang="zh-CN" altLang="en-US" sz="10000" noProof="1">
                <a:latin typeface="+mn-lt"/>
                <a:ea typeface="华文行楷" panose="02010800040101010101" pitchFamily="2" charset="-122"/>
                <a:cs typeface="+mn-ea"/>
              </a:rPr>
              <a:t> </a:t>
            </a:r>
            <a:r>
              <a:rPr lang="zh-CN" altLang="en-US" sz="5400" b="1" noProof="1">
                <a:effectLst>
                  <a:outerShdw blurRad="38100" dist="38100" dir="2700000">
                    <a:srgbClr val="FFFFFF"/>
                  </a:outerShdw>
                </a:effectLst>
                <a:latin typeface="微软雅黑" panose="020B0503020204020204" charset="-122"/>
                <a:ea typeface="微软雅黑" panose="020B0503020204020204" charset="-122"/>
                <a:cs typeface="+mn-ea"/>
              </a:rPr>
              <a:t>辛亥革命建政府改国号</a:t>
            </a:r>
            <a:endParaRPr lang="zh-CN" altLang="en-US" sz="5400" b="1" noProof="1">
              <a:effectLst>
                <a:outerShdw blurRad="38100" dist="38100" dir="2700000">
                  <a:srgbClr val="FFFFFF"/>
                </a:outerShdw>
              </a:effectLst>
              <a:latin typeface="微软雅黑" panose="020B0503020204020204" charset="-122"/>
              <a:ea typeface="微软雅黑" panose="020B0503020204020204" charset="-122"/>
            </a:endParaRPr>
          </a:p>
          <a:p>
            <a:pPr marL="342900" indent="-342900" fontAlgn="auto">
              <a:lnSpc>
                <a:spcPct val="120000"/>
              </a:lnSpc>
              <a:spcBef>
                <a:spcPct val="20000"/>
              </a:spcBef>
              <a:spcAft>
                <a:spcPts val="0"/>
              </a:spcAft>
              <a:defRPr/>
            </a:pPr>
            <a:endParaRPr lang="zh-CN" altLang="en-US" sz="5400" b="1" noProof="1">
              <a:effectLst>
                <a:outerShdw blurRad="38100" dist="38100" dir="2700000">
                  <a:srgbClr val="FFFFFF"/>
                </a:outerShdw>
              </a:effectLst>
              <a:latin typeface="微软雅黑" panose="020B0503020204020204" charset="-122"/>
              <a:ea typeface="微软雅黑" panose="020B0503020204020204" charset="-122"/>
            </a:endParaRPr>
          </a:p>
        </p:txBody>
      </p:sp>
      <p:grpSp>
        <p:nvGrpSpPr>
          <p:cNvPr id="271" name="Group 3"/>
          <p:cNvGrpSpPr>
            <a:grpSpLocks/>
          </p:cNvGrpSpPr>
          <p:nvPr/>
        </p:nvGrpSpPr>
        <p:grpSpPr bwMode="auto">
          <a:xfrm>
            <a:off x="3422650" y="1227138"/>
            <a:ext cx="1346200" cy="5297487"/>
            <a:chOff x="0" y="0"/>
            <a:chExt cx="854" cy="3760"/>
          </a:xfrm>
        </p:grpSpPr>
        <p:pic>
          <p:nvPicPr>
            <p:cNvPr id="28682" name="Picture 4"/>
            <p:cNvPicPr>
              <a:picLocks noChangeAspect="1" noChangeArrowheads="1"/>
            </p:cNvPicPr>
            <p:nvPr/>
          </p:nvPicPr>
          <p:blipFill>
            <a:blip r:embed="rId3"/>
            <a:srcRect/>
            <a:stretch>
              <a:fillRect/>
            </a:stretch>
          </p:blipFill>
          <p:spPr bwMode="auto">
            <a:xfrm>
              <a:off x="0" y="0"/>
              <a:ext cx="645" cy="3760"/>
            </a:xfrm>
            <a:prstGeom prst="rect">
              <a:avLst/>
            </a:prstGeom>
            <a:noFill/>
            <a:ln w="9525">
              <a:noFill/>
              <a:miter lim="800000"/>
              <a:headEnd/>
              <a:tailEnd/>
            </a:ln>
          </p:spPr>
        </p:pic>
        <p:grpSp>
          <p:nvGrpSpPr>
            <p:cNvPr id="28683" name="Group 5"/>
            <p:cNvGrpSpPr>
              <a:grpSpLocks/>
            </p:cNvGrpSpPr>
            <p:nvPr/>
          </p:nvGrpSpPr>
          <p:grpSpPr bwMode="auto">
            <a:xfrm>
              <a:off x="278" y="555"/>
              <a:ext cx="576" cy="2607"/>
              <a:chOff x="0" y="0"/>
              <a:chExt cx="576" cy="2044"/>
            </a:xfrm>
          </p:grpSpPr>
          <p:grpSp>
            <p:nvGrpSpPr>
              <p:cNvPr id="28684" name="Group 6"/>
              <p:cNvGrpSpPr>
                <a:grpSpLocks/>
              </p:cNvGrpSpPr>
              <p:nvPr/>
            </p:nvGrpSpPr>
            <p:grpSpPr bwMode="auto">
              <a:xfrm>
                <a:off x="0" y="2"/>
                <a:ext cx="336" cy="2042"/>
                <a:chOff x="0" y="0"/>
                <a:chExt cx="336" cy="2042"/>
              </a:xfrm>
            </p:grpSpPr>
            <p:sp>
              <p:nvSpPr>
                <p:cNvPr id="28686" name="Rectangle 5"/>
                <p:cNvSpPr>
                  <a:spLocks noChangeArrowheads="1"/>
                </p:cNvSpPr>
                <p:nvPr/>
              </p:nvSpPr>
              <p:spPr bwMode="auto">
                <a:xfrm flipV="1">
                  <a:off x="0" y="0"/>
                  <a:ext cx="336" cy="2039"/>
                </a:xfrm>
                <a:prstGeom prst="rect">
                  <a:avLst/>
                </a:prstGeom>
                <a:gradFill rotWithShape="1">
                  <a:gsLst>
                    <a:gs pos="0">
                      <a:schemeClr val="bg1"/>
                    </a:gs>
                    <a:gs pos="100000">
                      <a:srgbClr val="767676"/>
                    </a:gs>
                  </a:gsLst>
                  <a:lin ang="0" scaled="1"/>
                </a:gradFill>
                <a:ln w="9525">
                  <a:noFill/>
                  <a:miter lim="800000"/>
                  <a:headEnd/>
                  <a:tailEnd/>
                </a:ln>
              </p:spPr>
              <p:txBody>
                <a:bodyPr rot="10800000" wrap="none" anchor="ctr"/>
                <a:lstStyle/>
                <a:p>
                  <a:pPr algn="r" eaLnBrk="0" hangingPunct="0"/>
                  <a:endParaRPr lang="zh-CN" altLang="zh-CN"/>
                </a:p>
              </p:txBody>
            </p:sp>
            <p:sp>
              <p:nvSpPr>
                <p:cNvPr id="28687" name="Rectangle 4"/>
                <p:cNvSpPr>
                  <a:spLocks noChangeArrowheads="1"/>
                </p:cNvSpPr>
                <p:nvPr/>
              </p:nvSpPr>
              <p:spPr bwMode="auto">
                <a:xfrm flipH="1" flipV="1">
                  <a:off x="144" y="3"/>
                  <a:ext cx="192" cy="2039"/>
                </a:xfrm>
                <a:prstGeom prst="rect">
                  <a:avLst/>
                </a:prstGeom>
                <a:gradFill rotWithShape="1">
                  <a:gsLst>
                    <a:gs pos="0">
                      <a:schemeClr val="bg1"/>
                    </a:gs>
                    <a:gs pos="100000">
                      <a:srgbClr val="767676">
                        <a:alpha val="0"/>
                      </a:srgbClr>
                    </a:gs>
                  </a:gsLst>
                  <a:lin ang="0" scaled="1"/>
                </a:gradFill>
                <a:ln w="9525">
                  <a:noFill/>
                  <a:miter lim="800000"/>
                  <a:headEnd/>
                  <a:tailEnd/>
                </a:ln>
              </p:spPr>
              <p:txBody>
                <a:bodyPr rot="10800000" wrap="none" anchor="ctr"/>
                <a:lstStyle/>
                <a:p>
                  <a:pPr algn="r" eaLnBrk="0" hangingPunct="0"/>
                  <a:endParaRPr lang="zh-CN" altLang="zh-CN"/>
                </a:p>
              </p:txBody>
            </p:sp>
          </p:grpSp>
          <p:sp>
            <p:nvSpPr>
              <p:cNvPr id="28685" name="Rectangle 25"/>
              <p:cNvSpPr>
                <a:spLocks noChangeArrowheads="1"/>
              </p:cNvSpPr>
              <p:nvPr/>
            </p:nvSpPr>
            <p:spPr bwMode="auto">
              <a:xfrm flipH="1" flipV="1">
                <a:off x="336" y="0"/>
                <a:ext cx="240" cy="2040"/>
              </a:xfrm>
              <a:prstGeom prst="rect">
                <a:avLst/>
              </a:prstGeom>
              <a:gradFill rotWithShape="1">
                <a:gsLst>
                  <a:gs pos="0">
                    <a:srgbClr val="3B3B3B">
                      <a:alpha val="0"/>
                    </a:srgbClr>
                  </a:gs>
                  <a:gs pos="100000">
                    <a:schemeClr val="bg2"/>
                  </a:gs>
                </a:gsLst>
                <a:lin ang="0" scaled="1"/>
              </a:gradFill>
              <a:ln w="9525">
                <a:noFill/>
                <a:miter lim="800000"/>
                <a:headEnd/>
                <a:tailEnd/>
              </a:ln>
            </p:spPr>
            <p:txBody>
              <a:bodyPr rot="10800000" wrap="none" anchor="ctr"/>
              <a:lstStyle/>
              <a:p>
                <a:pPr algn="r" eaLnBrk="0" hangingPunct="0"/>
                <a:endParaRPr lang="zh-CN" altLang="zh-CN"/>
              </a:p>
            </p:txBody>
          </p:sp>
        </p:grpSp>
      </p:grpSp>
      <p:grpSp>
        <p:nvGrpSpPr>
          <p:cNvPr id="278" name="Group 10"/>
          <p:cNvGrpSpPr>
            <a:grpSpLocks/>
          </p:cNvGrpSpPr>
          <p:nvPr/>
        </p:nvGrpSpPr>
        <p:grpSpPr bwMode="auto">
          <a:xfrm>
            <a:off x="4554538" y="1227138"/>
            <a:ext cx="1019175" cy="5297487"/>
            <a:chOff x="0" y="0"/>
            <a:chExt cx="645" cy="3760"/>
          </a:xfrm>
        </p:grpSpPr>
        <p:pic>
          <p:nvPicPr>
            <p:cNvPr id="28677" name="Picture 11"/>
            <p:cNvPicPr>
              <a:picLocks noChangeAspect="1" noChangeArrowheads="1"/>
            </p:cNvPicPr>
            <p:nvPr/>
          </p:nvPicPr>
          <p:blipFill>
            <a:blip r:embed="rId3"/>
            <a:srcRect/>
            <a:stretch>
              <a:fillRect/>
            </a:stretch>
          </p:blipFill>
          <p:spPr bwMode="auto">
            <a:xfrm>
              <a:off x="0" y="0"/>
              <a:ext cx="645" cy="3760"/>
            </a:xfrm>
            <a:prstGeom prst="rect">
              <a:avLst/>
            </a:prstGeom>
            <a:noFill/>
            <a:ln w="9525">
              <a:noFill/>
              <a:miter lim="800000"/>
              <a:headEnd/>
              <a:tailEnd/>
            </a:ln>
          </p:spPr>
        </p:pic>
        <p:grpSp>
          <p:nvGrpSpPr>
            <p:cNvPr id="28678" name="Group 12"/>
            <p:cNvGrpSpPr>
              <a:grpSpLocks/>
            </p:cNvGrpSpPr>
            <p:nvPr/>
          </p:nvGrpSpPr>
          <p:grpSpPr bwMode="auto">
            <a:xfrm>
              <a:off x="51" y="543"/>
              <a:ext cx="561" cy="2607"/>
              <a:chOff x="0" y="0"/>
              <a:chExt cx="561" cy="2042"/>
            </a:xfrm>
          </p:grpSpPr>
          <p:sp>
            <p:nvSpPr>
              <p:cNvPr id="28679" name="Rectangle 18"/>
              <p:cNvSpPr>
                <a:spLocks noChangeArrowheads="1"/>
              </p:cNvSpPr>
              <p:nvPr/>
            </p:nvSpPr>
            <p:spPr bwMode="auto">
              <a:xfrm flipH="1" flipV="1">
                <a:off x="225" y="0"/>
                <a:ext cx="336" cy="2040"/>
              </a:xfrm>
              <a:prstGeom prst="rect">
                <a:avLst/>
              </a:prstGeom>
              <a:gradFill rotWithShape="1">
                <a:gsLst>
                  <a:gs pos="0">
                    <a:schemeClr val="bg1"/>
                  </a:gs>
                  <a:gs pos="100000">
                    <a:srgbClr val="767676"/>
                  </a:gs>
                </a:gsLst>
                <a:lin ang="0" scaled="1"/>
              </a:gradFill>
              <a:ln w="9525">
                <a:noFill/>
                <a:miter lim="800000"/>
                <a:headEnd/>
                <a:tailEnd/>
              </a:ln>
            </p:spPr>
            <p:txBody>
              <a:bodyPr rot="10800000" wrap="none" anchor="ctr"/>
              <a:lstStyle/>
              <a:p>
                <a:pPr algn="r" eaLnBrk="0" hangingPunct="0"/>
                <a:endParaRPr lang="zh-CN" altLang="zh-CN"/>
              </a:p>
            </p:txBody>
          </p:sp>
          <p:sp>
            <p:nvSpPr>
              <p:cNvPr id="28680" name="Rectangle 19"/>
              <p:cNvSpPr>
                <a:spLocks noChangeArrowheads="1"/>
              </p:cNvSpPr>
              <p:nvPr/>
            </p:nvSpPr>
            <p:spPr bwMode="auto">
              <a:xfrm flipV="1">
                <a:off x="225" y="2"/>
                <a:ext cx="192" cy="2040"/>
              </a:xfrm>
              <a:prstGeom prst="rect">
                <a:avLst/>
              </a:prstGeom>
              <a:gradFill rotWithShape="1">
                <a:gsLst>
                  <a:gs pos="0">
                    <a:schemeClr val="bg1"/>
                  </a:gs>
                  <a:gs pos="100000">
                    <a:srgbClr val="767676">
                      <a:alpha val="0"/>
                    </a:srgbClr>
                  </a:gs>
                </a:gsLst>
                <a:lin ang="0" scaled="1"/>
              </a:gradFill>
              <a:ln w="9525">
                <a:noFill/>
                <a:miter lim="800000"/>
                <a:headEnd/>
                <a:tailEnd/>
              </a:ln>
            </p:spPr>
            <p:txBody>
              <a:bodyPr rot="10800000" wrap="none" anchor="ctr"/>
              <a:lstStyle/>
              <a:p>
                <a:pPr algn="r" eaLnBrk="0" hangingPunct="0"/>
                <a:endParaRPr lang="zh-CN" altLang="zh-CN"/>
              </a:p>
            </p:txBody>
          </p:sp>
          <p:sp>
            <p:nvSpPr>
              <p:cNvPr id="28681" name="Rectangle 26"/>
              <p:cNvSpPr>
                <a:spLocks noChangeArrowheads="1"/>
              </p:cNvSpPr>
              <p:nvPr/>
            </p:nvSpPr>
            <p:spPr bwMode="auto">
              <a:xfrm flipV="1">
                <a:off x="0" y="1"/>
                <a:ext cx="240" cy="2040"/>
              </a:xfrm>
              <a:prstGeom prst="rect">
                <a:avLst/>
              </a:prstGeom>
              <a:gradFill rotWithShape="1">
                <a:gsLst>
                  <a:gs pos="0">
                    <a:srgbClr val="3B3B3B">
                      <a:alpha val="0"/>
                    </a:srgbClr>
                  </a:gs>
                  <a:gs pos="100000">
                    <a:schemeClr val="bg2"/>
                  </a:gs>
                </a:gsLst>
                <a:lin ang="0" scaled="1"/>
              </a:gradFill>
              <a:ln w="9525">
                <a:noFill/>
                <a:miter lim="800000"/>
                <a:headEnd/>
                <a:tailEnd/>
              </a:ln>
            </p:spPr>
            <p:txBody>
              <a:bodyPr rot="10800000" wrap="none" anchor="ctr"/>
              <a:lstStyle/>
              <a:p>
                <a:pPr algn="r" eaLnBrk="0" hangingPunct="0"/>
                <a:endParaRPr lang="zh-CN" altLang="zh-CN"/>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200"/>
                                  </p:stCondLst>
                                  <p:childTnLst>
                                    <p:animMotion origin="layout" path="M 0.01493 -0.00463 L 0.40069 -0.00463 " pathEditMode="relative" rAng="0" ptsTypes="AA">
                                      <p:cBhvr>
                                        <p:cTn id="6" dur="2000" fill="hold"/>
                                        <p:tgtEl>
                                          <p:spTgt spid="278"/>
                                        </p:tgtEl>
                                        <p:attrNameLst>
                                          <p:attrName>ppt_x</p:attrName>
                                          <p:attrName>ppt_y</p:attrName>
                                        </p:attrNameLst>
                                      </p:cBhvr>
                                      <p:rCtr x="19300" y="0"/>
                                    </p:animMotion>
                                  </p:childTnLst>
                                </p:cTn>
                              </p:par>
                              <p:par>
                                <p:cTn id="7" presetID="35" presetClass="path" presetSubtype="0" accel="50000" decel="50000" fill="hold" nodeType="withEffect">
                                  <p:stCondLst>
                                    <p:cond delay="0"/>
                                  </p:stCondLst>
                                  <p:childTnLst>
                                    <p:animMotion origin="layout" path="M 4.72222E-6 3.7037E-7 L -0.41285 -0.00463 " pathEditMode="relative" rAng="0" ptsTypes="AA">
                                      <p:cBhvr>
                                        <p:cTn id="8" dur="2000" fill="hold"/>
                                        <p:tgtEl>
                                          <p:spTgt spid="271"/>
                                        </p:tgtEl>
                                        <p:attrNameLst>
                                          <p:attrName>ppt_x</p:attrName>
                                          <p:attrName>ppt_y</p:attrName>
                                        </p:attrNameLst>
                                      </p:cBhvr>
                                      <p:rCtr x="-19500" y="0"/>
                                    </p:animMotion>
                                  </p:childTnLst>
                                </p:cTn>
                              </p:par>
                              <p:par>
                                <p:cTn id="9" presetID="16" presetClass="entr" presetSubtype="37" fill="hold" grpId="0" nodeType="withEffect">
                                  <p:stCondLst>
                                    <p:cond delay="0"/>
                                  </p:stCondLst>
                                  <p:childTnLst>
                                    <p:set>
                                      <p:cBhvr>
                                        <p:cTn id="10" dur="1" fill="hold">
                                          <p:stCondLst>
                                            <p:cond delay="0"/>
                                          </p:stCondLst>
                                        </p:cTn>
                                        <p:tgtEl>
                                          <p:spTgt spid="270"/>
                                        </p:tgtEl>
                                        <p:attrNameLst>
                                          <p:attrName>style.visibility</p:attrName>
                                        </p:attrNameLst>
                                      </p:cBhvr>
                                      <p:to>
                                        <p:strVal val="visible"/>
                                      </p:to>
                                    </p:set>
                                    <p:animEffect transition="in" filter="barn(outVertical)">
                                      <p:cBhvr>
                                        <p:cTn id="11" dur="20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10"/>
          <p:cNvSpPr txBox="1">
            <a:spLocks noChangeArrowheads="1"/>
          </p:cNvSpPr>
          <p:nvPr/>
        </p:nvSpPr>
        <p:spPr bwMode="auto">
          <a:xfrm>
            <a:off x="431800" y="1612900"/>
            <a:ext cx="3635375" cy="663575"/>
          </a:xfrm>
          <a:prstGeom prst="rect">
            <a:avLst/>
          </a:prstGeom>
          <a:noFill/>
          <a:ln w="9525">
            <a:noFill/>
            <a:miter lim="800000"/>
          </a:ln>
          <a:effectLst/>
        </p:spPr>
        <p:txBody>
          <a:bodyPr>
            <a:spAutoFit/>
          </a:bodyPr>
          <a:lstStyle/>
          <a:p>
            <a:pPr fontAlgn="auto">
              <a:lnSpc>
                <a:spcPct val="150000"/>
              </a:lnSpc>
              <a:spcBef>
                <a:spcPts val="0"/>
              </a:spcBef>
              <a:spcAft>
                <a:spcPts val="0"/>
              </a:spcAft>
              <a:defRPr/>
            </a:pPr>
            <a:r>
              <a:rPr lang="en-US" altLang="zh-CN"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1.</a:t>
            </a:r>
            <a:r>
              <a:rPr lang="zh-CN"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准备</a:t>
            </a:r>
            <a:r>
              <a:rPr lang="en-US"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rPr>
              <a:t>：</a:t>
            </a:r>
          </a:p>
        </p:txBody>
      </p:sp>
      <p:sp>
        <p:nvSpPr>
          <p:cNvPr id="25" name="Text Box 17"/>
          <p:cNvSpPr txBox="1">
            <a:spLocks noChangeArrowheads="1"/>
          </p:cNvSpPr>
          <p:nvPr/>
        </p:nvSpPr>
        <p:spPr bwMode="auto">
          <a:xfrm>
            <a:off x="485775" y="2324100"/>
            <a:ext cx="8018463" cy="1514475"/>
          </a:xfrm>
          <a:prstGeom prst="rect">
            <a:avLst/>
          </a:prstGeom>
          <a:noFill/>
          <a:ln w="9525">
            <a:noFill/>
            <a:miter lim="800000"/>
            <a:headEnd/>
            <a:tailEnd/>
          </a:ln>
        </p:spPr>
        <p:txBody>
          <a:bodyPr>
            <a:spAutoFit/>
          </a:bodyPr>
          <a:lstStyle/>
          <a:p>
            <a:pPr>
              <a:lnSpc>
                <a:spcPct val="110000"/>
              </a:lnSpc>
            </a:pPr>
            <a:r>
              <a:rPr lang="en-US" altLang="zh-CN" sz="2800" b="1">
                <a:solidFill>
                  <a:srgbClr val="3333FF"/>
                </a:solidFill>
                <a:latin typeface="Times New Roman" pitchFamily="18" charset="0"/>
                <a:ea typeface="微软雅黑" pitchFamily="34" charset="-122"/>
                <a:cs typeface="Times New Roman" pitchFamily="18" charset="0"/>
              </a:rPr>
              <a:t>(1)</a:t>
            </a:r>
            <a:r>
              <a:rPr lang="en-US" altLang="zh-CN" sz="2800" b="1">
                <a:solidFill>
                  <a:srgbClr val="3333FF"/>
                </a:solidFill>
                <a:latin typeface="微软雅黑" pitchFamily="34" charset="-122"/>
                <a:ea typeface="微软雅黑" pitchFamily="34" charset="-122"/>
                <a:cs typeface="Times New Roman" pitchFamily="18" charset="0"/>
              </a:rPr>
              <a:t>1911</a:t>
            </a:r>
            <a:r>
              <a:rPr lang="zh-CN" altLang="en-US" sz="2800" b="1">
                <a:solidFill>
                  <a:srgbClr val="3333FF"/>
                </a:solidFill>
                <a:latin typeface="微软雅黑" pitchFamily="34" charset="-122"/>
                <a:ea typeface="微软雅黑" pitchFamily="34" charset="-122"/>
                <a:cs typeface="Times New Roman" pitchFamily="18" charset="0"/>
              </a:rPr>
              <a:t>年</a:t>
            </a:r>
            <a:r>
              <a:rPr lang="en-US" altLang="zh-CN" sz="2800" b="1">
                <a:solidFill>
                  <a:srgbClr val="3333FF"/>
                </a:solidFill>
                <a:latin typeface="微软雅黑" pitchFamily="34" charset="-122"/>
                <a:ea typeface="微软雅黑" pitchFamily="34" charset="-122"/>
                <a:cs typeface="Times New Roman" pitchFamily="18" charset="0"/>
              </a:rPr>
              <a:t>,</a:t>
            </a:r>
            <a:r>
              <a:rPr lang="zh-CN" altLang="en-US" sz="2800" b="1">
                <a:solidFill>
                  <a:srgbClr val="3333FF"/>
                </a:solidFill>
                <a:latin typeface="微软雅黑" pitchFamily="34" charset="-122"/>
                <a:ea typeface="微软雅黑" pitchFamily="34" charset="-122"/>
                <a:cs typeface="Times New Roman" pitchFamily="18" charset="0"/>
              </a:rPr>
              <a:t>湖北革命团体文学社和共进会联合成立武装起义总部，蒋翊（</a:t>
            </a:r>
            <a:r>
              <a:rPr lang="en-US" altLang="zh-CN" sz="2800" b="1">
                <a:solidFill>
                  <a:srgbClr val="3333FF"/>
                </a:solidFill>
                <a:latin typeface="微软雅黑" pitchFamily="34" charset="-122"/>
                <a:ea typeface="微软雅黑" pitchFamily="34" charset="-122"/>
                <a:cs typeface="Times New Roman" pitchFamily="18" charset="0"/>
              </a:rPr>
              <a:t>yÌ</a:t>
            </a:r>
            <a:r>
              <a:rPr lang="zh-CN" altLang="en-US" sz="2800" b="1">
                <a:solidFill>
                  <a:srgbClr val="3333FF"/>
                </a:solidFill>
                <a:latin typeface="微软雅黑" pitchFamily="34" charset="-122"/>
                <a:ea typeface="微软雅黑" pitchFamily="34" charset="-122"/>
                <a:cs typeface="Times New Roman" pitchFamily="18" charset="0"/>
              </a:rPr>
              <a:t>）武任总指挥，孙武任参谋长。</a:t>
            </a:r>
          </a:p>
        </p:txBody>
      </p:sp>
      <p:sp>
        <p:nvSpPr>
          <p:cNvPr id="27" name="Text Box 19"/>
          <p:cNvSpPr txBox="1">
            <a:spLocks noChangeArrowheads="1"/>
          </p:cNvSpPr>
          <p:nvPr/>
        </p:nvSpPr>
        <p:spPr bwMode="auto">
          <a:xfrm>
            <a:off x="485775" y="3887788"/>
            <a:ext cx="7685088" cy="523875"/>
          </a:xfrm>
          <a:prstGeom prst="rect">
            <a:avLst/>
          </a:prstGeom>
          <a:noFill/>
          <a:ln w="9525">
            <a:noFill/>
            <a:miter lim="800000"/>
            <a:headEnd/>
            <a:tailEnd/>
          </a:ln>
        </p:spPr>
        <p:txBody>
          <a:bodyPr>
            <a:spAutoFit/>
          </a:bodyPr>
          <a:lstStyle/>
          <a:p>
            <a:pPr>
              <a:spcBef>
                <a:spcPct val="50000"/>
              </a:spcBef>
            </a:pPr>
            <a:r>
              <a:rPr lang="en-US" altLang="zh-CN" sz="2800" b="1">
                <a:solidFill>
                  <a:srgbClr val="3333FF"/>
                </a:solidFill>
                <a:latin typeface="Times New Roman" pitchFamily="18" charset="0"/>
                <a:ea typeface="微软雅黑" pitchFamily="34" charset="-122"/>
                <a:cs typeface="Times New Roman" pitchFamily="18" charset="0"/>
              </a:rPr>
              <a:t>(2)</a:t>
            </a:r>
            <a:r>
              <a:rPr lang="zh-CN" altLang="en-US" sz="2800" b="1">
                <a:solidFill>
                  <a:srgbClr val="3333FF"/>
                </a:solidFill>
                <a:latin typeface="微软雅黑" pitchFamily="34" charset="-122"/>
                <a:ea typeface="微软雅黑" pitchFamily="34" charset="-122"/>
                <a:cs typeface="Times New Roman" pitchFamily="18" charset="0"/>
              </a:rPr>
              <a:t>革命党人在新军中做了大量宣传组织工作。</a:t>
            </a:r>
          </a:p>
        </p:txBody>
      </p:sp>
      <p:sp>
        <p:nvSpPr>
          <p:cNvPr id="33" name="Text Box 15"/>
          <p:cNvSpPr txBox="1">
            <a:spLocks noChangeArrowheads="1"/>
          </p:cNvSpPr>
          <p:nvPr/>
        </p:nvSpPr>
        <p:spPr bwMode="auto">
          <a:xfrm>
            <a:off x="431800" y="1166813"/>
            <a:ext cx="4946650" cy="582612"/>
          </a:xfrm>
          <a:prstGeom prst="rect">
            <a:avLst/>
          </a:prstGeom>
          <a:noFill/>
          <a:ln w="9525">
            <a:noFill/>
            <a:miter lim="800000"/>
            <a:headEnd/>
            <a:tailEnd/>
          </a:ln>
        </p:spPr>
        <p:txBody>
          <a:bodyPr>
            <a:spAutoFit/>
          </a:bodyPr>
          <a:lstStyle/>
          <a:p>
            <a:pPr>
              <a:spcBef>
                <a:spcPct val="50000"/>
              </a:spcBef>
            </a:pPr>
            <a:r>
              <a:rPr lang="zh-CN" altLang="en-US" sz="3200" b="1">
                <a:solidFill>
                  <a:srgbClr val="000000"/>
                </a:solidFill>
                <a:latin typeface="微软雅黑" pitchFamily="34" charset="-122"/>
                <a:ea typeface="微软雅黑" pitchFamily="34" charset="-122"/>
              </a:rPr>
              <a:t>三、武昌起义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770" decel="100000"/>
                                        <p:tgtEl>
                                          <p:spTgt spid="33"/>
                                        </p:tgtEl>
                                      </p:cBhvr>
                                    </p:animEffect>
                                    <p:animScale>
                                      <p:cBhvr>
                                        <p:cTn id="8" dur="770" decel="100000"/>
                                        <p:tgtEl>
                                          <p:spTgt spid="33"/>
                                        </p:tgtEl>
                                      </p:cBhvr>
                                      <p:from x="10000" y="10000"/>
                                      <p:to x="200000" y="450000"/>
                                    </p:animScale>
                                    <p:animScale>
                                      <p:cBhvr>
                                        <p:cTn id="9" dur="1230" accel="100000" fill="hold">
                                          <p:stCondLst>
                                            <p:cond delay="770"/>
                                          </p:stCondLst>
                                        </p:cTn>
                                        <p:tgtEl>
                                          <p:spTgt spid="33"/>
                                        </p:tgtEl>
                                      </p:cBhvr>
                                      <p:from x="200000" y="450000"/>
                                      <p:to x="100000" y="100000"/>
                                    </p:animScale>
                                    <p:set>
                                      <p:cBhvr>
                                        <p:cTn id="10" dur="770" fill="hold"/>
                                        <p:tgtEl>
                                          <p:spTgt spid="33"/>
                                        </p:tgtEl>
                                        <p:attrNameLst>
                                          <p:attrName>ppt_x</p:attrName>
                                        </p:attrNameLst>
                                      </p:cBhvr>
                                      <p:to>
                                        <p:strVal val="(0.5)"/>
                                      </p:to>
                                    </p:set>
                                    <p:anim from="(0.5)" to="(#ppt_x)" calcmode="lin" valueType="num">
                                      <p:cBhvr>
                                        <p:cTn id="11" dur="1230" accel="100000" fill="hold">
                                          <p:stCondLst>
                                            <p:cond delay="770"/>
                                          </p:stCondLst>
                                        </p:cTn>
                                        <p:tgtEl>
                                          <p:spTgt spid="33"/>
                                        </p:tgtEl>
                                        <p:attrNameLst>
                                          <p:attrName>ppt_x</p:attrName>
                                        </p:attrNameLst>
                                      </p:cBhvr>
                                    </p:anim>
                                    <p:set>
                                      <p:cBhvr>
                                        <p:cTn id="12" dur="770" fill="hold"/>
                                        <p:tgtEl>
                                          <p:spTgt spid="33"/>
                                        </p:tgtEl>
                                        <p:attrNameLst>
                                          <p:attrName>ppt_y</p:attrName>
                                        </p:attrNameLst>
                                      </p:cBhvr>
                                      <p:to>
                                        <p:strVal val="(#ppt_y+0.4)"/>
                                      </p:to>
                                    </p:set>
                                    <p:anim from="(#ppt_y+0.4)" to="(#ppt_y)" calcmode="lin" valueType="num">
                                      <p:cBhvr>
                                        <p:cTn id="13" dur="1230" accel="100000" fill="hold">
                                          <p:stCondLst>
                                            <p:cond delay="770"/>
                                          </p:stCondLst>
                                        </p:cTn>
                                        <p:tgtEl>
                                          <p:spTgt spid="33"/>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 calcmode="lin" valueType="num">
                                      <p:cBhvr>
                                        <p:cTn id="18"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left)">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left)">
                                      <p:cBhvr>
                                        <p:cTn id="2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3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463550" y="4979988"/>
            <a:ext cx="7864475" cy="1398587"/>
          </a:xfrm>
          <a:prstGeom prst="rect">
            <a:avLst/>
          </a:prstGeom>
          <a:noFill/>
          <a:ln w="9525">
            <a:noFill/>
            <a:miter lim="800000"/>
            <a:headEnd/>
            <a:tailEnd/>
          </a:ln>
        </p:spPr>
        <p:txBody>
          <a:bodyPr lIns="0" tIns="0" rIns="0" bIns="0" anchorCtr="1">
            <a:spAutoFit/>
          </a:bodyPr>
          <a:lstStyle/>
          <a:p>
            <a:pPr>
              <a:lnSpc>
                <a:spcPct val="120000"/>
              </a:lnSpc>
            </a:pPr>
            <a:r>
              <a:rPr lang="zh-CN" altLang="en-US" sz="2600" b="1">
                <a:latin typeface="微软雅黑" pitchFamily="34" charset="-122"/>
                <a:ea typeface="微软雅黑" pitchFamily="34" charset="-122"/>
              </a:rPr>
              <a:t>　　湖北的革命团体在同盟会的推动下，利用有利时机，积极准备在武昌起义。图为</a:t>
            </a:r>
            <a:r>
              <a:rPr lang="zh-CN" altLang="en-US" sz="2600" b="1">
                <a:solidFill>
                  <a:srgbClr val="3333FF"/>
                </a:solidFill>
                <a:latin typeface="微软雅黑" pitchFamily="34" charset="-122"/>
                <a:ea typeface="微软雅黑" pitchFamily="34" charset="-122"/>
              </a:rPr>
              <a:t>策划武昌起义的文学社领导人之一蒋翊武和共进会领导人之一孙武</a:t>
            </a:r>
            <a:r>
              <a:rPr lang="zh-CN" altLang="en-US" sz="2600" b="1">
                <a:latin typeface="微软雅黑" pitchFamily="34" charset="-122"/>
                <a:ea typeface="微软雅黑" pitchFamily="34" charset="-122"/>
              </a:rPr>
              <a:t>。</a:t>
            </a:r>
          </a:p>
        </p:txBody>
      </p:sp>
      <p:sp>
        <p:nvSpPr>
          <p:cNvPr id="31747" name="Rectangle 3"/>
          <p:cNvSpPr>
            <a:spLocks noChangeArrowheads="1"/>
          </p:cNvSpPr>
          <p:nvPr/>
        </p:nvSpPr>
        <p:spPr bwMode="auto">
          <a:xfrm>
            <a:off x="649288" y="4402138"/>
            <a:ext cx="3848100" cy="522287"/>
          </a:xfrm>
          <a:prstGeom prst="rect">
            <a:avLst/>
          </a:prstGeom>
          <a:noFill/>
          <a:ln w="9525">
            <a:noFill/>
            <a:miter lim="800000"/>
            <a:headEnd/>
            <a:tailEnd/>
          </a:ln>
        </p:spPr>
        <p:txBody>
          <a:bodyPr lIns="0" tIns="0" rIns="0" bIns="0">
            <a:spAutoFit/>
          </a:bodyPr>
          <a:lstStyle/>
          <a:p>
            <a:pPr algn="ctr"/>
            <a:r>
              <a:rPr lang="zh-CN" altLang="en-US" b="1">
                <a:latin typeface="微软雅黑" pitchFamily="34" charset="-122"/>
                <a:ea typeface="微软雅黑" pitchFamily="34" charset="-122"/>
              </a:rPr>
              <a:t>蒋翊武</a:t>
            </a:r>
          </a:p>
          <a:p>
            <a:pPr algn="ctr">
              <a:lnSpc>
                <a:spcPct val="90000"/>
              </a:lnSpc>
            </a:pPr>
            <a:r>
              <a:rPr lang="zh-CN" altLang="en-US" b="1">
                <a:latin typeface="微软雅黑" pitchFamily="34" charset="-122"/>
                <a:ea typeface="微软雅黑" pitchFamily="34" charset="-122"/>
              </a:rPr>
              <a:t>（</a:t>
            </a:r>
            <a:r>
              <a:rPr lang="en-US" altLang="zh-CN" b="1">
                <a:latin typeface="微软雅黑" pitchFamily="34" charset="-122"/>
                <a:ea typeface="微软雅黑" pitchFamily="34" charset="-122"/>
              </a:rPr>
              <a:t>1885</a:t>
            </a:r>
            <a:r>
              <a:rPr lang="en-US" altLang="en-US" b="1">
                <a:latin typeface="微软雅黑" pitchFamily="34" charset="-122"/>
                <a:ea typeface="微软雅黑" pitchFamily="34" charset="-122"/>
              </a:rPr>
              <a:t>～</a:t>
            </a:r>
            <a:r>
              <a:rPr lang="en-US" altLang="zh-CN" b="1">
                <a:latin typeface="微软雅黑" pitchFamily="34" charset="-122"/>
                <a:ea typeface="微软雅黑" pitchFamily="34" charset="-122"/>
              </a:rPr>
              <a:t>1913</a:t>
            </a:r>
            <a:r>
              <a:rPr lang="zh-CN" altLang="en-US" b="1">
                <a:latin typeface="微软雅黑" pitchFamily="34" charset="-122"/>
                <a:ea typeface="微软雅黑" pitchFamily="34" charset="-122"/>
              </a:rPr>
              <a:t>）</a:t>
            </a:r>
          </a:p>
        </p:txBody>
      </p:sp>
      <p:sp>
        <p:nvSpPr>
          <p:cNvPr id="31748" name="Rectangle 4"/>
          <p:cNvSpPr>
            <a:spLocks noChangeArrowheads="1"/>
          </p:cNvSpPr>
          <p:nvPr/>
        </p:nvSpPr>
        <p:spPr bwMode="auto">
          <a:xfrm>
            <a:off x="5503863" y="4344988"/>
            <a:ext cx="2476500" cy="522287"/>
          </a:xfrm>
          <a:prstGeom prst="rect">
            <a:avLst/>
          </a:prstGeom>
          <a:noFill/>
          <a:ln w="9525">
            <a:noFill/>
            <a:miter lim="800000"/>
            <a:headEnd/>
            <a:tailEnd/>
          </a:ln>
        </p:spPr>
        <p:txBody>
          <a:bodyPr lIns="0" tIns="0" rIns="0" bIns="0">
            <a:spAutoFit/>
          </a:bodyPr>
          <a:lstStyle/>
          <a:p>
            <a:pPr algn="ctr"/>
            <a:r>
              <a:rPr lang="zh-CN" altLang="en-US" b="1">
                <a:latin typeface="微软雅黑" pitchFamily="34" charset="-122"/>
                <a:ea typeface="微软雅黑" pitchFamily="34" charset="-122"/>
              </a:rPr>
              <a:t>孙武</a:t>
            </a:r>
          </a:p>
          <a:p>
            <a:pPr algn="ctr">
              <a:lnSpc>
                <a:spcPct val="90000"/>
              </a:lnSpc>
            </a:pPr>
            <a:r>
              <a:rPr lang="zh-CN" altLang="en-US" b="1">
                <a:latin typeface="微软雅黑" pitchFamily="34" charset="-122"/>
                <a:ea typeface="微软雅黑" pitchFamily="34" charset="-122"/>
              </a:rPr>
              <a:t>（</a:t>
            </a:r>
            <a:r>
              <a:rPr lang="en-US" altLang="zh-CN" b="1">
                <a:latin typeface="微软雅黑" pitchFamily="34" charset="-122"/>
                <a:ea typeface="微软雅黑" pitchFamily="34" charset="-122"/>
              </a:rPr>
              <a:t>1879</a:t>
            </a:r>
            <a:r>
              <a:rPr lang="en-US" altLang="en-US" b="1">
                <a:latin typeface="微软雅黑" pitchFamily="34" charset="-122"/>
                <a:ea typeface="微软雅黑" pitchFamily="34" charset="-122"/>
              </a:rPr>
              <a:t>～</a:t>
            </a:r>
            <a:r>
              <a:rPr lang="en-US" altLang="zh-CN" b="1">
                <a:latin typeface="微软雅黑" pitchFamily="34" charset="-122"/>
                <a:ea typeface="微软雅黑" pitchFamily="34" charset="-122"/>
              </a:rPr>
              <a:t>1939</a:t>
            </a:r>
            <a:r>
              <a:rPr lang="zh-CN" altLang="en-US" b="1">
                <a:latin typeface="微软雅黑" pitchFamily="34" charset="-122"/>
                <a:ea typeface="微软雅黑" pitchFamily="34" charset="-122"/>
              </a:rPr>
              <a:t>）</a:t>
            </a:r>
          </a:p>
        </p:txBody>
      </p:sp>
      <p:pic>
        <p:nvPicPr>
          <p:cNvPr id="31749" name="Picture 5" descr="j"/>
          <p:cNvPicPr>
            <a:picLocks noChangeAspect="1" noChangeArrowheads="1"/>
          </p:cNvPicPr>
          <p:nvPr/>
        </p:nvPicPr>
        <p:blipFill>
          <a:blip r:embed="rId2"/>
          <a:srcRect/>
          <a:stretch>
            <a:fillRect/>
          </a:stretch>
        </p:blipFill>
        <p:spPr bwMode="auto">
          <a:xfrm>
            <a:off x="1174750" y="1292225"/>
            <a:ext cx="3040063" cy="3054350"/>
          </a:xfrm>
          <a:prstGeom prst="rect">
            <a:avLst/>
          </a:prstGeom>
          <a:noFill/>
          <a:ln w="9525">
            <a:noFill/>
            <a:miter lim="800000"/>
            <a:headEnd/>
            <a:tailEnd/>
          </a:ln>
        </p:spPr>
      </p:pic>
      <p:pic>
        <p:nvPicPr>
          <p:cNvPr id="31750" name="Picture 6" descr="s"/>
          <p:cNvPicPr>
            <a:picLocks noChangeAspect="1" noChangeArrowheads="1"/>
          </p:cNvPicPr>
          <p:nvPr/>
        </p:nvPicPr>
        <p:blipFill>
          <a:blip r:embed="rId3"/>
          <a:srcRect/>
          <a:stretch>
            <a:fillRect/>
          </a:stretch>
        </p:blipFill>
        <p:spPr bwMode="auto">
          <a:xfrm>
            <a:off x="4899025" y="1292225"/>
            <a:ext cx="3081338" cy="30734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6088" y="2084388"/>
            <a:ext cx="2728912" cy="738187"/>
          </a:xfrm>
          <a:prstGeom prst="rect">
            <a:avLst/>
          </a:prstGeom>
        </p:spPr>
        <p:txBody>
          <a:bodyPr>
            <a:spAutoFit/>
          </a:bodyPr>
          <a:lstStyle/>
          <a:p>
            <a:pPr fontAlgn="auto">
              <a:lnSpc>
                <a:spcPct val="150000"/>
              </a:lnSpc>
              <a:spcBef>
                <a:spcPts val="0"/>
              </a:spcBef>
              <a:spcAft>
                <a:spcPts val="0"/>
              </a:spcAft>
              <a:defRPr/>
            </a:pPr>
            <a:r>
              <a:rPr lang="en-US" altLang="zh-CN"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2.</a:t>
            </a:r>
            <a:r>
              <a:rPr lang="zh-CN"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时间和地点</a:t>
            </a:r>
            <a:r>
              <a:rPr lang="en-US" altLang="en-US" sz="2800" b="1" noProof="1">
                <a:solidFill>
                  <a:prstClr val="black"/>
                </a:solidFill>
                <a:latin typeface="微软雅黑" panose="020B0503020204020204" charset="-122"/>
                <a:ea typeface="微软雅黑" panose="020B0503020204020204" charset="-122"/>
              </a:rPr>
              <a:t>：</a:t>
            </a:r>
          </a:p>
        </p:txBody>
      </p:sp>
      <p:sp>
        <p:nvSpPr>
          <p:cNvPr id="30" name="矩形 29"/>
          <p:cNvSpPr/>
          <p:nvPr/>
        </p:nvSpPr>
        <p:spPr>
          <a:xfrm>
            <a:off x="446088" y="2822575"/>
            <a:ext cx="1944687" cy="738188"/>
          </a:xfrm>
          <a:prstGeom prst="rect">
            <a:avLst/>
          </a:prstGeom>
        </p:spPr>
        <p:txBody>
          <a:bodyPr wrap="none">
            <a:spAutoFit/>
          </a:bodyPr>
          <a:lstStyle/>
          <a:p>
            <a:pPr fontAlgn="auto">
              <a:lnSpc>
                <a:spcPct val="150000"/>
              </a:lnSpc>
              <a:spcBef>
                <a:spcPts val="0"/>
              </a:spcBef>
              <a:spcAft>
                <a:spcPts val="0"/>
              </a:spcAft>
              <a:defRPr/>
            </a:pPr>
            <a:r>
              <a:rPr lang="en-US" altLang="zh-CN"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3.</a:t>
            </a:r>
            <a:r>
              <a:rPr lang="zh-CN"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领导人</a:t>
            </a:r>
            <a:r>
              <a:rPr lang="en-US" altLang="en-US" sz="2800" b="1" noProof="1">
                <a:solidFill>
                  <a:prstClr val="black"/>
                </a:solidFill>
                <a:latin typeface="微软雅黑" panose="020B0503020204020204" charset="-122"/>
                <a:ea typeface="微软雅黑" panose="020B0503020204020204" charset="-122"/>
              </a:rPr>
              <a:t>：</a:t>
            </a:r>
          </a:p>
        </p:txBody>
      </p:sp>
      <p:sp>
        <p:nvSpPr>
          <p:cNvPr id="18" name="Text Box 10"/>
          <p:cNvSpPr txBox="1">
            <a:spLocks noChangeArrowheads="1"/>
          </p:cNvSpPr>
          <p:nvPr/>
        </p:nvSpPr>
        <p:spPr bwMode="auto">
          <a:xfrm>
            <a:off x="500063" y="3571875"/>
            <a:ext cx="3635375" cy="661988"/>
          </a:xfrm>
          <a:prstGeom prst="rect">
            <a:avLst/>
          </a:prstGeom>
          <a:noFill/>
          <a:ln w="9525">
            <a:noFill/>
            <a:miter lim="800000"/>
          </a:ln>
          <a:effectLst/>
        </p:spPr>
        <p:txBody>
          <a:bodyPr>
            <a:spAutoFit/>
          </a:bodyPr>
          <a:lstStyle/>
          <a:p>
            <a:pPr fontAlgn="auto">
              <a:lnSpc>
                <a:spcPct val="150000"/>
              </a:lnSpc>
              <a:spcBef>
                <a:spcPts val="0"/>
              </a:spcBef>
              <a:spcAft>
                <a:spcPts val="0"/>
              </a:spcAft>
              <a:defRPr/>
            </a:pPr>
            <a:r>
              <a:rPr lang="en-US" altLang="zh-CN"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4.</a:t>
            </a:r>
            <a:r>
              <a:rPr lang="zh-CN"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经过</a:t>
            </a:r>
            <a:r>
              <a:rPr lang="en-US"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rPr>
              <a:t>：</a:t>
            </a:r>
          </a:p>
        </p:txBody>
      </p:sp>
      <p:sp>
        <p:nvSpPr>
          <p:cNvPr id="29" name="矩形 28"/>
          <p:cNvSpPr/>
          <p:nvPr/>
        </p:nvSpPr>
        <p:spPr>
          <a:xfrm>
            <a:off x="496888" y="4400550"/>
            <a:ext cx="3794125" cy="739775"/>
          </a:xfrm>
          <a:prstGeom prst="rect">
            <a:avLst/>
          </a:prstGeom>
        </p:spPr>
        <p:txBody>
          <a:bodyPr>
            <a:spAutoFit/>
          </a:bodyPr>
          <a:lstStyle/>
          <a:p>
            <a:pPr fontAlgn="auto">
              <a:lnSpc>
                <a:spcPct val="150000"/>
              </a:lnSpc>
              <a:spcBef>
                <a:spcPts val="0"/>
              </a:spcBef>
              <a:spcAft>
                <a:spcPts val="0"/>
              </a:spcAft>
              <a:defRPr/>
            </a:pPr>
            <a:r>
              <a:rPr lang="en-US" altLang="zh-CN"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5.</a:t>
            </a:r>
            <a:r>
              <a:rPr lang="zh-CN"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结果</a:t>
            </a:r>
            <a:r>
              <a:rPr lang="en-US" altLang="en-US" sz="2800" b="1" noProof="1">
                <a:solidFill>
                  <a:prstClr val="black"/>
                </a:solidFill>
                <a:latin typeface="微软雅黑" panose="020B0503020204020204" charset="-122"/>
                <a:ea typeface="微软雅黑" panose="020B0503020204020204" charset="-122"/>
              </a:rPr>
              <a:t>：</a:t>
            </a:r>
          </a:p>
        </p:txBody>
      </p:sp>
      <p:sp>
        <p:nvSpPr>
          <p:cNvPr id="35" name="矩形 34"/>
          <p:cNvSpPr/>
          <p:nvPr/>
        </p:nvSpPr>
        <p:spPr>
          <a:xfrm>
            <a:off x="485775" y="1349375"/>
            <a:ext cx="8135938" cy="663575"/>
          </a:xfrm>
          <a:prstGeom prst="rect">
            <a:avLst/>
          </a:prstGeom>
        </p:spPr>
        <p:txBody>
          <a:bodyPr>
            <a:spAutoFit/>
          </a:bodyPr>
          <a:lstStyle/>
          <a:p>
            <a:pPr fontAlgn="auto">
              <a:lnSpc>
                <a:spcPct val="150000"/>
              </a:lnSpc>
              <a:spcBef>
                <a:spcPts val="0"/>
              </a:spcBef>
              <a:spcAft>
                <a:spcPts val="0"/>
              </a:spcAft>
              <a:defRPr/>
            </a:pPr>
            <a:r>
              <a:rPr lang="zh-CN"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学生活动</a:t>
            </a:r>
            <a:r>
              <a:rPr lang="en-US" altLang="en-US" sz="2800" b="1" noProof="1">
                <a:solidFill>
                  <a:prstClr val="black"/>
                </a:solidFill>
                <a:latin typeface="微软雅黑" panose="020B0503020204020204" charset="-122"/>
                <a:ea typeface="微软雅黑" panose="020B0503020204020204" charset="-122"/>
              </a:rPr>
              <a:t>：</a:t>
            </a:r>
            <a:r>
              <a:rPr lang="zh-CN" altLang="en-US" sz="2800" b="1" noProof="1">
                <a:solidFill>
                  <a:srgbClr val="3333FF"/>
                </a:solidFill>
                <a:latin typeface="微软雅黑" panose="020B0503020204020204" charset="-122"/>
                <a:ea typeface="微软雅黑" panose="020B0503020204020204" charset="-122"/>
              </a:rPr>
              <a:t>观看视频，结合课本，回答以下问题</a:t>
            </a:r>
            <a:endParaRPr lang="en-US" altLang="en-US" sz="2800" b="1" noProof="1">
              <a:solidFill>
                <a:srgbClr val="3333FF"/>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
                                            <p:txEl>
                                              <p:pRg st="0" end="0"/>
                                            </p:txEl>
                                          </p:spTgt>
                                        </p:tgtEl>
                                        <p:attrNameLst>
                                          <p:attrName>style.visibility</p:attrName>
                                        </p:attrNameLst>
                                      </p:cBhvr>
                                      <p:to>
                                        <p:strVal val="visible"/>
                                      </p:to>
                                    </p:set>
                                    <p:anim calcmode="lin" valueType="num">
                                      <p:cBhvr>
                                        <p:cTn id="19"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20"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5"/>
          <p:cNvSpPr>
            <a:spLocks noChangeArrowheads="1"/>
          </p:cNvSpPr>
          <p:nvPr/>
        </p:nvSpPr>
        <p:spPr bwMode="auto">
          <a:xfrm>
            <a:off x="3122613" y="1139825"/>
            <a:ext cx="3316287" cy="585788"/>
          </a:xfrm>
          <a:prstGeom prst="rect">
            <a:avLst/>
          </a:prstGeom>
          <a:noFill/>
          <a:ln w="9525">
            <a:noFill/>
            <a:miter lim="800000"/>
            <a:headEnd/>
            <a:tailEnd/>
          </a:ln>
        </p:spPr>
        <p:txBody>
          <a:bodyPr>
            <a:spAutoFit/>
          </a:bodyPr>
          <a:lstStyle/>
          <a:p>
            <a:r>
              <a:rPr kumimoji="1" lang="zh-CN" altLang="en-US" sz="3200" b="1">
                <a:latin typeface="微软雅黑" pitchFamily="34" charset="-122"/>
                <a:ea typeface="微软雅黑" pitchFamily="34" charset="-122"/>
              </a:rPr>
              <a:t>视频：武昌起义</a:t>
            </a:r>
          </a:p>
        </p:txBody>
      </p:sp>
      <p:pic>
        <p:nvPicPr>
          <p:cNvPr id="3" name="Shape">
            <a:hlinkClick r:id="" action="ppaction://media"/>
          </p:cNvPr>
          <p:cNvPicPr>
            <a:picLocks noRot="1" noChangeAspect="1"/>
          </p:cNvPicPr>
          <p:nvPr>
            <a:videoFile r:link="rId1"/>
          </p:nvPr>
        </p:nvPicPr>
        <p:blipFill>
          <a:blip r:embed="rId3"/>
          <a:srcRect/>
          <a:stretch>
            <a:fillRect/>
          </a:stretch>
        </p:blipFill>
        <p:spPr bwMode="auto">
          <a:xfrm>
            <a:off x="819150" y="1725613"/>
            <a:ext cx="7689850" cy="457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0"/>
          <p:cNvSpPr txBox="1">
            <a:spLocks noChangeArrowheads="1"/>
          </p:cNvSpPr>
          <p:nvPr/>
        </p:nvSpPr>
        <p:spPr bwMode="auto">
          <a:xfrm>
            <a:off x="2901950" y="1309688"/>
            <a:ext cx="5130800" cy="609600"/>
          </a:xfrm>
          <a:prstGeom prst="rect">
            <a:avLst/>
          </a:prstGeom>
          <a:noFill/>
          <a:ln w="9525">
            <a:noFill/>
            <a:miter lim="800000"/>
            <a:headEnd/>
            <a:tailEnd/>
          </a:ln>
        </p:spPr>
        <p:txBody>
          <a:bodyPr>
            <a:spAutoFit/>
          </a:bodyPr>
          <a:lstStyle/>
          <a:p>
            <a:pPr>
              <a:lnSpc>
                <a:spcPct val="120000"/>
              </a:lnSpc>
            </a:pPr>
            <a:r>
              <a:rPr lang="en-US" altLang="zh-CN" sz="2800" b="1">
                <a:solidFill>
                  <a:srgbClr val="3333FF"/>
                </a:solidFill>
                <a:latin typeface="Times New Roman" pitchFamily="18" charset="0"/>
                <a:ea typeface="微软雅黑" pitchFamily="34" charset="-122"/>
                <a:cs typeface="Times New Roman" pitchFamily="18" charset="0"/>
              </a:rPr>
              <a:t>1911.10.10</a:t>
            </a:r>
            <a:r>
              <a:rPr lang="zh-CN" altLang="en-US" sz="2800" b="1">
                <a:solidFill>
                  <a:srgbClr val="3333FF"/>
                </a:solidFill>
                <a:latin typeface="Times New Roman" pitchFamily="18" charset="0"/>
                <a:ea typeface="微软雅黑" pitchFamily="34" charset="-122"/>
                <a:cs typeface="Times New Roman" pitchFamily="18" charset="0"/>
              </a:rPr>
              <a:t>，湖北武昌</a:t>
            </a:r>
            <a:endParaRPr lang="en-US" altLang="zh-CN" sz="2800" b="1">
              <a:solidFill>
                <a:srgbClr val="3333FF"/>
              </a:solidFill>
              <a:latin typeface="微软雅黑" pitchFamily="34" charset="-122"/>
              <a:ea typeface="微软雅黑" pitchFamily="34" charset="-122"/>
              <a:cs typeface="Times New Roman" pitchFamily="18" charset="0"/>
            </a:endParaRPr>
          </a:p>
        </p:txBody>
      </p:sp>
      <p:sp>
        <p:nvSpPr>
          <p:cNvPr id="2" name="矩形 1"/>
          <p:cNvSpPr/>
          <p:nvPr/>
        </p:nvSpPr>
        <p:spPr>
          <a:xfrm>
            <a:off x="449263" y="1222375"/>
            <a:ext cx="2662237" cy="738188"/>
          </a:xfrm>
          <a:prstGeom prst="rect">
            <a:avLst/>
          </a:prstGeom>
        </p:spPr>
        <p:txBody>
          <a:bodyPr wrap="none">
            <a:spAutoFit/>
          </a:bodyPr>
          <a:lstStyle/>
          <a:p>
            <a:pPr fontAlgn="auto">
              <a:lnSpc>
                <a:spcPct val="150000"/>
              </a:lnSpc>
              <a:spcBef>
                <a:spcPts val="0"/>
              </a:spcBef>
              <a:spcAft>
                <a:spcPts val="0"/>
              </a:spcAft>
              <a:defRPr/>
            </a:pPr>
            <a:r>
              <a:rPr lang="en-US" altLang="zh-CN"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2.</a:t>
            </a:r>
            <a:r>
              <a:rPr lang="zh-CN"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时间和地点</a:t>
            </a:r>
            <a:r>
              <a:rPr lang="en-US" altLang="en-US" sz="2800" b="1" noProof="1">
                <a:solidFill>
                  <a:prstClr val="black"/>
                </a:solidFill>
                <a:latin typeface="微软雅黑" panose="020B0503020204020204" charset="-122"/>
                <a:ea typeface="微软雅黑" panose="020B0503020204020204" charset="-122"/>
              </a:rPr>
              <a:t>：</a:t>
            </a:r>
          </a:p>
        </p:txBody>
      </p:sp>
      <p:sp>
        <p:nvSpPr>
          <p:cNvPr id="30" name="矩形 29"/>
          <p:cNvSpPr/>
          <p:nvPr/>
        </p:nvSpPr>
        <p:spPr>
          <a:xfrm>
            <a:off x="449263" y="1873250"/>
            <a:ext cx="1944687" cy="738188"/>
          </a:xfrm>
          <a:prstGeom prst="rect">
            <a:avLst/>
          </a:prstGeom>
        </p:spPr>
        <p:txBody>
          <a:bodyPr wrap="none">
            <a:spAutoFit/>
          </a:bodyPr>
          <a:lstStyle/>
          <a:p>
            <a:pPr fontAlgn="auto">
              <a:lnSpc>
                <a:spcPct val="150000"/>
              </a:lnSpc>
              <a:spcBef>
                <a:spcPts val="0"/>
              </a:spcBef>
              <a:spcAft>
                <a:spcPts val="0"/>
              </a:spcAft>
              <a:defRPr/>
            </a:pPr>
            <a:r>
              <a:rPr lang="en-US" altLang="zh-CN"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3.</a:t>
            </a:r>
            <a:r>
              <a:rPr lang="zh-CN"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领导人</a:t>
            </a:r>
            <a:r>
              <a:rPr lang="en-US" altLang="en-US" sz="2800" b="1" noProof="1">
                <a:solidFill>
                  <a:prstClr val="black"/>
                </a:solidFill>
                <a:latin typeface="微软雅黑" panose="020B0503020204020204" charset="-122"/>
                <a:ea typeface="微软雅黑" panose="020B0503020204020204" charset="-122"/>
              </a:rPr>
              <a:t>：</a:t>
            </a:r>
          </a:p>
        </p:txBody>
      </p:sp>
      <p:sp>
        <p:nvSpPr>
          <p:cNvPr id="31" name="Text Box 10"/>
          <p:cNvSpPr txBox="1">
            <a:spLocks noChangeArrowheads="1"/>
          </p:cNvSpPr>
          <p:nvPr/>
        </p:nvSpPr>
        <p:spPr bwMode="auto">
          <a:xfrm>
            <a:off x="2266950" y="1938338"/>
            <a:ext cx="6273800" cy="652462"/>
          </a:xfrm>
          <a:prstGeom prst="rect">
            <a:avLst/>
          </a:prstGeom>
          <a:noFill/>
          <a:ln w="9525">
            <a:noFill/>
            <a:miter lim="800000"/>
            <a:headEnd/>
            <a:tailEnd/>
          </a:ln>
        </p:spPr>
        <p:txBody>
          <a:bodyPr>
            <a:spAutoFit/>
          </a:bodyPr>
          <a:lstStyle/>
          <a:p>
            <a:pPr>
              <a:lnSpc>
                <a:spcPct val="130000"/>
              </a:lnSpc>
            </a:pPr>
            <a:r>
              <a:rPr lang="zh-CN" altLang="en-US" sz="2800" b="1">
                <a:solidFill>
                  <a:srgbClr val="3333FF"/>
                </a:solidFill>
                <a:latin typeface="微软雅黑" pitchFamily="34" charset="-122"/>
                <a:ea typeface="微软雅黑" pitchFamily="34" charset="-122"/>
              </a:rPr>
              <a:t>熊秉坤、金兆龙</a:t>
            </a:r>
          </a:p>
        </p:txBody>
      </p:sp>
      <p:sp>
        <p:nvSpPr>
          <p:cNvPr id="18" name="Text Box 10"/>
          <p:cNvSpPr txBox="1">
            <a:spLocks noChangeArrowheads="1"/>
          </p:cNvSpPr>
          <p:nvPr/>
        </p:nvSpPr>
        <p:spPr bwMode="auto">
          <a:xfrm>
            <a:off x="430213" y="2474913"/>
            <a:ext cx="3635375" cy="663575"/>
          </a:xfrm>
          <a:prstGeom prst="rect">
            <a:avLst/>
          </a:prstGeom>
          <a:noFill/>
          <a:ln w="9525">
            <a:noFill/>
            <a:miter lim="800000"/>
          </a:ln>
          <a:effectLst/>
        </p:spPr>
        <p:txBody>
          <a:bodyPr>
            <a:spAutoFit/>
          </a:bodyPr>
          <a:lstStyle/>
          <a:p>
            <a:pPr fontAlgn="auto">
              <a:lnSpc>
                <a:spcPct val="150000"/>
              </a:lnSpc>
              <a:spcBef>
                <a:spcPts val="0"/>
              </a:spcBef>
              <a:spcAft>
                <a:spcPts val="0"/>
              </a:spcAft>
              <a:defRPr/>
            </a:pPr>
            <a:r>
              <a:rPr lang="en-US" altLang="zh-CN"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4.</a:t>
            </a:r>
            <a:r>
              <a:rPr lang="zh-CN"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经过</a:t>
            </a:r>
            <a:r>
              <a:rPr lang="en-US"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rPr>
              <a:t>：</a:t>
            </a:r>
          </a:p>
        </p:txBody>
      </p:sp>
      <p:sp>
        <p:nvSpPr>
          <p:cNvPr id="32" name="Text Box 17"/>
          <p:cNvSpPr txBox="1">
            <a:spLocks noChangeArrowheads="1"/>
          </p:cNvSpPr>
          <p:nvPr/>
        </p:nvSpPr>
        <p:spPr bwMode="auto">
          <a:xfrm>
            <a:off x="463550" y="3133725"/>
            <a:ext cx="8401050" cy="1052513"/>
          </a:xfrm>
          <a:prstGeom prst="rect">
            <a:avLst/>
          </a:prstGeom>
          <a:noFill/>
          <a:ln w="9525">
            <a:noFill/>
            <a:miter lim="800000"/>
            <a:headEnd/>
            <a:tailEnd/>
          </a:ln>
        </p:spPr>
        <p:txBody>
          <a:bodyPr>
            <a:spAutoFit/>
          </a:bodyPr>
          <a:lstStyle/>
          <a:p>
            <a:pPr>
              <a:lnSpc>
                <a:spcPct val="120000"/>
              </a:lnSpc>
            </a:pPr>
            <a:r>
              <a:rPr lang="zh-CN" altLang="en-US" sz="2600" b="1">
                <a:solidFill>
                  <a:srgbClr val="3333FF"/>
                </a:solidFill>
                <a:latin typeface="微软雅黑" pitchFamily="34" charset="-122"/>
                <a:ea typeface="微软雅黑" pitchFamily="34" charset="-122"/>
              </a:rPr>
              <a:t>起义军奔向楚望台军械库，占领武昌。</a:t>
            </a:r>
            <a:r>
              <a:rPr lang="en-US" altLang="zh-CN" sz="2600" b="1">
                <a:solidFill>
                  <a:srgbClr val="3333FF"/>
                </a:solidFill>
                <a:latin typeface="微软雅黑" pitchFamily="34" charset="-122"/>
                <a:ea typeface="微软雅黑" pitchFamily="34" charset="-122"/>
              </a:rPr>
              <a:t>12</a:t>
            </a:r>
            <a:r>
              <a:rPr lang="zh-CN" altLang="en-US" sz="2600" b="1">
                <a:solidFill>
                  <a:srgbClr val="3333FF"/>
                </a:solidFill>
                <a:latin typeface="微软雅黑" pitchFamily="34" charset="-122"/>
                <a:ea typeface="微软雅黑" pitchFamily="34" charset="-122"/>
              </a:rPr>
              <a:t>日，控制武汉三镇。这一年是旧历辛亥年，所以称为“辛亥革命”。</a:t>
            </a:r>
          </a:p>
        </p:txBody>
      </p:sp>
      <p:sp>
        <p:nvSpPr>
          <p:cNvPr id="28" name="Text Box 10"/>
          <p:cNvSpPr txBox="1">
            <a:spLocks noChangeArrowheads="1"/>
          </p:cNvSpPr>
          <p:nvPr/>
        </p:nvSpPr>
        <p:spPr bwMode="auto">
          <a:xfrm>
            <a:off x="449263" y="4732338"/>
            <a:ext cx="8466137" cy="1011237"/>
          </a:xfrm>
          <a:prstGeom prst="rect">
            <a:avLst/>
          </a:prstGeom>
          <a:noFill/>
          <a:ln w="9525">
            <a:noFill/>
            <a:miter lim="800000"/>
            <a:headEnd/>
            <a:tailEnd/>
          </a:ln>
        </p:spPr>
        <p:txBody>
          <a:bodyPr>
            <a:spAutoFit/>
          </a:bodyPr>
          <a:lstStyle/>
          <a:p>
            <a:pPr>
              <a:lnSpc>
                <a:spcPct val="120000"/>
              </a:lnSpc>
            </a:pPr>
            <a:r>
              <a:rPr lang="en-US" altLang="zh-CN" sz="2600" b="1">
                <a:solidFill>
                  <a:srgbClr val="3333FF"/>
                </a:solidFill>
                <a:latin typeface="Times New Roman" pitchFamily="18" charset="0"/>
                <a:ea typeface="微软雅黑" pitchFamily="34" charset="-122"/>
                <a:cs typeface="Times New Roman" pitchFamily="18" charset="0"/>
              </a:rPr>
              <a:t>(1)</a:t>
            </a:r>
            <a:r>
              <a:rPr lang="zh-CN" altLang="en-US" sz="2600" b="1">
                <a:solidFill>
                  <a:srgbClr val="3333FF"/>
                </a:solidFill>
                <a:latin typeface="Times New Roman" pitchFamily="18" charset="0"/>
                <a:ea typeface="微软雅黑" pitchFamily="34" charset="-122"/>
                <a:cs typeface="Times New Roman" pitchFamily="18" charset="0"/>
              </a:rPr>
              <a:t>胜利，成立湖北军政府，黎元洪为都督，国号为中华民国。</a:t>
            </a:r>
            <a:endParaRPr lang="zh-CN" altLang="en-US" sz="2600" b="1">
              <a:solidFill>
                <a:srgbClr val="3333FF"/>
              </a:solidFill>
              <a:latin typeface="微软雅黑" pitchFamily="34" charset="-122"/>
              <a:ea typeface="微软雅黑" pitchFamily="34" charset="-122"/>
              <a:cs typeface="Times New Roman" pitchFamily="18" charset="0"/>
            </a:endParaRPr>
          </a:p>
        </p:txBody>
      </p:sp>
      <p:sp>
        <p:nvSpPr>
          <p:cNvPr id="29" name="矩形 28"/>
          <p:cNvSpPr/>
          <p:nvPr/>
        </p:nvSpPr>
        <p:spPr>
          <a:xfrm>
            <a:off x="449263" y="4094163"/>
            <a:ext cx="3792537" cy="738187"/>
          </a:xfrm>
          <a:prstGeom prst="rect">
            <a:avLst/>
          </a:prstGeom>
        </p:spPr>
        <p:txBody>
          <a:bodyPr>
            <a:spAutoFit/>
          </a:bodyPr>
          <a:lstStyle/>
          <a:p>
            <a:pPr fontAlgn="auto">
              <a:lnSpc>
                <a:spcPct val="150000"/>
              </a:lnSpc>
              <a:spcBef>
                <a:spcPts val="0"/>
              </a:spcBef>
              <a:spcAft>
                <a:spcPts val="0"/>
              </a:spcAft>
              <a:defRPr/>
            </a:pPr>
            <a:r>
              <a:rPr lang="en-US" altLang="zh-CN"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5.</a:t>
            </a:r>
            <a:r>
              <a:rPr lang="zh-CN"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结果</a:t>
            </a:r>
            <a:r>
              <a:rPr lang="en-US" altLang="en-US" sz="2800" b="1" noProof="1">
                <a:solidFill>
                  <a:prstClr val="black"/>
                </a:solidFill>
                <a:latin typeface="微软雅黑" panose="020B0503020204020204" charset="-122"/>
                <a:ea typeface="微软雅黑" panose="020B0503020204020204" charset="-122"/>
              </a:rPr>
              <a:t>：</a:t>
            </a:r>
          </a:p>
        </p:txBody>
      </p:sp>
      <p:sp>
        <p:nvSpPr>
          <p:cNvPr id="34" name="矩形 33"/>
          <p:cNvSpPr>
            <a:spLocks noChangeArrowheads="1"/>
          </p:cNvSpPr>
          <p:nvPr/>
        </p:nvSpPr>
        <p:spPr bwMode="auto">
          <a:xfrm>
            <a:off x="449263" y="5648325"/>
            <a:ext cx="8466137" cy="652463"/>
          </a:xfrm>
          <a:prstGeom prst="rect">
            <a:avLst/>
          </a:prstGeom>
          <a:noFill/>
          <a:ln w="9525">
            <a:noFill/>
            <a:miter lim="800000"/>
            <a:headEnd/>
            <a:tailEnd/>
          </a:ln>
        </p:spPr>
        <p:txBody>
          <a:bodyPr>
            <a:spAutoFit/>
          </a:bodyPr>
          <a:lstStyle/>
          <a:p>
            <a:pPr>
              <a:lnSpc>
                <a:spcPct val="140000"/>
              </a:lnSpc>
            </a:pPr>
            <a:r>
              <a:rPr lang="en-US" altLang="zh-CN" sz="2600" b="1">
                <a:solidFill>
                  <a:srgbClr val="3333FF"/>
                </a:solidFill>
                <a:latin typeface="Times New Roman" pitchFamily="18" charset="0"/>
                <a:ea typeface="微软雅黑" pitchFamily="34" charset="-122"/>
                <a:cs typeface="Times New Roman" pitchFamily="18" charset="0"/>
              </a:rPr>
              <a:t>(2)10</a:t>
            </a:r>
            <a:r>
              <a:rPr lang="zh-CN" altLang="en-US" sz="2600" b="1">
                <a:solidFill>
                  <a:srgbClr val="3333FF"/>
                </a:solidFill>
                <a:latin typeface="Times New Roman" pitchFamily="18" charset="0"/>
                <a:ea typeface="微软雅黑" pitchFamily="34" charset="-122"/>
                <a:cs typeface="Times New Roman" pitchFamily="18" charset="0"/>
              </a:rPr>
              <a:t>多个省宣布脱离清政府独立，清政府土崩瓦解。</a:t>
            </a:r>
            <a:endParaRPr lang="zh-CN" altLang="en-US" sz="2600">
              <a:latin typeface="Calibri" pitchFamily="34" charset="0"/>
              <a:ea typeface="微软雅黑" pitchFamily="34"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1" grpId="0"/>
      <p:bldP spid="32" grpId="0"/>
      <p:bldP spid="28" grpId="0"/>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Rectangle 2"/>
          <p:cNvSpPr>
            <a:spLocks noChangeArrowheads="1"/>
          </p:cNvSpPr>
          <p:nvPr/>
        </p:nvSpPr>
        <p:spPr bwMode="auto">
          <a:xfrm>
            <a:off x="485775" y="1914525"/>
            <a:ext cx="8085138" cy="3868738"/>
          </a:xfrm>
          <a:prstGeom prst="rect">
            <a:avLst/>
          </a:prstGeom>
          <a:solidFill>
            <a:srgbClr val="CC6600">
              <a:alpha val="39000"/>
            </a:srgbClr>
          </a:solidFill>
          <a:ln>
            <a:noFill/>
          </a:ln>
          <a:effectLst/>
          <a:extLst>
            <a:ext uri="{91240B29-F687-4F45-9708-019B960494DF}"/>
            <a:ext uri="{AF507438-7753-43E0-B8FC-AC1667EBCBE1}"/>
          </a:extLst>
        </p:spPr>
        <p:txBody>
          <a:bodyPr/>
          <a:lstStyle/>
          <a:p>
            <a:pPr marL="342900" indent="-342900" algn="ctr" fontAlgn="auto">
              <a:lnSpc>
                <a:spcPct val="190000"/>
              </a:lnSpc>
              <a:spcBef>
                <a:spcPct val="20000"/>
              </a:spcBef>
              <a:spcAft>
                <a:spcPts val="0"/>
              </a:spcAft>
              <a:defRPr/>
            </a:pPr>
            <a:r>
              <a:rPr lang="zh-CN" altLang="en-US" sz="10000" noProof="1">
                <a:latin typeface="+mn-lt"/>
                <a:ea typeface="华文行楷" panose="02010800040101010101" pitchFamily="2" charset="-122"/>
                <a:cs typeface="+mn-ea"/>
              </a:rPr>
              <a:t> </a:t>
            </a:r>
            <a:r>
              <a:rPr lang="zh-CN" altLang="en-US" sz="5400" b="1" noProof="1">
                <a:effectLst>
                  <a:outerShdw blurRad="38100" dist="38100" dir="2700000">
                    <a:srgbClr val="FFFFFF"/>
                  </a:outerShdw>
                </a:effectLst>
                <a:latin typeface="微软雅黑" panose="020B0503020204020204" charset="-122"/>
                <a:ea typeface="微软雅黑" panose="020B0503020204020204" charset="-122"/>
                <a:cs typeface="+mn-ea"/>
              </a:rPr>
              <a:t>早期活动创团体创政党</a:t>
            </a:r>
            <a:endParaRPr lang="zh-CN" altLang="en-US" sz="5400" b="1" noProof="1">
              <a:effectLst>
                <a:outerShdw blurRad="38100" dist="38100" dir="2700000">
                  <a:srgbClr val="FFFFFF"/>
                </a:outerShdw>
              </a:effectLst>
              <a:latin typeface="微软雅黑" panose="020B0503020204020204" charset="-122"/>
              <a:ea typeface="微软雅黑" panose="020B0503020204020204" charset="-122"/>
            </a:endParaRPr>
          </a:p>
          <a:p>
            <a:pPr marL="342900" indent="-342900" fontAlgn="auto">
              <a:lnSpc>
                <a:spcPct val="120000"/>
              </a:lnSpc>
              <a:spcBef>
                <a:spcPct val="20000"/>
              </a:spcBef>
              <a:spcAft>
                <a:spcPts val="0"/>
              </a:spcAft>
              <a:defRPr/>
            </a:pPr>
            <a:endParaRPr lang="zh-CN" altLang="en-US" sz="5400" b="1" noProof="1">
              <a:effectLst>
                <a:outerShdw blurRad="38100" dist="38100" dir="2700000">
                  <a:srgbClr val="FFFFFF"/>
                </a:outerShdw>
              </a:effectLst>
              <a:latin typeface="微软雅黑" panose="020B0503020204020204" charset="-122"/>
              <a:ea typeface="微软雅黑" panose="020B0503020204020204" charset="-122"/>
            </a:endParaRPr>
          </a:p>
        </p:txBody>
      </p:sp>
      <p:grpSp>
        <p:nvGrpSpPr>
          <p:cNvPr id="271" name="Group 3"/>
          <p:cNvGrpSpPr>
            <a:grpSpLocks/>
          </p:cNvGrpSpPr>
          <p:nvPr/>
        </p:nvGrpSpPr>
        <p:grpSpPr bwMode="auto">
          <a:xfrm>
            <a:off x="3422650" y="1227138"/>
            <a:ext cx="1346200" cy="5297487"/>
            <a:chOff x="0" y="0"/>
            <a:chExt cx="854" cy="3760"/>
          </a:xfrm>
        </p:grpSpPr>
        <p:pic>
          <p:nvPicPr>
            <p:cNvPr id="14346" name="Picture 4"/>
            <p:cNvPicPr>
              <a:picLocks noChangeAspect="1" noChangeArrowheads="1"/>
            </p:cNvPicPr>
            <p:nvPr/>
          </p:nvPicPr>
          <p:blipFill>
            <a:blip r:embed="rId3"/>
            <a:srcRect/>
            <a:stretch>
              <a:fillRect/>
            </a:stretch>
          </p:blipFill>
          <p:spPr bwMode="auto">
            <a:xfrm>
              <a:off x="0" y="0"/>
              <a:ext cx="645" cy="3760"/>
            </a:xfrm>
            <a:prstGeom prst="rect">
              <a:avLst/>
            </a:prstGeom>
            <a:noFill/>
            <a:ln w="9525">
              <a:noFill/>
              <a:miter lim="800000"/>
              <a:headEnd/>
              <a:tailEnd/>
            </a:ln>
          </p:spPr>
        </p:pic>
        <p:grpSp>
          <p:nvGrpSpPr>
            <p:cNvPr id="14347" name="Group 5"/>
            <p:cNvGrpSpPr>
              <a:grpSpLocks/>
            </p:cNvGrpSpPr>
            <p:nvPr/>
          </p:nvGrpSpPr>
          <p:grpSpPr bwMode="auto">
            <a:xfrm>
              <a:off x="278" y="555"/>
              <a:ext cx="576" cy="2607"/>
              <a:chOff x="0" y="0"/>
              <a:chExt cx="576" cy="2044"/>
            </a:xfrm>
          </p:grpSpPr>
          <p:grpSp>
            <p:nvGrpSpPr>
              <p:cNvPr id="14348" name="Group 6"/>
              <p:cNvGrpSpPr>
                <a:grpSpLocks/>
              </p:cNvGrpSpPr>
              <p:nvPr/>
            </p:nvGrpSpPr>
            <p:grpSpPr bwMode="auto">
              <a:xfrm>
                <a:off x="0" y="2"/>
                <a:ext cx="336" cy="2042"/>
                <a:chOff x="0" y="0"/>
                <a:chExt cx="336" cy="2042"/>
              </a:xfrm>
            </p:grpSpPr>
            <p:sp>
              <p:nvSpPr>
                <p:cNvPr id="14350" name="Rectangle 5"/>
                <p:cNvSpPr>
                  <a:spLocks noChangeArrowheads="1"/>
                </p:cNvSpPr>
                <p:nvPr/>
              </p:nvSpPr>
              <p:spPr bwMode="auto">
                <a:xfrm flipV="1">
                  <a:off x="0" y="0"/>
                  <a:ext cx="336" cy="2039"/>
                </a:xfrm>
                <a:prstGeom prst="rect">
                  <a:avLst/>
                </a:prstGeom>
                <a:gradFill rotWithShape="1">
                  <a:gsLst>
                    <a:gs pos="0">
                      <a:schemeClr val="bg1"/>
                    </a:gs>
                    <a:gs pos="100000">
                      <a:srgbClr val="767676"/>
                    </a:gs>
                  </a:gsLst>
                  <a:lin ang="0" scaled="1"/>
                </a:gradFill>
                <a:ln w="9525">
                  <a:noFill/>
                  <a:miter lim="800000"/>
                  <a:headEnd/>
                  <a:tailEnd/>
                </a:ln>
              </p:spPr>
              <p:txBody>
                <a:bodyPr rot="10800000" wrap="none" anchor="ctr"/>
                <a:lstStyle/>
                <a:p>
                  <a:pPr algn="r" eaLnBrk="0" hangingPunct="0"/>
                  <a:endParaRPr lang="zh-CN" altLang="zh-CN"/>
                </a:p>
              </p:txBody>
            </p:sp>
            <p:sp>
              <p:nvSpPr>
                <p:cNvPr id="14351" name="Rectangle 4"/>
                <p:cNvSpPr>
                  <a:spLocks noChangeArrowheads="1"/>
                </p:cNvSpPr>
                <p:nvPr/>
              </p:nvSpPr>
              <p:spPr bwMode="auto">
                <a:xfrm flipH="1" flipV="1">
                  <a:off x="144" y="3"/>
                  <a:ext cx="192" cy="2039"/>
                </a:xfrm>
                <a:prstGeom prst="rect">
                  <a:avLst/>
                </a:prstGeom>
                <a:gradFill rotWithShape="1">
                  <a:gsLst>
                    <a:gs pos="0">
                      <a:schemeClr val="bg1"/>
                    </a:gs>
                    <a:gs pos="100000">
                      <a:srgbClr val="767676">
                        <a:alpha val="0"/>
                      </a:srgbClr>
                    </a:gs>
                  </a:gsLst>
                  <a:lin ang="0" scaled="1"/>
                </a:gradFill>
                <a:ln w="9525">
                  <a:noFill/>
                  <a:miter lim="800000"/>
                  <a:headEnd/>
                  <a:tailEnd/>
                </a:ln>
              </p:spPr>
              <p:txBody>
                <a:bodyPr rot="10800000" wrap="none" anchor="ctr"/>
                <a:lstStyle/>
                <a:p>
                  <a:pPr algn="r" eaLnBrk="0" hangingPunct="0"/>
                  <a:endParaRPr lang="zh-CN" altLang="zh-CN"/>
                </a:p>
              </p:txBody>
            </p:sp>
          </p:grpSp>
          <p:sp>
            <p:nvSpPr>
              <p:cNvPr id="14349" name="Rectangle 25"/>
              <p:cNvSpPr>
                <a:spLocks noChangeArrowheads="1"/>
              </p:cNvSpPr>
              <p:nvPr/>
            </p:nvSpPr>
            <p:spPr bwMode="auto">
              <a:xfrm flipH="1" flipV="1">
                <a:off x="336" y="0"/>
                <a:ext cx="240" cy="2040"/>
              </a:xfrm>
              <a:prstGeom prst="rect">
                <a:avLst/>
              </a:prstGeom>
              <a:gradFill rotWithShape="1">
                <a:gsLst>
                  <a:gs pos="0">
                    <a:srgbClr val="3B3B3B">
                      <a:alpha val="0"/>
                    </a:srgbClr>
                  </a:gs>
                  <a:gs pos="100000">
                    <a:schemeClr val="bg2"/>
                  </a:gs>
                </a:gsLst>
                <a:lin ang="0" scaled="1"/>
              </a:gradFill>
              <a:ln w="9525">
                <a:noFill/>
                <a:miter lim="800000"/>
                <a:headEnd/>
                <a:tailEnd/>
              </a:ln>
            </p:spPr>
            <p:txBody>
              <a:bodyPr rot="10800000" wrap="none" anchor="ctr"/>
              <a:lstStyle/>
              <a:p>
                <a:pPr algn="r" eaLnBrk="0" hangingPunct="0"/>
                <a:endParaRPr lang="zh-CN" altLang="zh-CN"/>
              </a:p>
            </p:txBody>
          </p:sp>
        </p:grpSp>
      </p:grpSp>
      <p:grpSp>
        <p:nvGrpSpPr>
          <p:cNvPr id="278" name="Group 10"/>
          <p:cNvGrpSpPr>
            <a:grpSpLocks/>
          </p:cNvGrpSpPr>
          <p:nvPr/>
        </p:nvGrpSpPr>
        <p:grpSpPr bwMode="auto">
          <a:xfrm>
            <a:off x="4554538" y="1227138"/>
            <a:ext cx="1019175" cy="5297487"/>
            <a:chOff x="0" y="0"/>
            <a:chExt cx="645" cy="3760"/>
          </a:xfrm>
        </p:grpSpPr>
        <p:pic>
          <p:nvPicPr>
            <p:cNvPr id="14341" name="Picture 11"/>
            <p:cNvPicPr>
              <a:picLocks noChangeAspect="1" noChangeArrowheads="1"/>
            </p:cNvPicPr>
            <p:nvPr/>
          </p:nvPicPr>
          <p:blipFill>
            <a:blip r:embed="rId3"/>
            <a:srcRect/>
            <a:stretch>
              <a:fillRect/>
            </a:stretch>
          </p:blipFill>
          <p:spPr bwMode="auto">
            <a:xfrm>
              <a:off x="0" y="0"/>
              <a:ext cx="645" cy="3760"/>
            </a:xfrm>
            <a:prstGeom prst="rect">
              <a:avLst/>
            </a:prstGeom>
            <a:noFill/>
            <a:ln w="9525">
              <a:noFill/>
              <a:miter lim="800000"/>
              <a:headEnd/>
              <a:tailEnd/>
            </a:ln>
          </p:spPr>
        </p:pic>
        <p:grpSp>
          <p:nvGrpSpPr>
            <p:cNvPr id="14342" name="Group 12"/>
            <p:cNvGrpSpPr>
              <a:grpSpLocks/>
            </p:cNvGrpSpPr>
            <p:nvPr/>
          </p:nvGrpSpPr>
          <p:grpSpPr bwMode="auto">
            <a:xfrm>
              <a:off x="51" y="543"/>
              <a:ext cx="561" cy="2607"/>
              <a:chOff x="0" y="0"/>
              <a:chExt cx="561" cy="2042"/>
            </a:xfrm>
          </p:grpSpPr>
          <p:sp>
            <p:nvSpPr>
              <p:cNvPr id="14343" name="Rectangle 18"/>
              <p:cNvSpPr>
                <a:spLocks noChangeArrowheads="1"/>
              </p:cNvSpPr>
              <p:nvPr/>
            </p:nvSpPr>
            <p:spPr bwMode="auto">
              <a:xfrm flipH="1" flipV="1">
                <a:off x="225" y="0"/>
                <a:ext cx="336" cy="2040"/>
              </a:xfrm>
              <a:prstGeom prst="rect">
                <a:avLst/>
              </a:prstGeom>
              <a:gradFill rotWithShape="1">
                <a:gsLst>
                  <a:gs pos="0">
                    <a:schemeClr val="bg1"/>
                  </a:gs>
                  <a:gs pos="100000">
                    <a:srgbClr val="767676"/>
                  </a:gs>
                </a:gsLst>
                <a:lin ang="0" scaled="1"/>
              </a:gradFill>
              <a:ln w="9525">
                <a:noFill/>
                <a:miter lim="800000"/>
                <a:headEnd/>
                <a:tailEnd/>
              </a:ln>
            </p:spPr>
            <p:txBody>
              <a:bodyPr rot="10800000" wrap="none" anchor="ctr"/>
              <a:lstStyle/>
              <a:p>
                <a:pPr algn="r" eaLnBrk="0" hangingPunct="0"/>
                <a:endParaRPr lang="zh-CN" altLang="zh-CN"/>
              </a:p>
            </p:txBody>
          </p:sp>
          <p:sp>
            <p:nvSpPr>
              <p:cNvPr id="14344" name="Rectangle 19"/>
              <p:cNvSpPr>
                <a:spLocks noChangeArrowheads="1"/>
              </p:cNvSpPr>
              <p:nvPr/>
            </p:nvSpPr>
            <p:spPr bwMode="auto">
              <a:xfrm flipV="1">
                <a:off x="225" y="2"/>
                <a:ext cx="192" cy="2040"/>
              </a:xfrm>
              <a:prstGeom prst="rect">
                <a:avLst/>
              </a:prstGeom>
              <a:gradFill rotWithShape="1">
                <a:gsLst>
                  <a:gs pos="0">
                    <a:schemeClr val="bg1"/>
                  </a:gs>
                  <a:gs pos="100000">
                    <a:srgbClr val="767676">
                      <a:alpha val="0"/>
                    </a:srgbClr>
                  </a:gs>
                </a:gsLst>
                <a:lin ang="0" scaled="1"/>
              </a:gradFill>
              <a:ln w="9525">
                <a:noFill/>
                <a:miter lim="800000"/>
                <a:headEnd/>
                <a:tailEnd/>
              </a:ln>
            </p:spPr>
            <p:txBody>
              <a:bodyPr rot="10800000" wrap="none" anchor="ctr"/>
              <a:lstStyle/>
              <a:p>
                <a:pPr algn="r" eaLnBrk="0" hangingPunct="0"/>
                <a:endParaRPr lang="zh-CN" altLang="zh-CN"/>
              </a:p>
            </p:txBody>
          </p:sp>
          <p:sp>
            <p:nvSpPr>
              <p:cNvPr id="14345" name="Rectangle 26"/>
              <p:cNvSpPr>
                <a:spLocks noChangeArrowheads="1"/>
              </p:cNvSpPr>
              <p:nvPr/>
            </p:nvSpPr>
            <p:spPr bwMode="auto">
              <a:xfrm flipV="1">
                <a:off x="0" y="1"/>
                <a:ext cx="240" cy="2040"/>
              </a:xfrm>
              <a:prstGeom prst="rect">
                <a:avLst/>
              </a:prstGeom>
              <a:gradFill rotWithShape="1">
                <a:gsLst>
                  <a:gs pos="0">
                    <a:srgbClr val="3B3B3B">
                      <a:alpha val="0"/>
                    </a:srgbClr>
                  </a:gs>
                  <a:gs pos="100000">
                    <a:schemeClr val="bg2"/>
                  </a:gs>
                </a:gsLst>
                <a:lin ang="0" scaled="1"/>
              </a:gradFill>
              <a:ln w="9525">
                <a:noFill/>
                <a:miter lim="800000"/>
                <a:headEnd/>
                <a:tailEnd/>
              </a:ln>
            </p:spPr>
            <p:txBody>
              <a:bodyPr rot="10800000" wrap="none" anchor="ctr"/>
              <a:lstStyle/>
              <a:p>
                <a:pPr algn="r" eaLnBrk="0" hangingPunct="0"/>
                <a:endParaRPr lang="zh-CN" altLang="zh-CN"/>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200"/>
                                  </p:stCondLst>
                                  <p:childTnLst>
                                    <p:animMotion origin="layout" path="M 0.01493 -0.00463 L 0.40069 -0.00463 " pathEditMode="relative" rAng="0" ptsTypes="AA">
                                      <p:cBhvr>
                                        <p:cTn id="6" dur="2000" fill="hold"/>
                                        <p:tgtEl>
                                          <p:spTgt spid="278"/>
                                        </p:tgtEl>
                                        <p:attrNameLst>
                                          <p:attrName>ppt_x</p:attrName>
                                          <p:attrName>ppt_y</p:attrName>
                                        </p:attrNameLst>
                                      </p:cBhvr>
                                      <p:rCtr x="19300" y="0"/>
                                    </p:animMotion>
                                  </p:childTnLst>
                                </p:cTn>
                              </p:par>
                              <p:par>
                                <p:cTn id="7" presetID="35" presetClass="path" presetSubtype="0" accel="50000" decel="50000" fill="hold" nodeType="withEffect">
                                  <p:stCondLst>
                                    <p:cond delay="0"/>
                                  </p:stCondLst>
                                  <p:childTnLst>
                                    <p:animMotion origin="layout" path="M 4.72222E-6 3.7037E-7 L -0.41285 -0.00463 " pathEditMode="relative" rAng="0" ptsTypes="AA">
                                      <p:cBhvr>
                                        <p:cTn id="8" dur="2000" fill="hold"/>
                                        <p:tgtEl>
                                          <p:spTgt spid="271"/>
                                        </p:tgtEl>
                                        <p:attrNameLst>
                                          <p:attrName>ppt_x</p:attrName>
                                          <p:attrName>ppt_y</p:attrName>
                                        </p:attrNameLst>
                                      </p:cBhvr>
                                      <p:rCtr x="-19500" y="0"/>
                                    </p:animMotion>
                                  </p:childTnLst>
                                </p:cTn>
                              </p:par>
                              <p:par>
                                <p:cTn id="9" presetID="16" presetClass="entr" presetSubtype="37" fill="hold" grpId="0" nodeType="withEffect">
                                  <p:stCondLst>
                                    <p:cond delay="0"/>
                                  </p:stCondLst>
                                  <p:childTnLst>
                                    <p:set>
                                      <p:cBhvr>
                                        <p:cTn id="10" dur="1" fill="hold">
                                          <p:stCondLst>
                                            <p:cond delay="0"/>
                                          </p:stCondLst>
                                        </p:cTn>
                                        <p:tgtEl>
                                          <p:spTgt spid="270"/>
                                        </p:tgtEl>
                                        <p:attrNameLst>
                                          <p:attrName>style.visibility</p:attrName>
                                        </p:attrNameLst>
                                      </p:cBhvr>
                                      <p:to>
                                        <p:strVal val="visible"/>
                                      </p:to>
                                    </p:set>
                                    <p:animEffect transition="in" filter="barn(outVertical)">
                                      <p:cBhvr>
                                        <p:cTn id="11" dur="20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2"/>
          <p:cNvSpPr txBox="1">
            <a:spLocks noChangeArrowheads="1"/>
          </p:cNvSpPr>
          <p:nvPr/>
        </p:nvSpPr>
        <p:spPr bwMode="auto">
          <a:xfrm>
            <a:off x="649288" y="5284788"/>
            <a:ext cx="7794625" cy="1108075"/>
          </a:xfrm>
          <a:prstGeom prst="rect">
            <a:avLst/>
          </a:prstGeom>
          <a:noFill/>
          <a:ln w="9525">
            <a:noFill/>
            <a:miter lim="800000"/>
            <a:headEnd/>
            <a:tailEnd/>
          </a:ln>
        </p:spPr>
        <p:txBody>
          <a:bodyPr lIns="0" tIns="0" rIns="0" bIns="0" anchorCtr="1">
            <a:spAutoFit/>
          </a:bodyPr>
          <a:lstStyle/>
          <a:p>
            <a:r>
              <a:rPr kumimoji="1" lang="zh-CN" altLang="en-US" sz="2400" b="1">
                <a:latin typeface="微软雅黑" pitchFamily="34" charset="-122"/>
                <a:ea typeface="微软雅黑" pitchFamily="34" charset="-122"/>
              </a:rPr>
              <a:t>　　湖北武昌起义军政府旧址，原是清政府设立的湖北省谘议局旧址。</a:t>
            </a:r>
            <a:r>
              <a:rPr kumimoji="1" lang="en-US" altLang="zh-CN" sz="2400" b="1">
                <a:latin typeface="微软雅黑" pitchFamily="34" charset="-122"/>
                <a:ea typeface="微软雅黑" pitchFamily="34" charset="-122"/>
              </a:rPr>
              <a:t>1911</a:t>
            </a:r>
            <a:r>
              <a:rPr kumimoji="1" lang="zh-CN" altLang="en-US" sz="2400" b="1">
                <a:latin typeface="微软雅黑" pitchFamily="34" charset="-122"/>
                <a:ea typeface="微软雅黑" pitchFamily="34" charset="-122"/>
              </a:rPr>
              <a:t>年</a:t>
            </a:r>
            <a:r>
              <a:rPr kumimoji="1" lang="en-US" altLang="zh-CN" sz="2400" b="1">
                <a:latin typeface="微软雅黑" pitchFamily="34" charset="-122"/>
                <a:ea typeface="微软雅黑" pitchFamily="34" charset="-122"/>
              </a:rPr>
              <a:t>10</a:t>
            </a:r>
            <a:r>
              <a:rPr kumimoji="1" lang="zh-CN" altLang="en-US" sz="2400" b="1">
                <a:latin typeface="微软雅黑" pitchFamily="34" charset="-122"/>
                <a:ea typeface="微软雅黑" pitchFamily="34" charset="-122"/>
              </a:rPr>
              <a:t>月</a:t>
            </a:r>
            <a:r>
              <a:rPr kumimoji="1" lang="en-US" altLang="zh-CN" sz="2400" b="1">
                <a:latin typeface="微软雅黑" pitchFamily="34" charset="-122"/>
                <a:ea typeface="微软雅黑" pitchFamily="34" charset="-122"/>
              </a:rPr>
              <a:t>11</a:t>
            </a:r>
            <a:r>
              <a:rPr kumimoji="1" lang="zh-CN" altLang="en-US" sz="2400" b="1">
                <a:latin typeface="微软雅黑" pitchFamily="34" charset="-122"/>
                <a:ea typeface="微软雅黑" pitchFamily="34" charset="-122"/>
              </a:rPr>
              <a:t>日，湖北革命党人在这里创设军政府鄂军都督府，即湖北军政府。</a:t>
            </a:r>
          </a:p>
        </p:txBody>
      </p:sp>
      <p:pic>
        <p:nvPicPr>
          <p:cNvPr id="35843" name="Picture 4" descr="w"/>
          <p:cNvPicPr>
            <a:picLocks noChangeAspect="1" noChangeArrowheads="1"/>
          </p:cNvPicPr>
          <p:nvPr/>
        </p:nvPicPr>
        <p:blipFill>
          <a:blip r:embed="rId2"/>
          <a:srcRect/>
          <a:stretch>
            <a:fillRect/>
          </a:stretch>
        </p:blipFill>
        <p:spPr bwMode="auto">
          <a:xfrm>
            <a:off x="1200150" y="1301750"/>
            <a:ext cx="6691313" cy="39131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a:srcRect/>
          <a:stretch>
            <a:fillRect/>
          </a:stretch>
        </p:blipFill>
        <p:spPr bwMode="auto">
          <a:xfrm>
            <a:off x="1173163" y="1184275"/>
            <a:ext cx="6686550" cy="4310063"/>
          </a:xfrm>
          <a:prstGeom prst="rect">
            <a:avLst/>
          </a:prstGeom>
          <a:noFill/>
          <a:ln w="9525">
            <a:noFill/>
            <a:miter lim="800000"/>
            <a:headEnd/>
            <a:tailEnd/>
          </a:ln>
        </p:spPr>
      </p:pic>
      <p:sp>
        <p:nvSpPr>
          <p:cNvPr id="2" name="矩形 1"/>
          <p:cNvSpPr>
            <a:spLocks noChangeArrowheads="1"/>
          </p:cNvSpPr>
          <p:nvPr/>
        </p:nvSpPr>
        <p:spPr bwMode="auto">
          <a:xfrm>
            <a:off x="339725" y="5556250"/>
            <a:ext cx="8659813" cy="971550"/>
          </a:xfrm>
          <a:prstGeom prst="rect">
            <a:avLst/>
          </a:prstGeom>
          <a:noFill/>
          <a:ln w="9525">
            <a:noFill/>
            <a:miter lim="800000"/>
            <a:headEnd/>
            <a:tailEnd/>
          </a:ln>
        </p:spPr>
        <p:txBody>
          <a:bodyPr>
            <a:spAutoFit/>
          </a:bodyPr>
          <a:lstStyle/>
          <a:p>
            <a:pPr>
              <a:lnSpc>
                <a:spcPct val="110000"/>
              </a:lnSpc>
            </a:pPr>
            <a:r>
              <a:rPr lang="zh-CN" altLang="en-US" sz="2600" b="1">
                <a:latin typeface="Times New Roman" pitchFamily="18" charset="0"/>
                <a:ea typeface="微软雅黑" pitchFamily="34" charset="-122"/>
                <a:cs typeface="Times New Roman" pitchFamily="18" charset="0"/>
              </a:rPr>
              <a:t>        武昌起义后，各省纷纷响应，一个多月内，全国有</a:t>
            </a:r>
            <a:r>
              <a:rPr lang="en-US" altLang="zh-CN" sz="2600" b="1">
                <a:latin typeface="Times New Roman" pitchFamily="18" charset="0"/>
                <a:ea typeface="微软雅黑" pitchFamily="34" charset="-122"/>
                <a:cs typeface="Times New Roman" pitchFamily="18" charset="0"/>
              </a:rPr>
              <a:t>10</a:t>
            </a:r>
            <a:r>
              <a:rPr lang="zh-CN" altLang="en-US" sz="2600" b="1">
                <a:latin typeface="Times New Roman" pitchFamily="18" charset="0"/>
                <a:ea typeface="微软雅黑" pitchFamily="34" charset="-122"/>
                <a:cs typeface="Times New Roman" pitchFamily="18" charset="0"/>
              </a:rPr>
              <a:t>多个省宣布脱离清政府独立。清王朝的统治土崩瓦解。</a:t>
            </a:r>
            <a:endParaRPr lang="zh-CN" altLang="en-US" sz="2600">
              <a:latin typeface="Calibri" pitchFamily="34" charset="0"/>
              <a:ea typeface="微软雅黑" pitchFamily="34" charset="-122"/>
              <a:cs typeface="Times New Roman" pitchFamily="18" charset="0"/>
            </a:endParaRPr>
          </a:p>
        </p:txBody>
      </p:sp>
      <p:grpSp>
        <p:nvGrpSpPr>
          <p:cNvPr id="16" name="Group 76"/>
          <p:cNvGrpSpPr>
            <a:grpSpLocks/>
          </p:cNvGrpSpPr>
          <p:nvPr/>
        </p:nvGrpSpPr>
        <p:grpSpPr bwMode="auto">
          <a:xfrm>
            <a:off x="5013325" y="3173413"/>
            <a:ext cx="565150" cy="395287"/>
            <a:chOff x="1213" y="1653"/>
            <a:chExt cx="491" cy="558"/>
          </a:xfrm>
        </p:grpSpPr>
        <p:sp>
          <p:nvSpPr>
            <p:cNvPr id="36908" name="Freeform 77"/>
            <p:cNvSpPr>
              <a:spLocks noChangeArrowheads="1"/>
            </p:cNvSpPr>
            <p:nvPr/>
          </p:nvSpPr>
          <p:spPr bwMode="auto">
            <a:xfrm>
              <a:off x="1248" y="1679"/>
              <a:ext cx="456" cy="386"/>
            </a:xfrm>
            <a:custGeom>
              <a:avLst/>
              <a:gdLst>
                <a:gd name="T0" fmla="*/ 365 w 456"/>
                <a:gd name="T1" fmla="*/ 27 h 386"/>
                <a:gd name="T2" fmla="*/ 354 w 456"/>
                <a:gd name="T3" fmla="*/ 35 h 386"/>
                <a:gd name="T4" fmla="*/ 342 w 456"/>
                <a:gd name="T5" fmla="*/ 41 h 386"/>
                <a:gd name="T6" fmla="*/ 331 w 456"/>
                <a:gd name="T7" fmla="*/ 46 h 386"/>
                <a:gd name="T8" fmla="*/ 319 w 456"/>
                <a:gd name="T9" fmla="*/ 50 h 386"/>
                <a:gd name="T10" fmla="*/ 308 w 456"/>
                <a:gd name="T11" fmla="*/ 52 h 386"/>
                <a:gd name="T12" fmla="*/ 296 w 456"/>
                <a:gd name="T13" fmla="*/ 53 h 386"/>
                <a:gd name="T14" fmla="*/ 285 w 456"/>
                <a:gd name="T15" fmla="*/ 54 h 386"/>
                <a:gd name="T16" fmla="*/ 274 w 456"/>
                <a:gd name="T17" fmla="*/ 53 h 386"/>
                <a:gd name="T18" fmla="*/ 251 w 456"/>
                <a:gd name="T19" fmla="*/ 49 h 386"/>
                <a:gd name="T20" fmla="*/ 228 w 456"/>
                <a:gd name="T21" fmla="*/ 43 h 386"/>
                <a:gd name="T22" fmla="*/ 205 w 456"/>
                <a:gd name="T23" fmla="*/ 36 h 386"/>
                <a:gd name="T24" fmla="*/ 183 w 456"/>
                <a:gd name="T25" fmla="*/ 27 h 386"/>
                <a:gd name="T26" fmla="*/ 160 w 456"/>
                <a:gd name="T27" fmla="*/ 19 h 386"/>
                <a:gd name="T28" fmla="*/ 137 w 456"/>
                <a:gd name="T29" fmla="*/ 11 h 386"/>
                <a:gd name="T30" fmla="*/ 114 w 456"/>
                <a:gd name="T31" fmla="*/ 5 h 386"/>
                <a:gd name="T32" fmla="*/ 91 w 456"/>
                <a:gd name="T33" fmla="*/ 1 h 386"/>
                <a:gd name="T34" fmla="*/ 80 w 456"/>
                <a:gd name="T35" fmla="*/ 0 h 386"/>
                <a:gd name="T36" fmla="*/ 69 w 456"/>
                <a:gd name="T37" fmla="*/ 1 h 386"/>
                <a:gd name="T38" fmla="*/ 57 w 456"/>
                <a:gd name="T39" fmla="*/ 2 h 386"/>
                <a:gd name="T40" fmla="*/ 46 w 456"/>
                <a:gd name="T41" fmla="*/ 4 h 386"/>
                <a:gd name="T42" fmla="*/ 34 w 456"/>
                <a:gd name="T43" fmla="*/ 8 h 386"/>
                <a:gd name="T44" fmla="*/ 23 w 456"/>
                <a:gd name="T45" fmla="*/ 13 h 386"/>
                <a:gd name="T46" fmla="*/ 11 w 456"/>
                <a:gd name="T47" fmla="*/ 19 h 386"/>
                <a:gd name="T48" fmla="*/ 0 w 456"/>
                <a:gd name="T49" fmla="*/ 27 h 386"/>
                <a:gd name="T50" fmla="*/ 91 w 456"/>
                <a:gd name="T51" fmla="*/ 359 h 386"/>
                <a:gd name="T52" fmla="*/ 102 w 456"/>
                <a:gd name="T53" fmla="*/ 351 h 386"/>
                <a:gd name="T54" fmla="*/ 114 w 456"/>
                <a:gd name="T55" fmla="*/ 345 h 386"/>
                <a:gd name="T56" fmla="*/ 125 w 456"/>
                <a:gd name="T57" fmla="*/ 340 h 386"/>
                <a:gd name="T58" fmla="*/ 137 w 456"/>
                <a:gd name="T59" fmla="*/ 336 h 386"/>
                <a:gd name="T60" fmla="*/ 148 w 456"/>
                <a:gd name="T61" fmla="*/ 334 h 386"/>
                <a:gd name="T62" fmla="*/ 160 w 456"/>
                <a:gd name="T63" fmla="*/ 333 h 386"/>
                <a:gd name="T64" fmla="*/ 171 w 456"/>
                <a:gd name="T65" fmla="*/ 332 h 386"/>
                <a:gd name="T66" fmla="*/ 182 w 456"/>
                <a:gd name="T67" fmla="*/ 333 h 386"/>
                <a:gd name="T68" fmla="*/ 205 w 456"/>
                <a:gd name="T69" fmla="*/ 337 h 386"/>
                <a:gd name="T70" fmla="*/ 228 w 456"/>
                <a:gd name="T71" fmla="*/ 343 h 386"/>
                <a:gd name="T72" fmla="*/ 251 w 456"/>
                <a:gd name="T73" fmla="*/ 351 h 386"/>
                <a:gd name="T74" fmla="*/ 274 w 456"/>
                <a:gd name="T75" fmla="*/ 359 h 386"/>
                <a:gd name="T76" fmla="*/ 296 w 456"/>
                <a:gd name="T77" fmla="*/ 368 h 386"/>
                <a:gd name="T78" fmla="*/ 319 w 456"/>
                <a:gd name="T79" fmla="*/ 375 h 386"/>
                <a:gd name="T80" fmla="*/ 342 w 456"/>
                <a:gd name="T81" fmla="*/ 381 h 386"/>
                <a:gd name="T82" fmla="*/ 365 w 456"/>
                <a:gd name="T83" fmla="*/ 385 h 386"/>
                <a:gd name="T84" fmla="*/ 376 w 456"/>
                <a:gd name="T85" fmla="*/ 386 h 386"/>
                <a:gd name="T86" fmla="*/ 387 w 456"/>
                <a:gd name="T87" fmla="*/ 385 h 386"/>
                <a:gd name="T88" fmla="*/ 399 w 456"/>
                <a:gd name="T89" fmla="*/ 384 h 386"/>
                <a:gd name="T90" fmla="*/ 410 w 456"/>
                <a:gd name="T91" fmla="*/ 382 h 386"/>
                <a:gd name="T92" fmla="*/ 422 w 456"/>
                <a:gd name="T93" fmla="*/ 378 h 386"/>
                <a:gd name="T94" fmla="*/ 433 w 456"/>
                <a:gd name="T95" fmla="*/ 373 h 386"/>
                <a:gd name="T96" fmla="*/ 445 w 456"/>
                <a:gd name="T97" fmla="*/ 367 h 386"/>
                <a:gd name="T98" fmla="*/ 456 w 456"/>
                <a:gd name="T99" fmla="*/ 359 h 386"/>
                <a:gd name="T100" fmla="*/ 365 w 456"/>
                <a:gd name="T101" fmla="*/ 27 h 3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6"/>
                <a:gd name="T154" fmla="*/ 0 h 386"/>
                <a:gd name="T155" fmla="*/ 456 w 456"/>
                <a:gd name="T156" fmla="*/ 386 h 3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6" h="386">
                  <a:moveTo>
                    <a:pt x="365" y="27"/>
                  </a:moveTo>
                  <a:lnTo>
                    <a:pt x="354" y="35"/>
                  </a:lnTo>
                  <a:lnTo>
                    <a:pt x="342" y="41"/>
                  </a:lnTo>
                  <a:lnTo>
                    <a:pt x="331" y="46"/>
                  </a:lnTo>
                  <a:lnTo>
                    <a:pt x="319" y="50"/>
                  </a:lnTo>
                  <a:lnTo>
                    <a:pt x="308" y="52"/>
                  </a:lnTo>
                  <a:lnTo>
                    <a:pt x="296" y="53"/>
                  </a:lnTo>
                  <a:lnTo>
                    <a:pt x="285" y="54"/>
                  </a:lnTo>
                  <a:lnTo>
                    <a:pt x="274" y="53"/>
                  </a:lnTo>
                  <a:lnTo>
                    <a:pt x="251" y="49"/>
                  </a:lnTo>
                  <a:lnTo>
                    <a:pt x="228" y="43"/>
                  </a:lnTo>
                  <a:lnTo>
                    <a:pt x="205" y="36"/>
                  </a:lnTo>
                  <a:lnTo>
                    <a:pt x="183" y="27"/>
                  </a:lnTo>
                  <a:lnTo>
                    <a:pt x="160" y="19"/>
                  </a:lnTo>
                  <a:lnTo>
                    <a:pt x="137" y="11"/>
                  </a:lnTo>
                  <a:lnTo>
                    <a:pt x="114" y="5"/>
                  </a:lnTo>
                  <a:lnTo>
                    <a:pt x="91" y="1"/>
                  </a:lnTo>
                  <a:lnTo>
                    <a:pt x="80" y="0"/>
                  </a:lnTo>
                  <a:lnTo>
                    <a:pt x="69" y="1"/>
                  </a:lnTo>
                  <a:lnTo>
                    <a:pt x="57" y="2"/>
                  </a:lnTo>
                  <a:lnTo>
                    <a:pt x="46" y="4"/>
                  </a:lnTo>
                  <a:lnTo>
                    <a:pt x="34" y="8"/>
                  </a:lnTo>
                  <a:lnTo>
                    <a:pt x="23" y="13"/>
                  </a:lnTo>
                  <a:lnTo>
                    <a:pt x="11" y="19"/>
                  </a:lnTo>
                  <a:lnTo>
                    <a:pt x="0" y="27"/>
                  </a:lnTo>
                  <a:lnTo>
                    <a:pt x="91" y="359"/>
                  </a:lnTo>
                  <a:lnTo>
                    <a:pt x="102" y="351"/>
                  </a:lnTo>
                  <a:lnTo>
                    <a:pt x="114" y="345"/>
                  </a:lnTo>
                  <a:lnTo>
                    <a:pt x="125" y="340"/>
                  </a:lnTo>
                  <a:lnTo>
                    <a:pt x="137" y="336"/>
                  </a:lnTo>
                  <a:lnTo>
                    <a:pt x="148" y="334"/>
                  </a:lnTo>
                  <a:lnTo>
                    <a:pt x="160" y="333"/>
                  </a:lnTo>
                  <a:lnTo>
                    <a:pt x="171" y="332"/>
                  </a:lnTo>
                  <a:lnTo>
                    <a:pt x="182" y="333"/>
                  </a:lnTo>
                  <a:lnTo>
                    <a:pt x="205" y="337"/>
                  </a:lnTo>
                  <a:lnTo>
                    <a:pt x="228" y="343"/>
                  </a:lnTo>
                  <a:lnTo>
                    <a:pt x="251" y="351"/>
                  </a:lnTo>
                  <a:lnTo>
                    <a:pt x="274" y="359"/>
                  </a:lnTo>
                  <a:lnTo>
                    <a:pt x="296" y="368"/>
                  </a:lnTo>
                  <a:lnTo>
                    <a:pt x="319" y="375"/>
                  </a:lnTo>
                  <a:lnTo>
                    <a:pt x="342" y="381"/>
                  </a:lnTo>
                  <a:lnTo>
                    <a:pt x="365" y="385"/>
                  </a:lnTo>
                  <a:lnTo>
                    <a:pt x="376" y="386"/>
                  </a:lnTo>
                  <a:lnTo>
                    <a:pt x="387" y="385"/>
                  </a:lnTo>
                  <a:lnTo>
                    <a:pt x="399" y="384"/>
                  </a:lnTo>
                  <a:lnTo>
                    <a:pt x="410" y="382"/>
                  </a:lnTo>
                  <a:lnTo>
                    <a:pt x="422" y="378"/>
                  </a:lnTo>
                  <a:lnTo>
                    <a:pt x="433" y="373"/>
                  </a:lnTo>
                  <a:lnTo>
                    <a:pt x="445" y="367"/>
                  </a:lnTo>
                  <a:lnTo>
                    <a:pt x="456" y="359"/>
                  </a:lnTo>
                  <a:lnTo>
                    <a:pt x="365" y="27"/>
                  </a:lnTo>
                  <a:close/>
                </a:path>
              </a:pathLst>
            </a:custGeom>
            <a:solidFill>
              <a:srgbClr val="FF0000"/>
            </a:solidFill>
            <a:ln w="4763">
              <a:solidFill>
                <a:srgbClr val="000000"/>
              </a:solidFill>
              <a:round/>
              <a:headEnd/>
              <a:tailEnd/>
            </a:ln>
          </p:spPr>
          <p:txBody>
            <a:bodyPr/>
            <a:lstStyle/>
            <a:p>
              <a:endParaRPr lang="zh-CN" altLang="en-US">
                <a:latin typeface="Calibri" pitchFamily="34" charset="0"/>
              </a:endParaRPr>
            </a:p>
          </p:txBody>
        </p:sp>
        <p:sp>
          <p:nvSpPr>
            <p:cNvPr id="36909" name="Freeform 78"/>
            <p:cNvSpPr>
              <a:spLocks noChangeArrowheads="1"/>
            </p:cNvSpPr>
            <p:nvPr/>
          </p:nvSpPr>
          <p:spPr bwMode="auto">
            <a:xfrm>
              <a:off x="1213" y="1653"/>
              <a:ext cx="167" cy="558"/>
            </a:xfrm>
            <a:custGeom>
              <a:avLst/>
              <a:gdLst>
                <a:gd name="T0" fmla="*/ 23 w 167"/>
                <a:gd name="T1" fmla="*/ 0 h 558"/>
                <a:gd name="T2" fmla="*/ 0 w 167"/>
                <a:gd name="T3" fmla="*/ 6 h 558"/>
                <a:gd name="T4" fmla="*/ 144 w 167"/>
                <a:gd name="T5" fmla="*/ 558 h 558"/>
                <a:gd name="T6" fmla="*/ 167 w 167"/>
                <a:gd name="T7" fmla="*/ 552 h 558"/>
                <a:gd name="T8" fmla="*/ 23 w 167"/>
                <a:gd name="T9" fmla="*/ 0 h 558"/>
                <a:gd name="T10" fmla="*/ 0 60000 65536"/>
                <a:gd name="T11" fmla="*/ 0 60000 65536"/>
                <a:gd name="T12" fmla="*/ 0 60000 65536"/>
                <a:gd name="T13" fmla="*/ 0 60000 65536"/>
                <a:gd name="T14" fmla="*/ 0 60000 65536"/>
                <a:gd name="T15" fmla="*/ 0 w 167"/>
                <a:gd name="T16" fmla="*/ 0 h 558"/>
                <a:gd name="T17" fmla="*/ 167 w 167"/>
                <a:gd name="T18" fmla="*/ 558 h 558"/>
              </a:gdLst>
              <a:ahLst/>
              <a:cxnLst>
                <a:cxn ang="T10">
                  <a:pos x="T0" y="T1"/>
                </a:cxn>
                <a:cxn ang="T11">
                  <a:pos x="T2" y="T3"/>
                </a:cxn>
                <a:cxn ang="T12">
                  <a:pos x="T4" y="T5"/>
                </a:cxn>
                <a:cxn ang="T13">
                  <a:pos x="T6" y="T7"/>
                </a:cxn>
                <a:cxn ang="T14">
                  <a:pos x="T8" y="T9"/>
                </a:cxn>
              </a:cxnLst>
              <a:rect l="T15" t="T16" r="T17" b="T18"/>
              <a:pathLst>
                <a:path w="167" h="558">
                  <a:moveTo>
                    <a:pt x="23" y="0"/>
                  </a:moveTo>
                  <a:lnTo>
                    <a:pt x="0" y="6"/>
                  </a:lnTo>
                  <a:lnTo>
                    <a:pt x="144" y="558"/>
                  </a:lnTo>
                  <a:lnTo>
                    <a:pt x="167" y="552"/>
                  </a:lnTo>
                  <a:lnTo>
                    <a:pt x="23"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grpSp>
      <p:grpSp>
        <p:nvGrpSpPr>
          <p:cNvPr id="25" name="Group 38"/>
          <p:cNvGrpSpPr>
            <a:grpSpLocks/>
          </p:cNvGrpSpPr>
          <p:nvPr/>
        </p:nvGrpSpPr>
        <p:grpSpPr bwMode="auto">
          <a:xfrm>
            <a:off x="4213225" y="3911600"/>
            <a:ext cx="457200" cy="428625"/>
            <a:chOff x="1213" y="1653"/>
            <a:chExt cx="491" cy="558"/>
          </a:xfrm>
        </p:grpSpPr>
        <p:sp>
          <p:nvSpPr>
            <p:cNvPr id="36906" name="Freeform 39"/>
            <p:cNvSpPr>
              <a:spLocks noChangeArrowheads="1"/>
            </p:cNvSpPr>
            <p:nvPr/>
          </p:nvSpPr>
          <p:spPr bwMode="auto">
            <a:xfrm>
              <a:off x="1248" y="1679"/>
              <a:ext cx="456" cy="386"/>
            </a:xfrm>
            <a:custGeom>
              <a:avLst/>
              <a:gdLst>
                <a:gd name="T0" fmla="*/ 365 w 456"/>
                <a:gd name="T1" fmla="*/ 27 h 386"/>
                <a:gd name="T2" fmla="*/ 354 w 456"/>
                <a:gd name="T3" fmla="*/ 35 h 386"/>
                <a:gd name="T4" fmla="*/ 342 w 456"/>
                <a:gd name="T5" fmla="*/ 41 h 386"/>
                <a:gd name="T6" fmla="*/ 331 w 456"/>
                <a:gd name="T7" fmla="*/ 46 h 386"/>
                <a:gd name="T8" fmla="*/ 319 w 456"/>
                <a:gd name="T9" fmla="*/ 50 h 386"/>
                <a:gd name="T10" fmla="*/ 308 w 456"/>
                <a:gd name="T11" fmla="*/ 52 h 386"/>
                <a:gd name="T12" fmla="*/ 296 w 456"/>
                <a:gd name="T13" fmla="*/ 53 h 386"/>
                <a:gd name="T14" fmla="*/ 285 w 456"/>
                <a:gd name="T15" fmla="*/ 54 h 386"/>
                <a:gd name="T16" fmla="*/ 274 w 456"/>
                <a:gd name="T17" fmla="*/ 53 h 386"/>
                <a:gd name="T18" fmla="*/ 251 w 456"/>
                <a:gd name="T19" fmla="*/ 49 h 386"/>
                <a:gd name="T20" fmla="*/ 228 w 456"/>
                <a:gd name="T21" fmla="*/ 43 h 386"/>
                <a:gd name="T22" fmla="*/ 205 w 456"/>
                <a:gd name="T23" fmla="*/ 36 h 386"/>
                <a:gd name="T24" fmla="*/ 183 w 456"/>
                <a:gd name="T25" fmla="*/ 27 h 386"/>
                <a:gd name="T26" fmla="*/ 160 w 456"/>
                <a:gd name="T27" fmla="*/ 19 h 386"/>
                <a:gd name="T28" fmla="*/ 137 w 456"/>
                <a:gd name="T29" fmla="*/ 11 h 386"/>
                <a:gd name="T30" fmla="*/ 114 w 456"/>
                <a:gd name="T31" fmla="*/ 5 h 386"/>
                <a:gd name="T32" fmla="*/ 91 w 456"/>
                <a:gd name="T33" fmla="*/ 1 h 386"/>
                <a:gd name="T34" fmla="*/ 80 w 456"/>
                <a:gd name="T35" fmla="*/ 0 h 386"/>
                <a:gd name="T36" fmla="*/ 69 w 456"/>
                <a:gd name="T37" fmla="*/ 1 h 386"/>
                <a:gd name="T38" fmla="*/ 57 w 456"/>
                <a:gd name="T39" fmla="*/ 2 h 386"/>
                <a:gd name="T40" fmla="*/ 46 w 456"/>
                <a:gd name="T41" fmla="*/ 4 h 386"/>
                <a:gd name="T42" fmla="*/ 34 w 456"/>
                <a:gd name="T43" fmla="*/ 8 h 386"/>
                <a:gd name="T44" fmla="*/ 23 w 456"/>
                <a:gd name="T45" fmla="*/ 13 h 386"/>
                <a:gd name="T46" fmla="*/ 11 w 456"/>
                <a:gd name="T47" fmla="*/ 19 h 386"/>
                <a:gd name="T48" fmla="*/ 0 w 456"/>
                <a:gd name="T49" fmla="*/ 27 h 386"/>
                <a:gd name="T50" fmla="*/ 91 w 456"/>
                <a:gd name="T51" fmla="*/ 359 h 386"/>
                <a:gd name="T52" fmla="*/ 102 w 456"/>
                <a:gd name="T53" fmla="*/ 351 h 386"/>
                <a:gd name="T54" fmla="*/ 114 w 456"/>
                <a:gd name="T55" fmla="*/ 345 h 386"/>
                <a:gd name="T56" fmla="*/ 125 w 456"/>
                <a:gd name="T57" fmla="*/ 340 h 386"/>
                <a:gd name="T58" fmla="*/ 137 w 456"/>
                <a:gd name="T59" fmla="*/ 336 h 386"/>
                <a:gd name="T60" fmla="*/ 148 w 456"/>
                <a:gd name="T61" fmla="*/ 334 h 386"/>
                <a:gd name="T62" fmla="*/ 160 w 456"/>
                <a:gd name="T63" fmla="*/ 333 h 386"/>
                <a:gd name="T64" fmla="*/ 171 w 456"/>
                <a:gd name="T65" fmla="*/ 332 h 386"/>
                <a:gd name="T66" fmla="*/ 182 w 456"/>
                <a:gd name="T67" fmla="*/ 333 h 386"/>
                <a:gd name="T68" fmla="*/ 205 w 456"/>
                <a:gd name="T69" fmla="*/ 337 h 386"/>
                <a:gd name="T70" fmla="*/ 228 w 456"/>
                <a:gd name="T71" fmla="*/ 343 h 386"/>
                <a:gd name="T72" fmla="*/ 251 w 456"/>
                <a:gd name="T73" fmla="*/ 351 h 386"/>
                <a:gd name="T74" fmla="*/ 274 w 456"/>
                <a:gd name="T75" fmla="*/ 359 h 386"/>
                <a:gd name="T76" fmla="*/ 296 w 456"/>
                <a:gd name="T77" fmla="*/ 368 h 386"/>
                <a:gd name="T78" fmla="*/ 319 w 456"/>
                <a:gd name="T79" fmla="*/ 375 h 386"/>
                <a:gd name="T80" fmla="*/ 342 w 456"/>
                <a:gd name="T81" fmla="*/ 381 h 386"/>
                <a:gd name="T82" fmla="*/ 365 w 456"/>
                <a:gd name="T83" fmla="*/ 385 h 386"/>
                <a:gd name="T84" fmla="*/ 376 w 456"/>
                <a:gd name="T85" fmla="*/ 386 h 386"/>
                <a:gd name="T86" fmla="*/ 387 w 456"/>
                <a:gd name="T87" fmla="*/ 385 h 386"/>
                <a:gd name="T88" fmla="*/ 399 w 456"/>
                <a:gd name="T89" fmla="*/ 384 h 386"/>
                <a:gd name="T90" fmla="*/ 410 w 456"/>
                <a:gd name="T91" fmla="*/ 382 h 386"/>
                <a:gd name="T92" fmla="*/ 422 w 456"/>
                <a:gd name="T93" fmla="*/ 378 h 386"/>
                <a:gd name="T94" fmla="*/ 433 w 456"/>
                <a:gd name="T95" fmla="*/ 373 h 386"/>
                <a:gd name="T96" fmla="*/ 445 w 456"/>
                <a:gd name="T97" fmla="*/ 367 h 386"/>
                <a:gd name="T98" fmla="*/ 456 w 456"/>
                <a:gd name="T99" fmla="*/ 359 h 386"/>
                <a:gd name="T100" fmla="*/ 365 w 456"/>
                <a:gd name="T101" fmla="*/ 27 h 3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6"/>
                <a:gd name="T154" fmla="*/ 0 h 386"/>
                <a:gd name="T155" fmla="*/ 456 w 456"/>
                <a:gd name="T156" fmla="*/ 386 h 3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6" h="386">
                  <a:moveTo>
                    <a:pt x="365" y="27"/>
                  </a:moveTo>
                  <a:lnTo>
                    <a:pt x="354" y="35"/>
                  </a:lnTo>
                  <a:lnTo>
                    <a:pt x="342" y="41"/>
                  </a:lnTo>
                  <a:lnTo>
                    <a:pt x="331" y="46"/>
                  </a:lnTo>
                  <a:lnTo>
                    <a:pt x="319" y="50"/>
                  </a:lnTo>
                  <a:lnTo>
                    <a:pt x="308" y="52"/>
                  </a:lnTo>
                  <a:lnTo>
                    <a:pt x="296" y="53"/>
                  </a:lnTo>
                  <a:lnTo>
                    <a:pt x="285" y="54"/>
                  </a:lnTo>
                  <a:lnTo>
                    <a:pt x="274" y="53"/>
                  </a:lnTo>
                  <a:lnTo>
                    <a:pt x="251" y="49"/>
                  </a:lnTo>
                  <a:lnTo>
                    <a:pt x="228" y="43"/>
                  </a:lnTo>
                  <a:lnTo>
                    <a:pt x="205" y="36"/>
                  </a:lnTo>
                  <a:lnTo>
                    <a:pt x="183" y="27"/>
                  </a:lnTo>
                  <a:lnTo>
                    <a:pt x="160" y="19"/>
                  </a:lnTo>
                  <a:lnTo>
                    <a:pt x="137" y="11"/>
                  </a:lnTo>
                  <a:lnTo>
                    <a:pt x="114" y="5"/>
                  </a:lnTo>
                  <a:lnTo>
                    <a:pt x="91" y="1"/>
                  </a:lnTo>
                  <a:lnTo>
                    <a:pt x="80" y="0"/>
                  </a:lnTo>
                  <a:lnTo>
                    <a:pt x="69" y="1"/>
                  </a:lnTo>
                  <a:lnTo>
                    <a:pt x="57" y="2"/>
                  </a:lnTo>
                  <a:lnTo>
                    <a:pt x="46" y="4"/>
                  </a:lnTo>
                  <a:lnTo>
                    <a:pt x="34" y="8"/>
                  </a:lnTo>
                  <a:lnTo>
                    <a:pt x="23" y="13"/>
                  </a:lnTo>
                  <a:lnTo>
                    <a:pt x="11" y="19"/>
                  </a:lnTo>
                  <a:lnTo>
                    <a:pt x="0" y="27"/>
                  </a:lnTo>
                  <a:lnTo>
                    <a:pt x="91" y="359"/>
                  </a:lnTo>
                  <a:lnTo>
                    <a:pt x="102" y="351"/>
                  </a:lnTo>
                  <a:lnTo>
                    <a:pt x="114" y="345"/>
                  </a:lnTo>
                  <a:lnTo>
                    <a:pt x="125" y="340"/>
                  </a:lnTo>
                  <a:lnTo>
                    <a:pt x="137" y="336"/>
                  </a:lnTo>
                  <a:lnTo>
                    <a:pt x="148" y="334"/>
                  </a:lnTo>
                  <a:lnTo>
                    <a:pt x="160" y="333"/>
                  </a:lnTo>
                  <a:lnTo>
                    <a:pt x="171" y="332"/>
                  </a:lnTo>
                  <a:lnTo>
                    <a:pt x="182" y="333"/>
                  </a:lnTo>
                  <a:lnTo>
                    <a:pt x="205" y="337"/>
                  </a:lnTo>
                  <a:lnTo>
                    <a:pt x="228" y="343"/>
                  </a:lnTo>
                  <a:lnTo>
                    <a:pt x="251" y="351"/>
                  </a:lnTo>
                  <a:lnTo>
                    <a:pt x="274" y="359"/>
                  </a:lnTo>
                  <a:lnTo>
                    <a:pt x="296" y="368"/>
                  </a:lnTo>
                  <a:lnTo>
                    <a:pt x="319" y="375"/>
                  </a:lnTo>
                  <a:lnTo>
                    <a:pt x="342" y="381"/>
                  </a:lnTo>
                  <a:lnTo>
                    <a:pt x="365" y="385"/>
                  </a:lnTo>
                  <a:lnTo>
                    <a:pt x="376" y="386"/>
                  </a:lnTo>
                  <a:lnTo>
                    <a:pt x="387" y="385"/>
                  </a:lnTo>
                  <a:lnTo>
                    <a:pt x="399" y="384"/>
                  </a:lnTo>
                  <a:lnTo>
                    <a:pt x="410" y="382"/>
                  </a:lnTo>
                  <a:lnTo>
                    <a:pt x="422" y="378"/>
                  </a:lnTo>
                  <a:lnTo>
                    <a:pt x="433" y="373"/>
                  </a:lnTo>
                  <a:lnTo>
                    <a:pt x="445" y="367"/>
                  </a:lnTo>
                  <a:lnTo>
                    <a:pt x="456" y="359"/>
                  </a:lnTo>
                  <a:lnTo>
                    <a:pt x="365" y="27"/>
                  </a:lnTo>
                  <a:close/>
                </a:path>
              </a:pathLst>
            </a:custGeom>
            <a:solidFill>
              <a:srgbClr val="FF0000"/>
            </a:solidFill>
            <a:ln w="4763">
              <a:solidFill>
                <a:srgbClr val="000000"/>
              </a:solidFill>
              <a:round/>
              <a:headEnd/>
              <a:tailEnd/>
            </a:ln>
          </p:spPr>
          <p:txBody>
            <a:bodyPr/>
            <a:lstStyle/>
            <a:p>
              <a:endParaRPr lang="zh-CN" altLang="en-US">
                <a:latin typeface="Calibri" pitchFamily="34" charset="0"/>
              </a:endParaRPr>
            </a:p>
          </p:txBody>
        </p:sp>
        <p:sp>
          <p:nvSpPr>
            <p:cNvPr id="36907" name="Freeform 40"/>
            <p:cNvSpPr>
              <a:spLocks noChangeArrowheads="1"/>
            </p:cNvSpPr>
            <p:nvPr/>
          </p:nvSpPr>
          <p:spPr bwMode="auto">
            <a:xfrm>
              <a:off x="1213" y="1653"/>
              <a:ext cx="167" cy="558"/>
            </a:xfrm>
            <a:custGeom>
              <a:avLst/>
              <a:gdLst>
                <a:gd name="T0" fmla="*/ 23 w 167"/>
                <a:gd name="T1" fmla="*/ 0 h 558"/>
                <a:gd name="T2" fmla="*/ 0 w 167"/>
                <a:gd name="T3" fmla="*/ 6 h 558"/>
                <a:gd name="T4" fmla="*/ 144 w 167"/>
                <a:gd name="T5" fmla="*/ 558 h 558"/>
                <a:gd name="T6" fmla="*/ 167 w 167"/>
                <a:gd name="T7" fmla="*/ 552 h 558"/>
                <a:gd name="T8" fmla="*/ 23 w 167"/>
                <a:gd name="T9" fmla="*/ 0 h 558"/>
                <a:gd name="T10" fmla="*/ 0 60000 65536"/>
                <a:gd name="T11" fmla="*/ 0 60000 65536"/>
                <a:gd name="T12" fmla="*/ 0 60000 65536"/>
                <a:gd name="T13" fmla="*/ 0 60000 65536"/>
                <a:gd name="T14" fmla="*/ 0 60000 65536"/>
                <a:gd name="T15" fmla="*/ 0 w 167"/>
                <a:gd name="T16" fmla="*/ 0 h 558"/>
                <a:gd name="T17" fmla="*/ 167 w 167"/>
                <a:gd name="T18" fmla="*/ 558 h 558"/>
              </a:gdLst>
              <a:ahLst/>
              <a:cxnLst>
                <a:cxn ang="T10">
                  <a:pos x="T0" y="T1"/>
                </a:cxn>
                <a:cxn ang="T11">
                  <a:pos x="T2" y="T3"/>
                </a:cxn>
                <a:cxn ang="T12">
                  <a:pos x="T4" y="T5"/>
                </a:cxn>
                <a:cxn ang="T13">
                  <a:pos x="T6" y="T7"/>
                </a:cxn>
                <a:cxn ang="T14">
                  <a:pos x="T8" y="T9"/>
                </a:cxn>
              </a:cxnLst>
              <a:rect l="T15" t="T16" r="T17" b="T18"/>
              <a:pathLst>
                <a:path w="167" h="558">
                  <a:moveTo>
                    <a:pt x="23" y="0"/>
                  </a:moveTo>
                  <a:lnTo>
                    <a:pt x="0" y="6"/>
                  </a:lnTo>
                  <a:lnTo>
                    <a:pt x="144" y="558"/>
                  </a:lnTo>
                  <a:lnTo>
                    <a:pt x="167" y="552"/>
                  </a:lnTo>
                  <a:lnTo>
                    <a:pt x="23"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grpSp>
      <p:grpSp>
        <p:nvGrpSpPr>
          <p:cNvPr id="28" name="Group 41"/>
          <p:cNvGrpSpPr>
            <a:grpSpLocks/>
          </p:cNvGrpSpPr>
          <p:nvPr/>
        </p:nvGrpSpPr>
        <p:grpSpPr bwMode="auto">
          <a:xfrm>
            <a:off x="5087938" y="4516438"/>
            <a:ext cx="457200" cy="428625"/>
            <a:chOff x="1213" y="1653"/>
            <a:chExt cx="491" cy="558"/>
          </a:xfrm>
        </p:grpSpPr>
        <p:sp>
          <p:nvSpPr>
            <p:cNvPr id="36904" name="Freeform 42"/>
            <p:cNvSpPr>
              <a:spLocks noChangeArrowheads="1"/>
            </p:cNvSpPr>
            <p:nvPr/>
          </p:nvSpPr>
          <p:spPr bwMode="auto">
            <a:xfrm>
              <a:off x="1248" y="1679"/>
              <a:ext cx="456" cy="386"/>
            </a:xfrm>
            <a:custGeom>
              <a:avLst/>
              <a:gdLst>
                <a:gd name="T0" fmla="*/ 365 w 456"/>
                <a:gd name="T1" fmla="*/ 27 h 386"/>
                <a:gd name="T2" fmla="*/ 354 w 456"/>
                <a:gd name="T3" fmla="*/ 35 h 386"/>
                <a:gd name="T4" fmla="*/ 342 w 456"/>
                <a:gd name="T5" fmla="*/ 41 h 386"/>
                <a:gd name="T6" fmla="*/ 331 w 456"/>
                <a:gd name="T7" fmla="*/ 46 h 386"/>
                <a:gd name="T8" fmla="*/ 319 w 456"/>
                <a:gd name="T9" fmla="*/ 50 h 386"/>
                <a:gd name="T10" fmla="*/ 308 w 456"/>
                <a:gd name="T11" fmla="*/ 52 h 386"/>
                <a:gd name="T12" fmla="*/ 296 w 456"/>
                <a:gd name="T13" fmla="*/ 53 h 386"/>
                <a:gd name="T14" fmla="*/ 285 w 456"/>
                <a:gd name="T15" fmla="*/ 54 h 386"/>
                <a:gd name="T16" fmla="*/ 274 w 456"/>
                <a:gd name="T17" fmla="*/ 53 h 386"/>
                <a:gd name="T18" fmla="*/ 251 w 456"/>
                <a:gd name="T19" fmla="*/ 49 h 386"/>
                <a:gd name="T20" fmla="*/ 228 w 456"/>
                <a:gd name="T21" fmla="*/ 43 h 386"/>
                <a:gd name="T22" fmla="*/ 205 w 456"/>
                <a:gd name="T23" fmla="*/ 36 h 386"/>
                <a:gd name="T24" fmla="*/ 183 w 456"/>
                <a:gd name="T25" fmla="*/ 27 h 386"/>
                <a:gd name="T26" fmla="*/ 160 w 456"/>
                <a:gd name="T27" fmla="*/ 19 h 386"/>
                <a:gd name="T28" fmla="*/ 137 w 456"/>
                <a:gd name="T29" fmla="*/ 11 h 386"/>
                <a:gd name="T30" fmla="*/ 114 w 456"/>
                <a:gd name="T31" fmla="*/ 5 h 386"/>
                <a:gd name="T32" fmla="*/ 91 w 456"/>
                <a:gd name="T33" fmla="*/ 1 h 386"/>
                <a:gd name="T34" fmla="*/ 80 w 456"/>
                <a:gd name="T35" fmla="*/ 0 h 386"/>
                <a:gd name="T36" fmla="*/ 69 w 456"/>
                <a:gd name="T37" fmla="*/ 1 h 386"/>
                <a:gd name="T38" fmla="*/ 57 w 456"/>
                <a:gd name="T39" fmla="*/ 2 h 386"/>
                <a:gd name="T40" fmla="*/ 46 w 456"/>
                <a:gd name="T41" fmla="*/ 4 h 386"/>
                <a:gd name="T42" fmla="*/ 34 w 456"/>
                <a:gd name="T43" fmla="*/ 8 h 386"/>
                <a:gd name="T44" fmla="*/ 23 w 456"/>
                <a:gd name="T45" fmla="*/ 13 h 386"/>
                <a:gd name="T46" fmla="*/ 11 w 456"/>
                <a:gd name="T47" fmla="*/ 19 h 386"/>
                <a:gd name="T48" fmla="*/ 0 w 456"/>
                <a:gd name="T49" fmla="*/ 27 h 386"/>
                <a:gd name="T50" fmla="*/ 91 w 456"/>
                <a:gd name="T51" fmla="*/ 359 h 386"/>
                <a:gd name="T52" fmla="*/ 102 w 456"/>
                <a:gd name="T53" fmla="*/ 351 h 386"/>
                <a:gd name="T54" fmla="*/ 114 w 456"/>
                <a:gd name="T55" fmla="*/ 345 h 386"/>
                <a:gd name="T56" fmla="*/ 125 w 456"/>
                <a:gd name="T57" fmla="*/ 340 h 386"/>
                <a:gd name="T58" fmla="*/ 137 w 456"/>
                <a:gd name="T59" fmla="*/ 336 h 386"/>
                <a:gd name="T60" fmla="*/ 148 w 456"/>
                <a:gd name="T61" fmla="*/ 334 h 386"/>
                <a:gd name="T62" fmla="*/ 160 w 456"/>
                <a:gd name="T63" fmla="*/ 333 h 386"/>
                <a:gd name="T64" fmla="*/ 171 w 456"/>
                <a:gd name="T65" fmla="*/ 332 h 386"/>
                <a:gd name="T66" fmla="*/ 182 w 456"/>
                <a:gd name="T67" fmla="*/ 333 h 386"/>
                <a:gd name="T68" fmla="*/ 205 w 456"/>
                <a:gd name="T69" fmla="*/ 337 h 386"/>
                <a:gd name="T70" fmla="*/ 228 w 456"/>
                <a:gd name="T71" fmla="*/ 343 h 386"/>
                <a:gd name="T72" fmla="*/ 251 w 456"/>
                <a:gd name="T73" fmla="*/ 351 h 386"/>
                <a:gd name="T74" fmla="*/ 274 w 456"/>
                <a:gd name="T75" fmla="*/ 359 h 386"/>
                <a:gd name="T76" fmla="*/ 296 w 456"/>
                <a:gd name="T77" fmla="*/ 368 h 386"/>
                <a:gd name="T78" fmla="*/ 319 w 456"/>
                <a:gd name="T79" fmla="*/ 375 h 386"/>
                <a:gd name="T80" fmla="*/ 342 w 456"/>
                <a:gd name="T81" fmla="*/ 381 h 386"/>
                <a:gd name="T82" fmla="*/ 365 w 456"/>
                <a:gd name="T83" fmla="*/ 385 h 386"/>
                <a:gd name="T84" fmla="*/ 376 w 456"/>
                <a:gd name="T85" fmla="*/ 386 h 386"/>
                <a:gd name="T86" fmla="*/ 387 w 456"/>
                <a:gd name="T87" fmla="*/ 385 h 386"/>
                <a:gd name="T88" fmla="*/ 399 w 456"/>
                <a:gd name="T89" fmla="*/ 384 h 386"/>
                <a:gd name="T90" fmla="*/ 410 w 456"/>
                <a:gd name="T91" fmla="*/ 382 h 386"/>
                <a:gd name="T92" fmla="*/ 422 w 456"/>
                <a:gd name="T93" fmla="*/ 378 h 386"/>
                <a:gd name="T94" fmla="*/ 433 w 456"/>
                <a:gd name="T95" fmla="*/ 373 h 386"/>
                <a:gd name="T96" fmla="*/ 445 w 456"/>
                <a:gd name="T97" fmla="*/ 367 h 386"/>
                <a:gd name="T98" fmla="*/ 456 w 456"/>
                <a:gd name="T99" fmla="*/ 359 h 386"/>
                <a:gd name="T100" fmla="*/ 365 w 456"/>
                <a:gd name="T101" fmla="*/ 27 h 3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6"/>
                <a:gd name="T154" fmla="*/ 0 h 386"/>
                <a:gd name="T155" fmla="*/ 456 w 456"/>
                <a:gd name="T156" fmla="*/ 386 h 3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6" h="386">
                  <a:moveTo>
                    <a:pt x="365" y="27"/>
                  </a:moveTo>
                  <a:lnTo>
                    <a:pt x="354" y="35"/>
                  </a:lnTo>
                  <a:lnTo>
                    <a:pt x="342" y="41"/>
                  </a:lnTo>
                  <a:lnTo>
                    <a:pt x="331" y="46"/>
                  </a:lnTo>
                  <a:lnTo>
                    <a:pt x="319" y="50"/>
                  </a:lnTo>
                  <a:lnTo>
                    <a:pt x="308" y="52"/>
                  </a:lnTo>
                  <a:lnTo>
                    <a:pt x="296" y="53"/>
                  </a:lnTo>
                  <a:lnTo>
                    <a:pt x="285" y="54"/>
                  </a:lnTo>
                  <a:lnTo>
                    <a:pt x="274" y="53"/>
                  </a:lnTo>
                  <a:lnTo>
                    <a:pt x="251" y="49"/>
                  </a:lnTo>
                  <a:lnTo>
                    <a:pt x="228" y="43"/>
                  </a:lnTo>
                  <a:lnTo>
                    <a:pt x="205" y="36"/>
                  </a:lnTo>
                  <a:lnTo>
                    <a:pt x="183" y="27"/>
                  </a:lnTo>
                  <a:lnTo>
                    <a:pt x="160" y="19"/>
                  </a:lnTo>
                  <a:lnTo>
                    <a:pt x="137" y="11"/>
                  </a:lnTo>
                  <a:lnTo>
                    <a:pt x="114" y="5"/>
                  </a:lnTo>
                  <a:lnTo>
                    <a:pt x="91" y="1"/>
                  </a:lnTo>
                  <a:lnTo>
                    <a:pt x="80" y="0"/>
                  </a:lnTo>
                  <a:lnTo>
                    <a:pt x="69" y="1"/>
                  </a:lnTo>
                  <a:lnTo>
                    <a:pt x="57" y="2"/>
                  </a:lnTo>
                  <a:lnTo>
                    <a:pt x="46" y="4"/>
                  </a:lnTo>
                  <a:lnTo>
                    <a:pt x="34" y="8"/>
                  </a:lnTo>
                  <a:lnTo>
                    <a:pt x="23" y="13"/>
                  </a:lnTo>
                  <a:lnTo>
                    <a:pt x="11" y="19"/>
                  </a:lnTo>
                  <a:lnTo>
                    <a:pt x="0" y="27"/>
                  </a:lnTo>
                  <a:lnTo>
                    <a:pt x="91" y="359"/>
                  </a:lnTo>
                  <a:lnTo>
                    <a:pt x="102" y="351"/>
                  </a:lnTo>
                  <a:lnTo>
                    <a:pt x="114" y="345"/>
                  </a:lnTo>
                  <a:lnTo>
                    <a:pt x="125" y="340"/>
                  </a:lnTo>
                  <a:lnTo>
                    <a:pt x="137" y="336"/>
                  </a:lnTo>
                  <a:lnTo>
                    <a:pt x="148" y="334"/>
                  </a:lnTo>
                  <a:lnTo>
                    <a:pt x="160" y="333"/>
                  </a:lnTo>
                  <a:lnTo>
                    <a:pt x="171" y="332"/>
                  </a:lnTo>
                  <a:lnTo>
                    <a:pt x="182" y="333"/>
                  </a:lnTo>
                  <a:lnTo>
                    <a:pt x="205" y="337"/>
                  </a:lnTo>
                  <a:lnTo>
                    <a:pt x="228" y="343"/>
                  </a:lnTo>
                  <a:lnTo>
                    <a:pt x="251" y="351"/>
                  </a:lnTo>
                  <a:lnTo>
                    <a:pt x="274" y="359"/>
                  </a:lnTo>
                  <a:lnTo>
                    <a:pt x="296" y="368"/>
                  </a:lnTo>
                  <a:lnTo>
                    <a:pt x="319" y="375"/>
                  </a:lnTo>
                  <a:lnTo>
                    <a:pt x="342" y="381"/>
                  </a:lnTo>
                  <a:lnTo>
                    <a:pt x="365" y="385"/>
                  </a:lnTo>
                  <a:lnTo>
                    <a:pt x="376" y="386"/>
                  </a:lnTo>
                  <a:lnTo>
                    <a:pt x="387" y="385"/>
                  </a:lnTo>
                  <a:lnTo>
                    <a:pt x="399" y="384"/>
                  </a:lnTo>
                  <a:lnTo>
                    <a:pt x="410" y="382"/>
                  </a:lnTo>
                  <a:lnTo>
                    <a:pt x="422" y="378"/>
                  </a:lnTo>
                  <a:lnTo>
                    <a:pt x="433" y="373"/>
                  </a:lnTo>
                  <a:lnTo>
                    <a:pt x="445" y="367"/>
                  </a:lnTo>
                  <a:lnTo>
                    <a:pt x="456" y="359"/>
                  </a:lnTo>
                  <a:lnTo>
                    <a:pt x="365" y="27"/>
                  </a:lnTo>
                  <a:close/>
                </a:path>
              </a:pathLst>
            </a:custGeom>
            <a:solidFill>
              <a:srgbClr val="FF0000"/>
            </a:solidFill>
            <a:ln w="4763">
              <a:solidFill>
                <a:srgbClr val="000000"/>
              </a:solidFill>
              <a:round/>
              <a:headEnd/>
              <a:tailEnd/>
            </a:ln>
          </p:spPr>
          <p:txBody>
            <a:bodyPr/>
            <a:lstStyle/>
            <a:p>
              <a:endParaRPr lang="zh-CN" altLang="en-US">
                <a:latin typeface="Calibri" pitchFamily="34" charset="0"/>
              </a:endParaRPr>
            </a:p>
          </p:txBody>
        </p:sp>
        <p:sp>
          <p:nvSpPr>
            <p:cNvPr id="36905" name="Freeform 43"/>
            <p:cNvSpPr>
              <a:spLocks noChangeArrowheads="1"/>
            </p:cNvSpPr>
            <p:nvPr/>
          </p:nvSpPr>
          <p:spPr bwMode="auto">
            <a:xfrm>
              <a:off x="1213" y="1653"/>
              <a:ext cx="167" cy="558"/>
            </a:xfrm>
            <a:custGeom>
              <a:avLst/>
              <a:gdLst>
                <a:gd name="T0" fmla="*/ 23 w 167"/>
                <a:gd name="T1" fmla="*/ 0 h 558"/>
                <a:gd name="T2" fmla="*/ 0 w 167"/>
                <a:gd name="T3" fmla="*/ 6 h 558"/>
                <a:gd name="T4" fmla="*/ 144 w 167"/>
                <a:gd name="T5" fmla="*/ 558 h 558"/>
                <a:gd name="T6" fmla="*/ 167 w 167"/>
                <a:gd name="T7" fmla="*/ 552 h 558"/>
                <a:gd name="T8" fmla="*/ 23 w 167"/>
                <a:gd name="T9" fmla="*/ 0 h 558"/>
                <a:gd name="T10" fmla="*/ 0 60000 65536"/>
                <a:gd name="T11" fmla="*/ 0 60000 65536"/>
                <a:gd name="T12" fmla="*/ 0 60000 65536"/>
                <a:gd name="T13" fmla="*/ 0 60000 65536"/>
                <a:gd name="T14" fmla="*/ 0 60000 65536"/>
                <a:gd name="T15" fmla="*/ 0 w 167"/>
                <a:gd name="T16" fmla="*/ 0 h 558"/>
                <a:gd name="T17" fmla="*/ 167 w 167"/>
                <a:gd name="T18" fmla="*/ 558 h 558"/>
              </a:gdLst>
              <a:ahLst/>
              <a:cxnLst>
                <a:cxn ang="T10">
                  <a:pos x="T0" y="T1"/>
                </a:cxn>
                <a:cxn ang="T11">
                  <a:pos x="T2" y="T3"/>
                </a:cxn>
                <a:cxn ang="T12">
                  <a:pos x="T4" y="T5"/>
                </a:cxn>
                <a:cxn ang="T13">
                  <a:pos x="T6" y="T7"/>
                </a:cxn>
                <a:cxn ang="T14">
                  <a:pos x="T8" y="T9"/>
                </a:cxn>
              </a:cxnLst>
              <a:rect l="T15" t="T16" r="T17" b="T18"/>
              <a:pathLst>
                <a:path w="167" h="558">
                  <a:moveTo>
                    <a:pt x="23" y="0"/>
                  </a:moveTo>
                  <a:lnTo>
                    <a:pt x="0" y="6"/>
                  </a:lnTo>
                  <a:lnTo>
                    <a:pt x="144" y="558"/>
                  </a:lnTo>
                  <a:lnTo>
                    <a:pt x="167" y="552"/>
                  </a:lnTo>
                  <a:lnTo>
                    <a:pt x="23"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grpSp>
      <p:grpSp>
        <p:nvGrpSpPr>
          <p:cNvPr id="31" name="Group 44"/>
          <p:cNvGrpSpPr>
            <a:grpSpLocks/>
          </p:cNvGrpSpPr>
          <p:nvPr/>
        </p:nvGrpSpPr>
        <p:grpSpPr bwMode="auto">
          <a:xfrm>
            <a:off x="5834063" y="2235200"/>
            <a:ext cx="533400" cy="428625"/>
            <a:chOff x="1213" y="1653"/>
            <a:chExt cx="491" cy="558"/>
          </a:xfrm>
        </p:grpSpPr>
        <p:sp>
          <p:nvSpPr>
            <p:cNvPr id="36902" name="Freeform 45"/>
            <p:cNvSpPr>
              <a:spLocks noChangeArrowheads="1"/>
            </p:cNvSpPr>
            <p:nvPr/>
          </p:nvSpPr>
          <p:spPr bwMode="auto">
            <a:xfrm>
              <a:off x="1248" y="1679"/>
              <a:ext cx="456" cy="386"/>
            </a:xfrm>
            <a:custGeom>
              <a:avLst/>
              <a:gdLst>
                <a:gd name="T0" fmla="*/ 365 w 456"/>
                <a:gd name="T1" fmla="*/ 27 h 386"/>
                <a:gd name="T2" fmla="*/ 354 w 456"/>
                <a:gd name="T3" fmla="*/ 35 h 386"/>
                <a:gd name="T4" fmla="*/ 342 w 456"/>
                <a:gd name="T5" fmla="*/ 41 h 386"/>
                <a:gd name="T6" fmla="*/ 331 w 456"/>
                <a:gd name="T7" fmla="*/ 46 h 386"/>
                <a:gd name="T8" fmla="*/ 319 w 456"/>
                <a:gd name="T9" fmla="*/ 50 h 386"/>
                <a:gd name="T10" fmla="*/ 308 w 456"/>
                <a:gd name="T11" fmla="*/ 52 h 386"/>
                <a:gd name="T12" fmla="*/ 296 w 456"/>
                <a:gd name="T13" fmla="*/ 53 h 386"/>
                <a:gd name="T14" fmla="*/ 285 w 456"/>
                <a:gd name="T15" fmla="*/ 54 h 386"/>
                <a:gd name="T16" fmla="*/ 274 w 456"/>
                <a:gd name="T17" fmla="*/ 53 h 386"/>
                <a:gd name="T18" fmla="*/ 251 w 456"/>
                <a:gd name="T19" fmla="*/ 49 h 386"/>
                <a:gd name="T20" fmla="*/ 228 w 456"/>
                <a:gd name="T21" fmla="*/ 43 h 386"/>
                <a:gd name="T22" fmla="*/ 205 w 456"/>
                <a:gd name="T23" fmla="*/ 36 h 386"/>
                <a:gd name="T24" fmla="*/ 183 w 456"/>
                <a:gd name="T25" fmla="*/ 27 h 386"/>
                <a:gd name="T26" fmla="*/ 160 w 456"/>
                <a:gd name="T27" fmla="*/ 19 h 386"/>
                <a:gd name="T28" fmla="*/ 137 w 456"/>
                <a:gd name="T29" fmla="*/ 11 h 386"/>
                <a:gd name="T30" fmla="*/ 114 w 456"/>
                <a:gd name="T31" fmla="*/ 5 h 386"/>
                <a:gd name="T32" fmla="*/ 91 w 456"/>
                <a:gd name="T33" fmla="*/ 1 h 386"/>
                <a:gd name="T34" fmla="*/ 80 w 456"/>
                <a:gd name="T35" fmla="*/ 0 h 386"/>
                <a:gd name="T36" fmla="*/ 69 w 456"/>
                <a:gd name="T37" fmla="*/ 1 h 386"/>
                <a:gd name="T38" fmla="*/ 57 w 456"/>
                <a:gd name="T39" fmla="*/ 2 h 386"/>
                <a:gd name="T40" fmla="*/ 46 w 456"/>
                <a:gd name="T41" fmla="*/ 4 h 386"/>
                <a:gd name="T42" fmla="*/ 34 w 456"/>
                <a:gd name="T43" fmla="*/ 8 h 386"/>
                <a:gd name="T44" fmla="*/ 23 w 456"/>
                <a:gd name="T45" fmla="*/ 13 h 386"/>
                <a:gd name="T46" fmla="*/ 11 w 456"/>
                <a:gd name="T47" fmla="*/ 19 h 386"/>
                <a:gd name="T48" fmla="*/ 0 w 456"/>
                <a:gd name="T49" fmla="*/ 27 h 386"/>
                <a:gd name="T50" fmla="*/ 91 w 456"/>
                <a:gd name="T51" fmla="*/ 359 h 386"/>
                <a:gd name="T52" fmla="*/ 102 w 456"/>
                <a:gd name="T53" fmla="*/ 351 h 386"/>
                <a:gd name="T54" fmla="*/ 114 w 456"/>
                <a:gd name="T55" fmla="*/ 345 h 386"/>
                <a:gd name="T56" fmla="*/ 125 w 456"/>
                <a:gd name="T57" fmla="*/ 340 h 386"/>
                <a:gd name="T58" fmla="*/ 137 w 456"/>
                <a:gd name="T59" fmla="*/ 336 h 386"/>
                <a:gd name="T60" fmla="*/ 148 w 456"/>
                <a:gd name="T61" fmla="*/ 334 h 386"/>
                <a:gd name="T62" fmla="*/ 160 w 456"/>
                <a:gd name="T63" fmla="*/ 333 h 386"/>
                <a:gd name="T64" fmla="*/ 171 w 456"/>
                <a:gd name="T65" fmla="*/ 332 h 386"/>
                <a:gd name="T66" fmla="*/ 182 w 456"/>
                <a:gd name="T67" fmla="*/ 333 h 386"/>
                <a:gd name="T68" fmla="*/ 205 w 456"/>
                <a:gd name="T69" fmla="*/ 337 h 386"/>
                <a:gd name="T70" fmla="*/ 228 w 456"/>
                <a:gd name="T71" fmla="*/ 343 h 386"/>
                <a:gd name="T72" fmla="*/ 251 w 456"/>
                <a:gd name="T73" fmla="*/ 351 h 386"/>
                <a:gd name="T74" fmla="*/ 274 w 456"/>
                <a:gd name="T75" fmla="*/ 359 h 386"/>
                <a:gd name="T76" fmla="*/ 296 w 456"/>
                <a:gd name="T77" fmla="*/ 368 h 386"/>
                <a:gd name="T78" fmla="*/ 319 w 456"/>
                <a:gd name="T79" fmla="*/ 375 h 386"/>
                <a:gd name="T80" fmla="*/ 342 w 456"/>
                <a:gd name="T81" fmla="*/ 381 h 386"/>
                <a:gd name="T82" fmla="*/ 365 w 456"/>
                <a:gd name="T83" fmla="*/ 385 h 386"/>
                <a:gd name="T84" fmla="*/ 376 w 456"/>
                <a:gd name="T85" fmla="*/ 386 h 386"/>
                <a:gd name="T86" fmla="*/ 387 w 456"/>
                <a:gd name="T87" fmla="*/ 385 h 386"/>
                <a:gd name="T88" fmla="*/ 399 w 456"/>
                <a:gd name="T89" fmla="*/ 384 h 386"/>
                <a:gd name="T90" fmla="*/ 410 w 456"/>
                <a:gd name="T91" fmla="*/ 382 h 386"/>
                <a:gd name="T92" fmla="*/ 422 w 456"/>
                <a:gd name="T93" fmla="*/ 378 h 386"/>
                <a:gd name="T94" fmla="*/ 433 w 456"/>
                <a:gd name="T95" fmla="*/ 373 h 386"/>
                <a:gd name="T96" fmla="*/ 445 w 456"/>
                <a:gd name="T97" fmla="*/ 367 h 386"/>
                <a:gd name="T98" fmla="*/ 456 w 456"/>
                <a:gd name="T99" fmla="*/ 359 h 386"/>
                <a:gd name="T100" fmla="*/ 365 w 456"/>
                <a:gd name="T101" fmla="*/ 27 h 3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6"/>
                <a:gd name="T154" fmla="*/ 0 h 386"/>
                <a:gd name="T155" fmla="*/ 456 w 456"/>
                <a:gd name="T156" fmla="*/ 386 h 3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6" h="386">
                  <a:moveTo>
                    <a:pt x="365" y="27"/>
                  </a:moveTo>
                  <a:lnTo>
                    <a:pt x="354" y="35"/>
                  </a:lnTo>
                  <a:lnTo>
                    <a:pt x="342" y="41"/>
                  </a:lnTo>
                  <a:lnTo>
                    <a:pt x="331" y="46"/>
                  </a:lnTo>
                  <a:lnTo>
                    <a:pt x="319" y="50"/>
                  </a:lnTo>
                  <a:lnTo>
                    <a:pt x="308" y="52"/>
                  </a:lnTo>
                  <a:lnTo>
                    <a:pt x="296" y="53"/>
                  </a:lnTo>
                  <a:lnTo>
                    <a:pt x="285" y="54"/>
                  </a:lnTo>
                  <a:lnTo>
                    <a:pt x="274" y="53"/>
                  </a:lnTo>
                  <a:lnTo>
                    <a:pt x="251" y="49"/>
                  </a:lnTo>
                  <a:lnTo>
                    <a:pt x="228" y="43"/>
                  </a:lnTo>
                  <a:lnTo>
                    <a:pt x="205" y="36"/>
                  </a:lnTo>
                  <a:lnTo>
                    <a:pt x="183" y="27"/>
                  </a:lnTo>
                  <a:lnTo>
                    <a:pt x="160" y="19"/>
                  </a:lnTo>
                  <a:lnTo>
                    <a:pt x="137" y="11"/>
                  </a:lnTo>
                  <a:lnTo>
                    <a:pt x="114" y="5"/>
                  </a:lnTo>
                  <a:lnTo>
                    <a:pt x="91" y="1"/>
                  </a:lnTo>
                  <a:lnTo>
                    <a:pt x="80" y="0"/>
                  </a:lnTo>
                  <a:lnTo>
                    <a:pt x="69" y="1"/>
                  </a:lnTo>
                  <a:lnTo>
                    <a:pt x="57" y="2"/>
                  </a:lnTo>
                  <a:lnTo>
                    <a:pt x="46" y="4"/>
                  </a:lnTo>
                  <a:lnTo>
                    <a:pt x="34" y="8"/>
                  </a:lnTo>
                  <a:lnTo>
                    <a:pt x="23" y="13"/>
                  </a:lnTo>
                  <a:lnTo>
                    <a:pt x="11" y="19"/>
                  </a:lnTo>
                  <a:lnTo>
                    <a:pt x="0" y="27"/>
                  </a:lnTo>
                  <a:lnTo>
                    <a:pt x="91" y="359"/>
                  </a:lnTo>
                  <a:lnTo>
                    <a:pt x="102" y="351"/>
                  </a:lnTo>
                  <a:lnTo>
                    <a:pt x="114" y="345"/>
                  </a:lnTo>
                  <a:lnTo>
                    <a:pt x="125" y="340"/>
                  </a:lnTo>
                  <a:lnTo>
                    <a:pt x="137" y="336"/>
                  </a:lnTo>
                  <a:lnTo>
                    <a:pt x="148" y="334"/>
                  </a:lnTo>
                  <a:lnTo>
                    <a:pt x="160" y="333"/>
                  </a:lnTo>
                  <a:lnTo>
                    <a:pt x="171" y="332"/>
                  </a:lnTo>
                  <a:lnTo>
                    <a:pt x="182" y="333"/>
                  </a:lnTo>
                  <a:lnTo>
                    <a:pt x="205" y="337"/>
                  </a:lnTo>
                  <a:lnTo>
                    <a:pt x="228" y="343"/>
                  </a:lnTo>
                  <a:lnTo>
                    <a:pt x="251" y="351"/>
                  </a:lnTo>
                  <a:lnTo>
                    <a:pt x="274" y="359"/>
                  </a:lnTo>
                  <a:lnTo>
                    <a:pt x="296" y="368"/>
                  </a:lnTo>
                  <a:lnTo>
                    <a:pt x="319" y="375"/>
                  </a:lnTo>
                  <a:lnTo>
                    <a:pt x="342" y="381"/>
                  </a:lnTo>
                  <a:lnTo>
                    <a:pt x="365" y="385"/>
                  </a:lnTo>
                  <a:lnTo>
                    <a:pt x="376" y="386"/>
                  </a:lnTo>
                  <a:lnTo>
                    <a:pt x="387" y="385"/>
                  </a:lnTo>
                  <a:lnTo>
                    <a:pt x="399" y="384"/>
                  </a:lnTo>
                  <a:lnTo>
                    <a:pt x="410" y="382"/>
                  </a:lnTo>
                  <a:lnTo>
                    <a:pt x="422" y="378"/>
                  </a:lnTo>
                  <a:lnTo>
                    <a:pt x="433" y="373"/>
                  </a:lnTo>
                  <a:lnTo>
                    <a:pt x="445" y="367"/>
                  </a:lnTo>
                  <a:lnTo>
                    <a:pt x="456" y="359"/>
                  </a:lnTo>
                  <a:lnTo>
                    <a:pt x="365" y="27"/>
                  </a:lnTo>
                  <a:close/>
                </a:path>
              </a:pathLst>
            </a:custGeom>
            <a:solidFill>
              <a:srgbClr val="FF0000"/>
            </a:solidFill>
            <a:ln w="4763">
              <a:solidFill>
                <a:srgbClr val="000000"/>
              </a:solidFill>
              <a:round/>
              <a:headEnd/>
              <a:tailEnd/>
            </a:ln>
          </p:spPr>
          <p:txBody>
            <a:bodyPr/>
            <a:lstStyle/>
            <a:p>
              <a:endParaRPr lang="zh-CN" altLang="en-US">
                <a:latin typeface="Calibri" pitchFamily="34" charset="0"/>
              </a:endParaRPr>
            </a:p>
          </p:txBody>
        </p:sp>
        <p:sp>
          <p:nvSpPr>
            <p:cNvPr id="36903" name="Freeform 46"/>
            <p:cNvSpPr>
              <a:spLocks noChangeArrowheads="1"/>
            </p:cNvSpPr>
            <p:nvPr/>
          </p:nvSpPr>
          <p:spPr bwMode="auto">
            <a:xfrm>
              <a:off x="1213" y="1653"/>
              <a:ext cx="167" cy="558"/>
            </a:xfrm>
            <a:custGeom>
              <a:avLst/>
              <a:gdLst>
                <a:gd name="T0" fmla="*/ 23 w 167"/>
                <a:gd name="T1" fmla="*/ 0 h 558"/>
                <a:gd name="T2" fmla="*/ 0 w 167"/>
                <a:gd name="T3" fmla="*/ 6 h 558"/>
                <a:gd name="T4" fmla="*/ 144 w 167"/>
                <a:gd name="T5" fmla="*/ 558 h 558"/>
                <a:gd name="T6" fmla="*/ 167 w 167"/>
                <a:gd name="T7" fmla="*/ 552 h 558"/>
                <a:gd name="T8" fmla="*/ 23 w 167"/>
                <a:gd name="T9" fmla="*/ 0 h 558"/>
                <a:gd name="T10" fmla="*/ 0 60000 65536"/>
                <a:gd name="T11" fmla="*/ 0 60000 65536"/>
                <a:gd name="T12" fmla="*/ 0 60000 65536"/>
                <a:gd name="T13" fmla="*/ 0 60000 65536"/>
                <a:gd name="T14" fmla="*/ 0 60000 65536"/>
                <a:gd name="T15" fmla="*/ 0 w 167"/>
                <a:gd name="T16" fmla="*/ 0 h 558"/>
                <a:gd name="T17" fmla="*/ 167 w 167"/>
                <a:gd name="T18" fmla="*/ 558 h 558"/>
              </a:gdLst>
              <a:ahLst/>
              <a:cxnLst>
                <a:cxn ang="T10">
                  <a:pos x="T0" y="T1"/>
                </a:cxn>
                <a:cxn ang="T11">
                  <a:pos x="T2" y="T3"/>
                </a:cxn>
                <a:cxn ang="T12">
                  <a:pos x="T4" y="T5"/>
                </a:cxn>
                <a:cxn ang="T13">
                  <a:pos x="T6" y="T7"/>
                </a:cxn>
                <a:cxn ang="T14">
                  <a:pos x="T8" y="T9"/>
                </a:cxn>
              </a:cxnLst>
              <a:rect l="T15" t="T16" r="T17" b="T18"/>
              <a:pathLst>
                <a:path w="167" h="558">
                  <a:moveTo>
                    <a:pt x="23" y="0"/>
                  </a:moveTo>
                  <a:lnTo>
                    <a:pt x="0" y="6"/>
                  </a:lnTo>
                  <a:lnTo>
                    <a:pt x="144" y="558"/>
                  </a:lnTo>
                  <a:lnTo>
                    <a:pt x="167" y="552"/>
                  </a:lnTo>
                  <a:lnTo>
                    <a:pt x="23"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grpSp>
      <p:grpSp>
        <p:nvGrpSpPr>
          <p:cNvPr id="34" name="Group 47"/>
          <p:cNvGrpSpPr>
            <a:grpSpLocks/>
          </p:cNvGrpSpPr>
          <p:nvPr/>
        </p:nvGrpSpPr>
        <p:grpSpPr bwMode="auto">
          <a:xfrm>
            <a:off x="3262313" y="3854450"/>
            <a:ext cx="457200" cy="428625"/>
            <a:chOff x="1213" y="1653"/>
            <a:chExt cx="491" cy="558"/>
          </a:xfrm>
        </p:grpSpPr>
        <p:sp>
          <p:nvSpPr>
            <p:cNvPr id="36900" name="Freeform 48"/>
            <p:cNvSpPr>
              <a:spLocks noChangeArrowheads="1"/>
            </p:cNvSpPr>
            <p:nvPr/>
          </p:nvSpPr>
          <p:spPr bwMode="auto">
            <a:xfrm>
              <a:off x="1248" y="1679"/>
              <a:ext cx="456" cy="386"/>
            </a:xfrm>
            <a:custGeom>
              <a:avLst/>
              <a:gdLst>
                <a:gd name="T0" fmla="*/ 365 w 456"/>
                <a:gd name="T1" fmla="*/ 27 h 386"/>
                <a:gd name="T2" fmla="*/ 354 w 456"/>
                <a:gd name="T3" fmla="*/ 35 h 386"/>
                <a:gd name="T4" fmla="*/ 342 w 456"/>
                <a:gd name="T5" fmla="*/ 41 h 386"/>
                <a:gd name="T6" fmla="*/ 331 w 456"/>
                <a:gd name="T7" fmla="*/ 46 h 386"/>
                <a:gd name="T8" fmla="*/ 319 w 456"/>
                <a:gd name="T9" fmla="*/ 50 h 386"/>
                <a:gd name="T10" fmla="*/ 308 w 456"/>
                <a:gd name="T11" fmla="*/ 52 h 386"/>
                <a:gd name="T12" fmla="*/ 296 w 456"/>
                <a:gd name="T13" fmla="*/ 53 h 386"/>
                <a:gd name="T14" fmla="*/ 285 w 456"/>
                <a:gd name="T15" fmla="*/ 54 h 386"/>
                <a:gd name="T16" fmla="*/ 274 w 456"/>
                <a:gd name="T17" fmla="*/ 53 h 386"/>
                <a:gd name="T18" fmla="*/ 251 w 456"/>
                <a:gd name="T19" fmla="*/ 49 h 386"/>
                <a:gd name="T20" fmla="*/ 228 w 456"/>
                <a:gd name="T21" fmla="*/ 43 h 386"/>
                <a:gd name="T22" fmla="*/ 205 w 456"/>
                <a:gd name="T23" fmla="*/ 36 h 386"/>
                <a:gd name="T24" fmla="*/ 183 w 456"/>
                <a:gd name="T25" fmla="*/ 27 h 386"/>
                <a:gd name="T26" fmla="*/ 160 w 456"/>
                <a:gd name="T27" fmla="*/ 19 h 386"/>
                <a:gd name="T28" fmla="*/ 137 w 456"/>
                <a:gd name="T29" fmla="*/ 11 h 386"/>
                <a:gd name="T30" fmla="*/ 114 w 456"/>
                <a:gd name="T31" fmla="*/ 5 h 386"/>
                <a:gd name="T32" fmla="*/ 91 w 456"/>
                <a:gd name="T33" fmla="*/ 1 h 386"/>
                <a:gd name="T34" fmla="*/ 80 w 456"/>
                <a:gd name="T35" fmla="*/ 0 h 386"/>
                <a:gd name="T36" fmla="*/ 69 w 456"/>
                <a:gd name="T37" fmla="*/ 1 h 386"/>
                <a:gd name="T38" fmla="*/ 57 w 456"/>
                <a:gd name="T39" fmla="*/ 2 h 386"/>
                <a:gd name="T40" fmla="*/ 46 w 456"/>
                <a:gd name="T41" fmla="*/ 4 h 386"/>
                <a:gd name="T42" fmla="*/ 34 w 456"/>
                <a:gd name="T43" fmla="*/ 8 h 386"/>
                <a:gd name="T44" fmla="*/ 23 w 456"/>
                <a:gd name="T45" fmla="*/ 13 h 386"/>
                <a:gd name="T46" fmla="*/ 11 w 456"/>
                <a:gd name="T47" fmla="*/ 19 h 386"/>
                <a:gd name="T48" fmla="*/ 0 w 456"/>
                <a:gd name="T49" fmla="*/ 27 h 386"/>
                <a:gd name="T50" fmla="*/ 91 w 456"/>
                <a:gd name="T51" fmla="*/ 359 h 386"/>
                <a:gd name="T52" fmla="*/ 102 w 456"/>
                <a:gd name="T53" fmla="*/ 351 h 386"/>
                <a:gd name="T54" fmla="*/ 114 w 456"/>
                <a:gd name="T55" fmla="*/ 345 h 386"/>
                <a:gd name="T56" fmla="*/ 125 w 456"/>
                <a:gd name="T57" fmla="*/ 340 h 386"/>
                <a:gd name="T58" fmla="*/ 137 w 456"/>
                <a:gd name="T59" fmla="*/ 336 h 386"/>
                <a:gd name="T60" fmla="*/ 148 w 456"/>
                <a:gd name="T61" fmla="*/ 334 h 386"/>
                <a:gd name="T62" fmla="*/ 160 w 456"/>
                <a:gd name="T63" fmla="*/ 333 h 386"/>
                <a:gd name="T64" fmla="*/ 171 w 456"/>
                <a:gd name="T65" fmla="*/ 332 h 386"/>
                <a:gd name="T66" fmla="*/ 182 w 456"/>
                <a:gd name="T67" fmla="*/ 333 h 386"/>
                <a:gd name="T68" fmla="*/ 205 w 456"/>
                <a:gd name="T69" fmla="*/ 337 h 386"/>
                <a:gd name="T70" fmla="*/ 228 w 456"/>
                <a:gd name="T71" fmla="*/ 343 h 386"/>
                <a:gd name="T72" fmla="*/ 251 w 456"/>
                <a:gd name="T73" fmla="*/ 351 h 386"/>
                <a:gd name="T74" fmla="*/ 274 w 456"/>
                <a:gd name="T75" fmla="*/ 359 h 386"/>
                <a:gd name="T76" fmla="*/ 296 w 456"/>
                <a:gd name="T77" fmla="*/ 368 h 386"/>
                <a:gd name="T78" fmla="*/ 319 w 456"/>
                <a:gd name="T79" fmla="*/ 375 h 386"/>
                <a:gd name="T80" fmla="*/ 342 w 456"/>
                <a:gd name="T81" fmla="*/ 381 h 386"/>
                <a:gd name="T82" fmla="*/ 365 w 456"/>
                <a:gd name="T83" fmla="*/ 385 h 386"/>
                <a:gd name="T84" fmla="*/ 376 w 456"/>
                <a:gd name="T85" fmla="*/ 386 h 386"/>
                <a:gd name="T86" fmla="*/ 387 w 456"/>
                <a:gd name="T87" fmla="*/ 385 h 386"/>
                <a:gd name="T88" fmla="*/ 399 w 456"/>
                <a:gd name="T89" fmla="*/ 384 h 386"/>
                <a:gd name="T90" fmla="*/ 410 w 456"/>
                <a:gd name="T91" fmla="*/ 382 h 386"/>
                <a:gd name="T92" fmla="*/ 422 w 456"/>
                <a:gd name="T93" fmla="*/ 378 h 386"/>
                <a:gd name="T94" fmla="*/ 433 w 456"/>
                <a:gd name="T95" fmla="*/ 373 h 386"/>
                <a:gd name="T96" fmla="*/ 445 w 456"/>
                <a:gd name="T97" fmla="*/ 367 h 386"/>
                <a:gd name="T98" fmla="*/ 456 w 456"/>
                <a:gd name="T99" fmla="*/ 359 h 386"/>
                <a:gd name="T100" fmla="*/ 365 w 456"/>
                <a:gd name="T101" fmla="*/ 27 h 3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6"/>
                <a:gd name="T154" fmla="*/ 0 h 386"/>
                <a:gd name="T155" fmla="*/ 456 w 456"/>
                <a:gd name="T156" fmla="*/ 386 h 3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6" h="386">
                  <a:moveTo>
                    <a:pt x="365" y="27"/>
                  </a:moveTo>
                  <a:lnTo>
                    <a:pt x="354" y="35"/>
                  </a:lnTo>
                  <a:lnTo>
                    <a:pt x="342" y="41"/>
                  </a:lnTo>
                  <a:lnTo>
                    <a:pt x="331" y="46"/>
                  </a:lnTo>
                  <a:lnTo>
                    <a:pt x="319" y="50"/>
                  </a:lnTo>
                  <a:lnTo>
                    <a:pt x="308" y="52"/>
                  </a:lnTo>
                  <a:lnTo>
                    <a:pt x="296" y="53"/>
                  </a:lnTo>
                  <a:lnTo>
                    <a:pt x="285" y="54"/>
                  </a:lnTo>
                  <a:lnTo>
                    <a:pt x="274" y="53"/>
                  </a:lnTo>
                  <a:lnTo>
                    <a:pt x="251" y="49"/>
                  </a:lnTo>
                  <a:lnTo>
                    <a:pt x="228" y="43"/>
                  </a:lnTo>
                  <a:lnTo>
                    <a:pt x="205" y="36"/>
                  </a:lnTo>
                  <a:lnTo>
                    <a:pt x="183" y="27"/>
                  </a:lnTo>
                  <a:lnTo>
                    <a:pt x="160" y="19"/>
                  </a:lnTo>
                  <a:lnTo>
                    <a:pt x="137" y="11"/>
                  </a:lnTo>
                  <a:lnTo>
                    <a:pt x="114" y="5"/>
                  </a:lnTo>
                  <a:lnTo>
                    <a:pt x="91" y="1"/>
                  </a:lnTo>
                  <a:lnTo>
                    <a:pt x="80" y="0"/>
                  </a:lnTo>
                  <a:lnTo>
                    <a:pt x="69" y="1"/>
                  </a:lnTo>
                  <a:lnTo>
                    <a:pt x="57" y="2"/>
                  </a:lnTo>
                  <a:lnTo>
                    <a:pt x="46" y="4"/>
                  </a:lnTo>
                  <a:lnTo>
                    <a:pt x="34" y="8"/>
                  </a:lnTo>
                  <a:lnTo>
                    <a:pt x="23" y="13"/>
                  </a:lnTo>
                  <a:lnTo>
                    <a:pt x="11" y="19"/>
                  </a:lnTo>
                  <a:lnTo>
                    <a:pt x="0" y="27"/>
                  </a:lnTo>
                  <a:lnTo>
                    <a:pt x="91" y="359"/>
                  </a:lnTo>
                  <a:lnTo>
                    <a:pt x="102" y="351"/>
                  </a:lnTo>
                  <a:lnTo>
                    <a:pt x="114" y="345"/>
                  </a:lnTo>
                  <a:lnTo>
                    <a:pt x="125" y="340"/>
                  </a:lnTo>
                  <a:lnTo>
                    <a:pt x="137" y="336"/>
                  </a:lnTo>
                  <a:lnTo>
                    <a:pt x="148" y="334"/>
                  </a:lnTo>
                  <a:lnTo>
                    <a:pt x="160" y="333"/>
                  </a:lnTo>
                  <a:lnTo>
                    <a:pt x="171" y="332"/>
                  </a:lnTo>
                  <a:lnTo>
                    <a:pt x="182" y="333"/>
                  </a:lnTo>
                  <a:lnTo>
                    <a:pt x="205" y="337"/>
                  </a:lnTo>
                  <a:lnTo>
                    <a:pt x="228" y="343"/>
                  </a:lnTo>
                  <a:lnTo>
                    <a:pt x="251" y="351"/>
                  </a:lnTo>
                  <a:lnTo>
                    <a:pt x="274" y="359"/>
                  </a:lnTo>
                  <a:lnTo>
                    <a:pt x="296" y="368"/>
                  </a:lnTo>
                  <a:lnTo>
                    <a:pt x="319" y="375"/>
                  </a:lnTo>
                  <a:lnTo>
                    <a:pt x="342" y="381"/>
                  </a:lnTo>
                  <a:lnTo>
                    <a:pt x="365" y="385"/>
                  </a:lnTo>
                  <a:lnTo>
                    <a:pt x="376" y="386"/>
                  </a:lnTo>
                  <a:lnTo>
                    <a:pt x="387" y="385"/>
                  </a:lnTo>
                  <a:lnTo>
                    <a:pt x="399" y="384"/>
                  </a:lnTo>
                  <a:lnTo>
                    <a:pt x="410" y="382"/>
                  </a:lnTo>
                  <a:lnTo>
                    <a:pt x="422" y="378"/>
                  </a:lnTo>
                  <a:lnTo>
                    <a:pt x="433" y="373"/>
                  </a:lnTo>
                  <a:lnTo>
                    <a:pt x="445" y="367"/>
                  </a:lnTo>
                  <a:lnTo>
                    <a:pt x="456" y="359"/>
                  </a:lnTo>
                  <a:lnTo>
                    <a:pt x="365" y="27"/>
                  </a:lnTo>
                  <a:close/>
                </a:path>
              </a:pathLst>
            </a:custGeom>
            <a:solidFill>
              <a:srgbClr val="FF0000"/>
            </a:solidFill>
            <a:ln w="4763">
              <a:solidFill>
                <a:srgbClr val="000000"/>
              </a:solidFill>
              <a:round/>
              <a:headEnd/>
              <a:tailEnd/>
            </a:ln>
          </p:spPr>
          <p:txBody>
            <a:bodyPr/>
            <a:lstStyle/>
            <a:p>
              <a:endParaRPr lang="zh-CN" altLang="en-US">
                <a:latin typeface="Calibri" pitchFamily="34" charset="0"/>
              </a:endParaRPr>
            </a:p>
          </p:txBody>
        </p:sp>
        <p:sp>
          <p:nvSpPr>
            <p:cNvPr id="36901" name="Freeform 49"/>
            <p:cNvSpPr>
              <a:spLocks noChangeArrowheads="1"/>
            </p:cNvSpPr>
            <p:nvPr/>
          </p:nvSpPr>
          <p:spPr bwMode="auto">
            <a:xfrm>
              <a:off x="1213" y="1653"/>
              <a:ext cx="167" cy="558"/>
            </a:xfrm>
            <a:custGeom>
              <a:avLst/>
              <a:gdLst>
                <a:gd name="T0" fmla="*/ 23 w 167"/>
                <a:gd name="T1" fmla="*/ 0 h 558"/>
                <a:gd name="T2" fmla="*/ 0 w 167"/>
                <a:gd name="T3" fmla="*/ 6 h 558"/>
                <a:gd name="T4" fmla="*/ 144 w 167"/>
                <a:gd name="T5" fmla="*/ 558 h 558"/>
                <a:gd name="T6" fmla="*/ 167 w 167"/>
                <a:gd name="T7" fmla="*/ 552 h 558"/>
                <a:gd name="T8" fmla="*/ 23 w 167"/>
                <a:gd name="T9" fmla="*/ 0 h 558"/>
                <a:gd name="T10" fmla="*/ 0 60000 65536"/>
                <a:gd name="T11" fmla="*/ 0 60000 65536"/>
                <a:gd name="T12" fmla="*/ 0 60000 65536"/>
                <a:gd name="T13" fmla="*/ 0 60000 65536"/>
                <a:gd name="T14" fmla="*/ 0 60000 65536"/>
                <a:gd name="T15" fmla="*/ 0 w 167"/>
                <a:gd name="T16" fmla="*/ 0 h 558"/>
                <a:gd name="T17" fmla="*/ 167 w 167"/>
                <a:gd name="T18" fmla="*/ 558 h 558"/>
              </a:gdLst>
              <a:ahLst/>
              <a:cxnLst>
                <a:cxn ang="T10">
                  <a:pos x="T0" y="T1"/>
                </a:cxn>
                <a:cxn ang="T11">
                  <a:pos x="T2" y="T3"/>
                </a:cxn>
                <a:cxn ang="T12">
                  <a:pos x="T4" y="T5"/>
                </a:cxn>
                <a:cxn ang="T13">
                  <a:pos x="T6" y="T7"/>
                </a:cxn>
                <a:cxn ang="T14">
                  <a:pos x="T8" y="T9"/>
                </a:cxn>
              </a:cxnLst>
              <a:rect l="T15" t="T16" r="T17" b="T18"/>
              <a:pathLst>
                <a:path w="167" h="558">
                  <a:moveTo>
                    <a:pt x="23" y="0"/>
                  </a:moveTo>
                  <a:lnTo>
                    <a:pt x="0" y="6"/>
                  </a:lnTo>
                  <a:lnTo>
                    <a:pt x="144" y="558"/>
                  </a:lnTo>
                  <a:lnTo>
                    <a:pt x="167" y="552"/>
                  </a:lnTo>
                  <a:lnTo>
                    <a:pt x="23"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grpSp>
      <p:grpSp>
        <p:nvGrpSpPr>
          <p:cNvPr id="37" name="Group 50"/>
          <p:cNvGrpSpPr>
            <a:grpSpLocks/>
          </p:cNvGrpSpPr>
          <p:nvPr/>
        </p:nvGrpSpPr>
        <p:grpSpPr bwMode="auto">
          <a:xfrm>
            <a:off x="1720850" y="4175125"/>
            <a:ext cx="533400" cy="498475"/>
            <a:chOff x="1213" y="1653"/>
            <a:chExt cx="491" cy="558"/>
          </a:xfrm>
        </p:grpSpPr>
        <p:sp>
          <p:nvSpPr>
            <p:cNvPr id="36898" name="Freeform 51"/>
            <p:cNvSpPr>
              <a:spLocks noChangeArrowheads="1"/>
            </p:cNvSpPr>
            <p:nvPr/>
          </p:nvSpPr>
          <p:spPr bwMode="auto">
            <a:xfrm>
              <a:off x="1248" y="1679"/>
              <a:ext cx="456" cy="386"/>
            </a:xfrm>
            <a:custGeom>
              <a:avLst/>
              <a:gdLst>
                <a:gd name="T0" fmla="*/ 365 w 456"/>
                <a:gd name="T1" fmla="*/ 27 h 386"/>
                <a:gd name="T2" fmla="*/ 354 w 456"/>
                <a:gd name="T3" fmla="*/ 35 h 386"/>
                <a:gd name="T4" fmla="*/ 342 w 456"/>
                <a:gd name="T5" fmla="*/ 41 h 386"/>
                <a:gd name="T6" fmla="*/ 331 w 456"/>
                <a:gd name="T7" fmla="*/ 46 h 386"/>
                <a:gd name="T8" fmla="*/ 319 w 456"/>
                <a:gd name="T9" fmla="*/ 50 h 386"/>
                <a:gd name="T10" fmla="*/ 308 w 456"/>
                <a:gd name="T11" fmla="*/ 52 h 386"/>
                <a:gd name="T12" fmla="*/ 296 w 456"/>
                <a:gd name="T13" fmla="*/ 53 h 386"/>
                <a:gd name="T14" fmla="*/ 285 w 456"/>
                <a:gd name="T15" fmla="*/ 54 h 386"/>
                <a:gd name="T16" fmla="*/ 274 w 456"/>
                <a:gd name="T17" fmla="*/ 53 h 386"/>
                <a:gd name="T18" fmla="*/ 251 w 456"/>
                <a:gd name="T19" fmla="*/ 49 h 386"/>
                <a:gd name="T20" fmla="*/ 228 w 456"/>
                <a:gd name="T21" fmla="*/ 43 h 386"/>
                <a:gd name="T22" fmla="*/ 205 w 456"/>
                <a:gd name="T23" fmla="*/ 36 h 386"/>
                <a:gd name="T24" fmla="*/ 183 w 456"/>
                <a:gd name="T25" fmla="*/ 27 h 386"/>
                <a:gd name="T26" fmla="*/ 160 w 456"/>
                <a:gd name="T27" fmla="*/ 19 h 386"/>
                <a:gd name="T28" fmla="*/ 137 w 456"/>
                <a:gd name="T29" fmla="*/ 11 h 386"/>
                <a:gd name="T30" fmla="*/ 114 w 456"/>
                <a:gd name="T31" fmla="*/ 5 h 386"/>
                <a:gd name="T32" fmla="*/ 91 w 456"/>
                <a:gd name="T33" fmla="*/ 1 h 386"/>
                <a:gd name="T34" fmla="*/ 80 w 456"/>
                <a:gd name="T35" fmla="*/ 0 h 386"/>
                <a:gd name="T36" fmla="*/ 69 w 456"/>
                <a:gd name="T37" fmla="*/ 1 h 386"/>
                <a:gd name="T38" fmla="*/ 57 w 456"/>
                <a:gd name="T39" fmla="*/ 2 h 386"/>
                <a:gd name="T40" fmla="*/ 46 w 456"/>
                <a:gd name="T41" fmla="*/ 4 h 386"/>
                <a:gd name="T42" fmla="*/ 34 w 456"/>
                <a:gd name="T43" fmla="*/ 8 h 386"/>
                <a:gd name="T44" fmla="*/ 23 w 456"/>
                <a:gd name="T45" fmla="*/ 13 h 386"/>
                <a:gd name="T46" fmla="*/ 11 w 456"/>
                <a:gd name="T47" fmla="*/ 19 h 386"/>
                <a:gd name="T48" fmla="*/ 0 w 456"/>
                <a:gd name="T49" fmla="*/ 27 h 386"/>
                <a:gd name="T50" fmla="*/ 91 w 456"/>
                <a:gd name="T51" fmla="*/ 359 h 386"/>
                <a:gd name="T52" fmla="*/ 102 w 456"/>
                <a:gd name="T53" fmla="*/ 351 h 386"/>
                <a:gd name="T54" fmla="*/ 114 w 456"/>
                <a:gd name="T55" fmla="*/ 345 h 386"/>
                <a:gd name="T56" fmla="*/ 125 w 456"/>
                <a:gd name="T57" fmla="*/ 340 h 386"/>
                <a:gd name="T58" fmla="*/ 137 w 456"/>
                <a:gd name="T59" fmla="*/ 336 h 386"/>
                <a:gd name="T60" fmla="*/ 148 w 456"/>
                <a:gd name="T61" fmla="*/ 334 h 386"/>
                <a:gd name="T62" fmla="*/ 160 w 456"/>
                <a:gd name="T63" fmla="*/ 333 h 386"/>
                <a:gd name="T64" fmla="*/ 171 w 456"/>
                <a:gd name="T65" fmla="*/ 332 h 386"/>
                <a:gd name="T66" fmla="*/ 182 w 456"/>
                <a:gd name="T67" fmla="*/ 333 h 386"/>
                <a:gd name="T68" fmla="*/ 205 w 456"/>
                <a:gd name="T69" fmla="*/ 337 h 386"/>
                <a:gd name="T70" fmla="*/ 228 w 456"/>
                <a:gd name="T71" fmla="*/ 343 h 386"/>
                <a:gd name="T72" fmla="*/ 251 w 456"/>
                <a:gd name="T73" fmla="*/ 351 h 386"/>
                <a:gd name="T74" fmla="*/ 274 w 456"/>
                <a:gd name="T75" fmla="*/ 359 h 386"/>
                <a:gd name="T76" fmla="*/ 296 w 456"/>
                <a:gd name="T77" fmla="*/ 368 h 386"/>
                <a:gd name="T78" fmla="*/ 319 w 456"/>
                <a:gd name="T79" fmla="*/ 375 h 386"/>
                <a:gd name="T80" fmla="*/ 342 w 456"/>
                <a:gd name="T81" fmla="*/ 381 h 386"/>
                <a:gd name="T82" fmla="*/ 365 w 456"/>
                <a:gd name="T83" fmla="*/ 385 h 386"/>
                <a:gd name="T84" fmla="*/ 376 w 456"/>
                <a:gd name="T85" fmla="*/ 386 h 386"/>
                <a:gd name="T86" fmla="*/ 387 w 456"/>
                <a:gd name="T87" fmla="*/ 385 h 386"/>
                <a:gd name="T88" fmla="*/ 399 w 456"/>
                <a:gd name="T89" fmla="*/ 384 h 386"/>
                <a:gd name="T90" fmla="*/ 410 w 456"/>
                <a:gd name="T91" fmla="*/ 382 h 386"/>
                <a:gd name="T92" fmla="*/ 422 w 456"/>
                <a:gd name="T93" fmla="*/ 378 h 386"/>
                <a:gd name="T94" fmla="*/ 433 w 456"/>
                <a:gd name="T95" fmla="*/ 373 h 386"/>
                <a:gd name="T96" fmla="*/ 445 w 456"/>
                <a:gd name="T97" fmla="*/ 367 h 386"/>
                <a:gd name="T98" fmla="*/ 456 w 456"/>
                <a:gd name="T99" fmla="*/ 359 h 386"/>
                <a:gd name="T100" fmla="*/ 365 w 456"/>
                <a:gd name="T101" fmla="*/ 27 h 3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6"/>
                <a:gd name="T154" fmla="*/ 0 h 386"/>
                <a:gd name="T155" fmla="*/ 456 w 456"/>
                <a:gd name="T156" fmla="*/ 386 h 3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6" h="386">
                  <a:moveTo>
                    <a:pt x="365" y="27"/>
                  </a:moveTo>
                  <a:lnTo>
                    <a:pt x="354" y="35"/>
                  </a:lnTo>
                  <a:lnTo>
                    <a:pt x="342" y="41"/>
                  </a:lnTo>
                  <a:lnTo>
                    <a:pt x="331" y="46"/>
                  </a:lnTo>
                  <a:lnTo>
                    <a:pt x="319" y="50"/>
                  </a:lnTo>
                  <a:lnTo>
                    <a:pt x="308" y="52"/>
                  </a:lnTo>
                  <a:lnTo>
                    <a:pt x="296" y="53"/>
                  </a:lnTo>
                  <a:lnTo>
                    <a:pt x="285" y="54"/>
                  </a:lnTo>
                  <a:lnTo>
                    <a:pt x="274" y="53"/>
                  </a:lnTo>
                  <a:lnTo>
                    <a:pt x="251" y="49"/>
                  </a:lnTo>
                  <a:lnTo>
                    <a:pt x="228" y="43"/>
                  </a:lnTo>
                  <a:lnTo>
                    <a:pt x="205" y="36"/>
                  </a:lnTo>
                  <a:lnTo>
                    <a:pt x="183" y="27"/>
                  </a:lnTo>
                  <a:lnTo>
                    <a:pt x="160" y="19"/>
                  </a:lnTo>
                  <a:lnTo>
                    <a:pt x="137" y="11"/>
                  </a:lnTo>
                  <a:lnTo>
                    <a:pt x="114" y="5"/>
                  </a:lnTo>
                  <a:lnTo>
                    <a:pt x="91" y="1"/>
                  </a:lnTo>
                  <a:lnTo>
                    <a:pt x="80" y="0"/>
                  </a:lnTo>
                  <a:lnTo>
                    <a:pt x="69" y="1"/>
                  </a:lnTo>
                  <a:lnTo>
                    <a:pt x="57" y="2"/>
                  </a:lnTo>
                  <a:lnTo>
                    <a:pt x="46" y="4"/>
                  </a:lnTo>
                  <a:lnTo>
                    <a:pt x="34" y="8"/>
                  </a:lnTo>
                  <a:lnTo>
                    <a:pt x="23" y="13"/>
                  </a:lnTo>
                  <a:lnTo>
                    <a:pt x="11" y="19"/>
                  </a:lnTo>
                  <a:lnTo>
                    <a:pt x="0" y="27"/>
                  </a:lnTo>
                  <a:lnTo>
                    <a:pt x="91" y="359"/>
                  </a:lnTo>
                  <a:lnTo>
                    <a:pt x="102" y="351"/>
                  </a:lnTo>
                  <a:lnTo>
                    <a:pt x="114" y="345"/>
                  </a:lnTo>
                  <a:lnTo>
                    <a:pt x="125" y="340"/>
                  </a:lnTo>
                  <a:lnTo>
                    <a:pt x="137" y="336"/>
                  </a:lnTo>
                  <a:lnTo>
                    <a:pt x="148" y="334"/>
                  </a:lnTo>
                  <a:lnTo>
                    <a:pt x="160" y="333"/>
                  </a:lnTo>
                  <a:lnTo>
                    <a:pt x="171" y="332"/>
                  </a:lnTo>
                  <a:lnTo>
                    <a:pt x="182" y="333"/>
                  </a:lnTo>
                  <a:lnTo>
                    <a:pt x="205" y="337"/>
                  </a:lnTo>
                  <a:lnTo>
                    <a:pt x="228" y="343"/>
                  </a:lnTo>
                  <a:lnTo>
                    <a:pt x="251" y="351"/>
                  </a:lnTo>
                  <a:lnTo>
                    <a:pt x="274" y="359"/>
                  </a:lnTo>
                  <a:lnTo>
                    <a:pt x="296" y="368"/>
                  </a:lnTo>
                  <a:lnTo>
                    <a:pt x="319" y="375"/>
                  </a:lnTo>
                  <a:lnTo>
                    <a:pt x="342" y="381"/>
                  </a:lnTo>
                  <a:lnTo>
                    <a:pt x="365" y="385"/>
                  </a:lnTo>
                  <a:lnTo>
                    <a:pt x="376" y="386"/>
                  </a:lnTo>
                  <a:lnTo>
                    <a:pt x="387" y="385"/>
                  </a:lnTo>
                  <a:lnTo>
                    <a:pt x="399" y="384"/>
                  </a:lnTo>
                  <a:lnTo>
                    <a:pt x="410" y="382"/>
                  </a:lnTo>
                  <a:lnTo>
                    <a:pt x="422" y="378"/>
                  </a:lnTo>
                  <a:lnTo>
                    <a:pt x="433" y="373"/>
                  </a:lnTo>
                  <a:lnTo>
                    <a:pt x="445" y="367"/>
                  </a:lnTo>
                  <a:lnTo>
                    <a:pt x="456" y="359"/>
                  </a:lnTo>
                  <a:lnTo>
                    <a:pt x="365" y="27"/>
                  </a:lnTo>
                  <a:close/>
                </a:path>
              </a:pathLst>
            </a:custGeom>
            <a:solidFill>
              <a:srgbClr val="FF0000"/>
            </a:solidFill>
            <a:ln w="4763">
              <a:solidFill>
                <a:srgbClr val="000000"/>
              </a:solidFill>
              <a:round/>
              <a:headEnd/>
              <a:tailEnd/>
            </a:ln>
          </p:spPr>
          <p:txBody>
            <a:bodyPr/>
            <a:lstStyle/>
            <a:p>
              <a:endParaRPr lang="zh-CN" altLang="en-US">
                <a:latin typeface="Calibri" pitchFamily="34" charset="0"/>
              </a:endParaRPr>
            </a:p>
          </p:txBody>
        </p:sp>
        <p:sp>
          <p:nvSpPr>
            <p:cNvPr id="36899" name="Freeform 52"/>
            <p:cNvSpPr>
              <a:spLocks noChangeArrowheads="1"/>
            </p:cNvSpPr>
            <p:nvPr/>
          </p:nvSpPr>
          <p:spPr bwMode="auto">
            <a:xfrm>
              <a:off x="1213" y="1653"/>
              <a:ext cx="167" cy="558"/>
            </a:xfrm>
            <a:custGeom>
              <a:avLst/>
              <a:gdLst>
                <a:gd name="T0" fmla="*/ 23 w 167"/>
                <a:gd name="T1" fmla="*/ 0 h 558"/>
                <a:gd name="T2" fmla="*/ 0 w 167"/>
                <a:gd name="T3" fmla="*/ 6 h 558"/>
                <a:gd name="T4" fmla="*/ 144 w 167"/>
                <a:gd name="T5" fmla="*/ 558 h 558"/>
                <a:gd name="T6" fmla="*/ 167 w 167"/>
                <a:gd name="T7" fmla="*/ 552 h 558"/>
                <a:gd name="T8" fmla="*/ 23 w 167"/>
                <a:gd name="T9" fmla="*/ 0 h 558"/>
                <a:gd name="T10" fmla="*/ 0 60000 65536"/>
                <a:gd name="T11" fmla="*/ 0 60000 65536"/>
                <a:gd name="T12" fmla="*/ 0 60000 65536"/>
                <a:gd name="T13" fmla="*/ 0 60000 65536"/>
                <a:gd name="T14" fmla="*/ 0 60000 65536"/>
                <a:gd name="T15" fmla="*/ 0 w 167"/>
                <a:gd name="T16" fmla="*/ 0 h 558"/>
                <a:gd name="T17" fmla="*/ 167 w 167"/>
                <a:gd name="T18" fmla="*/ 558 h 558"/>
              </a:gdLst>
              <a:ahLst/>
              <a:cxnLst>
                <a:cxn ang="T10">
                  <a:pos x="T0" y="T1"/>
                </a:cxn>
                <a:cxn ang="T11">
                  <a:pos x="T2" y="T3"/>
                </a:cxn>
                <a:cxn ang="T12">
                  <a:pos x="T4" y="T5"/>
                </a:cxn>
                <a:cxn ang="T13">
                  <a:pos x="T6" y="T7"/>
                </a:cxn>
                <a:cxn ang="T14">
                  <a:pos x="T8" y="T9"/>
                </a:cxn>
              </a:cxnLst>
              <a:rect l="T15" t="T16" r="T17" b="T18"/>
              <a:pathLst>
                <a:path w="167" h="558">
                  <a:moveTo>
                    <a:pt x="23" y="0"/>
                  </a:moveTo>
                  <a:lnTo>
                    <a:pt x="0" y="6"/>
                  </a:lnTo>
                  <a:lnTo>
                    <a:pt x="144" y="558"/>
                  </a:lnTo>
                  <a:lnTo>
                    <a:pt x="167" y="552"/>
                  </a:lnTo>
                  <a:lnTo>
                    <a:pt x="23"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grpSp>
      <p:grpSp>
        <p:nvGrpSpPr>
          <p:cNvPr id="40" name="Group 53"/>
          <p:cNvGrpSpPr>
            <a:grpSpLocks/>
          </p:cNvGrpSpPr>
          <p:nvPr/>
        </p:nvGrpSpPr>
        <p:grpSpPr bwMode="auto">
          <a:xfrm>
            <a:off x="3833813" y="4516438"/>
            <a:ext cx="457200" cy="428625"/>
            <a:chOff x="1213" y="1653"/>
            <a:chExt cx="491" cy="558"/>
          </a:xfrm>
        </p:grpSpPr>
        <p:sp>
          <p:nvSpPr>
            <p:cNvPr id="36896" name="Freeform 54"/>
            <p:cNvSpPr>
              <a:spLocks noChangeArrowheads="1"/>
            </p:cNvSpPr>
            <p:nvPr/>
          </p:nvSpPr>
          <p:spPr bwMode="auto">
            <a:xfrm>
              <a:off x="1248" y="1679"/>
              <a:ext cx="456" cy="386"/>
            </a:xfrm>
            <a:custGeom>
              <a:avLst/>
              <a:gdLst>
                <a:gd name="T0" fmla="*/ 365 w 456"/>
                <a:gd name="T1" fmla="*/ 27 h 386"/>
                <a:gd name="T2" fmla="*/ 354 w 456"/>
                <a:gd name="T3" fmla="*/ 35 h 386"/>
                <a:gd name="T4" fmla="*/ 342 w 456"/>
                <a:gd name="T5" fmla="*/ 41 h 386"/>
                <a:gd name="T6" fmla="*/ 331 w 456"/>
                <a:gd name="T7" fmla="*/ 46 h 386"/>
                <a:gd name="T8" fmla="*/ 319 w 456"/>
                <a:gd name="T9" fmla="*/ 50 h 386"/>
                <a:gd name="T10" fmla="*/ 308 w 456"/>
                <a:gd name="T11" fmla="*/ 52 h 386"/>
                <a:gd name="T12" fmla="*/ 296 w 456"/>
                <a:gd name="T13" fmla="*/ 53 h 386"/>
                <a:gd name="T14" fmla="*/ 285 w 456"/>
                <a:gd name="T15" fmla="*/ 54 h 386"/>
                <a:gd name="T16" fmla="*/ 274 w 456"/>
                <a:gd name="T17" fmla="*/ 53 h 386"/>
                <a:gd name="T18" fmla="*/ 251 w 456"/>
                <a:gd name="T19" fmla="*/ 49 h 386"/>
                <a:gd name="T20" fmla="*/ 228 w 456"/>
                <a:gd name="T21" fmla="*/ 43 h 386"/>
                <a:gd name="T22" fmla="*/ 205 w 456"/>
                <a:gd name="T23" fmla="*/ 36 h 386"/>
                <a:gd name="T24" fmla="*/ 183 w 456"/>
                <a:gd name="T25" fmla="*/ 27 h 386"/>
                <a:gd name="T26" fmla="*/ 160 w 456"/>
                <a:gd name="T27" fmla="*/ 19 h 386"/>
                <a:gd name="T28" fmla="*/ 137 w 456"/>
                <a:gd name="T29" fmla="*/ 11 h 386"/>
                <a:gd name="T30" fmla="*/ 114 w 456"/>
                <a:gd name="T31" fmla="*/ 5 h 386"/>
                <a:gd name="T32" fmla="*/ 91 w 456"/>
                <a:gd name="T33" fmla="*/ 1 h 386"/>
                <a:gd name="T34" fmla="*/ 80 w 456"/>
                <a:gd name="T35" fmla="*/ 0 h 386"/>
                <a:gd name="T36" fmla="*/ 69 w 456"/>
                <a:gd name="T37" fmla="*/ 1 h 386"/>
                <a:gd name="T38" fmla="*/ 57 w 456"/>
                <a:gd name="T39" fmla="*/ 2 h 386"/>
                <a:gd name="T40" fmla="*/ 46 w 456"/>
                <a:gd name="T41" fmla="*/ 4 h 386"/>
                <a:gd name="T42" fmla="*/ 34 w 456"/>
                <a:gd name="T43" fmla="*/ 8 h 386"/>
                <a:gd name="T44" fmla="*/ 23 w 456"/>
                <a:gd name="T45" fmla="*/ 13 h 386"/>
                <a:gd name="T46" fmla="*/ 11 w 456"/>
                <a:gd name="T47" fmla="*/ 19 h 386"/>
                <a:gd name="T48" fmla="*/ 0 w 456"/>
                <a:gd name="T49" fmla="*/ 27 h 386"/>
                <a:gd name="T50" fmla="*/ 91 w 456"/>
                <a:gd name="T51" fmla="*/ 359 h 386"/>
                <a:gd name="T52" fmla="*/ 102 w 456"/>
                <a:gd name="T53" fmla="*/ 351 h 386"/>
                <a:gd name="T54" fmla="*/ 114 w 456"/>
                <a:gd name="T55" fmla="*/ 345 h 386"/>
                <a:gd name="T56" fmla="*/ 125 w 456"/>
                <a:gd name="T57" fmla="*/ 340 h 386"/>
                <a:gd name="T58" fmla="*/ 137 w 456"/>
                <a:gd name="T59" fmla="*/ 336 h 386"/>
                <a:gd name="T60" fmla="*/ 148 w 456"/>
                <a:gd name="T61" fmla="*/ 334 h 386"/>
                <a:gd name="T62" fmla="*/ 160 w 456"/>
                <a:gd name="T63" fmla="*/ 333 h 386"/>
                <a:gd name="T64" fmla="*/ 171 w 456"/>
                <a:gd name="T65" fmla="*/ 332 h 386"/>
                <a:gd name="T66" fmla="*/ 182 w 456"/>
                <a:gd name="T67" fmla="*/ 333 h 386"/>
                <a:gd name="T68" fmla="*/ 205 w 456"/>
                <a:gd name="T69" fmla="*/ 337 h 386"/>
                <a:gd name="T70" fmla="*/ 228 w 456"/>
                <a:gd name="T71" fmla="*/ 343 h 386"/>
                <a:gd name="T72" fmla="*/ 251 w 456"/>
                <a:gd name="T73" fmla="*/ 351 h 386"/>
                <a:gd name="T74" fmla="*/ 274 w 456"/>
                <a:gd name="T75" fmla="*/ 359 h 386"/>
                <a:gd name="T76" fmla="*/ 296 w 456"/>
                <a:gd name="T77" fmla="*/ 368 h 386"/>
                <a:gd name="T78" fmla="*/ 319 w 456"/>
                <a:gd name="T79" fmla="*/ 375 h 386"/>
                <a:gd name="T80" fmla="*/ 342 w 456"/>
                <a:gd name="T81" fmla="*/ 381 h 386"/>
                <a:gd name="T82" fmla="*/ 365 w 456"/>
                <a:gd name="T83" fmla="*/ 385 h 386"/>
                <a:gd name="T84" fmla="*/ 376 w 456"/>
                <a:gd name="T85" fmla="*/ 386 h 386"/>
                <a:gd name="T86" fmla="*/ 387 w 456"/>
                <a:gd name="T87" fmla="*/ 385 h 386"/>
                <a:gd name="T88" fmla="*/ 399 w 456"/>
                <a:gd name="T89" fmla="*/ 384 h 386"/>
                <a:gd name="T90" fmla="*/ 410 w 456"/>
                <a:gd name="T91" fmla="*/ 382 h 386"/>
                <a:gd name="T92" fmla="*/ 422 w 456"/>
                <a:gd name="T93" fmla="*/ 378 h 386"/>
                <a:gd name="T94" fmla="*/ 433 w 456"/>
                <a:gd name="T95" fmla="*/ 373 h 386"/>
                <a:gd name="T96" fmla="*/ 445 w 456"/>
                <a:gd name="T97" fmla="*/ 367 h 386"/>
                <a:gd name="T98" fmla="*/ 456 w 456"/>
                <a:gd name="T99" fmla="*/ 359 h 386"/>
                <a:gd name="T100" fmla="*/ 365 w 456"/>
                <a:gd name="T101" fmla="*/ 27 h 3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6"/>
                <a:gd name="T154" fmla="*/ 0 h 386"/>
                <a:gd name="T155" fmla="*/ 456 w 456"/>
                <a:gd name="T156" fmla="*/ 386 h 3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6" h="386">
                  <a:moveTo>
                    <a:pt x="365" y="27"/>
                  </a:moveTo>
                  <a:lnTo>
                    <a:pt x="354" y="35"/>
                  </a:lnTo>
                  <a:lnTo>
                    <a:pt x="342" y="41"/>
                  </a:lnTo>
                  <a:lnTo>
                    <a:pt x="331" y="46"/>
                  </a:lnTo>
                  <a:lnTo>
                    <a:pt x="319" y="50"/>
                  </a:lnTo>
                  <a:lnTo>
                    <a:pt x="308" y="52"/>
                  </a:lnTo>
                  <a:lnTo>
                    <a:pt x="296" y="53"/>
                  </a:lnTo>
                  <a:lnTo>
                    <a:pt x="285" y="54"/>
                  </a:lnTo>
                  <a:lnTo>
                    <a:pt x="274" y="53"/>
                  </a:lnTo>
                  <a:lnTo>
                    <a:pt x="251" y="49"/>
                  </a:lnTo>
                  <a:lnTo>
                    <a:pt x="228" y="43"/>
                  </a:lnTo>
                  <a:lnTo>
                    <a:pt x="205" y="36"/>
                  </a:lnTo>
                  <a:lnTo>
                    <a:pt x="183" y="27"/>
                  </a:lnTo>
                  <a:lnTo>
                    <a:pt x="160" y="19"/>
                  </a:lnTo>
                  <a:lnTo>
                    <a:pt x="137" y="11"/>
                  </a:lnTo>
                  <a:lnTo>
                    <a:pt x="114" y="5"/>
                  </a:lnTo>
                  <a:lnTo>
                    <a:pt x="91" y="1"/>
                  </a:lnTo>
                  <a:lnTo>
                    <a:pt x="80" y="0"/>
                  </a:lnTo>
                  <a:lnTo>
                    <a:pt x="69" y="1"/>
                  </a:lnTo>
                  <a:lnTo>
                    <a:pt x="57" y="2"/>
                  </a:lnTo>
                  <a:lnTo>
                    <a:pt x="46" y="4"/>
                  </a:lnTo>
                  <a:lnTo>
                    <a:pt x="34" y="8"/>
                  </a:lnTo>
                  <a:lnTo>
                    <a:pt x="23" y="13"/>
                  </a:lnTo>
                  <a:lnTo>
                    <a:pt x="11" y="19"/>
                  </a:lnTo>
                  <a:lnTo>
                    <a:pt x="0" y="27"/>
                  </a:lnTo>
                  <a:lnTo>
                    <a:pt x="91" y="359"/>
                  </a:lnTo>
                  <a:lnTo>
                    <a:pt x="102" y="351"/>
                  </a:lnTo>
                  <a:lnTo>
                    <a:pt x="114" y="345"/>
                  </a:lnTo>
                  <a:lnTo>
                    <a:pt x="125" y="340"/>
                  </a:lnTo>
                  <a:lnTo>
                    <a:pt x="137" y="336"/>
                  </a:lnTo>
                  <a:lnTo>
                    <a:pt x="148" y="334"/>
                  </a:lnTo>
                  <a:lnTo>
                    <a:pt x="160" y="333"/>
                  </a:lnTo>
                  <a:lnTo>
                    <a:pt x="171" y="332"/>
                  </a:lnTo>
                  <a:lnTo>
                    <a:pt x="182" y="333"/>
                  </a:lnTo>
                  <a:lnTo>
                    <a:pt x="205" y="337"/>
                  </a:lnTo>
                  <a:lnTo>
                    <a:pt x="228" y="343"/>
                  </a:lnTo>
                  <a:lnTo>
                    <a:pt x="251" y="351"/>
                  </a:lnTo>
                  <a:lnTo>
                    <a:pt x="274" y="359"/>
                  </a:lnTo>
                  <a:lnTo>
                    <a:pt x="296" y="368"/>
                  </a:lnTo>
                  <a:lnTo>
                    <a:pt x="319" y="375"/>
                  </a:lnTo>
                  <a:lnTo>
                    <a:pt x="342" y="381"/>
                  </a:lnTo>
                  <a:lnTo>
                    <a:pt x="365" y="385"/>
                  </a:lnTo>
                  <a:lnTo>
                    <a:pt x="376" y="386"/>
                  </a:lnTo>
                  <a:lnTo>
                    <a:pt x="387" y="385"/>
                  </a:lnTo>
                  <a:lnTo>
                    <a:pt x="399" y="384"/>
                  </a:lnTo>
                  <a:lnTo>
                    <a:pt x="410" y="382"/>
                  </a:lnTo>
                  <a:lnTo>
                    <a:pt x="422" y="378"/>
                  </a:lnTo>
                  <a:lnTo>
                    <a:pt x="433" y="373"/>
                  </a:lnTo>
                  <a:lnTo>
                    <a:pt x="445" y="367"/>
                  </a:lnTo>
                  <a:lnTo>
                    <a:pt x="456" y="359"/>
                  </a:lnTo>
                  <a:lnTo>
                    <a:pt x="365" y="27"/>
                  </a:lnTo>
                  <a:close/>
                </a:path>
              </a:pathLst>
            </a:custGeom>
            <a:solidFill>
              <a:srgbClr val="FF0000"/>
            </a:solidFill>
            <a:ln w="4763">
              <a:solidFill>
                <a:srgbClr val="000000"/>
              </a:solidFill>
              <a:round/>
              <a:headEnd/>
              <a:tailEnd/>
            </a:ln>
          </p:spPr>
          <p:txBody>
            <a:bodyPr/>
            <a:lstStyle/>
            <a:p>
              <a:endParaRPr lang="zh-CN" altLang="en-US">
                <a:latin typeface="Calibri" pitchFamily="34" charset="0"/>
              </a:endParaRPr>
            </a:p>
          </p:txBody>
        </p:sp>
        <p:sp>
          <p:nvSpPr>
            <p:cNvPr id="36897" name="Freeform 55"/>
            <p:cNvSpPr>
              <a:spLocks noChangeArrowheads="1"/>
            </p:cNvSpPr>
            <p:nvPr/>
          </p:nvSpPr>
          <p:spPr bwMode="auto">
            <a:xfrm>
              <a:off x="1213" y="1653"/>
              <a:ext cx="167" cy="558"/>
            </a:xfrm>
            <a:custGeom>
              <a:avLst/>
              <a:gdLst>
                <a:gd name="T0" fmla="*/ 23 w 167"/>
                <a:gd name="T1" fmla="*/ 0 h 558"/>
                <a:gd name="T2" fmla="*/ 0 w 167"/>
                <a:gd name="T3" fmla="*/ 6 h 558"/>
                <a:gd name="T4" fmla="*/ 144 w 167"/>
                <a:gd name="T5" fmla="*/ 558 h 558"/>
                <a:gd name="T6" fmla="*/ 167 w 167"/>
                <a:gd name="T7" fmla="*/ 552 h 558"/>
                <a:gd name="T8" fmla="*/ 23 w 167"/>
                <a:gd name="T9" fmla="*/ 0 h 558"/>
                <a:gd name="T10" fmla="*/ 0 60000 65536"/>
                <a:gd name="T11" fmla="*/ 0 60000 65536"/>
                <a:gd name="T12" fmla="*/ 0 60000 65536"/>
                <a:gd name="T13" fmla="*/ 0 60000 65536"/>
                <a:gd name="T14" fmla="*/ 0 60000 65536"/>
                <a:gd name="T15" fmla="*/ 0 w 167"/>
                <a:gd name="T16" fmla="*/ 0 h 558"/>
                <a:gd name="T17" fmla="*/ 167 w 167"/>
                <a:gd name="T18" fmla="*/ 558 h 558"/>
              </a:gdLst>
              <a:ahLst/>
              <a:cxnLst>
                <a:cxn ang="T10">
                  <a:pos x="T0" y="T1"/>
                </a:cxn>
                <a:cxn ang="T11">
                  <a:pos x="T2" y="T3"/>
                </a:cxn>
                <a:cxn ang="T12">
                  <a:pos x="T4" y="T5"/>
                </a:cxn>
                <a:cxn ang="T13">
                  <a:pos x="T6" y="T7"/>
                </a:cxn>
                <a:cxn ang="T14">
                  <a:pos x="T8" y="T9"/>
                </a:cxn>
              </a:cxnLst>
              <a:rect l="T15" t="T16" r="T17" b="T18"/>
              <a:pathLst>
                <a:path w="167" h="558">
                  <a:moveTo>
                    <a:pt x="23" y="0"/>
                  </a:moveTo>
                  <a:lnTo>
                    <a:pt x="0" y="6"/>
                  </a:lnTo>
                  <a:lnTo>
                    <a:pt x="144" y="558"/>
                  </a:lnTo>
                  <a:lnTo>
                    <a:pt x="167" y="552"/>
                  </a:lnTo>
                  <a:lnTo>
                    <a:pt x="23"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grpSp>
      <p:grpSp>
        <p:nvGrpSpPr>
          <p:cNvPr id="43" name="Group 56"/>
          <p:cNvGrpSpPr>
            <a:grpSpLocks/>
          </p:cNvGrpSpPr>
          <p:nvPr/>
        </p:nvGrpSpPr>
        <p:grpSpPr bwMode="auto">
          <a:xfrm>
            <a:off x="6196013" y="3022600"/>
            <a:ext cx="381000" cy="357188"/>
            <a:chOff x="1213" y="1653"/>
            <a:chExt cx="491" cy="558"/>
          </a:xfrm>
        </p:grpSpPr>
        <p:sp>
          <p:nvSpPr>
            <p:cNvPr id="36894" name="Freeform 57"/>
            <p:cNvSpPr>
              <a:spLocks noChangeArrowheads="1"/>
            </p:cNvSpPr>
            <p:nvPr/>
          </p:nvSpPr>
          <p:spPr bwMode="auto">
            <a:xfrm>
              <a:off x="1248" y="1679"/>
              <a:ext cx="456" cy="386"/>
            </a:xfrm>
            <a:custGeom>
              <a:avLst/>
              <a:gdLst>
                <a:gd name="T0" fmla="*/ 365 w 456"/>
                <a:gd name="T1" fmla="*/ 27 h 386"/>
                <a:gd name="T2" fmla="*/ 354 w 456"/>
                <a:gd name="T3" fmla="*/ 35 h 386"/>
                <a:gd name="T4" fmla="*/ 342 w 456"/>
                <a:gd name="T5" fmla="*/ 41 h 386"/>
                <a:gd name="T6" fmla="*/ 331 w 456"/>
                <a:gd name="T7" fmla="*/ 46 h 386"/>
                <a:gd name="T8" fmla="*/ 319 w 456"/>
                <a:gd name="T9" fmla="*/ 50 h 386"/>
                <a:gd name="T10" fmla="*/ 308 w 456"/>
                <a:gd name="T11" fmla="*/ 52 h 386"/>
                <a:gd name="T12" fmla="*/ 296 w 456"/>
                <a:gd name="T13" fmla="*/ 53 h 386"/>
                <a:gd name="T14" fmla="*/ 285 w 456"/>
                <a:gd name="T15" fmla="*/ 54 h 386"/>
                <a:gd name="T16" fmla="*/ 274 w 456"/>
                <a:gd name="T17" fmla="*/ 53 h 386"/>
                <a:gd name="T18" fmla="*/ 251 w 456"/>
                <a:gd name="T19" fmla="*/ 49 h 386"/>
                <a:gd name="T20" fmla="*/ 228 w 456"/>
                <a:gd name="T21" fmla="*/ 43 h 386"/>
                <a:gd name="T22" fmla="*/ 205 w 456"/>
                <a:gd name="T23" fmla="*/ 36 h 386"/>
                <a:gd name="T24" fmla="*/ 183 w 456"/>
                <a:gd name="T25" fmla="*/ 27 h 386"/>
                <a:gd name="T26" fmla="*/ 160 w 456"/>
                <a:gd name="T27" fmla="*/ 19 h 386"/>
                <a:gd name="T28" fmla="*/ 137 w 456"/>
                <a:gd name="T29" fmla="*/ 11 h 386"/>
                <a:gd name="T30" fmla="*/ 114 w 456"/>
                <a:gd name="T31" fmla="*/ 5 h 386"/>
                <a:gd name="T32" fmla="*/ 91 w 456"/>
                <a:gd name="T33" fmla="*/ 1 h 386"/>
                <a:gd name="T34" fmla="*/ 80 w 456"/>
                <a:gd name="T35" fmla="*/ 0 h 386"/>
                <a:gd name="T36" fmla="*/ 69 w 456"/>
                <a:gd name="T37" fmla="*/ 1 h 386"/>
                <a:gd name="T38" fmla="*/ 57 w 456"/>
                <a:gd name="T39" fmla="*/ 2 h 386"/>
                <a:gd name="T40" fmla="*/ 46 w 456"/>
                <a:gd name="T41" fmla="*/ 4 h 386"/>
                <a:gd name="T42" fmla="*/ 34 w 456"/>
                <a:gd name="T43" fmla="*/ 8 h 386"/>
                <a:gd name="T44" fmla="*/ 23 w 456"/>
                <a:gd name="T45" fmla="*/ 13 h 386"/>
                <a:gd name="T46" fmla="*/ 11 w 456"/>
                <a:gd name="T47" fmla="*/ 19 h 386"/>
                <a:gd name="T48" fmla="*/ 0 w 456"/>
                <a:gd name="T49" fmla="*/ 27 h 386"/>
                <a:gd name="T50" fmla="*/ 91 w 456"/>
                <a:gd name="T51" fmla="*/ 359 h 386"/>
                <a:gd name="T52" fmla="*/ 102 w 456"/>
                <a:gd name="T53" fmla="*/ 351 h 386"/>
                <a:gd name="T54" fmla="*/ 114 w 456"/>
                <a:gd name="T55" fmla="*/ 345 h 386"/>
                <a:gd name="T56" fmla="*/ 125 w 456"/>
                <a:gd name="T57" fmla="*/ 340 h 386"/>
                <a:gd name="T58" fmla="*/ 137 w 456"/>
                <a:gd name="T59" fmla="*/ 336 h 386"/>
                <a:gd name="T60" fmla="*/ 148 w 456"/>
                <a:gd name="T61" fmla="*/ 334 h 386"/>
                <a:gd name="T62" fmla="*/ 160 w 456"/>
                <a:gd name="T63" fmla="*/ 333 h 386"/>
                <a:gd name="T64" fmla="*/ 171 w 456"/>
                <a:gd name="T65" fmla="*/ 332 h 386"/>
                <a:gd name="T66" fmla="*/ 182 w 456"/>
                <a:gd name="T67" fmla="*/ 333 h 386"/>
                <a:gd name="T68" fmla="*/ 205 w 456"/>
                <a:gd name="T69" fmla="*/ 337 h 386"/>
                <a:gd name="T70" fmla="*/ 228 w 456"/>
                <a:gd name="T71" fmla="*/ 343 h 386"/>
                <a:gd name="T72" fmla="*/ 251 w 456"/>
                <a:gd name="T73" fmla="*/ 351 h 386"/>
                <a:gd name="T74" fmla="*/ 274 w 456"/>
                <a:gd name="T75" fmla="*/ 359 h 386"/>
                <a:gd name="T76" fmla="*/ 296 w 456"/>
                <a:gd name="T77" fmla="*/ 368 h 386"/>
                <a:gd name="T78" fmla="*/ 319 w 456"/>
                <a:gd name="T79" fmla="*/ 375 h 386"/>
                <a:gd name="T80" fmla="*/ 342 w 456"/>
                <a:gd name="T81" fmla="*/ 381 h 386"/>
                <a:gd name="T82" fmla="*/ 365 w 456"/>
                <a:gd name="T83" fmla="*/ 385 h 386"/>
                <a:gd name="T84" fmla="*/ 376 w 456"/>
                <a:gd name="T85" fmla="*/ 386 h 386"/>
                <a:gd name="T86" fmla="*/ 387 w 456"/>
                <a:gd name="T87" fmla="*/ 385 h 386"/>
                <a:gd name="T88" fmla="*/ 399 w 456"/>
                <a:gd name="T89" fmla="*/ 384 h 386"/>
                <a:gd name="T90" fmla="*/ 410 w 456"/>
                <a:gd name="T91" fmla="*/ 382 h 386"/>
                <a:gd name="T92" fmla="*/ 422 w 456"/>
                <a:gd name="T93" fmla="*/ 378 h 386"/>
                <a:gd name="T94" fmla="*/ 433 w 456"/>
                <a:gd name="T95" fmla="*/ 373 h 386"/>
                <a:gd name="T96" fmla="*/ 445 w 456"/>
                <a:gd name="T97" fmla="*/ 367 h 386"/>
                <a:gd name="T98" fmla="*/ 456 w 456"/>
                <a:gd name="T99" fmla="*/ 359 h 386"/>
                <a:gd name="T100" fmla="*/ 365 w 456"/>
                <a:gd name="T101" fmla="*/ 27 h 3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6"/>
                <a:gd name="T154" fmla="*/ 0 h 386"/>
                <a:gd name="T155" fmla="*/ 456 w 456"/>
                <a:gd name="T156" fmla="*/ 386 h 3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6" h="386">
                  <a:moveTo>
                    <a:pt x="365" y="27"/>
                  </a:moveTo>
                  <a:lnTo>
                    <a:pt x="354" y="35"/>
                  </a:lnTo>
                  <a:lnTo>
                    <a:pt x="342" y="41"/>
                  </a:lnTo>
                  <a:lnTo>
                    <a:pt x="331" y="46"/>
                  </a:lnTo>
                  <a:lnTo>
                    <a:pt x="319" y="50"/>
                  </a:lnTo>
                  <a:lnTo>
                    <a:pt x="308" y="52"/>
                  </a:lnTo>
                  <a:lnTo>
                    <a:pt x="296" y="53"/>
                  </a:lnTo>
                  <a:lnTo>
                    <a:pt x="285" y="54"/>
                  </a:lnTo>
                  <a:lnTo>
                    <a:pt x="274" y="53"/>
                  </a:lnTo>
                  <a:lnTo>
                    <a:pt x="251" y="49"/>
                  </a:lnTo>
                  <a:lnTo>
                    <a:pt x="228" y="43"/>
                  </a:lnTo>
                  <a:lnTo>
                    <a:pt x="205" y="36"/>
                  </a:lnTo>
                  <a:lnTo>
                    <a:pt x="183" y="27"/>
                  </a:lnTo>
                  <a:lnTo>
                    <a:pt x="160" y="19"/>
                  </a:lnTo>
                  <a:lnTo>
                    <a:pt x="137" y="11"/>
                  </a:lnTo>
                  <a:lnTo>
                    <a:pt x="114" y="5"/>
                  </a:lnTo>
                  <a:lnTo>
                    <a:pt x="91" y="1"/>
                  </a:lnTo>
                  <a:lnTo>
                    <a:pt x="80" y="0"/>
                  </a:lnTo>
                  <a:lnTo>
                    <a:pt x="69" y="1"/>
                  </a:lnTo>
                  <a:lnTo>
                    <a:pt x="57" y="2"/>
                  </a:lnTo>
                  <a:lnTo>
                    <a:pt x="46" y="4"/>
                  </a:lnTo>
                  <a:lnTo>
                    <a:pt x="34" y="8"/>
                  </a:lnTo>
                  <a:lnTo>
                    <a:pt x="23" y="13"/>
                  </a:lnTo>
                  <a:lnTo>
                    <a:pt x="11" y="19"/>
                  </a:lnTo>
                  <a:lnTo>
                    <a:pt x="0" y="27"/>
                  </a:lnTo>
                  <a:lnTo>
                    <a:pt x="91" y="359"/>
                  </a:lnTo>
                  <a:lnTo>
                    <a:pt x="102" y="351"/>
                  </a:lnTo>
                  <a:lnTo>
                    <a:pt x="114" y="345"/>
                  </a:lnTo>
                  <a:lnTo>
                    <a:pt x="125" y="340"/>
                  </a:lnTo>
                  <a:lnTo>
                    <a:pt x="137" y="336"/>
                  </a:lnTo>
                  <a:lnTo>
                    <a:pt x="148" y="334"/>
                  </a:lnTo>
                  <a:lnTo>
                    <a:pt x="160" y="333"/>
                  </a:lnTo>
                  <a:lnTo>
                    <a:pt x="171" y="332"/>
                  </a:lnTo>
                  <a:lnTo>
                    <a:pt x="182" y="333"/>
                  </a:lnTo>
                  <a:lnTo>
                    <a:pt x="205" y="337"/>
                  </a:lnTo>
                  <a:lnTo>
                    <a:pt x="228" y="343"/>
                  </a:lnTo>
                  <a:lnTo>
                    <a:pt x="251" y="351"/>
                  </a:lnTo>
                  <a:lnTo>
                    <a:pt x="274" y="359"/>
                  </a:lnTo>
                  <a:lnTo>
                    <a:pt x="296" y="368"/>
                  </a:lnTo>
                  <a:lnTo>
                    <a:pt x="319" y="375"/>
                  </a:lnTo>
                  <a:lnTo>
                    <a:pt x="342" y="381"/>
                  </a:lnTo>
                  <a:lnTo>
                    <a:pt x="365" y="385"/>
                  </a:lnTo>
                  <a:lnTo>
                    <a:pt x="376" y="386"/>
                  </a:lnTo>
                  <a:lnTo>
                    <a:pt x="387" y="385"/>
                  </a:lnTo>
                  <a:lnTo>
                    <a:pt x="399" y="384"/>
                  </a:lnTo>
                  <a:lnTo>
                    <a:pt x="410" y="382"/>
                  </a:lnTo>
                  <a:lnTo>
                    <a:pt x="422" y="378"/>
                  </a:lnTo>
                  <a:lnTo>
                    <a:pt x="433" y="373"/>
                  </a:lnTo>
                  <a:lnTo>
                    <a:pt x="445" y="367"/>
                  </a:lnTo>
                  <a:lnTo>
                    <a:pt x="456" y="359"/>
                  </a:lnTo>
                  <a:lnTo>
                    <a:pt x="365" y="27"/>
                  </a:lnTo>
                  <a:close/>
                </a:path>
              </a:pathLst>
            </a:custGeom>
            <a:solidFill>
              <a:srgbClr val="FF0000"/>
            </a:solidFill>
            <a:ln w="4763">
              <a:solidFill>
                <a:srgbClr val="000000"/>
              </a:solidFill>
              <a:round/>
              <a:headEnd/>
              <a:tailEnd/>
            </a:ln>
          </p:spPr>
          <p:txBody>
            <a:bodyPr/>
            <a:lstStyle/>
            <a:p>
              <a:endParaRPr lang="zh-CN" altLang="en-US">
                <a:latin typeface="Calibri" pitchFamily="34" charset="0"/>
              </a:endParaRPr>
            </a:p>
          </p:txBody>
        </p:sp>
        <p:sp>
          <p:nvSpPr>
            <p:cNvPr id="36895" name="Freeform 58"/>
            <p:cNvSpPr>
              <a:spLocks noChangeArrowheads="1"/>
            </p:cNvSpPr>
            <p:nvPr/>
          </p:nvSpPr>
          <p:spPr bwMode="auto">
            <a:xfrm>
              <a:off x="1213" y="1653"/>
              <a:ext cx="167" cy="558"/>
            </a:xfrm>
            <a:custGeom>
              <a:avLst/>
              <a:gdLst>
                <a:gd name="T0" fmla="*/ 23 w 167"/>
                <a:gd name="T1" fmla="*/ 0 h 558"/>
                <a:gd name="T2" fmla="*/ 0 w 167"/>
                <a:gd name="T3" fmla="*/ 6 h 558"/>
                <a:gd name="T4" fmla="*/ 144 w 167"/>
                <a:gd name="T5" fmla="*/ 558 h 558"/>
                <a:gd name="T6" fmla="*/ 167 w 167"/>
                <a:gd name="T7" fmla="*/ 552 h 558"/>
                <a:gd name="T8" fmla="*/ 23 w 167"/>
                <a:gd name="T9" fmla="*/ 0 h 558"/>
                <a:gd name="T10" fmla="*/ 0 60000 65536"/>
                <a:gd name="T11" fmla="*/ 0 60000 65536"/>
                <a:gd name="T12" fmla="*/ 0 60000 65536"/>
                <a:gd name="T13" fmla="*/ 0 60000 65536"/>
                <a:gd name="T14" fmla="*/ 0 60000 65536"/>
                <a:gd name="T15" fmla="*/ 0 w 167"/>
                <a:gd name="T16" fmla="*/ 0 h 558"/>
                <a:gd name="T17" fmla="*/ 167 w 167"/>
                <a:gd name="T18" fmla="*/ 558 h 558"/>
              </a:gdLst>
              <a:ahLst/>
              <a:cxnLst>
                <a:cxn ang="T10">
                  <a:pos x="T0" y="T1"/>
                </a:cxn>
                <a:cxn ang="T11">
                  <a:pos x="T2" y="T3"/>
                </a:cxn>
                <a:cxn ang="T12">
                  <a:pos x="T4" y="T5"/>
                </a:cxn>
                <a:cxn ang="T13">
                  <a:pos x="T6" y="T7"/>
                </a:cxn>
                <a:cxn ang="T14">
                  <a:pos x="T8" y="T9"/>
                </a:cxn>
              </a:cxnLst>
              <a:rect l="T15" t="T16" r="T17" b="T18"/>
              <a:pathLst>
                <a:path w="167" h="558">
                  <a:moveTo>
                    <a:pt x="23" y="0"/>
                  </a:moveTo>
                  <a:lnTo>
                    <a:pt x="0" y="6"/>
                  </a:lnTo>
                  <a:lnTo>
                    <a:pt x="144" y="558"/>
                  </a:lnTo>
                  <a:lnTo>
                    <a:pt x="167" y="552"/>
                  </a:lnTo>
                  <a:lnTo>
                    <a:pt x="23"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grpSp>
      <p:grpSp>
        <p:nvGrpSpPr>
          <p:cNvPr id="46" name="Group 59"/>
          <p:cNvGrpSpPr>
            <a:grpSpLocks/>
          </p:cNvGrpSpPr>
          <p:nvPr/>
        </p:nvGrpSpPr>
        <p:grpSpPr bwMode="auto">
          <a:xfrm>
            <a:off x="6554788" y="3719513"/>
            <a:ext cx="304800" cy="352425"/>
            <a:chOff x="1213" y="1653"/>
            <a:chExt cx="491" cy="558"/>
          </a:xfrm>
        </p:grpSpPr>
        <p:sp>
          <p:nvSpPr>
            <p:cNvPr id="36892" name="Freeform 60"/>
            <p:cNvSpPr>
              <a:spLocks noChangeArrowheads="1"/>
            </p:cNvSpPr>
            <p:nvPr/>
          </p:nvSpPr>
          <p:spPr bwMode="auto">
            <a:xfrm>
              <a:off x="1248" y="1679"/>
              <a:ext cx="456" cy="386"/>
            </a:xfrm>
            <a:custGeom>
              <a:avLst/>
              <a:gdLst>
                <a:gd name="T0" fmla="*/ 365 w 456"/>
                <a:gd name="T1" fmla="*/ 27 h 386"/>
                <a:gd name="T2" fmla="*/ 354 w 456"/>
                <a:gd name="T3" fmla="*/ 35 h 386"/>
                <a:gd name="T4" fmla="*/ 342 w 456"/>
                <a:gd name="T5" fmla="*/ 41 h 386"/>
                <a:gd name="T6" fmla="*/ 331 w 456"/>
                <a:gd name="T7" fmla="*/ 46 h 386"/>
                <a:gd name="T8" fmla="*/ 319 w 456"/>
                <a:gd name="T9" fmla="*/ 50 h 386"/>
                <a:gd name="T10" fmla="*/ 308 w 456"/>
                <a:gd name="T11" fmla="*/ 52 h 386"/>
                <a:gd name="T12" fmla="*/ 296 w 456"/>
                <a:gd name="T13" fmla="*/ 53 h 386"/>
                <a:gd name="T14" fmla="*/ 285 w 456"/>
                <a:gd name="T15" fmla="*/ 54 h 386"/>
                <a:gd name="T16" fmla="*/ 274 w 456"/>
                <a:gd name="T17" fmla="*/ 53 h 386"/>
                <a:gd name="T18" fmla="*/ 251 w 456"/>
                <a:gd name="T19" fmla="*/ 49 h 386"/>
                <a:gd name="T20" fmla="*/ 228 w 456"/>
                <a:gd name="T21" fmla="*/ 43 h 386"/>
                <a:gd name="T22" fmla="*/ 205 w 456"/>
                <a:gd name="T23" fmla="*/ 36 h 386"/>
                <a:gd name="T24" fmla="*/ 183 w 456"/>
                <a:gd name="T25" fmla="*/ 27 h 386"/>
                <a:gd name="T26" fmla="*/ 160 w 456"/>
                <a:gd name="T27" fmla="*/ 19 h 386"/>
                <a:gd name="T28" fmla="*/ 137 w 456"/>
                <a:gd name="T29" fmla="*/ 11 h 386"/>
                <a:gd name="T30" fmla="*/ 114 w 456"/>
                <a:gd name="T31" fmla="*/ 5 h 386"/>
                <a:gd name="T32" fmla="*/ 91 w 456"/>
                <a:gd name="T33" fmla="*/ 1 h 386"/>
                <a:gd name="T34" fmla="*/ 80 w 456"/>
                <a:gd name="T35" fmla="*/ 0 h 386"/>
                <a:gd name="T36" fmla="*/ 69 w 456"/>
                <a:gd name="T37" fmla="*/ 1 h 386"/>
                <a:gd name="T38" fmla="*/ 57 w 456"/>
                <a:gd name="T39" fmla="*/ 2 h 386"/>
                <a:gd name="T40" fmla="*/ 46 w 456"/>
                <a:gd name="T41" fmla="*/ 4 h 386"/>
                <a:gd name="T42" fmla="*/ 34 w 456"/>
                <a:gd name="T43" fmla="*/ 8 h 386"/>
                <a:gd name="T44" fmla="*/ 23 w 456"/>
                <a:gd name="T45" fmla="*/ 13 h 386"/>
                <a:gd name="T46" fmla="*/ 11 w 456"/>
                <a:gd name="T47" fmla="*/ 19 h 386"/>
                <a:gd name="T48" fmla="*/ 0 w 456"/>
                <a:gd name="T49" fmla="*/ 27 h 386"/>
                <a:gd name="T50" fmla="*/ 91 w 456"/>
                <a:gd name="T51" fmla="*/ 359 h 386"/>
                <a:gd name="T52" fmla="*/ 102 w 456"/>
                <a:gd name="T53" fmla="*/ 351 h 386"/>
                <a:gd name="T54" fmla="*/ 114 w 456"/>
                <a:gd name="T55" fmla="*/ 345 h 386"/>
                <a:gd name="T56" fmla="*/ 125 w 456"/>
                <a:gd name="T57" fmla="*/ 340 h 386"/>
                <a:gd name="T58" fmla="*/ 137 w 456"/>
                <a:gd name="T59" fmla="*/ 336 h 386"/>
                <a:gd name="T60" fmla="*/ 148 w 456"/>
                <a:gd name="T61" fmla="*/ 334 h 386"/>
                <a:gd name="T62" fmla="*/ 160 w 456"/>
                <a:gd name="T63" fmla="*/ 333 h 386"/>
                <a:gd name="T64" fmla="*/ 171 w 456"/>
                <a:gd name="T65" fmla="*/ 332 h 386"/>
                <a:gd name="T66" fmla="*/ 182 w 456"/>
                <a:gd name="T67" fmla="*/ 333 h 386"/>
                <a:gd name="T68" fmla="*/ 205 w 456"/>
                <a:gd name="T69" fmla="*/ 337 h 386"/>
                <a:gd name="T70" fmla="*/ 228 w 456"/>
                <a:gd name="T71" fmla="*/ 343 h 386"/>
                <a:gd name="T72" fmla="*/ 251 w 456"/>
                <a:gd name="T73" fmla="*/ 351 h 386"/>
                <a:gd name="T74" fmla="*/ 274 w 456"/>
                <a:gd name="T75" fmla="*/ 359 h 386"/>
                <a:gd name="T76" fmla="*/ 296 w 456"/>
                <a:gd name="T77" fmla="*/ 368 h 386"/>
                <a:gd name="T78" fmla="*/ 319 w 456"/>
                <a:gd name="T79" fmla="*/ 375 h 386"/>
                <a:gd name="T80" fmla="*/ 342 w 456"/>
                <a:gd name="T81" fmla="*/ 381 h 386"/>
                <a:gd name="T82" fmla="*/ 365 w 456"/>
                <a:gd name="T83" fmla="*/ 385 h 386"/>
                <a:gd name="T84" fmla="*/ 376 w 456"/>
                <a:gd name="T85" fmla="*/ 386 h 386"/>
                <a:gd name="T86" fmla="*/ 387 w 456"/>
                <a:gd name="T87" fmla="*/ 385 h 386"/>
                <a:gd name="T88" fmla="*/ 399 w 456"/>
                <a:gd name="T89" fmla="*/ 384 h 386"/>
                <a:gd name="T90" fmla="*/ 410 w 456"/>
                <a:gd name="T91" fmla="*/ 382 h 386"/>
                <a:gd name="T92" fmla="*/ 422 w 456"/>
                <a:gd name="T93" fmla="*/ 378 h 386"/>
                <a:gd name="T94" fmla="*/ 433 w 456"/>
                <a:gd name="T95" fmla="*/ 373 h 386"/>
                <a:gd name="T96" fmla="*/ 445 w 456"/>
                <a:gd name="T97" fmla="*/ 367 h 386"/>
                <a:gd name="T98" fmla="*/ 456 w 456"/>
                <a:gd name="T99" fmla="*/ 359 h 386"/>
                <a:gd name="T100" fmla="*/ 365 w 456"/>
                <a:gd name="T101" fmla="*/ 27 h 3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6"/>
                <a:gd name="T154" fmla="*/ 0 h 386"/>
                <a:gd name="T155" fmla="*/ 456 w 456"/>
                <a:gd name="T156" fmla="*/ 386 h 3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6" h="386">
                  <a:moveTo>
                    <a:pt x="365" y="27"/>
                  </a:moveTo>
                  <a:lnTo>
                    <a:pt x="354" y="35"/>
                  </a:lnTo>
                  <a:lnTo>
                    <a:pt x="342" y="41"/>
                  </a:lnTo>
                  <a:lnTo>
                    <a:pt x="331" y="46"/>
                  </a:lnTo>
                  <a:lnTo>
                    <a:pt x="319" y="50"/>
                  </a:lnTo>
                  <a:lnTo>
                    <a:pt x="308" y="52"/>
                  </a:lnTo>
                  <a:lnTo>
                    <a:pt x="296" y="53"/>
                  </a:lnTo>
                  <a:lnTo>
                    <a:pt x="285" y="54"/>
                  </a:lnTo>
                  <a:lnTo>
                    <a:pt x="274" y="53"/>
                  </a:lnTo>
                  <a:lnTo>
                    <a:pt x="251" y="49"/>
                  </a:lnTo>
                  <a:lnTo>
                    <a:pt x="228" y="43"/>
                  </a:lnTo>
                  <a:lnTo>
                    <a:pt x="205" y="36"/>
                  </a:lnTo>
                  <a:lnTo>
                    <a:pt x="183" y="27"/>
                  </a:lnTo>
                  <a:lnTo>
                    <a:pt x="160" y="19"/>
                  </a:lnTo>
                  <a:lnTo>
                    <a:pt x="137" y="11"/>
                  </a:lnTo>
                  <a:lnTo>
                    <a:pt x="114" y="5"/>
                  </a:lnTo>
                  <a:lnTo>
                    <a:pt x="91" y="1"/>
                  </a:lnTo>
                  <a:lnTo>
                    <a:pt x="80" y="0"/>
                  </a:lnTo>
                  <a:lnTo>
                    <a:pt x="69" y="1"/>
                  </a:lnTo>
                  <a:lnTo>
                    <a:pt x="57" y="2"/>
                  </a:lnTo>
                  <a:lnTo>
                    <a:pt x="46" y="4"/>
                  </a:lnTo>
                  <a:lnTo>
                    <a:pt x="34" y="8"/>
                  </a:lnTo>
                  <a:lnTo>
                    <a:pt x="23" y="13"/>
                  </a:lnTo>
                  <a:lnTo>
                    <a:pt x="11" y="19"/>
                  </a:lnTo>
                  <a:lnTo>
                    <a:pt x="0" y="27"/>
                  </a:lnTo>
                  <a:lnTo>
                    <a:pt x="91" y="359"/>
                  </a:lnTo>
                  <a:lnTo>
                    <a:pt x="102" y="351"/>
                  </a:lnTo>
                  <a:lnTo>
                    <a:pt x="114" y="345"/>
                  </a:lnTo>
                  <a:lnTo>
                    <a:pt x="125" y="340"/>
                  </a:lnTo>
                  <a:lnTo>
                    <a:pt x="137" y="336"/>
                  </a:lnTo>
                  <a:lnTo>
                    <a:pt x="148" y="334"/>
                  </a:lnTo>
                  <a:lnTo>
                    <a:pt x="160" y="333"/>
                  </a:lnTo>
                  <a:lnTo>
                    <a:pt x="171" y="332"/>
                  </a:lnTo>
                  <a:lnTo>
                    <a:pt x="182" y="333"/>
                  </a:lnTo>
                  <a:lnTo>
                    <a:pt x="205" y="337"/>
                  </a:lnTo>
                  <a:lnTo>
                    <a:pt x="228" y="343"/>
                  </a:lnTo>
                  <a:lnTo>
                    <a:pt x="251" y="351"/>
                  </a:lnTo>
                  <a:lnTo>
                    <a:pt x="274" y="359"/>
                  </a:lnTo>
                  <a:lnTo>
                    <a:pt x="296" y="368"/>
                  </a:lnTo>
                  <a:lnTo>
                    <a:pt x="319" y="375"/>
                  </a:lnTo>
                  <a:lnTo>
                    <a:pt x="342" y="381"/>
                  </a:lnTo>
                  <a:lnTo>
                    <a:pt x="365" y="385"/>
                  </a:lnTo>
                  <a:lnTo>
                    <a:pt x="376" y="386"/>
                  </a:lnTo>
                  <a:lnTo>
                    <a:pt x="387" y="385"/>
                  </a:lnTo>
                  <a:lnTo>
                    <a:pt x="399" y="384"/>
                  </a:lnTo>
                  <a:lnTo>
                    <a:pt x="410" y="382"/>
                  </a:lnTo>
                  <a:lnTo>
                    <a:pt x="422" y="378"/>
                  </a:lnTo>
                  <a:lnTo>
                    <a:pt x="433" y="373"/>
                  </a:lnTo>
                  <a:lnTo>
                    <a:pt x="445" y="367"/>
                  </a:lnTo>
                  <a:lnTo>
                    <a:pt x="456" y="359"/>
                  </a:lnTo>
                  <a:lnTo>
                    <a:pt x="365" y="27"/>
                  </a:lnTo>
                  <a:close/>
                </a:path>
              </a:pathLst>
            </a:custGeom>
            <a:solidFill>
              <a:srgbClr val="FF0000"/>
            </a:solidFill>
            <a:ln w="4763">
              <a:solidFill>
                <a:srgbClr val="000000"/>
              </a:solidFill>
              <a:round/>
              <a:headEnd/>
              <a:tailEnd/>
            </a:ln>
          </p:spPr>
          <p:txBody>
            <a:bodyPr/>
            <a:lstStyle/>
            <a:p>
              <a:endParaRPr lang="zh-CN" altLang="en-US">
                <a:latin typeface="Calibri" pitchFamily="34" charset="0"/>
              </a:endParaRPr>
            </a:p>
          </p:txBody>
        </p:sp>
        <p:sp>
          <p:nvSpPr>
            <p:cNvPr id="36893" name="Freeform 61"/>
            <p:cNvSpPr>
              <a:spLocks noChangeArrowheads="1"/>
            </p:cNvSpPr>
            <p:nvPr/>
          </p:nvSpPr>
          <p:spPr bwMode="auto">
            <a:xfrm>
              <a:off x="1213" y="1653"/>
              <a:ext cx="167" cy="558"/>
            </a:xfrm>
            <a:custGeom>
              <a:avLst/>
              <a:gdLst>
                <a:gd name="T0" fmla="*/ 23 w 167"/>
                <a:gd name="T1" fmla="*/ 0 h 558"/>
                <a:gd name="T2" fmla="*/ 0 w 167"/>
                <a:gd name="T3" fmla="*/ 6 h 558"/>
                <a:gd name="T4" fmla="*/ 144 w 167"/>
                <a:gd name="T5" fmla="*/ 558 h 558"/>
                <a:gd name="T6" fmla="*/ 167 w 167"/>
                <a:gd name="T7" fmla="*/ 552 h 558"/>
                <a:gd name="T8" fmla="*/ 23 w 167"/>
                <a:gd name="T9" fmla="*/ 0 h 558"/>
                <a:gd name="T10" fmla="*/ 0 60000 65536"/>
                <a:gd name="T11" fmla="*/ 0 60000 65536"/>
                <a:gd name="T12" fmla="*/ 0 60000 65536"/>
                <a:gd name="T13" fmla="*/ 0 60000 65536"/>
                <a:gd name="T14" fmla="*/ 0 60000 65536"/>
                <a:gd name="T15" fmla="*/ 0 w 167"/>
                <a:gd name="T16" fmla="*/ 0 h 558"/>
                <a:gd name="T17" fmla="*/ 167 w 167"/>
                <a:gd name="T18" fmla="*/ 558 h 558"/>
              </a:gdLst>
              <a:ahLst/>
              <a:cxnLst>
                <a:cxn ang="T10">
                  <a:pos x="T0" y="T1"/>
                </a:cxn>
                <a:cxn ang="T11">
                  <a:pos x="T2" y="T3"/>
                </a:cxn>
                <a:cxn ang="T12">
                  <a:pos x="T4" y="T5"/>
                </a:cxn>
                <a:cxn ang="T13">
                  <a:pos x="T6" y="T7"/>
                </a:cxn>
                <a:cxn ang="T14">
                  <a:pos x="T8" y="T9"/>
                </a:cxn>
              </a:cxnLst>
              <a:rect l="T15" t="T16" r="T17" b="T18"/>
              <a:pathLst>
                <a:path w="167" h="558">
                  <a:moveTo>
                    <a:pt x="23" y="0"/>
                  </a:moveTo>
                  <a:lnTo>
                    <a:pt x="0" y="6"/>
                  </a:lnTo>
                  <a:lnTo>
                    <a:pt x="144" y="558"/>
                  </a:lnTo>
                  <a:lnTo>
                    <a:pt x="167" y="552"/>
                  </a:lnTo>
                  <a:lnTo>
                    <a:pt x="23"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grpSp>
      <p:grpSp>
        <p:nvGrpSpPr>
          <p:cNvPr id="49" name="Group 62"/>
          <p:cNvGrpSpPr>
            <a:grpSpLocks/>
          </p:cNvGrpSpPr>
          <p:nvPr/>
        </p:nvGrpSpPr>
        <p:grpSpPr bwMode="auto">
          <a:xfrm>
            <a:off x="5989638" y="4068763"/>
            <a:ext cx="304800" cy="352425"/>
            <a:chOff x="1213" y="1653"/>
            <a:chExt cx="491" cy="558"/>
          </a:xfrm>
        </p:grpSpPr>
        <p:sp>
          <p:nvSpPr>
            <p:cNvPr id="36890" name="Freeform 63"/>
            <p:cNvSpPr>
              <a:spLocks noChangeArrowheads="1"/>
            </p:cNvSpPr>
            <p:nvPr/>
          </p:nvSpPr>
          <p:spPr bwMode="auto">
            <a:xfrm>
              <a:off x="1248" y="1679"/>
              <a:ext cx="456" cy="386"/>
            </a:xfrm>
            <a:custGeom>
              <a:avLst/>
              <a:gdLst>
                <a:gd name="T0" fmla="*/ 365 w 456"/>
                <a:gd name="T1" fmla="*/ 27 h 386"/>
                <a:gd name="T2" fmla="*/ 354 w 456"/>
                <a:gd name="T3" fmla="*/ 35 h 386"/>
                <a:gd name="T4" fmla="*/ 342 w 456"/>
                <a:gd name="T5" fmla="*/ 41 h 386"/>
                <a:gd name="T6" fmla="*/ 331 w 456"/>
                <a:gd name="T7" fmla="*/ 46 h 386"/>
                <a:gd name="T8" fmla="*/ 319 w 456"/>
                <a:gd name="T9" fmla="*/ 50 h 386"/>
                <a:gd name="T10" fmla="*/ 308 w 456"/>
                <a:gd name="T11" fmla="*/ 52 h 386"/>
                <a:gd name="T12" fmla="*/ 296 w 456"/>
                <a:gd name="T13" fmla="*/ 53 h 386"/>
                <a:gd name="T14" fmla="*/ 285 w 456"/>
                <a:gd name="T15" fmla="*/ 54 h 386"/>
                <a:gd name="T16" fmla="*/ 274 w 456"/>
                <a:gd name="T17" fmla="*/ 53 h 386"/>
                <a:gd name="T18" fmla="*/ 251 w 456"/>
                <a:gd name="T19" fmla="*/ 49 h 386"/>
                <a:gd name="T20" fmla="*/ 228 w 456"/>
                <a:gd name="T21" fmla="*/ 43 h 386"/>
                <a:gd name="T22" fmla="*/ 205 w 456"/>
                <a:gd name="T23" fmla="*/ 36 h 386"/>
                <a:gd name="T24" fmla="*/ 183 w 456"/>
                <a:gd name="T25" fmla="*/ 27 h 386"/>
                <a:gd name="T26" fmla="*/ 160 w 456"/>
                <a:gd name="T27" fmla="*/ 19 h 386"/>
                <a:gd name="T28" fmla="*/ 137 w 456"/>
                <a:gd name="T29" fmla="*/ 11 h 386"/>
                <a:gd name="T30" fmla="*/ 114 w 456"/>
                <a:gd name="T31" fmla="*/ 5 h 386"/>
                <a:gd name="T32" fmla="*/ 91 w 456"/>
                <a:gd name="T33" fmla="*/ 1 h 386"/>
                <a:gd name="T34" fmla="*/ 80 w 456"/>
                <a:gd name="T35" fmla="*/ 0 h 386"/>
                <a:gd name="T36" fmla="*/ 69 w 456"/>
                <a:gd name="T37" fmla="*/ 1 h 386"/>
                <a:gd name="T38" fmla="*/ 57 w 456"/>
                <a:gd name="T39" fmla="*/ 2 h 386"/>
                <a:gd name="T40" fmla="*/ 46 w 456"/>
                <a:gd name="T41" fmla="*/ 4 h 386"/>
                <a:gd name="T42" fmla="*/ 34 w 456"/>
                <a:gd name="T43" fmla="*/ 8 h 386"/>
                <a:gd name="T44" fmla="*/ 23 w 456"/>
                <a:gd name="T45" fmla="*/ 13 h 386"/>
                <a:gd name="T46" fmla="*/ 11 w 456"/>
                <a:gd name="T47" fmla="*/ 19 h 386"/>
                <a:gd name="T48" fmla="*/ 0 w 456"/>
                <a:gd name="T49" fmla="*/ 27 h 386"/>
                <a:gd name="T50" fmla="*/ 91 w 456"/>
                <a:gd name="T51" fmla="*/ 359 h 386"/>
                <a:gd name="T52" fmla="*/ 102 w 456"/>
                <a:gd name="T53" fmla="*/ 351 h 386"/>
                <a:gd name="T54" fmla="*/ 114 w 456"/>
                <a:gd name="T55" fmla="*/ 345 h 386"/>
                <a:gd name="T56" fmla="*/ 125 w 456"/>
                <a:gd name="T57" fmla="*/ 340 h 386"/>
                <a:gd name="T58" fmla="*/ 137 w 456"/>
                <a:gd name="T59" fmla="*/ 336 h 386"/>
                <a:gd name="T60" fmla="*/ 148 w 456"/>
                <a:gd name="T61" fmla="*/ 334 h 386"/>
                <a:gd name="T62" fmla="*/ 160 w 456"/>
                <a:gd name="T63" fmla="*/ 333 h 386"/>
                <a:gd name="T64" fmla="*/ 171 w 456"/>
                <a:gd name="T65" fmla="*/ 332 h 386"/>
                <a:gd name="T66" fmla="*/ 182 w 456"/>
                <a:gd name="T67" fmla="*/ 333 h 386"/>
                <a:gd name="T68" fmla="*/ 205 w 456"/>
                <a:gd name="T69" fmla="*/ 337 h 386"/>
                <a:gd name="T70" fmla="*/ 228 w 456"/>
                <a:gd name="T71" fmla="*/ 343 h 386"/>
                <a:gd name="T72" fmla="*/ 251 w 456"/>
                <a:gd name="T73" fmla="*/ 351 h 386"/>
                <a:gd name="T74" fmla="*/ 274 w 456"/>
                <a:gd name="T75" fmla="*/ 359 h 386"/>
                <a:gd name="T76" fmla="*/ 296 w 456"/>
                <a:gd name="T77" fmla="*/ 368 h 386"/>
                <a:gd name="T78" fmla="*/ 319 w 456"/>
                <a:gd name="T79" fmla="*/ 375 h 386"/>
                <a:gd name="T80" fmla="*/ 342 w 456"/>
                <a:gd name="T81" fmla="*/ 381 h 386"/>
                <a:gd name="T82" fmla="*/ 365 w 456"/>
                <a:gd name="T83" fmla="*/ 385 h 386"/>
                <a:gd name="T84" fmla="*/ 376 w 456"/>
                <a:gd name="T85" fmla="*/ 386 h 386"/>
                <a:gd name="T86" fmla="*/ 387 w 456"/>
                <a:gd name="T87" fmla="*/ 385 h 386"/>
                <a:gd name="T88" fmla="*/ 399 w 456"/>
                <a:gd name="T89" fmla="*/ 384 h 386"/>
                <a:gd name="T90" fmla="*/ 410 w 456"/>
                <a:gd name="T91" fmla="*/ 382 h 386"/>
                <a:gd name="T92" fmla="*/ 422 w 456"/>
                <a:gd name="T93" fmla="*/ 378 h 386"/>
                <a:gd name="T94" fmla="*/ 433 w 456"/>
                <a:gd name="T95" fmla="*/ 373 h 386"/>
                <a:gd name="T96" fmla="*/ 445 w 456"/>
                <a:gd name="T97" fmla="*/ 367 h 386"/>
                <a:gd name="T98" fmla="*/ 456 w 456"/>
                <a:gd name="T99" fmla="*/ 359 h 386"/>
                <a:gd name="T100" fmla="*/ 365 w 456"/>
                <a:gd name="T101" fmla="*/ 27 h 3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6"/>
                <a:gd name="T154" fmla="*/ 0 h 386"/>
                <a:gd name="T155" fmla="*/ 456 w 456"/>
                <a:gd name="T156" fmla="*/ 386 h 3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6" h="386">
                  <a:moveTo>
                    <a:pt x="365" y="27"/>
                  </a:moveTo>
                  <a:lnTo>
                    <a:pt x="354" y="35"/>
                  </a:lnTo>
                  <a:lnTo>
                    <a:pt x="342" y="41"/>
                  </a:lnTo>
                  <a:lnTo>
                    <a:pt x="331" y="46"/>
                  </a:lnTo>
                  <a:lnTo>
                    <a:pt x="319" y="50"/>
                  </a:lnTo>
                  <a:lnTo>
                    <a:pt x="308" y="52"/>
                  </a:lnTo>
                  <a:lnTo>
                    <a:pt x="296" y="53"/>
                  </a:lnTo>
                  <a:lnTo>
                    <a:pt x="285" y="54"/>
                  </a:lnTo>
                  <a:lnTo>
                    <a:pt x="274" y="53"/>
                  </a:lnTo>
                  <a:lnTo>
                    <a:pt x="251" y="49"/>
                  </a:lnTo>
                  <a:lnTo>
                    <a:pt x="228" y="43"/>
                  </a:lnTo>
                  <a:lnTo>
                    <a:pt x="205" y="36"/>
                  </a:lnTo>
                  <a:lnTo>
                    <a:pt x="183" y="27"/>
                  </a:lnTo>
                  <a:lnTo>
                    <a:pt x="160" y="19"/>
                  </a:lnTo>
                  <a:lnTo>
                    <a:pt x="137" y="11"/>
                  </a:lnTo>
                  <a:lnTo>
                    <a:pt x="114" y="5"/>
                  </a:lnTo>
                  <a:lnTo>
                    <a:pt x="91" y="1"/>
                  </a:lnTo>
                  <a:lnTo>
                    <a:pt x="80" y="0"/>
                  </a:lnTo>
                  <a:lnTo>
                    <a:pt x="69" y="1"/>
                  </a:lnTo>
                  <a:lnTo>
                    <a:pt x="57" y="2"/>
                  </a:lnTo>
                  <a:lnTo>
                    <a:pt x="46" y="4"/>
                  </a:lnTo>
                  <a:lnTo>
                    <a:pt x="34" y="8"/>
                  </a:lnTo>
                  <a:lnTo>
                    <a:pt x="23" y="13"/>
                  </a:lnTo>
                  <a:lnTo>
                    <a:pt x="11" y="19"/>
                  </a:lnTo>
                  <a:lnTo>
                    <a:pt x="0" y="27"/>
                  </a:lnTo>
                  <a:lnTo>
                    <a:pt x="91" y="359"/>
                  </a:lnTo>
                  <a:lnTo>
                    <a:pt x="102" y="351"/>
                  </a:lnTo>
                  <a:lnTo>
                    <a:pt x="114" y="345"/>
                  </a:lnTo>
                  <a:lnTo>
                    <a:pt x="125" y="340"/>
                  </a:lnTo>
                  <a:lnTo>
                    <a:pt x="137" y="336"/>
                  </a:lnTo>
                  <a:lnTo>
                    <a:pt x="148" y="334"/>
                  </a:lnTo>
                  <a:lnTo>
                    <a:pt x="160" y="333"/>
                  </a:lnTo>
                  <a:lnTo>
                    <a:pt x="171" y="332"/>
                  </a:lnTo>
                  <a:lnTo>
                    <a:pt x="182" y="333"/>
                  </a:lnTo>
                  <a:lnTo>
                    <a:pt x="205" y="337"/>
                  </a:lnTo>
                  <a:lnTo>
                    <a:pt x="228" y="343"/>
                  </a:lnTo>
                  <a:lnTo>
                    <a:pt x="251" y="351"/>
                  </a:lnTo>
                  <a:lnTo>
                    <a:pt x="274" y="359"/>
                  </a:lnTo>
                  <a:lnTo>
                    <a:pt x="296" y="368"/>
                  </a:lnTo>
                  <a:lnTo>
                    <a:pt x="319" y="375"/>
                  </a:lnTo>
                  <a:lnTo>
                    <a:pt x="342" y="381"/>
                  </a:lnTo>
                  <a:lnTo>
                    <a:pt x="365" y="385"/>
                  </a:lnTo>
                  <a:lnTo>
                    <a:pt x="376" y="386"/>
                  </a:lnTo>
                  <a:lnTo>
                    <a:pt x="387" y="385"/>
                  </a:lnTo>
                  <a:lnTo>
                    <a:pt x="399" y="384"/>
                  </a:lnTo>
                  <a:lnTo>
                    <a:pt x="410" y="382"/>
                  </a:lnTo>
                  <a:lnTo>
                    <a:pt x="422" y="378"/>
                  </a:lnTo>
                  <a:lnTo>
                    <a:pt x="433" y="373"/>
                  </a:lnTo>
                  <a:lnTo>
                    <a:pt x="445" y="367"/>
                  </a:lnTo>
                  <a:lnTo>
                    <a:pt x="456" y="359"/>
                  </a:lnTo>
                  <a:lnTo>
                    <a:pt x="365" y="27"/>
                  </a:lnTo>
                  <a:close/>
                </a:path>
              </a:pathLst>
            </a:custGeom>
            <a:solidFill>
              <a:srgbClr val="FF0000"/>
            </a:solidFill>
            <a:ln w="4763">
              <a:solidFill>
                <a:srgbClr val="000000"/>
              </a:solidFill>
              <a:round/>
              <a:headEnd/>
              <a:tailEnd/>
            </a:ln>
          </p:spPr>
          <p:txBody>
            <a:bodyPr/>
            <a:lstStyle/>
            <a:p>
              <a:endParaRPr lang="zh-CN" altLang="en-US">
                <a:latin typeface="Calibri" pitchFamily="34" charset="0"/>
              </a:endParaRPr>
            </a:p>
          </p:txBody>
        </p:sp>
        <p:sp>
          <p:nvSpPr>
            <p:cNvPr id="36891" name="Freeform 64"/>
            <p:cNvSpPr>
              <a:spLocks noChangeArrowheads="1"/>
            </p:cNvSpPr>
            <p:nvPr/>
          </p:nvSpPr>
          <p:spPr bwMode="auto">
            <a:xfrm>
              <a:off x="1213" y="1653"/>
              <a:ext cx="167" cy="558"/>
            </a:xfrm>
            <a:custGeom>
              <a:avLst/>
              <a:gdLst>
                <a:gd name="T0" fmla="*/ 23 w 167"/>
                <a:gd name="T1" fmla="*/ 0 h 558"/>
                <a:gd name="T2" fmla="*/ 0 w 167"/>
                <a:gd name="T3" fmla="*/ 6 h 558"/>
                <a:gd name="T4" fmla="*/ 144 w 167"/>
                <a:gd name="T5" fmla="*/ 558 h 558"/>
                <a:gd name="T6" fmla="*/ 167 w 167"/>
                <a:gd name="T7" fmla="*/ 552 h 558"/>
                <a:gd name="T8" fmla="*/ 23 w 167"/>
                <a:gd name="T9" fmla="*/ 0 h 558"/>
                <a:gd name="T10" fmla="*/ 0 60000 65536"/>
                <a:gd name="T11" fmla="*/ 0 60000 65536"/>
                <a:gd name="T12" fmla="*/ 0 60000 65536"/>
                <a:gd name="T13" fmla="*/ 0 60000 65536"/>
                <a:gd name="T14" fmla="*/ 0 60000 65536"/>
                <a:gd name="T15" fmla="*/ 0 w 167"/>
                <a:gd name="T16" fmla="*/ 0 h 558"/>
                <a:gd name="T17" fmla="*/ 167 w 167"/>
                <a:gd name="T18" fmla="*/ 558 h 558"/>
              </a:gdLst>
              <a:ahLst/>
              <a:cxnLst>
                <a:cxn ang="T10">
                  <a:pos x="T0" y="T1"/>
                </a:cxn>
                <a:cxn ang="T11">
                  <a:pos x="T2" y="T3"/>
                </a:cxn>
                <a:cxn ang="T12">
                  <a:pos x="T4" y="T5"/>
                </a:cxn>
                <a:cxn ang="T13">
                  <a:pos x="T6" y="T7"/>
                </a:cxn>
                <a:cxn ang="T14">
                  <a:pos x="T8" y="T9"/>
                </a:cxn>
              </a:cxnLst>
              <a:rect l="T15" t="T16" r="T17" b="T18"/>
              <a:pathLst>
                <a:path w="167" h="558">
                  <a:moveTo>
                    <a:pt x="23" y="0"/>
                  </a:moveTo>
                  <a:lnTo>
                    <a:pt x="0" y="6"/>
                  </a:lnTo>
                  <a:lnTo>
                    <a:pt x="144" y="558"/>
                  </a:lnTo>
                  <a:lnTo>
                    <a:pt x="167" y="552"/>
                  </a:lnTo>
                  <a:lnTo>
                    <a:pt x="23"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grpSp>
      <p:grpSp>
        <p:nvGrpSpPr>
          <p:cNvPr id="52" name="Group 65"/>
          <p:cNvGrpSpPr>
            <a:grpSpLocks/>
          </p:cNvGrpSpPr>
          <p:nvPr/>
        </p:nvGrpSpPr>
        <p:grpSpPr bwMode="auto">
          <a:xfrm>
            <a:off x="3733800" y="2693988"/>
            <a:ext cx="457200" cy="352425"/>
            <a:chOff x="1213" y="1653"/>
            <a:chExt cx="491" cy="558"/>
          </a:xfrm>
        </p:grpSpPr>
        <p:sp>
          <p:nvSpPr>
            <p:cNvPr id="36888" name="Freeform 66"/>
            <p:cNvSpPr>
              <a:spLocks noChangeArrowheads="1"/>
            </p:cNvSpPr>
            <p:nvPr/>
          </p:nvSpPr>
          <p:spPr bwMode="auto">
            <a:xfrm>
              <a:off x="1248" y="1679"/>
              <a:ext cx="456" cy="386"/>
            </a:xfrm>
            <a:custGeom>
              <a:avLst/>
              <a:gdLst>
                <a:gd name="T0" fmla="*/ 365 w 456"/>
                <a:gd name="T1" fmla="*/ 27 h 386"/>
                <a:gd name="T2" fmla="*/ 354 w 456"/>
                <a:gd name="T3" fmla="*/ 35 h 386"/>
                <a:gd name="T4" fmla="*/ 342 w 456"/>
                <a:gd name="T5" fmla="*/ 41 h 386"/>
                <a:gd name="T6" fmla="*/ 331 w 456"/>
                <a:gd name="T7" fmla="*/ 46 h 386"/>
                <a:gd name="T8" fmla="*/ 319 w 456"/>
                <a:gd name="T9" fmla="*/ 50 h 386"/>
                <a:gd name="T10" fmla="*/ 308 w 456"/>
                <a:gd name="T11" fmla="*/ 52 h 386"/>
                <a:gd name="T12" fmla="*/ 296 w 456"/>
                <a:gd name="T13" fmla="*/ 53 h 386"/>
                <a:gd name="T14" fmla="*/ 285 w 456"/>
                <a:gd name="T15" fmla="*/ 54 h 386"/>
                <a:gd name="T16" fmla="*/ 274 w 456"/>
                <a:gd name="T17" fmla="*/ 53 h 386"/>
                <a:gd name="T18" fmla="*/ 251 w 456"/>
                <a:gd name="T19" fmla="*/ 49 h 386"/>
                <a:gd name="T20" fmla="*/ 228 w 456"/>
                <a:gd name="T21" fmla="*/ 43 h 386"/>
                <a:gd name="T22" fmla="*/ 205 w 456"/>
                <a:gd name="T23" fmla="*/ 36 h 386"/>
                <a:gd name="T24" fmla="*/ 183 w 456"/>
                <a:gd name="T25" fmla="*/ 27 h 386"/>
                <a:gd name="T26" fmla="*/ 160 w 456"/>
                <a:gd name="T27" fmla="*/ 19 h 386"/>
                <a:gd name="T28" fmla="*/ 137 w 456"/>
                <a:gd name="T29" fmla="*/ 11 h 386"/>
                <a:gd name="T30" fmla="*/ 114 w 456"/>
                <a:gd name="T31" fmla="*/ 5 h 386"/>
                <a:gd name="T32" fmla="*/ 91 w 456"/>
                <a:gd name="T33" fmla="*/ 1 h 386"/>
                <a:gd name="T34" fmla="*/ 80 w 456"/>
                <a:gd name="T35" fmla="*/ 0 h 386"/>
                <a:gd name="T36" fmla="*/ 69 w 456"/>
                <a:gd name="T37" fmla="*/ 1 h 386"/>
                <a:gd name="T38" fmla="*/ 57 w 456"/>
                <a:gd name="T39" fmla="*/ 2 h 386"/>
                <a:gd name="T40" fmla="*/ 46 w 456"/>
                <a:gd name="T41" fmla="*/ 4 h 386"/>
                <a:gd name="T42" fmla="*/ 34 w 456"/>
                <a:gd name="T43" fmla="*/ 8 h 386"/>
                <a:gd name="T44" fmla="*/ 23 w 456"/>
                <a:gd name="T45" fmla="*/ 13 h 386"/>
                <a:gd name="T46" fmla="*/ 11 w 456"/>
                <a:gd name="T47" fmla="*/ 19 h 386"/>
                <a:gd name="T48" fmla="*/ 0 w 456"/>
                <a:gd name="T49" fmla="*/ 27 h 386"/>
                <a:gd name="T50" fmla="*/ 91 w 456"/>
                <a:gd name="T51" fmla="*/ 359 h 386"/>
                <a:gd name="T52" fmla="*/ 102 w 456"/>
                <a:gd name="T53" fmla="*/ 351 h 386"/>
                <a:gd name="T54" fmla="*/ 114 w 456"/>
                <a:gd name="T55" fmla="*/ 345 h 386"/>
                <a:gd name="T56" fmla="*/ 125 w 456"/>
                <a:gd name="T57" fmla="*/ 340 h 386"/>
                <a:gd name="T58" fmla="*/ 137 w 456"/>
                <a:gd name="T59" fmla="*/ 336 h 386"/>
                <a:gd name="T60" fmla="*/ 148 w 456"/>
                <a:gd name="T61" fmla="*/ 334 h 386"/>
                <a:gd name="T62" fmla="*/ 160 w 456"/>
                <a:gd name="T63" fmla="*/ 333 h 386"/>
                <a:gd name="T64" fmla="*/ 171 w 456"/>
                <a:gd name="T65" fmla="*/ 332 h 386"/>
                <a:gd name="T66" fmla="*/ 182 w 456"/>
                <a:gd name="T67" fmla="*/ 333 h 386"/>
                <a:gd name="T68" fmla="*/ 205 w 456"/>
                <a:gd name="T69" fmla="*/ 337 h 386"/>
                <a:gd name="T70" fmla="*/ 228 w 456"/>
                <a:gd name="T71" fmla="*/ 343 h 386"/>
                <a:gd name="T72" fmla="*/ 251 w 456"/>
                <a:gd name="T73" fmla="*/ 351 h 386"/>
                <a:gd name="T74" fmla="*/ 274 w 456"/>
                <a:gd name="T75" fmla="*/ 359 h 386"/>
                <a:gd name="T76" fmla="*/ 296 w 456"/>
                <a:gd name="T77" fmla="*/ 368 h 386"/>
                <a:gd name="T78" fmla="*/ 319 w 456"/>
                <a:gd name="T79" fmla="*/ 375 h 386"/>
                <a:gd name="T80" fmla="*/ 342 w 456"/>
                <a:gd name="T81" fmla="*/ 381 h 386"/>
                <a:gd name="T82" fmla="*/ 365 w 456"/>
                <a:gd name="T83" fmla="*/ 385 h 386"/>
                <a:gd name="T84" fmla="*/ 376 w 456"/>
                <a:gd name="T85" fmla="*/ 386 h 386"/>
                <a:gd name="T86" fmla="*/ 387 w 456"/>
                <a:gd name="T87" fmla="*/ 385 h 386"/>
                <a:gd name="T88" fmla="*/ 399 w 456"/>
                <a:gd name="T89" fmla="*/ 384 h 386"/>
                <a:gd name="T90" fmla="*/ 410 w 456"/>
                <a:gd name="T91" fmla="*/ 382 h 386"/>
                <a:gd name="T92" fmla="*/ 422 w 456"/>
                <a:gd name="T93" fmla="*/ 378 h 386"/>
                <a:gd name="T94" fmla="*/ 433 w 456"/>
                <a:gd name="T95" fmla="*/ 373 h 386"/>
                <a:gd name="T96" fmla="*/ 445 w 456"/>
                <a:gd name="T97" fmla="*/ 367 h 386"/>
                <a:gd name="T98" fmla="*/ 456 w 456"/>
                <a:gd name="T99" fmla="*/ 359 h 386"/>
                <a:gd name="T100" fmla="*/ 365 w 456"/>
                <a:gd name="T101" fmla="*/ 27 h 3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6"/>
                <a:gd name="T154" fmla="*/ 0 h 386"/>
                <a:gd name="T155" fmla="*/ 456 w 456"/>
                <a:gd name="T156" fmla="*/ 386 h 3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6" h="386">
                  <a:moveTo>
                    <a:pt x="365" y="27"/>
                  </a:moveTo>
                  <a:lnTo>
                    <a:pt x="354" y="35"/>
                  </a:lnTo>
                  <a:lnTo>
                    <a:pt x="342" y="41"/>
                  </a:lnTo>
                  <a:lnTo>
                    <a:pt x="331" y="46"/>
                  </a:lnTo>
                  <a:lnTo>
                    <a:pt x="319" y="50"/>
                  </a:lnTo>
                  <a:lnTo>
                    <a:pt x="308" y="52"/>
                  </a:lnTo>
                  <a:lnTo>
                    <a:pt x="296" y="53"/>
                  </a:lnTo>
                  <a:lnTo>
                    <a:pt x="285" y="54"/>
                  </a:lnTo>
                  <a:lnTo>
                    <a:pt x="274" y="53"/>
                  </a:lnTo>
                  <a:lnTo>
                    <a:pt x="251" y="49"/>
                  </a:lnTo>
                  <a:lnTo>
                    <a:pt x="228" y="43"/>
                  </a:lnTo>
                  <a:lnTo>
                    <a:pt x="205" y="36"/>
                  </a:lnTo>
                  <a:lnTo>
                    <a:pt x="183" y="27"/>
                  </a:lnTo>
                  <a:lnTo>
                    <a:pt x="160" y="19"/>
                  </a:lnTo>
                  <a:lnTo>
                    <a:pt x="137" y="11"/>
                  </a:lnTo>
                  <a:lnTo>
                    <a:pt x="114" y="5"/>
                  </a:lnTo>
                  <a:lnTo>
                    <a:pt x="91" y="1"/>
                  </a:lnTo>
                  <a:lnTo>
                    <a:pt x="80" y="0"/>
                  </a:lnTo>
                  <a:lnTo>
                    <a:pt x="69" y="1"/>
                  </a:lnTo>
                  <a:lnTo>
                    <a:pt x="57" y="2"/>
                  </a:lnTo>
                  <a:lnTo>
                    <a:pt x="46" y="4"/>
                  </a:lnTo>
                  <a:lnTo>
                    <a:pt x="34" y="8"/>
                  </a:lnTo>
                  <a:lnTo>
                    <a:pt x="23" y="13"/>
                  </a:lnTo>
                  <a:lnTo>
                    <a:pt x="11" y="19"/>
                  </a:lnTo>
                  <a:lnTo>
                    <a:pt x="0" y="27"/>
                  </a:lnTo>
                  <a:lnTo>
                    <a:pt x="91" y="359"/>
                  </a:lnTo>
                  <a:lnTo>
                    <a:pt x="102" y="351"/>
                  </a:lnTo>
                  <a:lnTo>
                    <a:pt x="114" y="345"/>
                  </a:lnTo>
                  <a:lnTo>
                    <a:pt x="125" y="340"/>
                  </a:lnTo>
                  <a:lnTo>
                    <a:pt x="137" y="336"/>
                  </a:lnTo>
                  <a:lnTo>
                    <a:pt x="148" y="334"/>
                  </a:lnTo>
                  <a:lnTo>
                    <a:pt x="160" y="333"/>
                  </a:lnTo>
                  <a:lnTo>
                    <a:pt x="171" y="332"/>
                  </a:lnTo>
                  <a:lnTo>
                    <a:pt x="182" y="333"/>
                  </a:lnTo>
                  <a:lnTo>
                    <a:pt x="205" y="337"/>
                  </a:lnTo>
                  <a:lnTo>
                    <a:pt x="228" y="343"/>
                  </a:lnTo>
                  <a:lnTo>
                    <a:pt x="251" y="351"/>
                  </a:lnTo>
                  <a:lnTo>
                    <a:pt x="274" y="359"/>
                  </a:lnTo>
                  <a:lnTo>
                    <a:pt x="296" y="368"/>
                  </a:lnTo>
                  <a:lnTo>
                    <a:pt x="319" y="375"/>
                  </a:lnTo>
                  <a:lnTo>
                    <a:pt x="342" y="381"/>
                  </a:lnTo>
                  <a:lnTo>
                    <a:pt x="365" y="385"/>
                  </a:lnTo>
                  <a:lnTo>
                    <a:pt x="376" y="386"/>
                  </a:lnTo>
                  <a:lnTo>
                    <a:pt x="387" y="385"/>
                  </a:lnTo>
                  <a:lnTo>
                    <a:pt x="399" y="384"/>
                  </a:lnTo>
                  <a:lnTo>
                    <a:pt x="410" y="382"/>
                  </a:lnTo>
                  <a:lnTo>
                    <a:pt x="422" y="378"/>
                  </a:lnTo>
                  <a:lnTo>
                    <a:pt x="433" y="373"/>
                  </a:lnTo>
                  <a:lnTo>
                    <a:pt x="445" y="367"/>
                  </a:lnTo>
                  <a:lnTo>
                    <a:pt x="456" y="359"/>
                  </a:lnTo>
                  <a:lnTo>
                    <a:pt x="365" y="27"/>
                  </a:lnTo>
                  <a:close/>
                </a:path>
              </a:pathLst>
            </a:custGeom>
            <a:solidFill>
              <a:srgbClr val="FF0000"/>
            </a:solidFill>
            <a:ln w="4763">
              <a:solidFill>
                <a:srgbClr val="000000"/>
              </a:solidFill>
              <a:round/>
              <a:headEnd/>
              <a:tailEnd/>
            </a:ln>
          </p:spPr>
          <p:txBody>
            <a:bodyPr/>
            <a:lstStyle/>
            <a:p>
              <a:endParaRPr lang="zh-CN" altLang="en-US">
                <a:latin typeface="Calibri" pitchFamily="34" charset="0"/>
              </a:endParaRPr>
            </a:p>
          </p:txBody>
        </p:sp>
        <p:sp>
          <p:nvSpPr>
            <p:cNvPr id="36889" name="Freeform 67"/>
            <p:cNvSpPr>
              <a:spLocks noChangeArrowheads="1"/>
            </p:cNvSpPr>
            <p:nvPr/>
          </p:nvSpPr>
          <p:spPr bwMode="auto">
            <a:xfrm>
              <a:off x="1213" y="1653"/>
              <a:ext cx="167" cy="558"/>
            </a:xfrm>
            <a:custGeom>
              <a:avLst/>
              <a:gdLst>
                <a:gd name="T0" fmla="*/ 23 w 167"/>
                <a:gd name="T1" fmla="*/ 0 h 558"/>
                <a:gd name="T2" fmla="*/ 0 w 167"/>
                <a:gd name="T3" fmla="*/ 6 h 558"/>
                <a:gd name="T4" fmla="*/ 144 w 167"/>
                <a:gd name="T5" fmla="*/ 558 h 558"/>
                <a:gd name="T6" fmla="*/ 167 w 167"/>
                <a:gd name="T7" fmla="*/ 552 h 558"/>
                <a:gd name="T8" fmla="*/ 23 w 167"/>
                <a:gd name="T9" fmla="*/ 0 h 558"/>
                <a:gd name="T10" fmla="*/ 0 60000 65536"/>
                <a:gd name="T11" fmla="*/ 0 60000 65536"/>
                <a:gd name="T12" fmla="*/ 0 60000 65536"/>
                <a:gd name="T13" fmla="*/ 0 60000 65536"/>
                <a:gd name="T14" fmla="*/ 0 60000 65536"/>
                <a:gd name="T15" fmla="*/ 0 w 167"/>
                <a:gd name="T16" fmla="*/ 0 h 558"/>
                <a:gd name="T17" fmla="*/ 167 w 167"/>
                <a:gd name="T18" fmla="*/ 558 h 558"/>
              </a:gdLst>
              <a:ahLst/>
              <a:cxnLst>
                <a:cxn ang="T10">
                  <a:pos x="T0" y="T1"/>
                </a:cxn>
                <a:cxn ang="T11">
                  <a:pos x="T2" y="T3"/>
                </a:cxn>
                <a:cxn ang="T12">
                  <a:pos x="T4" y="T5"/>
                </a:cxn>
                <a:cxn ang="T13">
                  <a:pos x="T6" y="T7"/>
                </a:cxn>
                <a:cxn ang="T14">
                  <a:pos x="T8" y="T9"/>
                </a:cxn>
              </a:cxnLst>
              <a:rect l="T15" t="T16" r="T17" b="T18"/>
              <a:pathLst>
                <a:path w="167" h="558">
                  <a:moveTo>
                    <a:pt x="23" y="0"/>
                  </a:moveTo>
                  <a:lnTo>
                    <a:pt x="0" y="6"/>
                  </a:lnTo>
                  <a:lnTo>
                    <a:pt x="144" y="558"/>
                  </a:lnTo>
                  <a:lnTo>
                    <a:pt x="167" y="552"/>
                  </a:lnTo>
                  <a:lnTo>
                    <a:pt x="23"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grpSp>
      <p:grpSp>
        <p:nvGrpSpPr>
          <p:cNvPr id="55" name="Group 68"/>
          <p:cNvGrpSpPr>
            <a:grpSpLocks/>
          </p:cNvGrpSpPr>
          <p:nvPr/>
        </p:nvGrpSpPr>
        <p:grpSpPr bwMode="auto">
          <a:xfrm>
            <a:off x="2287588" y="3201988"/>
            <a:ext cx="457200" cy="428625"/>
            <a:chOff x="1213" y="1653"/>
            <a:chExt cx="491" cy="558"/>
          </a:xfrm>
        </p:grpSpPr>
        <p:sp>
          <p:nvSpPr>
            <p:cNvPr id="36886" name="Freeform 69"/>
            <p:cNvSpPr>
              <a:spLocks noChangeArrowheads="1"/>
            </p:cNvSpPr>
            <p:nvPr/>
          </p:nvSpPr>
          <p:spPr bwMode="auto">
            <a:xfrm>
              <a:off x="1248" y="1679"/>
              <a:ext cx="456" cy="386"/>
            </a:xfrm>
            <a:custGeom>
              <a:avLst/>
              <a:gdLst>
                <a:gd name="T0" fmla="*/ 365 w 456"/>
                <a:gd name="T1" fmla="*/ 27 h 386"/>
                <a:gd name="T2" fmla="*/ 354 w 456"/>
                <a:gd name="T3" fmla="*/ 35 h 386"/>
                <a:gd name="T4" fmla="*/ 342 w 456"/>
                <a:gd name="T5" fmla="*/ 41 h 386"/>
                <a:gd name="T6" fmla="*/ 331 w 456"/>
                <a:gd name="T7" fmla="*/ 46 h 386"/>
                <a:gd name="T8" fmla="*/ 319 w 456"/>
                <a:gd name="T9" fmla="*/ 50 h 386"/>
                <a:gd name="T10" fmla="*/ 308 w 456"/>
                <a:gd name="T11" fmla="*/ 52 h 386"/>
                <a:gd name="T12" fmla="*/ 296 w 456"/>
                <a:gd name="T13" fmla="*/ 53 h 386"/>
                <a:gd name="T14" fmla="*/ 285 w 456"/>
                <a:gd name="T15" fmla="*/ 54 h 386"/>
                <a:gd name="T16" fmla="*/ 274 w 456"/>
                <a:gd name="T17" fmla="*/ 53 h 386"/>
                <a:gd name="T18" fmla="*/ 251 w 456"/>
                <a:gd name="T19" fmla="*/ 49 h 386"/>
                <a:gd name="T20" fmla="*/ 228 w 456"/>
                <a:gd name="T21" fmla="*/ 43 h 386"/>
                <a:gd name="T22" fmla="*/ 205 w 456"/>
                <a:gd name="T23" fmla="*/ 36 h 386"/>
                <a:gd name="T24" fmla="*/ 183 w 456"/>
                <a:gd name="T25" fmla="*/ 27 h 386"/>
                <a:gd name="T26" fmla="*/ 160 w 456"/>
                <a:gd name="T27" fmla="*/ 19 h 386"/>
                <a:gd name="T28" fmla="*/ 137 w 456"/>
                <a:gd name="T29" fmla="*/ 11 h 386"/>
                <a:gd name="T30" fmla="*/ 114 w 456"/>
                <a:gd name="T31" fmla="*/ 5 h 386"/>
                <a:gd name="T32" fmla="*/ 91 w 456"/>
                <a:gd name="T33" fmla="*/ 1 h 386"/>
                <a:gd name="T34" fmla="*/ 80 w 456"/>
                <a:gd name="T35" fmla="*/ 0 h 386"/>
                <a:gd name="T36" fmla="*/ 69 w 456"/>
                <a:gd name="T37" fmla="*/ 1 h 386"/>
                <a:gd name="T38" fmla="*/ 57 w 456"/>
                <a:gd name="T39" fmla="*/ 2 h 386"/>
                <a:gd name="T40" fmla="*/ 46 w 456"/>
                <a:gd name="T41" fmla="*/ 4 h 386"/>
                <a:gd name="T42" fmla="*/ 34 w 456"/>
                <a:gd name="T43" fmla="*/ 8 h 386"/>
                <a:gd name="T44" fmla="*/ 23 w 456"/>
                <a:gd name="T45" fmla="*/ 13 h 386"/>
                <a:gd name="T46" fmla="*/ 11 w 456"/>
                <a:gd name="T47" fmla="*/ 19 h 386"/>
                <a:gd name="T48" fmla="*/ 0 w 456"/>
                <a:gd name="T49" fmla="*/ 27 h 386"/>
                <a:gd name="T50" fmla="*/ 91 w 456"/>
                <a:gd name="T51" fmla="*/ 359 h 386"/>
                <a:gd name="T52" fmla="*/ 102 w 456"/>
                <a:gd name="T53" fmla="*/ 351 h 386"/>
                <a:gd name="T54" fmla="*/ 114 w 456"/>
                <a:gd name="T55" fmla="*/ 345 h 386"/>
                <a:gd name="T56" fmla="*/ 125 w 456"/>
                <a:gd name="T57" fmla="*/ 340 h 386"/>
                <a:gd name="T58" fmla="*/ 137 w 456"/>
                <a:gd name="T59" fmla="*/ 336 h 386"/>
                <a:gd name="T60" fmla="*/ 148 w 456"/>
                <a:gd name="T61" fmla="*/ 334 h 386"/>
                <a:gd name="T62" fmla="*/ 160 w 456"/>
                <a:gd name="T63" fmla="*/ 333 h 386"/>
                <a:gd name="T64" fmla="*/ 171 w 456"/>
                <a:gd name="T65" fmla="*/ 332 h 386"/>
                <a:gd name="T66" fmla="*/ 182 w 456"/>
                <a:gd name="T67" fmla="*/ 333 h 386"/>
                <a:gd name="T68" fmla="*/ 205 w 456"/>
                <a:gd name="T69" fmla="*/ 337 h 386"/>
                <a:gd name="T70" fmla="*/ 228 w 456"/>
                <a:gd name="T71" fmla="*/ 343 h 386"/>
                <a:gd name="T72" fmla="*/ 251 w 456"/>
                <a:gd name="T73" fmla="*/ 351 h 386"/>
                <a:gd name="T74" fmla="*/ 274 w 456"/>
                <a:gd name="T75" fmla="*/ 359 h 386"/>
                <a:gd name="T76" fmla="*/ 296 w 456"/>
                <a:gd name="T77" fmla="*/ 368 h 386"/>
                <a:gd name="T78" fmla="*/ 319 w 456"/>
                <a:gd name="T79" fmla="*/ 375 h 386"/>
                <a:gd name="T80" fmla="*/ 342 w 456"/>
                <a:gd name="T81" fmla="*/ 381 h 386"/>
                <a:gd name="T82" fmla="*/ 365 w 456"/>
                <a:gd name="T83" fmla="*/ 385 h 386"/>
                <a:gd name="T84" fmla="*/ 376 w 456"/>
                <a:gd name="T85" fmla="*/ 386 h 386"/>
                <a:gd name="T86" fmla="*/ 387 w 456"/>
                <a:gd name="T87" fmla="*/ 385 h 386"/>
                <a:gd name="T88" fmla="*/ 399 w 456"/>
                <a:gd name="T89" fmla="*/ 384 h 386"/>
                <a:gd name="T90" fmla="*/ 410 w 456"/>
                <a:gd name="T91" fmla="*/ 382 h 386"/>
                <a:gd name="T92" fmla="*/ 422 w 456"/>
                <a:gd name="T93" fmla="*/ 378 h 386"/>
                <a:gd name="T94" fmla="*/ 433 w 456"/>
                <a:gd name="T95" fmla="*/ 373 h 386"/>
                <a:gd name="T96" fmla="*/ 445 w 456"/>
                <a:gd name="T97" fmla="*/ 367 h 386"/>
                <a:gd name="T98" fmla="*/ 456 w 456"/>
                <a:gd name="T99" fmla="*/ 359 h 386"/>
                <a:gd name="T100" fmla="*/ 365 w 456"/>
                <a:gd name="T101" fmla="*/ 27 h 3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6"/>
                <a:gd name="T154" fmla="*/ 0 h 386"/>
                <a:gd name="T155" fmla="*/ 456 w 456"/>
                <a:gd name="T156" fmla="*/ 386 h 3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6" h="386">
                  <a:moveTo>
                    <a:pt x="365" y="27"/>
                  </a:moveTo>
                  <a:lnTo>
                    <a:pt x="354" y="35"/>
                  </a:lnTo>
                  <a:lnTo>
                    <a:pt x="342" y="41"/>
                  </a:lnTo>
                  <a:lnTo>
                    <a:pt x="331" y="46"/>
                  </a:lnTo>
                  <a:lnTo>
                    <a:pt x="319" y="50"/>
                  </a:lnTo>
                  <a:lnTo>
                    <a:pt x="308" y="52"/>
                  </a:lnTo>
                  <a:lnTo>
                    <a:pt x="296" y="53"/>
                  </a:lnTo>
                  <a:lnTo>
                    <a:pt x="285" y="54"/>
                  </a:lnTo>
                  <a:lnTo>
                    <a:pt x="274" y="53"/>
                  </a:lnTo>
                  <a:lnTo>
                    <a:pt x="251" y="49"/>
                  </a:lnTo>
                  <a:lnTo>
                    <a:pt x="228" y="43"/>
                  </a:lnTo>
                  <a:lnTo>
                    <a:pt x="205" y="36"/>
                  </a:lnTo>
                  <a:lnTo>
                    <a:pt x="183" y="27"/>
                  </a:lnTo>
                  <a:lnTo>
                    <a:pt x="160" y="19"/>
                  </a:lnTo>
                  <a:lnTo>
                    <a:pt x="137" y="11"/>
                  </a:lnTo>
                  <a:lnTo>
                    <a:pt x="114" y="5"/>
                  </a:lnTo>
                  <a:lnTo>
                    <a:pt x="91" y="1"/>
                  </a:lnTo>
                  <a:lnTo>
                    <a:pt x="80" y="0"/>
                  </a:lnTo>
                  <a:lnTo>
                    <a:pt x="69" y="1"/>
                  </a:lnTo>
                  <a:lnTo>
                    <a:pt x="57" y="2"/>
                  </a:lnTo>
                  <a:lnTo>
                    <a:pt x="46" y="4"/>
                  </a:lnTo>
                  <a:lnTo>
                    <a:pt x="34" y="8"/>
                  </a:lnTo>
                  <a:lnTo>
                    <a:pt x="23" y="13"/>
                  </a:lnTo>
                  <a:lnTo>
                    <a:pt x="11" y="19"/>
                  </a:lnTo>
                  <a:lnTo>
                    <a:pt x="0" y="27"/>
                  </a:lnTo>
                  <a:lnTo>
                    <a:pt x="91" y="359"/>
                  </a:lnTo>
                  <a:lnTo>
                    <a:pt x="102" y="351"/>
                  </a:lnTo>
                  <a:lnTo>
                    <a:pt x="114" y="345"/>
                  </a:lnTo>
                  <a:lnTo>
                    <a:pt x="125" y="340"/>
                  </a:lnTo>
                  <a:lnTo>
                    <a:pt x="137" y="336"/>
                  </a:lnTo>
                  <a:lnTo>
                    <a:pt x="148" y="334"/>
                  </a:lnTo>
                  <a:lnTo>
                    <a:pt x="160" y="333"/>
                  </a:lnTo>
                  <a:lnTo>
                    <a:pt x="171" y="332"/>
                  </a:lnTo>
                  <a:lnTo>
                    <a:pt x="182" y="333"/>
                  </a:lnTo>
                  <a:lnTo>
                    <a:pt x="205" y="337"/>
                  </a:lnTo>
                  <a:lnTo>
                    <a:pt x="228" y="343"/>
                  </a:lnTo>
                  <a:lnTo>
                    <a:pt x="251" y="351"/>
                  </a:lnTo>
                  <a:lnTo>
                    <a:pt x="274" y="359"/>
                  </a:lnTo>
                  <a:lnTo>
                    <a:pt x="296" y="368"/>
                  </a:lnTo>
                  <a:lnTo>
                    <a:pt x="319" y="375"/>
                  </a:lnTo>
                  <a:lnTo>
                    <a:pt x="342" y="381"/>
                  </a:lnTo>
                  <a:lnTo>
                    <a:pt x="365" y="385"/>
                  </a:lnTo>
                  <a:lnTo>
                    <a:pt x="376" y="386"/>
                  </a:lnTo>
                  <a:lnTo>
                    <a:pt x="387" y="385"/>
                  </a:lnTo>
                  <a:lnTo>
                    <a:pt x="399" y="384"/>
                  </a:lnTo>
                  <a:lnTo>
                    <a:pt x="410" y="382"/>
                  </a:lnTo>
                  <a:lnTo>
                    <a:pt x="422" y="378"/>
                  </a:lnTo>
                  <a:lnTo>
                    <a:pt x="433" y="373"/>
                  </a:lnTo>
                  <a:lnTo>
                    <a:pt x="445" y="367"/>
                  </a:lnTo>
                  <a:lnTo>
                    <a:pt x="456" y="359"/>
                  </a:lnTo>
                  <a:lnTo>
                    <a:pt x="365" y="27"/>
                  </a:lnTo>
                  <a:close/>
                </a:path>
              </a:pathLst>
            </a:custGeom>
            <a:solidFill>
              <a:srgbClr val="FF0000"/>
            </a:solidFill>
            <a:ln w="4763">
              <a:solidFill>
                <a:srgbClr val="000000"/>
              </a:solidFill>
              <a:round/>
              <a:headEnd/>
              <a:tailEnd/>
            </a:ln>
          </p:spPr>
          <p:txBody>
            <a:bodyPr/>
            <a:lstStyle/>
            <a:p>
              <a:endParaRPr lang="zh-CN" altLang="en-US">
                <a:latin typeface="Calibri" pitchFamily="34" charset="0"/>
              </a:endParaRPr>
            </a:p>
          </p:txBody>
        </p:sp>
        <p:sp>
          <p:nvSpPr>
            <p:cNvPr id="36887" name="Freeform 70"/>
            <p:cNvSpPr>
              <a:spLocks noChangeArrowheads="1"/>
            </p:cNvSpPr>
            <p:nvPr/>
          </p:nvSpPr>
          <p:spPr bwMode="auto">
            <a:xfrm>
              <a:off x="1213" y="1653"/>
              <a:ext cx="167" cy="558"/>
            </a:xfrm>
            <a:custGeom>
              <a:avLst/>
              <a:gdLst>
                <a:gd name="T0" fmla="*/ 23 w 167"/>
                <a:gd name="T1" fmla="*/ 0 h 558"/>
                <a:gd name="T2" fmla="*/ 0 w 167"/>
                <a:gd name="T3" fmla="*/ 6 h 558"/>
                <a:gd name="T4" fmla="*/ 144 w 167"/>
                <a:gd name="T5" fmla="*/ 558 h 558"/>
                <a:gd name="T6" fmla="*/ 167 w 167"/>
                <a:gd name="T7" fmla="*/ 552 h 558"/>
                <a:gd name="T8" fmla="*/ 23 w 167"/>
                <a:gd name="T9" fmla="*/ 0 h 558"/>
                <a:gd name="T10" fmla="*/ 0 60000 65536"/>
                <a:gd name="T11" fmla="*/ 0 60000 65536"/>
                <a:gd name="T12" fmla="*/ 0 60000 65536"/>
                <a:gd name="T13" fmla="*/ 0 60000 65536"/>
                <a:gd name="T14" fmla="*/ 0 60000 65536"/>
                <a:gd name="T15" fmla="*/ 0 w 167"/>
                <a:gd name="T16" fmla="*/ 0 h 558"/>
                <a:gd name="T17" fmla="*/ 167 w 167"/>
                <a:gd name="T18" fmla="*/ 558 h 558"/>
              </a:gdLst>
              <a:ahLst/>
              <a:cxnLst>
                <a:cxn ang="T10">
                  <a:pos x="T0" y="T1"/>
                </a:cxn>
                <a:cxn ang="T11">
                  <a:pos x="T2" y="T3"/>
                </a:cxn>
                <a:cxn ang="T12">
                  <a:pos x="T4" y="T5"/>
                </a:cxn>
                <a:cxn ang="T13">
                  <a:pos x="T6" y="T7"/>
                </a:cxn>
                <a:cxn ang="T14">
                  <a:pos x="T8" y="T9"/>
                </a:cxn>
              </a:cxnLst>
              <a:rect l="T15" t="T16" r="T17" b="T18"/>
              <a:pathLst>
                <a:path w="167" h="558">
                  <a:moveTo>
                    <a:pt x="23" y="0"/>
                  </a:moveTo>
                  <a:lnTo>
                    <a:pt x="0" y="6"/>
                  </a:lnTo>
                  <a:lnTo>
                    <a:pt x="144" y="558"/>
                  </a:lnTo>
                  <a:lnTo>
                    <a:pt x="167" y="552"/>
                  </a:lnTo>
                  <a:lnTo>
                    <a:pt x="23"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grpSp>
      <p:grpSp>
        <p:nvGrpSpPr>
          <p:cNvPr id="58" name="Group 71"/>
          <p:cNvGrpSpPr>
            <a:grpSpLocks/>
          </p:cNvGrpSpPr>
          <p:nvPr/>
        </p:nvGrpSpPr>
        <p:grpSpPr bwMode="auto">
          <a:xfrm>
            <a:off x="5162550" y="3854450"/>
            <a:ext cx="457200" cy="352425"/>
            <a:chOff x="1213" y="1653"/>
            <a:chExt cx="491" cy="558"/>
          </a:xfrm>
        </p:grpSpPr>
        <p:sp>
          <p:nvSpPr>
            <p:cNvPr id="36884" name="Freeform 72"/>
            <p:cNvSpPr>
              <a:spLocks noChangeArrowheads="1"/>
            </p:cNvSpPr>
            <p:nvPr/>
          </p:nvSpPr>
          <p:spPr bwMode="auto">
            <a:xfrm>
              <a:off x="1248" y="1679"/>
              <a:ext cx="456" cy="386"/>
            </a:xfrm>
            <a:custGeom>
              <a:avLst/>
              <a:gdLst>
                <a:gd name="T0" fmla="*/ 365 w 456"/>
                <a:gd name="T1" fmla="*/ 27 h 386"/>
                <a:gd name="T2" fmla="*/ 354 w 456"/>
                <a:gd name="T3" fmla="*/ 35 h 386"/>
                <a:gd name="T4" fmla="*/ 342 w 456"/>
                <a:gd name="T5" fmla="*/ 41 h 386"/>
                <a:gd name="T6" fmla="*/ 331 w 456"/>
                <a:gd name="T7" fmla="*/ 46 h 386"/>
                <a:gd name="T8" fmla="*/ 319 w 456"/>
                <a:gd name="T9" fmla="*/ 50 h 386"/>
                <a:gd name="T10" fmla="*/ 308 w 456"/>
                <a:gd name="T11" fmla="*/ 52 h 386"/>
                <a:gd name="T12" fmla="*/ 296 w 456"/>
                <a:gd name="T13" fmla="*/ 53 h 386"/>
                <a:gd name="T14" fmla="*/ 285 w 456"/>
                <a:gd name="T15" fmla="*/ 54 h 386"/>
                <a:gd name="T16" fmla="*/ 274 w 456"/>
                <a:gd name="T17" fmla="*/ 53 h 386"/>
                <a:gd name="T18" fmla="*/ 251 w 456"/>
                <a:gd name="T19" fmla="*/ 49 h 386"/>
                <a:gd name="T20" fmla="*/ 228 w 456"/>
                <a:gd name="T21" fmla="*/ 43 h 386"/>
                <a:gd name="T22" fmla="*/ 205 w 456"/>
                <a:gd name="T23" fmla="*/ 36 h 386"/>
                <a:gd name="T24" fmla="*/ 183 w 456"/>
                <a:gd name="T25" fmla="*/ 27 h 386"/>
                <a:gd name="T26" fmla="*/ 160 w 456"/>
                <a:gd name="T27" fmla="*/ 19 h 386"/>
                <a:gd name="T28" fmla="*/ 137 w 456"/>
                <a:gd name="T29" fmla="*/ 11 h 386"/>
                <a:gd name="T30" fmla="*/ 114 w 456"/>
                <a:gd name="T31" fmla="*/ 5 h 386"/>
                <a:gd name="T32" fmla="*/ 91 w 456"/>
                <a:gd name="T33" fmla="*/ 1 h 386"/>
                <a:gd name="T34" fmla="*/ 80 w 456"/>
                <a:gd name="T35" fmla="*/ 0 h 386"/>
                <a:gd name="T36" fmla="*/ 69 w 456"/>
                <a:gd name="T37" fmla="*/ 1 h 386"/>
                <a:gd name="T38" fmla="*/ 57 w 456"/>
                <a:gd name="T39" fmla="*/ 2 h 386"/>
                <a:gd name="T40" fmla="*/ 46 w 456"/>
                <a:gd name="T41" fmla="*/ 4 h 386"/>
                <a:gd name="T42" fmla="*/ 34 w 456"/>
                <a:gd name="T43" fmla="*/ 8 h 386"/>
                <a:gd name="T44" fmla="*/ 23 w 456"/>
                <a:gd name="T45" fmla="*/ 13 h 386"/>
                <a:gd name="T46" fmla="*/ 11 w 456"/>
                <a:gd name="T47" fmla="*/ 19 h 386"/>
                <a:gd name="T48" fmla="*/ 0 w 456"/>
                <a:gd name="T49" fmla="*/ 27 h 386"/>
                <a:gd name="T50" fmla="*/ 91 w 456"/>
                <a:gd name="T51" fmla="*/ 359 h 386"/>
                <a:gd name="T52" fmla="*/ 102 w 456"/>
                <a:gd name="T53" fmla="*/ 351 h 386"/>
                <a:gd name="T54" fmla="*/ 114 w 456"/>
                <a:gd name="T55" fmla="*/ 345 h 386"/>
                <a:gd name="T56" fmla="*/ 125 w 456"/>
                <a:gd name="T57" fmla="*/ 340 h 386"/>
                <a:gd name="T58" fmla="*/ 137 w 456"/>
                <a:gd name="T59" fmla="*/ 336 h 386"/>
                <a:gd name="T60" fmla="*/ 148 w 456"/>
                <a:gd name="T61" fmla="*/ 334 h 386"/>
                <a:gd name="T62" fmla="*/ 160 w 456"/>
                <a:gd name="T63" fmla="*/ 333 h 386"/>
                <a:gd name="T64" fmla="*/ 171 w 456"/>
                <a:gd name="T65" fmla="*/ 332 h 386"/>
                <a:gd name="T66" fmla="*/ 182 w 456"/>
                <a:gd name="T67" fmla="*/ 333 h 386"/>
                <a:gd name="T68" fmla="*/ 205 w 456"/>
                <a:gd name="T69" fmla="*/ 337 h 386"/>
                <a:gd name="T70" fmla="*/ 228 w 456"/>
                <a:gd name="T71" fmla="*/ 343 h 386"/>
                <a:gd name="T72" fmla="*/ 251 w 456"/>
                <a:gd name="T73" fmla="*/ 351 h 386"/>
                <a:gd name="T74" fmla="*/ 274 w 456"/>
                <a:gd name="T75" fmla="*/ 359 h 386"/>
                <a:gd name="T76" fmla="*/ 296 w 456"/>
                <a:gd name="T77" fmla="*/ 368 h 386"/>
                <a:gd name="T78" fmla="*/ 319 w 456"/>
                <a:gd name="T79" fmla="*/ 375 h 386"/>
                <a:gd name="T80" fmla="*/ 342 w 456"/>
                <a:gd name="T81" fmla="*/ 381 h 386"/>
                <a:gd name="T82" fmla="*/ 365 w 456"/>
                <a:gd name="T83" fmla="*/ 385 h 386"/>
                <a:gd name="T84" fmla="*/ 376 w 456"/>
                <a:gd name="T85" fmla="*/ 386 h 386"/>
                <a:gd name="T86" fmla="*/ 387 w 456"/>
                <a:gd name="T87" fmla="*/ 385 h 386"/>
                <a:gd name="T88" fmla="*/ 399 w 456"/>
                <a:gd name="T89" fmla="*/ 384 h 386"/>
                <a:gd name="T90" fmla="*/ 410 w 456"/>
                <a:gd name="T91" fmla="*/ 382 h 386"/>
                <a:gd name="T92" fmla="*/ 422 w 456"/>
                <a:gd name="T93" fmla="*/ 378 h 386"/>
                <a:gd name="T94" fmla="*/ 433 w 456"/>
                <a:gd name="T95" fmla="*/ 373 h 386"/>
                <a:gd name="T96" fmla="*/ 445 w 456"/>
                <a:gd name="T97" fmla="*/ 367 h 386"/>
                <a:gd name="T98" fmla="*/ 456 w 456"/>
                <a:gd name="T99" fmla="*/ 359 h 386"/>
                <a:gd name="T100" fmla="*/ 365 w 456"/>
                <a:gd name="T101" fmla="*/ 27 h 3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6"/>
                <a:gd name="T154" fmla="*/ 0 h 386"/>
                <a:gd name="T155" fmla="*/ 456 w 456"/>
                <a:gd name="T156" fmla="*/ 386 h 3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6" h="386">
                  <a:moveTo>
                    <a:pt x="365" y="27"/>
                  </a:moveTo>
                  <a:lnTo>
                    <a:pt x="354" y="35"/>
                  </a:lnTo>
                  <a:lnTo>
                    <a:pt x="342" y="41"/>
                  </a:lnTo>
                  <a:lnTo>
                    <a:pt x="331" y="46"/>
                  </a:lnTo>
                  <a:lnTo>
                    <a:pt x="319" y="50"/>
                  </a:lnTo>
                  <a:lnTo>
                    <a:pt x="308" y="52"/>
                  </a:lnTo>
                  <a:lnTo>
                    <a:pt x="296" y="53"/>
                  </a:lnTo>
                  <a:lnTo>
                    <a:pt x="285" y="54"/>
                  </a:lnTo>
                  <a:lnTo>
                    <a:pt x="274" y="53"/>
                  </a:lnTo>
                  <a:lnTo>
                    <a:pt x="251" y="49"/>
                  </a:lnTo>
                  <a:lnTo>
                    <a:pt x="228" y="43"/>
                  </a:lnTo>
                  <a:lnTo>
                    <a:pt x="205" y="36"/>
                  </a:lnTo>
                  <a:lnTo>
                    <a:pt x="183" y="27"/>
                  </a:lnTo>
                  <a:lnTo>
                    <a:pt x="160" y="19"/>
                  </a:lnTo>
                  <a:lnTo>
                    <a:pt x="137" y="11"/>
                  </a:lnTo>
                  <a:lnTo>
                    <a:pt x="114" y="5"/>
                  </a:lnTo>
                  <a:lnTo>
                    <a:pt x="91" y="1"/>
                  </a:lnTo>
                  <a:lnTo>
                    <a:pt x="80" y="0"/>
                  </a:lnTo>
                  <a:lnTo>
                    <a:pt x="69" y="1"/>
                  </a:lnTo>
                  <a:lnTo>
                    <a:pt x="57" y="2"/>
                  </a:lnTo>
                  <a:lnTo>
                    <a:pt x="46" y="4"/>
                  </a:lnTo>
                  <a:lnTo>
                    <a:pt x="34" y="8"/>
                  </a:lnTo>
                  <a:lnTo>
                    <a:pt x="23" y="13"/>
                  </a:lnTo>
                  <a:lnTo>
                    <a:pt x="11" y="19"/>
                  </a:lnTo>
                  <a:lnTo>
                    <a:pt x="0" y="27"/>
                  </a:lnTo>
                  <a:lnTo>
                    <a:pt x="91" y="359"/>
                  </a:lnTo>
                  <a:lnTo>
                    <a:pt x="102" y="351"/>
                  </a:lnTo>
                  <a:lnTo>
                    <a:pt x="114" y="345"/>
                  </a:lnTo>
                  <a:lnTo>
                    <a:pt x="125" y="340"/>
                  </a:lnTo>
                  <a:lnTo>
                    <a:pt x="137" y="336"/>
                  </a:lnTo>
                  <a:lnTo>
                    <a:pt x="148" y="334"/>
                  </a:lnTo>
                  <a:lnTo>
                    <a:pt x="160" y="333"/>
                  </a:lnTo>
                  <a:lnTo>
                    <a:pt x="171" y="332"/>
                  </a:lnTo>
                  <a:lnTo>
                    <a:pt x="182" y="333"/>
                  </a:lnTo>
                  <a:lnTo>
                    <a:pt x="205" y="337"/>
                  </a:lnTo>
                  <a:lnTo>
                    <a:pt x="228" y="343"/>
                  </a:lnTo>
                  <a:lnTo>
                    <a:pt x="251" y="351"/>
                  </a:lnTo>
                  <a:lnTo>
                    <a:pt x="274" y="359"/>
                  </a:lnTo>
                  <a:lnTo>
                    <a:pt x="296" y="368"/>
                  </a:lnTo>
                  <a:lnTo>
                    <a:pt x="319" y="375"/>
                  </a:lnTo>
                  <a:lnTo>
                    <a:pt x="342" y="381"/>
                  </a:lnTo>
                  <a:lnTo>
                    <a:pt x="365" y="385"/>
                  </a:lnTo>
                  <a:lnTo>
                    <a:pt x="376" y="386"/>
                  </a:lnTo>
                  <a:lnTo>
                    <a:pt x="387" y="385"/>
                  </a:lnTo>
                  <a:lnTo>
                    <a:pt x="399" y="384"/>
                  </a:lnTo>
                  <a:lnTo>
                    <a:pt x="410" y="382"/>
                  </a:lnTo>
                  <a:lnTo>
                    <a:pt x="422" y="378"/>
                  </a:lnTo>
                  <a:lnTo>
                    <a:pt x="433" y="373"/>
                  </a:lnTo>
                  <a:lnTo>
                    <a:pt x="445" y="367"/>
                  </a:lnTo>
                  <a:lnTo>
                    <a:pt x="456" y="359"/>
                  </a:lnTo>
                  <a:lnTo>
                    <a:pt x="365" y="27"/>
                  </a:lnTo>
                  <a:close/>
                </a:path>
              </a:pathLst>
            </a:custGeom>
            <a:solidFill>
              <a:srgbClr val="FF0000"/>
            </a:solidFill>
            <a:ln w="4763">
              <a:solidFill>
                <a:srgbClr val="000000"/>
              </a:solidFill>
              <a:round/>
              <a:headEnd/>
              <a:tailEnd/>
            </a:ln>
          </p:spPr>
          <p:txBody>
            <a:bodyPr/>
            <a:lstStyle/>
            <a:p>
              <a:endParaRPr lang="zh-CN" altLang="en-US">
                <a:latin typeface="Calibri" pitchFamily="34" charset="0"/>
              </a:endParaRPr>
            </a:p>
          </p:txBody>
        </p:sp>
        <p:sp>
          <p:nvSpPr>
            <p:cNvPr id="36885" name="Freeform 73"/>
            <p:cNvSpPr>
              <a:spLocks noChangeArrowheads="1"/>
            </p:cNvSpPr>
            <p:nvPr/>
          </p:nvSpPr>
          <p:spPr bwMode="auto">
            <a:xfrm>
              <a:off x="1213" y="1653"/>
              <a:ext cx="167" cy="558"/>
            </a:xfrm>
            <a:custGeom>
              <a:avLst/>
              <a:gdLst>
                <a:gd name="T0" fmla="*/ 23 w 167"/>
                <a:gd name="T1" fmla="*/ 0 h 558"/>
                <a:gd name="T2" fmla="*/ 0 w 167"/>
                <a:gd name="T3" fmla="*/ 6 h 558"/>
                <a:gd name="T4" fmla="*/ 144 w 167"/>
                <a:gd name="T5" fmla="*/ 558 h 558"/>
                <a:gd name="T6" fmla="*/ 167 w 167"/>
                <a:gd name="T7" fmla="*/ 552 h 558"/>
                <a:gd name="T8" fmla="*/ 23 w 167"/>
                <a:gd name="T9" fmla="*/ 0 h 558"/>
                <a:gd name="T10" fmla="*/ 0 60000 65536"/>
                <a:gd name="T11" fmla="*/ 0 60000 65536"/>
                <a:gd name="T12" fmla="*/ 0 60000 65536"/>
                <a:gd name="T13" fmla="*/ 0 60000 65536"/>
                <a:gd name="T14" fmla="*/ 0 60000 65536"/>
                <a:gd name="T15" fmla="*/ 0 w 167"/>
                <a:gd name="T16" fmla="*/ 0 h 558"/>
                <a:gd name="T17" fmla="*/ 167 w 167"/>
                <a:gd name="T18" fmla="*/ 558 h 558"/>
              </a:gdLst>
              <a:ahLst/>
              <a:cxnLst>
                <a:cxn ang="T10">
                  <a:pos x="T0" y="T1"/>
                </a:cxn>
                <a:cxn ang="T11">
                  <a:pos x="T2" y="T3"/>
                </a:cxn>
                <a:cxn ang="T12">
                  <a:pos x="T4" y="T5"/>
                </a:cxn>
                <a:cxn ang="T13">
                  <a:pos x="T6" y="T7"/>
                </a:cxn>
                <a:cxn ang="T14">
                  <a:pos x="T8" y="T9"/>
                </a:cxn>
              </a:cxnLst>
              <a:rect l="T15" t="T16" r="T17" b="T18"/>
              <a:pathLst>
                <a:path w="167" h="558">
                  <a:moveTo>
                    <a:pt x="23" y="0"/>
                  </a:moveTo>
                  <a:lnTo>
                    <a:pt x="0" y="6"/>
                  </a:lnTo>
                  <a:lnTo>
                    <a:pt x="144" y="558"/>
                  </a:lnTo>
                  <a:lnTo>
                    <a:pt x="167" y="552"/>
                  </a:lnTo>
                  <a:lnTo>
                    <a:pt x="23"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grpSp>
      <p:grpSp>
        <p:nvGrpSpPr>
          <p:cNvPr id="61" name="Group 44"/>
          <p:cNvGrpSpPr>
            <a:grpSpLocks/>
          </p:cNvGrpSpPr>
          <p:nvPr/>
        </p:nvGrpSpPr>
        <p:grpSpPr bwMode="auto">
          <a:xfrm>
            <a:off x="4425950" y="1987550"/>
            <a:ext cx="533400" cy="428625"/>
            <a:chOff x="1213" y="1653"/>
            <a:chExt cx="491" cy="558"/>
          </a:xfrm>
        </p:grpSpPr>
        <p:sp>
          <p:nvSpPr>
            <p:cNvPr id="36882" name="Freeform 45"/>
            <p:cNvSpPr>
              <a:spLocks noChangeArrowheads="1"/>
            </p:cNvSpPr>
            <p:nvPr/>
          </p:nvSpPr>
          <p:spPr bwMode="auto">
            <a:xfrm>
              <a:off x="1248" y="1679"/>
              <a:ext cx="456" cy="386"/>
            </a:xfrm>
            <a:custGeom>
              <a:avLst/>
              <a:gdLst>
                <a:gd name="T0" fmla="*/ 365 w 456"/>
                <a:gd name="T1" fmla="*/ 27 h 386"/>
                <a:gd name="T2" fmla="*/ 354 w 456"/>
                <a:gd name="T3" fmla="*/ 35 h 386"/>
                <a:gd name="T4" fmla="*/ 342 w 456"/>
                <a:gd name="T5" fmla="*/ 41 h 386"/>
                <a:gd name="T6" fmla="*/ 331 w 456"/>
                <a:gd name="T7" fmla="*/ 46 h 386"/>
                <a:gd name="T8" fmla="*/ 319 w 456"/>
                <a:gd name="T9" fmla="*/ 50 h 386"/>
                <a:gd name="T10" fmla="*/ 308 w 456"/>
                <a:gd name="T11" fmla="*/ 52 h 386"/>
                <a:gd name="T12" fmla="*/ 296 w 456"/>
                <a:gd name="T13" fmla="*/ 53 h 386"/>
                <a:gd name="T14" fmla="*/ 285 w 456"/>
                <a:gd name="T15" fmla="*/ 54 h 386"/>
                <a:gd name="T16" fmla="*/ 274 w 456"/>
                <a:gd name="T17" fmla="*/ 53 h 386"/>
                <a:gd name="T18" fmla="*/ 251 w 456"/>
                <a:gd name="T19" fmla="*/ 49 h 386"/>
                <a:gd name="T20" fmla="*/ 228 w 456"/>
                <a:gd name="T21" fmla="*/ 43 h 386"/>
                <a:gd name="T22" fmla="*/ 205 w 456"/>
                <a:gd name="T23" fmla="*/ 36 h 386"/>
                <a:gd name="T24" fmla="*/ 183 w 456"/>
                <a:gd name="T25" fmla="*/ 27 h 386"/>
                <a:gd name="T26" fmla="*/ 160 w 456"/>
                <a:gd name="T27" fmla="*/ 19 h 386"/>
                <a:gd name="T28" fmla="*/ 137 w 456"/>
                <a:gd name="T29" fmla="*/ 11 h 386"/>
                <a:gd name="T30" fmla="*/ 114 w 456"/>
                <a:gd name="T31" fmla="*/ 5 h 386"/>
                <a:gd name="T32" fmla="*/ 91 w 456"/>
                <a:gd name="T33" fmla="*/ 1 h 386"/>
                <a:gd name="T34" fmla="*/ 80 w 456"/>
                <a:gd name="T35" fmla="*/ 0 h 386"/>
                <a:gd name="T36" fmla="*/ 69 w 456"/>
                <a:gd name="T37" fmla="*/ 1 h 386"/>
                <a:gd name="T38" fmla="*/ 57 w 456"/>
                <a:gd name="T39" fmla="*/ 2 h 386"/>
                <a:gd name="T40" fmla="*/ 46 w 456"/>
                <a:gd name="T41" fmla="*/ 4 h 386"/>
                <a:gd name="T42" fmla="*/ 34 w 456"/>
                <a:gd name="T43" fmla="*/ 8 h 386"/>
                <a:gd name="T44" fmla="*/ 23 w 456"/>
                <a:gd name="T45" fmla="*/ 13 h 386"/>
                <a:gd name="T46" fmla="*/ 11 w 456"/>
                <a:gd name="T47" fmla="*/ 19 h 386"/>
                <a:gd name="T48" fmla="*/ 0 w 456"/>
                <a:gd name="T49" fmla="*/ 27 h 386"/>
                <a:gd name="T50" fmla="*/ 91 w 456"/>
                <a:gd name="T51" fmla="*/ 359 h 386"/>
                <a:gd name="T52" fmla="*/ 102 w 456"/>
                <a:gd name="T53" fmla="*/ 351 h 386"/>
                <a:gd name="T54" fmla="*/ 114 w 456"/>
                <a:gd name="T55" fmla="*/ 345 h 386"/>
                <a:gd name="T56" fmla="*/ 125 w 456"/>
                <a:gd name="T57" fmla="*/ 340 h 386"/>
                <a:gd name="T58" fmla="*/ 137 w 456"/>
                <a:gd name="T59" fmla="*/ 336 h 386"/>
                <a:gd name="T60" fmla="*/ 148 w 456"/>
                <a:gd name="T61" fmla="*/ 334 h 386"/>
                <a:gd name="T62" fmla="*/ 160 w 456"/>
                <a:gd name="T63" fmla="*/ 333 h 386"/>
                <a:gd name="T64" fmla="*/ 171 w 456"/>
                <a:gd name="T65" fmla="*/ 332 h 386"/>
                <a:gd name="T66" fmla="*/ 182 w 456"/>
                <a:gd name="T67" fmla="*/ 333 h 386"/>
                <a:gd name="T68" fmla="*/ 205 w 456"/>
                <a:gd name="T69" fmla="*/ 337 h 386"/>
                <a:gd name="T70" fmla="*/ 228 w 456"/>
                <a:gd name="T71" fmla="*/ 343 h 386"/>
                <a:gd name="T72" fmla="*/ 251 w 456"/>
                <a:gd name="T73" fmla="*/ 351 h 386"/>
                <a:gd name="T74" fmla="*/ 274 w 456"/>
                <a:gd name="T75" fmla="*/ 359 h 386"/>
                <a:gd name="T76" fmla="*/ 296 w 456"/>
                <a:gd name="T77" fmla="*/ 368 h 386"/>
                <a:gd name="T78" fmla="*/ 319 w 456"/>
                <a:gd name="T79" fmla="*/ 375 h 386"/>
                <a:gd name="T80" fmla="*/ 342 w 456"/>
                <a:gd name="T81" fmla="*/ 381 h 386"/>
                <a:gd name="T82" fmla="*/ 365 w 456"/>
                <a:gd name="T83" fmla="*/ 385 h 386"/>
                <a:gd name="T84" fmla="*/ 376 w 456"/>
                <a:gd name="T85" fmla="*/ 386 h 386"/>
                <a:gd name="T86" fmla="*/ 387 w 456"/>
                <a:gd name="T87" fmla="*/ 385 h 386"/>
                <a:gd name="T88" fmla="*/ 399 w 456"/>
                <a:gd name="T89" fmla="*/ 384 h 386"/>
                <a:gd name="T90" fmla="*/ 410 w 456"/>
                <a:gd name="T91" fmla="*/ 382 h 386"/>
                <a:gd name="T92" fmla="*/ 422 w 456"/>
                <a:gd name="T93" fmla="*/ 378 h 386"/>
                <a:gd name="T94" fmla="*/ 433 w 456"/>
                <a:gd name="T95" fmla="*/ 373 h 386"/>
                <a:gd name="T96" fmla="*/ 445 w 456"/>
                <a:gd name="T97" fmla="*/ 367 h 386"/>
                <a:gd name="T98" fmla="*/ 456 w 456"/>
                <a:gd name="T99" fmla="*/ 359 h 386"/>
                <a:gd name="T100" fmla="*/ 365 w 456"/>
                <a:gd name="T101" fmla="*/ 27 h 3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56"/>
                <a:gd name="T154" fmla="*/ 0 h 386"/>
                <a:gd name="T155" fmla="*/ 456 w 456"/>
                <a:gd name="T156" fmla="*/ 386 h 3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56" h="386">
                  <a:moveTo>
                    <a:pt x="365" y="27"/>
                  </a:moveTo>
                  <a:lnTo>
                    <a:pt x="354" y="35"/>
                  </a:lnTo>
                  <a:lnTo>
                    <a:pt x="342" y="41"/>
                  </a:lnTo>
                  <a:lnTo>
                    <a:pt x="331" y="46"/>
                  </a:lnTo>
                  <a:lnTo>
                    <a:pt x="319" y="50"/>
                  </a:lnTo>
                  <a:lnTo>
                    <a:pt x="308" y="52"/>
                  </a:lnTo>
                  <a:lnTo>
                    <a:pt x="296" y="53"/>
                  </a:lnTo>
                  <a:lnTo>
                    <a:pt x="285" y="54"/>
                  </a:lnTo>
                  <a:lnTo>
                    <a:pt x="274" y="53"/>
                  </a:lnTo>
                  <a:lnTo>
                    <a:pt x="251" y="49"/>
                  </a:lnTo>
                  <a:lnTo>
                    <a:pt x="228" y="43"/>
                  </a:lnTo>
                  <a:lnTo>
                    <a:pt x="205" y="36"/>
                  </a:lnTo>
                  <a:lnTo>
                    <a:pt x="183" y="27"/>
                  </a:lnTo>
                  <a:lnTo>
                    <a:pt x="160" y="19"/>
                  </a:lnTo>
                  <a:lnTo>
                    <a:pt x="137" y="11"/>
                  </a:lnTo>
                  <a:lnTo>
                    <a:pt x="114" y="5"/>
                  </a:lnTo>
                  <a:lnTo>
                    <a:pt x="91" y="1"/>
                  </a:lnTo>
                  <a:lnTo>
                    <a:pt x="80" y="0"/>
                  </a:lnTo>
                  <a:lnTo>
                    <a:pt x="69" y="1"/>
                  </a:lnTo>
                  <a:lnTo>
                    <a:pt x="57" y="2"/>
                  </a:lnTo>
                  <a:lnTo>
                    <a:pt x="46" y="4"/>
                  </a:lnTo>
                  <a:lnTo>
                    <a:pt x="34" y="8"/>
                  </a:lnTo>
                  <a:lnTo>
                    <a:pt x="23" y="13"/>
                  </a:lnTo>
                  <a:lnTo>
                    <a:pt x="11" y="19"/>
                  </a:lnTo>
                  <a:lnTo>
                    <a:pt x="0" y="27"/>
                  </a:lnTo>
                  <a:lnTo>
                    <a:pt x="91" y="359"/>
                  </a:lnTo>
                  <a:lnTo>
                    <a:pt x="102" y="351"/>
                  </a:lnTo>
                  <a:lnTo>
                    <a:pt x="114" y="345"/>
                  </a:lnTo>
                  <a:lnTo>
                    <a:pt x="125" y="340"/>
                  </a:lnTo>
                  <a:lnTo>
                    <a:pt x="137" y="336"/>
                  </a:lnTo>
                  <a:lnTo>
                    <a:pt x="148" y="334"/>
                  </a:lnTo>
                  <a:lnTo>
                    <a:pt x="160" y="333"/>
                  </a:lnTo>
                  <a:lnTo>
                    <a:pt x="171" y="332"/>
                  </a:lnTo>
                  <a:lnTo>
                    <a:pt x="182" y="333"/>
                  </a:lnTo>
                  <a:lnTo>
                    <a:pt x="205" y="337"/>
                  </a:lnTo>
                  <a:lnTo>
                    <a:pt x="228" y="343"/>
                  </a:lnTo>
                  <a:lnTo>
                    <a:pt x="251" y="351"/>
                  </a:lnTo>
                  <a:lnTo>
                    <a:pt x="274" y="359"/>
                  </a:lnTo>
                  <a:lnTo>
                    <a:pt x="296" y="368"/>
                  </a:lnTo>
                  <a:lnTo>
                    <a:pt x="319" y="375"/>
                  </a:lnTo>
                  <a:lnTo>
                    <a:pt x="342" y="381"/>
                  </a:lnTo>
                  <a:lnTo>
                    <a:pt x="365" y="385"/>
                  </a:lnTo>
                  <a:lnTo>
                    <a:pt x="376" y="386"/>
                  </a:lnTo>
                  <a:lnTo>
                    <a:pt x="387" y="385"/>
                  </a:lnTo>
                  <a:lnTo>
                    <a:pt x="399" y="384"/>
                  </a:lnTo>
                  <a:lnTo>
                    <a:pt x="410" y="382"/>
                  </a:lnTo>
                  <a:lnTo>
                    <a:pt x="422" y="378"/>
                  </a:lnTo>
                  <a:lnTo>
                    <a:pt x="433" y="373"/>
                  </a:lnTo>
                  <a:lnTo>
                    <a:pt x="445" y="367"/>
                  </a:lnTo>
                  <a:lnTo>
                    <a:pt x="456" y="359"/>
                  </a:lnTo>
                  <a:lnTo>
                    <a:pt x="365" y="27"/>
                  </a:lnTo>
                  <a:close/>
                </a:path>
              </a:pathLst>
            </a:custGeom>
            <a:solidFill>
              <a:srgbClr val="FF0000"/>
            </a:solidFill>
            <a:ln w="4763">
              <a:solidFill>
                <a:srgbClr val="000000"/>
              </a:solidFill>
              <a:round/>
              <a:headEnd/>
              <a:tailEnd/>
            </a:ln>
          </p:spPr>
          <p:txBody>
            <a:bodyPr/>
            <a:lstStyle/>
            <a:p>
              <a:endParaRPr lang="zh-CN" altLang="en-US">
                <a:latin typeface="Calibri" pitchFamily="34" charset="0"/>
              </a:endParaRPr>
            </a:p>
          </p:txBody>
        </p:sp>
        <p:sp>
          <p:nvSpPr>
            <p:cNvPr id="36883" name="Freeform 46"/>
            <p:cNvSpPr>
              <a:spLocks noChangeArrowheads="1"/>
            </p:cNvSpPr>
            <p:nvPr/>
          </p:nvSpPr>
          <p:spPr bwMode="auto">
            <a:xfrm>
              <a:off x="1213" y="1653"/>
              <a:ext cx="167" cy="558"/>
            </a:xfrm>
            <a:custGeom>
              <a:avLst/>
              <a:gdLst>
                <a:gd name="T0" fmla="*/ 23 w 167"/>
                <a:gd name="T1" fmla="*/ 0 h 558"/>
                <a:gd name="T2" fmla="*/ 0 w 167"/>
                <a:gd name="T3" fmla="*/ 6 h 558"/>
                <a:gd name="T4" fmla="*/ 144 w 167"/>
                <a:gd name="T5" fmla="*/ 558 h 558"/>
                <a:gd name="T6" fmla="*/ 167 w 167"/>
                <a:gd name="T7" fmla="*/ 552 h 558"/>
                <a:gd name="T8" fmla="*/ 23 w 167"/>
                <a:gd name="T9" fmla="*/ 0 h 558"/>
                <a:gd name="T10" fmla="*/ 0 60000 65536"/>
                <a:gd name="T11" fmla="*/ 0 60000 65536"/>
                <a:gd name="T12" fmla="*/ 0 60000 65536"/>
                <a:gd name="T13" fmla="*/ 0 60000 65536"/>
                <a:gd name="T14" fmla="*/ 0 60000 65536"/>
                <a:gd name="T15" fmla="*/ 0 w 167"/>
                <a:gd name="T16" fmla="*/ 0 h 558"/>
                <a:gd name="T17" fmla="*/ 167 w 167"/>
                <a:gd name="T18" fmla="*/ 558 h 558"/>
              </a:gdLst>
              <a:ahLst/>
              <a:cxnLst>
                <a:cxn ang="T10">
                  <a:pos x="T0" y="T1"/>
                </a:cxn>
                <a:cxn ang="T11">
                  <a:pos x="T2" y="T3"/>
                </a:cxn>
                <a:cxn ang="T12">
                  <a:pos x="T4" y="T5"/>
                </a:cxn>
                <a:cxn ang="T13">
                  <a:pos x="T6" y="T7"/>
                </a:cxn>
                <a:cxn ang="T14">
                  <a:pos x="T8" y="T9"/>
                </a:cxn>
              </a:cxnLst>
              <a:rect l="T15" t="T16" r="T17" b="T18"/>
              <a:pathLst>
                <a:path w="167" h="558">
                  <a:moveTo>
                    <a:pt x="23" y="0"/>
                  </a:moveTo>
                  <a:lnTo>
                    <a:pt x="0" y="6"/>
                  </a:lnTo>
                  <a:lnTo>
                    <a:pt x="144" y="558"/>
                  </a:lnTo>
                  <a:lnTo>
                    <a:pt x="167" y="552"/>
                  </a:lnTo>
                  <a:lnTo>
                    <a:pt x="23" y="0"/>
                  </a:lnTo>
                  <a:close/>
                </a:path>
              </a:pathLst>
            </a:custGeom>
            <a:solidFill>
              <a:srgbClr val="FF0000"/>
            </a:solidFill>
            <a:ln w="9525">
              <a:noFill/>
              <a:miter lim="800000"/>
              <a:headEnd/>
              <a:tailEnd/>
            </a:ln>
          </p:spPr>
          <p:txBody>
            <a:bodyPr/>
            <a:lstStyle/>
            <a:p>
              <a:endParaRPr lang="zh-CN" altLang="en-US">
                <a:latin typeface="Calibri"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dissolve">
                                      <p:cBhvr>
                                        <p:cTn id="12" dur="500"/>
                                        <p:tgtEl>
                                          <p:spTgt spid="55"/>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dissolve">
                                      <p:cBhvr>
                                        <p:cTn id="16" dur="500"/>
                                        <p:tgtEl>
                                          <p:spTgt spid="25"/>
                                        </p:tgtEl>
                                      </p:cBhvr>
                                    </p:animEffect>
                                  </p:childTnLst>
                                </p:cTn>
                              </p:par>
                            </p:childTnLst>
                          </p:cTn>
                        </p:par>
                        <p:par>
                          <p:cTn id="17" fill="hold">
                            <p:stCondLst>
                              <p:cond delay="1000"/>
                            </p:stCondLst>
                            <p:childTnLst>
                              <p:par>
                                <p:cTn id="18" presetID="9" presetClass="entr" presetSubtype="0"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dissolve">
                                      <p:cBhvr>
                                        <p:cTn id="20" dur="500"/>
                                        <p:tgtEl>
                                          <p:spTgt spid="28"/>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dissolve">
                                      <p:cBhvr>
                                        <p:cTn id="24" dur="500"/>
                                        <p:tgtEl>
                                          <p:spTgt spid="31"/>
                                        </p:tgtEl>
                                      </p:cBhvr>
                                    </p:animEffect>
                                  </p:childTnLst>
                                </p:cTn>
                              </p:par>
                            </p:childTnLst>
                          </p:cTn>
                        </p:par>
                        <p:par>
                          <p:cTn id="25" fill="hold">
                            <p:stCondLst>
                              <p:cond delay="2000"/>
                            </p:stCondLst>
                            <p:childTnLst>
                              <p:par>
                                <p:cTn id="26" presetID="9" presetClass="entr" presetSubtype="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dissolve">
                                      <p:cBhvr>
                                        <p:cTn id="28" dur="500"/>
                                        <p:tgtEl>
                                          <p:spTgt spid="34"/>
                                        </p:tgtEl>
                                      </p:cBhvr>
                                    </p:animEffect>
                                  </p:childTnLst>
                                </p:cTn>
                              </p:par>
                            </p:childTnLst>
                          </p:cTn>
                        </p:par>
                        <p:par>
                          <p:cTn id="29" fill="hold">
                            <p:stCondLst>
                              <p:cond delay="2500"/>
                            </p:stCondLst>
                            <p:childTnLst>
                              <p:par>
                                <p:cTn id="30" presetID="9" presetClass="entr" presetSubtype="0"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dissolve">
                                      <p:cBhvr>
                                        <p:cTn id="32" dur="500"/>
                                        <p:tgtEl>
                                          <p:spTgt spid="37"/>
                                        </p:tgtEl>
                                      </p:cBhvr>
                                    </p:animEffect>
                                  </p:childTnLst>
                                </p:cTn>
                              </p:par>
                            </p:childTnLst>
                          </p:cTn>
                        </p:par>
                        <p:par>
                          <p:cTn id="33" fill="hold">
                            <p:stCondLst>
                              <p:cond delay="3000"/>
                            </p:stCondLst>
                            <p:childTnLst>
                              <p:par>
                                <p:cTn id="34" presetID="9" presetClass="entr" presetSubtype="0"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dissolve">
                                      <p:cBhvr>
                                        <p:cTn id="36" dur="500"/>
                                        <p:tgtEl>
                                          <p:spTgt spid="40"/>
                                        </p:tgtEl>
                                      </p:cBhvr>
                                    </p:animEffect>
                                  </p:childTnLst>
                                </p:cTn>
                              </p:par>
                            </p:childTnLst>
                          </p:cTn>
                        </p:par>
                        <p:par>
                          <p:cTn id="37" fill="hold">
                            <p:stCondLst>
                              <p:cond delay="3500"/>
                            </p:stCondLst>
                            <p:childTnLst>
                              <p:par>
                                <p:cTn id="38" presetID="9" presetClass="entr" presetSubtype="0" fill="hold"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dissolve">
                                      <p:cBhvr>
                                        <p:cTn id="40" dur="500"/>
                                        <p:tgtEl>
                                          <p:spTgt spid="43"/>
                                        </p:tgtEl>
                                      </p:cBhvr>
                                    </p:animEffect>
                                  </p:childTnLst>
                                </p:cTn>
                              </p:par>
                            </p:childTnLst>
                          </p:cTn>
                        </p:par>
                        <p:par>
                          <p:cTn id="41" fill="hold">
                            <p:stCondLst>
                              <p:cond delay="4000"/>
                            </p:stCondLst>
                            <p:childTnLst>
                              <p:par>
                                <p:cTn id="42" presetID="9" presetClass="entr" presetSubtype="0" fill="hold"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dissolve">
                                      <p:cBhvr>
                                        <p:cTn id="44" dur="500"/>
                                        <p:tgtEl>
                                          <p:spTgt spid="46"/>
                                        </p:tgtEl>
                                      </p:cBhvr>
                                    </p:animEffect>
                                  </p:childTnLst>
                                </p:cTn>
                              </p:par>
                            </p:childTnLst>
                          </p:cTn>
                        </p:par>
                        <p:par>
                          <p:cTn id="45" fill="hold">
                            <p:stCondLst>
                              <p:cond delay="4500"/>
                            </p:stCondLst>
                            <p:childTnLst>
                              <p:par>
                                <p:cTn id="46" presetID="9" presetClass="entr" presetSubtype="0" fill="hold"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dissolve">
                                      <p:cBhvr>
                                        <p:cTn id="48" dur="500"/>
                                        <p:tgtEl>
                                          <p:spTgt spid="49"/>
                                        </p:tgtEl>
                                      </p:cBhvr>
                                    </p:animEffect>
                                  </p:childTnLst>
                                </p:cTn>
                              </p:par>
                            </p:childTnLst>
                          </p:cTn>
                        </p:par>
                        <p:par>
                          <p:cTn id="49" fill="hold">
                            <p:stCondLst>
                              <p:cond delay="5000"/>
                            </p:stCondLst>
                            <p:childTnLst>
                              <p:par>
                                <p:cTn id="50" presetID="9" presetClass="entr" presetSubtype="0"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dissolve">
                                      <p:cBhvr>
                                        <p:cTn id="52" dur="500"/>
                                        <p:tgtEl>
                                          <p:spTgt spid="52"/>
                                        </p:tgtEl>
                                      </p:cBhvr>
                                    </p:animEffect>
                                  </p:childTnLst>
                                </p:cTn>
                              </p:par>
                            </p:childTnLst>
                          </p:cTn>
                        </p:par>
                        <p:par>
                          <p:cTn id="53" fill="hold">
                            <p:stCondLst>
                              <p:cond delay="5500"/>
                            </p:stCondLst>
                            <p:childTnLst>
                              <p:par>
                                <p:cTn id="54" presetID="9" presetClass="entr" presetSubtype="0" fill="hold" nodeType="after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dissolve">
                                      <p:cBhvr>
                                        <p:cTn id="56" dur="500"/>
                                        <p:tgtEl>
                                          <p:spTgt spid="58"/>
                                        </p:tgtEl>
                                      </p:cBhvr>
                                    </p:animEffect>
                                  </p:childTnLst>
                                </p:cTn>
                              </p:par>
                            </p:childTnLst>
                          </p:cTn>
                        </p:par>
                        <p:par>
                          <p:cTn id="57" fill="hold">
                            <p:stCondLst>
                              <p:cond delay="6000"/>
                            </p:stCondLst>
                            <p:childTnLst>
                              <p:par>
                                <p:cTn id="58" presetID="9" presetClass="entr" presetSubtype="0" fill="hold" nodeType="after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dissolve">
                                      <p:cBhvr>
                                        <p:cTn id="60" dur="500"/>
                                        <p:tgtEl>
                                          <p:spTgt spid="6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2"/>
                                        </p:tgtEl>
                                        <p:attrNameLst>
                                          <p:attrName>style.visibility</p:attrName>
                                        </p:attrNameLst>
                                      </p:cBhvr>
                                      <p:to>
                                        <p:strVal val="visible"/>
                                      </p:to>
                                    </p:set>
                                    <p:animEffect transition="in" filter="wipe(left)">
                                      <p:cBhvr>
                                        <p:cTn id="6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4"/>
          <p:cNvSpPr>
            <a:spLocks noChangeArrowheads="1"/>
          </p:cNvSpPr>
          <p:nvPr/>
        </p:nvSpPr>
        <p:spPr bwMode="auto">
          <a:xfrm>
            <a:off x="463550" y="2513013"/>
            <a:ext cx="8275638" cy="3848100"/>
          </a:xfrm>
          <a:prstGeom prst="rect">
            <a:avLst/>
          </a:prstGeom>
          <a:gradFill rotWithShape="1">
            <a:gsLst>
              <a:gs pos="0">
                <a:srgbClr val="F2F2F2"/>
              </a:gs>
              <a:gs pos="89000">
                <a:srgbClr val="F2F2F2"/>
              </a:gs>
              <a:gs pos="100000">
                <a:srgbClr val="A6A6A6"/>
              </a:gs>
            </a:gsLst>
            <a:lin ang="5400000"/>
          </a:gradFill>
          <a:ln w="3175" algn="ctr">
            <a:solidFill>
              <a:srgbClr val="BFBFBF"/>
            </a:solidFill>
            <a:miter lim="800000"/>
          </a:ln>
        </p:spPr>
        <p:txBody>
          <a:bodyPr anchor="ctr"/>
          <a:lstStyle/>
          <a:p>
            <a:pPr>
              <a:lnSpc>
                <a:spcPct val="110000"/>
              </a:lnSpc>
              <a:spcBef>
                <a:spcPts val="0"/>
              </a:spcBef>
              <a:defRPr/>
            </a:pPr>
            <a:r>
              <a:rPr lang="en-US" altLang="zh-CN" sz="2600" b="1" dirty="0">
                <a:solidFill>
                  <a:srgbClr val="0000FF"/>
                </a:solidFill>
                <a:latin typeface="微软雅黑" panose="020B0503020204020204" charset="-122"/>
                <a:ea typeface="微软雅黑" panose="020B0503020204020204" charset="-122"/>
                <a:cs typeface="+mn-ea"/>
              </a:rPr>
              <a:t>1.</a:t>
            </a:r>
            <a:r>
              <a:rPr lang="zh-CN" altLang="en-US" sz="2600" b="1" dirty="0">
                <a:solidFill>
                  <a:srgbClr val="0000FF"/>
                </a:solidFill>
                <a:latin typeface="微软雅黑" panose="020B0503020204020204" charset="-122"/>
                <a:ea typeface="微软雅黑" panose="020B0503020204020204" charset="-122"/>
                <a:cs typeface="+mn-ea"/>
              </a:rPr>
              <a:t>湖北的革命团体文学社和共进会在比较长的时间内在新军中打下了良好的基础，革命士兵们在起义中发挥了主动性和积极性。</a:t>
            </a:r>
          </a:p>
          <a:p>
            <a:pPr>
              <a:lnSpc>
                <a:spcPct val="110000"/>
              </a:lnSpc>
              <a:spcBef>
                <a:spcPts val="0"/>
              </a:spcBef>
              <a:defRPr/>
            </a:pPr>
            <a:r>
              <a:rPr lang="en-US" altLang="zh-CN" sz="2600" b="1" dirty="0">
                <a:solidFill>
                  <a:srgbClr val="0000FF"/>
                </a:solidFill>
                <a:latin typeface="微软雅黑" panose="020B0503020204020204" charset="-122"/>
                <a:ea typeface="微软雅黑" panose="020B0503020204020204" charset="-122"/>
                <a:cs typeface="+mn-ea"/>
              </a:rPr>
              <a:t>2.</a:t>
            </a:r>
            <a:r>
              <a:rPr lang="zh-CN" altLang="en-US" sz="2600" b="1" dirty="0">
                <a:solidFill>
                  <a:srgbClr val="0000FF"/>
                </a:solidFill>
                <a:latin typeface="微软雅黑" panose="020B0503020204020204" charset="-122"/>
                <a:ea typeface="微软雅黑" panose="020B0503020204020204" charset="-122"/>
                <a:cs typeface="+mn-ea"/>
              </a:rPr>
              <a:t>革命形势迅速发展，清政府已空前孤立，时机完全成熟。湖北有较好的社会基础</a:t>
            </a:r>
            <a:r>
              <a:rPr lang="zh-CN" altLang="en-US" sz="2600" dirty="0">
                <a:solidFill>
                  <a:srgbClr val="3333FF"/>
                </a:solidFill>
                <a:latin typeface="+mn-lt"/>
                <a:ea typeface="+mn-ea"/>
              </a:rPr>
              <a:t>。</a:t>
            </a:r>
            <a:endParaRPr lang="en-US" altLang="zh-CN" sz="2600" dirty="0">
              <a:solidFill>
                <a:srgbClr val="3333FF"/>
              </a:solidFill>
              <a:latin typeface="+mn-lt"/>
              <a:ea typeface="+mn-ea"/>
            </a:endParaRPr>
          </a:p>
          <a:p>
            <a:pPr>
              <a:lnSpc>
                <a:spcPct val="110000"/>
              </a:lnSpc>
              <a:spcBef>
                <a:spcPts val="0"/>
              </a:spcBef>
              <a:defRPr/>
            </a:pPr>
            <a:r>
              <a:rPr lang="en-US" altLang="zh-CN" sz="2600" b="1" dirty="0">
                <a:solidFill>
                  <a:srgbClr val="3333FF"/>
                </a:solidFill>
                <a:latin typeface="Times New Roman" panose="02020603050405020304" pitchFamily="18" charset="0"/>
                <a:ea typeface="微软雅黑" panose="020B0503020204020204" charset="-122"/>
                <a:cs typeface="Times New Roman" panose="02020603050405020304" pitchFamily="18" charset="0"/>
              </a:rPr>
              <a:t>3.</a:t>
            </a:r>
            <a:r>
              <a:rPr lang="zh-CN" altLang="en-US" sz="2600" b="1" dirty="0">
                <a:solidFill>
                  <a:srgbClr val="0000FF"/>
                </a:solidFill>
                <a:latin typeface="微软雅黑" panose="020B0503020204020204" charset="-122"/>
                <a:ea typeface="微软雅黑" panose="020B0503020204020204" charset="-122"/>
                <a:cs typeface="+mn-ea"/>
              </a:rPr>
              <a:t>近代工商业和近代文化教育的发展，湖北建立了具有近代色彩的“湖北新军”，在客观上成为资产阶级革命的社会基础。 </a:t>
            </a:r>
          </a:p>
        </p:txBody>
      </p:sp>
      <p:sp>
        <p:nvSpPr>
          <p:cNvPr id="37891" name="矩形 71689"/>
          <p:cNvSpPr>
            <a:spLocks noChangeArrowheads="1"/>
          </p:cNvSpPr>
          <p:nvPr/>
        </p:nvSpPr>
        <p:spPr bwMode="auto">
          <a:xfrm>
            <a:off x="649288" y="1808163"/>
            <a:ext cx="5868987" cy="738187"/>
          </a:xfrm>
          <a:prstGeom prst="rect">
            <a:avLst/>
          </a:prstGeom>
          <a:noFill/>
          <a:ln w="9525">
            <a:noFill/>
            <a:miter lim="800000"/>
            <a:headEnd/>
            <a:tailEnd/>
          </a:ln>
        </p:spPr>
        <p:txBody>
          <a:bodyPr lIns="0" tIns="0" rIns="0" bIns="0" anchorCtr="1">
            <a:spAutoFit/>
          </a:bodyPr>
          <a:lstStyle/>
          <a:p>
            <a:pPr>
              <a:lnSpc>
                <a:spcPct val="150000"/>
              </a:lnSpc>
            </a:pPr>
            <a:r>
              <a:rPr lang="zh-CN" altLang="en-US" sz="3200" b="1">
                <a:latin typeface="微软雅黑" pitchFamily="34" charset="-122"/>
                <a:ea typeface="微软雅黑" pitchFamily="34" charset="-122"/>
              </a:rPr>
              <a:t>武昌起义成功的原因是什么</a:t>
            </a:r>
            <a:r>
              <a:rPr lang="en-US" altLang="zh-CN" sz="3200" b="1">
                <a:latin typeface="微软雅黑" pitchFamily="34" charset="-122"/>
                <a:ea typeface="微软雅黑" pitchFamily="34" charset="-122"/>
              </a:rPr>
              <a:t>?</a:t>
            </a:r>
          </a:p>
        </p:txBody>
      </p:sp>
      <p:sp>
        <p:nvSpPr>
          <p:cNvPr id="37892" name="WordArt 3"/>
          <p:cNvSpPr>
            <a:spLocks noChangeArrowheads="1" noChangeShapeType="1" noTextEdit="1"/>
          </p:cNvSpPr>
          <p:nvPr/>
        </p:nvSpPr>
        <p:spPr bwMode="auto">
          <a:xfrm>
            <a:off x="463550" y="1377950"/>
            <a:ext cx="1439863" cy="493713"/>
          </a:xfrm>
          <a:prstGeom prst="rect">
            <a:avLst/>
          </a:prstGeom>
        </p:spPr>
        <p:txBody>
          <a:bodyPr wrap="none" fromWordArt="1">
            <a:prstTxWarp prst="textPlain">
              <a:avLst>
                <a:gd name="adj" fmla="val 48069"/>
              </a:avLst>
            </a:prstTxWarp>
          </a:bodyPr>
          <a:lstStyle/>
          <a:p>
            <a:pPr algn="ctr"/>
            <a:r>
              <a:rPr lang="zh-CN" altLang="en-US" sz="2800" b="1"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mn-ea"/>
                <a:ea typeface="+mn-ea"/>
                <a:cs typeface="+mn-ea"/>
              </a:rPr>
              <a:t>分组讨论：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800" decel="100000"/>
                                        <p:tgtEl>
                                          <p:spTgt spid="14"/>
                                        </p:tgtEl>
                                      </p:cBhvr>
                                    </p:animEffect>
                                    <p:anim calcmode="lin" valueType="num">
                                      <p:cBhvr>
                                        <p:cTn id="8" dur="800" decel="100000" fill="hold"/>
                                        <p:tgtEl>
                                          <p:spTgt spid="14"/>
                                        </p:tgtEl>
                                        <p:attrNameLst>
                                          <p:attrName>style.rotation</p:attrName>
                                        </p:attrNameLst>
                                      </p:cBhvr>
                                      <p:tavLst>
                                        <p:tav tm="0">
                                          <p:val>
                                            <p:fltVal val="-90"/>
                                          </p:val>
                                        </p:tav>
                                        <p:tav tm="100000">
                                          <p:val>
                                            <p:fltVal val="0"/>
                                          </p:val>
                                        </p:tav>
                                      </p:tavLst>
                                    </p:anim>
                                    <p:anim calcmode="lin" valueType="num">
                                      <p:cBhvr>
                                        <p:cTn id="9" dur="800" decel="100000" fill="hold"/>
                                        <p:tgtEl>
                                          <p:spTgt spid="14"/>
                                        </p:tgtEl>
                                        <p:attrNameLst>
                                          <p:attrName>ppt_x</p:attrName>
                                        </p:attrNameLst>
                                      </p:cBhvr>
                                      <p:tavLst>
                                        <p:tav tm="0">
                                          <p:val>
                                            <p:strVal val="#ppt_x+0.4"/>
                                          </p:val>
                                        </p:tav>
                                        <p:tav tm="100000">
                                          <p:val>
                                            <p:strVal val="#ppt_x-0.05"/>
                                          </p:val>
                                        </p:tav>
                                      </p:tavLst>
                                    </p:anim>
                                    <p:anim calcmode="lin" valueType="num">
                                      <p:cBhvr>
                                        <p:cTn id="10" dur="800" decel="100000" fill="hold"/>
                                        <p:tgtEl>
                                          <p:spTgt spid="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Rectangle 2"/>
          <p:cNvSpPr>
            <a:spLocks noChangeArrowheads="1"/>
          </p:cNvSpPr>
          <p:nvPr/>
        </p:nvSpPr>
        <p:spPr bwMode="auto">
          <a:xfrm>
            <a:off x="485775" y="1914525"/>
            <a:ext cx="8085138" cy="3868738"/>
          </a:xfrm>
          <a:prstGeom prst="rect">
            <a:avLst/>
          </a:prstGeom>
          <a:solidFill>
            <a:srgbClr val="CC6600">
              <a:alpha val="39000"/>
            </a:srgbClr>
          </a:solidFill>
          <a:ln>
            <a:noFill/>
          </a:ln>
          <a:effectLst/>
          <a:extLst>
            <a:ext uri="{91240B29-F687-4F45-9708-019B960494DF}"/>
            <a:ext uri="{AF507438-7753-43E0-B8FC-AC1667EBCBE1}"/>
          </a:extLst>
        </p:spPr>
        <p:txBody>
          <a:bodyPr/>
          <a:lstStyle/>
          <a:p>
            <a:pPr marL="342900" indent="-342900" algn="ctr" fontAlgn="auto">
              <a:lnSpc>
                <a:spcPct val="190000"/>
              </a:lnSpc>
              <a:spcBef>
                <a:spcPct val="20000"/>
              </a:spcBef>
              <a:spcAft>
                <a:spcPts val="0"/>
              </a:spcAft>
              <a:defRPr/>
            </a:pPr>
            <a:r>
              <a:rPr lang="zh-CN" altLang="en-US" sz="10000" noProof="1">
                <a:latin typeface="+mn-lt"/>
                <a:ea typeface="华文行楷" panose="02010800040101010101" pitchFamily="2" charset="-122"/>
                <a:cs typeface="+mn-ea"/>
              </a:rPr>
              <a:t> </a:t>
            </a:r>
            <a:r>
              <a:rPr lang="zh-CN" altLang="en-US" sz="5400" b="1" noProof="1">
                <a:effectLst>
                  <a:outerShdw blurRad="38100" dist="38100" dir="2700000">
                    <a:srgbClr val="FFFFFF"/>
                  </a:outerShdw>
                </a:effectLst>
                <a:latin typeface="微软雅黑" panose="020B0503020204020204" charset="-122"/>
                <a:ea typeface="微软雅黑" panose="020B0503020204020204" charset="-122"/>
                <a:cs typeface="+mn-ea"/>
              </a:rPr>
              <a:t>民国建立定约法促共和</a:t>
            </a:r>
            <a:endParaRPr lang="zh-CN" altLang="en-US" sz="5400" b="1" noProof="1">
              <a:effectLst>
                <a:outerShdw blurRad="38100" dist="38100" dir="2700000">
                  <a:srgbClr val="FFFFFF"/>
                </a:outerShdw>
              </a:effectLst>
              <a:latin typeface="微软雅黑" panose="020B0503020204020204" charset="-122"/>
              <a:ea typeface="微软雅黑" panose="020B0503020204020204" charset="-122"/>
            </a:endParaRPr>
          </a:p>
          <a:p>
            <a:pPr marL="342900" indent="-342900" fontAlgn="auto">
              <a:lnSpc>
                <a:spcPct val="120000"/>
              </a:lnSpc>
              <a:spcBef>
                <a:spcPct val="20000"/>
              </a:spcBef>
              <a:spcAft>
                <a:spcPts val="0"/>
              </a:spcAft>
              <a:defRPr/>
            </a:pPr>
            <a:endParaRPr lang="zh-CN" altLang="en-US" sz="5400" b="1" noProof="1">
              <a:effectLst>
                <a:outerShdw blurRad="38100" dist="38100" dir="2700000">
                  <a:srgbClr val="FFFFFF"/>
                </a:outerShdw>
              </a:effectLst>
              <a:latin typeface="微软雅黑" panose="020B0503020204020204" charset="-122"/>
              <a:ea typeface="微软雅黑" panose="020B0503020204020204" charset="-122"/>
            </a:endParaRPr>
          </a:p>
        </p:txBody>
      </p:sp>
      <p:grpSp>
        <p:nvGrpSpPr>
          <p:cNvPr id="271" name="Group 3"/>
          <p:cNvGrpSpPr>
            <a:grpSpLocks/>
          </p:cNvGrpSpPr>
          <p:nvPr/>
        </p:nvGrpSpPr>
        <p:grpSpPr bwMode="auto">
          <a:xfrm>
            <a:off x="3422650" y="1227138"/>
            <a:ext cx="1346200" cy="5297487"/>
            <a:chOff x="0" y="0"/>
            <a:chExt cx="854" cy="3760"/>
          </a:xfrm>
        </p:grpSpPr>
        <p:pic>
          <p:nvPicPr>
            <p:cNvPr id="38922" name="Picture 4"/>
            <p:cNvPicPr>
              <a:picLocks noChangeAspect="1" noChangeArrowheads="1"/>
            </p:cNvPicPr>
            <p:nvPr/>
          </p:nvPicPr>
          <p:blipFill>
            <a:blip r:embed="rId3"/>
            <a:srcRect/>
            <a:stretch>
              <a:fillRect/>
            </a:stretch>
          </p:blipFill>
          <p:spPr bwMode="auto">
            <a:xfrm>
              <a:off x="0" y="0"/>
              <a:ext cx="645" cy="3760"/>
            </a:xfrm>
            <a:prstGeom prst="rect">
              <a:avLst/>
            </a:prstGeom>
            <a:noFill/>
            <a:ln w="9525">
              <a:noFill/>
              <a:miter lim="800000"/>
              <a:headEnd/>
              <a:tailEnd/>
            </a:ln>
          </p:spPr>
        </p:pic>
        <p:grpSp>
          <p:nvGrpSpPr>
            <p:cNvPr id="38923" name="Group 5"/>
            <p:cNvGrpSpPr>
              <a:grpSpLocks/>
            </p:cNvGrpSpPr>
            <p:nvPr/>
          </p:nvGrpSpPr>
          <p:grpSpPr bwMode="auto">
            <a:xfrm>
              <a:off x="278" y="555"/>
              <a:ext cx="576" cy="2607"/>
              <a:chOff x="0" y="0"/>
              <a:chExt cx="576" cy="2044"/>
            </a:xfrm>
          </p:grpSpPr>
          <p:grpSp>
            <p:nvGrpSpPr>
              <p:cNvPr id="38924" name="Group 6"/>
              <p:cNvGrpSpPr>
                <a:grpSpLocks/>
              </p:cNvGrpSpPr>
              <p:nvPr/>
            </p:nvGrpSpPr>
            <p:grpSpPr bwMode="auto">
              <a:xfrm>
                <a:off x="0" y="2"/>
                <a:ext cx="336" cy="2042"/>
                <a:chOff x="0" y="0"/>
                <a:chExt cx="336" cy="2042"/>
              </a:xfrm>
            </p:grpSpPr>
            <p:sp>
              <p:nvSpPr>
                <p:cNvPr id="38926" name="Rectangle 5"/>
                <p:cNvSpPr>
                  <a:spLocks noChangeArrowheads="1"/>
                </p:cNvSpPr>
                <p:nvPr/>
              </p:nvSpPr>
              <p:spPr bwMode="auto">
                <a:xfrm flipV="1">
                  <a:off x="0" y="0"/>
                  <a:ext cx="336" cy="2039"/>
                </a:xfrm>
                <a:prstGeom prst="rect">
                  <a:avLst/>
                </a:prstGeom>
                <a:gradFill rotWithShape="1">
                  <a:gsLst>
                    <a:gs pos="0">
                      <a:schemeClr val="bg1"/>
                    </a:gs>
                    <a:gs pos="100000">
                      <a:srgbClr val="767676"/>
                    </a:gs>
                  </a:gsLst>
                  <a:lin ang="0" scaled="1"/>
                </a:gradFill>
                <a:ln w="9525">
                  <a:noFill/>
                  <a:miter lim="800000"/>
                  <a:headEnd/>
                  <a:tailEnd/>
                </a:ln>
              </p:spPr>
              <p:txBody>
                <a:bodyPr rot="10800000" wrap="none" anchor="ctr"/>
                <a:lstStyle/>
                <a:p>
                  <a:pPr algn="r" eaLnBrk="0" hangingPunct="0"/>
                  <a:endParaRPr lang="zh-CN" altLang="zh-CN"/>
                </a:p>
              </p:txBody>
            </p:sp>
            <p:sp>
              <p:nvSpPr>
                <p:cNvPr id="38927" name="Rectangle 4"/>
                <p:cNvSpPr>
                  <a:spLocks noChangeArrowheads="1"/>
                </p:cNvSpPr>
                <p:nvPr/>
              </p:nvSpPr>
              <p:spPr bwMode="auto">
                <a:xfrm flipH="1" flipV="1">
                  <a:off x="144" y="3"/>
                  <a:ext cx="192" cy="2039"/>
                </a:xfrm>
                <a:prstGeom prst="rect">
                  <a:avLst/>
                </a:prstGeom>
                <a:gradFill rotWithShape="1">
                  <a:gsLst>
                    <a:gs pos="0">
                      <a:schemeClr val="bg1"/>
                    </a:gs>
                    <a:gs pos="100000">
                      <a:srgbClr val="767676">
                        <a:alpha val="0"/>
                      </a:srgbClr>
                    </a:gs>
                  </a:gsLst>
                  <a:lin ang="0" scaled="1"/>
                </a:gradFill>
                <a:ln w="9525">
                  <a:noFill/>
                  <a:miter lim="800000"/>
                  <a:headEnd/>
                  <a:tailEnd/>
                </a:ln>
              </p:spPr>
              <p:txBody>
                <a:bodyPr rot="10800000" wrap="none" anchor="ctr"/>
                <a:lstStyle/>
                <a:p>
                  <a:pPr algn="r" eaLnBrk="0" hangingPunct="0"/>
                  <a:endParaRPr lang="zh-CN" altLang="zh-CN"/>
                </a:p>
              </p:txBody>
            </p:sp>
          </p:grpSp>
          <p:sp>
            <p:nvSpPr>
              <p:cNvPr id="38925" name="Rectangle 25"/>
              <p:cNvSpPr>
                <a:spLocks noChangeArrowheads="1"/>
              </p:cNvSpPr>
              <p:nvPr/>
            </p:nvSpPr>
            <p:spPr bwMode="auto">
              <a:xfrm flipH="1" flipV="1">
                <a:off x="336" y="0"/>
                <a:ext cx="240" cy="2040"/>
              </a:xfrm>
              <a:prstGeom prst="rect">
                <a:avLst/>
              </a:prstGeom>
              <a:gradFill rotWithShape="1">
                <a:gsLst>
                  <a:gs pos="0">
                    <a:srgbClr val="3B3B3B">
                      <a:alpha val="0"/>
                    </a:srgbClr>
                  </a:gs>
                  <a:gs pos="100000">
                    <a:schemeClr val="bg2"/>
                  </a:gs>
                </a:gsLst>
                <a:lin ang="0" scaled="1"/>
              </a:gradFill>
              <a:ln w="9525">
                <a:noFill/>
                <a:miter lim="800000"/>
                <a:headEnd/>
                <a:tailEnd/>
              </a:ln>
            </p:spPr>
            <p:txBody>
              <a:bodyPr rot="10800000" wrap="none" anchor="ctr"/>
              <a:lstStyle/>
              <a:p>
                <a:pPr algn="r" eaLnBrk="0" hangingPunct="0"/>
                <a:endParaRPr lang="zh-CN" altLang="zh-CN"/>
              </a:p>
            </p:txBody>
          </p:sp>
        </p:grpSp>
      </p:grpSp>
      <p:grpSp>
        <p:nvGrpSpPr>
          <p:cNvPr id="278" name="Group 10"/>
          <p:cNvGrpSpPr>
            <a:grpSpLocks/>
          </p:cNvGrpSpPr>
          <p:nvPr/>
        </p:nvGrpSpPr>
        <p:grpSpPr bwMode="auto">
          <a:xfrm>
            <a:off x="4667250" y="1227138"/>
            <a:ext cx="1019175" cy="5297487"/>
            <a:chOff x="0" y="0"/>
            <a:chExt cx="645" cy="3760"/>
          </a:xfrm>
        </p:grpSpPr>
        <p:pic>
          <p:nvPicPr>
            <p:cNvPr id="38917" name="Picture 11"/>
            <p:cNvPicPr>
              <a:picLocks noChangeAspect="1" noChangeArrowheads="1"/>
            </p:cNvPicPr>
            <p:nvPr/>
          </p:nvPicPr>
          <p:blipFill>
            <a:blip r:embed="rId3"/>
            <a:srcRect/>
            <a:stretch>
              <a:fillRect/>
            </a:stretch>
          </p:blipFill>
          <p:spPr bwMode="auto">
            <a:xfrm>
              <a:off x="0" y="0"/>
              <a:ext cx="645" cy="3760"/>
            </a:xfrm>
            <a:prstGeom prst="rect">
              <a:avLst/>
            </a:prstGeom>
            <a:noFill/>
            <a:ln w="9525">
              <a:noFill/>
              <a:miter lim="800000"/>
              <a:headEnd/>
              <a:tailEnd/>
            </a:ln>
          </p:spPr>
        </p:pic>
        <p:grpSp>
          <p:nvGrpSpPr>
            <p:cNvPr id="38918" name="Group 12"/>
            <p:cNvGrpSpPr>
              <a:grpSpLocks/>
            </p:cNvGrpSpPr>
            <p:nvPr/>
          </p:nvGrpSpPr>
          <p:grpSpPr bwMode="auto">
            <a:xfrm>
              <a:off x="51" y="543"/>
              <a:ext cx="561" cy="2607"/>
              <a:chOff x="0" y="0"/>
              <a:chExt cx="561" cy="2042"/>
            </a:xfrm>
          </p:grpSpPr>
          <p:sp>
            <p:nvSpPr>
              <p:cNvPr id="38919" name="Rectangle 18"/>
              <p:cNvSpPr>
                <a:spLocks noChangeArrowheads="1"/>
              </p:cNvSpPr>
              <p:nvPr/>
            </p:nvSpPr>
            <p:spPr bwMode="auto">
              <a:xfrm flipH="1" flipV="1">
                <a:off x="225" y="0"/>
                <a:ext cx="336" cy="2040"/>
              </a:xfrm>
              <a:prstGeom prst="rect">
                <a:avLst/>
              </a:prstGeom>
              <a:gradFill rotWithShape="1">
                <a:gsLst>
                  <a:gs pos="0">
                    <a:schemeClr val="bg1"/>
                  </a:gs>
                  <a:gs pos="100000">
                    <a:srgbClr val="767676"/>
                  </a:gs>
                </a:gsLst>
                <a:lin ang="0" scaled="1"/>
              </a:gradFill>
              <a:ln w="9525">
                <a:noFill/>
                <a:miter lim="800000"/>
                <a:headEnd/>
                <a:tailEnd/>
              </a:ln>
            </p:spPr>
            <p:txBody>
              <a:bodyPr rot="10800000" wrap="none" anchor="ctr"/>
              <a:lstStyle/>
              <a:p>
                <a:pPr algn="r" eaLnBrk="0" hangingPunct="0"/>
                <a:endParaRPr lang="zh-CN" altLang="zh-CN"/>
              </a:p>
            </p:txBody>
          </p:sp>
          <p:sp>
            <p:nvSpPr>
              <p:cNvPr id="38920" name="Rectangle 19"/>
              <p:cNvSpPr>
                <a:spLocks noChangeArrowheads="1"/>
              </p:cNvSpPr>
              <p:nvPr/>
            </p:nvSpPr>
            <p:spPr bwMode="auto">
              <a:xfrm flipV="1">
                <a:off x="225" y="2"/>
                <a:ext cx="192" cy="2040"/>
              </a:xfrm>
              <a:prstGeom prst="rect">
                <a:avLst/>
              </a:prstGeom>
              <a:gradFill rotWithShape="1">
                <a:gsLst>
                  <a:gs pos="0">
                    <a:schemeClr val="bg1"/>
                  </a:gs>
                  <a:gs pos="100000">
                    <a:srgbClr val="767676">
                      <a:alpha val="0"/>
                    </a:srgbClr>
                  </a:gs>
                </a:gsLst>
                <a:lin ang="0" scaled="1"/>
              </a:gradFill>
              <a:ln w="9525">
                <a:noFill/>
                <a:miter lim="800000"/>
                <a:headEnd/>
                <a:tailEnd/>
              </a:ln>
            </p:spPr>
            <p:txBody>
              <a:bodyPr rot="10800000" wrap="none" anchor="ctr"/>
              <a:lstStyle/>
              <a:p>
                <a:pPr algn="r" eaLnBrk="0" hangingPunct="0"/>
                <a:endParaRPr lang="zh-CN" altLang="zh-CN"/>
              </a:p>
            </p:txBody>
          </p:sp>
          <p:sp>
            <p:nvSpPr>
              <p:cNvPr id="38921" name="Rectangle 26"/>
              <p:cNvSpPr>
                <a:spLocks noChangeArrowheads="1"/>
              </p:cNvSpPr>
              <p:nvPr/>
            </p:nvSpPr>
            <p:spPr bwMode="auto">
              <a:xfrm flipV="1">
                <a:off x="0" y="1"/>
                <a:ext cx="240" cy="2040"/>
              </a:xfrm>
              <a:prstGeom prst="rect">
                <a:avLst/>
              </a:prstGeom>
              <a:gradFill rotWithShape="1">
                <a:gsLst>
                  <a:gs pos="0">
                    <a:srgbClr val="3B3B3B">
                      <a:alpha val="0"/>
                    </a:srgbClr>
                  </a:gs>
                  <a:gs pos="100000">
                    <a:schemeClr val="bg2"/>
                  </a:gs>
                </a:gsLst>
                <a:lin ang="0" scaled="1"/>
              </a:gradFill>
              <a:ln w="9525">
                <a:noFill/>
                <a:miter lim="800000"/>
                <a:headEnd/>
                <a:tailEnd/>
              </a:ln>
            </p:spPr>
            <p:txBody>
              <a:bodyPr rot="10800000" wrap="none" anchor="ctr"/>
              <a:lstStyle/>
              <a:p>
                <a:pPr algn="r" eaLnBrk="0" hangingPunct="0"/>
                <a:endParaRPr lang="zh-CN" altLang="zh-CN"/>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200"/>
                                  </p:stCondLst>
                                  <p:childTnLst>
                                    <p:animMotion origin="layout" path="M 0.01493 -0.00463 L 0.40069 -0.00463 " pathEditMode="relative" rAng="0" ptsTypes="AA">
                                      <p:cBhvr>
                                        <p:cTn id="6" dur="2000" fill="hold"/>
                                        <p:tgtEl>
                                          <p:spTgt spid="278"/>
                                        </p:tgtEl>
                                        <p:attrNameLst>
                                          <p:attrName>ppt_x</p:attrName>
                                          <p:attrName>ppt_y</p:attrName>
                                        </p:attrNameLst>
                                      </p:cBhvr>
                                      <p:rCtr x="19288" y="0"/>
                                    </p:animMotion>
                                  </p:childTnLst>
                                </p:cTn>
                              </p:par>
                              <p:par>
                                <p:cTn id="7" presetID="35" presetClass="path" presetSubtype="0" accel="50000" decel="50000" fill="hold" nodeType="withEffect">
                                  <p:stCondLst>
                                    <p:cond delay="0"/>
                                  </p:stCondLst>
                                  <p:childTnLst>
                                    <p:animMotion origin="layout" path="M 4.72222E-6 3.7037E-7 L -0.41285 -0.00463 " pathEditMode="relative" rAng="0" ptsTypes="AA">
                                      <p:cBhvr>
                                        <p:cTn id="8" dur="2000" fill="hold"/>
                                        <p:tgtEl>
                                          <p:spTgt spid="271"/>
                                        </p:tgtEl>
                                        <p:attrNameLst>
                                          <p:attrName>ppt_x</p:attrName>
                                          <p:attrName>ppt_y</p:attrName>
                                        </p:attrNameLst>
                                      </p:cBhvr>
                                      <p:rCtr x="-19500" y="0"/>
                                    </p:animMotion>
                                  </p:childTnLst>
                                </p:cTn>
                              </p:par>
                              <p:par>
                                <p:cTn id="9" presetID="16" presetClass="entr" presetSubtype="37" fill="hold" grpId="0" nodeType="withEffect">
                                  <p:stCondLst>
                                    <p:cond delay="0"/>
                                  </p:stCondLst>
                                  <p:childTnLst>
                                    <p:set>
                                      <p:cBhvr>
                                        <p:cTn id="10" dur="1" fill="hold">
                                          <p:stCondLst>
                                            <p:cond delay="0"/>
                                          </p:stCondLst>
                                        </p:cTn>
                                        <p:tgtEl>
                                          <p:spTgt spid="270"/>
                                        </p:tgtEl>
                                        <p:attrNameLst>
                                          <p:attrName>style.visibility</p:attrName>
                                        </p:attrNameLst>
                                      </p:cBhvr>
                                      <p:to>
                                        <p:strVal val="visible"/>
                                      </p:to>
                                    </p:set>
                                    <p:animEffect transition="in" filter="barn(outVertical)">
                                      <p:cBhvr>
                                        <p:cTn id="11" dur="20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4"/>
          <p:cNvSpPr txBox="1">
            <a:spLocks noChangeArrowheads="1"/>
          </p:cNvSpPr>
          <p:nvPr/>
        </p:nvSpPr>
        <p:spPr bwMode="auto">
          <a:xfrm>
            <a:off x="3048000" y="2395538"/>
            <a:ext cx="3751263" cy="573087"/>
          </a:xfrm>
          <a:prstGeom prst="rect">
            <a:avLst/>
          </a:prstGeom>
          <a:noFill/>
          <a:ln w="9525">
            <a:noFill/>
            <a:miter lim="800000"/>
            <a:headEnd/>
            <a:tailEnd/>
          </a:ln>
        </p:spPr>
        <p:txBody>
          <a:bodyPr>
            <a:spAutoFit/>
          </a:bodyPr>
          <a:lstStyle/>
          <a:p>
            <a:pPr>
              <a:lnSpc>
                <a:spcPct val="120000"/>
              </a:lnSpc>
            </a:pPr>
            <a:r>
              <a:rPr lang="en-US" altLang="zh-CN" sz="2600" b="1">
                <a:solidFill>
                  <a:srgbClr val="3333FF"/>
                </a:solidFill>
                <a:latin typeface="微软雅黑" pitchFamily="34" charset="-122"/>
                <a:ea typeface="微软雅黑" pitchFamily="34" charset="-122"/>
              </a:rPr>
              <a:t>1912.1.1</a:t>
            </a:r>
            <a:r>
              <a:rPr lang="zh-CN" altLang="en-US" sz="2600" b="1">
                <a:solidFill>
                  <a:srgbClr val="3333FF"/>
                </a:solidFill>
                <a:latin typeface="微软雅黑" pitchFamily="34" charset="-122"/>
                <a:ea typeface="微软雅黑" pitchFamily="34" charset="-122"/>
              </a:rPr>
              <a:t>，南京</a:t>
            </a:r>
          </a:p>
        </p:txBody>
      </p:sp>
      <p:sp>
        <p:nvSpPr>
          <p:cNvPr id="17" name="Text Box 10"/>
          <p:cNvSpPr txBox="1">
            <a:spLocks noChangeArrowheads="1"/>
          </p:cNvSpPr>
          <p:nvPr/>
        </p:nvSpPr>
        <p:spPr bwMode="auto">
          <a:xfrm>
            <a:off x="2757488" y="2863850"/>
            <a:ext cx="6048375" cy="620713"/>
          </a:xfrm>
          <a:prstGeom prst="rect">
            <a:avLst/>
          </a:prstGeom>
          <a:noFill/>
          <a:ln w="9525">
            <a:noFill/>
            <a:miter lim="800000"/>
            <a:headEnd/>
            <a:tailEnd/>
          </a:ln>
        </p:spPr>
        <p:txBody>
          <a:bodyPr>
            <a:spAutoFit/>
          </a:bodyPr>
          <a:lstStyle/>
          <a:p>
            <a:pPr>
              <a:lnSpc>
                <a:spcPct val="150000"/>
              </a:lnSpc>
            </a:pPr>
            <a:r>
              <a:rPr lang="zh-CN" altLang="en-US" sz="2600" b="1">
                <a:solidFill>
                  <a:srgbClr val="3333FF"/>
                </a:solidFill>
                <a:latin typeface="Times New Roman" pitchFamily="18" charset="0"/>
                <a:ea typeface="微软雅黑" pitchFamily="34" charset="-122"/>
                <a:cs typeface="Times New Roman" pitchFamily="18" charset="0"/>
              </a:rPr>
              <a:t>孙中山（临时大总统）</a:t>
            </a:r>
            <a:endParaRPr lang="zh-CN" altLang="en-US" sz="2600" b="1">
              <a:solidFill>
                <a:srgbClr val="3333FF"/>
              </a:solidFill>
              <a:latin typeface="微软雅黑" pitchFamily="34" charset="-122"/>
              <a:ea typeface="微软雅黑" pitchFamily="34" charset="-122"/>
              <a:cs typeface="Times New Roman" pitchFamily="18" charset="0"/>
            </a:endParaRPr>
          </a:p>
        </p:txBody>
      </p:sp>
      <p:sp>
        <p:nvSpPr>
          <p:cNvPr id="28" name="矩形 27"/>
          <p:cNvSpPr/>
          <p:nvPr/>
        </p:nvSpPr>
        <p:spPr>
          <a:xfrm>
            <a:off x="639763" y="1724025"/>
            <a:ext cx="2967037" cy="738188"/>
          </a:xfrm>
          <a:prstGeom prst="rect">
            <a:avLst/>
          </a:prstGeom>
        </p:spPr>
        <p:txBody>
          <a:bodyPr wrap="none">
            <a:spAutoFit/>
          </a:bodyPr>
          <a:lstStyle/>
          <a:p>
            <a:pPr fontAlgn="auto">
              <a:lnSpc>
                <a:spcPct val="150000"/>
              </a:lnSpc>
              <a:spcBef>
                <a:spcPts val="0"/>
              </a:spcBef>
              <a:spcAft>
                <a:spcPts val="0"/>
              </a:spcAft>
              <a:defRPr/>
            </a:pPr>
            <a:r>
              <a:rPr lang="en-US" altLang="zh-CN" sz="2800" b="1" noProof="1">
                <a:solidFill>
                  <a:prstClr val="black"/>
                </a:solidFill>
                <a:effectLst>
                  <a:outerShdw blurRad="38100" dist="38100" dir="2700000">
                    <a:srgbClr val="FFFFFF"/>
                  </a:outerShdw>
                </a:effectLst>
                <a:latin typeface="Times New Roman" panose="02020603050405020304" pitchFamily="18" charset="0"/>
                <a:ea typeface="微软雅黑" panose="020B0503020204020204" charset="-122"/>
                <a:cs typeface="Times New Roman" panose="02020603050405020304" pitchFamily="18" charset="0"/>
              </a:rPr>
              <a:t>1.</a:t>
            </a:r>
            <a:r>
              <a:rPr lang="zh-CN"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中华民国成立</a:t>
            </a:r>
            <a:r>
              <a:rPr lang="en-US"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rPr>
              <a:t>：</a:t>
            </a:r>
          </a:p>
        </p:txBody>
      </p:sp>
      <p:sp>
        <p:nvSpPr>
          <p:cNvPr id="18" name="矩形 17"/>
          <p:cNvSpPr/>
          <p:nvPr/>
        </p:nvSpPr>
        <p:spPr>
          <a:xfrm>
            <a:off x="647700" y="2881313"/>
            <a:ext cx="2239963" cy="622300"/>
          </a:xfrm>
          <a:prstGeom prst="rect">
            <a:avLst/>
          </a:prstGeom>
        </p:spPr>
        <p:txBody>
          <a:bodyPr wrap="none">
            <a:spAutoFit/>
          </a:bodyPr>
          <a:lstStyle/>
          <a:p>
            <a:pPr fontAlgn="auto">
              <a:lnSpc>
                <a:spcPct val="150000"/>
              </a:lnSpc>
              <a:spcBef>
                <a:spcPts val="0"/>
              </a:spcBef>
              <a:spcAft>
                <a:spcPts val="0"/>
              </a:spcAft>
              <a:defRPr/>
            </a:pPr>
            <a:r>
              <a:rPr lang="en-US" altLang="zh-CN" sz="2600" b="1" noProof="1">
                <a:solidFill>
                  <a:prstClr val="black"/>
                </a:solidFill>
                <a:effectLst>
                  <a:outerShdw blurRad="38100" dist="38100" dir="2700000">
                    <a:srgbClr val="FFFFFF"/>
                  </a:outerShdw>
                </a:effectLst>
                <a:latin typeface="Times New Roman" panose="02020603050405020304" pitchFamily="18" charset="0"/>
                <a:ea typeface="微软雅黑" panose="020B0503020204020204" charset="-122"/>
                <a:cs typeface="Times New Roman" panose="02020603050405020304" pitchFamily="18" charset="0"/>
              </a:rPr>
              <a:t>(2)</a:t>
            </a:r>
            <a:r>
              <a:rPr lang="zh-CN" altLang="en-US" sz="2600" b="1" noProof="1">
                <a:solidFill>
                  <a:prstClr val="black"/>
                </a:solidFill>
                <a:effectLst>
                  <a:outerShdw blurRad="38100" dist="38100" dir="2700000">
                    <a:srgbClr val="FFFFFF"/>
                  </a:outerShdw>
                </a:effectLst>
                <a:latin typeface="Times New Roman" panose="02020603050405020304" pitchFamily="18" charset="0"/>
                <a:ea typeface="微软雅黑" panose="020B0503020204020204" charset="-122"/>
                <a:cs typeface="Times New Roman" panose="02020603050405020304" pitchFamily="18" charset="0"/>
              </a:rPr>
              <a:t>领导</a:t>
            </a:r>
            <a:r>
              <a:rPr lang="zh-CN" altLang="en-US" sz="26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人物</a:t>
            </a:r>
            <a:r>
              <a:rPr lang="en-US" altLang="en-US" sz="26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rPr>
              <a:t>：</a:t>
            </a:r>
          </a:p>
        </p:txBody>
      </p:sp>
      <p:sp>
        <p:nvSpPr>
          <p:cNvPr id="25" name="矩形 24"/>
          <p:cNvSpPr/>
          <p:nvPr/>
        </p:nvSpPr>
        <p:spPr>
          <a:xfrm>
            <a:off x="657225" y="3449638"/>
            <a:ext cx="1573213" cy="622300"/>
          </a:xfrm>
          <a:prstGeom prst="rect">
            <a:avLst/>
          </a:prstGeom>
        </p:spPr>
        <p:txBody>
          <a:bodyPr wrap="none">
            <a:spAutoFit/>
          </a:bodyPr>
          <a:lstStyle/>
          <a:p>
            <a:pPr fontAlgn="auto">
              <a:lnSpc>
                <a:spcPct val="150000"/>
              </a:lnSpc>
              <a:spcBef>
                <a:spcPts val="0"/>
              </a:spcBef>
              <a:spcAft>
                <a:spcPts val="0"/>
              </a:spcAft>
              <a:defRPr/>
            </a:pPr>
            <a:r>
              <a:rPr lang="en-US" altLang="zh-CN" sz="2600" b="1" noProof="1">
                <a:solidFill>
                  <a:prstClr val="black"/>
                </a:solidFill>
                <a:effectLst>
                  <a:outerShdw blurRad="38100" dist="38100" dir="2700000">
                    <a:srgbClr val="FFFFFF"/>
                  </a:outerShdw>
                </a:effectLst>
                <a:latin typeface="Times New Roman" panose="02020603050405020304" pitchFamily="18" charset="0"/>
                <a:ea typeface="微软雅黑" panose="020B0503020204020204" charset="-122"/>
                <a:cs typeface="Times New Roman" panose="02020603050405020304" pitchFamily="18" charset="0"/>
              </a:rPr>
              <a:t>(3)</a:t>
            </a:r>
            <a:r>
              <a:rPr lang="zh-CN" altLang="en-US" sz="2600" b="1" noProof="1">
                <a:solidFill>
                  <a:prstClr val="black"/>
                </a:solidFill>
                <a:effectLst>
                  <a:outerShdw blurRad="38100" dist="38100" dir="2700000">
                    <a:srgbClr val="FFFFFF"/>
                  </a:outerShdw>
                </a:effectLst>
                <a:latin typeface="Times New Roman" panose="02020603050405020304" pitchFamily="18" charset="0"/>
                <a:ea typeface="微软雅黑" panose="020B0503020204020204" charset="-122"/>
                <a:cs typeface="Times New Roman" panose="02020603050405020304" pitchFamily="18" charset="0"/>
              </a:rPr>
              <a:t>机构</a:t>
            </a:r>
            <a:r>
              <a:rPr lang="en-US" altLang="en-US" sz="26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rPr>
              <a:t>：</a:t>
            </a:r>
          </a:p>
        </p:txBody>
      </p:sp>
      <p:sp>
        <p:nvSpPr>
          <p:cNvPr id="26" name="Text Box 10"/>
          <p:cNvSpPr txBox="1">
            <a:spLocks noChangeArrowheads="1"/>
          </p:cNvSpPr>
          <p:nvPr/>
        </p:nvSpPr>
        <p:spPr bwMode="auto">
          <a:xfrm>
            <a:off x="2036763" y="3460750"/>
            <a:ext cx="2320925" cy="692150"/>
          </a:xfrm>
          <a:prstGeom prst="rect">
            <a:avLst/>
          </a:prstGeom>
          <a:noFill/>
          <a:ln w="9525">
            <a:noFill/>
            <a:miter lim="800000"/>
            <a:headEnd/>
            <a:tailEnd/>
          </a:ln>
        </p:spPr>
        <p:txBody>
          <a:bodyPr>
            <a:spAutoFit/>
          </a:bodyPr>
          <a:lstStyle/>
          <a:p>
            <a:pPr>
              <a:lnSpc>
                <a:spcPct val="150000"/>
              </a:lnSpc>
            </a:pPr>
            <a:r>
              <a:rPr lang="zh-CN" altLang="en-US" sz="2600" b="1">
                <a:solidFill>
                  <a:srgbClr val="3333FF"/>
                </a:solidFill>
                <a:latin typeface="Times New Roman" pitchFamily="18" charset="0"/>
                <a:ea typeface="微软雅黑" pitchFamily="34" charset="-122"/>
                <a:cs typeface="Times New Roman" pitchFamily="18" charset="0"/>
              </a:rPr>
              <a:t>参议院</a:t>
            </a:r>
          </a:p>
        </p:txBody>
      </p:sp>
      <p:sp>
        <p:nvSpPr>
          <p:cNvPr id="27" name="Text Box 15"/>
          <p:cNvSpPr txBox="1">
            <a:spLocks noChangeArrowheads="1"/>
          </p:cNvSpPr>
          <p:nvPr/>
        </p:nvSpPr>
        <p:spPr bwMode="auto">
          <a:xfrm>
            <a:off x="574675" y="1252538"/>
            <a:ext cx="4946650" cy="582612"/>
          </a:xfrm>
          <a:prstGeom prst="rect">
            <a:avLst/>
          </a:prstGeom>
          <a:noFill/>
          <a:ln w="9525">
            <a:noFill/>
            <a:miter lim="800000"/>
            <a:headEnd/>
            <a:tailEnd/>
          </a:ln>
        </p:spPr>
        <p:txBody>
          <a:bodyPr>
            <a:spAutoFit/>
          </a:bodyPr>
          <a:lstStyle/>
          <a:p>
            <a:pPr>
              <a:spcBef>
                <a:spcPct val="50000"/>
              </a:spcBef>
            </a:pPr>
            <a:r>
              <a:rPr lang="zh-CN" altLang="en-US" sz="3200" b="1">
                <a:solidFill>
                  <a:srgbClr val="000000"/>
                </a:solidFill>
                <a:latin typeface="微软雅黑" pitchFamily="34" charset="-122"/>
                <a:ea typeface="微软雅黑" pitchFamily="34" charset="-122"/>
              </a:rPr>
              <a:t>四、中华民国的成立</a:t>
            </a:r>
          </a:p>
        </p:txBody>
      </p:sp>
      <p:sp>
        <p:nvSpPr>
          <p:cNvPr id="29" name="Text Box 10"/>
          <p:cNvSpPr txBox="1">
            <a:spLocks noChangeArrowheads="1"/>
          </p:cNvSpPr>
          <p:nvPr/>
        </p:nvSpPr>
        <p:spPr bwMode="auto">
          <a:xfrm>
            <a:off x="657225" y="4035425"/>
            <a:ext cx="3013075" cy="692150"/>
          </a:xfrm>
          <a:prstGeom prst="rect">
            <a:avLst/>
          </a:prstGeom>
          <a:noFill/>
          <a:ln w="9525">
            <a:noFill/>
            <a:miter lim="800000"/>
            <a:headEnd/>
            <a:tailEnd/>
          </a:ln>
        </p:spPr>
        <p:txBody>
          <a:bodyPr>
            <a:spAutoFit/>
          </a:bodyPr>
          <a:lstStyle/>
          <a:p>
            <a:pPr>
              <a:lnSpc>
                <a:spcPct val="150000"/>
              </a:lnSpc>
            </a:pPr>
            <a:r>
              <a:rPr lang="zh-CN" altLang="zh-CN" sz="2600" b="1" noProof="1">
                <a:solidFill>
                  <a:srgbClr val="000000"/>
                </a:solidFill>
                <a:latin typeface="Times New Roman" pitchFamily="18" charset="0"/>
                <a:ea typeface="微软雅黑" pitchFamily="34" charset="-122"/>
                <a:cs typeface="Times New Roman" pitchFamily="18" charset="0"/>
              </a:rPr>
              <a:t>(4)</a:t>
            </a:r>
            <a:r>
              <a:rPr lang="zh-CN" altLang="en-US" sz="2600" b="1" noProof="1">
                <a:solidFill>
                  <a:srgbClr val="000000"/>
                </a:solidFill>
                <a:latin typeface="Times New Roman" pitchFamily="18" charset="0"/>
                <a:ea typeface="微软雅黑" pitchFamily="34" charset="-122"/>
                <a:cs typeface="Times New Roman" pitchFamily="18" charset="0"/>
              </a:rPr>
              <a:t>纪元</a:t>
            </a:r>
            <a:r>
              <a:rPr lang="zh-CN" altLang="en-US" sz="2600" b="1" noProof="1">
                <a:solidFill>
                  <a:srgbClr val="000000"/>
                </a:solidFill>
                <a:latin typeface="微软雅黑" pitchFamily="34" charset="-122"/>
                <a:ea typeface="微软雅黑" pitchFamily="34" charset="-122"/>
                <a:cs typeface="Times New Roman" pitchFamily="18" charset="0"/>
              </a:rPr>
              <a:t>：</a:t>
            </a:r>
          </a:p>
        </p:txBody>
      </p:sp>
      <p:sp>
        <p:nvSpPr>
          <p:cNvPr id="30" name="Text Box 17"/>
          <p:cNvSpPr txBox="1">
            <a:spLocks noChangeArrowheads="1"/>
          </p:cNvSpPr>
          <p:nvPr/>
        </p:nvSpPr>
        <p:spPr bwMode="auto">
          <a:xfrm>
            <a:off x="706438" y="4114800"/>
            <a:ext cx="8434387" cy="1011238"/>
          </a:xfrm>
          <a:prstGeom prst="rect">
            <a:avLst/>
          </a:prstGeom>
          <a:noFill/>
          <a:ln w="9525">
            <a:noFill/>
            <a:miter lim="800000"/>
            <a:headEnd/>
            <a:tailEnd/>
          </a:ln>
        </p:spPr>
        <p:txBody>
          <a:bodyPr>
            <a:spAutoFit/>
          </a:bodyPr>
          <a:lstStyle/>
          <a:p>
            <a:pPr>
              <a:lnSpc>
                <a:spcPct val="120000"/>
              </a:lnSpc>
            </a:pPr>
            <a:r>
              <a:rPr lang="zh-CN" altLang="en-US" sz="2600" b="1">
                <a:solidFill>
                  <a:srgbClr val="3333FF"/>
                </a:solidFill>
                <a:latin typeface="Times New Roman" pitchFamily="18" charset="0"/>
                <a:ea typeface="微软雅黑" pitchFamily="34" charset="-122"/>
                <a:cs typeface="Times New Roman" pitchFamily="18" charset="0"/>
              </a:rPr>
              <a:t>               改用公历，以中华民国纪元，</a:t>
            </a:r>
            <a:r>
              <a:rPr lang="en-US" altLang="zh-CN" sz="2600" b="1">
                <a:solidFill>
                  <a:srgbClr val="3333FF"/>
                </a:solidFill>
                <a:latin typeface="Times New Roman" pitchFamily="18" charset="0"/>
                <a:ea typeface="微软雅黑" pitchFamily="34" charset="-122"/>
                <a:cs typeface="Times New Roman" pitchFamily="18" charset="0"/>
              </a:rPr>
              <a:t>1912</a:t>
            </a:r>
            <a:r>
              <a:rPr lang="zh-CN" altLang="en-US" sz="2600" b="1">
                <a:solidFill>
                  <a:srgbClr val="3333FF"/>
                </a:solidFill>
                <a:latin typeface="Times New Roman" pitchFamily="18" charset="0"/>
                <a:ea typeface="微软雅黑" pitchFamily="34" charset="-122"/>
                <a:cs typeface="Times New Roman" pitchFamily="18" charset="0"/>
              </a:rPr>
              <a:t>年为民国元</a:t>
            </a:r>
            <a:endParaRPr lang="en-US" altLang="zh-CN" sz="2600" b="1">
              <a:solidFill>
                <a:srgbClr val="3333FF"/>
              </a:solidFill>
              <a:latin typeface="Times New Roman" pitchFamily="18" charset="0"/>
              <a:ea typeface="微软雅黑" pitchFamily="34" charset="-122"/>
              <a:cs typeface="Times New Roman" pitchFamily="18" charset="0"/>
            </a:endParaRPr>
          </a:p>
          <a:p>
            <a:pPr>
              <a:lnSpc>
                <a:spcPct val="120000"/>
              </a:lnSpc>
            </a:pPr>
            <a:r>
              <a:rPr lang="zh-CN" altLang="en-US" sz="2600" b="1">
                <a:solidFill>
                  <a:srgbClr val="3333FF"/>
                </a:solidFill>
                <a:latin typeface="Times New Roman" pitchFamily="18" charset="0"/>
                <a:ea typeface="微软雅黑" pitchFamily="34" charset="-122"/>
                <a:cs typeface="Times New Roman" pitchFamily="18" charset="0"/>
              </a:rPr>
              <a:t>年。（民国与公元的换算：公元纪年</a:t>
            </a:r>
            <a:r>
              <a:rPr lang="en-US" altLang="zh-CN" sz="2600" b="1">
                <a:solidFill>
                  <a:srgbClr val="3333FF"/>
                </a:solidFill>
                <a:latin typeface="Times New Roman" pitchFamily="18" charset="0"/>
                <a:ea typeface="微软雅黑" pitchFamily="34" charset="-122"/>
                <a:cs typeface="Times New Roman" pitchFamily="18" charset="0"/>
              </a:rPr>
              <a:t>-1911=</a:t>
            </a:r>
            <a:r>
              <a:rPr lang="zh-CN" altLang="en-US" sz="2600" b="1">
                <a:solidFill>
                  <a:srgbClr val="3333FF"/>
                </a:solidFill>
                <a:latin typeface="Times New Roman" pitchFamily="18" charset="0"/>
                <a:ea typeface="微软雅黑" pitchFamily="34" charset="-122"/>
                <a:cs typeface="Times New Roman" pitchFamily="18" charset="0"/>
              </a:rPr>
              <a:t>民国纪年）</a:t>
            </a:r>
          </a:p>
        </p:txBody>
      </p:sp>
      <p:sp>
        <p:nvSpPr>
          <p:cNvPr id="31" name="矩形 30"/>
          <p:cNvSpPr/>
          <p:nvPr/>
        </p:nvSpPr>
        <p:spPr>
          <a:xfrm>
            <a:off x="630238" y="2301875"/>
            <a:ext cx="2571750" cy="693738"/>
          </a:xfrm>
          <a:prstGeom prst="rect">
            <a:avLst/>
          </a:prstGeom>
        </p:spPr>
        <p:txBody>
          <a:bodyPr wrap="none">
            <a:spAutoFit/>
          </a:bodyPr>
          <a:lstStyle/>
          <a:p>
            <a:pPr fontAlgn="auto">
              <a:lnSpc>
                <a:spcPct val="150000"/>
              </a:lnSpc>
              <a:spcBef>
                <a:spcPts val="0"/>
              </a:spcBef>
              <a:spcAft>
                <a:spcPts val="0"/>
              </a:spcAft>
              <a:defRPr/>
            </a:pPr>
            <a:r>
              <a:rPr lang="en-US" altLang="zh-CN" sz="2600" b="1" noProof="1">
                <a:solidFill>
                  <a:prstClr val="black"/>
                </a:solidFill>
                <a:effectLst>
                  <a:outerShdw blurRad="38100" dist="38100" dir="2700000">
                    <a:srgbClr val="FFFFFF"/>
                  </a:outerShdw>
                </a:effectLst>
                <a:latin typeface="Times New Roman" panose="02020603050405020304" pitchFamily="18" charset="0"/>
                <a:ea typeface="微软雅黑" panose="020B0503020204020204" charset="-122"/>
                <a:cs typeface="Times New Roman" panose="02020603050405020304" pitchFamily="18" charset="0"/>
              </a:rPr>
              <a:t>(1)</a:t>
            </a:r>
            <a:r>
              <a:rPr lang="zh-CN" altLang="en-US" sz="26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时间和都城</a:t>
            </a:r>
            <a:r>
              <a:rPr lang="en-US" altLang="en-US" sz="26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rPr>
              <a:t>：</a:t>
            </a:r>
          </a:p>
        </p:txBody>
      </p:sp>
      <p:sp>
        <p:nvSpPr>
          <p:cNvPr id="32" name="Text Box 10"/>
          <p:cNvSpPr txBox="1">
            <a:spLocks noChangeArrowheads="1"/>
          </p:cNvSpPr>
          <p:nvPr/>
        </p:nvSpPr>
        <p:spPr bwMode="auto">
          <a:xfrm>
            <a:off x="706438" y="5064125"/>
            <a:ext cx="3013075" cy="692150"/>
          </a:xfrm>
          <a:prstGeom prst="rect">
            <a:avLst/>
          </a:prstGeom>
          <a:noFill/>
          <a:ln w="9525">
            <a:noFill/>
            <a:miter lim="800000"/>
            <a:headEnd/>
            <a:tailEnd/>
          </a:ln>
        </p:spPr>
        <p:txBody>
          <a:bodyPr>
            <a:spAutoFit/>
          </a:bodyPr>
          <a:lstStyle/>
          <a:p>
            <a:pPr>
              <a:lnSpc>
                <a:spcPct val="150000"/>
              </a:lnSpc>
            </a:pPr>
            <a:r>
              <a:rPr lang="zh-CN" altLang="zh-CN" sz="2600" b="1" noProof="1">
                <a:solidFill>
                  <a:srgbClr val="000000"/>
                </a:solidFill>
                <a:latin typeface="Times New Roman" pitchFamily="18" charset="0"/>
                <a:ea typeface="微软雅黑" pitchFamily="34" charset="-122"/>
                <a:cs typeface="Times New Roman" pitchFamily="18" charset="0"/>
              </a:rPr>
              <a:t>(5)</a:t>
            </a:r>
            <a:r>
              <a:rPr lang="zh-CN" altLang="en-US" sz="2600" b="1" noProof="1">
                <a:solidFill>
                  <a:srgbClr val="000000"/>
                </a:solidFill>
                <a:latin typeface="Times New Roman" pitchFamily="18" charset="0"/>
                <a:ea typeface="微软雅黑" pitchFamily="34" charset="-122"/>
                <a:cs typeface="Times New Roman" pitchFamily="18" charset="0"/>
              </a:rPr>
              <a:t>成立意义</a:t>
            </a:r>
            <a:r>
              <a:rPr lang="zh-CN" altLang="en-US" sz="2600" b="1" noProof="1">
                <a:solidFill>
                  <a:srgbClr val="000000"/>
                </a:solidFill>
                <a:latin typeface="微软雅黑" pitchFamily="34" charset="-122"/>
                <a:ea typeface="微软雅黑" pitchFamily="34" charset="-122"/>
                <a:cs typeface="Times New Roman" pitchFamily="18" charset="0"/>
              </a:rPr>
              <a:t>：</a:t>
            </a:r>
          </a:p>
        </p:txBody>
      </p:sp>
      <p:sp>
        <p:nvSpPr>
          <p:cNvPr id="33" name="Text Box 17"/>
          <p:cNvSpPr txBox="1">
            <a:spLocks noChangeArrowheads="1"/>
          </p:cNvSpPr>
          <p:nvPr/>
        </p:nvSpPr>
        <p:spPr bwMode="auto">
          <a:xfrm>
            <a:off x="819150" y="5126038"/>
            <a:ext cx="8083550" cy="1052512"/>
          </a:xfrm>
          <a:prstGeom prst="rect">
            <a:avLst/>
          </a:prstGeom>
          <a:noFill/>
          <a:ln w="9525">
            <a:noFill/>
            <a:miter lim="800000"/>
            <a:headEnd/>
            <a:tailEnd/>
          </a:ln>
        </p:spPr>
        <p:txBody>
          <a:bodyPr>
            <a:spAutoFit/>
          </a:bodyPr>
          <a:lstStyle/>
          <a:p>
            <a:pPr>
              <a:lnSpc>
                <a:spcPct val="120000"/>
              </a:lnSpc>
            </a:pPr>
            <a:r>
              <a:rPr lang="zh-CN" altLang="en-US" sz="2600" b="1">
                <a:solidFill>
                  <a:srgbClr val="3333FF"/>
                </a:solidFill>
                <a:latin typeface="Times New Roman" pitchFamily="18" charset="0"/>
                <a:ea typeface="微软雅黑" pitchFamily="34" charset="-122"/>
                <a:cs typeface="Times New Roman" pitchFamily="18" charset="0"/>
              </a:rPr>
              <a:t>                       中华民国临时政府的成立，标志着资产阶级共和国政权的建立。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770" decel="100000"/>
                                        <p:tgtEl>
                                          <p:spTgt spid="27"/>
                                        </p:tgtEl>
                                      </p:cBhvr>
                                    </p:animEffect>
                                    <p:animScale>
                                      <p:cBhvr>
                                        <p:cTn id="8" dur="770" decel="100000"/>
                                        <p:tgtEl>
                                          <p:spTgt spid="27"/>
                                        </p:tgtEl>
                                      </p:cBhvr>
                                      <p:from x="10000" y="10000"/>
                                      <p:to x="200000" y="450000"/>
                                    </p:animScale>
                                    <p:animScale>
                                      <p:cBhvr>
                                        <p:cTn id="9" dur="1230" accel="100000" fill="hold">
                                          <p:stCondLst>
                                            <p:cond delay="770"/>
                                          </p:stCondLst>
                                        </p:cTn>
                                        <p:tgtEl>
                                          <p:spTgt spid="27"/>
                                        </p:tgtEl>
                                      </p:cBhvr>
                                      <p:from x="200000" y="450000"/>
                                      <p:to x="100000" y="100000"/>
                                    </p:animScale>
                                    <p:set>
                                      <p:cBhvr>
                                        <p:cTn id="10" dur="770" fill="hold"/>
                                        <p:tgtEl>
                                          <p:spTgt spid="27"/>
                                        </p:tgtEl>
                                        <p:attrNameLst>
                                          <p:attrName>ppt_x</p:attrName>
                                        </p:attrNameLst>
                                      </p:cBhvr>
                                      <p:to>
                                        <p:strVal val="(0.5)"/>
                                      </p:to>
                                    </p:set>
                                    <p:anim from="(0.5)" to="(#ppt_x)" calcmode="lin" valueType="num">
                                      <p:cBhvr>
                                        <p:cTn id="11" dur="1230" accel="100000" fill="hold">
                                          <p:stCondLst>
                                            <p:cond delay="770"/>
                                          </p:stCondLst>
                                        </p:cTn>
                                        <p:tgtEl>
                                          <p:spTgt spid="27"/>
                                        </p:tgtEl>
                                        <p:attrNameLst>
                                          <p:attrName>ppt_x</p:attrName>
                                        </p:attrNameLst>
                                      </p:cBhvr>
                                    </p:anim>
                                    <p:set>
                                      <p:cBhvr>
                                        <p:cTn id="12" dur="770" fill="hold"/>
                                        <p:tgtEl>
                                          <p:spTgt spid="27"/>
                                        </p:tgtEl>
                                        <p:attrNameLst>
                                          <p:attrName>ppt_y</p:attrName>
                                        </p:attrNameLst>
                                      </p:cBhvr>
                                      <p:to>
                                        <p:strVal val="(#ppt_y+0.4)"/>
                                      </p:to>
                                    </p:set>
                                    <p:anim from="(#ppt_y+0.4)" to="(#ppt_y)" calcmode="lin" valueType="num">
                                      <p:cBhvr>
                                        <p:cTn id="13" dur="1230" accel="100000" fill="hold">
                                          <p:stCondLst>
                                            <p:cond delay="770"/>
                                          </p:stCondLst>
                                        </p:cTn>
                                        <p:tgtEl>
                                          <p:spTgt spid="27"/>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ppt_x"/>
                                          </p:val>
                                        </p:tav>
                                        <p:tav tm="100000">
                                          <p:val>
                                            <p:strVal val="#ppt_x"/>
                                          </p:val>
                                        </p:tav>
                                      </p:tavLst>
                                    </p:anim>
                                    <p:anim calcmode="lin" valueType="num">
                                      <p:cBhvr additive="base">
                                        <p:cTn id="19"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ppt_x"/>
                                          </p:val>
                                        </p:tav>
                                        <p:tav tm="100000">
                                          <p:val>
                                            <p:strVal val="#ppt_x"/>
                                          </p:val>
                                        </p:tav>
                                      </p:tavLst>
                                    </p:anim>
                                    <p:anim calcmode="lin" valueType="num">
                                      <p:cBhvr additive="base">
                                        <p:cTn id="25"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ppt_x"/>
                                          </p:val>
                                        </p:tav>
                                        <p:tav tm="100000">
                                          <p:val>
                                            <p:strVal val="#ppt_x"/>
                                          </p:val>
                                        </p:tav>
                                      </p:tavLst>
                                    </p:anim>
                                    <p:anim calcmode="lin" valueType="num">
                                      <p:cBhvr additive="base">
                                        <p:cTn id="4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500"/>
                                        <p:tgtEl>
                                          <p:spTgt spid="30"/>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500" fill="hold"/>
                                        <p:tgtEl>
                                          <p:spTgt spid="32"/>
                                        </p:tgtEl>
                                        <p:attrNameLst>
                                          <p:attrName>ppt_x</p:attrName>
                                        </p:attrNameLst>
                                      </p:cBhvr>
                                      <p:tavLst>
                                        <p:tav tm="0">
                                          <p:val>
                                            <p:strVal val="#ppt_x"/>
                                          </p:val>
                                        </p:tav>
                                        <p:tav tm="100000">
                                          <p:val>
                                            <p:strVal val="#ppt_x"/>
                                          </p:val>
                                        </p:tav>
                                      </p:tavLst>
                                    </p:anim>
                                    <p:anim calcmode="lin" valueType="num">
                                      <p:cBhvr additive="base">
                                        <p:cTn id="6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8" grpId="0"/>
      <p:bldP spid="18" grpId="0"/>
      <p:bldP spid="25" grpId="0"/>
      <p:bldP spid="26" grpId="0"/>
      <p:bldP spid="27" grpId="0" bldLvl="0" animBg="1"/>
      <p:bldP spid="29" grpId="0"/>
      <p:bldP spid="30" grpId="0" bldLvl="0" animBg="1"/>
      <p:bldP spid="31" grpId="0"/>
      <p:bldP spid="32" grpId="0"/>
      <p:bldP spid="3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2"/>
          <p:cNvSpPr txBox="1">
            <a:spLocks noChangeArrowheads="1"/>
          </p:cNvSpPr>
          <p:nvPr/>
        </p:nvSpPr>
        <p:spPr bwMode="auto">
          <a:xfrm>
            <a:off x="4279900" y="1484313"/>
            <a:ext cx="3949700" cy="4481512"/>
          </a:xfrm>
          <a:prstGeom prst="rect">
            <a:avLst/>
          </a:prstGeom>
          <a:noFill/>
          <a:ln w="9525">
            <a:noFill/>
            <a:miter lim="800000"/>
            <a:headEnd/>
            <a:tailEnd/>
          </a:ln>
        </p:spPr>
        <p:txBody>
          <a:bodyPr lIns="0" tIns="0" rIns="0" bIns="0" anchorCtr="1">
            <a:spAutoFit/>
          </a:bodyPr>
          <a:lstStyle/>
          <a:p>
            <a:pPr>
              <a:lnSpc>
                <a:spcPct val="130000"/>
              </a:lnSpc>
            </a:pPr>
            <a:r>
              <a:rPr kumimoji="1" lang="zh-CN" altLang="en-US" sz="2800" b="1">
                <a:latin typeface="微软雅黑" pitchFamily="34" charset="-122"/>
                <a:ea typeface="微软雅黑" pitchFamily="34" charset="-122"/>
              </a:rPr>
              <a:t>　　</a:t>
            </a:r>
            <a:r>
              <a:rPr kumimoji="1" lang="en-US" altLang="zh-CN" sz="2800" b="1">
                <a:latin typeface="微软雅黑" pitchFamily="34" charset="-122"/>
                <a:ea typeface="微软雅黑" pitchFamily="34" charset="-122"/>
              </a:rPr>
              <a:t>1912</a:t>
            </a:r>
            <a:r>
              <a:rPr kumimoji="1" lang="zh-CN" altLang="en-US" sz="2800" b="1">
                <a:latin typeface="微软雅黑" pitchFamily="34" charset="-122"/>
                <a:ea typeface="微软雅黑" pitchFamily="34" charset="-122"/>
              </a:rPr>
              <a:t>年</a:t>
            </a:r>
            <a:r>
              <a:rPr kumimoji="1" lang="en-US" altLang="zh-CN" sz="2800" b="1">
                <a:latin typeface="微软雅黑" pitchFamily="34" charset="-122"/>
                <a:ea typeface="微软雅黑" pitchFamily="34" charset="-122"/>
              </a:rPr>
              <a:t>1</a:t>
            </a:r>
            <a:r>
              <a:rPr kumimoji="1" lang="zh-CN" altLang="en-US" sz="2800" b="1">
                <a:latin typeface="微软雅黑" pitchFamily="34" charset="-122"/>
                <a:ea typeface="微软雅黑" pitchFamily="34" charset="-122"/>
              </a:rPr>
              <a:t>月</a:t>
            </a:r>
            <a:r>
              <a:rPr kumimoji="1" lang="en-US" altLang="zh-CN" sz="2800" b="1">
                <a:latin typeface="微软雅黑" pitchFamily="34" charset="-122"/>
                <a:ea typeface="微软雅黑" pitchFamily="34" charset="-122"/>
              </a:rPr>
              <a:t>1</a:t>
            </a:r>
            <a:r>
              <a:rPr kumimoji="1" lang="zh-CN" altLang="en-US" sz="2800" b="1">
                <a:latin typeface="微软雅黑" pitchFamily="34" charset="-122"/>
                <a:ea typeface="微软雅黑" pitchFamily="34" charset="-122"/>
              </a:rPr>
              <a:t>日，孙中山赴南京就任临时大总统，沿途受到广大群众的热烈欢呼。晚上，孙中山宣誓就职，宣告中华民国正式成立。</a:t>
            </a:r>
            <a:r>
              <a:rPr kumimoji="1" lang="en-US" altLang="zh-CN" sz="2800" b="1">
                <a:latin typeface="微软雅黑" pitchFamily="34" charset="-122"/>
                <a:ea typeface="微软雅黑" pitchFamily="34" charset="-122"/>
              </a:rPr>
              <a:t>1</a:t>
            </a:r>
            <a:r>
              <a:rPr kumimoji="1" lang="zh-CN" altLang="en-US" sz="2800" b="1">
                <a:latin typeface="微软雅黑" pitchFamily="34" charset="-122"/>
                <a:ea typeface="微软雅黑" pitchFamily="34" charset="-122"/>
              </a:rPr>
              <a:t>月</a:t>
            </a:r>
            <a:r>
              <a:rPr kumimoji="1" lang="en-US" altLang="zh-CN" sz="2800" b="1">
                <a:latin typeface="微软雅黑" pitchFamily="34" charset="-122"/>
                <a:ea typeface="微软雅黑" pitchFamily="34" charset="-122"/>
              </a:rPr>
              <a:t>3</a:t>
            </a:r>
            <a:r>
              <a:rPr kumimoji="1" lang="zh-CN" altLang="en-US" sz="2800" b="1">
                <a:latin typeface="微软雅黑" pitchFamily="34" charset="-122"/>
                <a:ea typeface="微软雅黑" pitchFamily="34" charset="-122"/>
              </a:rPr>
              <a:t>日，在孙中山的主持下，南京临时政府正式成立。</a:t>
            </a:r>
          </a:p>
        </p:txBody>
      </p:sp>
      <p:sp>
        <p:nvSpPr>
          <p:cNvPr id="41987" name="Rectangle 4"/>
          <p:cNvSpPr>
            <a:spLocks noChangeArrowheads="1"/>
          </p:cNvSpPr>
          <p:nvPr/>
        </p:nvSpPr>
        <p:spPr bwMode="auto">
          <a:xfrm>
            <a:off x="522288" y="5595938"/>
            <a:ext cx="3589337" cy="307975"/>
          </a:xfrm>
          <a:prstGeom prst="rect">
            <a:avLst/>
          </a:prstGeom>
          <a:noFill/>
          <a:ln w="9525">
            <a:noFill/>
            <a:miter lim="800000"/>
            <a:headEnd/>
            <a:tailEnd/>
          </a:ln>
        </p:spPr>
        <p:txBody>
          <a:bodyPr wrap="none" lIns="0" tIns="0" rIns="0" bIns="0">
            <a:spAutoFit/>
          </a:bodyPr>
          <a:lstStyle/>
          <a:p>
            <a:pPr algn="ctr"/>
            <a:r>
              <a:rPr kumimoji="1" lang="zh-CN" altLang="en-US" sz="2000" b="1">
                <a:latin typeface="微软雅黑" pitchFamily="34" charset="-122"/>
                <a:ea typeface="微软雅黑" pitchFamily="34" charset="-122"/>
              </a:rPr>
              <a:t>孙中山就任中华民国临时大总统</a:t>
            </a:r>
          </a:p>
        </p:txBody>
      </p:sp>
      <p:pic>
        <p:nvPicPr>
          <p:cNvPr id="41988" name="Picture 6" descr="48就任中华民国临时大总统时的孙中山"/>
          <p:cNvPicPr>
            <a:picLocks noChangeAspect="1" noChangeArrowheads="1"/>
          </p:cNvPicPr>
          <p:nvPr/>
        </p:nvPicPr>
        <p:blipFill>
          <a:blip r:embed="rId2"/>
          <a:srcRect/>
          <a:stretch>
            <a:fillRect/>
          </a:stretch>
        </p:blipFill>
        <p:spPr bwMode="auto">
          <a:xfrm>
            <a:off x="723900" y="1506538"/>
            <a:ext cx="3038475" cy="40147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80">
                                          <p:stCondLst>
                                            <p:cond delay="0"/>
                                          </p:stCondLst>
                                        </p:cTn>
                                        <p:tgtEl>
                                          <p:spTgt spid="28"/>
                                        </p:tgtEl>
                                      </p:cBhvr>
                                    </p:animEffect>
                                    <p:anim calcmode="lin" valueType="num">
                                      <p:cBhvr>
                                        <p:cTn id="8"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13" dur="26">
                                          <p:stCondLst>
                                            <p:cond delay="650"/>
                                          </p:stCondLst>
                                        </p:cTn>
                                        <p:tgtEl>
                                          <p:spTgt spid="28"/>
                                        </p:tgtEl>
                                      </p:cBhvr>
                                      <p:to x="100000" y="60000"/>
                                    </p:animScale>
                                    <p:animScale>
                                      <p:cBhvr>
                                        <p:cTn id="14" dur="166" decel="50000">
                                          <p:stCondLst>
                                            <p:cond delay="676"/>
                                          </p:stCondLst>
                                        </p:cTn>
                                        <p:tgtEl>
                                          <p:spTgt spid="28"/>
                                        </p:tgtEl>
                                      </p:cBhvr>
                                      <p:to x="100000" y="100000"/>
                                    </p:animScale>
                                    <p:animScale>
                                      <p:cBhvr>
                                        <p:cTn id="15" dur="26">
                                          <p:stCondLst>
                                            <p:cond delay="1312"/>
                                          </p:stCondLst>
                                        </p:cTn>
                                        <p:tgtEl>
                                          <p:spTgt spid="28"/>
                                        </p:tgtEl>
                                      </p:cBhvr>
                                      <p:to x="100000" y="80000"/>
                                    </p:animScale>
                                    <p:animScale>
                                      <p:cBhvr>
                                        <p:cTn id="16" dur="166" decel="50000">
                                          <p:stCondLst>
                                            <p:cond delay="1338"/>
                                          </p:stCondLst>
                                        </p:cTn>
                                        <p:tgtEl>
                                          <p:spTgt spid="28"/>
                                        </p:tgtEl>
                                      </p:cBhvr>
                                      <p:to x="100000" y="100000"/>
                                    </p:animScale>
                                    <p:animScale>
                                      <p:cBhvr>
                                        <p:cTn id="17" dur="26">
                                          <p:stCondLst>
                                            <p:cond delay="1642"/>
                                          </p:stCondLst>
                                        </p:cTn>
                                        <p:tgtEl>
                                          <p:spTgt spid="28"/>
                                        </p:tgtEl>
                                      </p:cBhvr>
                                      <p:to x="100000" y="90000"/>
                                    </p:animScale>
                                    <p:animScale>
                                      <p:cBhvr>
                                        <p:cTn id="18" dur="166" decel="50000">
                                          <p:stCondLst>
                                            <p:cond delay="1668"/>
                                          </p:stCondLst>
                                        </p:cTn>
                                        <p:tgtEl>
                                          <p:spTgt spid="28"/>
                                        </p:tgtEl>
                                      </p:cBhvr>
                                      <p:to x="100000" y="100000"/>
                                    </p:animScale>
                                    <p:animScale>
                                      <p:cBhvr>
                                        <p:cTn id="19" dur="26">
                                          <p:stCondLst>
                                            <p:cond delay="1808"/>
                                          </p:stCondLst>
                                        </p:cTn>
                                        <p:tgtEl>
                                          <p:spTgt spid="28"/>
                                        </p:tgtEl>
                                      </p:cBhvr>
                                      <p:to x="100000" y="95000"/>
                                    </p:animScale>
                                    <p:animScale>
                                      <p:cBhvr>
                                        <p:cTn id="20" dur="166" decel="50000">
                                          <p:stCondLst>
                                            <p:cond delay="1834"/>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3"/>
          <p:cNvSpPr txBox="1">
            <a:spLocks noChangeArrowheads="1"/>
          </p:cNvSpPr>
          <p:nvPr/>
        </p:nvSpPr>
        <p:spPr bwMode="auto">
          <a:xfrm>
            <a:off x="666750" y="5484813"/>
            <a:ext cx="8164513" cy="739775"/>
          </a:xfrm>
          <a:prstGeom prst="rect">
            <a:avLst/>
          </a:prstGeom>
          <a:noFill/>
          <a:ln w="9525">
            <a:noFill/>
            <a:miter lim="800000"/>
            <a:headEnd/>
            <a:tailEnd/>
          </a:ln>
        </p:spPr>
        <p:txBody>
          <a:bodyPr lIns="0" tIns="0" rIns="0" bIns="0">
            <a:spAutoFit/>
          </a:bodyPr>
          <a:lstStyle/>
          <a:p>
            <a:r>
              <a:rPr kumimoji="1" lang="zh-CN" altLang="en-US" sz="2400" b="1">
                <a:latin typeface="微软雅黑" pitchFamily="34" charset="-122"/>
                <a:ea typeface="微软雅黑" pitchFamily="34" charset="-122"/>
              </a:rPr>
              <a:t>        </a:t>
            </a:r>
            <a:r>
              <a:rPr kumimoji="1" lang="en-US" altLang="zh-CN" sz="2400" b="1">
                <a:latin typeface="微软雅黑" pitchFamily="34" charset="-122"/>
                <a:ea typeface="微软雅黑" pitchFamily="34" charset="-122"/>
              </a:rPr>
              <a:t>1912</a:t>
            </a:r>
            <a:r>
              <a:rPr kumimoji="1" lang="zh-CN" altLang="en-US" sz="2400" b="1">
                <a:latin typeface="微软雅黑" pitchFamily="34" charset="-122"/>
                <a:ea typeface="微软雅黑" pitchFamily="34" charset="-122"/>
              </a:rPr>
              <a:t>年</a:t>
            </a:r>
            <a:r>
              <a:rPr kumimoji="1" lang="en-US" altLang="zh-CN" sz="2400" b="1">
                <a:latin typeface="微软雅黑" pitchFamily="34" charset="-122"/>
                <a:ea typeface="微软雅黑" pitchFamily="34" charset="-122"/>
              </a:rPr>
              <a:t>1</a:t>
            </a:r>
            <a:r>
              <a:rPr kumimoji="1" lang="zh-CN" altLang="en-US" sz="2400" b="1">
                <a:latin typeface="微软雅黑" pitchFamily="34" charset="-122"/>
                <a:ea typeface="微软雅黑" pitchFamily="34" charset="-122"/>
              </a:rPr>
              <a:t>月</a:t>
            </a:r>
            <a:r>
              <a:rPr kumimoji="1" lang="en-US" altLang="zh-CN" sz="2400" b="1">
                <a:latin typeface="微软雅黑" pitchFamily="34" charset="-122"/>
                <a:ea typeface="微软雅黑" pitchFamily="34" charset="-122"/>
              </a:rPr>
              <a:t>1</a:t>
            </a:r>
            <a:r>
              <a:rPr kumimoji="1" lang="zh-CN" altLang="en-US" sz="2400" b="1">
                <a:latin typeface="微软雅黑" pitchFamily="34" charset="-122"/>
                <a:ea typeface="微软雅黑" pitchFamily="34" charset="-122"/>
              </a:rPr>
              <a:t>日，孙中山宣誓就职，宣告中华民国临时政府正式成立。图为</a:t>
            </a:r>
            <a:r>
              <a:rPr kumimoji="1" lang="zh-CN" altLang="en-US" sz="2400" b="1">
                <a:solidFill>
                  <a:srgbClr val="3333FF"/>
                </a:solidFill>
                <a:latin typeface="微软雅黑" pitchFamily="34" charset="-122"/>
                <a:ea typeface="微软雅黑" pitchFamily="34" charset="-122"/>
              </a:rPr>
              <a:t>孙中山就职时发布的宣言书</a:t>
            </a:r>
            <a:r>
              <a:rPr kumimoji="1" lang="zh-CN" altLang="en-US" sz="2400" b="1">
                <a:latin typeface="微软雅黑" pitchFamily="34" charset="-122"/>
                <a:ea typeface="微软雅黑" pitchFamily="34" charset="-122"/>
              </a:rPr>
              <a:t>。</a:t>
            </a:r>
          </a:p>
        </p:txBody>
      </p:sp>
      <p:pic>
        <p:nvPicPr>
          <p:cNvPr id="43011" name="Picture 4" descr="z"/>
          <p:cNvPicPr>
            <a:picLocks noChangeAspect="1" noChangeArrowheads="1"/>
          </p:cNvPicPr>
          <p:nvPr/>
        </p:nvPicPr>
        <p:blipFill>
          <a:blip r:embed="rId2">
            <a:lum bright="-12000" contrast="12000"/>
          </a:blip>
          <a:srcRect/>
          <a:stretch>
            <a:fillRect/>
          </a:stretch>
        </p:blipFill>
        <p:spPr bwMode="auto">
          <a:xfrm>
            <a:off x="1009650" y="1223963"/>
            <a:ext cx="7078663" cy="4140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2"/>
          <p:cNvSpPr txBox="1">
            <a:spLocks noChangeArrowheads="1"/>
          </p:cNvSpPr>
          <p:nvPr/>
        </p:nvSpPr>
        <p:spPr bwMode="auto">
          <a:xfrm>
            <a:off x="574675" y="5362575"/>
            <a:ext cx="8059738" cy="1108075"/>
          </a:xfrm>
          <a:prstGeom prst="rect">
            <a:avLst/>
          </a:prstGeom>
          <a:noFill/>
          <a:ln w="9525">
            <a:noFill/>
            <a:miter lim="800000"/>
            <a:headEnd/>
            <a:tailEnd/>
          </a:ln>
        </p:spPr>
        <p:txBody>
          <a:bodyPr lIns="0" tIns="0" rIns="0" bIns="0" anchorCtr="1">
            <a:spAutoFit/>
          </a:bodyPr>
          <a:lstStyle/>
          <a:p>
            <a:r>
              <a:rPr kumimoji="1" lang="zh-CN" altLang="en-US" sz="2400" b="1">
                <a:latin typeface="微软雅黑" pitchFamily="34" charset="-122"/>
                <a:ea typeface="微软雅黑" pitchFamily="34" charset="-122"/>
              </a:rPr>
              <a:t>　　</a:t>
            </a:r>
            <a:r>
              <a:rPr kumimoji="1" lang="en-US" altLang="zh-CN" sz="2400" b="1">
                <a:latin typeface="微软雅黑" pitchFamily="34" charset="-122"/>
                <a:ea typeface="微软雅黑" pitchFamily="34" charset="-122"/>
              </a:rPr>
              <a:t>1912</a:t>
            </a:r>
            <a:r>
              <a:rPr kumimoji="1" lang="zh-CN" altLang="en-US" sz="2400" b="1">
                <a:latin typeface="微软雅黑" pitchFamily="34" charset="-122"/>
                <a:ea typeface="微软雅黑" pitchFamily="34" charset="-122"/>
              </a:rPr>
              <a:t>年</a:t>
            </a:r>
            <a:r>
              <a:rPr kumimoji="1" lang="en-US" altLang="zh-CN" sz="2400" b="1">
                <a:latin typeface="微软雅黑" pitchFamily="34" charset="-122"/>
                <a:ea typeface="微软雅黑" pitchFamily="34" charset="-122"/>
              </a:rPr>
              <a:t>1</a:t>
            </a:r>
            <a:r>
              <a:rPr kumimoji="1" lang="zh-CN" altLang="en-US" sz="2400" b="1">
                <a:latin typeface="微软雅黑" pitchFamily="34" charset="-122"/>
                <a:ea typeface="微软雅黑" pitchFamily="34" charset="-122"/>
              </a:rPr>
              <a:t>月</a:t>
            </a:r>
            <a:r>
              <a:rPr kumimoji="1" lang="en-US" altLang="zh-CN" sz="2400" b="1">
                <a:latin typeface="微软雅黑" pitchFamily="34" charset="-122"/>
                <a:ea typeface="微软雅黑" pitchFamily="34" charset="-122"/>
              </a:rPr>
              <a:t>28</a:t>
            </a:r>
            <a:r>
              <a:rPr kumimoji="1" lang="zh-CN" altLang="en-US" sz="2400" b="1">
                <a:latin typeface="微软雅黑" pitchFamily="34" charset="-122"/>
                <a:ea typeface="微软雅黑" pitchFamily="34" charset="-122"/>
              </a:rPr>
              <a:t>日，南京临时参议院成立。孙中山、黄兴等参加临时参议院成立典礼。图为</a:t>
            </a:r>
            <a:r>
              <a:rPr kumimoji="1" lang="zh-CN" altLang="en-US" sz="2400" b="1">
                <a:solidFill>
                  <a:srgbClr val="3333FF"/>
                </a:solidFill>
                <a:latin typeface="微软雅黑" pitchFamily="34" charset="-122"/>
                <a:ea typeface="微软雅黑" pitchFamily="34" charset="-122"/>
              </a:rPr>
              <a:t>孙中山与临时参议院议员合影</a:t>
            </a:r>
            <a:r>
              <a:rPr kumimoji="1" lang="zh-CN" altLang="en-US" sz="2400" b="1">
                <a:latin typeface="微软雅黑" pitchFamily="34" charset="-122"/>
                <a:ea typeface="微软雅黑" pitchFamily="34" charset="-122"/>
              </a:rPr>
              <a:t>，前排左起第三人为黄兴，第四人为孙中山。</a:t>
            </a:r>
          </a:p>
        </p:txBody>
      </p:sp>
      <p:pic>
        <p:nvPicPr>
          <p:cNvPr id="44035" name="图片 2" descr="图片包含 照片, 户外, 建筑物, 雪花&#10;&#10;已生成极高可信度的说明"/>
          <p:cNvPicPr>
            <a:picLocks noChangeAspect="1"/>
          </p:cNvPicPr>
          <p:nvPr/>
        </p:nvPicPr>
        <p:blipFill>
          <a:blip r:embed="rId2"/>
          <a:srcRect/>
          <a:stretch>
            <a:fillRect/>
          </a:stretch>
        </p:blipFill>
        <p:spPr bwMode="auto">
          <a:xfrm>
            <a:off x="1258888" y="1120775"/>
            <a:ext cx="6691312" cy="41306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10"/>
          <p:cNvSpPr txBox="1">
            <a:spLocks noChangeArrowheads="1"/>
          </p:cNvSpPr>
          <p:nvPr/>
        </p:nvSpPr>
        <p:spPr bwMode="auto">
          <a:xfrm>
            <a:off x="644525" y="5046663"/>
            <a:ext cx="8023225" cy="1492250"/>
          </a:xfrm>
          <a:prstGeom prst="rect">
            <a:avLst/>
          </a:prstGeom>
          <a:noFill/>
          <a:ln w="9525">
            <a:noFill/>
            <a:miter lim="800000"/>
            <a:headEnd/>
            <a:tailEnd/>
          </a:ln>
        </p:spPr>
        <p:txBody>
          <a:bodyPr>
            <a:spAutoFit/>
          </a:bodyPr>
          <a:lstStyle/>
          <a:p>
            <a:pPr>
              <a:lnSpc>
                <a:spcPct val="120000"/>
              </a:lnSpc>
            </a:pPr>
            <a:r>
              <a:rPr lang="zh-CN" altLang="en-US" sz="2600" b="1">
                <a:solidFill>
                  <a:srgbClr val="3333FF"/>
                </a:solidFill>
                <a:latin typeface="Times New Roman" pitchFamily="18" charset="0"/>
                <a:ea typeface="微软雅黑" pitchFamily="34" charset="-122"/>
                <a:cs typeface="Times New Roman" pitchFamily="18" charset="0"/>
              </a:rPr>
              <a:t>                 规定了资产阶级共和国的国家制度，是中国历史上第一部带有革命性和民主性的资产阶级共和国宪法。</a:t>
            </a:r>
          </a:p>
        </p:txBody>
      </p:sp>
      <p:sp>
        <p:nvSpPr>
          <p:cNvPr id="33" name="Text Box 17"/>
          <p:cNvSpPr txBox="1">
            <a:spLocks noChangeArrowheads="1"/>
          </p:cNvSpPr>
          <p:nvPr/>
        </p:nvSpPr>
        <p:spPr bwMode="auto">
          <a:xfrm>
            <a:off x="666750" y="4014788"/>
            <a:ext cx="7785100" cy="1011237"/>
          </a:xfrm>
          <a:prstGeom prst="rect">
            <a:avLst/>
          </a:prstGeom>
          <a:noFill/>
          <a:ln w="9525">
            <a:noFill/>
            <a:miter lim="800000"/>
            <a:headEnd/>
            <a:tailEnd/>
          </a:ln>
        </p:spPr>
        <p:txBody>
          <a:bodyPr>
            <a:spAutoFit/>
          </a:bodyPr>
          <a:lstStyle/>
          <a:p>
            <a:pPr>
              <a:lnSpc>
                <a:spcPct val="120000"/>
              </a:lnSpc>
            </a:pPr>
            <a:r>
              <a:rPr lang="zh-CN" altLang="en-US" sz="2600" b="1">
                <a:solidFill>
                  <a:srgbClr val="3333FF"/>
                </a:solidFill>
                <a:latin typeface="Times New Roman" pitchFamily="18" charset="0"/>
                <a:ea typeface="微软雅黑" pitchFamily="34" charset="-122"/>
                <a:cs typeface="Times New Roman" pitchFamily="18" charset="0"/>
              </a:rPr>
              <a:t>                        使民主共和的思想深入人心，树立帝制非法、民主共和合法的观念。</a:t>
            </a:r>
          </a:p>
        </p:txBody>
      </p:sp>
      <p:sp>
        <p:nvSpPr>
          <p:cNvPr id="26" name="Text Box 10"/>
          <p:cNvSpPr txBox="1">
            <a:spLocks noChangeArrowheads="1"/>
          </p:cNvSpPr>
          <p:nvPr/>
        </p:nvSpPr>
        <p:spPr bwMode="auto">
          <a:xfrm>
            <a:off x="666750" y="2967038"/>
            <a:ext cx="7861300" cy="1052512"/>
          </a:xfrm>
          <a:prstGeom prst="rect">
            <a:avLst/>
          </a:prstGeom>
          <a:noFill/>
          <a:ln w="9525">
            <a:noFill/>
            <a:miter lim="800000"/>
            <a:headEnd/>
            <a:tailEnd/>
          </a:ln>
        </p:spPr>
        <p:txBody>
          <a:bodyPr>
            <a:spAutoFit/>
          </a:bodyPr>
          <a:lstStyle/>
          <a:p>
            <a:pPr>
              <a:lnSpc>
                <a:spcPct val="120000"/>
              </a:lnSpc>
            </a:pPr>
            <a:r>
              <a:rPr lang="zh-CN" altLang="en-US" sz="2600" b="1">
                <a:solidFill>
                  <a:srgbClr val="3333FF"/>
                </a:solidFill>
                <a:latin typeface="Times New Roman" pitchFamily="18" charset="0"/>
                <a:ea typeface="微软雅黑" pitchFamily="34" charset="-122"/>
                <a:cs typeface="Times New Roman" pitchFamily="18" charset="0"/>
              </a:rPr>
              <a:t>                中华民族民国的主权属于国民全体；国内各民族一律平等；参议院有弹劾总统的权力。</a:t>
            </a:r>
          </a:p>
        </p:txBody>
      </p:sp>
      <p:sp>
        <p:nvSpPr>
          <p:cNvPr id="16" name="Text Box 4"/>
          <p:cNvSpPr txBox="1">
            <a:spLocks noChangeArrowheads="1"/>
          </p:cNvSpPr>
          <p:nvPr/>
        </p:nvSpPr>
        <p:spPr bwMode="auto">
          <a:xfrm>
            <a:off x="1982788" y="1833563"/>
            <a:ext cx="3752850" cy="531812"/>
          </a:xfrm>
          <a:prstGeom prst="rect">
            <a:avLst/>
          </a:prstGeom>
          <a:noFill/>
          <a:ln w="9525">
            <a:noFill/>
            <a:miter lim="800000"/>
            <a:headEnd/>
            <a:tailEnd/>
          </a:ln>
        </p:spPr>
        <p:txBody>
          <a:bodyPr>
            <a:spAutoFit/>
          </a:bodyPr>
          <a:lstStyle/>
          <a:p>
            <a:pPr>
              <a:lnSpc>
                <a:spcPct val="120000"/>
              </a:lnSpc>
            </a:pPr>
            <a:r>
              <a:rPr lang="en-US" altLang="zh-CN" sz="2600" b="1">
                <a:solidFill>
                  <a:srgbClr val="3333FF"/>
                </a:solidFill>
                <a:latin typeface="微软雅黑" pitchFamily="34" charset="-122"/>
                <a:ea typeface="微软雅黑" pitchFamily="34" charset="-122"/>
              </a:rPr>
              <a:t>1912</a:t>
            </a:r>
            <a:r>
              <a:rPr lang="zh-CN" altLang="en-US" sz="2600" b="1">
                <a:solidFill>
                  <a:srgbClr val="3333FF"/>
                </a:solidFill>
                <a:latin typeface="微软雅黑" pitchFamily="34" charset="-122"/>
                <a:ea typeface="微软雅黑" pitchFamily="34" charset="-122"/>
              </a:rPr>
              <a:t>年</a:t>
            </a:r>
            <a:r>
              <a:rPr lang="en-US" altLang="zh-CN" sz="2600" b="1">
                <a:solidFill>
                  <a:srgbClr val="3333FF"/>
                </a:solidFill>
                <a:latin typeface="微软雅黑" pitchFamily="34" charset="-122"/>
                <a:ea typeface="微软雅黑" pitchFamily="34" charset="-122"/>
              </a:rPr>
              <a:t>3</a:t>
            </a:r>
            <a:r>
              <a:rPr lang="zh-CN" altLang="en-US" sz="2600" b="1">
                <a:solidFill>
                  <a:srgbClr val="3333FF"/>
                </a:solidFill>
                <a:latin typeface="微软雅黑" pitchFamily="34" charset="-122"/>
                <a:ea typeface="微软雅黑" pitchFamily="34" charset="-122"/>
              </a:rPr>
              <a:t>月</a:t>
            </a:r>
          </a:p>
        </p:txBody>
      </p:sp>
      <p:sp>
        <p:nvSpPr>
          <p:cNvPr id="17" name="Text Box 10"/>
          <p:cNvSpPr txBox="1">
            <a:spLocks noChangeArrowheads="1"/>
          </p:cNvSpPr>
          <p:nvPr/>
        </p:nvSpPr>
        <p:spPr bwMode="auto">
          <a:xfrm>
            <a:off x="1843088" y="2303463"/>
            <a:ext cx="6048375" cy="622300"/>
          </a:xfrm>
          <a:prstGeom prst="rect">
            <a:avLst/>
          </a:prstGeom>
          <a:noFill/>
          <a:ln w="9525">
            <a:noFill/>
            <a:miter lim="800000"/>
            <a:headEnd/>
            <a:tailEnd/>
          </a:ln>
        </p:spPr>
        <p:txBody>
          <a:bodyPr>
            <a:spAutoFit/>
          </a:bodyPr>
          <a:lstStyle/>
          <a:p>
            <a:pPr>
              <a:lnSpc>
                <a:spcPct val="150000"/>
              </a:lnSpc>
            </a:pPr>
            <a:r>
              <a:rPr lang="en-US" altLang="zh-CN" sz="2600" b="1">
                <a:solidFill>
                  <a:srgbClr val="3333FF"/>
                </a:solidFill>
                <a:latin typeface="Times New Roman" pitchFamily="18" charset="0"/>
                <a:ea typeface="微软雅黑" pitchFamily="34" charset="-122"/>
                <a:cs typeface="Times New Roman" pitchFamily="18" charset="0"/>
              </a:rPr>
              <a:t>《</a:t>
            </a:r>
            <a:r>
              <a:rPr lang="zh-CN" altLang="en-US" sz="2600" b="1">
                <a:solidFill>
                  <a:srgbClr val="3333FF"/>
                </a:solidFill>
                <a:latin typeface="Times New Roman" pitchFamily="18" charset="0"/>
                <a:ea typeface="微软雅黑" pitchFamily="34" charset="-122"/>
                <a:cs typeface="Times New Roman" pitchFamily="18" charset="0"/>
              </a:rPr>
              <a:t>中华民国临时约法</a:t>
            </a:r>
            <a:r>
              <a:rPr lang="en-US" altLang="zh-CN" sz="2600" b="1">
                <a:solidFill>
                  <a:srgbClr val="3333FF"/>
                </a:solidFill>
                <a:latin typeface="Times New Roman" pitchFamily="18" charset="0"/>
                <a:ea typeface="微软雅黑" pitchFamily="34" charset="-122"/>
                <a:cs typeface="Times New Roman" pitchFamily="18" charset="0"/>
              </a:rPr>
              <a:t>》</a:t>
            </a:r>
            <a:endParaRPr lang="zh-CN" altLang="en-US" sz="2600" b="1">
              <a:solidFill>
                <a:srgbClr val="3333FF"/>
              </a:solidFill>
              <a:latin typeface="微软雅黑" pitchFamily="34" charset="-122"/>
              <a:ea typeface="微软雅黑" pitchFamily="34" charset="-122"/>
              <a:cs typeface="Times New Roman" pitchFamily="18" charset="0"/>
            </a:endParaRPr>
          </a:p>
        </p:txBody>
      </p:sp>
      <p:sp>
        <p:nvSpPr>
          <p:cNvPr id="28" name="矩形 27"/>
          <p:cNvSpPr/>
          <p:nvPr/>
        </p:nvSpPr>
        <p:spPr>
          <a:xfrm>
            <a:off x="704850" y="1136650"/>
            <a:ext cx="2249488" cy="738188"/>
          </a:xfrm>
          <a:prstGeom prst="rect">
            <a:avLst/>
          </a:prstGeom>
        </p:spPr>
        <p:txBody>
          <a:bodyPr wrap="none">
            <a:spAutoFit/>
          </a:bodyPr>
          <a:lstStyle/>
          <a:p>
            <a:pPr fontAlgn="auto">
              <a:lnSpc>
                <a:spcPct val="150000"/>
              </a:lnSpc>
              <a:spcBef>
                <a:spcPts val="0"/>
              </a:spcBef>
              <a:spcAft>
                <a:spcPts val="0"/>
              </a:spcAft>
              <a:defRPr/>
            </a:pPr>
            <a:r>
              <a:rPr lang="en-US" altLang="zh-CN" sz="2800" b="1" noProof="1">
                <a:solidFill>
                  <a:prstClr val="black"/>
                </a:solidFill>
                <a:effectLst>
                  <a:outerShdw blurRad="38100" dist="38100" dir="2700000">
                    <a:srgbClr val="FFFFFF"/>
                  </a:outerShdw>
                </a:effectLst>
                <a:latin typeface="Times New Roman" panose="02020603050405020304" pitchFamily="18" charset="0"/>
                <a:ea typeface="微软雅黑" panose="020B0503020204020204" charset="-122"/>
                <a:cs typeface="Times New Roman" panose="02020603050405020304" pitchFamily="18" charset="0"/>
              </a:rPr>
              <a:t>2.</a:t>
            </a:r>
            <a:r>
              <a:rPr lang="zh-CN"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颁布法律</a:t>
            </a:r>
            <a:r>
              <a:rPr lang="en-US"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rPr>
              <a:t>：</a:t>
            </a:r>
          </a:p>
        </p:txBody>
      </p:sp>
      <p:sp>
        <p:nvSpPr>
          <p:cNvPr id="18" name="矩形 17"/>
          <p:cNvSpPr/>
          <p:nvPr/>
        </p:nvSpPr>
        <p:spPr>
          <a:xfrm>
            <a:off x="623888" y="2319338"/>
            <a:ext cx="1573212" cy="692150"/>
          </a:xfrm>
          <a:prstGeom prst="rect">
            <a:avLst/>
          </a:prstGeom>
        </p:spPr>
        <p:txBody>
          <a:bodyPr wrap="none">
            <a:spAutoFit/>
          </a:bodyPr>
          <a:lstStyle/>
          <a:p>
            <a:pPr fontAlgn="auto">
              <a:lnSpc>
                <a:spcPct val="150000"/>
              </a:lnSpc>
              <a:spcBef>
                <a:spcPts val="0"/>
              </a:spcBef>
              <a:spcAft>
                <a:spcPts val="0"/>
              </a:spcAft>
              <a:defRPr/>
            </a:pPr>
            <a:r>
              <a:rPr lang="en-US" altLang="zh-CN" sz="2600" b="1" noProof="1">
                <a:solidFill>
                  <a:prstClr val="black"/>
                </a:solidFill>
                <a:effectLst>
                  <a:outerShdw blurRad="38100" dist="38100" dir="2700000">
                    <a:srgbClr val="FFFFFF"/>
                  </a:outerShdw>
                </a:effectLst>
                <a:latin typeface="Times New Roman" panose="02020603050405020304" pitchFamily="18" charset="0"/>
                <a:ea typeface="微软雅黑" panose="020B0503020204020204" charset="-122"/>
                <a:cs typeface="Times New Roman" panose="02020603050405020304" pitchFamily="18" charset="0"/>
              </a:rPr>
              <a:t>(2)</a:t>
            </a:r>
            <a:r>
              <a:rPr lang="zh-CN" altLang="en-US" sz="2600" b="1" noProof="1">
                <a:solidFill>
                  <a:prstClr val="black"/>
                </a:solidFill>
                <a:effectLst>
                  <a:outerShdw blurRad="38100" dist="38100" dir="2700000">
                    <a:srgbClr val="FFFFFF"/>
                  </a:outerShdw>
                </a:effectLst>
                <a:latin typeface="Times New Roman" panose="02020603050405020304" pitchFamily="18" charset="0"/>
                <a:ea typeface="微软雅黑" panose="020B0503020204020204" charset="-122"/>
                <a:cs typeface="Times New Roman" panose="02020603050405020304" pitchFamily="18" charset="0"/>
              </a:rPr>
              <a:t>名称</a:t>
            </a:r>
            <a:r>
              <a:rPr lang="en-US" altLang="en-US" sz="26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rPr>
              <a:t>：</a:t>
            </a:r>
          </a:p>
        </p:txBody>
      </p:sp>
      <p:sp>
        <p:nvSpPr>
          <p:cNvPr id="25" name="矩形 24"/>
          <p:cNvSpPr/>
          <p:nvPr/>
        </p:nvSpPr>
        <p:spPr>
          <a:xfrm>
            <a:off x="644525" y="2873375"/>
            <a:ext cx="1573213" cy="692150"/>
          </a:xfrm>
          <a:prstGeom prst="rect">
            <a:avLst/>
          </a:prstGeom>
        </p:spPr>
        <p:txBody>
          <a:bodyPr wrap="none">
            <a:spAutoFit/>
          </a:bodyPr>
          <a:lstStyle/>
          <a:p>
            <a:pPr fontAlgn="auto">
              <a:lnSpc>
                <a:spcPct val="150000"/>
              </a:lnSpc>
              <a:spcBef>
                <a:spcPts val="0"/>
              </a:spcBef>
              <a:spcAft>
                <a:spcPts val="0"/>
              </a:spcAft>
              <a:defRPr/>
            </a:pPr>
            <a:r>
              <a:rPr lang="en-US" altLang="zh-CN" sz="2600" b="1" noProof="1">
                <a:solidFill>
                  <a:prstClr val="black"/>
                </a:solidFill>
                <a:effectLst>
                  <a:outerShdw blurRad="38100" dist="38100" dir="2700000">
                    <a:srgbClr val="FFFFFF"/>
                  </a:outerShdw>
                </a:effectLst>
                <a:latin typeface="Times New Roman" panose="02020603050405020304" pitchFamily="18" charset="0"/>
                <a:ea typeface="微软雅黑" panose="020B0503020204020204" charset="-122"/>
                <a:cs typeface="Times New Roman" panose="02020603050405020304" pitchFamily="18" charset="0"/>
              </a:rPr>
              <a:t>(3)</a:t>
            </a:r>
            <a:r>
              <a:rPr lang="zh-CN" altLang="en-US" sz="2600" b="1" noProof="1">
                <a:solidFill>
                  <a:prstClr val="black"/>
                </a:solidFill>
                <a:effectLst>
                  <a:outerShdw blurRad="38100" dist="38100" dir="2700000">
                    <a:srgbClr val="FFFFFF"/>
                  </a:outerShdw>
                </a:effectLst>
                <a:latin typeface="Times New Roman" panose="02020603050405020304" pitchFamily="18" charset="0"/>
                <a:ea typeface="微软雅黑" panose="020B0503020204020204" charset="-122"/>
                <a:cs typeface="Times New Roman" panose="02020603050405020304" pitchFamily="18" charset="0"/>
              </a:rPr>
              <a:t>内容</a:t>
            </a:r>
            <a:r>
              <a:rPr lang="en-US" altLang="en-US" sz="26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rPr>
              <a:t>：</a:t>
            </a:r>
          </a:p>
        </p:txBody>
      </p:sp>
      <p:sp>
        <p:nvSpPr>
          <p:cNvPr id="29" name="Text Box 10"/>
          <p:cNvSpPr txBox="1">
            <a:spLocks noChangeArrowheads="1"/>
          </p:cNvSpPr>
          <p:nvPr/>
        </p:nvSpPr>
        <p:spPr bwMode="auto">
          <a:xfrm>
            <a:off x="666750" y="4973638"/>
            <a:ext cx="3014663" cy="693737"/>
          </a:xfrm>
          <a:prstGeom prst="rect">
            <a:avLst/>
          </a:prstGeom>
          <a:noFill/>
          <a:ln w="9525">
            <a:noFill/>
            <a:miter lim="800000"/>
            <a:headEnd/>
            <a:tailEnd/>
          </a:ln>
        </p:spPr>
        <p:txBody>
          <a:bodyPr>
            <a:spAutoFit/>
          </a:bodyPr>
          <a:lstStyle/>
          <a:p>
            <a:pPr>
              <a:lnSpc>
                <a:spcPct val="150000"/>
              </a:lnSpc>
            </a:pPr>
            <a:r>
              <a:rPr lang="zh-CN" altLang="zh-CN" sz="2600" b="1" noProof="1">
                <a:solidFill>
                  <a:srgbClr val="000000"/>
                </a:solidFill>
                <a:latin typeface="Times New Roman" pitchFamily="18" charset="0"/>
                <a:ea typeface="微软雅黑" pitchFamily="34" charset="-122"/>
                <a:cs typeface="Times New Roman" pitchFamily="18" charset="0"/>
              </a:rPr>
              <a:t>(5)</a:t>
            </a:r>
            <a:r>
              <a:rPr lang="zh-CN" altLang="en-US" sz="2600" b="1" noProof="1">
                <a:solidFill>
                  <a:srgbClr val="000000"/>
                </a:solidFill>
                <a:latin typeface="Times New Roman" pitchFamily="18" charset="0"/>
                <a:ea typeface="微软雅黑" pitchFamily="34" charset="-122"/>
                <a:cs typeface="Times New Roman" pitchFamily="18" charset="0"/>
              </a:rPr>
              <a:t>意义</a:t>
            </a:r>
            <a:r>
              <a:rPr lang="zh-CN" altLang="en-US" sz="2600" b="1" noProof="1">
                <a:solidFill>
                  <a:srgbClr val="000000"/>
                </a:solidFill>
                <a:latin typeface="微软雅黑" pitchFamily="34" charset="-122"/>
                <a:ea typeface="微软雅黑" pitchFamily="34" charset="-122"/>
                <a:cs typeface="Times New Roman" pitchFamily="18" charset="0"/>
              </a:rPr>
              <a:t>：</a:t>
            </a:r>
          </a:p>
        </p:txBody>
      </p:sp>
      <p:sp>
        <p:nvSpPr>
          <p:cNvPr id="31" name="矩形 30"/>
          <p:cNvSpPr/>
          <p:nvPr/>
        </p:nvSpPr>
        <p:spPr>
          <a:xfrm>
            <a:off x="644525" y="1743075"/>
            <a:ext cx="1573213" cy="692150"/>
          </a:xfrm>
          <a:prstGeom prst="rect">
            <a:avLst/>
          </a:prstGeom>
        </p:spPr>
        <p:txBody>
          <a:bodyPr wrap="none">
            <a:spAutoFit/>
          </a:bodyPr>
          <a:lstStyle/>
          <a:p>
            <a:pPr fontAlgn="auto">
              <a:lnSpc>
                <a:spcPct val="150000"/>
              </a:lnSpc>
              <a:spcBef>
                <a:spcPts val="0"/>
              </a:spcBef>
              <a:spcAft>
                <a:spcPts val="0"/>
              </a:spcAft>
              <a:defRPr/>
            </a:pPr>
            <a:r>
              <a:rPr lang="en-US" altLang="zh-CN" sz="2600" b="1" noProof="1">
                <a:solidFill>
                  <a:prstClr val="black"/>
                </a:solidFill>
                <a:effectLst>
                  <a:outerShdw blurRad="38100" dist="38100" dir="2700000">
                    <a:srgbClr val="FFFFFF"/>
                  </a:outerShdw>
                </a:effectLst>
                <a:latin typeface="Times New Roman" panose="02020603050405020304" pitchFamily="18" charset="0"/>
                <a:ea typeface="微软雅黑" panose="020B0503020204020204" charset="-122"/>
                <a:cs typeface="Times New Roman" panose="02020603050405020304" pitchFamily="18" charset="0"/>
              </a:rPr>
              <a:t>(1)</a:t>
            </a:r>
            <a:r>
              <a:rPr lang="zh-CN" altLang="en-US" sz="26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时间</a:t>
            </a:r>
            <a:r>
              <a:rPr lang="en-US" altLang="en-US" sz="26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rPr>
              <a:t>：</a:t>
            </a:r>
          </a:p>
        </p:txBody>
      </p:sp>
      <p:sp>
        <p:nvSpPr>
          <p:cNvPr id="34" name="矩形 33"/>
          <p:cNvSpPr/>
          <p:nvPr/>
        </p:nvSpPr>
        <p:spPr>
          <a:xfrm>
            <a:off x="623888" y="3919538"/>
            <a:ext cx="2239962" cy="693737"/>
          </a:xfrm>
          <a:prstGeom prst="rect">
            <a:avLst/>
          </a:prstGeom>
        </p:spPr>
        <p:txBody>
          <a:bodyPr wrap="none">
            <a:spAutoFit/>
          </a:bodyPr>
          <a:lstStyle/>
          <a:p>
            <a:pPr fontAlgn="auto">
              <a:lnSpc>
                <a:spcPct val="150000"/>
              </a:lnSpc>
              <a:spcBef>
                <a:spcPts val="0"/>
              </a:spcBef>
              <a:spcAft>
                <a:spcPts val="0"/>
              </a:spcAft>
              <a:defRPr/>
            </a:pPr>
            <a:r>
              <a:rPr lang="en-US" altLang="zh-CN" sz="2600" b="1" noProof="1">
                <a:solidFill>
                  <a:prstClr val="black"/>
                </a:solidFill>
                <a:effectLst>
                  <a:outerShdw blurRad="38100" dist="38100" dir="2700000">
                    <a:srgbClr val="FFFFFF"/>
                  </a:outerShdw>
                </a:effectLst>
                <a:latin typeface="Times New Roman" panose="02020603050405020304" pitchFamily="18" charset="0"/>
                <a:ea typeface="微软雅黑" panose="020B0503020204020204" charset="-122"/>
                <a:cs typeface="Times New Roman" panose="02020603050405020304" pitchFamily="18" charset="0"/>
              </a:rPr>
              <a:t>(4)</a:t>
            </a:r>
            <a:r>
              <a:rPr lang="zh-CN" altLang="en-US" sz="2600" b="1" noProof="1">
                <a:solidFill>
                  <a:prstClr val="black"/>
                </a:solidFill>
                <a:effectLst>
                  <a:outerShdw blurRad="38100" dist="38100" dir="2700000">
                    <a:srgbClr val="FFFFFF"/>
                  </a:outerShdw>
                </a:effectLst>
                <a:latin typeface="Times New Roman" panose="02020603050405020304" pitchFamily="18" charset="0"/>
                <a:ea typeface="微软雅黑" panose="020B0503020204020204" charset="-122"/>
                <a:cs typeface="Times New Roman" panose="02020603050405020304" pitchFamily="18" charset="0"/>
              </a:rPr>
              <a:t>体现观念</a:t>
            </a:r>
            <a:r>
              <a:rPr lang="en-US" altLang="en-US" sz="26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additive="base">
                                        <p:cTn id="46" dur="500" fill="hold"/>
                                        <p:tgtEl>
                                          <p:spTgt spid="34"/>
                                        </p:tgtEl>
                                        <p:attrNameLst>
                                          <p:attrName>ppt_x</p:attrName>
                                        </p:attrNameLst>
                                      </p:cBhvr>
                                      <p:tavLst>
                                        <p:tav tm="0">
                                          <p:val>
                                            <p:strVal val="#ppt_x"/>
                                          </p:val>
                                        </p:tav>
                                        <p:tav tm="100000">
                                          <p:val>
                                            <p:strVal val="#ppt_x"/>
                                          </p:val>
                                        </p:tav>
                                      </p:tavLst>
                                    </p:anim>
                                    <p:anim calcmode="lin" valueType="num">
                                      <p:cBhvr additive="base">
                                        <p:cTn id="4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3" grpId="0" bldLvl="0" animBg="1"/>
      <p:bldP spid="26" grpId="0"/>
      <p:bldP spid="16" grpId="0"/>
      <p:bldP spid="17" grpId="0"/>
      <p:bldP spid="28" grpId="0"/>
      <p:bldP spid="18" grpId="0"/>
      <p:bldP spid="25" grpId="0"/>
      <p:bldP spid="29" grpId="0"/>
      <p:bldP spid="31" grpId="0"/>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ChangeArrowheads="1"/>
          </p:cNvSpPr>
          <p:nvPr/>
        </p:nvSpPr>
        <p:spPr bwMode="auto">
          <a:xfrm>
            <a:off x="204788" y="5224463"/>
            <a:ext cx="8669337" cy="1201737"/>
          </a:xfrm>
          <a:prstGeom prst="rect">
            <a:avLst/>
          </a:prstGeom>
          <a:noFill/>
          <a:ln w="9525">
            <a:noFill/>
            <a:miter lim="800000"/>
            <a:headEnd/>
            <a:tailEnd/>
          </a:ln>
        </p:spPr>
        <p:txBody>
          <a:bodyPr lIns="0" tIns="0" rIns="0" bIns="0" anchorCtr="1">
            <a:spAutoFit/>
          </a:bodyPr>
          <a:lstStyle/>
          <a:p>
            <a:r>
              <a:rPr kumimoji="1" lang="zh-CN" altLang="en-US" sz="2600" b="1">
                <a:latin typeface="微软雅黑" pitchFamily="34" charset="-122"/>
                <a:ea typeface="微软雅黑" pitchFamily="34" charset="-122"/>
              </a:rPr>
              <a:t>　　孙中山为了用法律形式把民主共和制度确立起来，于</a:t>
            </a:r>
            <a:r>
              <a:rPr kumimoji="1" lang="en-US" altLang="zh-CN" sz="2600" b="1">
                <a:latin typeface="微软雅黑" pitchFamily="34" charset="-122"/>
                <a:ea typeface="微软雅黑" pitchFamily="34" charset="-122"/>
              </a:rPr>
              <a:t>1912</a:t>
            </a:r>
            <a:r>
              <a:rPr kumimoji="1" lang="zh-CN" altLang="en-US" sz="2600" b="1">
                <a:latin typeface="微软雅黑" pitchFamily="34" charset="-122"/>
                <a:ea typeface="微软雅黑" pitchFamily="34" charset="-122"/>
              </a:rPr>
              <a:t>年</a:t>
            </a:r>
            <a:r>
              <a:rPr kumimoji="1" lang="en-US" altLang="zh-CN" sz="2600" b="1">
                <a:latin typeface="微软雅黑" pitchFamily="34" charset="-122"/>
                <a:ea typeface="微软雅黑" pitchFamily="34" charset="-122"/>
              </a:rPr>
              <a:t>3</a:t>
            </a:r>
            <a:r>
              <a:rPr kumimoji="1" lang="zh-CN" altLang="en-US" sz="2600" b="1">
                <a:latin typeface="微软雅黑" pitchFamily="34" charset="-122"/>
                <a:ea typeface="微软雅黑" pitchFamily="34" charset="-122"/>
              </a:rPr>
              <a:t>月</a:t>
            </a:r>
            <a:r>
              <a:rPr kumimoji="1" lang="en-US" altLang="zh-CN" sz="2600" b="1">
                <a:latin typeface="微软雅黑" pitchFamily="34" charset="-122"/>
                <a:ea typeface="微软雅黑" pitchFamily="34" charset="-122"/>
              </a:rPr>
              <a:t>11</a:t>
            </a:r>
            <a:r>
              <a:rPr kumimoji="1" lang="zh-CN" altLang="en-US" sz="2600" b="1">
                <a:latin typeface="微软雅黑" pitchFamily="34" charset="-122"/>
                <a:ea typeface="微软雅黑" pitchFamily="34" charset="-122"/>
              </a:rPr>
              <a:t>日颁布了具有宪法性质的</a:t>
            </a:r>
            <a:r>
              <a:rPr kumimoji="1" lang="en-US" altLang="zh-CN" sz="2600" b="1">
                <a:latin typeface="微软雅黑" pitchFamily="34" charset="-122"/>
                <a:ea typeface="微软雅黑" pitchFamily="34" charset="-122"/>
              </a:rPr>
              <a:t>《</a:t>
            </a:r>
            <a:r>
              <a:rPr kumimoji="1" lang="zh-CN" altLang="en-US" sz="2600" b="1">
                <a:latin typeface="微软雅黑" pitchFamily="34" charset="-122"/>
                <a:ea typeface="微软雅黑" pitchFamily="34" charset="-122"/>
              </a:rPr>
              <a:t>中华民国临时约法</a:t>
            </a:r>
            <a:r>
              <a:rPr kumimoji="1" lang="en-US" altLang="zh-CN" sz="2600" b="1">
                <a:latin typeface="微软雅黑" pitchFamily="34" charset="-122"/>
                <a:ea typeface="微软雅黑" pitchFamily="34" charset="-122"/>
              </a:rPr>
              <a:t>》</a:t>
            </a:r>
            <a:r>
              <a:rPr kumimoji="1" lang="zh-CN" altLang="en-US" sz="2600" b="1">
                <a:latin typeface="微软雅黑" pitchFamily="34" charset="-122"/>
                <a:ea typeface="微软雅黑" pitchFamily="34" charset="-122"/>
              </a:rPr>
              <a:t>，确认国家主权属于全体国民。</a:t>
            </a:r>
          </a:p>
        </p:txBody>
      </p:sp>
      <p:pic>
        <p:nvPicPr>
          <p:cNvPr id="46083" name="Picture 4" descr="f"/>
          <p:cNvPicPr>
            <a:picLocks noChangeAspect="1" noChangeArrowheads="1"/>
          </p:cNvPicPr>
          <p:nvPr/>
        </p:nvPicPr>
        <p:blipFill>
          <a:blip r:embed="rId2">
            <a:lum bright="-6000" contrast="12000"/>
          </a:blip>
          <a:srcRect/>
          <a:stretch>
            <a:fillRect/>
          </a:stretch>
        </p:blipFill>
        <p:spPr bwMode="auto">
          <a:xfrm>
            <a:off x="649288" y="1147763"/>
            <a:ext cx="7939087" cy="39449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Object 46" descr="image9"/>
          <p:cNvGraphicFramePr>
            <a:graphicFrameLocks noChangeAspect="1"/>
          </p:cNvGraphicFramePr>
          <p:nvPr/>
        </p:nvGraphicFramePr>
        <p:xfrm>
          <a:off x="277813" y="1368425"/>
          <a:ext cx="5287962" cy="3721100"/>
        </p:xfrm>
        <a:graphic>
          <a:graphicData uri="http://schemas.openxmlformats.org/presentationml/2006/ole">
            <p:oleObj spid="_x0000_s4240" name="BMP 图像" r:id="rId3" imgW="4695238" imgH="2866667" progId="PBrush">
              <p:embed/>
            </p:oleObj>
          </a:graphicData>
        </a:graphic>
      </p:graphicFrame>
      <p:sp>
        <p:nvSpPr>
          <p:cNvPr id="30" name="Text Box 47"/>
          <p:cNvSpPr txBox="1">
            <a:spLocks noChangeArrowheads="1"/>
          </p:cNvSpPr>
          <p:nvPr/>
        </p:nvSpPr>
        <p:spPr bwMode="auto">
          <a:xfrm>
            <a:off x="277813" y="5373688"/>
            <a:ext cx="8534400" cy="1200150"/>
          </a:xfrm>
          <a:prstGeom prst="rect">
            <a:avLst/>
          </a:prstGeom>
          <a:noFill/>
          <a:ln w="9525">
            <a:noFill/>
            <a:miter lim="800000"/>
            <a:headEnd/>
            <a:tailEnd/>
          </a:ln>
        </p:spPr>
        <p:txBody>
          <a:bodyPr>
            <a:spAutoFit/>
          </a:bodyPr>
          <a:lstStyle/>
          <a:p>
            <a:pPr>
              <a:spcBef>
                <a:spcPct val="50000"/>
              </a:spcBef>
            </a:pPr>
            <a:r>
              <a:rPr kumimoji="1" lang="zh-CN" altLang="en-US" sz="2400" b="1">
                <a:latin typeface="微软雅黑" pitchFamily="34" charset="-122"/>
                <a:ea typeface="微软雅黑" pitchFamily="34" charset="-122"/>
              </a:rPr>
              <a:t>       孙中山</a:t>
            </a:r>
            <a:r>
              <a:rPr kumimoji="1" lang="en-US" altLang="zh-CN" sz="2400" b="1">
                <a:latin typeface="微软雅黑" pitchFamily="34" charset="-122"/>
                <a:ea typeface="微软雅黑" pitchFamily="34" charset="-122"/>
              </a:rPr>
              <a:t>(1866—1925)</a:t>
            </a:r>
            <a:r>
              <a:rPr kumimoji="1" lang="zh-CN" altLang="en-US" sz="2400" b="1">
                <a:latin typeface="微软雅黑" pitchFamily="34" charset="-122"/>
                <a:ea typeface="微软雅黑" pitchFamily="34" charset="-122"/>
              </a:rPr>
              <a:t>，名文，号逸仙，诞生于广东省香山翠亨村一个农民家庭。左图是孙中山的故乡</a:t>
            </a:r>
            <a:r>
              <a:rPr kumimoji="1" lang="en-US" altLang="zh-CN" sz="2400" b="1">
                <a:latin typeface="微软雅黑" pitchFamily="34" charset="-122"/>
                <a:ea typeface="微软雅黑" pitchFamily="34" charset="-122"/>
              </a:rPr>
              <a:t>——</a:t>
            </a:r>
            <a:r>
              <a:rPr kumimoji="1" lang="zh-CN" altLang="en-US" sz="2400" b="1">
                <a:latin typeface="微软雅黑" pitchFamily="34" charset="-122"/>
                <a:ea typeface="微软雅黑" pitchFamily="34" charset="-122"/>
              </a:rPr>
              <a:t>广东香山翠亨村。</a:t>
            </a:r>
          </a:p>
        </p:txBody>
      </p:sp>
      <p:sp>
        <p:nvSpPr>
          <p:cNvPr id="4243" name="Text Box 3"/>
          <p:cNvSpPr txBox="1">
            <a:spLocks noChangeArrowheads="1"/>
          </p:cNvSpPr>
          <p:nvPr/>
        </p:nvSpPr>
        <p:spPr bwMode="auto">
          <a:xfrm>
            <a:off x="5891213" y="4835525"/>
            <a:ext cx="2882900" cy="307975"/>
          </a:xfrm>
          <a:prstGeom prst="rect">
            <a:avLst/>
          </a:prstGeom>
          <a:noFill/>
          <a:ln w="9525">
            <a:noFill/>
            <a:miter lim="800000"/>
            <a:headEnd/>
            <a:tailEnd/>
          </a:ln>
        </p:spPr>
        <p:txBody>
          <a:bodyPr wrap="none" lIns="0" tIns="0" rIns="0" bIns="0">
            <a:spAutoFit/>
          </a:bodyPr>
          <a:lstStyle/>
          <a:p>
            <a:pPr algn="ctr"/>
            <a:r>
              <a:rPr kumimoji="1" lang="zh-CN" altLang="en-US" sz="2000" b="1">
                <a:latin typeface="微软雅黑" pitchFamily="34" charset="-122"/>
                <a:ea typeface="微软雅黑" pitchFamily="34" charset="-122"/>
              </a:rPr>
              <a:t>年轻时的孙中山（</a:t>
            </a:r>
            <a:r>
              <a:rPr kumimoji="1" lang="en-US" altLang="zh-CN" sz="2000" b="1">
                <a:latin typeface="微软雅黑" pitchFamily="34" charset="-122"/>
                <a:ea typeface="微软雅黑" pitchFamily="34" charset="-122"/>
              </a:rPr>
              <a:t>17</a:t>
            </a:r>
            <a:r>
              <a:rPr kumimoji="1" lang="zh-CN" altLang="en-US" sz="2000" b="1">
                <a:latin typeface="微软雅黑" pitchFamily="34" charset="-122"/>
                <a:ea typeface="微软雅黑" pitchFamily="34" charset="-122"/>
              </a:rPr>
              <a:t>岁）</a:t>
            </a:r>
          </a:p>
        </p:txBody>
      </p:sp>
      <p:pic>
        <p:nvPicPr>
          <p:cNvPr id="4244" name="Picture 6" descr="s"/>
          <p:cNvPicPr>
            <a:picLocks noChangeAspect="1" noChangeArrowheads="1"/>
          </p:cNvPicPr>
          <p:nvPr/>
        </p:nvPicPr>
        <p:blipFill>
          <a:blip r:embed="rId4"/>
          <a:srcRect/>
          <a:stretch>
            <a:fillRect/>
          </a:stretch>
        </p:blipFill>
        <p:spPr bwMode="auto">
          <a:xfrm>
            <a:off x="5908675" y="1412875"/>
            <a:ext cx="2673350" cy="3394075"/>
          </a:xfrm>
          <a:prstGeom prst="rect">
            <a:avLst/>
          </a:prstGeom>
          <a:noFill/>
          <a:ln w="9525">
            <a:noFill/>
            <a:miter lim="800000"/>
            <a:headEnd/>
            <a:tailEnd/>
          </a:ln>
        </p:spPr>
      </p:pic>
      <p:sp>
        <p:nvSpPr>
          <p:cNvPr id="13" name="Text Box 15"/>
          <p:cNvSpPr txBox="1">
            <a:spLocks noChangeArrowheads="1"/>
          </p:cNvSpPr>
          <p:nvPr/>
        </p:nvSpPr>
        <p:spPr bwMode="auto">
          <a:xfrm>
            <a:off x="2635250" y="541338"/>
            <a:ext cx="5946775" cy="584200"/>
          </a:xfrm>
          <a:prstGeom prst="rect">
            <a:avLst/>
          </a:prstGeom>
          <a:noFill/>
          <a:ln w="9525">
            <a:noFill/>
            <a:miter lim="800000"/>
            <a:headEnd/>
            <a:tailEnd/>
          </a:ln>
        </p:spPr>
        <p:txBody>
          <a:bodyPr>
            <a:spAutoFit/>
          </a:bodyPr>
          <a:lstStyle/>
          <a:p>
            <a:pPr>
              <a:spcBef>
                <a:spcPct val="50000"/>
              </a:spcBef>
            </a:pPr>
            <a:r>
              <a:rPr lang="zh-CN" altLang="en-US" sz="3200" b="1">
                <a:solidFill>
                  <a:srgbClr val="000000"/>
                </a:solidFill>
                <a:latin typeface="微软雅黑" pitchFamily="34" charset="-122"/>
                <a:ea typeface="微软雅黑" pitchFamily="34" charset="-122"/>
              </a:rPr>
              <a:t>一、孙中山的早期革命活动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outVertic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iterate type="lt">
                                    <p:tmPct val="100000"/>
                                  </p:iterate>
                                  <p:childTnLst>
                                    <p:set>
                                      <p:cBhvr>
                                        <p:cTn id="11" dur="1" fill="hold">
                                          <p:stCondLst>
                                            <p:cond delay="0"/>
                                          </p:stCondLst>
                                        </p:cTn>
                                        <p:tgtEl>
                                          <p:spTgt spid="30"/>
                                        </p:tgtEl>
                                        <p:attrNameLst>
                                          <p:attrName>style.visibility</p:attrName>
                                        </p:attrNameLst>
                                      </p:cBhvr>
                                      <p:to>
                                        <p:strVal val="visible"/>
                                      </p:to>
                                    </p:set>
                                    <p:animEffect transition="in" filter="box(in)">
                                      <p:cBhvr>
                                        <p:cTn id="12" dur="75"/>
                                        <p:tgtEl>
                                          <p:spTgt spid="30"/>
                                        </p:tgtEl>
                                      </p:cBhvr>
                                    </p:animEffect>
                                  </p:childTnLst>
                                </p:cTn>
                              </p:par>
                            </p:childTnLst>
                          </p:cTn>
                        </p:par>
                        <p:par>
                          <p:cTn id="13" fill="hold">
                            <p:stCondLst>
                              <p:cond delay="4950"/>
                            </p:stCondLst>
                            <p:childTnLst>
                              <p:par>
                                <p:cTn id="14" presetID="51"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770" decel="100000"/>
                                        <p:tgtEl>
                                          <p:spTgt spid="13"/>
                                        </p:tgtEl>
                                      </p:cBhvr>
                                    </p:animEffect>
                                    <p:animScale>
                                      <p:cBhvr>
                                        <p:cTn id="17" dur="770" decel="100000"/>
                                        <p:tgtEl>
                                          <p:spTgt spid="13"/>
                                        </p:tgtEl>
                                      </p:cBhvr>
                                      <p:from x="10000" y="10000"/>
                                      <p:to x="200000" y="450000"/>
                                    </p:animScale>
                                    <p:animScale>
                                      <p:cBhvr>
                                        <p:cTn id="18" dur="1230" accel="100000" fill="hold">
                                          <p:stCondLst>
                                            <p:cond delay="770"/>
                                          </p:stCondLst>
                                        </p:cTn>
                                        <p:tgtEl>
                                          <p:spTgt spid="13"/>
                                        </p:tgtEl>
                                      </p:cBhvr>
                                      <p:from x="200000" y="450000"/>
                                      <p:to x="100000" y="100000"/>
                                    </p:animScale>
                                    <p:set>
                                      <p:cBhvr>
                                        <p:cTn id="19" dur="770" fill="hold"/>
                                        <p:tgtEl>
                                          <p:spTgt spid="13"/>
                                        </p:tgtEl>
                                        <p:attrNameLst>
                                          <p:attrName>ppt_x</p:attrName>
                                        </p:attrNameLst>
                                      </p:cBhvr>
                                      <p:to>
                                        <p:strVal val="(0.5)"/>
                                      </p:to>
                                    </p:set>
                                    <p:anim from="(0.5)" to="(#ppt_x)" calcmode="lin" valueType="num">
                                      <p:cBhvr>
                                        <p:cTn id="20" dur="1230" accel="100000" fill="hold">
                                          <p:stCondLst>
                                            <p:cond delay="770"/>
                                          </p:stCondLst>
                                        </p:cTn>
                                        <p:tgtEl>
                                          <p:spTgt spid="13"/>
                                        </p:tgtEl>
                                        <p:attrNameLst>
                                          <p:attrName>ppt_x</p:attrName>
                                        </p:attrNameLst>
                                      </p:cBhvr>
                                    </p:anim>
                                    <p:set>
                                      <p:cBhvr>
                                        <p:cTn id="21" dur="770" fill="hold"/>
                                        <p:tgtEl>
                                          <p:spTgt spid="13"/>
                                        </p:tgtEl>
                                        <p:attrNameLst>
                                          <p:attrName>ppt_y</p:attrName>
                                        </p:attrNameLst>
                                      </p:cBhvr>
                                      <p:to>
                                        <p:strVal val="(#ppt_y+0.4)"/>
                                      </p:to>
                                    </p:set>
                                    <p:anim from="(#ppt_y+0.4)" to="(#ppt_y)" calcmode="lin" valueType="num">
                                      <p:cBhvr>
                                        <p:cTn id="22" dur="1230" accel="100000" fill="hold">
                                          <p:stCondLst>
                                            <p:cond delay="770"/>
                                          </p:stCondLst>
                                        </p:cTn>
                                        <p:tgtEl>
                                          <p:spTgt spid="1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13"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4"/>
          <p:cNvSpPr txBox="1">
            <a:spLocks noChangeArrowheads="1"/>
          </p:cNvSpPr>
          <p:nvPr/>
        </p:nvSpPr>
        <p:spPr bwMode="auto">
          <a:xfrm>
            <a:off x="744538" y="2466975"/>
            <a:ext cx="7270750" cy="566738"/>
          </a:xfrm>
          <a:prstGeom prst="rect">
            <a:avLst/>
          </a:prstGeom>
          <a:noFill/>
          <a:ln w="9525">
            <a:noFill/>
            <a:miter lim="800000"/>
            <a:headEnd/>
            <a:tailEnd/>
          </a:ln>
        </p:spPr>
        <p:txBody>
          <a:bodyPr>
            <a:spAutoFit/>
          </a:bodyPr>
          <a:lstStyle/>
          <a:p>
            <a:pPr>
              <a:lnSpc>
                <a:spcPct val="120000"/>
              </a:lnSpc>
            </a:pPr>
            <a:r>
              <a:rPr lang="zh-CN" altLang="en-US" sz="2800" b="1">
                <a:solidFill>
                  <a:srgbClr val="3333FF"/>
                </a:solidFill>
                <a:latin typeface="微软雅黑" pitchFamily="34" charset="-122"/>
                <a:ea typeface="微软雅黑" pitchFamily="34" charset="-122"/>
              </a:rPr>
              <a:t>是完全意义上的近代民族民主革命</a:t>
            </a:r>
          </a:p>
        </p:txBody>
      </p:sp>
      <p:sp>
        <p:nvSpPr>
          <p:cNvPr id="28" name="矩形 27"/>
          <p:cNvSpPr/>
          <p:nvPr/>
        </p:nvSpPr>
        <p:spPr>
          <a:xfrm>
            <a:off x="723900" y="1139825"/>
            <a:ext cx="5826125" cy="830263"/>
          </a:xfrm>
          <a:prstGeom prst="rect">
            <a:avLst/>
          </a:prstGeom>
        </p:spPr>
        <p:txBody>
          <a:bodyPr wrap="none">
            <a:spAutoFit/>
          </a:bodyPr>
          <a:lstStyle/>
          <a:p>
            <a:pPr fontAlgn="auto">
              <a:lnSpc>
                <a:spcPct val="150000"/>
              </a:lnSpc>
              <a:spcBef>
                <a:spcPts val="0"/>
              </a:spcBef>
              <a:spcAft>
                <a:spcPts val="0"/>
              </a:spcAft>
              <a:defRPr/>
            </a:pPr>
            <a:r>
              <a:rPr lang="en-US" altLang="zh-CN" sz="3200" b="1" noProof="1">
                <a:solidFill>
                  <a:prstClr val="black"/>
                </a:solidFill>
                <a:latin typeface="Times New Roman" panose="02020603050405020304" pitchFamily="18" charset="0"/>
                <a:ea typeface="微软雅黑" panose="020B0503020204020204" charset="-122"/>
                <a:cs typeface="Times New Roman" panose="02020603050405020304" pitchFamily="18" charset="0"/>
              </a:rPr>
              <a:t>3.</a:t>
            </a:r>
            <a:r>
              <a:rPr lang="zh-CN" altLang="en-US" sz="3200" b="1" noProof="1">
                <a:solidFill>
                  <a:prstClr val="black"/>
                </a:solidFill>
                <a:latin typeface="微软雅黑" panose="020B0503020204020204" charset="-122"/>
                <a:ea typeface="微软雅黑" panose="020B0503020204020204" charset="-122"/>
                <a:cs typeface="+mn-ea"/>
              </a:rPr>
              <a:t>辛亥革命的性质和历史功绩</a:t>
            </a:r>
            <a:r>
              <a:rPr lang="en-US" altLang="en-US" sz="3200" b="1" noProof="1">
                <a:solidFill>
                  <a:prstClr val="black"/>
                </a:solidFill>
                <a:latin typeface="微软雅黑" panose="020B0503020204020204" charset="-122"/>
                <a:ea typeface="微软雅黑" panose="020B0503020204020204" charset="-122"/>
              </a:rPr>
              <a:t>：</a:t>
            </a:r>
          </a:p>
        </p:txBody>
      </p:sp>
      <p:sp>
        <p:nvSpPr>
          <p:cNvPr id="18" name="矩形 17"/>
          <p:cNvSpPr>
            <a:spLocks noChangeArrowheads="1"/>
          </p:cNvSpPr>
          <p:nvPr/>
        </p:nvSpPr>
        <p:spPr bwMode="auto">
          <a:xfrm>
            <a:off x="723900" y="2982913"/>
            <a:ext cx="2238375" cy="620712"/>
          </a:xfrm>
          <a:prstGeom prst="rect">
            <a:avLst/>
          </a:prstGeom>
          <a:noFill/>
          <a:ln w="9525">
            <a:noFill/>
            <a:miter lim="800000"/>
            <a:headEnd/>
            <a:tailEnd/>
          </a:ln>
        </p:spPr>
        <p:txBody>
          <a:bodyPr wrap="none">
            <a:spAutoFit/>
          </a:bodyPr>
          <a:lstStyle/>
          <a:p>
            <a:pPr>
              <a:lnSpc>
                <a:spcPct val="150000"/>
              </a:lnSpc>
            </a:pPr>
            <a:r>
              <a:rPr lang="zh-CN" altLang="zh-CN" sz="2600" b="1" noProof="1">
                <a:solidFill>
                  <a:srgbClr val="000000"/>
                </a:solidFill>
                <a:latin typeface="Times New Roman" pitchFamily="18" charset="0"/>
                <a:ea typeface="微软雅黑" pitchFamily="34" charset="-122"/>
                <a:cs typeface="Times New Roman" pitchFamily="18" charset="0"/>
              </a:rPr>
              <a:t>(2)</a:t>
            </a:r>
            <a:r>
              <a:rPr lang="zh-CN" altLang="en-US" sz="2600" b="1" noProof="1">
                <a:solidFill>
                  <a:srgbClr val="000000"/>
                </a:solidFill>
                <a:latin typeface="Times New Roman" pitchFamily="18" charset="0"/>
                <a:ea typeface="微软雅黑" pitchFamily="34" charset="-122"/>
                <a:cs typeface="Times New Roman" pitchFamily="18" charset="0"/>
              </a:rPr>
              <a:t>历史功绩</a:t>
            </a:r>
            <a:r>
              <a:rPr lang="zh-CN" altLang="en-US" sz="2600" b="1" noProof="1">
                <a:solidFill>
                  <a:srgbClr val="000000"/>
                </a:solidFill>
                <a:latin typeface="微软雅黑" pitchFamily="34" charset="-122"/>
                <a:ea typeface="微软雅黑" pitchFamily="34" charset="-122"/>
                <a:cs typeface="Times New Roman" pitchFamily="18" charset="0"/>
              </a:rPr>
              <a:t>：</a:t>
            </a:r>
          </a:p>
        </p:txBody>
      </p:sp>
      <p:sp>
        <p:nvSpPr>
          <p:cNvPr id="26" name="Text Box 10"/>
          <p:cNvSpPr txBox="1">
            <a:spLocks noChangeArrowheads="1"/>
          </p:cNvSpPr>
          <p:nvPr/>
        </p:nvSpPr>
        <p:spPr bwMode="auto">
          <a:xfrm>
            <a:off x="723900" y="3727450"/>
            <a:ext cx="7859713" cy="2462213"/>
          </a:xfrm>
          <a:prstGeom prst="rect">
            <a:avLst/>
          </a:prstGeom>
          <a:noFill/>
          <a:ln w="9525">
            <a:noFill/>
            <a:miter lim="800000"/>
            <a:headEnd/>
            <a:tailEnd/>
          </a:ln>
        </p:spPr>
        <p:txBody>
          <a:bodyPr>
            <a:spAutoFit/>
          </a:bodyPr>
          <a:lstStyle/>
          <a:p>
            <a:pPr>
              <a:lnSpc>
                <a:spcPct val="110000"/>
              </a:lnSpc>
            </a:pPr>
            <a:r>
              <a:rPr lang="zh-CN" altLang="en-US" sz="2800" b="1">
                <a:solidFill>
                  <a:srgbClr val="3333FF"/>
                </a:solidFill>
                <a:latin typeface="Times New Roman" pitchFamily="18" charset="0"/>
                <a:ea typeface="微软雅黑" pitchFamily="34" charset="-122"/>
                <a:cs typeface="Times New Roman" pitchFamily="18" charset="0"/>
              </a:rPr>
              <a:t>①推翻了清王朝的反动统治，结束了统治中国两千多年的封建君主专制制度。②建立了资产阶级共和国，颁布了</a:t>
            </a:r>
            <a:r>
              <a:rPr lang="en-US" altLang="zh-CN" sz="2800" b="1">
                <a:solidFill>
                  <a:srgbClr val="3333FF"/>
                </a:solidFill>
                <a:latin typeface="Times New Roman" pitchFamily="18" charset="0"/>
                <a:ea typeface="微软雅黑" pitchFamily="34" charset="-122"/>
                <a:cs typeface="Times New Roman" pitchFamily="18" charset="0"/>
              </a:rPr>
              <a:t>《</a:t>
            </a:r>
            <a:r>
              <a:rPr lang="zh-CN" altLang="en-US" sz="2800" b="1">
                <a:solidFill>
                  <a:srgbClr val="3333FF"/>
                </a:solidFill>
                <a:latin typeface="Times New Roman" pitchFamily="18" charset="0"/>
                <a:ea typeface="微软雅黑" pitchFamily="34" charset="-122"/>
                <a:cs typeface="Times New Roman" pitchFamily="18" charset="0"/>
              </a:rPr>
              <a:t>临时约法</a:t>
            </a:r>
            <a:r>
              <a:rPr lang="en-US" altLang="zh-CN" sz="2800" b="1">
                <a:solidFill>
                  <a:srgbClr val="3333FF"/>
                </a:solidFill>
                <a:latin typeface="Times New Roman" pitchFamily="18" charset="0"/>
                <a:ea typeface="微软雅黑" pitchFamily="34" charset="-122"/>
                <a:cs typeface="Times New Roman" pitchFamily="18" charset="0"/>
              </a:rPr>
              <a:t>》</a:t>
            </a:r>
            <a:r>
              <a:rPr lang="zh-CN" altLang="en-US" sz="2800" b="1">
                <a:solidFill>
                  <a:srgbClr val="3333FF"/>
                </a:solidFill>
                <a:latin typeface="Times New Roman" pitchFamily="18" charset="0"/>
                <a:ea typeface="微软雅黑" pitchFamily="34" charset="-122"/>
                <a:cs typeface="Times New Roman" pitchFamily="18" charset="0"/>
              </a:rPr>
              <a:t>，传播了民主共和观念，大大促进了思想解放，具有深远的历史意义。</a:t>
            </a:r>
          </a:p>
        </p:txBody>
      </p:sp>
      <p:sp>
        <p:nvSpPr>
          <p:cNvPr id="31" name="矩形 30"/>
          <p:cNvSpPr/>
          <p:nvPr/>
        </p:nvSpPr>
        <p:spPr>
          <a:xfrm>
            <a:off x="723900" y="1776413"/>
            <a:ext cx="1681163" cy="661987"/>
          </a:xfrm>
          <a:prstGeom prst="rect">
            <a:avLst/>
          </a:prstGeom>
        </p:spPr>
        <p:txBody>
          <a:bodyPr wrap="none">
            <a:spAutoFit/>
          </a:bodyPr>
          <a:lstStyle/>
          <a:p>
            <a:pPr fontAlgn="auto">
              <a:lnSpc>
                <a:spcPct val="150000"/>
              </a:lnSpc>
              <a:spcBef>
                <a:spcPts val="0"/>
              </a:spcBef>
              <a:spcAft>
                <a:spcPts val="0"/>
              </a:spcAft>
              <a:defRPr/>
            </a:pPr>
            <a:r>
              <a:rPr lang="en-US" altLang="zh-CN" sz="2800" b="1" noProof="1">
                <a:solidFill>
                  <a:prstClr val="black"/>
                </a:solidFill>
                <a:latin typeface="Times New Roman" panose="02020603050405020304" pitchFamily="18" charset="0"/>
                <a:ea typeface="微软雅黑" panose="020B0503020204020204" charset="-122"/>
                <a:cs typeface="Times New Roman" panose="02020603050405020304" pitchFamily="18" charset="0"/>
              </a:rPr>
              <a:t>(1)</a:t>
            </a:r>
            <a:r>
              <a:rPr lang="zh-CN" altLang="en-US" sz="2800" b="1" noProof="1">
                <a:solidFill>
                  <a:prstClr val="black"/>
                </a:solidFill>
                <a:latin typeface="微软雅黑" panose="020B0503020204020204" charset="-122"/>
                <a:ea typeface="微软雅黑" panose="020B0503020204020204" charset="-122"/>
                <a:cs typeface="+mn-ea"/>
              </a:rPr>
              <a:t>性质</a:t>
            </a:r>
            <a:r>
              <a:rPr lang="en-US" altLang="en-US" sz="2800" b="1" noProof="1">
                <a:solidFill>
                  <a:prstClr val="black"/>
                </a:solidFill>
                <a:latin typeface="微软雅黑" panose="020B0503020204020204" charset="-122"/>
                <a:ea typeface="微软雅黑" panose="020B050302020402020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8" grpId="0"/>
      <p:bldP spid="18" grpId="0"/>
      <p:bldP spid="26" grpId="0"/>
      <p:bldP spid="3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4"/>
          <p:cNvSpPr>
            <a:spLocks noChangeArrowheads="1"/>
          </p:cNvSpPr>
          <p:nvPr/>
        </p:nvSpPr>
        <p:spPr bwMode="auto">
          <a:xfrm>
            <a:off x="463550" y="2978150"/>
            <a:ext cx="8275638" cy="3481388"/>
          </a:xfrm>
          <a:prstGeom prst="rect">
            <a:avLst/>
          </a:prstGeom>
          <a:gradFill rotWithShape="1">
            <a:gsLst>
              <a:gs pos="0">
                <a:srgbClr val="F2F2F2"/>
              </a:gs>
              <a:gs pos="89000">
                <a:srgbClr val="F2F2F2"/>
              </a:gs>
              <a:gs pos="100000">
                <a:srgbClr val="A6A6A6"/>
              </a:gs>
            </a:gsLst>
            <a:lin ang="5400000"/>
          </a:gradFill>
          <a:ln w="3175" algn="ctr">
            <a:solidFill>
              <a:srgbClr val="BFBFBF"/>
            </a:solidFill>
            <a:miter lim="800000"/>
          </a:ln>
        </p:spPr>
        <p:txBody>
          <a:bodyPr anchor="ctr"/>
          <a:lstStyle/>
          <a:p>
            <a:pPr>
              <a:spcBef>
                <a:spcPts val="0"/>
              </a:spcBef>
              <a:defRPr/>
            </a:pPr>
            <a:r>
              <a:rPr lang="en-US" altLang="zh-CN" sz="2600" b="1" dirty="0">
                <a:solidFill>
                  <a:srgbClr val="0000FF"/>
                </a:solidFill>
                <a:latin typeface="微软雅黑" panose="020B0503020204020204" charset="-122"/>
                <a:ea typeface="微软雅黑" panose="020B0503020204020204" charset="-122"/>
                <a:cs typeface="+mn-ea"/>
              </a:rPr>
              <a:t>1.</a:t>
            </a:r>
            <a:r>
              <a:rPr lang="zh-CN" altLang="en-US" sz="2600" b="1" dirty="0">
                <a:solidFill>
                  <a:srgbClr val="0000FF"/>
                </a:solidFill>
                <a:latin typeface="微软雅黑" panose="020B0503020204020204" charset="-122"/>
                <a:ea typeface="微软雅黑" panose="020B0503020204020204" charset="-122"/>
                <a:cs typeface="+mn-ea"/>
              </a:rPr>
              <a:t>思想上，武昌起义是在孙中山的“三民主义”革命思想指导下进行的。</a:t>
            </a:r>
            <a:endParaRPr lang="en-US" altLang="zh-CN" sz="2600" b="1" dirty="0">
              <a:solidFill>
                <a:srgbClr val="0000FF"/>
              </a:solidFill>
              <a:latin typeface="微软雅黑" panose="020B0503020204020204" charset="-122"/>
              <a:ea typeface="微软雅黑" panose="020B0503020204020204" charset="-122"/>
              <a:cs typeface="+mn-ea"/>
            </a:endParaRPr>
          </a:p>
          <a:p>
            <a:pPr>
              <a:spcBef>
                <a:spcPts val="0"/>
              </a:spcBef>
              <a:defRPr/>
            </a:pPr>
            <a:r>
              <a:rPr lang="en-US" altLang="zh-CN" sz="2600" b="1" dirty="0">
                <a:solidFill>
                  <a:srgbClr val="0000FF"/>
                </a:solidFill>
                <a:latin typeface="微软雅黑" panose="020B0503020204020204" charset="-122"/>
                <a:ea typeface="微软雅黑" panose="020B0503020204020204" charset="-122"/>
                <a:cs typeface="+mn-ea"/>
              </a:rPr>
              <a:t>2.</a:t>
            </a:r>
            <a:r>
              <a:rPr lang="zh-CN" altLang="en-US" sz="2600" b="1" dirty="0">
                <a:solidFill>
                  <a:srgbClr val="0000FF"/>
                </a:solidFill>
                <a:latin typeface="微软雅黑" panose="020B0503020204020204" charset="-122"/>
                <a:ea typeface="微软雅黑" panose="020B0503020204020204" charset="-122"/>
                <a:cs typeface="+mn-ea"/>
              </a:rPr>
              <a:t>组织上，联合发动武昌起义的湖北两个革命团体文学社和共进会，与孙中山领导的同盟会有着深厚的渊源关系和实际上的联络关系。</a:t>
            </a:r>
            <a:endParaRPr lang="en-US" altLang="zh-CN" sz="2600" b="1" dirty="0">
              <a:solidFill>
                <a:srgbClr val="0000FF"/>
              </a:solidFill>
              <a:latin typeface="微软雅黑" panose="020B0503020204020204" charset="-122"/>
              <a:ea typeface="微软雅黑" panose="020B0503020204020204" charset="-122"/>
              <a:cs typeface="+mn-ea"/>
            </a:endParaRPr>
          </a:p>
          <a:p>
            <a:pPr>
              <a:spcBef>
                <a:spcPts val="0"/>
              </a:spcBef>
              <a:defRPr/>
            </a:pPr>
            <a:r>
              <a:rPr lang="en-US" altLang="zh-CN" sz="2600" b="1" dirty="0">
                <a:solidFill>
                  <a:srgbClr val="0000FF"/>
                </a:solidFill>
                <a:latin typeface="微软雅黑" panose="020B0503020204020204" charset="-122"/>
                <a:ea typeface="微软雅黑" panose="020B0503020204020204" charset="-122"/>
                <a:cs typeface="+mn-ea"/>
              </a:rPr>
              <a:t>3.</a:t>
            </a:r>
            <a:r>
              <a:rPr lang="zh-CN" altLang="en-US" sz="2600" b="1" dirty="0">
                <a:solidFill>
                  <a:srgbClr val="0000FF"/>
                </a:solidFill>
                <a:latin typeface="微软雅黑" panose="020B0503020204020204" charset="-122"/>
                <a:ea typeface="微软雅黑" panose="020B0503020204020204" charset="-122"/>
                <a:cs typeface="+mn-ea"/>
              </a:rPr>
              <a:t>行动上，同盟会从主要领导人、重要骨干到一般成员有不少人参加了武昌起义的指挥和战斗，参加了起义后革命成果的保卫和革命政权的建设。</a:t>
            </a:r>
          </a:p>
        </p:txBody>
      </p:sp>
      <p:sp>
        <p:nvSpPr>
          <p:cNvPr id="48131" name="矩形 71689"/>
          <p:cNvSpPr>
            <a:spLocks noChangeArrowheads="1"/>
          </p:cNvSpPr>
          <p:nvPr/>
        </p:nvSpPr>
        <p:spPr bwMode="auto">
          <a:xfrm>
            <a:off x="463550" y="1758950"/>
            <a:ext cx="8253413" cy="1200150"/>
          </a:xfrm>
          <a:prstGeom prst="rect">
            <a:avLst/>
          </a:prstGeom>
          <a:noFill/>
          <a:ln w="9525">
            <a:noFill/>
            <a:miter lim="800000"/>
            <a:headEnd/>
            <a:tailEnd/>
          </a:ln>
        </p:spPr>
        <p:txBody>
          <a:bodyPr lIns="0" tIns="0" rIns="0" bIns="0" anchorCtr="1">
            <a:spAutoFit/>
          </a:bodyPr>
          <a:lstStyle/>
          <a:p>
            <a:r>
              <a:rPr lang="zh-CN" altLang="en-US" sz="2600" b="1">
                <a:latin typeface="微软雅黑" pitchFamily="34" charset="-122"/>
                <a:ea typeface="微软雅黑" pitchFamily="34" charset="-122"/>
              </a:rPr>
              <a:t>       武昌起义时，孙中山远在他乡没有直接指挥这场取得成功的起义，但为什么我们仍然说孙中山是辛亥武昌起义的领袖呢</a:t>
            </a:r>
            <a:r>
              <a:rPr lang="en-US" altLang="zh-CN" sz="2600" b="1">
                <a:latin typeface="微软雅黑" pitchFamily="34" charset="-122"/>
                <a:ea typeface="微软雅黑" pitchFamily="34" charset="-122"/>
              </a:rPr>
              <a:t>?</a:t>
            </a:r>
          </a:p>
        </p:txBody>
      </p:sp>
      <p:sp>
        <p:nvSpPr>
          <p:cNvPr id="48132" name="WordArt 3"/>
          <p:cNvSpPr>
            <a:spLocks noChangeArrowheads="1" noChangeShapeType="1" noTextEdit="1"/>
          </p:cNvSpPr>
          <p:nvPr/>
        </p:nvSpPr>
        <p:spPr bwMode="auto">
          <a:xfrm>
            <a:off x="490538" y="1336675"/>
            <a:ext cx="1338262" cy="368300"/>
          </a:xfrm>
          <a:prstGeom prst="rect">
            <a:avLst/>
          </a:prstGeom>
        </p:spPr>
        <p:txBody>
          <a:bodyPr wrap="none" fromWordArt="1">
            <a:prstTxWarp prst="textPlain">
              <a:avLst>
                <a:gd name="adj" fmla="val 48069"/>
              </a:avLst>
            </a:prstTxWarp>
          </a:bodyPr>
          <a:lstStyle/>
          <a:p>
            <a:pPr algn="ctr"/>
            <a:r>
              <a:rPr lang="zh-CN" altLang="en-US" sz="2800" b="1"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mn-ea"/>
                <a:ea typeface="+mn-ea"/>
                <a:cs typeface="+mn-ea"/>
              </a:rPr>
              <a:t>分组讨论：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800" decel="100000"/>
                                        <p:tgtEl>
                                          <p:spTgt spid="14"/>
                                        </p:tgtEl>
                                      </p:cBhvr>
                                    </p:animEffect>
                                    <p:anim calcmode="lin" valueType="num">
                                      <p:cBhvr>
                                        <p:cTn id="8" dur="800" decel="100000" fill="hold"/>
                                        <p:tgtEl>
                                          <p:spTgt spid="14"/>
                                        </p:tgtEl>
                                        <p:attrNameLst>
                                          <p:attrName>style.rotation</p:attrName>
                                        </p:attrNameLst>
                                      </p:cBhvr>
                                      <p:tavLst>
                                        <p:tav tm="0">
                                          <p:val>
                                            <p:fltVal val="-90"/>
                                          </p:val>
                                        </p:tav>
                                        <p:tav tm="100000">
                                          <p:val>
                                            <p:fltVal val="0"/>
                                          </p:val>
                                        </p:tav>
                                      </p:tavLst>
                                    </p:anim>
                                    <p:anim calcmode="lin" valueType="num">
                                      <p:cBhvr>
                                        <p:cTn id="9" dur="800" decel="100000" fill="hold"/>
                                        <p:tgtEl>
                                          <p:spTgt spid="14"/>
                                        </p:tgtEl>
                                        <p:attrNameLst>
                                          <p:attrName>ppt_x</p:attrName>
                                        </p:attrNameLst>
                                      </p:cBhvr>
                                      <p:tavLst>
                                        <p:tav tm="0">
                                          <p:val>
                                            <p:strVal val="#ppt_x+0.4"/>
                                          </p:val>
                                        </p:tav>
                                        <p:tav tm="100000">
                                          <p:val>
                                            <p:strVal val="#ppt_x-0.05"/>
                                          </p:val>
                                        </p:tav>
                                      </p:tavLst>
                                    </p:anim>
                                    <p:anim calcmode="lin" valueType="num">
                                      <p:cBhvr>
                                        <p:cTn id="10" dur="800" decel="100000" fill="hold"/>
                                        <p:tgtEl>
                                          <p:spTgt spid="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6"/>
          <p:cNvSpPr txBox="1">
            <a:spLocks noChangeArrowheads="1"/>
          </p:cNvSpPr>
          <p:nvPr/>
        </p:nvSpPr>
        <p:spPr bwMode="auto">
          <a:xfrm>
            <a:off x="609600" y="1441450"/>
            <a:ext cx="8208963" cy="3914775"/>
          </a:xfrm>
          <a:prstGeom prst="rect">
            <a:avLst/>
          </a:prstGeom>
          <a:noFill/>
          <a:ln w="9525">
            <a:noFill/>
            <a:miter lim="800000"/>
            <a:headEnd/>
            <a:tailEnd/>
          </a:ln>
        </p:spPr>
        <p:txBody>
          <a:bodyPr>
            <a:spAutoFit/>
          </a:bodyPr>
          <a:lstStyle/>
          <a:p>
            <a:pPr>
              <a:lnSpc>
                <a:spcPts val="5063"/>
              </a:lnSpc>
              <a:buFont typeface="Arial" charset="0"/>
              <a:buNone/>
            </a:pPr>
            <a:r>
              <a:rPr lang="en-US" altLang="zh-CN" sz="2800" b="1">
                <a:latin typeface="Times New Roman" pitchFamily="18" charset="0"/>
                <a:ea typeface="微软雅黑" pitchFamily="34" charset="-122"/>
                <a:cs typeface="Times New Roman" pitchFamily="18" charset="0"/>
              </a:rPr>
              <a:t>1.</a:t>
            </a:r>
            <a:r>
              <a:rPr lang="zh-CN" altLang="en-US" sz="2800" b="1">
                <a:latin typeface="Times New Roman" pitchFamily="18" charset="0"/>
                <a:ea typeface="微软雅黑" pitchFamily="34" charset="-122"/>
                <a:cs typeface="Times New Roman" pitchFamily="18" charset="0"/>
              </a:rPr>
              <a:t>中国第一个全国性的统一的资产阶级革命政党是（　）</a:t>
            </a:r>
          </a:p>
          <a:p>
            <a:pPr>
              <a:lnSpc>
                <a:spcPts val="5063"/>
              </a:lnSpc>
              <a:buFont typeface="Arial" charset="0"/>
              <a:buNone/>
            </a:pPr>
            <a:r>
              <a:rPr lang="en-US" altLang="zh-CN" sz="2800" b="1">
                <a:latin typeface="Times New Roman" pitchFamily="18" charset="0"/>
                <a:ea typeface="微软雅黑" pitchFamily="34" charset="-122"/>
                <a:cs typeface="Times New Roman" pitchFamily="18" charset="0"/>
              </a:rPr>
              <a:t>A.</a:t>
            </a:r>
            <a:r>
              <a:rPr lang="zh-CN" altLang="en-US" sz="2800" b="1">
                <a:latin typeface="Times New Roman" pitchFamily="18" charset="0"/>
                <a:ea typeface="微软雅黑" pitchFamily="34" charset="-122"/>
                <a:cs typeface="Times New Roman" pitchFamily="18" charset="0"/>
              </a:rPr>
              <a:t>兴中会   </a:t>
            </a:r>
            <a:r>
              <a:rPr lang="en-US" altLang="zh-CN" sz="2800" b="1">
                <a:latin typeface="Times New Roman" pitchFamily="18" charset="0"/>
                <a:ea typeface="微软雅黑" pitchFamily="34" charset="-122"/>
                <a:cs typeface="Times New Roman" pitchFamily="18" charset="0"/>
              </a:rPr>
              <a:t>B.</a:t>
            </a:r>
            <a:r>
              <a:rPr lang="zh-CN" altLang="en-US" sz="2800" b="1">
                <a:latin typeface="Times New Roman" pitchFamily="18" charset="0"/>
                <a:ea typeface="微软雅黑" pitchFamily="34" charset="-122"/>
                <a:cs typeface="Times New Roman" pitchFamily="18" charset="0"/>
              </a:rPr>
              <a:t>华兴会   </a:t>
            </a:r>
            <a:r>
              <a:rPr lang="en-US" altLang="zh-CN" sz="2800" b="1">
                <a:latin typeface="Times New Roman" pitchFamily="18" charset="0"/>
                <a:ea typeface="微软雅黑" pitchFamily="34" charset="-122"/>
                <a:cs typeface="Times New Roman" pitchFamily="18" charset="0"/>
              </a:rPr>
              <a:t>C.</a:t>
            </a:r>
            <a:r>
              <a:rPr lang="zh-CN" altLang="en-US" sz="2800" b="1">
                <a:latin typeface="Times New Roman" pitchFamily="18" charset="0"/>
                <a:ea typeface="微软雅黑" pitchFamily="34" charset="-122"/>
                <a:cs typeface="Times New Roman" pitchFamily="18" charset="0"/>
              </a:rPr>
              <a:t>强学会  </a:t>
            </a:r>
            <a:r>
              <a:rPr lang="en-US" altLang="zh-CN" sz="2800" b="1">
                <a:latin typeface="Times New Roman" pitchFamily="18" charset="0"/>
                <a:ea typeface="微软雅黑" pitchFamily="34" charset="-122"/>
                <a:cs typeface="Times New Roman" pitchFamily="18" charset="0"/>
              </a:rPr>
              <a:t>D.</a:t>
            </a:r>
            <a:r>
              <a:rPr lang="zh-CN" altLang="en-US" sz="2800" b="1">
                <a:latin typeface="微软雅黑" pitchFamily="34" charset="-122"/>
                <a:ea typeface="微软雅黑" pitchFamily="34" charset="-122"/>
                <a:cs typeface="Times New Roman" pitchFamily="18" charset="0"/>
              </a:rPr>
              <a:t>同盟会</a:t>
            </a:r>
            <a:endParaRPr lang="en-US" altLang="zh-CN" sz="2800" b="1">
              <a:latin typeface="微软雅黑" pitchFamily="34" charset="-122"/>
              <a:ea typeface="微软雅黑" pitchFamily="34" charset="-122"/>
              <a:cs typeface="Times New Roman" pitchFamily="18" charset="0"/>
            </a:endParaRPr>
          </a:p>
          <a:p>
            <a:pPr>
              <a:lnSpc>
                <a:spcPts val="5063"/>
              </a:lnSpc>
              <a:buFont typeface="Arial" charset="0"/>
              <a:buNone/>
            </a:pPr>
            <a:r>
              <a:rPr lang="en-US" altLang="zh-CN" sz="2800" b="1">
                <a:latin typeface="Times New Roman" pitchFamily="18" charset="0"/>
                <a:ea typeface="微软雅黑" pitchFamily="34" charset="-122"/>
                <a:cs typeface="Times New Roman" pitchFamily="18" charset="0"/>
              </a:rPr>
              <a:t>2.</a:t>
            </a:r>
            <a:r>
              <a:rPr lang="zh-CN" altLang="en-US" sz="2800" b="1">
                <a:latin typeface="Times New Roman" pitchFamily="18" charset="0"/>
                <a:ea typeface="微软雅黑" pitchFamily="34" charset="-122"/>
                <a:cs typeface="Times New Roman" pitchFamily="18" charset="0"/>
              </a:rPr>
              <a:t>三民主义的内容是（   ）</a:t>
            </a:r>
            <a:endParaRPr lang="en-US" altLang="zh-CN" sz="2800" b="1">
              <a:latin typeface="Times New Roman" pitchFamily="18" charset="0"/>
              <a:ea typeface="微软雅黑" pitchFamily="34" charset="-122"/>
              <a:cs typeface="Times New Roman" pitchFamily="18" charset="0"/>
            </a:endParaRPr>
          </a:p>
          <a:p>
            <a:pPr>
              <a:lnSpc>
                <a:spcPct val="140000"/>
              </a:lnSpc>
              <a:buFont typeface="Arial" charset="0"/>
              <a:buNone/>
            </a:pPr>
            <a:r>
              <a:rPr lang="zh-CN" altLang="en-US" sz="2800" b="1">
                <a:solidFill>
                  <a:srgbClr val="000000"/>
                </a:solidFill>
                <a:latin typeface="Times New Roman" pitchFamily="18" charset="0"/>
                <a:ea typeface="微软雅黑" pitchFamily="34" charset="-122"/>
                <a:cs typeface="Times New Roman" pitchFamily="18" charset="0"/>
                <a:sym typeface="宋体" charset="-122"/>
              </a:rPr>
              <a:t>①</a:t>
            </a:r>
            <a:r>
              <a:rPr lang="zh-CN" altLang="en-US" sz="2800" b="1">
                <a:solidFill>
                  <a:srgbClr val="000000"/>
                </a:solidFill>
                <a:latin typeface="微软雅黑" pitchFamily="34" charset="-122"/>
                <a:ea typeface="微软雅黑" pitchFamily="34" charset="-122"/>
                <a:cs typeface="Times New Roman" pitchFamily="18" charset="0"/>
                <a:sym typeface="宋体" charset="-122"/>
              </a:rPr>
              <a:t>民族主义</a:t>
            </a:r>
            <a:r>
              <a:rPr lang="zh-CN" altLang="en-US" sz="2800" b="1">
                <a:latin typeface="微软雅黑" pitchFamily="34" charset="-122"/>
                <a:ea typeface="微软雅黑" pitchFamily="34" charset="-122"/>
                <a:cs typeface="Times New Roman" pitchFamily="18" charset="0"/>
              </a:rPr>
              <a:t>  </a:t>
            </a:r>
            <a:r>
              <a:rPr lang="zh-CN" altLang="en-US" sz="2800" b="1">
                <a:latin typeface="微软雅黑" pitchFamily="34" charset="-122"/>
                <a:ea typeface="微软雅黑" pitchFamily="34" charset="-122"/>
                <a:cs typeface="Times New Roman" pitchFamily="18" charset="0"/>
                <a:sym typeface="宋体" charset="-122"/>
              </a:rPr>
              <a:t>②民生主义  ③民主主义</a:t>
            </a:r>
            <a:r>
              <a:rPr lang="zh-CN" altLang="en-US" sz="2800" b="1">
                <a:latin typeface="微软雅黑" pitchFamily="34" charset="-122"/>
                <a:ea typeface="微软雅黑" pitchFamily="34" charset="-122"/>
                <a:cs typeface="Times New Roman" pitchFamily="18" charset="0"/>
              </a:rPr>
              <a:t>  </a:t>
            </a:r>
            <a:r>
              <a:rPr lang="zh-CN" altLang="en-US" sz="2800" b="1">
                <a:latin typeface="微软雅黑" pitchFamily="34" charset="-122"/>
                <a:ea typeface="微软雅黑" pitchFamily="34" charset="-122"/>
                <a:cs typeface="Times New Roman" pitchFamily="18" charset="0"/>
                <a:sym typeface="宋体" charset="-122"/>
              </a:rPr>
              <a:t>④民权主义</a:t>
            </a:r>
            <a:endParaRPr lang="en-US" altLang="zh-CN" sz="2800" b="1">
              <a:latin typeface="微软雅黑" pitchFamily="34" charset="-122"/>
              <a:ea typeface="微软雅黑" pitchFamily="34" charset="-122"/>
              <a:cs typeface="Times New Roman" pitchFamily="18" charset="0"/>
            </a:endParaRPr>
          </a:p>
          <a:p>
            <a:pPr>
              <a:lnSpc>
                <a:spcPct val="140000"/>
              </a:lnSpc>
              <a:buFont typeface="Arial" charset="0"/>
              <a:buNone/>
            </a:pPr>
            <a:r>
              <a:rPr lang="zh-CN" altLang="en-US" sz="2800" b="1">
                <a:solidFill>
                  <a:srgbClr val="000000"/>
                </a:solidFill>
                <a:latin typeface="Times New Roman" pitchFamily="18" charset="0"/>
                <a:ea typeface="微软雅黑" pitchFamily="34" charset="-122"/>
                <a:cs typeface="Times New Roman" pitchFamily="18" charset="0"/>
                <a:sym typeface="宋体" charset="-122"/>
              </a:rPr>
              <a:t>A.①②③   B.②③④   C.①②④   D.①③④</a:t>
            </a:r>
            <a:endParaRPr lang="zh-CN" altLang="en-US" sz="2800" b="1">
              <a:latin typeface="Times New Roman" pitchFamily="18" charset="0"/>
              <a:ea typeface="微软雅黑" pitchFamily="34" charset="-122"/>
              <a:cs typeface="Times New Roman" pitchFamily="18" charset="0"/>
            </a:endParaRPr>
          </a:p>
        </p:txBody>
      </p:sp>
      <p:sp>
        <p:nvSpPr>
          <p:cNvPr id="14" name="文本框 13"/>
          <p:cNvSpPr txBox="1">
            <a:spLocks noChangeArrowheads="1"/>
          </p:cNvSpPr>
          <p:nvPr/>
        </p:nvSpPr>
        <p:spPr bwMode="auto">
          <a:xfrm>
            <a:off x="685800" y="2130425"/>
            <a:ext cx="935038" cy="646113"/>
          </a:xfrm>
          <a:prstGeom prst="rect">
            <a:avLst/>
          </a:prstGeom>
          <a:noFill/>
          <a:ln w="9525">
            <a:noFill/>
            <a:miter lim="800000"/>
            <a:headEnd/>
            <a:tailEnd/>
          </a:ln>
        </p:spPr>
        <p:txBody>
          <a:bodyPr>
            <a:spAutoFit/>
          </a:bodyPr>
          <a:lstStyle/>
          <a:p>
            <a:pPr>
              <a:buFont typeface="Arial" charset="0"/>
              <a:buNone/>
            </a:pPr>
            <a:r>
              <a:rPr lang="en-US" altLang="zh-CN" sz="3600" b="1">
                <a:solidFill>
                  <a:srgbClr val="FF0000"/>
                </a:solidFill>
                <a:latin typeface="微软雅黑" pitchFamily="34" charset="-122"/>
                <a:ea typeface="微软雅黑" pitchFamily="34" charset="-122"/>
              </a:rPr>
              <a:t>  </a:t>
            </a:r>
            <a:r>
              <a:rPr lang="en-US" altLang="zh-CN" sz="3600" b="1">
                <a:solidFill>
                  <a:srgbClr val="FF0000"/>
                </a:solidFill>
                <a:latin typeface="Times New Roman" pitchFamily="18" charset="0"/>
                <a:ea typeface="微软雅黑" pitchFamily="34" charset="-122"/>
                <a:cs typeface="Times New Roman" pitchFamily="18" charset="0"/>
              </a:rPr>
              <a:t>D</a:t>
            </a:r>
          </a:p>
        </p:txBody>
      </p:sp>
      <p:sp>
        <p:nvSpPr>
          <p:cNvPr id="13" name="文本框 12"/>
          <p:cNvSpPr txBox="1">
            <a:spLocks noChangeArrowheads="1"/>
          </p:cNvSpPr>
          <p:nvPr/>
        </p:nvSpPr>
        <p:spPr bwMode="auto">
          <a:xfrm>
            <a:off x="3778250" y="3509963"/>
            <a:ext cx="935038" cy="646112"/>
          </a:xfrm>
          <a:prstGeom prst="rect">
            <a:avLst/>
          </a:prstGeom>
          <a:noFill/>
          <a:ln w="9525">
            <a:noFill/>
            <a:miter lim="800000"/>
            <a:headEnd/>
            <a:tailEnd/>
          </a:ln>
        </p:spPr>
        <p:txBody>
          <a:bodyPr>
            <a:spAutoFit/>
          </a:bodyPr>
          <a:lstStyle/>
          <a:p>
            <a:pPr>
              <a:buFont typeface="Arial" charset="0"/>
              <a:buNone/>
            </a:pPr>
            <a:r>
              <a:rPr lang="en-US" altLang="zh-CN" sz="3600" b="1">
                <a:solidFill>
                  <a:srgbClr val="FF0000"/>
                </a:solidFill>
                <a:latin typeface="微软雅黑" pitchFamily="34" charset="-122"/>
                <a:ea typeface="微软雅黑" pitchFamily="34" charset="-122"/>
              </a:rPr>
              <a:t>  </a:t>
            </a:r>
            <a:r>
              <a:rPr lang="en-US" altLang="zh-CN" sz="3600" b="1">
                <a:solidFill>
                  <a:srgbClr val="FF0000"/>
                </a:solidFill>
                <a:latin typeface="Times New Roman" pitchFamily="18" charset="0"/>
                <a:ea typeface="微软雅黑" pitchFamily="34" charset="-122"/>
                <a:cs typeface="Times New Roman" pitchFamily="18" charset="0"/>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p:cTn id="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p:cTn id="13"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6"/>
          <p:cNvSpPr txBox="1">
            <a:spLocks noChangeArrowheads="1"/>
          </p:cNvSpPr>
          <p:nvPr/>
        </p:nvSpPr>
        <p:spPr bwMode="auto">
          <a:xfrm>
            <a:off x="498475" y="1352550"/>
            <a:ext cx="7929563" cy="4314825"/>
          </a:xfrm>
          <a:prstGeom prst="rect">
            <a:avLst/>
          </a:prstGeom>
          <a:noFill/>
          <a:ln w="9525">
            <a:noFill/>
            <a:miter lim="800000"/>
            <a:headEnd/>
            <a:tailEnd/>
          </a:ln>
        </p:spPr>
        <p:txBody>
          <a:bodyPr>
            <a:spAutoFit/>
          </a:bodyPr>
          <a:lstStyle/>
          <a:p>
            <a:pPr>
              <a:lnSpc>
                <a:spcPct val="140000"/>
              </a:lnSpc>
              <a:buFont typeface="Arial" charset="0"/>
              <a:buNone/>
            </a:pPr>
            <a:r>
              <a:rPr lang="en-US" altLang="zh-CN" sz="2800" b="1">
                <a:latin typeface="Times New Roman" pitchFamily="18" charset="0"/>
                <a:ea typeface="微软雅黑" pitchFamily="34" charset="-122"/>
                <a:cs typeface="Times New Roman" pitchFamily="18" charset="0"/>
              </a:rPr>
              <a:t>3.</a:t>
            </a:r>
            <a:r>
              <a:rPr lang="zh-CN" altLang="en-US" sz="2800" b="1">
                <a:latin typeface="微软雅黑" pitchFamily="34" charset="-122"/>
                <a:ea typeface="微软雅黑" pitchFamily="34" charset="-122"/>
                <a:cs typeface="Times New Roman" pitchFamily="18" charset="0"/>
                <a:sym typeface="宋体" charset="-122"/>
              </a:rPr>
              <a:t>中华民国成立的时间是（     ）</a:t>
            </a:r>
          </a:p>
          <a:p>
            <a:pPr>
              <a:lnSpc>
                <a:spcPct val="140000"/>
              </a:lnSpc>
              <a:buFont typeface="Arial" charset="0"/>
              <a:buNone/>
            </a:pPr>
            <a:r>
              <a:rPr lang="zh-CN" altLang="en-US" sz="2800" b="1">
                <a:latin typeface="微软雅黑" pitchFamily="34" charset="-122"/>
                <a:ea typeface="微软雅黑" pitchFamily="34" charset="-122"/>
                <a:cs typeface="Times New Roman" pitchFamily="18" charset="0"/>
                <a:sym typeface="宋体" charset="-122"/>
              </a:rPr>
              <a:t>A.</a:t>
            </a:r>
            <a:r>
              <a:rPr lang="en-US" altLang="zh-CN" sz="2800" b="1">
                <a:latin typeface="微软雅黑" pitchFamily="34" charset="-122"/>
                <a:ea typeface="微软雅黑" pitchFamily="34" charset="-122"/>
                <a:cs typeface="Times New Roman" pitchFamily="18" charset="0"/>
                <a:sym typeface="宋体" charset="-122"/>
              </a:rPr>
              <a:t>1910</a:t>
            </a:r>
            <a:r>
              <a:rPr lang="zh-CN" altLang="en-US" sz="2800" b="1">
                <a:latin typeface="微软雅黑" pitchFamily="34" charset="-122"/>
                <a:ea typeface="微软雅黑" pitchFamily="34" charset="-122"/>
                <a:cs typeface="Times New Roman" pitchFamily="18" charset="0"/>
                <a:sym typeface="宋体" charset="-122"/>
              </a:rPr>
              <a:t>年    B.</a:t>
            </a:r>
            <a:r>
              <a:rPr lang="en-US" altLang="zh-CN" sz="2800" b="1">
                <a:latin typeface="微软雅黑" pitchFamily="34" charset="-122"/>
                <a:ea typeface="微软雅黑" pitchFamily="34" charset="-122"/>
                <a:cs typeface="Times New Roman" pitchFamily="18" charset="0"/>
                <a:sym typeface="宋体" charset="-122"/>
              </a:rPr>
              <a:t>1912</a:t>
            </a:r>
            <a:r>
              <a:rPr lang="zh-CN" altLang="en-US" sz="2800" b="1">
                <a:latin typeface="微软雅黑" pitchFamily="34" charset="-122"/>
                <a:ea typeface="微软雅黑" pitchFamily="34" charset="-122"/>
                <a:cs typeface="Times New Roman" pitchFamily="18" charset="0"/>
                <a:sym typeface="宋体" charset="-122"/>
              </a:rPr>
              <a:t>年    C.</a:t>
            </a:r>
            <a:r>
              <a:rPr lang="en-US" altLang="zh-CN" sz="2800" b="1">
                <a:latin typeface="微软雅黑" pitchFamily="34" charset="-122"/>
                <a:ea typeface="微软雅黑" pitchFamily="34" charset="-122"/>
                <a:cs typeface="Times New Roman" pitchFamily="18" charset="0"/>
                <a:sym typeface="宋体" charset="-122"/>
              </a:rPr>
              <a:t>1911</a:t>
            </a:r>
            <a:r>
              <a:rPr lang="zh-CN" altLang="en-US" sz="2800" b="1">
                <a:latin typeface="微软雅黑" pitchFamily="34" charset="-122"/>
                <a:ea typeface="微软雅黑" pitchFamily="34" charset="-122"/>
                <a:cs typeface="Times New Roman" pitchFamily="18" charset="0"/>
                <a:sym typeface="宋体" charset="-122"/>
              </a:rPr>
              <a:t>年    D.</a:t>
            </a:r>
            <a:r>
              <a:rPr lang="en-US" altLang="zh-CN" sz="2800" b="1">
                <a:latin typeface="微软雅黑" pitchFamily="34" charset="-122"/>
                <a:ea typeface="微软雅黑" pitchFamily="34" charset="-122"/>
                <a:cs typeface="Times New Roman" pitchFamily="18" charset="0"/>
                <a:sym typeface="宋体" charset="-122"/>
              </a:rPr>
              <a:t>1913</a:t>
            </a:r>
            <a:r>
              <a:rPr lang="zh-CN" altLang="en-US" sz="2800" b="1">
                <a:latin typeface="微软雅黑" pitchFamily="34" charset="-122"/>
                <a:ea typeface="微软雅黑" pitchFamily="34" charset="-122"/>
                <a:cs typeface="Times New Roman" pitchFamily="18" charset="0"/>
                <a:sym typeface="宋体" charset="-122"/>
              </a:rPr>
              <a:t>年</a:t>
            </a:r>
          </a:p>
          <a:p>
            <a:pPr>
              <a:lnSpc>
                <a:spcPct val="140000"/>
              </a:lnSpc>
              <a:buFont typeface="Arial" charset="0"/>
              <a:buNone/>
            </a:pPr>
            <a:r>
              <a:rPr lang="en-US" altLang="zh-CN" sz="2800" b="1">
                <a:latin typeface="Times New Roman" pitchFamily="18" charset="0"/>
                <a:ea typeface="微软雅黑" pitchFamily="34" charset="-122"/>
                <a:cs typeface="Times New Roman" pitchFamily="18" charset="0"/>
              </a:rPr>
              <a:t>4.</a:t>
            </a:r>
            <a:r>
              <a:rPr lang="zh-CN" altLang="en-US" sz="2800" b="1">
                <a:latin typeface="Times New Roman" pitchFamily="18" charset="0"/>
                <a:ea typeface="微软雅黑" pitchFamily="34" charset="-122"/>
                <a:cs typeface="Times New Roman" pitchFamily="18" charset="0"/>
              </a:rPr>
              <a:t>下列对</a:t>
            </a:r>
            <a:r>
              <a:rPr lang="zh-CN" altLang="en-US" sz="2800" b="1">
                <a:solidFill>
                  <a:srgbClr val="000000"/>
                </a:solidFill>
                <a:latin typeface="Times New Roman" pitchFamily="18" charset="0"/>
                <a:ea typeface="微软雅黑" pitchFamily="34" charset="-122"/>
                <a:cs typeface="Times New Roman" pitchFamily="18" charset="0"/>
                <a:sym typeface="宋体" charset="-122"/>
              </a:rPr>
              <a:t>辛亥革命的评述说法正确的（     ）</a:t>
            </a:r>
          </a:p>
          <a:p>
            <a:pPr>
              <a:lnSpc>
                <a:spcPct val="140000"/>
              </a:lnSpc>
              <a:buFont typeface="Arial" charset="0"/>
              <a:buNone/>
            </a:pPr>
            <a:r>
              <a:rPr lang="zh-CN" altLang="en-US" sz="2800" b="1">
                <a:solidFill>
                  <a:srgbClr val="000000"/>
                </a:solidFill>
                <a:latin typeface="Times New Roman" pitchFamily="18" charset="0"/>
                <a:ea typeface="微软雅黑" pitchFamily="34" charset="-122"/>
                <a:cs typeface="Times New Roman" pitchFamily="18" charset="0"/>
                <a:sym typeface="宋体" charset="-122"/>
              </a:rPr>
              <a:t>①</a:t>
            </a:r>
            <a:r>
              <a:rPr lang="zh-CN" altLang="en-US" sz="2800" b="1">
                <a:latin typeface="微软雅黑" pitchFamily="34" charset="-122"/>
                <a:ea typeface="微软雅黑" pitchFamily="34" charset="-122"/>
                <a:cs typeface="Times New Roman" pitchFamily="18" charset="0"/>
              </a:rPr>
              <a:t>使民主共和的观念深入人心  </a:t>
            </a:r>
            <a:r>
              <a:rPr lang="zh-CN" altLang="en-US" sz="2800" b="1">
                <a:latin typeface="微软雅黑" pitchFamily="34" charset="-122"/>
                <a:ea typeface="微软雅黑" pitchFamily="34" charset="-122"/>
                <a:cs typeface="Times New Roman" pitchFamily="18" charset="0"/>
                <a:sym typeface="宋体" charset="-122"/>
              </a:rPr>
              <a:t>②</a:t>
            </a:r>
            <a:r>
              <a:rPr lang="zh-CN" altLang="en-US" sz="2800" b="1">
                <a:latin typeface="微软雅黑" pitchFamily="34" charset="-122"/>
                <a:ea typeface="微软雅黑" pitchFamily="34" charset="-122"/>
                <a:cs typeface="Times New Roman" pitchFamily="18" charset="0"/>
              </a:rPr>
              <a:t>建立了资产阶级民主共和国 </a:t>
            </a:r>
            <a:r>
              <a:rPr lang="zh-CN" altLang="en-US" sz="2800" b="1">
                <a:latin typeface="微软雅黑" pitchFamily="34" charset="-122"/>
                <a:ea typeface="微软雅黑" pitchFamily="34" charset="-122"/>
                <a:cs typeface="Times New Roman" pitchFamily="18" charset="0"/>
                <a:sym typeface="宋体" charset="-122"/>
              </a:rPr>
              <a:t>③为</a:t>
            </a:r>
            <a:r>
              <a:rPr lang="zh-CN" altLang="en-US" sz="2800" b="1">
                <a:latin typeface="微软雅黑" pitchFamily="34" charset="-122"/>
                <a:ea typeface="微软雅黑" pitchFamily="34" charset="-122"/>
                <a:cs typeface="Times New Roman" pitchFamily="18" charset="0"/>
              </a:rPr>
              <a:t>民族资本主义发展创造了有利条件  </a:t>
            </a:r>
            <a:r>
              <a:rPr lang="zh-CN" altLang="en-US" sz="2800" b="1">
                <a:latin typeface="微软雅黑" pitchFamily="34" charset="-122"/>
                <a:ea typeface="微软雅黑" pitchFamily="34" charset="-122"/>
                <a:cs typeface="Times New Roman" pitchFamily="18" charset="0"/>
                <a:sym typeface="宋体" charset="-122"/>
              </a:rPr>
              <a:t>④</a:t>
            </a:r>
            <a:r>
              <a:rPr lang="zh-CN" altLang="en-US" sz="2800" b="1">
                <a:latin typeface="微软雅黑" pitchFamily="34" charset="-122"/>
                <a:ea typeface="微软雅黑" pitchFamily="34" charset="-122"/>
                <a:cs typeface="Times New Roman" pitchFamily="18" charset="0"/>
              </a:rPr>
              <a:t>推翻了统治中国</a:t>
            </a:r>
            <a:r>
              <a:rPr lang="en-US" altLang="zh-CN" sz="2800" b="1">
                <a:latin typeface="微软雅黑" pitchFamily="34" charset="-122"/>
                <a:ea typeface="微软雅黑" pitchFamily="34" charset="-122"/>
                <a:cs typeface="Times New Roman" pitchFamily="18" charset="0"/>
              </a:rPr>
              <a:t>2000</a:t>
            </a:r>
            <a:r>
              <a:rPr lang="zh-CN" altLang="en-US" sz="2800" b="1">
                <a:latin typeface="微软雅黑" pitchFamily="34" charset="-122"/>
                <a:ea typeface="微软雅黑" pitchFamily="34" charset="-122"/>
                <a:cs typeface="Times New Roman" pitchFamily="18" charset="0"/>
              </a:rPr>
              <a:t>多年的封建统治</a:t>
            </a:r>
            <a:endParaRPr lang="en-US" altLang="zh-CN" sz="2800" b="1">
              <a:latin typeface="微软雅黑" pitchFamily="34" charset="-122"/>
              <a:ea typeface="微软雅黑" pitchFamily="34" charset="-122"/>
              <a:cs typeface="Times New Roman" pitchFamily="18" charset="0"/>
            </a:endParaRPr>
          </a:p>
          <a:p>
            <a:pPr>
              <a:lnSpc>
                <a:spcPct val="140000"/>
              </a:lnSpc>
              <a:buFont typeface="Arial" charset="0"/>
              <a:buNone/>
            </a:pPr>
            <a:r>
              <a:rPr lang="zh-CN" altLang="en-US" sz="2800" b="1">
                <a:solidFill>
                  <a:srgbClr val="000000"/>
                </a:solidFill>
                <a:latin typeface="Times New Roman" pitchFamily="18" charset="0"/>
                <a:ea typeface="微软雅黑" pitchFamily="34" charset="-122"/>
                <a:cs typeface="Times New Roman" pitchFamily="18" charset="0"/>
                <a:sym typeface="宋体" charset="-122"/>
              </a:rPr>
              <a:t>A.①②③   B.②③④   C.①②④   D.①③④</a:t>
            </a:r>
          </a:p>
        </p:txBody>
      </p:sp>
      <p:sp>
        <p:nvSpPr>
          <p:cNvPr id="13" name="文本框 12"/>
          <p:cNvSpPr txBox="1">
            <a:spLocks noChangeArrowheads="1"/>
          </p:cNvSpPr>
          <p:nvPr/>
        </p:nvSpPr>
        <p:spPr bwMode="auto">
          <a:xfrm>
            <a:off x="4464050" y="1441450"/>
            <a:ext cx="935038" cy="646113"/>
          </a:xfrm>
          <a:prstGeom prst="rect">
            <a:avLst/>
          </a:prstGeom>
          <a:noFill/>
          <a:ln w="9525">
            <a:noFill/>
            <a:miter lim="800000"/>
            <a:headEnd/>
            <a:tailEnd/>
          </a:ln>
        </p:spPr>
        <p:txBody>
          <a:bodyPr>
            <a:spAutoFit/>
          </a:bodyPr>
          <a:lstStyle/>
          <a:p>
            <a:pPr>
              <a:buFont typeface="Arial" charset="0"/>
              <a:buNone/>
            </a:pPr>
            <a:r>
              <a:rPr lang="en-US" altLang="zh-CN" sz="3600" b="1">
                <a:solidFill>
                  <a:srgbClr val="FF0000"/>
                </a:solidFill>
                <a:latin typeface="微软雅黑" pitchFamily="34" charset="-122"/>
                <a:ea typeface="微软雅黑" pitchFamily="34" charset="-122"/>
              </a:rPr>
              <a:t>  B</a:t>
            </a:r>
            <a:endParaRPr lang="en-US" altLang="zh-CN" sz="3600" b="1">
              <a:solidFill>
                <a:srgbClr val="FF0000"/>
              </a:solidFill>
              <a:latin typeface="Times New Roman" pitchFamily="18" charset="0"/>
              <a:ea typeface="微软雅黑" pitchFamily="34" charset="-122"/>
              <a:cs typeface="Times New Roman" pitchFamily="18" charset="0"/>
            </a:endParaRPr>
          </a:p>
        </p:txBody>
      </p:sp>
      <p:sp>
        <p:nvSpPr>
          <p:cNvPr id="14" name="文本框 13"/>
          <p:cNvSpPr txBox="1">
            <a:spLocks noChangeArrowheads="1"/>
          </p:cNvSpPr>
          <p:nvPr/>
        </p:nvSpPr>
        <p:spPr bwMode="auto">
          <a:xfrm>
            <a:off x="6243638" y="2562225"/>
            <a:ext cx="935037" cy="646113"/>
          </a:xfrm>
          <a:prstGeom prst="rect">
            <a:avLst/>
          </a:prstGeom>
          <a:noFill/>
          <a:ln w="9525">
            <a:noFill/>
            <a:miter lim="800000"/>
            <a:headEnd/>
            <a:tailEnd/>
          </a:ln>
        </p:spPr>
        <p:txBody>
          <a:bodyPr>
            <a:spAutoFit/>
          </a:bodyPr>
          <a:lstStyle/>
          <a:p>
            <a:pPr>
              <a:buFont typeface="Arial" charset="0"/>
              <a:buNone/>
            </a:pPr>
            <a:r>
              <a:rPr lang="en-US" altLang="zh-CN" sz="3600" b="1">
                <a:solidFill>
                  <a:srgbClr val="FF0000"/>
                </a:solidFill>
                <a:latin typeface="微软雅黑" pitchFamily="34" charset="-122"/>
                <a:ea typeface="微软雅黑" pitchFamily="34" charset="-122"/>
              </a:rPr>
              <a:t>  A</a:t>
            </a:r>
            <a:endParaRPr lang="en-US" altLang="zh-CN" sz="3600" b="1">
              <a:solidFill>
                <a:srgbClr val="FF0000"/>
              </a:solidFill>
              <a:latin typeface="Times New Roman" pitchFamily="18" charset="0"/>
              <a:ea typeface="微软雅黑" pitchFamily="34" charset="-122"/>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anim calcmode="lin" valueType="num">
                                      <p:cBhvr>
                                        <p:cTn id="13"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6"/>
          <p:cNvSpPr txBox="1">
            <a:spLocks noChangeArrowheads="1"/>
          </p:cNvSpPr>
          <p:nvPr/>
        </p:nvSpPr>
        <p:spPr bwMode="auto">
          <a:xfrm>
            <a:off x="539750" y="1412875"/>
            <a:ext cx="8208963" cy="4314825"/>
          </a:xfrm>
          <a:prstGeom prst="rect">
            <a:avLst/>
          </a:prstGeom>
          <a:noFill/>
          <a:ln w="9525">
            <a:noFill/>
            <a:miter lim="800000"/>
            <a:headEnd/>
            <a:tailEnd/>
          </a:ln>
        </p:spPr>
        <p:txBody>
          <a:bodyPr>
            <a:spAutoFit/>
          </a:bodyPr>
          <a:lstStyle/>
          <a:p>
            <a:pPr>
              <a:lnSpc>
                <a:spcPct val="150000"/>
              </a:lnSpc>
              <a:spcBef>
                <a:spcPct val="20000"/>
              </a:spcBef>
              <a:buFont typeface="Arial" charset="0"/>
              <a:buNone/>
            </a:pPr>
            <a:r>
              <a:rPr lang="en-US" altLang="zh-CN" sz="2800" b="1">
                <a:latin typeface="Times New Roman" pitchFamily="18" charset="0"/>
                <a:ea typeface="微软雅黑" pitchFamily="34" charset="-122"/>
                <a:cs typeface="Times New Roman" pitchFamily="18" charset="0"/>
              </a:rPr>
              <a:t>5.</a:t>
            </a:r>
            <a:r>
              <a:rPr lang="zh-CN" altLang="en-US" sz="2800" b="1">
                <a:latin typeface="Times New Roman" pitchFamily="18" charset="0"/>
                <a:ea typeface="微软雅黑" pitchFamily="34" charset="-122"/>
                <a:cs typeface="Times New Roman" pitchFamily="18" charset="0"/>
              </a:rPr>
              <a:t>下列对孙中山领导辛亥革命的性质，说法正确的选项是（      ）</a:t>
            </a:r>
          </a:p>
          <a:p>
            <a:pPr>
              <a:lnSpc>
                <a:spcPct val="150000"/>
              </a:lnSpc>
              <a:spcBef>
                <a:spcPct val="20000"/>
              </a:spcBef>
              <a:buFont typeface="Arial" charset="0"/>
              <a:buNone/>
            </a:pPr>
            <a:r>
              <a:rPr lang="en-US" altLang="zh-CN" sz="2800" b="1">
                <a:latin typeface="Times New Roman" pitchFamily="18" charset="0"/>
                <a:ea typeface="微软雅黑" pitchFamily="34" charset="-122"/>
                <a:cs typeface="Times New Roman" pitchFamily="18" charset="0"/>
              </a:rPr>
              <a:t>A.</a:t>
            </a:r>
            <a:r>
              <a:rPr lang="zh-CN" altLang="en-US" sz="2800" b="1">
                <a:latin typeface="Times New Roman" pitchFamily="18" charset="0"/>
                <a:ea typeface="微软雅黑" pitchFamily="34" charset="-122"/>
                <a:cs typeface="Times New Roman" pitchFamily="18" charset="0"/>
              </a:rPr>
              <a:t>一次伟大的反封建反侵略的农民运动</a:t>
            </a:r>
          </a:p>
          <a:p>
            <a:pPr>
              <a:lnSpc>
                <a:spcPct val="150000"/>
              </a:lnSpc>
              <a:spcBef>
                <a:spcPct val="20000"/>
              </a:spcBef>
              <a:buFont typeface="Arial" charset="0"/>
              <a:buNone/>
            </a:pPr>
            <a:r>
              <a:rPr lang="en-US" altLang="zh-CN" sz="2800" b="1">
                <a:latin typeface="Times New Roman" pitchFamily="18" charset="0"/>
                <a:ea typeface="微软雅黑" pitchFamily="34" charset="-122"/>
                <a:cs typeface="Times New Roman" pitchFamily="18" charset="0"/>
              </a:rPr>
              <a:t>B.</a:t>
            </a:r>
            <a:r>
              <a:rPr lang="zh-CN" altLang="en-US" sz="2800" b="1">
                <a:latin typeface="Times New Roman" pitchFamily="18" charset="0"/>
                <a:ea typeface="微软雅黑" pitchFamily="34" charset="-122"/>
                <a:cs typeface="Times New Roman" pitchFamily="18" charset="0"/>
              </a:rPr>
              <a:t>一次反帝反封建的资产阶级民主革命</a:t>
            </a:r>
            <a:endParaRPr lang="en-US" altLang="zh-CN" sz="2800" b="1">
              <a:latin typeface="Times New Roman" pitchFamily="18" charset="0"/>
              <a:ea typeface="微软雅黑" pitchFamily="34" charset="-122"/>
              <a:cs typeface="Times New Roman" pitchFamily="18" charset="0"/>
            </a:endParaRPr>
          </a:p>
          <a:p>
            <a:pPr>
              <a:lnSpc>
                <a:spcPct val="150000"/>
              </a:lnSpc>
              <a:spcBef>
                <a:spcPct val="20000"/>
              </a:spcBef>
              <a:buFont typeface="Arial" charset="0"/>
              <a:buNone/>
            </a:pPr>
            <a:r>
              <a:rPr lang="en-US" altLang="zh-CN" sz="2800" b="1">
                <a:latin typeface="Times New Roman" pitchFamily="18" charset="0"/>
                <a:ea typeface="微软雅黑" pitchFamily="34" charset="-122"/>
                <a:cs typeface="Times New Roman" pitchFamily="18" charset="0"/>
              </a:rPr>
              <a:t>C.</a:t>
            </a:r>
            <a:r>
              <a:rPr lang="zh-CN" altLang="en-US" sz="2800" b="1">
                <a:latin typeface="Times New Roman" pitchFamily="18" charset="0"/>
                <a:ea typeface="微软雅黑" pitchFamily="34" charset="-122"/>
                <a:cs typeface="Times New Roman" pitchFamily="18" charset="0"/>
              </a:rPr>
              <a:t>一次轰轰烈烈的农民反帝爱国运动</a:t>
            </a:r>
          </a:p>
          <a:p>
            <a:pPr>
              <a:lnSpc>
                <a:spcPct val="150000"/>
              </a:lnSpc>
              <a:spcBef>
                <a:spcPct val="20000"/>
              </a:spcBef>
              <a:buFont typeface="Arial" charset="0"/>
              <a:buNone/>
            </a:pPr>
            <a:r>
              <a:rPr lang="en-US" altLang="zh-CN" sz="2800" b="1">
                <a:latin typeface="Times New Roman" pitchFamily="18" charset="0"/>
                <a:ea typeface="微软雅黑" pitchFamily="34" charset="-122"/>
                <a:cs typeface="Times New Roman" pitchFamily="18" charset="0"/>
              </a:rPr>
              <a:t>D.</a:t>
            </a:r>
            <a:r>
              <a:rPr lang="zh-CN" altLang="en-US" sz="2800" b="1">
                <a:latin typeface="Times New Roman" pitchFamily="18" charset="0"/>
                <a:ea typeface="微软雅黑" pitchFamily="34" charset="-122"/>
                <a:cs typeface="Times New Roman" pitchFamily="18" charset="0"/>
              </a:rPr>
              <a:t>一次反封建主义的资本主义改良运动</a:t>
            </a:r>
          </a:p>
        </p:txBody>
      </p:sp>
      <p:sp>
        <p:nvSpPr>
          <p:cNvPr id="14" name="文本框 13"/>
          <p:cNvSpPr txBox="1">
            <a:spLocks noChangeArrowheads="1"/>
          </p:cNvSpPr>
          <p:nvPr/>
        </p:nvSpPr>
        <p:spPr bwMode="auto">
          <a:xfrm>
            <a:off x="1757363" y="2117725"/>
            <a:ext cx="935037" cy="646113"/>
          </a:xfrm>
          <a:prstGeom prst="rect">
            <a:avLst/>
          </a:prstGeom>
          <a:noFill/>
          <a:ln w="9525">
            <a:noFill/>
            <a:miter lim="800000"/>
            <a:headEnd/>
            <a:tailEnd/>
          </a:ln>
        </p:spPr>
        <p:txBody>
          <a:bodyPr>
            <a:spAutoFit/>
          </a:bodyPr>
          <a:lstStyle/>
          <a:p>
            <a:pPr>
              <a:buFont typeface="Arial" charset="0"/>
              <a:buNone/>
            </a:pPr>
            <a:r>
              <a:rPr lang="en-US" altLang="zh-CN" sz="3600" b="1">
                <a:solidFill>
                  <a:srgbClr val="FF0000"/>
                </a:solidFill>
                <a:latin typeface="微软雅黑" pitchFamily="34" charset="-122"/>
                <a:ea typeface="微软雅黑" pitchFamily="34" charset="-122"/>
              </a:rPr>
              <a:t>  </a:t>
            </a:r>
            <a:r>
              <a:rPr lang="en-US" altLang="zh-CN" sz="3600" b="1">
                <a:solidFill>
                  <a:srgbClr val="FF0000"/>
                </a:solidFill>
                <a:latin typeface="Times New Roman" pitchFamily="18" charset="0"/>
                <a:ea typeface="微软雅黑" pitchFamily="34" charset="-122"/>
                <a:cs typeface="Times New Roman" pitchFamily="18" charset="0"/>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p:cTn id="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矩形 1"/>
          <p:cNvSpPr>
            <a:spLocks noChangeArrowheads="1"/>
          </p:cNvSpPr>
          <p:nvPr/>
        </p:nvSpPr>
        <p:spPr bwMode="auto">
          <a:xfrm>
            <a:off x="384175" y="1441450"/>
            <a:ext cx="8231188" cy="3452813"/>
          </a:xfrm>
          <a:prstGeom prst="rect">
            <a:avLst/>
          </a:prstGeom>
          <a:noFill/>
          <a:ln w="9525">
            <a:noFill/>
            <a:miter lim="800000"/>
            <a:headEnd/>
            <a:tailEnd/>
          </a:ln>
        </p:spPr>
        <p:txBody>
          <a:bodyPr>
            <a:spAutoFit/>
          </a:bodyPr>
          <a:lstStyle/>
          <a:p>
            <a:pPr eaLnBrk="0" hangingPunct="0">
              <a:lnSpc>
                <a:spcPct val="150000"/>
              </a:lnSpc>
            </a:pPr>
            <a:r>
              <a:rPr lang="en-US" altLang="zh-CN" sz="2600" b="1">
                <a:latin typeface="微软雅黑" pitchFamily="34" charset="-122"/>
                <a:ea typeface="微软雅黑" pitchFamily="34" charset="-122"/>
              </a:rPr>
              <a:t>6.</a:t>
            </a:r>
            <a:r>
              <a:rPr lang="zh-CN" altLang="en-US" sz="2600" b="1">
                <a:latin typeface="微软雅黑" pitchFamily="34" charset="-122"/>
                <a:ea typeface="微软雅黑" pitchFamily="34" charset="-122"/>
              </a:rPr>
              <a:t>材料：我们革命的目的，是为了中国谋幸福，因不愿少数满洲人专制，故要民族革命；不愿君主一人专制，故要政治革命；不愿少数富人专政，故要社会革命。</a:t>
            </a:r>
            <a:endParaRPr lang="en-US" altLang="zh-CN" sz="2600" b="1">
              <a:latin typeface="微软雅黑" pitchFamily="34" charset="-122"/>
              <a:ea typeface="微软雅黑" pitchFamily="34" charset="-122"/>
            </a:endParaRPr>
          </a:p>
          <a:p>
            <a:pPr eaLnBrk="0" hangingPunct="0">
              <a:lnSpc>
                <a:spcPct val="150000"/>
              </a:lnSpc>
            </a:pPr>
            <a:r>
              <a:rPr lang="zh-CN" altLang="en-US" sz="2600" b="1">
                <a:latin typeface="微软雅黑" pitchFamily="34" charset="-122"/>
                <a:ea typeface="微软雅黑" pitchFamily="34" charset="-122"/>
              </a:rPr>
              <a:t>请回答</a:t>
            </a:r>
            <a:r>
              <a:rPr lang="en-US" altLang="zh-CN" sz="2600" b="1">
                <a:latin typeface="微软雅黑" pitchFamily="34" charset="-122"/>
                <a:ea typeface="微软雅黑" pitchFamily="34" charset="-122"/>
              </a:rPr>
              <a:t>:</a:t>
            </a:r>
          </a:p>
          <a:p>
            <a:pPr>
              <a:lnSpc>
                <a:spcPct val="120000"/>
              </a:lnSpc>
            </a:pPr>
            <a:r>
              <a:rPr kumimoji="1" lang="en-US" altLang="zh-CN" sz="2600" b="1">
                <a:solidFill>
                  <a:srgbClr val="000000"/>
                </a:solidFill>
                <a:latin typeface="Times New Roman" pitchFamily="18" charset="0"/>
                <a:ea typeface="楷体_GB2312"/>
                <a:cs typeface="Times New Roman" pitchFamily="18" charset="0"/>
                <a:sym typeface="Wingdings" pitchFamily="2" charset="2"/>
              </a:rPr>
              <a:t>(1)</a:t>
            </a:r>
            <a:r>
              <a:rPr lang="zh-CN" altLang="en-US" sz="2600" b="1">
                <a:latin typeface="微软雅黑" pitchFamily="34" charset="-122"/>
                <a:ea typeface="微软雅黑" pitchFamily="34" charset="-122"/>
              </a:rPr>
              <a:t>材料中的哪句话是三民主义中“民权主义”的体现？</a:t>
            </a:r>
          </a:p>
          <a:p>
            <a:pPr>
              <a:lnSpc>
                <a:spcPct val="120000"/>
              </a:lnSpc>
            </a:pPr>
            <a:r>
              <a:rPr lang="en-US" altLang="zh-CN" sz="2600" b="1">
                <a:latin typeface="Times New Roman" pitchFamily="18" charset="0"/>
                <a:ea typeface="微软雅黑" pitchFamily="34" charset="-122"/>
              </a:rPr>
              <a:t>(2)</a:t>
            </a:r>
            <a:r>
              <a:rPr lang="zh-CN" altLang="en-US" sz="2600" b="1">
                <a:latin typeface="Times New Roman" pitchFamily="18" charset="0"/>
                <a:ea typeface="微软雅黑" pitchFamily="34" charset="-122"/>
              </a:rPr>
              <a:t>结合所学，“</a:t>
            </a:r>
            <a:r>
              <a:rPr lang="zh-CN" altLang="en-US" sz="2600" b="1">
                <a:solidFill>
                  <a:srgbClr val="000000"/>
                </a:solidFill>
                <a:latin typeface="微软雅黑" pitchFamily="34" charset="-122"/>
                <a:ea typeface="微软雅黑" pitchFamily="34" charset="-122"/>
              </a:rPr>
              <a:t>君主一人专制</a:t>
            </a:r>
            <a:r>
              <a:rPr lang="zh-CN" altLang="en-US" sz="2600" b="1">
                <a:latin typeface="Times New Roman" pitchFamily="18" charset="0"/>
                <a:ea typeface="微软雅黑" pitchFamily="34" charset="-122"/>
              </a:rPr>
              <a:t>”是在哪一事件中结束的</a:t>
            </a:r>
            <a:r>
              <a:rPr lang="zh-CN" altLang="en-US" sz="2600" b="1">
                <a:latin typeface="微软雅黑" pitchFamily="34" charset="-122"/>
                <a:ea typeface="微软雅黑" pitchFamily="34" charset="-122"/>
              </a:rPr>
              <a:t>？</a:t>
            </a:r>
          </a:p>
        </p:txBody>
      </p:sp>
      <p:sp>
        <p:nvSpPr>
          <p:cNvPr id="13" name="Rectangle 5"/>
          <p:cNvSpPr>
            <a:spLocks noChangeArrowheads="1"/>
          </p:cNvSpPr>
          <p:nvPr/>
        </p:nvSpPr>
        <p:spPr bwMode="auto">
          <a:xfrm>
            <a:off x="384175" y="4894263"/>
            <a:ext cx="8231188" cy="1052512"/>
          </a:xfrm>
          <a:prstGeom prst="rect">
            <a:avLst/>
          </a:prstGeom>
          <a:noFill/>
          <a:ln w="9525">
            <a:noFill/>
            <a:miter lim="800000"/>
            <a:headEnd/>
            <a:tailEnd/>
          </a:ln>
        </p:spPr>
        <p:txBody>
          <a:bodyPr anchor="ctr">
            <a:spAutoFit/>
          </a:bodyPr>
          <a:lstStyle/>
          <a:p>
            <a:pPr>
              <a:lnSpc>
                <a:spcPct val="120000"/>
              </a:lnSpc>
            </a:pPr>
            <a:r>
              <a:rPr lang="en-US" altLang="zh-CN" sz="2600" b="1">
                <a:solidFill>
                  <a:srgbClr val="3333FF"/>
                </a:solidFill>
                <a:latin typeface="Times New Roman" pitchFamily="18" charset="0"/>
                <a:ea typeface="微软雅黑" pitchFamily="34" charset="-122"/>
                <a:cs typeface="Times New Roman" pitchFamily="18" charset="0"/>
              </a:rPr>
              <a:t>(1)</a:t>
            </a:r>
            <a:r>
              <a:rPr lang="zh-CN" altLang="en-US" sz="2600" b="1">
                <a:solidFill>
                  <a:srgbClr val="3333FF"/>
                </a:solidFill>
                <a:latin typeface="Times New Roman" pitchFamily="18" charset="0"/>
                <a:ea typeface="微软雅黑" pitchFamily="34" charset="-122"/>
                <a:cs typeface="Times New Roman" pitchFamily="18" charset="0"/>
              </a:rPr>
              <a:t>“不愿君主一人专制，故要政治革命”。</a:t>
            </a:r>
            <a:endParaRPr lang="en-US" altLang="zh-CN" sz="2600" b="1">
              <a:solidFill>
                <a:srgbClr val="3333FF"/>
              </a:solidFill>
              <a:latin typeface="Times New Roman" pitchFamily="18" charset="0"/>
              <a:ea typeface="微软雅黑" pitchFamily="34" charset="-122"/>
              <a:cs typeface="Times New Roman" pitchFamily="18" charset="0"/>
            </a:endParaRPr>
          </a:p>
          <a:p>
            <a:pPr>
              <a:lnSpc>
                <a:spcPct val="120000"/>
              </a:lnSpc>
            </a:pPr>
            <a:r>
              <a:rPr lang="en-US" altLang="zh-CN" sz="2600" b="1">
                <a:solidFill>
                  <a:srgbClr val="3333FF"/>
                </a:solidFill>
                <a:latin typeface="Times New Roman" pitchFamily="18" charset="0"/>
                <a:ea typeface="微软雅黑" pitchFamily="34" charset="-122"/>
                <a:cs typeface="Times New Roman" pitchFamily="18" charset="0"/>
              </a:rPr>
              <a:t>(2)1911</a:t>
            </a:r>
            <a:r>
              <a:rPr lang="zh-CN" altLang="en-US" sz="2600" b="1">
                <a:solidFill>
                  <a:srgbClr val="3333FF"/>
                </a:solidFill>
                <a:latin typeface="Times New Roman" pitchFamily="18" charset="0"/>
                <a:ea typeface="微软雅黑" pitchFamily="34" charset="-122"/>
                <a:cs typeface="Times New Roman" pitchFamily="18" charset="0"/>
              </a:rPr>
              <a:t>年的辛亥革命。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对角圆角矩形 28"/>
          <p:cNvSpPr/>
          <p:nvPr/>
        </p:nvSpPr>
        <p:spPr>
          <a:xfrm rot="21346829">
            <a:off x="1628775" y="1293813"/>
            <a:ext cx="6954838" cy="4816475"/>
          </a:xfrm>
          <a:prstGeom prst="round2DiagRect">
            <a:avLst>
              <a:gd name="adj1" fmla="val 12682"/>
              <a:gd name="adj2" fmla="val 0"/>
            </a:avLst>
          </a:prstGeom>
          <a:gradFill flip="none" rotWithShape="1">
            <a:gsLst>
              <a:gs pos="0">
                <a:srgbClr val="00B0F0"/>
              </a:gs>
              <a:gs pos="100000">
                <a:srgbClr val="0070C0"/>
              </a:gs>
            </a:gsLst>
            <a:lin ang="2700000" scaled="1"/>
            <a:tileRect/>
          </a:gradFill>
          <a:ln w="19050">
            <a:noFill/>
          </a:ln>
        </p:spPr>
        <p:style>
          <a:lnRef idx="1">
            <a:schemeClr val="accent1"/>
          </a:lnRef>
          <a:fillRef idx="3">
            <a:schemeClr val="accent1"/>
          </a:fillRef>
          <a:effectRef idx="2">
            <a:schemeClr val="accent1"/>
          </a:effectRef>
          <a:fontRef idx="minor">
            <a:schemeClr val="lt1"/>
          </a:fontRef>
        </p:style>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buFont typeface="Arial" panose="020B0604020202020204" pitchFamily="34" charset="0"/>
              <a:buNone/>
              <a:defRPr/>
            </a:pPr>
            <a:endParaRPr lang="zh-CN" altLang="en-US" dirty="0">
              <a:solidFill>
                <a:srgbClr val="FFFFFF"/>
              </a:solidFill>
              <a:latin typeface="汉仪大宋简"/>
              <a:ea typeface="汉仪大宋简"/>
              <a:cs typeface="汉仪大宋简"/>
            </a:endParaRPr>
          </a:p>
        </p:txBody>
      </p:sp>
      <p:pic>
        <p:nvPicPr>
          <p:cNvPr id="53250" name="Picture 3" descr="C:\TDDOWNLOAD\pencil.png"/>
          <p:cNvPicPr>
            <a:picLocks noChangeAspect="1"/>
          </p:cNvPicPr>
          <p:nvPr/>
        </p:nvPicPr>
        <p:blipFill>
          <a:blip r:embed="rId2"/>
          <a:srcRect/>
          <a:stretch>
            <a:fillRect/>
          </a:stretch>
        </p:blipFill>
        <p:spPr bwMode="auto">
          <a:xfrm>
            <a:off x="827088" y="1412875"/>
            <a:ext cx="1000125" cy="1000125"/>
          </a:xfrm>
          <a:prstGeom prst="rect">
            <a:avLst/>
          </a:prstGeom>
          <a:noFill/>
          <a:ln w="9525">
            <a:noFill/>
            <a:miter lim="800000"/>
            <a:headEnd/>
            <a:tailEnd/>
          </a:ln>
        </p:spPr>
      </p:pic>
      <p:sp>
        <p:nvSpPr>
          <p:cNvPr id="53252" name="文本框 1"/>
          <p:cNvSpPr txBox="1">
            <a:spLocks noChangeArrowheads="1"/>
          </p:cNvSpPr>
          <p:nvPr/>
        </p:nvSpPr>
        <p:spPr bwMode="auto">
          <a:xfrm rot="-180000">
            <a:off x="1862138" y="1374775"/>
            <a:ext cx="6488112" cy="4616450"/>
          </a:xfrm>
          <a:prstGeom prst="rect">
            <a:avLst/>
          </a:prstGeom>
          <a:noFill/>
          <a:ln w="9525">
            <a:noFill/>
            <a:miter lim="800000"/>
            <a:headEnd/>
            <a:tailEnd/>
          </a:ln>
        </p:spPr>
        <p:txBody>
          <a:bodyPr>
            <a:spAutoFit/>
          </a:bodyPr>
          <a:lstStyle/>
          <a:p>
            <a:pPr algn="just">
              <a:lnSpc>
                <a:spcPct val="150000"/>
              </a:lnSpc>
            </a:pPr>
            <a:r>
              <a:rPr lang="zh-CN" altLang="en-US" sz="2800" b="1">
                <a:solidFill>
                  <a:srgbClr val="FFFFFF"/>
                </a:solidFill>
                <a:latin typeface="微软雅黑" pitchFamily="34" charset="-122"/>
                <a:ea typeface="微软雅黑" pitchFamily="34" charset="-122"/>
              </a:rPr>
              <a:t>       辛亥革命推翻了清朝的统治，结束了中国两千多年的封建君主专制制度，建立了资产阶级共和国，颁布了</a:t>
            </a:r>
            <a:r>
              <a:rPr lang="en-US" altLang="zh-CN" sz="2800" b="1">
                <a:solidFill>
                  <a:srgbClr val="FFFFFF"/>
                </a:solidFill>
                <a:latin typeface="微软雅黑" pitchFamily="34" charset="-122"/>
                <a:ea typeface="微软雅黑" pitchFamily="34" charset="-122"/>
              </a:rPr>
              <a:t>《</a:t>
            </a:r>
            <a:r>
              <a:rPr lang="zh-CN" altLang="en-US" sz="2800" b="1">
                <a:solidFill>
                  <a:srgbClr val="FFFFFF"/>
                </a:solidFill>
                <a:latin typeface="微软雅黑" pitchFamily="34" charset="-122"/>
                <a:ea typeface="微软雅黑" pitchFamily="34" charset="-122"/>
              </a:rPr>
              <a:t>临时约法</a:t>
            </a:r>
            <a:r>
              <a:rPr lang="en-US" altLang="zh-CN" sz="2800" b="1">
                <a:solidFill>
                  <a:srgbClr val="FFFFFF"/>
                </a:solidFill>
                <a:latin typeface="微软雅黑" pitchFamily="34" charset="-122"/>
                <a:ea typeface="微软雅黑" pitchFamily="34" charset="-122"/>
              </a:rPr>
              <a:t>》</a:t>
            </a:r>
            <a:r>
              <a:rPr lang="zh-CN" altLang="en-US" sz="2800" b="1">
                <a:solidFill>
                  <a:srgbClr val="FFFFFF"/>
                </a:solidFill>
                <a:latin typeface="微软雅黑" pitchFamily="34" charset="-122"/>
                <a:ea typeface="微软雅黑" pitchFamily="34" charset="-122"/>
              </a:rPr>
              <a:t>，使民主共和的观念深入人心，极大地推进了中华民族的思想解放，开始了完全意义上的反帝反封建的民主革命，为中国的进步潮流打开了闸门。</a:t>
            </a:r>
            <a:endParaRPr lang="zh-CN" altLang="zh-CN" sz="2800" b="1">
              <a:solidFill>
                <a:srgbClr val="FFFFFF"/>
              </a:solidFill>
              <a:latin typeface="微软雅黑" pitchFamily="34" charset="-122"/>
              <a:ea typeface="微软雅黑"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左大括号 12"/>
          <p:cNvSpPr>
            <a:spLocks/>
          </p:cNvSpPr>
          <p:nvPr/>
        </p:nvSpPr>
        <p:spPr bwMode="auto">
          <a:xfrm>
            <a:off x="2613025" y="1816100"/>
            <a:ext cx="273050" cy="927100"/>
          </a:xfrm>
          <a:prstGeom prst="leftBrace">
            <a:avLst>
              <a:gd name="adj1" fmla="val 44281"/>
              <a:gd name="adj2" fmla="val 50000"/>
            </a:avLst>
          </a:prstGeom>
          <a:noFill/>
          <a:ln w="9525">
            <a:solidFill>
              <a:schemeClr val="tx1"/>
            </a:solidFill>
            <a:round/>
            <a:headEnd/>
            <a:tailEnd/>
          </a:ln>
        </p:spPr>
        <p:txBody>
          <a:bodyPr/>
          <a:lstStyle/>
          <a:p>
            <a:pPr>
              <a:buFont typeface="Arial" charset="0"/>
              <a:buNone/>
            </a:pPr>
            <a:endParaRPr lang="zh-CN" altLang="en-US">
              <a:latin typeface="微软雅黑" pitchFamily="34" charset="-122"/>
              <a:ea typeface="微软雅黑" pitchFamily="34" charset="-122"/>
            </a:endParaRPr>
          </a:p>
        </p:txBody>
      </p:sp>
      <p:sp>
        <p:nvSpPr>
          <p:cNvPr id="14" name="左大括号 13"/>
          <p:cNvSpPr>
            <a:spLocks/>
          </p:cNvSpPr>
          <p:nvPr/>
        </p:nvSpPr>
        <p:spPr bwMode="auto">
          <a:xfrm>
            <a:off x="2608263" y="3014663"/>
            <a:ext cx="277812" cy="1811337"/>
          </a:xfrm>
          <a:prstGeom prst="leftBrace">
            <a:avLst>
              <a:gd name="adj1" fmla="val 52432"/>
              <a:gd name="adj2" fmla="val 50000"/>
            </a:avLst>
          </a:prstGeom>
          <a:noFill/>
          <a:ln w="9525">
            <a:solidFill>
              <a:schemeClr val="tx1"/>
            </a:solidFill>
            <a:round/>
            <a:headEnd/>
            <a:tailEnd/>
          </a:ln>
        </p:spPr>
        <p:txBody>
          <a:bodyPr/>
          <a:lstStyle/>
          <a:p>
            <a:pPr>
              <a:buFont typeface="Arial" charset="0"/>
              <a:buNone/>
            </a:pPr>
            <a:endParaRPr lang="zh-CN" altLang="en-US">
              <a:latin typeface="微软雅黑" pitchFamily="34" charset="-122"/>
              <a:ea typeface="微软雅黑" pitchFamily="34" charset="-122"/>
            </a:endParaRPr>
          </a:p>
        </p:txBody>
      </p:sp>
      <p:sp>
        <p:nvSpPr>
          <p:cNvPr id="15" name="左大括号 14"/>
          <p:cNvSpPr>
            <a:spLocks/>
          </p:cNvSpPr>
          <p:nvPr/>
        </p:nvSpPr>
        <p:spPr bwMode="auto">
          <a:xfrm>
            <a:off x="2698750" y="5135563"/>
            <a:ext cx="204788" cy="1195387"/>
          </a:xfrm>
          <a:prstGeom prst="leftBrace">
            <a:avLst>
              <a:gd name="adj1" fmla="val 70884"/>
              <a:gd name="adj2" fmla="val 50000"/>
            </a:avLst>
          </a:prstGeom>
          <a:noFill/>
          <a:ln w="9525">
            <a:solidFill>
              <a:schemeClr val="tx1"/>
            </a:solidFill>
            <a:round/>
            <a:headEnd/>
            <a:tailEnd/>
          </a:ln>
        </p:spPr>
        <p:txBody>
          <a:bodyPr/>
          <a:lstStyle/>
          <a:p>
            <a:pPr>
              <a:buFont typeface="Arial" charset="0"/>
              <a:buNone/>
            </a:pPr>
            <a:endParaRPr lang="zh-CN" altLang="en-US">
              <a:latin typeface="微软雅黑" pitchFamily="34" charset="-122"/>
              <a:ea typeface="微软雅黑" pitchFamily="34" charset="-122"/>
            </a:endParaRPr>
          </a:p>
        </p:txBody>
      </p:sp>
      <p:sp>
        <p:nvSpPr>
          <p:cNvPr id="17" name="文本框 109574"/>
          <p:cNvSpPr txBox="1"/>
          <p:nvPr/>
        </p:nvSpPr>
        <p:spPr>
          <a:xfrm>
            <a:off x="696913" y="1676400"/>
            <a:ext cx="1955800" cy="1385888"/>
          </a:xfrm>
          <a:prstGeom prst="rect">
            <a:avLst/>
          </a:prstGeom>
          <a:noFill/>
          <a:ln w="9525" cap="flat" cmpd="sng">
            <a:noFill/>
            <a:prstDash val="solid"/>
            <a:miter/>
            <a:headEnd type="none" w="med" len="med"/>
            <a:tailEnd type="none" w="med" len="med"/>
          </a:ln>
          <a:effectLst>
            <a:outerShdw dist="107763" dir="2699999" algn="ctr" rotWithShape="0">
              <a:schemeClr val="bg2"/>
            </a:outerShdw>
          </a:effec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5pPr>
            <a:lvl6pPr marL="22860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6pPr>
            <a:lvl7pPr marL="27432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7pPr>
            <a:lvl8pPr marL="32004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8pPr>
            <a:lvl9pPr marL="36576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9pPr>
          </a:lstStyle>
          <a:p>
            <a:pPr eaLnBrk="0" hangingPunct="0">
              <a:defRPr/>
            </a:pPr>
            <a:r>
              <a:rPr lang="zh-CN" altLang="en-US" sz="2800" b="1" dirty="0">
                <a:latin typeface="微软雅黑" panose="020B0503020204020204" charset="-122"/>
                <a:ea typeface="微软雅黑" panose="020B0503020204020204" charset="-122"/>
              </a:rPr>
              <a:t>孙中山的早期革命运动</a:t>
            </a:r>
          </a:p>
        </p:txBody>
      </p:sp>
      <p:sp>
        <p:nvSpPr>
          <p:cNvPr id="25" name="文本框 109576"/>
          <p:cNvSpPr txBox="1"/>
          <p:nvPr/>
        </p:nvSpPr>
        <p:spPr>
          <a:xfrm>
            <a:off x="2886075" y="1682750"/>
            <a:ext cx="4614863" cy="1081088"/>
          </a:xfrm>
          <a:prstGeom prst="rect">
            <a:avLst/>
          </a:prstGeom>
          <a:noFill/>
          <a:ln w="9525" cap="flat" cmpd="sng">
            <a:noFill/>
            <a:prstDash val="solid"/>
            <a:miter/>
            <a:headEnd type="none" w="med" len="med"/>
            <a:tailEnd type="none" w="med" len="med"/>
          </a:ln>
          <a:effectLst>
            <a:outerShdw dist="107763" dir="2699999" algn="ctr" rotWithShape="0">
              <a:schemeClr val="bg2"/>
            </a:outerShdw>
          </a:effec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5pPr>
            <a:lvl6pPr marL="22860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6pPr>
            <a:lvl7pPr marL="27432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7pPr>
            <a:lvl8pPr marL="32004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8pPr>
            <a:lvl9pPr marL="36576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9pPr>
          </a:lstStyle>
          <a:p>
            <a:pPr fontAlgn="auto">
              <a:lnSpc>
                <a:spcPct val="130000"/>
              </a:lnSpc>
              <a:spcBef>
                <a:spcPts val="0"/>
              </a:spcBef>
              <a:spcAft>
                <a:spcPts val="0"/>
              </a:spcAft>
              <a:defRPr/>
            </a:pPr>
            <a:r>
              <a:rPr lang="en-US" altLang="zh-CN" sz="2600" b="1" dirty="0">
                <a:solidFill>
                  <a:srgbClr val="3333FF"/>
                </a:solidFill>
                <a:latin typeface="微软雅黑" panose="020B0503020204020204" charset="-122"/>
                <a:ea typeface="微软雅黑" panose="020B0503020204020204" charset="-122"/>
              </a:rPr>
              <a:t>1.</a:t>
            </a:r>
            <a:r>
              <a:rPr lang="zh-CN" altLang="en-US" sz="2600" b="1" dirty="0">
                <a:solidFill>
                  <a:srgbClr val="3333FF"/>
                </a:solidFill>
                <a:latin typeface="微软雅黑" panose="020B0503020204020204" charset="-122"/>
                <a:ea typeface="微软雅黑" panose="020B0503020204020204" charset="-122"/>
              </a:rPr>
              <a:t>兴中会和同盟会</a:t>
            </a:r>
          </a:p>
          <a:p>
            <a:pPr fontAlgn="auto">
              <a:lnSpc>
                <a:spcPct val="130000"/>
              </a:lnSpc>
              <a:spcBef>
                <a:spcPts val="0"/>
              </a:spcBef>
              <a:spcAft>
                <a:spcPts val="0"/>
              </a:spcAft>
              <a:defRPr/>
            </a:pPr>
            <a:r>
              <a:rPr lang="en-US" altLang="zh-CN" sz="2600" b="1" dirty="0">
                <a:solidFill>
                  <a:srgbClr val="3333FF"/>
                </a:solidFill>
                <a:latin typeface="微软雅黑" panose="020B0503020204020204" charset="-122"/>
                <a:ea typeface="微软雅黑" panose="020B0503020204020204" charset="-122"/>
              </a:rPr>
              <a:t>2.</a:t>
            </a:r>
            <a:r>
              <a:rPr lang="zh-CN" altLang="en-US" sz="2600" b="1" dirty="0">
                <a:solidFill>
                  <a:srgbClr val="3333FF"/>
                </a:solidFill>
                <a:latin typeface="微软雅黑" panose="020B0503020204020204" charset="-122"/>
                <a:ea typeface="微软雅黑" panose="020B0503020204020204" charset="-122"/>
              </a:rPr>
              <a:t>三民主义的具体内容</a:t>
            </a:r>
          </a:p>
        </p:txBody>
      </p:sp>
      <p:sp>
        <p:nvSpPr>
          <p:cNvPr id="31" name="文本框 109582"/>
          <p:cNvSpPr txBox="1"/>
          <p:nvPr/>
        </p:nvSpPr>
        <p:spPr>
          <a:xfrm>
            <a:off x="2933700" y="2763838"/>
            <a:ext cx="4814888" cy="2262187"/>
          </a:xfrm>
          <a:prstGeom prst="rect">
            <a:avLst/>
          </a:prstGeom>
          <a:noFill/>
          <a:ln w="9525" cap="flat" cmpd="sng">
            <a:noFill/>
            <a:prstDash val="solid"/>
            <a:miter/>
            <a:headEnd type="none" w="med" len="med"/>
            <a:tailEnd type="none" w="med" len="med"/>
          </a:ln>
          <a:effectLst>
            <a:outerShdw dist="107763" dir="2699999" algn="ctr" rotWithShape="0">
              <a:schemeClr val="bg2"/>
            </a:outerShdw>
          </a:effec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5pPr>
            <a:lvl6pPr marL="22860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6pPr>
            <a:lvl7pPr marL="27432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7pPr>
            <a:lvl8pPr marL="32004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8pPr>
            <a:lvl9pPr marL="36576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9pPr>
          </a:lstStyle>
          <a:p>
            <a:pPr fontAlgn="auto">
              <a:lnSpc>
                <a:spcPct val="110000"/>
              </a:lnSpc>
              <a:spcBef>
                <a:spcPts val="0"/>
              </a:spcBef>
              <a:spcAft>
                <a:spcPts val="0"/>
              </a:spcAft>
              <a:defRPr/>
            </a:pPr>
            <a:r>
              <a:rPr lang="en-US" altLang="zh-CN" sz="2600" b="1" dirty="0">
                <a:solidFill>
                  <a:srgbClr val="3333FF"/>
                </a:solidFill>
                <a:latin typeface="微软雅黑" panose="020B0503020204020204" charset="-122"/>
                <a:ea typeface="微软雅黑" panose="020B0503020204020204" charset="-122"/>
              </a:rPr>
              <a:t>1.</a:t>
            </a:r>
            <a:r>
              <a:rPr lang="zh-CN" altLang="en-US" sz="2600" b="1" dirty="0">
                <a:solidFill>
                  <a:srgbClr val="3333FF"/>
                </a:solidFill>
                <a:latin typeface="微软雅黑" panose="020B0503020204020204" charset="-122"/>
                <a:ea typeface="微软雅黑" panose="020B0503020204020204" charset="-122"/>
              </a:rPr>
              <a:t>准备</a:t>
            </a:r>
            <a:endParaRPr lang="en-US" altLang="zh-CN" sz="2600" b="1" dirty="0">
              <a:solidFill>
                <a:srgbClr val="3333FF"/>
              </a:solidFill>
              <a:latin typeface="微软雅黑" panose="020B0503020204020204" charset="-122"/>
              <a:ea typeface="微软雅黑" panose="020B0503020204020204" charset="-122"/>
            </a:endParaRPr>
          </a:p>
          <a:p>
            <a:pPr fontAlgn="auto">
              <a:lnSpc>
                <a:spcPct val="110000"/>
              </a:lnSpc>
              <a:spcBef>
                <a:spcPts val="0"/>
              </a:spcBef>
              <a:spcAft>
                <a:spcPts val="0"/>
              </a:spcAft>
              <a:defRPr/>
            </a:pPr>
            <a:r>
              <a:rPr lang="en-US" altLang="zh-CN" sz="2600" b="1" dirty="0">
                <a:solidFill>
                  <a:srgbClr val="3333FF"/>
                </a:solidFill>
                <a:latin typeface="微软雅黑" panose="020B0503020204020204" charset="-122"/>
                <a:ea typeface="微软雅黑" panose="020B0503020204020204" charset="-122"/>
              </a:rPr>
              <a:t>2.</a:t>
            </a:r>
            <a:r>
              <a:rPr lang="zh-CN" altLang="en-US" sz="2600" b="1" dirty="0">
                <a:solidFill>
                  <a:srgbClr val="3333FF"/>
                </a:solidFill>
                <a:latin typeface="微软雅黑" panose="020B0503020204020204" charset="-122"/>
                <a:ea typeface="微软雅黑" panose="020B0503020204020204" charset="-122"/>
              </a:rPr>
              <a:t>时间和地点</a:t>
            </a:r>
          </a:p>
          <a:p>
            <a:pPr fontAlgn="auto">
              <a:lnSpc>
                <a:spcPct val="110000"/>
              </a:lnSpc>
              <a:spcBef>
                <a:spcPts val="0"/>
              </a:spcBef>
              <a:spcAft>
                <a:spcPts val="0"/>
              </a:spcAft>
              <a:defRPr/>
            </a:pPr>
            <a:r>
              <a:rPr lang="en-US" altLang="zh-CN" sz="2600" b="1" dirty="0">
                <a:solidFill>
                  <a:srgbClr val="3333FF"/>
                </a:solidFill>
                <a:latin typeface="微软雅黑" panose="020B0503020204020204" charset="-122"/>
                <a:ea typeface="微软雅黑" panose="020B0503020204020204" charset="-122"/>
              </a:rPr>
              <a:t>3.</a:t>
            </a:r>
            <a:r>
              <a:rPr lang="zh-CN" altLang="en-US" sz="2600" b="1" dirty="0">
                <a:solidFill>
                  <a:srgbClr val="3333FF"/>
                </a:solidFill>
                <a:latin typeface="微软雅黑" panose="020B0503020204020204" charset="-122"/>
                <a:ea typeface="微软雅黑" panose="020B0503020204020204" charset="-122"/>
              </a:rPr>
              <a:t>领导人</a:t>
            </a:r>
            <a:endParaRPr lang="en-US" altLang="zh-CN" sz="2600" b="1" dirty="0">
              <a:solidFill>
                <a:srgbClr val="3333FF"/>
              </a:solidFill>
              <a:latin typeface="微软雅黑" panose="020B0503020204020204" charset="-122"/>
              <a:ea typeface="微软雅黑" panose="020B0503020204020204" charset="-122"/>
            </a:endParaRPr>
          </a:p>
          <a:p>
            <a:pPr fontAlgn="auto">
              <a:lnSpc>
                <a:spcPct val="110000"/>
              </a:lnSpc>
              <a:spcBef>
                <a:spcPts val="0"/>
              </a:spcBef>
              <a:spcAft>
                <a:spcPts val="0"/>
              </a:spcAft>
              <a:defRPr/>
            </a:pPr>
            <a:r>
              <a:rPr lang="en-US" altLang="zh-CN" sz="2600" b="1" dirty="0">
                <a:solidFill>
                  <a:srgbClr val="3333FF"/>
                </a:solidFill>
                <a:latin typeface="微软雅黑" panose="020B0503020204020204" charset="-122"/>
                <a:ea typeface="微软雅黑" panose="020B0503020204020204" charset="-122"/>
              </a:rPr>
              <a:t>4.</a:t>
            </a:r>
            <a:r>
              <a:rPr lang="zh-CN" altLang="en-US" sz="2600" b="1" dirty="0">
                <a:solidFill>
                  <a:srgbClr val="3333FF"/>
                </a:solidFill>
                <a:latin typeface="微软雅黑" panose="020B0503020204020204" charset="-122"/>
                <a:ea typeface="微软雅黑" panose="020B0503020204020204" charset="-122"/>
              </a:rPr>
              <a:t>经过</a:t>
            </a:r>
            <a:endParaRPr lang="en-US" altLang="zh-CN" sz="2600" b="1" dirty="0">
              <a:solidFill>
                <a:srgbClr val="3333FF"/>
              </a:solidFill>
              <a:latin typeface="微软雅黑" panose="020B0503020204020204" charset="-122"/>
              <a:ea typeface="微软雅黑" panose="020B0503020204020204" charset="-122"/>
            </a:endParaRPr>
          </a:p>
          <a:p>
            <a:pPr fontAlgn="auto">
              <a:lnSpc>
                <a:spcPct val="110000"/>
              </a:lnSpc>
              <a:spcBef>
                <a:spcPts val="0"/>
              </a:spcBef>
              <a:spcAft>
                <a:spcPts val="0"/>
              </a:spcAft>
              <a:defRPr/>
            </a:pPr>
            <a:r>
              <a:rPr lang="en-US" altLang="zh-CN" sz="2600" b="1" dirty="0">
                <a:solidFill>
                  <a:srgbClr val="3333FF"/>
                </a:solidFill>
                <a:latin typeface="微软雅黑" panose="020B0503020204020204" charset="-122"/>
                <a:ea typeface="微软雅黑" panose="020B0503020204020204" charset="-122"/>
              </a:rPr>
              <a:t>5.</a:t>
            </a:r>
            <a:r>
              <a:rPr lang="zh-CN" altLang="en-US" sz="2600" b="1" dirty="0">
                <a:solidFill>
                  <a:srgbClr val="3333FF"/>
                </a:solidFill>
                <a:latin typeface="微软雅黑" panose="020B0503020204020204" charset="-122"/>
                <a:ea typeface="微软雅黑" panose="020B0503020204020204" charset="-122"/>
              </a:rPr>
              <a:t>结果</a:t>
            </a:r>
          </a:p>
        </p:txBody>
      </p:sp>
      <p:sp>
        <p:nvSpPr>
          <p:cNvPr id="33" name="文本框 109584"/>
          <p:cNvSpPr txBox="1"/>
          <p:nvPr/>
        </p:nvSpPr>
        <p:spPr>
          <a:xfrm>
            <a:off x="2982913" y="5026025"/>
            <a:ext cx="5256212" cy="1412875"/>
          </a:xfrm>
          <a:prstGeom prst="rect">
            <a:avLst/>
          </a:prstGeom>
          <a:noFill/>
          <a:ln w="9525" cap="flat" cmpd="sng">
            <a:noFill/>
            <a:prstDash val="solid"/>
            <a:miter/>
            <a:headEnd type="none" w="med" len="med"/>
            <a:tailEnd type="none" w="med" len="med"/>
          </a:ln>
          <a:effectLst>
            <a:outerShdw dist="107763" dir="2699999" algn="ctr" rotWithShape="0">
              <a:schemeClr val="bg2"/>
            </a:outerShdw>
          </a:effec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5pPr>
            <a:lvl6pPr marL="22860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6pPr>
            <a:lvl7pPr marL="27432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7pPr>
            <a:lvl8pPr marL="32004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8pPr>
            <a:lvl9pPr marL="36576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9pPr>
          </a:lstStyle>
          <a:p>
            <a:pPr fontAlgn="auto">
              <a:lnSpc>
                <a:spcPct val="110000"/>
              </a:lnSpc>
              <a:spcBef>
                <a:spcPts val="0"/>
              </a:spcBef>
              <a:spcAft>
                <a:spcPts val="0"/>
              </a:spcAft>
              <a:defRPr/>
            </a:pPr>
            <a:r>
              <a:rPr lang="en-US" altLang="zh-CN" sz="2600" b="1" dirty="0">
                <a:solidFill>
                  <a:srgbClr val="3333FF"/>
                </a:solidFill>
                <a:latin typeface="微软雅黑" panose="020B0503020204020204" charset="-122"/>
                <a:ea typeface="微软雅黑" panose="020B0503020204020204" charset="-122"/>
              </a:rPr>
              <a:t>1.</a:t>
            </a:r>
            <a:r>
              <a:rPr lang="zh-CN" altLang="en-US" sz="2600" b="1" dirty="0">
                <a:solidFill>
                  <a:srgbClr val="3333FF"/>
                </a:solidFill>
                <a:latin typeface="微软雅黑" panose="020B0503020204020204" charset="-122"/>
                <a:ea typeface="微软雅黑" panose="020B0503020204020204" charset="-122"/>
              </a:rPr>
              <a:t>中华民国成立</a:t>
            </a:r>
          </a:p>
          <a:p>
            <a:pPr fontAlgn="auto">
              <a:lnSpc>
                <a:spcPct val="110000"/>
              </a:lnSpc>
              <a:spcBef>
                <a:spcPts val="0"/>
              </a:spcBef>
              <a:spcAft>
                <a:spcPts val="0"/>
              </a:spcAft>
              <a:defRPr/>
            </a:pPr>
            <a:r>
              <a:rPr lang="en-US" altLang="zh-CN" sz="2600" b="1" dirty="0">
                <a:solidFill>
                  <a:srgbClr val="3333FF"/>
                </a:solidFill>
                <a:latin typeface="微软雅黑" panose="020B0503020204020204" charset="-122"/>
                <a:ea typeface="微软雅黑" panose="020B0503020204020204" charset="-122"/>
              </a:rPr>
              <a:t>2.</a:t>
            </a:r>
            <a:r>
              <a:rPr lang="zh-CN" altLang="en-US" sz="2600" b="1" dirty="0">
                <a:solidFill>
                  <a:srgbClr val="3333FF"/>
                </a:solidFill>
                <a:latin typeface="微软雅黑" panose="020B0503020204020204" charset="-122"/>
                <a:ea typeface="微软雅黑" panose="020B0503020204020204" charset="-122"/>
              </a:rPr>
              <a:t>颁布法律</a:t>
            </a:r>
          </a:p>
          <a:p>
            <a:pPr fontAlgn="auto">
              <a:lnSpc>
                <a:spcPct val="110000"/>
              </a:lnSpc>
              <a:spcBef>
                <a:spcPts val="0"/>
              </a:spcBef>
              <a:spcAft>
                <a:spcPts val="0"/>
              </a:spcAft>
              <a:defRPr/>
            </a:pPr>
            <a:r>
              <a:rPr lang="en-US" altLang="zh-CN" sz="2600" b="1" dirty="0">
                <a:solidFill>
                  <a:srgbClr val="3333FF"/>
                </a:solidFill>
                <a:latin typeface="微软雅黑" panose="020B0503020204020204" charset="-122"/>
                <a:ea typeface="微软雅黑" panose="020B0503020204020204" charset="-122"/>
              </a:rPr>
              <a:t>3.</a:t>
            </a:r>
            <a:r>
              <a:rPr lang="zh-CN" altLang="en-US" sz="2600" b="1" dirty="0">
                <a:solidFill>
                  <a:srgbClr val="3333FF"/>
                </a:solidFill>
                <a:latin typeface="微软雅黑" panose="020B0503020204020204" charset="-122"/>
                <a:ea typeface="微软雅黑" panose="020B0503020204020204" charset="-122"/>
              </a:rPr>
              <a:t>辛亥革命的性质和历史功绩</a:t>
            </a:r>
          </a:p>
        </p:txBody>
      </p:sp>
      <p:sp>
        <p:nvSpPr>
          <p:cNvPr id="35" name="文本框 109586"/>
          <p:cNvSpPr txBox="1"/>
          <p:nvPr/>
        </p:nvSpPr>
        <p:spPr>
          <a:xfrm>
            <a:off x="681038" y="3565525"/>
            <a:ext cx="1885950" cy="522288"/>
          </a:xfrm>
          <a:prstGeom prst="rect">
            <a:avLst/>
          </a:prstGeom>
          <a:noFill/>
          <a:ln w="9525" cap="flat" cmpd="sng">
            <a:noFill/>
            <a:prstDash val="solid"/>
            <a:miter/>
            <a:headEnd type="none" w="med" len="med"/>
            <a:tailEnd type="none" w="med" len="med"/>
          </a:ln>
          <a:effectLst>
            <a:outerShdw dist="107763" dir="2699999" algn="ctr" rotWithShape="0">
              <a:schemeClr val="bg2"/>
            </a:outerShdw>
          </a:effec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5pPr>
            <a:lvl6pPr marL="22860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6pPr>
            <a:lvl7pPr marL="27432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7pPr>
            <a:lvl8pPr marL="32004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8pPr>
            <a:lvl9pPr marL="36576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9pPr>
          </a:lstStyle>
          <a:p>
            <a:pPr eaLnBrk="0" hangingPunct="0">
              <a:defRPr/>
            </a:pPr>
            <a:r>
              <a:rPr lang="zh-CN" altLang="en-US" sz="2800" b="1" dirty="0">
                <a:latin typeface="微软雅黑" panose="020B0503020204020204" charset="-122"/>
                <a:ea typeface="微软雅黑" panose="020B0503020204020204" charset="-122"/>
              </a:rPr>
              <a:t>武昌起义</a:t>
            </a:r>
          </a:p>
        </p:txBody>
      </p:sp>
      <p:sp>
        <p:nvSpPr>
          <p:cNvPr id="36" name="文本框 109587"/>
          <p:cNvSpPr txBox="1"/>
          <p:nvPr/>
        </p:nvSpPr>
        <p:spPr>
          <a:xfrm>
            <a:off x="681038" y="5145088"/>
            <a:ext cx="1971675" cy="954087"/>
          </a:xfrm>
          <a:prstGeom prst="rect">
            <a:avLst/>
          </a:prstGeom>
          <a:noFill/>
          <a:ln w="9525" cap="flat" cmpd="sng">
            <a:noFill/>
            <a:prstDash val="solid"/>
            <a:miter/>
            <a:headEnd type="none" w="med" len="med"/>
            <a:tailEnd type="none" w="med" len="med"/>
          </a:ln>
          <a:effectLst>
            <a:outerShdw dist="107763" dir="2699999" algn="ctr" rotWithShape="0">
              <a:schemeClr val="bg2"/>
            </a:outerShdw>
          </a:effectLst>
        </p:spPr>
        <p:txBody>
          <a:bodyPr>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黑体" panose="02010609060101010101" pitchFamily="49" charset="-122"/>
                <a:cs typeface="+mn-cs"/>
              </a:defRPr>
            </a:lvl5pPr>
            <a:lvl6pPr marL="22860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6pPr>
            <a:lvl7pPr marL="27432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7pPr>
            <a:lvl8pPr marL="32004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8pPr>
            <a:lvl9pPr marL="36576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9pPr>
          </a:lstStyle>
          <a:p>
            <a:pPr eaLnBrk="0" hangingPunct="0">
              <a:defRPr/>
            </a:pPr>
            <a:r>
              <a:rPr lang="zh-CN" altLang="en-US" sz="2800" b="1" dirty="0">
                <a:latin typeface="微软雅黑" panose="020B0503020204020204" charset="-122"/>
                <a:ea typeface="微软雅黑" panose="020B0503020204020204" charset="-122"/>
              </a:rPr>
              <a:t>中华民国的</a:t>
            </a:r>
            <a:endParaRPr lang="en-US" altLang="zh-CN" sz="2800" b="1" dirty="0">
              <a:latin typeface="微软雅黑" panose="020B0503020204020204" charset="-122"/>
              <a:ea typeface="微软雅黑" panose="020B0503020204020204" charset="-122"/>
            </a:endParaRPr>
          </a:p>
          <a:p>
            <a:pPr eaLnBrk="0" hangingPunct="0">
              <a:defRPr/>
            </a:pPr>
            <a:r>
              <a:rPr lang="zh-CN" altLang="en-US" sz="2800" b="1" dirty="0">
                <a:latin typeface="微软雅黑" panose="020B0503020204020204" charset="-122"/>
                <a:ea typeface="微软雅黑" panose="020B0503020204020204" charset="-122"/>
              </a:rPr>
              <a:t>成立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left)">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p:bldP spid="31" grpId="0"/>
      <p:bldP spid="33" grpId="0"/>
      <p:bldP spid="35"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10"/>
          <p:cNvSpPr txBox="1">
            <a:spLocks noChangeArrowheads="1"/>
          </p:cNvSpPr>
          <p:nvPr/>
        </p:nvSpPr>
        <p:spPr bwMode="auto">
          <a:xfrm>
            <a:off x="339725" y="1552575"/>
            <a:ext cx="5513388" cy="736600"/>
          </a:xfrm>
          <a:prstGeom prst="rect">
            <a:avLst/>
          </a:prstGeom>
          <a:noFill/>
          <a:ln w="9525">
            <a:noFill/>
            <a:miter lim="800000"/>
          </a:ln>
          <a:effectLst/>
        </p:spPr>
        <p:txBody>
          <a:bodyPr>
            <a:spAutoFit/>
          </a:bodyPr>
          <a:lstStyle/>
          <a:p>
            <a:pPr fontAlgn="auto">
              <a:lnSpc>
                <a:spcPct val="150000"/>
              </a:lnSpc>
              <a:spcBef>
                <a:spcPts val="0"/>
              </a:spcBef>
              <a:spcAft>
                <a:spcPts val="0"/>
              </a:spcAft>
              <a:defRPr/>
            </a:pPr>
            <a:r>
              <a:rPr lang="en-US" altLang="zh-CN"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1.</a:t>
            </a:r>
            <a:r>
              <a:rPr lang="zh-CN" altLang="en-US" sz="2800" b="1" noProof="1">
                <a:solidFill>
                  <a:prstClr val="black"/>
                </a:solidFill>
                <a:latin typeface="微软雅黑" panose="020B0503020204020204" charset="-122"/>
                <a:ea typeface="微软雅黑" panose="020B0503020204020204" charset="-122"/>
                <a:cs typeface="+mn-ea"/>
              </a:rPr>
              <a:t>兴中会</a:t>
            </a:r>
            <a:r>
              <a:rPr lang="en-US"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rPr>
              <a:t>：</a:t>
            </a:r>
          </a:p>
        </p:txBody>
      </p:sp>
      <p:grpSp>
        <p:nvGrpSpPr>
          <p:cNvPr id="2" name="组合 1"/>
          <p:cNvGrpSpPr>
            <a:grpSpLocks/>
          </p:cNvGrpSpPr>
          <p:nvPr/>
        </p:nvGrpSpPr>
        <p:grpSpPr bwMode="auto">
          <a:xfrm>
            <a:off x="201613" y="2419350"/>
            <a:ext cx="9158287" cy="2422525"/>
            <a:chOff x="88533" y="2380167"/>
            <a:chExt cx="9158338" cy="2423160"/>
          </a:xfrm>
        </p:grpSpPr>
        <p:grpSp>
          <p:nvGrpSpPr>
            <p:cNvPr id="18443" name="组合 28"/>
            <p:cNvGrpSpPr>
              <a:grpSpLocks/>
            </p:cNvGrpSpPr>
            <p:nvPr/>
          </p:nvGrpSpPr>
          <p:grpSpPr bwMode="auto">
            <a:xfrm>
              <a:off x="88533" y="2380167"/>
              <a:ext cx="8771255" cy="2423160"/>
              <a:chOff x="133498" y="971526"/>
              <a:chExt cx="8782058" cy="2566580"/>
            </a:xfrm>
          </p:grpSpPr>
          <p:sp>
            <p:nvSpPr>
              <p:cNvPr id="18451" name="Line 25"/>
              <p:cNvSpPr>
                <a:spLocks noChangeShapeType="1"/>
              </p:cNvSpPr>
              <p:nvPr/>
            </p:nvSpPr>
            <p:spPr bwMode="auto">
              <a:xfrm flipH="1">
                <a:off x="136041" y="990358"/>
                <a:ext cx="16530" cy="2469728"/>
              </a:xfrm>
              <a:prstGeom prst="line">
                <a:avLst/>
              </a:prstGeom>
              <a:noFill/>
              <a:ln w="12700" algn="ctr">
                <a:solidFill>
                  <a:schemeClr val="tx1"/>
                </a:solidFill>
                <a:round/>
                <a:headEnd/>
                <a:tailEnd/>
              </a:ln>
            </p:spPr>
            <p:txBody>
              <a:bodyPr/>
              <a:lstStyle/>
              <a:p>
                <a:endParaRPr lang="zh-CN" altLang="en-US"/>
              </a:p>
            </p:txBody>
          </p:sp>
          <p:grpSp>
            <p:nvGrpSpPr>
              <p:cNvPr id="18452" name="组合 30"/>
              <p:cNvGrpSpPr>
                <a:grpSpLocks/>
              </p:cNvGrpSpPr>
              <p:nvPr/>
            </p:nvGrpSpPr>
            <p:grpSpPr bwMode="auto">
              <a:xfrm>
                <a:off x="133498" y="971526"/>
                <a:ext cx="8782058" cy="2566580"/>
                <a:chOff x="133499" y="971526"/>
                <a:chExt cx="8782058" cy="2566580"/>
              </a:xfrm>
            </p:grpSpPr>
            <p:sp>
              <p:nvSpPr>
                <p:cNvPr id="18453" name="Line 19"/>
                <p:cNvSpPr>
                  <a:spLocks noChangeShapeType="1"/>
                </p:cNvSpPr>
                <p:nvPr/>
              </p:nvSpPr>
              <p:spPr bwMode="auto">
                <a:xfrm flipH="1">
                  <a:off x="1189533" y="982960"/>
                  <a:ext cx="15895" cy="2506720"/>
                </a:xfrm>
                <a:prstGeom prst="line">
                  <a:avLst/>
                </a:prstGeom>
                <a:noFill/>
                <a:ln w="12700" algn="ctr">
                  <a:solidFill>
                    <a:schemeClr val="tx1"/>
                  </a:solidFill>
                  <a:round/>
                  <a:headEnd/>
                  <a:tailEnd/>
                </a:ln>
              </p:spPr>
              <p:txBody>
                <a:bodyPr/>
                <a:lstStyle/>
                <a:p>
                  <a:endParaRPr lang="zh-CN" altLang="en-US"/>
                </a:p>
              </p:txBody>
            </p:sp>
            <p:sp>
              <p:nvSpPr>
                <p:cNvPr id="18454" name="Line 20"/>
                <p:cNvSpPr>
                  <a:spLocks noChangeShapeType="1"/>
                </p:cNvSpPr>
                <p:nvPr/>
              </p:nvSpPr>
              <p:spPr bwMode="auto">
                <a:xfrm flipH="1">
                  <a:off x="2328855" y="991031"/>
                  <a:ext cx="2543" cy="2547075"/>
                </a:xfrm>
                <a:prstGeom prst="line">
                  <a:avLst/>
                </a:prstGeom>
                <a:noFill/>
                <a:ln w="12700" algn="ctr">
                  <a:solidFill>
                    <a:schemeClr val="tx1"/>
                  </a:solidFill>
                  <a:round/>
                  <a:headEnd/>
                  <a:tailEnd/>
                </a:ln>
              </p:spPr>
              <p:txBody>
                <a:bodyPr/>
                <a:lstStyle/>
                <a:p>
                  <a:endParaRPr lang="zh-CN" altLang="en-US"/>
                </a:p>
              </p:txBody>
            </p:sp>
            <p:sp>
              <p:nvSpPr>
                <p:cNvPr id="18455" name="Line 21"/>
                <p:cNvSpPr>
                  <a:spLocks noChangeShapeType="1"/>
                </p:cNvSpPr>
                <p:nvPr/>
              </p:nvSpPr>
              <p:spPr bwMode="auto">
                <a:xfrm flipH="1">
                  <a:off x="3487885" y="1025333"/>
                  <a:ext cx="17802" cy="2499321"/>
                </a:xfrm>
                <a:prstGeom prst="line">
                  <a:avLst/>
                </a:prstGeom>
                <a:noFill/>
                <a:ln w="12700" algn="ctr">
                  <a:solidFill>
                    <a:schemeClr val="tx1"/>
                  </a:solidFill>
                  <a:round/>
                  <a:headEnd/>
                  <a:tailEnd/>
                </a:ln>
              </p:spPr>
              <p:txBody>
                <a:bodyPr/>
                <a:lstStyle/>
                <a:p>
                  <a:endParaRPr lang="zh-CN" altLang="en-US"/>
                </a:p>
              </p:txBody>
            </p:sp>
            <p:sp>
              <p:nvSpPr>
                <p:cNvPr id="18456" name="Line 22"/>
                <p:cNvSpPr>
                  <a:spLocks noChangeShapeType="1"/>
                </p:cNvSpPr>
                <p:nvPr/>
              </p:nvSpPr>
              <p:spPr bwMode="auto">
                <a:xfrm flipH="1">
                  <a:off x="4571894" y="989013"/>
                  <a:ext cx="1907" cy="2493268"/>
                </a:xfrm>
                <a:prstGeom prst="line">
                  <a:avLst/>
                </a:prstGeom>
                <a:noFill/>
                <a:ln w="12700" algn="ctr">
                  <a:solidFill>
                    <a:schemeClr val="tx1"/>
                  </a:solidFill>
                  <a:round/>
                  <a:headEnd/>
                  <a:tailEnd/>
                </a:ln>
              </p:spPr>
              <p:txBody>
                <a:bodyPr/>
                <a:lstStyle/>
                <a:p>
                  <a:endParaRPr lang="zh-CN" altLang="en-US"/>
                </a:p>
              </p:txBody>
            </p:sp>
            <p:sp>
              <p:nvSpPr>
                <p:cNvPr id="18457" name="Line 23"/>
                <p:cNvSpPr>
                  <a:spLocks noChangeShapeType="1"/>
                </p:cNvSpPr>
                <p:nvPr/>
              </p:nvSpPr>
              <p:spPr bwMode="auto">
                <a:xfrm>
                  <a:off x="152399" y="1752599"/>
                  <a:ext cx="8763001" cy="55793"/>
                </a:xfrm>
                <a:prstGeom prst="line">
                  <a:avLst/>
                </a:prstGeom>
                <a:noFill/>
                <a:ln w="12700" algn="ctr">
                  <a:solidFill>
                    <a:schemeClr val="tx1"/>
                  </a:solidFill>
                  <a:round/>
                  <a:headEnd/>
                  <a:tailEnd/>
                </a:ln>
              </p:spPr>
              <p:txBody>
                <a:bodyPr/>
                <a:lstStyle/>
                <a:p>
                  <a:endParaRPr lang="zh-CN" altLang="en-US"/>
                </a:p>
              </p:txBody>
            </p:sp>
            <p:sp>
              <p:nvSpPr>
                <p:cNvPr id="18458" name="Line 24"/>
                <p:cNvSpPr>
                  <a:spLocks noChangeShapeType="1"/>
                </p:cNvSpPr>
                <p:nvPr/>
              </p:nvSpPr>
              <p:spPr bwMode="auto">
                <a:xfrm>
                  <a:off x="133499" y="3504436"/>
                  <a:ext cx="8763000" cy="0"/>
                </a:xfrm>
                <a:prstGeom prst="line">
                  <a:avLst/>
                </a:prstGeom>
                <a:noFill/>
                <a:ln w="12700" algn="ctr">
                  <a:solidFill>
                    <a:schemeClr val="tx1"/>
                  </a:solidFill>
                  <a:round/>
                  <a:headEnd/>
                  <a:tailEnd/>
                </a:ln>
              </p:spPr>
              <p:txBody>
                <a:bodyPr/>
                <a:lstStyle/>
                <a:p>
                  <a:endParaRPr lang="zh-CN" altLang="en-US"/>
                </a:p>
              </p:txBody>
            </p:sp>
            <p:sp>
              <p:nvSpPr>
                <p:cNvPr id="18459" name="Line 26"/>
                <p:cNvSpPr>
                  <a:spLocks noChangeShapeType="1"/>
                </p:cNvSpPr>
                <p:nvPr/>
              </p:nvSpPr>
              <p:spPr bwMode="auto">
                <a:xfrm>
                  <a:off x="6292320" y="971526"/>
                  <a:ext cx="12716" cy="2553801"/>
                </a:xfrm>
                <a:prstGeom prst="line">
                  <a:avLst/>
                </a:prstGeom>
                <a:noFill/>
                <a:ln w="12700" algn="ctr">
                  <a:solidFill>
                    <a:schemeClr val="tx1"/>
                  </a:solidFill>
                  <a:round/>
                  <a:headEnd/>
                  <a:tailEnd/>
                </a:ln>
              </p:spPr>
              <p:txBody>
                <a:bodyPr/>
                <a:lstStyle/>
                <a:p>
                  <a:endParaRPr lang="zh-CN" altLang="en-US"/>
                </a:p>
              </p:txBody>
            </p:sp>
            <p:sp>
              <p:nvSpPr>
                <p:cNvPr id="18460" name="Line 27"/>
                <p:cNvSpPr>
                  <a:spLocks noChangeShapeType="1"/>
                </p:cNvSpPr>
                <p:nvPr/>
              </p:nvSpPr>
              <p:spPr bwMode="auto">
                <a:xfrm>
                  <a:off x="152400" y="990600"/>
                  <a:ext cx="8763000" cy="0"/>
                </a:xfrm>
                <a:prstGeom prst="line">
                  <a:avLst/>
                </a:prstGeom>
                <a:noFill/>
                <a:ln w="28575" algn="ctr">
                  <a:solidFill>
                    <a:schemeClr val="tx1"/>
                  </a:solidFill>
                  <a:round/>
                  <a:headEnd/>
                  <a:tailEnd/>
                </a:ln>
              </p:spPr>
              <p:txBody>
                <a:bodyPr/>
                <a:lstStyle/>
                <a:p>
                  <a:endParaRPr lang="zh-CN" altLang="en-US"/>
                </a:p>
              </p:txBody>
            </p:sp>
            <p:sp>
              <p:nvSpPr>
                <p:cNvPr id="18461" name="Line 110"/>
                <p:cNvSpPr>
                  <a:spLocks noChangeShapeType="1"/>
                </p:cNvSpPr>
                <p:nvPr/>
              </p:nvSpPr>
              <p:spPr bwMode="auto">
                <a:xfrm flipH="1">
                  <a:off x="8907292" y="990358"/>
                  <a:ext cx="8265" cy="2503357"/>
                </a:xfrm>
                <a:prstGeom prst="line">
                  <a:avLst/>
                </a:prstGeom>
                <a:noFill/>
                <a:ln w="9525">
                  <a:solidFill>
                    <a:schemeClr val="tx1"/>
                  </a:solidFill>
                  <a:round/>
                  <a:headEnd/>
                  <a:tailEnd/>
                </a:ln>
              </p:spPr>
              <p:txBody>
                <a:bodyPr/>
                <a:lstStyle/>
                <a:p>
                  <a:endParaRPr lang="zh-CN" altLang="en-US"/>
                </a:p>
              </p:txBody>
            </p:sp>
            <p:sp>
              <p:nvSpPr>
                <p:cNvPr id="18462" name="Line 174"/>
                <p:cNvSpPr>
                  <a:spLocks noChangeShapeType="1"/>
                </p:cNvSpPr>
                <p:nvPr/>
              </p:nvSpPr>
              <p:spPr bwMode="auto">
                <a:xfrm>
                  <a:off x="7486319" y="1013226"/>
                  <a:ext cx="15895" cy="2496631"/>
                </a:xfrm>
                <a:prstGeom prst="line">
                  <a:avLst/>
                </a:prstGeom>
                <a:noFill/>
                <a:ln w="12700" algn="ctr">
                  <a:solidFill>
                    <a:schemeClr val="tx1"/>
                  </a:solidFill>
                  <a:round/>
                  <a:headEnd/>
                  <a:tailEnd/>
                </a:ln>
              </p:spPr>
              <p:txBody>
                <a:bodyPr/>
                <a:lstStyle/>
                <a:p>
                  <a:endParaRPr lang="zh-CN" altLang="en-US"/>
                </a:p>
              </p:txBody>
            </p:sp>
          </p:grpSp>
        </p:grpSp>
        <p:sp>
          <p:nvSpPr>
            <p:cNvPr id="18444" name="Rectangle 4"/>
            <p:cNvSpPr>
              <a:spLocks noChangeArrowheads="1"/>
            </p:cNvSpPr>
            <p:nvPr/>
          </p:nvSpPr>
          <p:spPr bwMode="auto">
            <a:xfrm>
              <a:off x="169452" y="2605722"/>
              <a:ext cx="1001659" cy="561458"/>
            </a:xfrm>
            <a:prstGeom prst="rect">
              <a:avLst/>
            </a:prstGeom>
            <a:noFill/>
            <a:ln w="9525">
              <a:noFill/>
              <a:miter lim="800000"/>
              <a:headEnd/>
              <a:tailEnd/>
            </a:ln>
          </p:spPr>
          <p:txBody>
            <a:bodyPr/>
            <a:lstStyle/>
            <a:p>
              <a:pPr algn="ctr">
                <a:lnSpc>
                  <a:spcPct val="90000"/>
                </a:lnSpc>
                <a:spcBef>
                  <a:spcPts val="1000"/>
                </a:spcBef>
                <a:buFont typeface="Arial" charset="0"/>
                <a:buNone/>
              </a:pPr>
              <a:r>
                <a:rPr lang="zh-CN" altLang="en-US" sz="2400" b="1">
                  <a:latin typeface="微软雅黑" pitchFamily="34" charset="-122"/>
                  <a:ea typeface="微软雅黑" pitchFamily="34" charset="-122"/>
                </a:rPr>
                <a:t>名称</a:t>
              </a:r>
            </a:p>
          </p:txBody>
        </p:sp>
        <p:sp>
          <p:nvSpPr>
            <p:cNvPr id="18445" name="Rectangle 5"/>
            <p:cNvSpPr>
              <a:spLocks noChangeArrowheads="1"/>
            </p:cNvSpPr>
            <p:nvPr/>
          </p:nvSpPr>
          <p:spPr bwMode="auto">
            <a:xfrm>
              <a:off x="984588" y="2607266"/>
              <a:ext cx="1618065" cy="561458"/>
            </a:xfrm>
            <a:prstGeom prst="rect">
              <a:avLst/>
            </a:prstGeom>
            <a:noFill/>
            <a:ln w="9525">
              <a:noFill/>
              <a:miter lim="800000"/>
              <a:headEnd/>
              <a:tailEnd/>
            </a:ln>
          </p:spPr>
          <p:txBody>
            <a:bodyPr/>
            <a:lstStyle/>
            <a:p>
              <a:pPr algn="ctr">
                <a:lnSpc>
                  <a:spcPct val="90000"/>
                </a:lnSpc>
                <a:spcBef>
                  <a:spcPts val="1000"/>
                </a:spcBef>
                <a:buFont typeface="Arial" charset="0"/>
                <a:buNone/>
              </a:pPr>
              <a:r>
                <a:rPr lang="zh-CN" altLang="en-US" sz="2400" b="1">
                  <a:latin typeface="微软雅黑" pitchFamily="34" charset="-122"/>
                  <a:ea typeface="微软雅黑" pitchFamily="34" charset="-122"/>
                </a:rPr>
                <a:t>时间</a:t>
              </a:r>
            </a:p>
          </p:txBody>
        </p:sp>
        <p:sp>
          <p:nvSpPr>
            <p:cNvPr id="18446" name="Rectangle 6"/>
            <p:cNvSpPr>
              <a:spLocks noChangeArrowheads="1"/>
            </p:cNvSpPr>
            <p:nvPr/>
          </p:nvSpPr>
          <p:spPr bwMode="auto">
            <a:xfrm>
              <a:off x="2124741" y="2444932"/>
              <a:ext cx="1541014" cy="561458"/>
            </a:xfrm>
            <a:prstGeom prst="rect">
              <a:avLst/>
            </a:prstGeom>
            <a:noFill/>
            <a:ln w="9525">
              <a:noFill/>
              <a:miter lim="800000"/>
              <a:headEnd/>
              <a:tailEnd/>
            </a:ln>
          </p:spPr>
          <p:txBody>
            <a:bodyPr/>
            <a:lstStyle/>
            <a:p>
              <a:pPr algn="ctr">
                <a:lnSpc>
                  <a:spcPct val="70000"/>
                </a:lnSpc>
                <a:spcBef>
                  <a:spcPts val="1000"/>
                </a:spcBef>
                <a:buFont typeface="Arial" charset="0"/>
                <a:buNone/>
              </a:pPr>
              <a:r>
                <a:rPr lang="zh-CN" altLang="en-US" sz="2400" b="1">
                  <a:latin typeface="微软雅黑" pitchFamily="34" charset="-122"/>
                  <a:ea typeface="微软雅黑" pitchFamily="34" charset="-122"/>
                </a:rPr>
                <a:t>地点</a:t>
              </a:r>
              <a:endParaRPr lang="en-US" altLang="zh-CN" sz="2400" b="1">
                <a:latin typeface="微软雅黑" pitchFamily="34" charset="-122"/>
                <a:ea typeface="微软雅黑" pitchFamily="34" charset="-122"/>
              </a:endParaRPr>
            </a:p>
            <a:p>
              <a:pPr algn="ctr">
                <a:lnSpc>
                  <a:spcPct val="70000"/>
                </a:lnSpc>
                <a:spcBef>
                  <a:spcPts val="1000"/>
                </a:spcBef>
                <a:buFont typeface="Arial" charset="0"/>
                <a:buNone/>
              </a:pPr>
              <a:r>
                <a:rPr lang="zh-CN" altLang="en-US" sz="2400" b="1">
                  <a:latin typeface="微软雅黑" pitchFamily="34" charset="-122"/>
                  <a:ea typeface="微软雅黑" pitchFamily="34" charset="-122"/>
                </a:rPr>
                <a:t>刊物</a:t>
              </a:r>
            </a:p>
          </p:txBody>
        </p:sp>
        <p:sp>
          <p:nvSpPr>
            <p:cNvPr id="18447" name="Rectangle 7"/>
            <p:cNvSpPr>
              <a:spLocks noChangeArrowheads="1"/>
            </p:cNvSpPr>
            <p:nvPr/>
          </p:nvSpPr>
          <p:spPr bwMode="auto">
            <a:xfrm>
              <a:off x="3318150" y="2598002"/>
              <a:ext cx="1463963" cy="561458"/>
            </a:xfrm>
            <a:prstGeom prst="rect">
              <a:avLst/>
            </a:prstGeom>
            <a:noFill/>
            <a:ln w="9525">
              <a:noFill/>
              <a:miter lim="800000"/>
              <a:headEnd/>
              <a:tailEnd/>
            </a:ln>
          </p:spPr>
          <p:txBody>
            <a:bodyPr/>
            <a:lstStyle/>
            <a:p>
              <a:pPr algn="ctr">
                <a:lnSpc>
                  <a:spcPct val="90000"/>
                </a:lnSpc>
                <a:spcBef>
                  <a:spcPts val="1000"/>
                </a:spcBef>
                <a:buFont typeface="Arial" charset="0"/>
                <a:buNone/>
              </a:pPr>
              <a:r>
                <a:rPr lang="zh-CN" altLang="en-US" sz="2400" b="1">
                  <a:latin typeface="微软雅黑" pitchFamily="34" charset="-122"/>
                  <a:ea typeface="微软雅黑" pitchFamily="34" charset="-122"/>
                </a:rPr>
                <a:t>创建人</a:t>
              </a:r>
            </a:p>
          </p:txBody>
        </p:sp>
        <p:sp>
          <p:nvSpPr>
            <p:cNvPr id="18448" name="Rectangle 8"/>
            <p:cNvSpPr>
              <a:spLocks noChangeArrowheads="1"/>
            </p:cNvSpPr>
            <p:nvPr/>
          </p:nvSpPr>
          <p:spPr bwMode="auto">
            <a:xfrm>
              <a:off x="5049194" y="2615342"/>
              <a:ext cx="1011410" cy="561458"/>
            </a:xfrm>
            <a:prstGeom prst="rect">
              <a:avLst/>
            </a:prstGeom>
            <a:noFill/>
            <a:ln w="9525">
              <a:noFill/>
              <a:miter lim="800000"/>
              <a:headEnd/>
              <a:tailEnd/>
            </a:ln>
          </p:spPr>
          <p:txBody>
            <a:bodyPr/>
            <a:lstStyle/>
            <a:p>
              <a:pPr>
                <a:lnSpc>
                  <a:spcPct val="90000"/>
                </a:lnSpc>
                <a:spcBef>
                  <a:spcPts val="1000"/>
                </a:spcBef>
                <a:buFont typeface="Arial" charset="0"/>
                <a:buNone/>
              </a:pPr>
              <a:r>
                <a:rPr lang="zh-CN" altLang="en-US" sz="2400" b="1">
                  <a:latin typeface="微软雅黑" pitchFamily="34" charset="-122"/>
                  <a:ea typeface="微软雅黑" pitchFamily="34" charset="-122"/>
                </a:rPr>
                <a:t>纲领</a:t>
              </a:r>
            </a:p>
          </p:txBody>
        </p:sp>
        <p:sp>
          <p:nvSpPr>
            <p:cNvPr id="18449" name="Rectangle 175"/>
            <p:cNvSpPr>
              <a:spLocks noChangeArrowheads="1"/>
            </p:cNvSpPr>
            <p:nvPr/>
          </p:nvSpPr>
          <p:spPr bwMode="auto">
            <a:xfrm>
              <a:off x="7551756" y="2635389"/>
              <a:ext cx="1695115" cy="561209"/>
            </a:xfrm>
            <a:prstGeom prst="rect">
              <a:avLst/>
            </a:prstGeom>
            <a:noFill/>
            <a:ln w="9525">
              <a:noFill/>
              <a:miter lim="800000"/>
              <a:headEnd/>
              <a:tailEnd/>
            </a:ln>
          </p:spPr>
          <p:txBody>
            <a:bodyPr/>
            <a:lstStyle/>
            <a:p>
              <a:pPr>
                <a:lnSpc>
                  <a:spcPct val="70000"/>
                </a:lnSpc>
                <a:spcBef>
                  <a:spcPts val="1000"/>
                </a:spcBef>
                <a:buFont typeface="Arial" charset="0"/>
                <a:buNone/>
              </a:pPr>
              <a:r>
                <a:rPr lang="zh-CN" altLang="en-US" sz="2400" b="1">
                  <a:latin typeface="微软雅黑" pitchFamily="34" charset="-122"/>
                  <a:ea typeface="微软雅黑" pitchFamily="34" charset="-122"/>
                </a:rPr>
                <a:t>阶段</a:t>
              </a:r>
              <a:endParaRPr lang="en-US" altLang="zh-CN" sz="2400" b="1">
                <a:latin typeface="微软雅黑" pitchFamily="34" charset="-122"/>
                <a:ea typeface="微软雅黑" pitchFamily="34" charset="-122"/>
              </a:endParaRPr>
            </a:p>
          </p:txBody>
        </p:sp>
        <p:sp>
          <p:nvSpPr>
            <p:cNvPr id="18450" name="Rectangle 177"/>
            <p:cNvSpPr>
              <a:spLocks noChangeArrowheads="1"/>
            </p:cNvSpPr>
            <p:nvPr/>
          </p:nvSpPr>
          <p:spPr bwMode="auto">
            <a:xfrm>
              <a:off x="6364476" y="2599748"/>
              <a:ext cx="1094951" cy="561458"/>
            </a:xfrm>
            <a:prstGeom prst="rect">
              <a:avLst/>
            </a:prstGeom>
            <a:noFill/>
            <a:ln w="9525">
              <a:noFill/>
              <a:miter lim="800000"/>
              <a:headEnd/>
              <a:tailEnd/>
            </a:ln>
          </p:spPr>
          <p:txBody>
            <a:bodyPr/>
            <a:lstStyle/>
            <a:p>
              <a:pPr>
                <a:lnSpc>
                  <a:spcPct val="90000"/>
                </a:lnSpc>
                <a:spcBef>
                  <a:spcPts val="1000"/>
                </a:spcBef>
                <a:buFont typeface="Arial" charset="0"/>
                <a:buNone/>
              </a:pPr>
              <a:r>
                <a:rPr lang="zh-CN" altLang="en-US" sz="2400" b="1">
                  <a:latin typeface="微软雅黑" pitchFamily="34" charset="-122"/>
                  <a:ea typeface="微软雅黑" pitchFamily="34" charset="-122"/>
                </a:rPr>
                <a:t>性质</a:t>
              </a:r>
            </a:p>
          </p:txBody>
        </p:sp>
      </p:grpSp>
      <p:sp>
        <p:nvSpPr>
          <p:cNvPr id="49" name="Rectangle 238"/>
          <p:cNvSpPr>
            <a:spLocks noChangeArrowheads="1"/>
          </p:cNvSpPr>
          <p:nvPr/>
        </p:nvSpPr>
        <p:spPr bwMode="auto">
          <a:xfrm>
            <a:off x="112713" y="3481388"/>
            <a:ext cx="1692275" cy="579437"/>
          </a:xfrm>
          <a:prstGeom prst="rect">
            <a:avLst/>
          </a:prstGeom>
          <a:noFill/>
          <a:ln w="9525">
            <a:noFill/>
            <a:miter lim="800000"/>
            <a:headEnd/>
            <a:tailEnd/>
          </a:ln>
        </p:spPr>
        <p:txBody>
          <a:bodyPr anchor="ctr">
            <a:spAutoFit/>
          </a:bodyPr>
          <a:lstStyle/>
          <a:p>
            <a:r>
              <a:rPr lang="zh-CN" altLang="en-US" sz="2400" b="1">
                <a:solidFill>
                  <a:srgbClr val="3333FF"/>
                </a:solidFill>
                <a:latin typeface="微软雅黑" pitchFamily="34" charset="-122"/>
                <a:ea typeface="微软雅黑" pitchFamily="34" charset="-122"/>
              </a:rPr>
              <a:t>兴中会</a:t>
            </a:r>
            <a:r>
              <a:rPr lang="zh-CN" altLang="en-US" sz="3200" b="1">
                <a:solidFill>
                  <a:srgbClr val="3333FF"/>
                </a:solidFill>
                <a:latin typeface="微软雅黑" pitchFamily="34" charset="-122"/>
                <a:ea typeface="微软雅黑" pitchFamily="34" charset="-122"/>
              </a:rPr>
              <a:t> </a:t>
            </a:r>
          </a:p>
        </p:txBody>
      </p:sp>
      <p:sp>
        <p:nvSpPr>
          <p:cNvPr id="51" name="Rectangle 240"/>
          <p:cNvSpPr>
            <a:spLocks noChangeArrowheads="1"/>
          </p:cNvSpPr>
          <p:nvPr/>
        </p:nvSpPr>
        <p:spPr bwMode="auto">
          <a:xfrm>
            <a:off x="1255713" y="3598863"/>
            <a:ext cx="1033462" cy="461962"/>
          </a:xfrm>
          <a:prstGeom prst="rect">
            <a:avLst/>
          </a:prstGeom>
          <a:noFill/>
          <a:ln w="9525">
            <a:noFill/>
            <a:miter lim="800000"/>
            <a:headEnd/>
            <a:tailEnd/>
          </a:ln>
        </p:spPr>
        <p:txBody>
          <a:bodyPr wrap="none" anchor="ctr">
            <a:spAutoFit/>
          </a:bodyPr>
          <a:lstStyle/>
          <a:p>
            <a:r>
              <a:rPr lang="en-US" altLang="zh-CN" sz="2400" b="1">
                <a:solidFill>
                  <a:srgbClr val="3333FF"/>
                </a:solidFill>
                <a:latin typeface="微软雅黑" pitchFamily="34" charset="-122"/>
                <a:ea typeface="微软雅黑" pitchFamily="34" charset="-122"/>
              </a:rPr>
              <a:t>1894 </a:t>
            </a:r>
          </a:p>
        </p:txBody>
      </p:sp>
      <p:sp>
        <p:nvSpPr>
          <p:cNvPr id="53" name="Rectangle 242"/>
          <p:cNvSpPr>
            <a:spLocks noChangeArrowheads="1"/>
          </p:cNvSpPr>
          <p:nvPr/>
        </p:nvSpPr>
        <p:spPr bwMode="auto">
          <a:xfrm>
            <a:off x="2411413" y="3508375"/>
            <a:ext cx="1371600" cy="579438"/>
          </a:xfrm>
          <a:prstGeom prst="rect">
            <a:avLst/>
          </a:prstGeom>
          <a:noFill/>
          <a:ln w="9525">
            <a:noFill/>
            <a:miter lim="800000"/>
            <a:headEnd/>
            <a:tailEnd/>
          </a:ln>
        </p:spPr>
        <p:txBody>
          <a:bodyPr anchor="ctr">
            <a:spAutoFit/>
          </a:bodyPr>
          <a:lstStyle/>
          <a:p>
            <a:r>
              <a:rPr lang="zh-CN" altLang="en-US" sz="2400" b="1">
                <a:solidFill>
                  <a:srgbClr val="3333FF"/>
                </a:solidFill>
                <a:latin typeface="微软雅黑" pitchFamily="34" charset="-122"/>
                <a:ea typeface="微软雅黑" pitchFamily="34" charset="-122"/>
              </a:rPr>
              <a:t>檀香山</a:t>
            </a:r>
            <a:r>
              <a:rPr lang="zh-CN" altLang="en-US" sz="3200" b="1">
                <a:solidFill>
                  <a:srgbClr val="3333FF"/>
                </a:solidFill>
                <a:latin typeface="微软雅黑" pitchFamily="34" charset="-122"/>
                <a:ea typeface="微软雅黑" pitchFamily="34" charset="-122"/>
              </a:rPr>
              <a:t> </a:t>
            </a:r>
          </a:p>
        </p:txBody>
      </p:sp>
      <p:sp>
        <p:nvSpPr>
          <p:cNvPr id="55" name="Rectangle 244"/>
          <p:cNvSpPr>
            <a:spLocks noChangeArrowheads="1"/>
          </p:cNvSpPr>
          <p:nvPr/>
        </p:nvSpPr>
        <p:spPr bwMode="auto">
          <a:xfrm>
            <a:off x="3568700" y="3603625"/>
            <a:ext cx="1800225" cy="457200"/>
          </a:xfrm>
          <a:prstGeom prst="rect">
            <a:avLst/>
          </a:prstGeom>
          <a:noFill/>
          <a:ln w="9525">
            <a:noFill/>
            <a:miter lim="800000"/>
            <a:headEnd/>
            <a:tailEnd/>
          </a:ln>
        </p:spPr>
        <p:txBody>
          <a:bodyPr anchor="ctr">
            <a:spAutoFit/>
          </a:bodyPr>
          <a:lstStyle/>
          <a:p>
            <a:r>
              <a:rPr lang="zh-CN" altLang="en-US" sz="2400" b="1">
                <a:solidFill>
                  <a:srgbClr val="3333FF"/>
                </a:solidFill>
                <a:latin typeface="微软雅黑" pitchFamily="34" charset="-122"/>
                <a:ea typeface="微软雅黑" pitchFamily="34" charset="-122"/>
              </a:rPr>
              <a:t>孙中山 </a:t>
            </a:r>
          </a:p>
        </p:txBody>
      </p:sp>
      <p:sp>
        <p:nvSpPr>
          <p:cNvPr id="57" name="Text Box 252"/>
          <p:cNvSpPr txBox="1">
            <a:spLocks noChangeArrowheads="1"/>
          </p:cNvSpPr>
          <p:nvPr/>
        </p:nvSpPr>
        <p:spPr bwMode="auto">
          <a:xfrm>
            <a:off x="4633913" y="3262313"/>
            <a:ext cx="1801812" cy="1570037"/>
          </a:xfrm>
          <a:prstGeom prst="rect">
            <a:avLst/>
          </a:prstGeom>
          <a:noFill/>
          <a:ln w="9525">
            <a:noFill/>
            <a:miter lim="800000"/>
            <a:headEnd/>
            <a:tailEnd/>
          </a:ln>
        </p:spPr>
        <p:txBody>
          <a:bodyPr>
            <a:spAutoFit/>
          </a:bodyPr>
          <a:lstStyle/>
          <a:p>
            <a:pPr>
              <a:spcBef>
                <a:spcPct val="20000"/>
              </a:spcBef>
            </a:pPr>
            <a:r>
              <a:rPr lang="zh-CN" altLang="en-US" sz="2400" b="1">
                <a:solidFill>
                  <a:srgbClr val="3333FF"/>
                </a:solidFill>
                <a:latin typeface="微软雅黑" pitchFamily="34" charset="-122"/>
                <a:ea typeface="微软雅黑" pitchFamily="34" charset="-122"/>
              </a:rPr>
              <a:t>暴力推翻清政府，建立资产阶级共和国</a:t>
            </a:r>
          </a:p>
        </p:txBody>
      </p:sp>
      <p:sp>
        <p:nvSpPr>
          <p:cNvPr id="63" name="Text Box 252"/>
          <p:cNvSpPr txBox="1">
            <a:spLocks noChangeArrowheads="1"/>
          </p:cNvSpPr>
          <p:nvPr/>
        </p:nvSpPr>
        <p:spPr bwMode="auto">
          <a:xfrm>
            <a:off x="6364288" y="3278188"/>
            <a:ext cx="1276350" cy="1568450"/>
          </a:xfrm>
          <a:prstGeom prst="rect">
            <a:avLst/>
          </a:prstGeom>
          <a:noFill/>
          <a:ln w="9525">
            <a:noFill/>
            <a:miter lim="800000"/>
            <a:headEnd/>
            <a:tailEnd/>
          </a:ln>
        </p:spPr>
        <p:txBody>
          <a:bodyPr>
            <a:spAutoFit/>
          </a:bodyPr>
          <a:lstStyle/>
          <a:p>
            <a:pPr>
              <a:spcBef>
                <a:spcPct val="50000"/>
              </a:spcBef>
            </a:pPr>
            <a:r>
              <a:rPr lang="zh-CN" altLang="en-US" sz="2400" b="1">
                <a:solidFill>
                  <a:srgbClr val="3333FF"/>
                </a:solidFill>
                <a:latin typeface="微软雅黑" pitchFamily="34" charset="-122"/>
                <a:ea typeface="微软雅黑" pitchFamily="34" charset="-122"/>
              </a:rPr>
              <a:t>第一个资产阶级革命团体</a:t>
            </a:r>
          </a:p>
        </p:txBody>
      </p:sp>
      <p:sp>
        <p:nvSpPr>
          <p:cNvPr id="67" name="Text Box 252"/>
          <p:cNvSpPr txBox="1">
            <a:spLocks noChangeArrowheads="1"/>
          </p:cNvSpPr>
          <p:nvPr/>
        </p:nvSpPr>
        <p:spPr bwMode="auto">
          <a:xfrm>
            <a:off x="7545388" y="3302000"/>
            <a:ext cx="1419225" cy="1200150"/>
          </a:xfrm>
          <a:prstGeom prst="rect">
            <a:avLst/>
          </a:prstGeom>
          <a:noFill/>
          <a:ln w="9525">
            <a:noFill/>
            <a:miter lim="800000"/>
            <a:headEnd/>
            <a:tailEnd/>
          </a:ln>
        </p:spPr>
        <p:txBody>
          <a:bodyPr>
            <a:spAutoFit/>
          </a:bodyPr>
          <a:lstStyle/>
          <a:p>
            <a:pPr>
              <a:spcBef>
                <a:spcPct val="50000"/>
              </a:spcBef>
            </a:pPr>
            <a:r>
              <a:rPr lang="zh-CN" altLang="en-US" sz="2400" b="1">
                <a:solidFill>
                  <a:srgbClr val="3333FF"/>
                </a:solidFill>
                <a:latin typeface="微软雅黑" pitchFamily="34" charset="-122"/>
                <a:ea typeface="微软雅黑" pitchFamily="34" charset="-122"/>
              </a:rPr>
              <a:t>资产阶级革命派初步形成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500" fill="hold"/>
                                        <p:tgtEl>
                                          <p:spTgt spid="49"/>
                                        </p:tgtEl>
                                        <p:attrNameLst>
                                          <p:attrName>ppt_x</p:attrName>
                                        </p:attrNameLst>
                                      </p:cBhvr>
                                      <p:tavLst>
                                        <p:tav tm="0">
                                          <p:val>
                                            <p:strVal val="#ppt_x"/>
                                          </p:val>
                                        </p:tav>
                                        <p:tav tm="100000">
                                          <p:val>
                                            <p:strVal val="#ppt_x"/>
                                          </p:val>
                                        </p:tav>
                                      </p:tavLst>
                                    </p:anim>
                                    <p:anim calcmode="lin" valueType="num">
                                      <p:cBhvr additive="base">
                                        <p:cTn id="1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ppt_x"/>
                                          </p:val>
                                        </p:tav>
                                        <p:tav tm="100000">
                                          <p:val>
                                            <p:strVal val="#ppt_x"/>
                                          </p:val>
                                        </p:tav>
                                      </p:tavLst>
                                    </p:anim>
                                    <p:anim calcmode="lin" valueType="num">
                                      <p:cBhvr additive="base">
                                        <p:cTn id="24"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additive="base">
                                        <p:cTn id="29" dur="500" fill="hold"/>
                                        <p:tgtEl>
                                          <p:spTgt spid="53"/>
                                        </p:tgtEl>
                                        <p:attrNameLst>
                                          <p:attrName>ppt_x</p:attrName>
                                        </p:attrNameLst>
                                      </p:cBhvr>
                                      <p:tavLst>
                                        <p:tav tm="0">
                                          <p:val>
                                            <p:strVal val="#ppt_x"/>
                                          </p:val>
                                        </p:tav>
                                        <p:tav tm="100000">
                                          <p:val>
                                            <p:strVal val="#ppt_x"/>
                                          </p:val>
                                        </p:tav>
                                      </p:tavLst>
                                    </p:anim>
                                    <p:anim calcmode="lin" valueType="num">
                                      <p:cBhvr additive="base">
                                        <p:cTn id="30"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500" fill="hold"/>
                                        <p:tgtEl>
                                          <p:spTgt spid="55"/>
                                        </p:tgtEl>
                                        <p:attrNameLst>
                                          <p:attrName>ppt_x</p:attrName>
                                        </p:attrNameLst>
                                      </p:cBhvr>
                                      <p:tavLst>
                                        <p:tav tm="0">
                                          <p:val>
                                            <p:strVal val="#ppt_x"/>
                                          </p:val>
                                        </p:tav>
                                        <p:tav tm="100000">
                                          <p:val>
                                            <p:strVal val="#ppt_x"/>
                                          </p:val>
                                        </p:tav>
                                      </p:tavLst>
                                    </p:anim>
                                    <p:anim calcmode="lin" valueType="num">
                                      <p:cBhvr additive="base">
                                        <p:cTn id="36"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1" nodeType="click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additive="base">
                                        <p:cTn id="41" dur="500" fill="hold"/>
                                        <p:tgtEl>
                                          <p:spTgt spid="57"/>
                                        </p:tgtEl>
                                        <p:attrNameLst>
                                          <p:attrName>ppt_x</p:attrName>
                                        </p:attrNameLst>
                                      </p:cBhvr>
                                      <p:tavLst>
                                        <p:tav tm="0">
                                          <p:val>
                                            <p:strVal val="#ppt_x"/>
                                          </p:val>
                                        </p:tav>
                                        <p:tav tm="100000">
                                          <p:val>
                                            <p:strVal val="#ppt_x"/>
                                          </p:val>
                                        </p:tav>
                                      </p:tavLst>
                                    </p:anim>
                                    <p:anim calcmode="lin" valueType="num">
                                      <p:cBhvr additive="base">
                                        <p:cTn id="42"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1" nodeType="clickEffect">
                                  <p:stCondLst>
                                    <p:cond delay="0"/>
                                  </p:stCondLst>
                                  <p:childTnLst>
                                    <p:set>
                                      <p:cBhvr>
                                        <p:cTn id="46" dur="1" fill="hold">
                                          <p:stCondLst>
                                            <p:cond delay="0"/>
                                          </p:stCondLst>
                                        </p:cTn>
                                        <p:tgtEl>
                                          <p:spTgt spid="63"/>
                                        </p:tgtEl>
                                        <p:attrNameLst>
                                          <p:attrName>style.visibility</p:attrName>
                                        </p:attrNameLst>
                                      </p:cBhvr>
                                      <p:to>
                                        <p:strVal val="visible"/>
                                      </p:to>
                                    </p:set>
                                    <p:anim calcmode="lin" valueType="num">
                                      <p:cBhvr additive="base">
                                        <p:cTn id="47" dur="500" fill="hold"/>
                                        <p:tgtEl>
                                          <p:spTgt spid="63"/>
                                        </p:tgtEl>
                                        <p:attrNameLst>
                                          <p:attrName>ppt_x</p:attrName>
                                        </p:attrNameLst>
                                      </p:cBhvr>
                                      <p:tavLst>
                                        <p:tav tm="0">
                                          <p:val>
                                            <p:strVal val="#ppt_x"/>
                                          </p:val>
                                        </p:tav>
                                        <p:tav tm="100000">
                                          <p:val>
                                            <p:strVal val="#ppt_x"/>
                                          </p:val>
                                        </p:tav>
                                      </p:tavLst>
                                    </p:anim>
                                    <p:anim calcmode="lin" valueType="num">
                                      <p:cBhvr additive="base">
                                        <p:cTn id="48"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additive="base">
                                        <p:cTn id="53" dur="500" fill="hold"/>
                                        <p:tgtEl>
                                          <p:spTgt spid="67"/>
                                        </p:tgtEl>
                                        <p:attrNameLst>
                                          <p:attrName>ppt_x</p:attrName>
                                        </p:attrNameLst>
                                      </p:cBhvr>
                                      <p:tavLst>
                                        <p:tav tm="0">
                                          <p:val>
                                            <p:strVal val="#ppt_x"/>
                                          </p:val>
                                        </p:tav>
                                        <p:tav tm="100000">
                                          <p:val>
                                            <p:strVal val="#ppt_x"/>
                                          </p:val>
                                        </p:tav>
                                      </p:tavLst>
                                    </p:anim>
                                    <p:anim calcmode="lin" valueType="num">
                                      <p:cBhvr additive="base">
                                        <p:cTn id="54"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utoUpdateAnimBg="0"/>
      <p:bldP spid="51" grpId="0" autoUpdateAnimBg="0"/>
      <p:bldP spid="53" grpId="0" autoUpdateAnimBg="0"/>
      <p:bldP spid="55" grpId="0" autoUpdateAnimBg="0"/>
      <p:bldP spid="57" grpId="1"/>
      <p:bldP spid="63" grpId="1"/>
      <p:bldP spid="6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4"/>
          <p:cNvSpPr>
            <a:spLocks noChangeArrowheads="1"/>
          </p:cNvSpPr>
          <p:nvPr/>
        </p:nvSpPr>
        <p:spPr bwMode="auto">
          <a:xfrm>
            <a:off x="485775" y="2406650"/>
            <a:ext cx="8196263" cy="4059238"/>
          </a:xfrm>
          <a:prstGeom prst="rect">
            <a:avLst/>
          </a:prstGeom>
          <a:gradFill rotWithShape="1">
            <a:gsLst>
              <a:gs pos="0">
                <a:srgbClr val="F2F2F2"/>
              </a:gs>
              <a:gs pos="89000">
                <a:srgbClr val="F2F2F2"/>
              </a:gs>
              <a:gs pos="100000">
                <a:srgbClr val="A6A6A6"/>
              </a:gs>
            </a:gsLst>
            <a:lin ang="5400000"/>
          </a:gradFill>
          <a:ln w="3175" algn="ctr">
            <a:solidFill>
              <a:srgbClr val="BFBFBF"/>
            </a:solidFill>
            <a:miter lim="800000"/>
          </a:ln>
        </p:spPr>
        <p:txBody>
          <a:bodyPr anchor="ctr"/>
          <a:lstStyle/>
          <a:p>
            <a:pPr marL="342900" indent="-342900" fontAlgn="auto">
              <a:lnSpc>
                <a:spcPct val="110000"/>
              </a:lnSpc>
              <a:spcBef>
                <a:spcPts val="0"/>
              </a:spcBef>
              <a:spcAft>
                <a:spcPts val="0"/>
              </a:spcAft>
              <a:defRPr/>
            </a:pPr>
            <a:endParaRPr lang="en-US" altLang="zh-CN" sz="2800" b="1" noProof="1">
              <a:solidFill>
                <a:srgbClr val="0000FF"/>
              </a:solidFill>
              <a:latin typeface="微软雅黑" panose="020B0503020204020204" charset="-122"/>
              <a:ea typeface="微软雅黑" panose="020B0503020204020204" charset="-122"/>
              <a:cs typeface="Times New Roman" panose="02020603050405020304" pitchFamily="18" charset="0"/>
              <a:sym typeface="+mn-ea"/>
            </a:endParaRPr>
          </a:p>
          <a:p>
            <a:pPr algn="just" eaLnBrk="0" fontAlgn="auto" hangingPunct="0">
              <a:lnSpc>
                <a:spcPct val="110000"/>
              </a:lnSpc>
              <a:spcBef>
                <a:spcPts val="0"/>
              </a:spcBef>
              <a:spcAft>
                <a:spcPts val="0"/>
              </a:spcAft>
              <a:defRPr/>
            </a:pPr>
            <a:endParaRPr lang="en-US" altLang="zh-CN" sz="2800" b="1" dirty="0">
              <a:solidFill>
                <a:srgbClr val="0000FF"/>
              </a:solidFill>
              <a:latin typeface="微软雅黑" panose="020B0503020204020204" charset="-122"/>
              <a:ea typeface="微软雅黑" panose="020B0503020204020204" charset="-122"/>
              <a:cs typeface="+mn-ea"/>
            </a:endParaRPr>
          </a:p>
          <a:p>
            <a:pPr algn="just" eaLnBrk="0" fontAlgn="auto" hangingPunct="0">
              <a:lnSpc>
                <a:spcPct val="110000"/>
              </a:lnSpc>
              <a:spcBef>
                <a:spcPts val="0"/>
              </a:spcBef>
              <a:spcAft>
                <a:spcPts val="0"/>
              </a:spcAft>
              <a:defRPr/>
            </a:pPr>
            <a:endParaRPr lang="en-US" altLang="zh-CN" sz="2600" b="1" dirty="0">
              <a:solidFill>
                <a:srgbClr val="0000FF"/>
              </a:solidFill>
              <a:latin typeface="微软雅黑" panose="020B0503020204020204" charset="-122"/>
              <a:ea typeface="微软雅黑" panose="020B0503020204020204" charset="-122"/>
              <a:cs typeface="+mn-ea"/>
            </a:endParaRPr>
          </a:p>
          <a:p>
            <a:pPr algn="just" eaLnBrk="0" fontAlgn="auto" hangingPunct="0">
              <a:lnSpc>
                <a:spcPct val="110000"/>
              </a:lnSpc>
              <a:spcBef>
                <a:spcPts val="0"/>
              </a:spcBef>
              <a:spcAft>
                <a:spcPts val="0"/>
              </a:spcAft>
              <a:defRPr/>
            </a:pPr>
            <a:r>
              <a:rPr lang="en-US" altLang="zh-CN" sz="2600" b="1" dirty="0">
                <a:solidFill>
                  <a:srgbClr val="0000FF"/>
                </a:solidFill>
                <a:latin typeface="微软雅黑" panose="020B0503020204020204" charset="-122"/>
                <a:ea typeface="微软雅黑" panose="020B0503020204020204" charset="-122"/>
                <a:cs typeface="+mn-ea"/>
              </a:rPr>
              <a:t>1.1894</a:t>
            </a:r>
            <a:r>
              <a:rPr lang="zh-CN" altLang="en-US" sz="2600" b="1" dirty="0">
                <a:solidFill>
                  <a:srgbClr val="0000FF"/>
                </a:solidFill>
                <a:latin typeface="微软雅黑" panose="020B0503020204020204" charset="-122"/>
                <a:ea typeface="微软雅黑" panose="020B0503020204020204" charset="-122"/>
                <a:cs typeface="+mn-ea"/>
              </a:rPr>
              <a:t>年，孙中山上书李鸿章，提出变法自强建议，遭李鸿章冷遇。同年，甲午中日战争爆发，清军惨败，而清王朝却在大肆张罗庆慈禧太后</a:t>
            </a:r>
            <a:r>
              <a:rPr lang="en-US" altLang="zh-CN" sz="2600" b="1" dirty="0">
                <a:solidFill>
                  <a:srgbClr val="0000FF"/>
                </a:solidFill>
                <a:latin typeface="微软雅黑" panose="020B0503020204020204" charset="-122"/>
                <a:ea typeface="微软雅黑" panose="020B0503020204020204" charset="-122"/>
                <a:cs typeface="+mn-ea"/>
              </a:rPr>
              <a:t>60</a:t>
            </a:r>
            <a:r>
              <a:rPr lang="zh-CN" altLang="en-US" sz="2600" b="1" dirty="0">
                <a:solidFill>
                  <a:srgbClr val="0000FF"/>
                </a:solidFill>
                <a:latin typeface="微软雅黑" panose="020B0503020204020204" charset="-122"/>
                <a:ea typeface="微软雅黑" panose="020B0503020204020204" charset="-122"/>
                <a:cs typeface="+mn-ea"/>
              </a:rPr>
              <a:t>大寿。孙中山认识到，只有用武力推翻清王朝，才是拯救中国唯一出路。 </a:t>
            </a:r>
            <a:endParaRPr lang="en-US" altLang="zh-CN" sz="2600" b="1" dirty="0">
              <a:solidFill>
                <a:srgbClr val="0000FF"/>
              </a:solidFill>
              <a:latin typeface="微软雅黑" panose="020B0503020204020204" charset="-122"/>
              <a:ea typeface="微软雅黑" panose="020B0503020204020204" charset="-122"/>
              <a:cs typeface="+mn-ea"/>
            </a:endParaRPr>
          </a:p>
          <a:p>
            <a:pPr algn="just" eaLnBrk="0" fontAlgn="auto" hangingPunct="0">
              <a:lnSpc>
                <a:spcPct val="110000"/>
              </a:lnSpc>
              <a:spcBef>
                <a:spcPts val="0"/>
              </a:spcBef>
              <a:spcAft>
                <a:spcPts val="0"/>
              </a:spcAft>
              <a:defRPr/>
            </a:pPr>
            <a:r>
              <a:rPr lang="en-US" altLang="zh-CN" sz="2600" b="1" dirty="0">
                <a:solidFill>
                  <a:srgbClr val="0000FF"/>
                </a:solidFill>
                <a:latin typeface="微软雅黑" panose="020B0503020204020204" charset="-122"/>
                <a:ea typeface="微软雅黑" panose="020B0503020204020204" charset="-122"/>
                <a:cs typeface="+mn-ea"/>
              </a:rPr>
              <a:t>2.</a:t>
            </a:r>
            <a:r>
              <a:rPr lang="zh-CN" altLang="zh-CN" sz="2600" b="1" dirty="0">
                <a:solidFill>
                  <a:srgbClr val="0000FF"/>
                </a:solidFill>
                <a:latin typeface="微软雅黑" panose="020B0503020204020204" charset="-122"/>
                <a:ea typeface="微软雅黑" panose="020B0503020204020204" charset="-122"/>
                <a:cs typeface="+mn-ea"/>
              </a:rPr>
              <a:t>戊戌变法的失败，义和团运动被镇压，《辛丑条约》的签订，说明了没落的清王朝</a:t>
            </a:r>
            <a:r>
              <a:rPr lang="zh-CN" altLang="en-US" sz="2600" b="1" dirty="0">
                <a:solidFill>
                  <a:srgbClr val="0000FF"/>
                </a:solidFill>
                <a:latin typeface="微软雅黑" panose="020B0503020204020204" charset="-122"/>
                <a:ea typeface="微软雅黑" panose="020B0503020204020204" charset="-122"/>
                <a:cs typeface="+mn-ea"/>
              </a:rPr>
              <a:t>已经</a:t>
            </a:r>
            <a:r>
              <a:rPr lang="zh-CN" altLang="zh-CN" sz="2600" b="1" dirty="0">
                <a:solidFill>
                  <a:srgbClr val="0000FF"/>
                </a:solidFill>
                <a:latin typeface="微软雅黑" panose="020B0503020204020204" charset="-122"/>
                <a:ea typeface="微软雅黑" panose="020B0503020204020204" charset="-122"/>
                <a:cs typeface="+mn-ea"/>
              </a:rPr>
              <a:t>是帝国主义的走狗和统治中国的工具，是中国人民和中华民族的敌人。种种救国方式的失败也证明了只有用暴力革命推翻清王朝，中国才有出路。</a:t>
            </a:r>
            <a:endParaRPr lang="zh-CN" altLang="en-US" sz="2600" b="1" dirty="0">
              <a:solidFill>
                <a:srgbClr val="0000FF"/>
              </a:solidFill>
              <a:latin typeface="微软雅黑" panose="020B0503020204020204" charset="-122"/>
              <a:ea typeface="微软雅黑" panose="020B0503020204020204" charset="-122"/>
              <a:cs typeface="+mn-ea"/>
            </a:endParaRPr>
          </a:p>
          <a:p>
            <a:pPr indent="-342900" algn="just" eaLnBrk="0" hangingPunct="0">
              <a:lnSpc>
                <a:spcPct val="110000"/>
              </a:lnSpc>
              <a:spcBef>
                <a:spcPct val="20000"/>
              </a:spcBef>
              <a:defRPr/>
            </a:pPr>
            <a:endParaRPr lang="zh-CN" altLang="en-US" sz="2800" b="1" dirty="0">
              <a:solidFill>
                <a:srgbClr val="0000FF"/>
              </a:solidFill>
              <a:latin typeface="微软雅黑" panose="020B0503020204020204" charset="-122"/>
              <a:ea typeface="微软雅黑" panose="020B0503020204020204" charset="-122"/>
              <a:cs typeface="+mn-ea"/>
            </a:endParaRPr>
          </a:p>
          <a:p>
            <a:pPr eaLnBrk="0" fontAlgn="auto" hangingPunct="0">
              <a:lnSpc>
                <a:spcPct val="110000"/>
              </a:lnSpc>
              <a:spcBef>
                <a:spcPts val="0"/>
              </a:spcBef>
              <a:spcAft>
                <a:spcPts val="0"/>
              </a:spcAft>
              <a:defRPr/>
            </a:pPr>
            <a:endParaRPr lang="zh-CN" altLang="en-US" sz="2800" b="1" dirty="0">
              <a:solidFill>
                <a:srgbClr val="0000FF"/>
              </a:solidFill>
              <a:latin typeface="微软雅黑" panose="020B0503020204020204" charset="-122"/>
              <a:ea typeface="微软雅黑" panose="020B0503020204020204" charset="-122"/>
              <a:cs typeface="+mn-ea"/>
            </a:endParaRPr>
          </a:p>
          <a:p>
            <a:pPr fontAlgn="auto">
              <a:lnSpc>
                <a:spcPct val="110000"/>
              </a:lnSpc>
              <a:spcBef>
                <a:spcPts val="0"/>
              </a:spcBef>
              <a:spcAft>
                <a:spcPts val="0"/>
              </a:spcAft>
              <a:defRPr/>
            </a:pPr>
            <a:endParaRPr lang="en-US" altLang="zh-CN" sz="2800" b="1" noProof="1">
              <a:solidFill>
                <a:srgbClr val="0000FF"/>
              </a:solidFill>
              <a:latin typeface="微软雅黑" panose="020B0503020204020204" charset="-122"/>
              <a:ea typeface="微软雅黑" panose="020B0503020204020204" charset="-122"/>
            </a:endParaRPr>
          </a:p>
        </p:txBody>
      </p:sp>
      <p:sp>
        <p:nvSpPr>
          <p:cNvPr id="19459" name="矩形 71689"/>
          <p:cNvSpPr>
            <a:spLocks noChangeArrowheads="1"/>
          </p:cNvSpPr>
          <p:nvPr/>
        </p:nvSpPr>
        <p:spPr bwMode="auto">
          <a:xfrm>
            <a:off x="819150" y="1778000"/>
            <a:ext cx="6515100" cy="647700"/>
          </a:xfrm>
          <a:prstGeom prst="rect">
            <a:avLst/>
          </a:prstGeom>
          <a:noFill/>
          <a:ln w="9525">
            <a:noFill/>
            <a:miter lim="800000"/>
            <a:headEnd/>
            <a:tailEnd/>
          </a:ln>
        </p:spPr>
        <p:txBody>
          <a:bodyPr lIns="0" tIns="0" rIns="0" bIns="0" anchorCtr="1">
            <a:spAutoFit/>
          </a:bodyPr>
          <a:lstStyle/>
          <a:p>
            <a:pPr>
              <a:lnSpc>
                <a:spcPct val="150000"/>
              </a:lnSpc>
            </a:pPr>
            <a:r>
              <a:rPr lang="zh-CN" altLang="en-US" sz="2800" b="1">
                <a:latin typeface="微软雅黑" pitchFamily="34" charset="-122"/>
                <a:ea typeface="微软雅黑" pitchFamily="34" charset="-122"/>
              </a:rPr>
              <a:t>孙中山为什么要选择革命道路呢</a:t>
            </a:r>
            <a:r>
              <a:rPr lang="en-US" altLang="zh-CN" sz="2800" b="1">
                <a:latin typeface="微软雅黑" pitchFamily="34" charset="-122"/>
                <a:ea typeface="微软雅黑" pitchFamily="34" charset="-122"/>
              </a:rPr>
              <a:t>?</a:t>
            </a:r>
          </a:p>
        </p:txBody>
      </p:sp>
      <p:sp>
        <p:nvSpPr>
          <p:cNvPr id="19460" name="WordArt 3"/>
          <p:cNvSpPr>
            <a:spLocks noChangeArrowheads="1" noChangeShapeType="1" noTextEdit="1"/>
          </p:cNvSpPr>
          <p:nvPr/>
        </p:nvSpPr>
        <p:spPr bwMode="auto">
          <a:xfrm>
            <a:off x="485775" y="1317625"/>
            <a:ext cx="1439863" cy="493713"/>
          </a:xfrm>
          <a:prstGeom prst="rect">
            <a:avLst/>
          </a:prstGeom>
        </p:spPr>
        <p:txBody>
          <a:bodyPr wrap="none" fromWordArt="1">
            <a:prstTxWarp prst="textPlain">
              <a:avLst>
                <a:gd name="adj" fmla="val 48069"/>
              </a:avLst>
            </a:prstTxWarp>
          </a:bodyPr>
          <a:lstStyle/>
          <a:p>
            <a:pPr algn="ctr"/>
            <a:r>
              <a:rPr lang="zh-CN" altLang="en-US" sz="2800" b="1"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mn-ea"/>
                <a:ea typeface="+mn-ea"/>
                <a:cs typeface="+mn-ea"/>
              </a:rPr>
              <a:t>议一议：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800" decel="100000"/>
                                        <p:tgtEl>
                                          <p:spTgt spid="14"/>
                                        </p:tgtEl>
                                      </p:cBhvr>
                                    </p:animEffect>
                                    <p:anim calcmode="lin" valueType="num">
                                      <p:cBhvr>
                                        <p:cTn id="8" dur="800" decel="100000" fill="hold"/>
                                        <p:tgtEl>
                                          <p:spTgt spid="14"/>
                                        </p:tgtEl>
                                        <p:attrNameLst>
                                          <p:attrName>style.rotation</p:attrName>
                                        </p:attrNameLst>
                                      </p:cBhvr>
                                      <p:tavLst>
                                        <p:tav tm="0">
                                          <p:val>
                                            <p:fltVal val="-90"/>
                                          </p:val>
                                        </p:tav>
                                        <p:tav tm="100000">
                                          <p:val>
                                            <p:fltVal val="0"/>
                                          </p:val>
                                        </p:tav>
                                      </p:tavLst>
                                    </p:anim>
                                    <p:anim calcmode="lin" valueType="num">
                                      <p:cBhvr>
                                        <p:cTn id="9" dur="800" decel="100000" fill="hold"/>
                                        <p:tgtEl>
                                          <p:spTgt spid="14"/>
                                        </p:tgtEl>
                                        <p:attrNameLst>
                                          <p:attrName>ppt_x</p:attrName>
                                        </p:attrNameLst>
                                      </p:cBhvr>
                                      <p:tavLst>
                                        <p:tav tm="0">
                                          <p:val>
                                            <p:strVal val="#ppt_x+0.4"/>
                                          </p:val>
                                        </p:tav>
                                        <p:tav tm="100000">
                                          <p:val>
                                            <p:strVal val="#ppt_x-0.05"/>
                                          </p:val>
                                        </p:tav>
                                      </p:tavLst>
                                    </p:anim>
                                    <p:anim calcmode="lin" valueType="num">
                                      <p:cBhvr>
                                        <p:cTn id="10" dur="800" decel="100000" fill="hold"/>
                                        <p:tgtEl>
                                          <p:spTgt spid="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10"/>
          <p:cNvSpPr txBox="1">
            <a:spLocks noChangeArrowheads="1"/>
          </p:cNvSpPr>
          <p:nvPr/>
        </p:nvSpPr>
        <p:spPr bwMode="auto">
          <a:xfrm>
            <a:off x="144463" y="1252538"/>
            <a:ext cx="5513387" cy="738187"/>
          </a:xfrm>
          <a:prstGeom prst="rect">
            <a:avLst/>
          </a:prstGeom>
          <a:noFill/>
          <a:ln w="9525">
            <a:noFill/>
            <a:miter lim="800000"/>
          </a:ln>
          <a:effectLst/>
        </p:spPr>
        <p:txBody>
          <a:bodyPr>
            <a:spAutoFit/>
          </a:bodyPr>
          <a:lstStyle/>
          <a:p>
            <a:pPr fontAlgn="auto">
              <a:lnSpc>
                <a:spcPct val="150000"/>
              </a:lnSpc>
              <a:spcBef>
                <a:spcPts val="0"/>
              </a:spcBef>
              <a:spcAft>
                <a:spcPts val="0"/>
              </a:spcAft>
              <a:defRPr/>
            </a:pPr>
            <a:r>
              <a:rPr lang="en-US" altLang="zh-CN"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1.</a:t>
            </a:r>
            <a:r>
              <a:rPr lang="zh-CN" altLang="en-US" sz="2800" b="1" noProof="1">
                <a:solidFill>
                  <a:prstClr val="black"/>
                </a:solidFill>
                <a:latin typeface="微软雅黑" panose="020B0503020204020204" charset="-122"/>
                <a:ea typeface="微软雅黑" panose="020B0503020204020204" charset="-122"/>
                <a:cs typeface="+mn-ea"/>
              </a:rPr>
              <a:t>同盟会</a:t>
            </a:r>
            <a:r>
              <a:rPr lang="en-US"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rPr>
              <a:t>：</a:t>
            </a:r>
          </a:p>
        </p:txBody>
      </p:sp>
      <p:grpSp>
        <p:nvGrpSpPr>
          <p:cNvPr id="20483" name="组合 1"/>
          <p:cNvGrpSpPr>
            <a:grpSpLocks/>
          </p:cNvGrpSpPr>
          <p:nvPr/>
        </p:nvGrpSpPr>
        <p:grpSpPr bwMode="auto">
          <a:xfrm>
            <a:off x="228600" y="2322513"/>
            <a:ext cx="9139238" cy="2279650"/>
            <a:chOff x="107411" y="2380167"/>
            <a:chExt cx="9139460" cy="4074925"/>
          </a:xfrm>
        </p:grpSpPr>
        <p:grpSp>
          <p:nvGrpSpPr>
            <p:cNvPr id="20491" name="组合 25"/>
            <p:cNvGrpSpPr>
              <a:grpSpLocks/>
            </p:cNvGrpSpPr>
            <p:nvPr/>
          </p:nvGrpSpPr>
          <p:grpSpPr bwMode="auto">
            <a:xfrm>
              <a:off x="107411" y="2380167"/>
              <a:ext cx="8814450" cy="4074925"/>
              <a:chOff x="152400" y="971525"/>
              <a:chExt cx="8825306" cy="4316108"/>
            </a:xfrm>
          </p:grpSpPr>
          <p:sp>
            <p:nvSpPr>
              <p:cNvPr id="20499" name="Line 28"/>
              <p:cNvSpPr>
                <a:spLocks noChangeShapeType="1"/>
              </p:cNvSpPr>
              <p:nvPr/>
            </p:nvSpPr>
            <p:spPr bwMode="auto">
              <a:xfrm>
                <a:off x="152400" y="5257800"/>
                <a:ext cx="8763000" cy="0"/>
              </a:xfrm>
              <a:prstGeom prst="line">
                <a:avLst/>
              </a:prstGeom>
              <a:noFill/>
              <a:ln w="28575" algn="ctr">
                <a:solidFill>
                  <a:schemeClr val="tx1"/>
                </a:solidFill>
                <a:round/>
                <a:headEnd/>
                <a:tailEnd/>
              </a:ln>
            </p:spPr>
            <p:txBody>
              <a:bodyPr/>
              <a:lstStyle/>
              <a:p>
                <a:endParaRPr lang="zh-CN" altLang="en-US"/>
              </a:p>
            </p:txBody>
          </p:sp>
          <p:grpSp>
            <p:nvGrpSpPr>
              <p:cNvPr id="20500" name="组合 30"/>
              <p:cNvGrpSpPr>
                <a:grpSpLocks/>
              </p:cNvGrpSpPr>
              <p:nvPr/>
            </p:nvGrpSpPr>
            <p:grpSpPr bwMode="auto">
              <a:xfrm>
                <a:off x="152400" y="971525"/>
                <a:ext cx="8825306" cy="4316108"/>
                <a:chOff x="152400" y="971526"/>
                <a:chExt cx="8825306" cy="4316108"/>
              </a:xfrm>
            </p:grpSpPr>
            <p:sp>
              <p:nvSpPr>
                <p:cNvPr id="20501" name="Line 19"/>
                <p:cNvSpPr>
                  <a:spLocks noChangeShapeType="1"/>
                </p:cNvSpPr>
                <p:nvPr/>
              </p:nvSpPr>
              <p:spPr bwMode="auto">
                <a:xfrm flipH="1">
                  <a:off x="1189830" y="982997"/>
                  <a:ext cx="15877" cy="4230687"/>
                </a:xfrm>
                <a:prstGeom prst="line">
                  <a:avLst/>
                </a:prstGeom>
                <a:noFill/>
                <a:ln w="12700" algn="ctr">
                  <a:solidFill>
                    <a:schemeClr val="tx1"/>
                  </a:solidFill>
                  <a:round/>
                  <a:headEnd/>
                  <a:tailEnd/>
                </a:ln>
              </p:spPr>
              <p:txBody>
                <a:bodyPr/>
                <a:lstStyle/>
                <a:p>
                  <a:endParaRPr lang="zh-CN" altLang="en-US"/>
                </a:p>
              </p:txBody>
            </p:sp>
            <p:sp>
              <p:nvSpPr>
                <p:cNvPr id="20502" name="Line 20"/>
                <p:cNvSpPr>
                  <a:spLocks noChangeShapeType="1"/>
                </p:cNvSpPr>
                <p:nvPr/>
              </p:nvSpPr>
              <p:spPr bwMode="auto">
                <a:xfrm flipH="1">
                  <a:off x="2320602" y="1020433"/>
                  <a:ext cx="44451" cy="4267201"/>
                </a:xfrm>
                <a:prstGeom prst="line">
                  <a:avLst/>
                </a:prstGeom>
                <a:noFill/>
                <a:ln w="12700" algn="ctr">
                  <a:solidFill>
                    <a:schemeClr val="tx1"/>
                  </a:solidFill>
                  <a:round/>
                  <a:headEnd/>
                  <a:tailEnd/>
                </a:ln>
              </p:spPr>
              <p:txBody>
                <a:bodyPr/>
                <a:lstStyle/>
                <a:p>
                  <a:endParaRPr lang="zh-CN" altLang="en-US"/>
                </a:p>
              </p:txBody>
            </p:sp>
            <p:sp>
              <p:nvSpPr>
                <p:cNvPr id="20503" name="Line 21"/>
                <p:cNvSpPr>
                  <a:spLocks noChangeShapeType="1"/>
                </p:cNvSpPr>
                <p:nvPr/>
              </p:nvSpPr>
              <p:spPr bwMode="auto">
                <a:xfrm flipH="1">
                  <a:off x="3487821" y="1025477"/>
                  <a:ext cx="44450" cy="4230687"/>
                </a:xfrm>
                <a:prstGeom prst="line">
                  <a:avLst/>
                </a:prstGeom>
                <a:noFill/>
                <a:ln w="12700" algn="ctr">
                  <a:solidFill>
                    <a:schemeClr val="tx1"/>
                  </a:solidFill>
                  <a:round/>
                  <a:headEnd/>
                  <a:tailEnd/>
                </a:ln>
              </p:spPr>
              <p:txBody>
                <a:bodyPr/>
                <a:lstStyle/>
                <a:p>
                  <a:endParaRPr lang="zh-CN" altLang="en-US"/>
                </a:p>
              </p:txBody>
            </p:sp>
            <p:sp>
              <p:nvSpPr>
                <p:cNvPr id="20504" name="Line 22"/>
                <p:cNvSpPr>
                  <a:spLocks noChangeShapeType="1"/>
                </p:cNvSpPr>
                <p:nvPr/>
              </p:nvSpPr>
              <p:spPr bwMode="auto">
                <a:xfrm>
                  <a:off x="4573996" y="988963"/>
                  <a:ext cx="0" cy="4267200"/>
                </a:xfrm>
                <a:prstGeom prst="line">
                  <a:avLst/>
                </a:prstGeom>
                <a:noFill/>
                <a:ln w="12700" algn="ctr">
                  <a:solidFill>
                    <a:schemeClr val="tx1"/>
                  </a:solidFill>
                  <a:round/>
                  <a:headEnd/>
                  <a:tailEnd/>
                </a:ln>
              </p:spPr>
              <p:txBody>
                <a:bodyPr/>
                <a:lstStyle/>
                <a:p>
                  <a:endParaRPr lang="zh-CN" altLang="en-US"/>
                </a:p>
              </p:txBody>
            </p:sp>
            <p:sp>
              <p:nvSpPr>
                <p:cNvPr id="20505" name="Line 23"/>
                <p:cNvSpPr>
                  <a:spLocks noChangeShapeType="1"/>
                </p:cNvSpPr>
                <p:nvPr/>
              </p:nvSpPr>
              <p:spPr bwMode="auto">
                <a:xfrm>
                  <a:off x="214705" y="2440832"/>
                  <a:ext cx="8763001" cy="55793"/>
                </a:xfrm>
                <a:prstGeom prst="line">
                  <a:avLst/>
                </a:prstGeom>
                <a:noFill/>
                <a:ln w="12700" algn="ctr">
                  <a:solidFill>
                    <a:schemeClr val="tx1"/>
                  </a:solidFill>
                  <a:round/>
                  <a:headEnd/>
                  <a:tailEnd/>
                </a:ln>
              </p:spPr>
              <p:txBody>
                <a:bodyPr/>
                <a:lstStyle/>
                <a:p>
                  <a:endParaRPr lang="zh-CN" altLang="en-US"/>
                </a:p>
              </p:txBody>
            </p:sp>
            <p:sp>
              <p:nvSpPr>
                <p:cNvPr id="20506" name="Line 26"/>
                <p:cNvSpPr>
                  <a:spLocks noChangeShapeType="1"/>
                </p:cNvSpPr>
                <p:nvPr/>
              </p:nvSpPr>
              <p:spPr bwMode="auto">
                <a:xfrm flipH="1">
                  <a:off x="6251971" y="971526"/>
                  <a:ext cx="40639" cy="4275246"/>
                </a:xfrm>
                <a:prstGeom prst="line">
                  <a:avLst/>
                </a:prstGeom>
                <a:noFill/>
                <a:ln w="12700" algn="ctr">
                  <a:solidFill>
                    <a:schemeClr val="tx1"/>
                  </a:solidFill>
                  <a:round/>
                  <a:headEnd/>
                  <a:tailEnd/>
                </a:ln>
              </p:spPr>
              <p:txBody>
                <a:bodyPr/>
                <a:lstStyle/>
                <a:p>
                  <a:endParaRPr lang="zh-CN" altLang="en-US"/>
                </a:p>
              </p:txBody>
            </p:sp>
            <p:sp>
              <p:nvSpPr>
                <p:cNvPr id="20507" name="Line 27"/>
                <p:cNvSpPr>
                  <a:spLocks noChangeShapeType="1"/>
                </p:cNvSpPr>
                <p:nvPr/>
              </p:nvSpPr>
              <p:spPr bwMode="auto">
                <a:xfrm>
                  <a:off x="152400" y="990600"/>
                  <a:ext cx="8763000" cy="0"/>
                </a:xfrm>
                <a:prstGeom prst="line">
                  <a:avLst/>
                </a:prstGeom>
                <a:noFill/>
                <a:ln w="28575" algn="ctr">
                  <a:solidFill>
                    <a:schemeClr val="tx1"/>
                  </a:solidFill>
                  <a:round/>
                  <a:headEnd/>
                  <a:tailEnd/>
                </a:ln>
              </p:spPr>
              <p:txBody>
                <a:bodyPr/>
                <a:lstStyle/>
                <a:p>
                  <a:endParaRPr lang="zh-CN" altLang="en-US"/>
                </a:p>
              </p:txBody>
            </p:sp>
            <p:sp>
              <p:nvSpPr>
                <p:cNvPr id="20508" name="Line 110"/>
                <p:cNvSpPr>
                  <a:spLocks noChangeShapeType="1"/>
                </p:cNvSpPr>
                <p:nvPr/>
              </p:nvSpPr>
              <p:spPr bwMode="auto">
                <a:xfrm>
                  <a:off x="8915400" y="990600"/>
                  <a:ext cx="0" cy="4267200"/>
                </a:xfrm>
                <a:prstGeom prst="line">
                  <a:avLst/>
                </a:prstGeom>
                <a:noFill/>
                <a:ln w="9525">
                  <a:solidFill>
                    <a:schemeClr val="tx1"/>
                  </a:solidFill>
                  <a:round/>
                  <a:headEnd/>
                  <a:tailEnd/>
                </a:ln>
              </p:spPr>
              <p:txBody>
                <a:bodyPr/>
                <a:lstStyle/>
                <a:p>
                  <a:endParaRPr lang="zh-CN" altLang="en-US"/>
                </a:p>
              </p:txBody>
            </p:sp>
            <p:sp>
              <p:nvSpPr>
                <p:cNvPr id="20509" name="Line 174"/>
                <p:cNvSpPr>
                  <a:spLocks noChangeShapeType="1"/>
                </p:cNvSpPr>
                <p:nvPr/>
              </p:nvSpPr>
              <p:spPr bwMode="auto">
                <a:xfrm flipH="1">
                  <a:off x="7501788" y="1013515"/>
                  <a:ext cx="11683" cy="4192408"/>
                </a:xfrm>
                <a:prstGeom prst="line">
                  <a:avLst/>
                </a:prstGeom>
                <a:noFill/>
                <a:ln w="12700" algn="ctr">
                  <a:solidFill>
                    <a:schemeClr val="tx1"/>
                  </a:solidFill>
                  <a:round/>
                  <a:headEnd/>
                  <a:tailEnd/>
                </a:ln>
              </p:spPr>
              <p:txBody>
                <a:bodyPr/>
                <a:lstStyle/>
                <a:p>
                  <a:endParaRPr lang="zh-CN" altLang="en-US"/>
                </a:p>
              </p:txBody>
            </p:sp>
          </p:grpSp>
        </p:grpSp>
        <p:sp>
          <p:nvSpPr>
            <p:cNvPr id="20492" name="Rectangle 4"/>
            <p:cNvSpPr>
              <a:spLocks noChangeArrowheads="1"/>
            </p:cNvSpPr>
            <p:nvPr/>
          </p:nvSpPr>
          <p:spPr bwMode="auto">
            <a:xfrm>
              <a:off x="180882" y="2607009"/>
              <a:ext cx="1001659" cy="561458"/>
            </a:xfrm>
            <a:prstGeom prst="rect">
              <a:avLst/>
            </a:prstGeom>
            <a:noFill/>
            <a:ln w="9525">
              <a:noFill/>
              <a:miter lim="800000"/>
              <a:headEnd/>
              <a:tailEnd/>
            </a:ln>
          </p:spPr>
          <p:txBody>
            <a:bodyPr/>
            <a:lstStyle/>
            <a:p>
              <a:pPr algn="ctr">
                <a:lnSpc>
                  <a:spcPct val="90000"/>
                </a:lnSpc>
                <a:spcBef>
                  <a:spcPts val="1000"/>
                </a:spcBef>
                <a:buFont typeface="Arial" charset="0"/>
                <a:buNone/>
              </a:pPr>
              <a:r>
                <a:rPr lang="zh-CN" altLang="en-US" sz="2400" b="1">
                  <a:latin typeface="微软雅黑" pitchFamily="34" charset="-122"/>
                  <a:ea typeface="微软雅黑" pitchFamily="34" charset="-122"/>
                </a:rPr>
                <a:t>名称</a:t>
              </a:r>
            </a:p>
          </p:txBody>
        </p:sp>
        <p:sp>
          <p:nvSpPr>
            <p:cNvPr id="20493" name="Rectangle 5"/>
            <p:cNvSpPr>
              <a:spLocks noChangeArrowheads="1"/>
            </p:cNvSpPr>
            <p:nvPr/>
          </p:nvSpPr>
          <p:spPr bwMode="auto">
            <a:xfrm>
              <a:off x="984588" y="2607266"/>
              <a:ext cx="1618065" cy="561458"/>
            </a:xfrm>
            <a:prstGeom prst="rect">
              <a:avLst/>
            </a:prstGeom>
            <a:noFill/>
            <a:ln w="9525">
              <a:noFill/>
              <a:miter lim="800000"/>
              <a:headEnd/>
              <a:tailEnd/>
            </a:ln>
          </p:spPr>
          <p:txBody>
            <a:bodyPr/>
            <a:lstStyle/>
            <a:p>
              <a:pPr algn="ctr">
                <a:lnSpc>
                  <a:spcPct val="90000"/>
                </a:lnSpc>
                <a:spcBef>
                  <a:spcPts val="1000"/>
                </a:spcBef>
                <a:buFont typeface="Arial" charset="0"/>
                <a:buNone/>
              </a:pPr>
              <a:r>
                <a:rPr lang="zh-CN" altLang="en-US" sz="2400" b="1">
                  <a:latin typeface="微软雅黑" pitchFamily="34" charset="-122"/>
                  <a:ea typeface="微软雅黑" pitchFamily="34" charset="-122"/>
                </a:rPr>
                <a:t>时间</a:t>
              </a:r>
            </a:p>
          </p:txBody>
        </p:sp>
        <p:sp>
          <p:nvSpPr>
            <p:cNvPr id="20494" name="Rectangle 6"/>
            <p:cNvSpPr>
              <a:spLocks noChangeArrowheads="1"/>
            </p:cNvSpPr>
            <p:nvPr/>
          </p:nvSpPr>
          <p:spPr bwMode="auto">
            <a:xfrm>
              <a:off x="2124741" y="2444932"/>
              <a:ext cx="1541014" cy="561458"/>
            </a:xfrm>
            <a:prstGeom prst="rect">
              <a:avLst/>
            </a:prstGeom>
            <a:noFill/>
            <a:ln w="9525">
              <a:noFill/>
              <a:miter lim="800000"/>
              <a:headEnd/>
              <a:tailEnd/>
            </a:ln>
          </p:spPr>
          <p:txBody>
            <a:bodyPr/>
            <a:lstStyle/>
            <a:p>
              <a:pPr algn="ctr">
                <a:lnSpc>
                  <a:spcPct val="70000"/>
                </a:lnSpc>
                <a:spcBef>
                  <a:spcPts val="1000"/>
                </a:spcBef>
                <a:buFont typeface="Arial" charset="0"/>
                <a:buNone/>
              </a:pPr>
              <a:r>
                <a:rPr lang="zh-CN" altLang="en-US" sz="2400" b="1">
                  <a:latin typeface="微软雅黑" pitchFamily="34" charset="-122"/>
                  <a:ea typeface="微软雅黑" pitchFamily="34" charset="-122"/>
                </a:rPr>
                <a:t>地点</a:t>
              </a:r>
              <a:endParaRPr lang="en-US" altLang="zh-CN" sz="2400" b="1">
                <a:latin typeface="微软雅黑" pitchFamily="34" charset="-122"/>
                <a:ea typeface="微软雅黑" pitchFamily="34" charset="-122"/>
              </a:endParaRPr>
            </a:p>
            <a:p>
              <a:pPr algn="ctr">
                <a:lnSpc>
                  <a:spcPct val="70000"/>
                </a:lnSpc>
                <a:spcBef>
                  <a:spcPts val="1000"/>
                </a:spcBef>
                <a:buFont typeface="Arial" charset="0"/>
                <a:buNone/>
              </a:pPr>
              <a:r>
                <a:rPr lang="zh-CN" altLang="en-US" sz="2400" b="1">
                  <a:latin typeface="微软雅黑" pitchFamily="34" charset="-122"/>
                  <a:ea typeface="微软雅黑" pitchFamily="34" charset="-122"/>
                </a:rPr>
                <a:t>刊物</a:t>
              </a:r>
            </a:p>
          </p:txBody>
        </p:sp>
        <p:sp>
          <p:nvSpPr>
            <p:cNvPr id="20495" name="Rectangle 7"/>
            <p:cNvSpPr>
              <a:spLocks noChangeArrowheads="1"/>
            </p:cNvSpPr>
            <p:nvPr/>
          </p:nvSpPr>
          <p:spPr bwMode="auto">
            <a:xfrm>
              <a:off x="3318150" y="2598002"/>
              <a:ext cx="1463963" cy="561458"/>
            </a:xfrm>
            <a:prstGeom prst="rect">
              <a:avLst/>
            </a:prstGeom>
            <a:noFill/>
            <a:ln w="9525">
              <a:noFill/>
              <a:miter lim="800000"/>
              <a:headEnd/>
              <a:tailEnd/>
            </a:ln>
          </p:spPr>
          <p:txBody>
            <a:bodyPr/>
            <a:lstStyle/>
            <a:p>
              <a:pPr algn="ctr">
                <a:lnSpc>
                  <a:spcPct val="90000"/>
                </a:lnSpc>
                <a:spcBef>
                  <a:spcPts val="1000"/>
                </a:spcBef>
                <a:buFont typeface="Arial" charset="0"/>
                <a:buNone/>
              </a:pPr>
              <a:r>
                <a:rPr lang="zh-CN" altLang="en-US" sz="2400" b="1">
                  <a:latin typeface="微软雅黑" pitchFamily="34" charset="-122"/>
                  <a:ea typeface="微软雅黑" pitchFamily="34" charset="-122"/>
                </a:rPr>
                <a:t>创建人</a:t>
              </a:r>
            </a:p>
          </p:txBody>
        </p:sp>
        <p:sp>
          <p:nvSpPr>
            <p:cNvPr id="20496" name="Rectangle 8"/>
            <p:cNvSpPr>
              <a:spLocks noChangeArrowheads="1"/>
            </p:cNvSpPr>
            <p:nvPr/>
          </p:nvSpPr>
          <p:spPr bwMode="auto">
            <a:xfrm>
              <a:off x="5049194" y="2615342"/>
              <a:ext cx="1011410" cy="561458"/>
            </a:xfrm>
            <a:prstGeom prst="rect">
              <a:avLst/>
            </a:prstGeom>
            <a:noFill/>
            <a:ln w="9525">
              <a:noFill/>
              <a:miter lim="800000"/>
              <a:headEnd/>
              <a:tailEnd/>
            </a:ln>
          </p:spPr>
          <p:txBody>
            <a:bodyPr/>
            <a:lstStyle/>
            <a:p>
              <a:pPr>
                <a:lnSpc>
                  <a:spcPct val="90000"/>
                </a:lnSpc>
                <a:spcBef>
                  <a:spcPts val="1000"/>
                </a:spcBef>
                <a:buFont typeface="Arial" charset="0"/>
                <a:buNone/>
              </a:pPr>
              <a:r>
                <a:rPr lang="zh-CN" altLang="en-US" sz="2400" b="1">
                  <a:latin typeface="微软雅黑" pitchFamily="34" charset="-122"/>
                  <a:ea typeface="微软雅黑" pitchFamily="34" charset="-122"/>
                </a:rPr>
                <a:t>纲领</a:t>
              </a:r>
            </a:p>
          </p:txBody>
        </p:sp>
        <p:sp>
          <p:nvSpPr>
            <p:cNvPr id="20497" name="Rectangle 175"/>
            <p:cNvSpPr>
              <a:spLocks noChangeArrowheads="1"/>
            </p:cNvSpPr>
            <p:nvPr/>
          </p:nvSpPr>
          <p:spPr bwMode="auto">
            <a:xfrm>
              <a:off x="7551756" y="2635389"/>
              <a:ext cx="1695115" cy="561209"/>
            </a:xfrm>
            <a:prstGeom prst="rect">
              <a:avLst/>
            </a:prstGeom>
            <a:noFill/>
            <a:ln w="9525">
              <a:noFill/>
              <a:miter lim="800000"/>
              <a:headEnd/>
              <a:tailEnd/>
            </a:ln>
          </p:spPr>
          <p:txBody>
            <a:bodyPr/>
            <a:lstStyle/>
            <a:p>
              <a:pPr>
                <a:lnSpc>
                  <a:spcPct val="70000"/>
                </a:lnSpc>
                <a:spcBef>
                  <a:spcPts val="1000"/>
                </a:spcBef>
                <a:buFont typeface="Arial" charset="0"/>
                <a:buNone/>
              </a:pPr>
              <a:r>
                <a:rPr lang="zh-CN" altLang="en-US" sz="2400" b="1">
                  <a:latin typeface="微软雅黑" pitchFamily="34" charset="-122"/>
                  <a:ea typeface="微软雅黑" pitchFamily="34" charset="-122"/>
                </a:rPr>
                <a:t>阶段</a:t>
              </a:r>
              <a:endParaRPr lang="en-US" altLang="zh-CN" sz="2400" b="1">
                <a:latin typeface="微软雅黑" pitchFamily="34" charset="-122"/>
                <a:ea typeface="微软雅黑" pitchFamily="34" charset="-122"/>
              </a:endParaRPr>
            </a:p>
          </p:txBody>
        </p:sp>
        <p:sp>
          <p:nvSpPr>
            <p:cNvPr id="20498" name="Rectangle 177"/>
            <p:cNvSpPr>
              <a:spLocks noChangeArrowheads="1"/>
            </p:cNvSpPr>
            <p:nvPr/>
          </p:nvSpPr>
          <p:spPr bwMode="auto">
            <a:xfrm>
              <a:off x="6364476" y="2599748"/>
              <a:ext cx="1094951" cy="561458"/>
            </a:xfrm>
            <a:prstGeom prst="rect">
              <a:avLst/>
            </a:prstGeom>
            <a:noFill/>
            <a:ln w="9525">
              <a:noFill/>
              <a:miter lim="800000"/>
              <a:headEnd/>
              <a:tailEnd/>
            </a:ln>
          </p:spPr>
          <p:txBody>
            <a:bodyPr/>
            <a:lstStyle/>
            <a:p>
              <a:pPr>
                <a:lnSpc>
                  <a:spcPct val="90000"/>
                </a:lnSpc>
                <a:spcBef>
                  <a:spcPts val="1000"/>
                </a:spcBef>
                <a:buFont typeface="Arial" charset="0"/>
                <a:buNone/>
              </a:pPr>
              <a:r>
                <a:rPr lang="zh-CN" altLang="en-US" sz="2400" b="1">
                  <a:latin typeface="微软雅黑" pitchFamily="34" charset="-122"/>
                  <a:ea typeface="微软雅黑" pitchFamily="34" charset="-122"/>
                </a:rPr>
                <a:t>性质</a:t>
              </a:r>
            </a:p>
          </p:txBody>
        </p:sp>
      </p:grpSp>
      <p:sp>
        <p:nvSpPr>
          <p:cNvPr id="50" name="Rectangle 239"/>
          <p:cNvSpPr>
            <a:spLocks noChangeArrowheads="1"/>
          </p:cNvSpPr>
          <p:nvPr/>
        </p:nvSpPr>
        <p:spPr bwMode="auto">
          <a:xfrm>
            <a:off x="144463" y="3421063"/>
            <a:ext cx="1223962" cy="831850"/>
          </a:xfrm>
          <a:prstGeom prst="rect">
            <a:avLst/>
          </a:prstGeom>
          <a:noFill/>
          <a:ln w="9525">
            <a:noFill/>
            <a:miter lim="800000"/>
            <a:headEnd/>
            <a:tailEnd/>
          </a:ln>
        </p:spPr>
        <p:txBody>
          <a:bodyPr anchor="ctr">
            <a:spAutoFit/>
          </a:bodyPr>
          <a:lstStyle/>
          <a:p>
            <a:r>
              <a:rPr lang="zh-CN" altLang="en-US" sz="2400" b="1">
                <a:solidFill>
                  <a:srgbClr val="3333FF"/>
                </a:solidFill>
                <a:latin typeface="微软雅黑" pitchFamily="34" charset="-122"/>
                <a:ea typeface="微软雅黑" pitchFamily="34" charset="-122"/>
              </a:rPr>
              <a:t>中国同盟会 </a:t>
            </a:r>
          </a:p>
        </p:txBody>
      </p:sp>
      <p:sp>
        <p:nvSpPr>
          <p:cNvPr id="52" name="Rectangle 241"/>
          <p:cNvSpPr>
            <a:spLocks noChangeArrowheads="1"/>
          </p:cNvSpPr>
          <p:nvPr/>
        </p:nvSpPr>
        <p:spPr bwMode="auto">
          <a:xfrm>
            <a:off x="1149350" y="3446463"/>
            <a:ext cx="1384300" cy="646112"/>
          </a:xfrm>
          <a:prstGeom prst="rect">
            <a:avLst/>
          </a:prstGeom>
          <a:noFill/>
          <a:ln w="9525">
            <a:noFill/>
            <a:miter lim="800000"/>
            <a:headEnd/>
            <a:tailEnd/>
          </a:ln>
        </p:spPr>
        <p:txBody>
          <a:bodyPr wrap="none" anchor="ctr">
            <a:spAutoFit/>
          </a:bodyPr>
          <a:lstStyle/>
          <a:p>
            <a:r>
              <a:rPr lang="en-US" altLang="zh-CN" sz="2400" b="1">
                <a:solidFill>
                  <a:srgbClr val="3333FF"/>
                </a:solidFill>
                <a:latin typeface="微软雅黑" pitchFamily="34" charset="-122"/>
                <a:ea typeface="微软雅黑" pitchFamily="34" charset="-122"/>
              </a:rPr>
              <a:t>1905.8</a:t>
            </a:r>
            <a:r>
              <a:rPr lang="zh-CN" altLang="en-US" sz="3600" b="1">
                <a:solidFill>
                  <a:srgbClr val="3333FF"/>
                </a:solidFill>
                <a:latin typeface="微软雅黑" pitchFamily="34" charset="-122"/>
                <a:ea typeface="微软雅黑" pitchFamily="34" charset="-122"/>
              </a:rPr>
              <a:t> </a:t>
            </a:r>
          </a:p>
        </p:txBody>
      </p:sp>
      <p:sp>
        <p:nvSpPr>
          <p:cNvPr id="54" name="Rectangle 243"/>
          <p:cNvSpPr>
            <a:spLocks noChangeArrowheads="1"/>
          </p:cNvSpPr>
          <p:nvPr/>
        </p:nvSpPr>
        <p:spPr bwMode="auto">
          <a:xfrm>
            <a:off x="2416175" y="3032125"/>
            <a:ext cx="1371600" cy="876300"/>
          </a:xfrm>
          <a:prstGeom prst="rect">
            <a:avLst/>
          </a:prstGeom>
          <a:noFill/>
          <a:ln w="9525">
            <a:noFill/>
            <a:miter lim="800000"/>
            <a:headEnd/>
            <a:tailEnd/>
          </a:ln>
        </p:spPr>
        <p:txBody>
          <a:bodyPr anchor="ctr">
            <a:spAutoFit/>
          </a:bodyPr>
          <a:lstStyle/>
          <a:p>
            <a:pPr>
              <a:lnSpc>
                <a:spcPct val="110000"/>
              </a:lnSpc>
            </a:pPr>
            <a:r>
              <a:rPr lang="zh-CN" altLang="en-US" sz="2400" b="1">
                <a:solidFill>
                  <a:srgbClr val="3333FF"/>
                </a:solidFill>
                <a:latin typeface="微软雅黑" pitchFamily="34" charset="-122"/>
                <a:ea typeface="微软雅黑" pitchFamily="34" charset="-122"/>
              </a:rPr>
              <a:t>日本</a:t>
            </a:r>
          </a:p>
          <a:p>
            <a:pPr>
              <a:lnSpc>
                <a:spcPct val="110000"/>
              </a:lnSpc>
            </a:pPr>
            <a:r>
              <a:rPr lang="zh-CN" altLang="en-US" sz="2400" b="1">
                <a:solidFill>
                  <a:srgbClr val="3333FF"/>
                </a:solidFill>
                <a:latin typeface="微软雅黑" pitchFamily="34" charset="-122"/>
                <a:ea typeface="微软雅黑" pitchFamily="34" charset="-122"/>
              </a:rPr>
              <a:t>东京 </a:t>
            </a:r>
          </a:p>
        </p:txBody>
      </p:sp>
      <p:sp>
        <p:nvSpPr>
          <p:cNvPr id="56" name="Rectangle 245"/>
          <p:cNvSpPr>
            <a:spLocks noChangeArrowheads="1"/>
          </p:cNvSpPr>
          <p:nvPr/>
        </p:nvSpPr>
        <p:spPr bwMode="auto">
          <a:xfrm>
            <a:off x="3605213" y="3446463"/>
            <a:ext cx="1192212" cy="781050"/>
          </a:xfrm>
          <a:prstGeom prst="rect">
            <a:avLst/>
          </a:prstGeom>
          <a:noFill/>
          <a:ln w="9525">
            <a:noFill/>
            <a:miter lim="800000"/>
            <a:headEnd/>
            <a:tailEnd/>
          </a:ln>
        </p:spPr>
        <p:txBody>
          <a:bodyPr wrap="none" anchor="ctr">
            <a:spAutoFit/>
          </a:bodyPr>
          <a:lstStyle/>
          <a:p>
            <a:pPr>
              <a:lnSpc>
                <a:spcPct val="70000"/>
              </a:lnSpc>
            </a:pPr>
            <a:r>
              <a:rPr lang="zh-CN" altLang="en-US" sz="2400" b="1">
                <a:solidFill>
                  <a:srgbClr val="3333FF"/>
                </a:solidFill>
                <a:latin typeface="微软雅黑" pitchFamily="34" charset="-122"/>
                <a:ea typeface="微软雅黑" pitchFamily="34" charset="-122"/>
              </a:rPr>
              <a:t>孙中山</a:t>
            </a:r>
            <a:endParaRPr lang="en-US" altLang="zh-CN" sz="2400" b="1">
              <a:solidFill>
                <a:srgbClr val="3333FF"/>
              </a:solidFill>
              <a:latin typeface="微软雅黑" pitchFamily="34" charset="-122"/>
              <a:ea typeface="微软雅黑" pitchFamily="34" charset="-122"/>
            </a:endParaRPr>
          </a:p>
          <a:p>
            <a:pPr>
              <a:lnSpc>
                <a:spcPct val="70000"/>
              </a:lnSpc>
            </a:pPr>
            <a:r>
              <a:rPr lang="en-US" altLang="zh-CN" sz="2400" b="1">
                <a:solidFill>
                  <a:srgbClr val="3333FF"/>
                </a:solidFill>
                <a:latin typeface="微软雅黑" pitchFamily="34" charset="-122"/>
                <a:ea typeface="微软雅黑" pitchFamily="34" charset="-122"/>
              </a:rPr>
              <a:t>(</a:t>
            </a:r>
            <a:r>
              <a:rPr lang="zh-CN" altLang="en-US" sz="2400" b="1">
                <a:solidFill>
                  <a:srgbClr val="3333FF"/>
                </a:solidFill>
                <a:latin typeface="微软雅黑" pitchFamily="34" charset="-122"/>
                <a:ea typeface="微软雅黑" pitchFamily="34" charset="-122"/>
              </a:rPr>
              <a:t>总理</a:t>
            </a:r>
            <a:r>
              <a:rPr lang="en-US" altLang="zh-CN" sz="2400" b="1">
                <a:solidFill>
                  <a:srgbClr val="3333FF"/>
                </a:solidFill>
                <a:latin typeface="微软雅黑" pitchFamily="34" charset="-122"/>
                <a:ea typeface="微软雅黑" pitchFamily="34" charset="-122"/>
              </a:rPr>
              <a:t>)</a:t>
            </a:r>
            <a:r>
              <a:rPr lang="en-US" altLang="zh-CN" sz="4000" b="1">
                <a:solidFill>
                  <a:srgbClr val="3333FF"/>
                </a:solidFill>
                <a:latin typeface="微软雅黑" pitchFamily="34" charset="-122"/>
                <a:ea typeface="微软雅黑" pitchFamily="34" charset="-122"/>
              </a:rPr>
              <a:t> </a:t>
            </a:r>
          </a:p>
        </p:txBody>
      </p:sp>
      <p:sp>
        <p:nvSpPr>
          <p:cNvPr id="61" name="Rectangle 370"/>
          <p:cNvSpPr>
            <a:spLocks noChangeArrowheads="1"/>
          </p:cNvSpPr>
          <p:nvPr/>
        </p:nvSpPr>
        <p:spPr bwMode="auto">
          <a:xfrm>
            <a:off x="4848225" y="3032125"/>
            <a:ext cx="1473200" cy="1570038"/>
          </a:xfrm>
          <a:prstGeom prst="rect">
            <a:avLst/>
          </a:prstGeom>
          <a:noFill/>
          <a:ln w="9525">
            <a:noFill/>
            <a:miter lim="800000"/>
            <a:headEnd/>
            <a:tailEnd/>
          </a:ln>
        </p:spPr>
        <p:txBody>
          <a:bodyPr>
            <a:spAutoFit/>
          </a:bodyPr>
          <a:lstStyle/>
          <a:p>
            <a:r>
              <a:rPr lang="zh-CN" altLang="en-US" sz="2400" b="1">
                <a:solidFill>
                  <a:srgbClr val="3333FF"/>
                </a:solidFill>
                <a:latin typeface="微软雅黑" pitchFamily="34" charset="-122"/>
                <a:ea typeface="微软雅黑" pitchFamily="34" charset="-122"/>
              </a:rPr>
              <a:t>驱除鞑虏</a:t>
            </a:r>
            <a:endParaRPr lang="en-US" altLang="zh-CN" sz="2400" b="1">
              <a:solidFill>
                <a:srgbClr val="3333FF"/>
              </a:solidFill>
              <a:latin typeface="微软雅黑" pitchFamily="34" charset="-122"/>
              <a:ea typeface="微软雅黑" pitchFamily="34" charset="-122"/>
            </a:endParaRPr>
          </a:p>
          <a:p>
            <a:r>
              <a:rPr lang="zh-CN" altLang="en-US" sz="2400" b="1">
                <a:solidFill>
                  <a:srgbClr val="3333FF"/>
                </a:solidFill>
                <a:latin typeface="微软雅黑" pitchFamily="34" charset="-122"/>
                <a:ea typeface="微软雅黑" pitchFamily="34" charset="-122"/>
              </a:rPr>
              <a:t>恢复中华</a:t>
            </a:r>
            <a:endParaRPr lang="en-US" altLang="zh-CN" sz="2400" b="1">
              <a:solidFill>
                <a:srgbClr val="3333FF"/>
              </a:solidFill>
              <a:latin typeface="微软雅黑" pitchFamily="34" charset="-122"/>
              <a:ea typeface="微软雅黑" pitchFamily="34" charset="-122"/>
            </a:endParaRPr>
          </a:p>
          <a:p>
            <a:r>
              <a:rPr lang="zh-CN" altLang="en-US" sz="2400" b="1">
                <a:solidFill>
                  <a:srgbClr val="3333FF"/>
                </a:solidFill>
                <a:latin typeface="微软雅黑" pitchFamily="34" charset="-122"/>
                <a:ea typeface="微软雅黑" pitchFamily="34" charset="-122"/>
              </a:rPr>
              <a:t>建立民国</a:t>
            </a:r>
          </a:p>
          <a:p>
            <a:r>
              <a:rPr lang="zh-CN" altLang="en-US" sz="2400" b="1">
                <a:solidFill>
                  <a:srgbClr val="3333FF"/>
                </a:solidFill>
                <a:latin typeface="微软雅黑" pitchFamily="34" charset="-122"/>
                <a:ea typeface="微软雅黑" pitchFamily="34" charset="-122"/>
              </a:rPr>
              <a:t>平均地权</a:t>
            </a:r>
          </a:p>
        </p:txBody>
      </p:sp>
      <p:sp>
        <p:nvSpPr>
          <p:cNvPr id="62" name="Rectangle 367"/>
          <p:cNvSpPr>
            <a:spLocks noChangeArrowheads="1"/>
          </p:cNvSpPr>
          <p:nvPr/>
        </p:nvSpPr>
        <p:spPr bwMode="auto">
          <a:xfrm>
            <a:off x="2501900" y="3813175"/>
            <a:ext cx="792163" cy="460375"/>
          </a:xfrm>
          <a:prstGeom prst="rect">
            <a:avLst/>
          </a:prstGeom>
          <a:noFill/>
          <a:ln w="9525">
            <a:noFill/>
            <a:miter lim="800000"/>
            <a:headEnd/>
            <a:tailEnd/>
          </a:ln>
        </p:spPr>
        <p:txBody>
          <a:bodyPr wrap="none">
            <a:spAutoFit/>
          </a:bodyPr>
          <a:lstStyle/>
          <a:p>
            <a:r>
              <a:rPr lang="zh-CN" altLang="en-US" sz="2400" b="1">
                <a:solidFill>
                  <a:srgbClr val="3333FF"/>
                </a:solidFill>
                <a:latin typeface="微软雅黑" pitchFamily="34" charset="-122"/>
                <a:ea typeface="微软雅黑" pitchFamily="34" charset="-122"/>
              </a:rPr>
              <a:t>民报</a:t>
            </a:r>
          </a:p>
        </p:txBody>
      </p:sp>
      <p:sp>
        <p:nvSpPr>
          <p:cNvPr id="20490" name="文本框 2"/>
          <p:cNvSpPr txBox="1">
            <a:spLocks noChangeArrowheads="1"/>
          </p:cNvSpPr>
          <p:nvPr/>
        </p:nvSpPr>
        <p:spPr bwMode="auto">
          <a:xfrm>
            <a:off x="3032125" y="514350"/>
            <a:ext cx="4191000" cy="522288"/>
          </a:xfrm>
          <a:prstGeom prst="rect">
            <a:avLst/>
          </a:prstGeom>
          <a:noFill/>
          <a:ln w="9525">
            <a:noFill/>
            <a:miter lim="800000"/>
            <a:headEnd/>
            <a:tailEnd/>
          </a:ln>
        </p:spPr>
        <p:txBody>
          <a:bodyPr>
            <a:spAutoFit/>
          </a:bodyPr>
          <a:lstStyle/>
          <a:p>
            <a:r>
              <a:rPr lang="zh-CN" altLang="zh-CN" sz="2800" b="1">
                <a:latin typeface="微软雅黑" pitchFamily="34" charset="-122"/>
                <a:ea typeface="微软雅黑" pitchFamily="34" charset="-122"/>
              </a:rPr>
              <a:t>二、同盟会与三民主义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ppt_x"/>
                                          </p:val>
                                        </p:tav>
                                        <p:tav tm="100000">
                                          <p:val>
                                            <p:strVal val="#ppt_x"/>
                                          </p:val>
                                        </p:tav>
                                      </p:tavLst>
                                    </p:anim>
                                    <p:anim calcmode="lin" valueType="num">
                                      <p:cBhvr additive="base">
                                        <p:cTn id="14"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ppt_x"/>
                                          </p:val>
                                        </p:tav>
                                        <p:tav tm="100000">
                                          <p:val>
                                            <p:strVal val="#ppt_x"/>
                                          </p:val>
                                        </p:tav>
                                      </p:tavLst>
                                    </p:anim>
                                    <p:anim calcmode="lin" valueType="num">
                                      <p:cBhvr additive="base">
                                        <p:cTn id="20"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additive="base">
                                        <p:cTn id="25" dur="500" fill="hold"/>
                                        <p:tgtEl>
                                          <p:spTgt spid="62"/>
                                        </p:tgtEl>
                                        <p:attrNameLst>
                                          <p:attrName>ppt_x</p:attrName>
                                        </p:attrNameLst>
                                      </p:cBhvr>
                                      <p:tavLst>
                                        <p:tav tm="0">
                                          <p:val>
                                            <p:strVal val="#ppt_x"/>
                                          </p:val>
                                        </p:tav>
                                        <p:tav tm="100000">
                                          <p:val>
                                            <p:strVal val="#ppt_x"/>
                                          </p:val>
                                        </p:tav>
                                      </p:tavLst>
                                    </p:anim>
                                    <p:anim calcmode="lin" valueType="num">
                                      <p:cBhvr additive="base">
                                        <p:cTn id="26"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ppt_x"/>
                                          </p:val>
                                        </p:tav>
                                        <p:tav tm="100000">
                                          <p:val>
                                            <p:strVal val="#ppt_x"/>
                                          </p:val>
                                        </p:tav>
                                      </p:tavLst>
                                    </p:anim>
                                    <p:anim calcmode="lin" valueType="num">
                                      <p:cBhvr additive="base">
                                        <p:cTn id="32"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iterate type="lt">
                                    <p:tmPct val="0"/>
                                  </p:iterate>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ppt_x"/>
                                          </p:val>
                                        </p:tav>
                                        <p:tav tm="100000">
                                          <p:val>
                                            <p:strVal val="#ppt_x"/>
                                          </p:val>
                                        </p:tav>
                                      </p:tavLst>
                                    </p:anim>
                                    <p:anim calcmode="lin" valueType="num">
                                      <p:cBhvr additive="base">
                                        <p:cTn id="38"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bldLvl="0" animBg="1" autoUpdateAnimBg="0"/>
      <p:bldP spid="52" grpId="0" bldLvl="0" animBg="1" autoUpdateAnimBg="0"/>
      <p:bldP spid="54" grpId="0" bldLvl="0" animBg="1" autoUpdateAnimBg="0"/>
      <p:bldP spid="56" grpId="0" bldLvl="0" animBg="1" autoUpdateAnimBg="0"/>
      <p:bldP spid="61" grpId="0" bldLvl="0" animBg="1"/>
      <p:bldP spid="6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4"/>
          <p:cNvSpPr>
            <a:spLocks noChangeArrowheads="1"/>
          </p:cNvSpPr>
          <p:nvPr/>
        </p:nvSpPr>
        <p:spPr bwMode="auto">
          <a:xfrm>
            <a:off x="1149350" y="1320800"/>
            <a:ext cx="5778500" cy="2444750"/>
          </a:xfrm>
          <a:prstGeom prst="cloudCallout">
            <a:avLst>
              <a:gd name="adj1" fmla="val 40796"/>
              <a:gd name="adj2" fmla="val 72856"/>
            </a:avLst>
          </a:prstGeom>
          <a:solidFill>
            <a:srgbClr val="FFFF99"/>
          </a:solidFill>
          <a:ln w="9525">
            <a:noFill/>
            <a:round/>
            <a:headEnd/>
            <a:tailEnd/>
          </a:ln>
        </p:spPr>
        <p:txBody>
          <a:bodyPr/>
          <a:lstStyle/>
          <a:p>
            <a:pPr algn="ctr"/>
            <a:endParaRPr lang="zh-CN" altLang="en-US"/>
          </a:p>
        </p:txBody>
      </p:sp>
      <p:sp>
        <p:nvSpPr>
          <p:cNvPr id="21507" name="Text Box 5"/>
          <p:cNvSpPr txBox="1">
            <a:spLocks noChangeArrowheads="1"/>
          </p:cNvSpPr>
          <p:nvPr/>
        </p:nvSpPr>
        <p:spPr bwMode="auto">
          <a:xfrm>
            <a:off x="1676400" y="2089150"/>
            <a:ext cx="5181600" cy="954088"/>
          </a:xfrm>
          <a:prstGeom prst="rect">
            <a:avLst/>
          </a:prstGeom>
          <a:noFill/>
          <a:ln w="9525">
            <a:noFill/>
            <a:miter lim="800000"/>
            <a:headEnd/>
            <a:tailEnd/>
          </a:ln>
        </p:spPr>
        <p:txBody>
          <a:bodyPr>
            <a:spAutoFit/>
          </a:bodyPr>
          <a:lstStyle/>
          <a:p>
            <a:r>
              <a:rPr lang="zh-CN" altLang="en-US" sz="2800" b="1">
                <a:latin typeface="微软雅黑" pitchFamily="34" charset="-122"/>
                <a:ea typeface="微软雅黑" pitchFamily="34" charset="-122"/>
              </a:rPr>
              <a:t>    你们知道同盟会的十六字方针吗？</a:t>
            </a:r>
          </a:p>
        </p:txBody>
      </p:sp>
      <p:sp>
        <p:nvSpPr>
          <p:cNvPr id="13" name="Rectangle 14"/>
          <p:cNvSpPr>
            <a:spLocks noChangeArrowheads="1"/>
          </p:cNvSpPr>
          <p:nvPr/>
        </p:nvSpPr>
        <p:spPr bwMode="auto">
          <a:xfrm>
            <a:off x="520700" y="3811588"/>
            <a:ext cx="8045450" cy="2530475"/>
          </a:xfrm>
          <a:prstGeom prst="rect">
            <a:avLst/>
          </a:prstGeom>
          <a:noFill/>
          <a:ln w="9525">
            <a:noFill/>
            <a:miter lim="800000"/>
            <a:headEnd/>
            <a:tailEnd/>
          </a:ln>
        </p:spPr>
        <p:txBody>
          <a:bodyPr anchor="ctr">
            <a:spAutoFit/>
          </a:bodyPr>
          <a:lstStyle/>
          <a:p>
            <a:pPr eaLnBrk="0" hangingPunct="0">
              <a:lnSpc>
                <a:spcPct val="110000"/>
              </a:lnSpc>
            </a:pPr>
            <a:r>
              <a:rPr lang="en-US" altLang="zh-CN" sz="2400" b="1">
                <a:solidFill>
                  <a:srgbClr val="3333FF"/>
                </a:solidFill>
                <a:latin typeface="微软雅黑" pitchFamily="34" charset="-122"/>
                <a:ea typeface="微软雅黑" pitchFamily="34" charset="-122"/>
                <a:cs typeface="Times New Roman" pitchFamily="18" charset="0"/>
              </a:rPr>
              <a:t>     “</a:t>
            </a:r>
            <a:r>
              <a:rPr lang="zh-CN" altLang="en-US" sz="2400" b="1">
                <a:solidFill>
                  <a:srgbClr val="3333FF"/>
                </a:solidFill>
                <a:latin typeface="微软雅黑" pitchFamily="34" charset="-122"/>
                <a:ea typeface="微软雅黑" pitchFamily="34" charset="-122"/>
                <a:cs typeface="Times New Roman" pitchFamily="18" charset="0"/>
              </a:rPr>
              <a:t>鞑虏”是指满族统治者，而不是指整个满族。在当时的历史条件下，“反满”就是反对民族压迫，具有反封建的进步意义。“驱除鞑虏，恢复中华”即用革命的手段推翻帝国主义的走狗清王朝，这也就客观上打击了帝国主义在华势力；“建立民国”就是推翻封建帝制，建立资产阶级共和国；“平均地权”就是改革土地制度。</a:t>
            </a:r>
          </a:p>
        </p:txBody>
      </p:sp>
      <p:pic>
        <p:nvPicPr>
          <p:cNvPr id="21509" name="Picture 13" descr="www.dearedu.com"/>
          <p:cNvPicPr>
            <a:picLocks noChangeAspect="1" noChangeArrowheads="1"/>
          </p:cNvPicPr>
          <p:nvPr/>
        </p:nvPicPr>
        <p:blipFill>
          <a:blip r:embed="rId2"/>
          <a:srcRect/>
          <a:stretch>
            <a:fillRect/>
          </a:stretch>
        </p:blipFill>
        <p:spPr bwMode="auto">
          <a:xfrm>
            <a:off x="-708025" y="4025900"/>
            <a:ext cx="28575" cy="873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10"/>
          <p:cNvSpPr txBox="1">
            <a:spLocks noChangeArrowheads="1"/>
          </p:cNvSpPr>
          <p:nvPr/>
        </p:nvSpPr>
        <p:spPr bwMode="auto">
          <a:xfrm>
            <a:off x="144463" y="1252538"/>
            <a:ext cx="5513387" cy="661987"/>
          </a:xfrm>
          <a:prstGeom prst="rect">
            <a:avLst/>
          </a:prstGeom>
          <a:noFill/>
          <a:ln w="9525">
            <a:noFill/>
            <a:miter lim="800000"/>
          </a:ln>
          <a:effectLst/>
        </p:spPr>
        <p:txBody>
          <a:bodyPr>
            <a:spAutoFit/>
          </a:bodyPr>
          <a:lstStyle/>
          <a:p>
            <a:pPr fontAlgn="auto">
              <a:lnSpc>
                <a:spcPct val="150000"/>
              </a:lnSpc>
              <a:spcBef>
                <a:spcPts val="0"/>
              </a:spcBef>
              <a:spcAft>
                <a:spcPts val="0"/>
              </a:spcAft>
              <a:defRPr/>
            </a:pPr>
            <a:r>
              <a:rPr lang="en-US" altLang="zh-CN"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cs typeface="+mn-ea"/>
              </a:rPr>
              <a:t>1.</a:t>
            </a:r>
            <a:r>
              <a:rPr lang="zh-CN" altLang="en-US" sz="2800" b="1" noProof="1">
                <a:solidFill>
                  <a:prstClr val="black"/>
                </a:solidFill>
                <a:latin typeface="微软雅黑" panose="020B0503020204020204" charset="-122"/>
                <a:ea typeface="微软雅黑" panose="020B0503020204020204" charset="-122"/>
                <a:cs typeface="+mn-ea"/>
              </a:rPr>
              <a:t>兴中会和同盟会</a:t>
            </a:r>
            <a:r>
              <a:rPr lang="en-US" altLang="en-US" sz="2800" b="1" noProof="1">
                <a:solidFill>
                  <a:prstClr val="black"/>
                </a:solidFill>
                <a:effectLst>
                  <a:outerShdw blurRad="38100" dist="38100" dir="2700000">
                    <a:srgbClr val="FFFFFF"/>
                  </a:outerShdw>
                </a:effectLst>
                <a:latin typeface="微软雅黑" panose="020B0503020204020204" charset="-122"/>
                <a:ea typeface="微软雅黑" panose="020B0503020204020204" charset="-122"/>
              </a:rPr>
              <a:t>：</a:t>
            </a:r>
          </a:p>
        </p:txBody>
      </p:sp>
      <p:grpSp>
        <p:nvGrpSpPr>
          <p:cNvPr id="22531" name="组合 1"/>
          <p:cNvGrpSpPr>
            <a:grpSpLocks/>
          </p:cNvGrpSpPr>
          <p:nvPr/>
        </p:nvGrpSpPr>
        <p:grpSpPr bwMode="auto">
          <a:xfrm>
            <a:off x="182563" y="2025650"/>
            <a:ext cx="9158287" cy="4073525"/>
            <a:chOff x="88533" y="2380167"/>
            <a:chExt cx="9158338" cy="4074925"/>
          </a:xfrm>
        </p:grpSpPr>
        <p:grpSp>
          <p:nvGrpSpPr>
            <p:cNvPr id="22547" name="组合 25"/>
            <p:cNvGrpSpPr>
              <a:grpSpLocks/>
            </p:cNvGrpSpPr>
            <p:nvPr/>
          </p:nvGrpSpPr>
          <p:grpSpPr bwMode="auto">
            <a:xfrm>
              <a:off x="88533" y="2380167"/>
              <a:ext cx="8771098" cy="4074925"/>
              <a:chOff x="133499" y="971525"/>
              <a:chExt cx="8781901" cy="4316108"/>
            </a:xfrm>
          </p:grpSpPr>
          <p:sp>
            <p:nvSpPr>
              <p:cNvPr id="22555" name="Line 28"/>
              <p:cNvSpPr>
                <a:spLocks noChangeShapeType="1"/>
              </p:cNvSpPr>
              <p:nvPr/>
            </p:nvSpPr>
            <p:spPr bwMode="auto">
              <a:xfrm>
                <a:off x="152400" y="5257800"/>
                <a:ext cx="8763000" cy="0"/>
              </a:xfrm>
              <a:prstGeom prst="line">
                <a:avLst/>
              </a:prstGeom>
              <a:noFill/>
              <a:ln w="28575" algn="ctr">
                <a:solidFill>
                  <a:schemeClr val="tx1"/>
                </a:solidFill>
                <a:round/>
                <a:headEnd/>
                <a:tailEnd/>
              </a:ln>
            </p:spPr>
            <p:txBody>
              <a:bodyPr/>
              <a:lstStyle/>
              <a:p>
                <a:endParaRPr lang="zh-CN" altLang="en-US"/>
              </a:p>
            </p:txBody>
          </p:sp>
          <p:grpSp>
            <p:nvGrpSpPr>
              <p:cNvPr id="22556" name="组合 28"/>
              <p:cNvGrpSpPr>
                <a:grpSpLocks/>
              </p:cNvGrpSpPr>
              <p:nvPr/>
            </p:nvGrpSpPr>
            <p:grpSpPr bwMode="auto">
              <a:xfrm>
                <a:off x="133499" y="971525"/>
                <a:ext cx="8781901" cy="4316108"/>
                <a:chOff x="133498" y="971526"/>
                <a:chExt cx="8781901" cy="4316108"/>
              </a:xfrm>
            </p:grpSpPr>
            <p:sp>
              <p:nvSpPr>
                <p:cNvPr id="22557" name="Line 25"/>
                <p:cNvSpPr>
                  <a:spLocks noChangeShapeType="1"/>
                </p:cNvSpPr>
                <p:nvPr/>
              </p:nvSpPr>
              <p:spPr bwMode="auto">
                <a:xfrm>
                  <a:off x="152400" y="990600"/>
                  <a:ext cx="0" cy="4267200"/>
                </a:xfrm>
                <a:prstGeom prst="line">
                  <a:avLst/>
                </a:prstGeom>
                <a:noFill/>
                <a:ln w="12700" algn="ctr">
                  <a:solidFill>
                    <a:schemeClr val="tx1"/>
                  </a:solidFill>
                  <a:round/>
                  <a:headEnd/>
                  <a:tailEnd/>
                </a:ln>
              </p:spPr>
              <p:txBody>
                <a:bodyPr/>
                <a:lstStyle/>
                <a:p>
                  <a:endParaRPr lang="zh-CN" altLang="en-US"/>
                </a:p>
              </p:txBody>
            </p:sp>
            <p:grpSp>
              <p:nvGrpSpPr>
                <p:cNvPr id="22558" name="组合 30"/>
                <p:cNvGrpSpPr>
                  <a:grpSpLocks/>
                </p:cNvGrpSpPr>
                <p:nvPr/>
              </p:nvGrpSpPr>
              <p:grpSpPr bwMode="auto">
                <a:xfrm>
                  <a:off x="133498" y="971526"/>
                  <a:ext cx="8781901" cy="4316108"/>
                  <a:chOff x="133499" y="971526"/>
                  <a:chExt cx="8781901" cy="4316108"/>
                </a:xfrm>
              </p:grpSpPr>
              <p:sp>
                <p:nvSpPr>
                  <p:cNvPr id="22559" name="Line 19"/>
                  <p:cNvSpPr>
                    <a:spLocks noChangeShapeType="1"/>
                  </p:cNvSpPr>
                  <p:nvPr/>
                </p:nvSpPr>
                <p:spPr bwMode="auto">
                  <a:xfrm flipH="1">
                    <a:off x="1189830" y="982997"/>
                    <a:ext cx="15877" cy="4230687"/>
                  </a:xfrm>
                  <a:prstGeom prst="line">
                    <a:avLst/>
                  </a:prstGeom>
                  <a:noFill/>
                  <a:ln w="12700" algn="ctr">
                    <a:solidFill>
                      <a:schemeClr val="tx1"/>
                    </a:solidFill>
                    <a:round/>
                    <a:headEnd/>
                    <a:tailEnd/>
                  </a:ln>
                </p:spPr>
                <p:txBody>
                  <a:bodyPr/>
                  <a:lstStyle/>
                  <a:p>
                    <a:endParaRPr lang="zh-CN" altLang="en-US"/>
                  </a:p>
                </p:txBody>
              </p:sp>
              <p:sp>
                <p:nvSpPr>
                  <p:cNvPr id="22560" name="Line 20"/>
                  <p:cNvSpPr>
                    <a:spLocks noChangeShapeType="1"/>
                  </p:cNvSpPr>
                  <p:nvPr/>
                </p:nvSpPr>
                <p:spPr bwMode="auto">
                  <a:xfrm flipH="1">
                    <a:off x="2320602" y="1020433"/>
                    <a:ext cx="44451" cy="4267201"/>
                  </a:xfrm>
                  <a:prstGeom prst="line">
                    <a:avLst/>
                  </a:prstGeom>
                  <a:noFill/>
                  <a:ln w="12700" algn="ctr">
                    <a:solidFill>
                      <a:schemeClr val="tx1"/>
                    </a:solidFill>
                    <a:round/>
                    <a:headEnd/>
                    <a:tailEnd/>
                  </a:ln>
                </p:spPr>
                <p:txBody>
                  <a:bodyPr/>
                  <a:lstStyle/>
                  <a:p>
                    <a:endParaRPr lang="zh-CN" altLang="en-US"/>
                  </a:p>
                </p:txBody>
              </p:sp>
              <p:sp>
                <p:nvSpPr>
                  <p:cNvPr id="22561" name="Line 21"/>
                  <p:cNvSpPr>
                    <a:spLocks noChangeShapeType="1"/>
                  </p:cNvSpPr>
                  <p:nvPr/>
                </p:nvSpPr>
                <p:spPr bwMode="auto">
                  <a:xfrm flipH="1">
                    <a:off x="3487821" y="1025477"/>
                    <a:ext cx="44450" cy="4230687"/>
                  </a:xfrm>
                  <a:prstGeom prst="line">
                    <a:avLst/>
                  </a:prstGeom>
                  <a:noFill/>
                  <a:ln w="12700" algn="ctr">
                    <a:solidFill>
                      <a:schemeClr val="tx1"/>
                    </a:solidFill>
                    <a:round/>
                    <a:headEnd/>
                    <a:tailEnd/>
                  </a:ln>
                </p:spPr>
                <p:txBody>
                  <a:bodyPr/>
                  <a:lstStyle/>
                  <a:p>
                    <a:endParaRPr lang="zh-CN" altLang="en-US"/>
                  </a:p>
                </p:txBody>
              </p:sp>
              <p:sp>
                <p:nvSpPr>
                  <p:cNvPr id="22562" name="Line 22"/>
                  <p:cNvSpPr>
                    <a:spLocks noChangeShapeType="1"/>
                  </p:cNvSpPr>
                  <p:nvPr/>
                </p:nvSpPr>
                <p:spPr bwMode="auto">
                  <a:xfrm>
                    <a:off x="4573996" y="988963"/>
                    <a:ext cx="0" cy="4267200"/>
                  </a:xfrm>
                  <a:prstGeom prst="line">
                    <a:avLst/>
                  </a:prstGeom>
                  <a:noFill/>
                  <a:ln w="12700" algn="ctr">
                    <a:solidFill>
                      <a:schemeClr val="tx1"/>
                    </a:solidFill>
                    <a:round/>
                    <a:headEnd/>
                    <a:tailEnd/>
                  </a:ln>
                </p:spPr>
                <p:txBody>
                  <a:bodyPr/>
                  <a:lstStyle/>
                  <a:p>
                    <a:endParaRPr lang="zh-CN" altLang="en-US"/>
                  </a:p>
                </p:txBody>
              </p:sp>
              <p:sp>
                <p:nvSpPr>
                  <p:cNvPr id="22563" name="Line 23"/>
                  <p:cNvSpPr>
                    <a:spLocks noChangeShapeType="1"/>
                  </p:cNvSpPr>
                  <p:nvPr/>
                </p:nvSpPr>
                <p:spPr bwMode="auto">
                  <a:xfrm>
                    <a:off x="152399" y="1752599"/>
                    <a:ext cx="8763001" cy="55793"/>
                  </a:xfrm>
                  <a:prstGeom prst="line">
                    <a:avLst/>
                  </a:prstGeom>
                  <a:noFill/>
                  <a:ln w="12700" algn="ctr">
                    <a:solidFill>
                      <a:schemeClr val="tx1"/>
                    </a:solidFill>
                    <a:round/>
                    <a:headEnd/>
                    <a:tailEnd/>
                  </a:ln>
                </p:spPr>
                <p:txBody>
                  <a:bodyPr/>
                  <a:lstStyle/>
                  <a:p>
                    <a:endParaRPr lang="zh-CN" altLang="en-US"/>
                  </a:p>
                </p:txBody>
              </p:sp>
              <p:sp>
                <p:nvSpPr>
                  <p:cNvPr id="22564" name="Line 24"/>
                  <p:cNvSpPr>
                    <a:spLocks noChangeShapeType="1"/>
                  </p:cNvSpPr>
                  <p:nvPr/>
                </p:nvSpPr>
                <p:spPr bwMode="auto">
                  <a:xfrm>
                    <a:off x="133499" y="3504436"/>
                    <a:ext cx="8763000" cy="0"/>
                  </a:xfrm>
                  <a:prstGeom prst="line">
                    <a:avLst/>
                  </a:prstGeom>
                  <a:noFill/>
                  <a:ln w="12700" algn="ctr">
                    <a:solidFill>
                      <a:schemeClr val="tx1"/>
                    </a:solidFill>
                    <a:round/>
                    <a:headEnd/>
                    <a:tailEnd/>
                  </a:ln>
                </p:spPr>
                <p:txBody>
                  <a:bodyPr/>
                  <a:lstStyle/>
                  <a:p>
                    <a:endParaRPr lang="zh-CN" altLang="en-US"/>
                  </a:p>
                </p:txBody>
              </p:sp>
              <p:sp>
                <p:nvSpPr>
                  <p:cNvPr id="22565" name="Line 26"/>
                  <p:cNvSpPr>
                    <a:spLocks noChangeShapeType="1"/>
                  </p:cNvSpPr>
                  <p:nvPr/>
                </p:nvSpPr>
                <p:spPr bwMode="auto">
                  <a:xfrm flipH="1">
                    <a:off x="6251971" y="971526"/>
                    <a:ext cx="40639" cy="4275246"/>
                  </a:xfrm>
                  <a:prstGeom prst="line">
                    <a:avLst/>
                  </a:prstGeom>
                  <a:noFill/>
                  <a:ln w="12700" algn="ctr">
                    <a:solidFill>
                      <a:schemeClr val="tx1"/>
                    </a:solidFill>
                    <a:round/>
                    <a:headEnd/>
                    <a:tailEnd/>
                  </a:ln>
                </p:spPr>
                <p:txBody>
                  <a:bodyPr/>
                  <a:lstStyle/>
                  <a:p>
                    <a:endParaRPr lang="zh-CN" altLang="en-US"/>
                  </a:p>
                </p:txBody>
              </p:sp>
              <p:sp>
                <p:nvSpPr>
                  <p:cNvPr id="22566" name="Line 27"/>
                  <p:cNvSpPr>
                    <a:spLocks noChangeShapeType="1"/>
                  </p:cNvSpPr>
                  <p:nvPr/>
                </p:nvSpPr>
                <p:spPr bwMode="auto">
                  <a:xfrm>
                    <a:off x="152400" y="990600"/>
                    <a:ext cx="8763000" cy="0"/>
                  </a:xfrm>
                  <a:prstGeom prst="line">
                    <a:avLst/>
                  </a:prstGeom>
                  <a:noFill/>
                  <a:ln w="28575" algn="ctr">
                    <a:solidFill>
                      <a:schemeClr val="tx1"/>
                    </a:solidFill>
                    <a:round/>
                    <a:headEnd/>
                    <a:tailEnd/>
                  </a:ln>
                </p:spPr>
                <p:txBody>
                  <a:bodyPr/>
                  <a:lstStyle/>
                  <a:p>
                    <a:endParaRPr lang="zh-CN" altLang="en-US"/>
                  </a:p>
                </p:txBody>
              </p:sp>
              <p:sp>
                <p:nvSpPr>
                  <p:cNvPr id="22567" name="Line 110"/>
                  <p:cNvSpPr>
                    <a:spLocks noChangeShapeType="1"/>
                  </p:cNvSpPr>
                  <p:nvPr/>
                </p:nvSpPr>
                <p:spPr bwMode="auto">
                  <a:xfrm>
                    <a:off x="8915400" y="990600"/>
                    <a:ext cx="0" cy="4267200"/>
                  </a:xfrm>
                  <a:prstGeom prst="line">
                    <a:avLst/>
                  </a:prstGeom>
                  <a:noFill/>
                  <a:ln w="9525">
                    <a:solidFill>
                      <a:schemeClr val="tx1"/>
                    </a:solidFill>
                    <a:round/>
                    <a:headEnd/>
                    <a:tailEnd/>
                  </a:ln>
                </p:spPr>
                <p:txBody>
                  <a:bodyPr/>
                  <a:lstStyle/>
                  <a:p>
                    <a:endParaRPr lang="zh-CN" altLang="en-US"/>
                  </a:p>
                </p:txBody>
              </p:sp>
              <p:sp>
                <p:nvSpPr>
                  <p:cNvPr id="22568" name="Line 174"/>
                  <p:cNvSpPr>
                    <a:spLocks noChangeShapeType="1"/>
                  </p:cNvSpPr>
                  <p:nvPr/>
                </p:nvSpPr>
                <p:spPr bwMode="auto">
                  <a:xfrm flipH="1">
                    <a:off x="7501788" y="1013515"/>
                    <a:ext cx="11683" cy="4192408"/>
                  </a:xfrm>
                  <a:prstGeom prst="line">
                    <a:avLst/>
                  </a:prstGeom>
                  <a:noFill/>
                  <a:ln w="12700" algn="ctr">
                    <a:solidFill>
                      <a:schemeClr val="tx1"/>
                    </a:solidFill>
                    <a:round/>
                    <a:headEnd/>
                    <a:tailEnd/>
                  </a:ln>
                </p:spPr>
                <p:txBody>
                  <a:bodyPr/>
                  <a:lstStyle/>
                  <a:p>
                    <a:endParaRPr lang="zh-CN" altLang="en-US"/>
                  </a:p>
                </p:txBody>
              </p:sp>
            </p:grpSp>
          </p:grpSp>
        </p:grpSp>
        <p:sp>
          <p:nvSpPr>
            <p:cNvPr id="22548" name="Rectangle 4"/>
            <p:cNvSpPr>
              <a:spLocks noChangeArrowheads="1"/>
            </p:cNvSpPr>
            <p:nvPr/>
          </p:nvSpPr>
          <p:spPr bwMode="auto">
            <a:xfrm>
              <a:off x="169452" y="2605722"/>
              <a:ext cx="1001659" cy="561458"/>
            </a:xfrm>
            <a:prstGeom prst="rect">
              <a:avLst/>
            </a:prstGeom>
            <a:noFill/>
            <a:ln w="9525">
              <a:noFill/>
              <a:miter lim="800000"/>
              <a:headEnd/>
              <a:tailEnd/>
            </a:ln>
          </p:spPr>
          <p:txBody>
            <a:bodyPr/>
            <a:lstStyle/>
            <a:p>
              <a:pPr algn="ctr">
                <a:lnSpc>
                  <a:spcPct val="90000"/>
                </a:lnSpc>
                <a:spcBef>
                  <a:spcPts val="1000"/>
                </a:spcBef>
                <a:buFont typeface="Arial" charset="0"/>
                <a:buNone/>
              </a:pPr>
              <a:r>
                <a:rPr lang="zh-CN" altLang="en-US" sz="2400" b="1">
                  <a:latin typeface="微软雅黑" pitchFamily="34" charset="-122"/>
                  <a:ea typeface="微软雅黑" pitchFamily="34" charset="-122"/>
                </a:rPr>
                <a:t>名称</a:t>
              </a:r>
            </a:p>
          </p:txBody>
        </p:sp>
        <p:sp>
          <p:nvSpPr>
            <p:cNvPr id="22549" name="Rectangle 5"/>
            <p:cNvSpPr>
              <a:spLocks noChangeArrowheads="1"/>
            </p:cNvSpPr>
            <p:nvPr/>
          </p:nvSpPr>
          <p:spPr bwMode="auto">
            <a:xfrm>
              <a:off x="984588" y="2607266"/>
              <a:ext cx="1618065" cy="561458"/>
            </a:xfrm>
            <a:prstGeom prst="rect">
              <a:avLst/>
            </a:prstGeom>
            <a:noFill/>
            <a:ln w="9525">
              <a:noFill/>
              <a:miter lim="800000"/>
              <a:headEnd/>
              <a:tailEnd/>
            </a:ln>
          </p:spPr>
          <p:txBody>
            <a:bodyPr/>
            <a:lstStyle/>
            <a:p>
              <a:pPr algn="ctr">
                <a:lnSpc>
                  <a:spcPct val="90000"/>
                </a:lnSpc>
                <a:spcBef>
                  <a:spcPts val="1000"/>
                </a:spcBef>
                <a:buFont typeface="Arial" charset="0"/>
                <a:buNone/>
              </a:pPr>
              <a:r>
                <a:rPr lang="zh-CN" altLang="en-US" sz="2400" b="1">
                  <a:latin typeface="微软雅黑" pitchFamily="34" charset="-122"/>
                  <a:ea typeface="微软雅黑" pitchFamily="34" charset="-122"/>
                </a:rPr>
                <a:t>时间</a:t>
              </a:r>
            </a:p>
          </p:txBody>
        </p:sp>
        <p:sp>
          <p:nvSpPr>
            <p:cNvPr id="22550" name="Rectangle 6"/>
            <p:cNvSpPr>
              <a:spLocks noChangeArrowheads="1"/>
            </p:cNvSpPr>
            <p:nvPr/>
          </p:nvSpPr>
          <p:spPr bwMode="auto">
            <a:xfrm>
              <a:off x="2124741" y="2444932"/>
              <a:ext cx="1541014" cy="561458"/>
            </a:xfrm>
            <a:prstGeom prst="rect">
              <a:avLst/>
            </a:prstGeom>
            <a:noFill/>
            <a:ln w="9525">
              <a:noFill/>
              <a:miter lim="800000"/>
              <a:headEnd/>
              <a:tailEnd/>
            </a:ln>
          </p:spPr>
          <p:txBody>
            <a:bodyPr/>
            <a:lstStyle/>
            <a:p>
              <a:pPr algn="ctr">
                <a:lnSpc>
                  <a:spcPct val="70000"/>
                </a:lnSpc>
                <a:spcBef>
                  <a:spcPts val="1000"/>
                </a:spcBef>
                <a:buFont typeface="Arial" charset="0"/>
                <a:buNone/>
              </a:pPr>
              <a:r>
                <a:rPr lang="zh-CN" altLang="en-US" sz="2400" b="1">
                  <a:latin typeface="微软雅黑" pitchFamily="34" charset="-122"/>
                  <a:ea typeface="微软雅黑" pitchFamily="34" charset="-122"/>
                </a:rPr>
                <a:t>地点</a:t>
              </a:r>
              <a:endParaRPr lang="en-US" altLang="zh-CN" sz="2400" b="1">
                <a:latin typeface="微软雅黑" pitchFamily="34" charset="-122"/>
                <a:ea typeface="微软雅黑" pitchFamily="34" charset="-122"/>
              </a:endParaRPr>
            </a:p>
            <a:p>
              <a:pPr algn="ctr">
                <a:lnSpc>
                  <a:spcPct val="70000"/>
                </a:lnSpc>
                <a:spcBef>
                  <a:spcPts val="1000"/>
                </a:spcBef>
                <a:buFont typeface="Arial" charset="0"/>
                <a:buNone/>
              </a:pPr>
              <a:r>
                <a:rPr lang="zh-CN" altLang="en-US" sz="2400" b="1">
                  <a:latin typeface="微软雅黑" pitchFamily="34" charset="-122"/>
                  <a:ea typeface="微软雅黑" pitchFamily="34" charset="-122"/>
                </a:rPr>
                <a:t>刊物</a:t>
              </a:r>
            </a:p>
          </p:txBody>
        </p:sp>
        <p:sp>
          <p:nvSpPr>
            <p:cNvPr id="22551" name="Rectangle 7"/>
            <p:cNvSpPr>
              <a:spLocks noChangeArrowheads="1"/>
            </p:cNvSpPr>
            <p:nvPr/>
          </p:nvSpPr>
          <p:spPr bwMode="auto">
            <a:xfrm>
              <a:off x="3318150" y="2598002"/>
              <a:ext cx="1463963" cy="561458"/>
            </a:xfrm>
            <a:prstGeom prst="rect">
              <a:avLst/>
            </a:prstGeom>
            <a:noFill/>
            <a:ln w="9525">
              <a:noFill/>
              <a:miter lim="800000"/>
              <a:headEnd/>
              <a:tailEnd/>
            </a:ln>
          </p:spPr>
          <p:txBody>
            <a:bodyPr/>
            <a:lstStyle/>
            <a:p>
              <a:pPr algn="ctr">
                <a:lnSpc>
                  <a:spcPct val="90000"/>
                </a:lnSpc>
                <a:spcBef>
                  <a:spcPts val="1000"/>
                </a:spcBef>
                <a:buFont typeface="Arial" charset="0"/>
                <a:buNone/>
              </a:pPr>
              <a:r>
                <a:rPr lang="zh-CN" altLang="en-US" sz="2400" b="1">
                  <a:latin typeface="微软雅黑" pitchFamily="34" charset="-122"/>
                  <a:ea typeface="微软雅黑" pitchFamily="34" charset="-122"/>
                </a:rPr>
                <a:t>创建人</a:t>
              </a:r>
            </a:p>
          </p:txBody>
        </p:sp>
        <p:sp>
          <p:nvSpPr>
            <p:cNvPr id="22552" name="Rectangle 8"/>
            <p:cNvSpPr>
              <a:spLocks noChangeArrowheads="1"/>
            </p:cNvSpPr>
            <p:nvPr/>
          </p:nvSpPr>
          <p:spPr bwMode="auto">
            <a:xfrm>
              <a:off x="5049194" y="2615342"/>
              <a:ext cx="1011410" cy="561458"/>
            </a:xfrm>
            <a:prstGeom prst="rect">
              <a:avLst/>
            </a:prstGeom>
            <a:noFill/>
            <a:ln w="9525">
              <a:noFill/>
              <a:miter lim="800000"/>
              <a:headEnd/>
              <a:tailEnd/>
            </a:ln>
          </p:spPr>
          <p:txBody>
            <a:bodyPr/>
            <a:lstStyle/>
            <a:p>
              <a:pPr>
                <a:lnSpc>
                  <a:spcPct val="90000"/>
                </a:lnSpc>
                <a:spcBef>
                  <a:spcPts val="1000"/>
                </a:spcBef>
                <a:buFont typeface="Arial" charset="0"/>
                <a:buNone/>
              </a:pPr>
              <a:r>
                <a:rPr lang="zh-CN" altLang="en-US" sz="2400" b="1">
                  <a:latin typeface="微软雅黑" pitchFamily="34" charset="-122"/>
                  <a:ea typeface="微软雅黑" pitchFamily="34" charset="-122"/>
                </a:rPr>
                <a:t>纲领</a:t>
              </a:r>
            </a:p>
          </p:txBody>
        </p:sp>
        <p:sp>
          <p:nvSpPr>
            <p:cNvPr id="22553" name="Rectangle 175"/>
            <p:cNvSpPr>
              <a:spLocks noChangeArrowheads="1"/>
            </p:cNvSpPr>
            <p:nvPr/>
          </p:nvSpPr>
          <p:spPr bwMode="auto">
            <a:xfrm>
              <a:off x="7551756" y="2635389"/>
              <a:ext cx="1695115" cy="561209"/>
            </a:xfrm>
            <a:prstGeom prst="rect">
              <a:avLst/>
            </a:prstGeom>
            <a:noFill/>
            <a:ln w="9525">
              <a:noFill/>
              <a:miter lim="800000"/>
              <a:headEnd/>
              <a:tailEnd/>
            </a:ln>
          </p:spPr>
          <p:txBody>
            <a:bodyPr/>
            <a:lstStyle/>
            <a:p>
              <a:pPr>
                <a:lnSpc>
                  <a:spcPct val="70000"/>
                </a:lnSpc>
                <a:spcBef>
                  <a:spcPts val="1000"/>
                </a:spcBef>
                <a:buFont typeface="Arial" charset="0"/>
                <a:buNone/>
              </a:pPr>
              <a:r>
                <a:rPr lang="zh-CN" altLang="en-US" sz="2400" b="1">
                  <a:latin typeface="微软雅黑" pitchFamily="34" charset="-122"/>
                  <a:ea typeface="微软雅黑" pitchFamily="34" charset="-122"/>
                </a:rPr>
                <a:t>阶段</a:t>
              </a:r>
              <a:endParaRPr lang="en-US" altLang="zh-CN" sz="2400" b="1">
                <a:latin typeface="微软雅黑" pitchFamily="34" charset="-122"/>
                <a:ea typeface="微软雅黑" pitchFamily="34" charset="-122"/>
              </a:endParaRPr>
            </a:p>
          </p:txBody>
        </p:sp>
        <p:sp>
          <p:nvSpPr>
            <p:cNvPr id="22554" name="Rectangle 177"/>
            <p:cNvSpPr>
              <a:spLocks noChangeArrowheads="1"/>
            </p:cNvSpPr>
            <p:nvPr/>
          </p:nvSpPr>
          <p:spPr bwMode="auto">
            <a:xfrm>
              <a:off x="6364476" y="2599748"/>
              <a:ext cx="1094951" cy="561458"/>
            </a:xfrm>
            <a:prstGeom prst="rect">
              <a:avLst/>
            </a:prstGeom>
            <a:noFill/>
            <a:ln w="9525">
              <a:noFill/>
              <a:miter lim="800000"/>
              <a:headEnd/>
              <a:tailEnd/>
            </a:ln>
          </p:spPr>
          <p:txBody>
            <a:bodyPr/>
            <a:lstStyle/>
            <a:p>
              <a:pPr>
                <a:lnSpc>
                  <a:spcPct val="90000"/>
                </a:lnSpc>
                <a:spcBef>
                  <a:spcPts val="1000"/>
                </a:spcBef>
                <a:buFont typeface="Arial" charset="0"/>
                <a:buNone/>
              </a:pPr>
              <a:r>
                <a:rPr lang="zh-CN" altLang="en-US" sz="2400" b="1">
                  <a:latin typeface="微软雅黑" pitchFamily="34" charset="-122"/>
                  <a:ea typeface="微软雅黑" pitchFamily="34" charset="-122"/>
                </a:rPr>
                <a:t>性质</a:t>
              </a:r>
            </a:p>
          </p:txBody>
        </p:sp>
      </p:grpSp>
      <p:sp>
        <p:nvSpPr>
          <p:cNvPr id="22532" name="Rectangle 238"/>
          <p:cNvSpPr>
            <a:spLocks noChangeArrowheads="1"/>
          </p:cNvSpPr>
          <p:nvPr/>
        </p:nvSpPr>
        <p:spPr bwMode="auto">
          <a:xfrm>
            <a:off x="112713" y="3194050"/>
            <a:ext cx="1692275" cy="579438"/>
          </a:xfrm>
          <a:prstGeom prst="rect">
            <a:avLst/>
          </a:prstGeom>
          <a:noFill/>
          <a:ln w="9525">
            <a:noFill/>
            <a:miter lim="800000"/>
            <a:headEnd/>
            <a:tailEnd/>
          </a:ln>
        </p:spPr>
        <p:txBody>
          <a:bodyPr anchor="ctr">
            <a:spAutoFit/>
          </a:bodyPr>
          <a:lstStyle/>
          <a:p>
            <a:r>
              <a:rPr lang="zh-CN" altLang="en-US" sz="2400" b="1">
                <a:solidFill>
                  <a:srgbClr val="3333FF"/>
                </a:solidFill>
                <a:latin typeface="微软雅黑" pitchFamily="34" charset="-122"/>
                <a:ea typeface="微软雅黑" pitchFamily="34" charset="-122"/>
              </a:rPr>
              <a:t>兴中会</a:t>
            </a:r>
            <a:r>
              <a:rPr lang="zh-CN" altLang="en-US" sz="3200" b="1">
                <a:solidFill>
                  <a:srgbClr val="3333FF"/>
                </a:solidFill>
                <a:latin typeface="微软雅黑" pitchFamily="34" charset="-122"/>
                <a:ea typeface="微软雅黑" pitchFamily="34" charset="-122"/>
              </a:rPr>
              <a:t> </a:t>
            </a:r>
          </a:p>
        </p:txBody>
      </p:sp>
      <p:sp>
        <p:nvSpPr>
          <p:cNvPr id="22533" name="Rectangle 239"/>
          <p:cNvSpPr>
            <a:spLocks noChangeArrowheads="1"/>
          </p:cNvSpPr>
          <p:nvPr/>
        </p:nvSpPr>
        <p:spPr bwMode="auto">
          <a:xfrm>
            <a:off x="179388" y="4824413"/>
            <a:ext cx="1222375" cy="831850"/>
          </a:xfrm>
          <a:prstGeom prst="rect">
            <a:avLst/>
          </a:prstGeom>
          <a:noFill/>
          <a:ln w="9525">
            <a:noFill/>
            <a:miter lim="800000"/>
            <a:headEnd/>
            <a:tailEnd/>
          </a:ln>
        </p:spPr>
        <p:txBody>
          <a:bodyPr anchor="ctr">
            <a:spAutoFit/>
          </a:bodyPr>
          <a:lstStyle/>
          <a:p>
            <a:r>
              <a:rPr lang="zh-CN" altLang="en-US" sz="2400" b="1">
                <a:solidFill>
                  <a:srgbClr val="3333FF"/>
                </a:solidFill>
                <a:latin typeface="微软雅黑" pitchFamily="34" charset="-122"/>
                <a:ea typeface="微软雅黑" pitchFamily="34" charset="-122"/>
              </a:rPr>
              <a:t>中国同盟会 </a:t>
            </a:r>
          </a:p>
        </p:txBody>
      </p:sp>
      <p:sp>
        <p:nvSpPr>
          <p:cNvPr id="22534" name="Rectangle 240"/>
          <p:cNvSpPr>
            <a:spLocks noChangeArrowheads="1"/>
          </p:cNvSpPr>
          <p:nvPr/>
        </p:nvSpPr>
        <p:spPr bwMode="auto">
          <a:xfrm>
            <a:off x="1230313" y="3311525"/>
            <a:ext cx="1031875" cy="461963"/>
          </a:xfrm>
          <a:prstGeom prst="rect">
            <a:avLst/>
          </a:prstGeom>
          <a:noFill/>
          <a:ln w="9525">
            <a:noFill/>
            <a:miter lim="800000"/>
            <a:headEnd/>
            <a:tailEnd/>
          </a:ln>
        </p:spPr>
        <p:txBody>
          <a:bodyPr wrap="none" anchor="ctr">
            <a:spAutoFit/>
          </a:bodyPr>
          <a:lstStyle/>
          <a:p>
            <a:r>
              <a:rPr lang="en-US" altLang="zh-CN" sz="2400" b="1">
                <a:solidFill>
                  <a:srgbClr val="3333FF"/>
                </a:solidFill>
                <a:latin typeface="微软雅黑" pitchFamily="34" charset="-122"/>
                <a:ea typeface="微软雅黑" pitchFamily="34" charset="-122"/>
              </a:rPr>
              <a:t>1894 </a:t>
            </a:r>
          </a:p>
        </p:txBody>
      </p:sp>
      <p:sp>
        <p:nvSpPr>
          <p:cNvPr id="22535" name="Rectangle 241"/>
          <p:cNvSpPr>
            <a:spLocks noChangeArrowheads="1"/>
          </p:cNvSpPr>
          <p:nvPr/>
        </p:nvSpPr>
        <p:spPr bwMode="auto">
          <a:xfrm>
            <a:off x="1243013" y="4689475"/>
            <a:ext cx="1385887" cy="646113"/>
          </a:xfrm>
          <a:prstGeom prst="rect">
            <a:avLst/>
          </a:prstGeom>
          <a:noFill/>
          <a:ln w="9525">
            <a:noFill/>
            <a:miter lim="800000"/>
            <a:headEnd/>
            <a:tailEnd/>
          </a:ln>
        </p:spPr>
        <p:txBody>
          <a:bodyPr wrap="none" anchor="ctr">
            <a:spAutoFit/>
          </a:bodyPr>
          <a:lstStyle/>
          <a:p>
            <a:r>
              <a:rPr lang="en-US" altLang="zh-CN" sz="2400" b="1">
                <a:solidFill>
                  <a:srgbClr val="3333FF"/>
                </a:solidFill>
                <a:latin typeface="微软雅黑" pitchFamily="34" charset="-122"/>
                <a:ea typeface="微软雅黑" pitchFamily="34" charset="-122"/>
              </a:rPr>
              <a:t>1905.8</a:t>
            </a:r>
            <a:r>
              <a:rPr lang="zh-CN" altLang="en-US" sz="3600" b="1">
                <a:solidFill>
                  <a:srgbClr val="3333FF"/>
                </a:solidFill>
                <a:latin typeface="微软雅黑" pitchFamily="34" charset="-122"/>
                <a:ea typeface="微软雅黑" pitchFamily="34" charset="-122"/>
              </a:rPr>
              <a:t> </a:t>
            </a:r>
          </a:p>
        </p:txBody>
      </p:sp>
      <p:sp>
        <p:nvSpPr>
          <p:cNvPr id="22536" name="Rectangle 242"/>
          <p:cNvSpPr>
            <a:spLocks noChangeArrowheads="1"/>
          </p:cNvSpPr>
          <p:nvPr/>
        </p:nvSpPr>
        <p:spPr bwMode="auto">
          <a:xfrm>
            <a:off x="2398713" y="3208338"/>
            <a:ext cx="1371600" cy="579437"/>
          </a:xfrm>
          <a:prstGeom prst="rect">
            <a:avLst/>
          </a:prstGeom>
          <a:noFill/>
          <a:ln w="9525">
            <a:noFill/>
            <a:miter lim="800000"/>
            <a:headEnd/>
            <a:tailEnd/>
          </a:ln>
        </p:spPr>
        <p:txBody>
          <a:bodyPr anchor="ctr">
            <a:spAutoFit/>
          </a:bodyPr>
          <a:lstStyle/>
          <a:p>
            <a:r>
              <a:rPr lang="zh-CN" altLang="en-US" sz="2400" b="1">
                <a:solidFill>
                  <a:srgbClr val="3333FF"/>
                </a:solidFill>
                <a:latin typeface="微软雅黑" pitchFamily="34" charset="-122"/>
                <a:ea typeface="微软雅黑" pitchFamily="34" charset="-122"/>
              </a:rPr>
              <a:t>檀香山</a:t>
            </a:r>
            <a:r>
              <a:rPr lang="zh-CN" altLang="en-US" sz="3200" b="1">
                <a:solidFill>
                  <a:srgbClr val="3333FF"/>
                </a:solidFill>
                <a:latin typeface="微软雅黑" pitchFamily="34" charset="-122"/>
                <a:ea typeface="微软雅黑" pitchFamily="34" charset="-122"/>
              </a:rPr>
              <a:t> </a:t>
            </a:r>
          </a:p>
        </p:txBody>
      </p:sp>
      <p:sp>
        <p:nvSpPr>
          <p:cNvPr id="22537" name="Rectangle 243"/>
          <p:cNvSpPr>
            <a:spLocks noChangeArrowheads="1"/>
          </p:cNvSpPr>
          <p:nvPr/>
        </p:nvSpPr>
        <p:spPr bwMode="auto">
          <a:xfrm>
            <a:off x="2465388" y="4800600"/>
            <a:ext cx="1371600" cy="876300"/>
          </a:xfrm>
          <a:prstGeom prst="rect">
            <a:avLst/>
          </a:prstGeom>
          <a:noFill/>
          <a:ln w="9525">
            <a:noFill/>
            <a:miter lim="800000"/>
            <a:headEnd/>
            <a:tailEnd/>
          </a:ln>
        </p:spPr>
        <p:txBody>
          <a:bodyPr anchor="ctr">
            <a:spAutoFit/>
          </a:bodyPr>
          <a:lstStyle/>
          <a:p>
            <a:pPr>
              <a:lnSpc>
                <a:spcPct val="110000"/>
              </a:lnSpc>
            </a:pPr>
            <a:r>
              <a:rPr lang="zh-CN" altLang="en-US" sz="2400" b="1">
                <a:solidFill>
                  <a:srgbClr val="3333FF"/>
                </a:solidFill>
                <a:latin typeface="微软雅黑" pitchFamily="34" charset="-122"/>
                <a:ea typeface="微软雅黑" pitchFamily="34" charset="-122"/>
              </a:rPr>
              <a:t>日本</a:t>
            </a:r>
          </a:p>
          <a:p>
            <a:pPr>
              <a:lnSpc>
                <a:spcPct val="110000"/>
              </a:lnSpc>
            </a:pPr>
            <a:r>
              <a:rPr lang="zh-CN" altLang="en-US" sz="2400" b="1">
                <a:solidFill>
                  <a:srgbClr val="3333FF"/>
                </a:solidFill>
                <a:latin typeface="微软雅黑" pitchFamily="34" charset="-122"/>
                <a:ea typeface="微软雅黑" pitchFamily="34" charset="-122"/>
              </a:rPr>
              <a:t>东京 </a:t>
            </a:r>
          </a:p>
        </p:txBody>
      </p:sp>
      <p:sp>
        <p:nvSpPr>
          <p:cNvPr id="22538" name="Rectangle 244"/>
          <p:cNvSpPr>
            <a:spLocks noChangeArrowheads="1"/>
          </p:cNvSpPr>
          <p:nvPr/>
        </p:nvSpPr>
        <p:spPr bwMode="auto">
          <a:xfrm>
            <a:off x="3548063" y="3322638"/>
            <a:ext cx="1800225" cy="457200"/>
          </a:xfrm>
          <a:prstGeom prst="rect">
            <a:avLst/>
          </a:prstGeom>
          <a:noFill/>
          <a:ln w="9525">
            <a:noFill/>
            <a:miter lim="800000"/>
            <a:headEnd/>
            <a:tailEnd/>
          </a:ln>
        </p:spPr>
        <p:txBody>
          <a:bodyPr anchor="ctr">
            <a:spAutoFit/>
          </a:bodyPr>
          <a:lstStyle/>
          <a:p>
            <a:r>
              <a:rPr lang="zh-CN" altLang="en-US" sz="2400" b="1">
                <a:solidFill>
                  <a:srgbClr val="3333FF"/>
                </a:solidFill>
                <a:latin typeface="微软雅黑" pitchFamily="34" charset="-122"/>
                <a:ea typeface="微软雅黑" pitchFamily="34" charset="-122"/>
              </a:rPr>
              <a:t>孙中山 </a:t>
            </a:r>
          </a:p>
        </p:txBody>
      </p:sp>
      <p:sp>
        <p:nvSpPr>
          <p:cNvPr id="22539" name="Rectangle 245"/>
          <p:cNvSpPr>
            <a:spLocks noChangeArrowheads="1"/>
          </p:cNvSpPr>
          <p:nvPr/>
        </p:nvSpPr>
        <p:spPr bwMode="auto">
          <a:xfrm>
            <a:off x="3524250" y="4891088"/>
            <a:ext cx="1193800" cy="781050"/>
          </a:xfrm>
          <a:prstGeom prst="rect">
            <a:avLst/>
          </a:prstGeom>
          <a:noFill/>
          <a:ln w="9525">
            <a:noFill/>
            <a:miter lim="800000"/>
            <a:headEnd/>
            <a:tailEnd/>
          </a:ln>
        </p:spPr>
        <p:txBody>
          <a:bodyPr wrap="none" anchor="ctr">
            <a:spAutoFit/>
          </a:bodyPr>
          <a:lstStyle/>
          <a:p>
            <a:pPr>
              <a:lnSpc>
                <a:spcPct val="70000"/>
              </a:lnSpc>
            </a:pPr>
            <a:r>
              <a:rPr lang="zh-CN" altLang="en-US" sz="2400" b="1">
                <a:solidFill>
                  <a:srgbClr val="3333FF"/>
                </a:solidFill>
                <a:latin typeface="微软雅黑" pitchFamily="34" charset="-122"/>
                <a:ea typeface="微软雅黑" pitchFamily="34" charset="-122"/>
              </a:rPr>
              <a:t>孙中山</a:t>
            </a:r>
            <a:endParaRPr lang="en-US" altLang="zh-CN" sz="2400" b="1">
              <a:solidFill>
                <a:srgbClr val="3333FF"/>
              </a:solidFill>
              <a:latin typeface="微软雅黑" pitchFamily="34" charset="-122"/>
              <a:ea typeface="微软雅黑" pitchFamily="34" charset="-122"/>
            </a:endParaRPr>
          </a:p>
          <a:p>
            <a:pPr>
              <a:lnSpc>
                <a:spcPct val="70000"/>
              </a:lnSpc>
            </a:pPr>
            <a:r>
              <a:rPr lang="en-US" altLang="zh-CN" sz="2400" b="1">
                <a:solidFill>
                  <a:srgbClr val="3333FF"/>
                </a:solidFill>
                <a:latin typeface="微软雅黑" pitchFamily="34" charset="-122"/>
                <a:ea typeface="微软雅黑" pitchFamily="34" charset="-122"/>
              </a:rPr>
              <a:t>(</a:t>
            </a:r>
            <a:r>
              <a:rPr lang="zh-CN" altLang="en-US" sz="2400" b="1">
                <a:solidFill>
                  <a:srgbClr val="3333FF"/>
                </a:solidFill>
                <a:latin typeface="微软雅黑" pitchFamily="34" charset="-122"/>
                <a:ea typeface="微软雅黑" pitchFamily="34" charset="-122"/>
              </a:rPr>
              <a:t>总理</a:t>
            </a:r>
            <a:r>
              <a:rPr lang="en-US" altLang="zh-CN" sz="2400" b="1">
                <a:solidFill>
                  <a:srgbClr val="3333FF"/>
                </a:solidFill>
                <a:latin typeface="微软雅黑" pitchFamily="34" charset="-122"/>
                <a:ea typeface="微软雅黑" pitchFamily="34" charset="-122"/>
              </a:rPr>
              <a:t>)</a:t>
            </a:r>
            <a:r>
              <a:rPr lang="en-US" altLang="zh-CN" sz="4000" b="1">
                <a:solidFill>
                  <a:srgbClr val="3333FF"/>
                </a:solidFill>
                <a:latin typeface="微软雅黑" pitchFamily="34" charset="-122"/>
                <a:ea typeface="微软雅黑" pitchFamily="34" charset="-122"/>
              </a:rPr>
              <a:t> </a:t>
            </a:r>
          </a:p>
        </p:txBody>
      </p:sp>
      <p:sp>
        <p:nvSpPr>
          <p:cNvPr id="22540" name="Text Box 252"/>
          <p:cNvSpPr txBox="1">
            <a:spLocks noChangeArrowheads="1"/>
          </p:cNvSpPr>
          <p:nvPr/>
        </p:nvSpPr>
        <p:spPr bwMode="auto">
          <a:xfrm>
            <a:off x="4646613" y="2897188"/>
            <a:ext cx="1800225" cy="1570037"/>
          </a:xfrm>
          <a:prstGeom prst="rect">
            <a:avLst/>
          </a:prstGeom>
          <a:noFill/>
          <a:ln w="9525">
            <a:noFill/>
            <a:miter lim="800000"/>
            <a:headEnd/>
            <a:tailEnd/>
          </a:ln>
        </p:spPr>
        <p:txBody>
          <a:bodyPr>
            <a:spAutoFit/>
          </a:bodyPr>
          <a:lstStyle/>
          <a:p>
            <a:pPr>
              <a:spcBef>
                <a:spcPct val="20000"/>
              </a:spcBef>
            </a:pPr>
            <a:r>
              <a:rPr lang="zh-CN" altLang="en-US" sz="2400" b="1">
                <a:solidFill>
                  <a:srgbClr val="3333FF"/>
                </a:solidFill>
                <a:latin typeface="微软雅黑" pitchFamily="34" charset="-122"/>
                <a:ea typeface="微软雅黑" pitchFamily="34" charset="-122"/>
              </a:rPr>
              <a:t>暴力推翻清政府，建立资产阶级共和国</a:t>
            </a:r>
          </a:p>
        </p:txBody>
      </p:sp>
      <p:sp>
        <p:nvSpPr>
          <p:cNvPr id="22541" name="Rectangle 370"/>
          <p:cNvSpPr>
            <a:spLocks noChangeArrowheads="1"/>
          </p:cNvSpPr>
          <p:nvPr/>
        </p:nvSpPr>
        <p:spPr bwMode="auto">
          <a:xfrm>
            <a:off x="4706938" y="4473575"/>
            <a:ext cx="1471612" cy="1570038"/>
          </a:xfrm>
          <a:prstGeom prst="rect">
            <a:avLst/>
          </a:prstGeom>
          <a:noFill/>
          <a:ln w="9525">
            <a:noFill/>
            <a:miter lim="800000"/>
            <a:headEnd/>
            <a:tailEnd/>
          </a:ln>
        </p:spPr>
        <p:txBody>
          <a:bodyPr>
            <a:spAutoFit/>
          </a:bodyPr>
          <a:lstStyle/>
          <a:p>
            <a:r>
              <a:rPr lang="zh-CN" altLang="en-US" sz="2400" b="1">
                <a:solidFill>
                  <a:srgbClr val="3333FF"/>
                </a:solidFill>
                <a:latin typeface="微软雅黑" pitchFamily="34" charset="-122"/>
                <a:ea typeface="微软雅黑" pitchFamily="34" charset="-122"/>
              </a:rPr>
              <a:t>驱除鞑虏</a:t>
            </a:r>
            <a:endParaRPr lang="en-US" altLang="zh-CN" sz="2400" b="1">
              <a:solidFill>
                <a:srgbClr val="3333FF"/>
              </a:solidFill>
              <a:latin typeface="微软雅黑" pitchFamily="34" charset="-122"/>
              <a:ea typeface="微软雅黑" pitchFamily="34" charset="-122"/>
            </a:endParaRPr>
          </a:p>
          <a:p>
            <a:r>
              <a:rPr lang="zh-CN" altLang="en-US" sz="2400" b="1">
                <a:solidFill>
                  <a:srgbClr val="3333FF"/>
                </a:solidFill>
                <a:latin typeface="微软雅黑" pitchFamily="34" charset="-122"/>
                <a:ea typeface="微软雅黑" pitchFamily="34" charset="-122"/>
              </a:rPr>
              <a:t>恢复中华</a:t>
            </a:r>
            <a:endParaRPr lang="en-US" altLang="zh-CN" sz="2400" b="1">
              <a:solidFill>
                <a:srgbClr val="3333FF"/>
              </a:solidFill>
              <a:latin typeface="微软雅黑" pitchFamily="34" charset="-122"/>
              <a:ea typeface="微软雅黑" pitchFamily="34" charset="-122"/>
            </a:endParaRPr>
          </a:p>
          <a:p>
            <a:r>
              <a:rPr lang="zh-CN" altLang="en-US" sz="2400" b="1">
                <a:solidFill>
                  <a:srgbClr val="3333FF"/>
                </a:solidFill>
                <a:latin typeface="微软雅黑" pitchFamily="34" charset="-122"/>
                <a:ea typeface="微软雅黑" pitchFamily="34" charset="-122"/>
              </a:rPr>
              <a:t>建立民国</a:t>
            </a:r>
          </a:p>
          <a:p>
            <a:r>
              <a:rPr lang="zh-CN" altLang="en-US" sz="2400" b="1">
                <a:solidFill>
                  <a:srgbClr val="3333FF"/>
                </a:solidFill>
                <a:latin typeface="微软雅黑" pitchFamily="34" charset="-122"/>
                <a:ea typeface="微软雅黑" pitchFamily="34" charset="-122"/>
              </a:rPr>
              <a:t>平均地权</a:t>
            </a:r>
          </a:p>
        </p:txBody>
      </p:sp>
      <p:sp>
        <p:nvSpPr>
          <p:cNvPr id="22542" name="Rectangle 367"/>
          <p:cNvSpPr>
            <a:spLocks noChangeArrowheads="1"/>
          </p:cNvSpPr>
          <p:nvPr/>
        </p:nvSpPr>
        <p:spPr bwMode="auto">
          <a:xfrm>
            <a:off x="2481263" y="5602288"/>
            <a:ext cx="800100" cy="830262"/>
          </a:xfrm>
          <a:prstGeom prst="rect">
            <a:avLst/>
          </a:prstGeom>
          <a:noFill/>
          <a:ln w="9525">
            <a:noFill/>
            <a:miter lim="800000"/>
            <a:headEnd/>
            <a:tailEnd/>
          </a:ln>
        </p:spPr>
        <p:txBody>
          <a:bodyPr wrap="none">
            <a:spAutoFit/>
          </a:bodyPr>
          <a:lstStyle/>
          <a:p>
            <a:r>
              <a:rPr lang="zh-CN" altLang="en-US" sz="2400" b="1">
                <a:solidFill>
                  <a:srgbClr val="3333FF"/>
                </a:solidFill>
                <a:latin typeface="微软雅黑" pitchFamily="34" charset="-122"/>
                <a:ea typeface="微软雅黑" pitchFamily="34" charset="-122"/>
              </a:rPr>
              <a:t>民报</a:t>
            </a:r>
          </a:p>
          <a:p>
            <a:endParaRPr lang="zh-CN" altLang="en-US" sz="2400" b="1">
              <a:solidFill>
                <a:srgbClr val="3333FF"/>
              </a:solidFill>
              <a:latin typeface="微软雅黑" pitchFamily="34" charset="-122"/>
              <a:ea typeface="微软雅黑" pitchFamily="34" charset="-122"/>
            </a:endParaRPr>
          </a:p>
        </p:txBody>
      </p:sp>
      <p:sp>
        <p:nvSpPr>
          <p:cNvPr id="22543" name="Text Box 252"/>
          <p:cNvSpPr txBox="1">
            <a:spLocks noChangeArrowheads="1"/>
          </p:cNvSpPr>
          <p:nvPr/>
        </p:nvSpPr>
        <p:spPr bwMode="auto">
          <a:xfrm>
            <a:off x="6386513" y="2887663"/>
            <a:ext cx="1276350" cy="1568450"/>
          </a:xfrm>
          <a:prstGeom prst="rect">
            <a:avLst/>
          </a:prstGeom>
          <a:noFill/>
          <a:ln w="9525">
            <a:noFill/>
            <a:miter lim="800000"/>
            <a:headEnd/>
            <a:tailEnd/>
          </a:ln>
        </p:spPr>
        <p:txBody>
          <a:bodyPr>
            <a:spAutoFit/>
          </a:bodyPr>
          <a:lstStyle/>
          <a:p>
            <a:pPr>
              <a:spcBef>
                <a:spcPct val="50000"/>
              </a:spcBef>
            </a:pPr>
            <a:r>
              <a:rPr lang="zh-CN" altLang="en-US" sz="2400" b="1">
                <a:solidFill>
                  <a:srgbClr val="3333FF"/>
                </a:solidFill>
                <a:latin typeface="微软雅黑" pitchFamily="34" charset="-122"/>
                <a:ea typeface="微软雅黑" pitchFamily="34" charset="-122"/>
              </a:rPr>
              <a:t>第一个资产阶级革命团体</a:t>
            </a:r>
          </a:p>
        </p:txBody>
      </p:sp>
      <p:sp>
        <p:nvSpPr>
          <p:cNvPr id="64" name="Rectangle 180"/>
          <p:cNvSpPr>
            <a:spLocks noChangeArrowheads="1"/>
          </p:cNvSpPr>
          <p:nvPr/>
        </p:nvSpPr>
        <p:spPr bwMode="auto">
          <a:xfrm>
            <a:off x="6372225" y="4483100"/>
            <a:ext cx="1160463" cy="1570038"/>
          </a:xfrm>
          <a:prstGeom prst="rect">
            <a:avLst/>
          </a:prstGeom>
          <a:noFill/>
          <a:ln w="9525">
            <a:noFill/>
            <a:miter lim="800000"/>
            <a:headEnd/>
            <a:tailEnd/>
          </a:ln>
        </p:spPr>
        <p:txBody>
          <a:bodyPr>
            <a:spAutoFit/>
          </a:bodyPr>
          <a:lstStyle/>
          <a:p>
            <a:r>
              <a:rPr lang="zh-CN" altLang="en-US" sz="2400" b="1">
                <a:solidFill>
                  <a:srgbClr val="3333FF"/>
                </a:solidFill>
                <a:latin typeface="微软雅黑" pitchFamily="34" charset="-122"/>
                <a:ea typeface="微软雅黑" pitchFamily="34" charset="-122"/>
              </a:rPr>
              <a:t>第一个</a:t>
            </a:r>
          </a:p>
          <a:p>
            <a:r>
              <a:rPr lang="zh-CN" altLang="en-US" sz="2400" b="1">
                <a:solidFill>
                  <a:srgbClr val="3333FF"/>
                </a:solidFill>
                <a:latin typeface="微软雅黑" pitchFamily="34" charset="-122"/>
                <a:ea typeface="微软雅黑" pitchFamily="34" charset="-122"/>
              </a:rPr>
              <a:t>资产阶级革命政党</a:t>
            </a:r>
          </a:p>
        </p:txBody>
      </p:sp>
      <p:sp>
        <p:nvSpPr>
          <p:cNvPr id="22545" name="Text Box 252"/>
          <p:cNvSpPr txBox="1">
            <a:spLocks noChangeArrowheads="1"/>
          </p:cNvSpPr>
          <p:nvPr/>
        </p:nvSpPr>
        <p:spPr bwMode="auto">
          <a:xfrm>
            <a:off x="7570788" y="2909888"/>
            <a:ext cx="1419225" cy="1200150"/>
          </a:xfrm>
          <a:prstGeom prst="rect">
            <a:avLst/>
          </a:prstGeom>
          <a:noFill/>
          <a:ln w="9525">
            <a:noFill/>
            <a:miter lim="800000"/>
            <a:headEnd/>
            <a:tailEnd/>
          </a:ln>
        </p:spPr>
        <p:txBody>
          <a:bodyPr>
            <a:spAutoFit/>
          </a:bodyPr>
          <a:lstStyle/>
          <a:p>
            <a:pPr>
              <a:spcBef>
                <a:spcPct val="50000"/>
              </a:spcBef>
            </a:pPr>
            <a:r>
              <a:rPr lang="zh-CN" altLang="en-US" sz="2400" b="1">
                <a:solidFill>
                  <a:srgbClr val="3333FF"/>
                </a:solidFill>
                <a:latin typeface="微软雅黑" pitchFamily="34" charset="-122"/>
                <a:ea typeface="微软雅黑" pitchFamily="34" charset="-122"/>
              </a:rPr>
              <a:t>资产阶级革命派初步形成</a:t>
            </a:r>
          </a:p>
        </p:txBody>
      </p:sp>
      <p:sp>
        <p:nvSpPr>
          <p:cNvPr id="68" name="Rectangle 180"/>
          <p:cNvSpPr>
            <a:spLocks noChangeArrowheads="1"/>
          </p:cNvSpPr>
          <p:nvPr/>
        </p:nvSpPr>
        <p:spPr bwMode="auto">
          <a:xfrm>
            <a:off x="7593013" y="4478338"/>
            <a:ext cx="1430337" cy="1570037"/>
          </a:xfrm>
          <a:prstGeom prst="rect">
            <a:avLst/>
          </a:prstGeom>
          <a:noFill/>
          <a:ln w="9525">
            <a:noFill/>
            <a:miter lim="800000"/>
            <a:headEnd/>
            <a:tailEnd/>
          </a:ln>
        </p:spPr>
        <p:txBody>
          <a:bodyPr>
            <a:spAutoFit/>
          </a:bodyPr>
          <a:lstStyle/>
          <a:p>
            <a:r>
              <a:rPr lang="zh-CN" altLang="en-US" sz="2400" b="1">
                <a:solidFill>
                  <a:srgbClr val="3333FF"/>
                </a:solidFill>
                <a:latin typeface="微软雅黑" pitchFamily="34" charset="-122"/>
                <a:ea typeface="微软雅黑" pitchFamily="34" charset="-122"/>
              </a:rPr>
              <a:t>将资产阶级民主革命推向新阶段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8"/>
                                        </p:tgtEl>
                                        <p:attrNameLst>
                                          <p:attrName>style.visibility</p:attrName>
                                        </p:attrNameLst>
                                      </p:cBhvr>
                                      <p:to>
                                        <p:strVal val="visible"/>
                                      </p:to>
                                    </p:set>
                                    <p:anim calcmode="lin" valueType="num">
                                      <p:cBhvr additive="base">
                                        <p:cTn id="13" dur="500" fill="hold"/>
                                        <p:tgtEl>
                                          <p:spTgt spid="68"/>
                                        </p:tgtEl>
                                        <p:attrNameLst>
                                          <p:attrName>ppt_x</p:attrName>
                                        </p:attrNameLst>
                                      </p:cBhvr>
                                      <p:tavLst>
                                        <p:tav tm="0">
                                          <p:val>
                                            <p:strVal val="#ppt_x"/>
                                          </p:val>
                                        </p:tav>
                                        <p:tav tm="100000">
                                          <p:val>
                                            <p:strVal val="#ppt_x"/>
                                          </p:val>
                                        </p:tav>
                                      </p:tavLst>
                                    </p:anim>
                                    <p:anim calcmode="lin" valueType="num">
                                      <p:cBhvr additive="base">
                                        <p:cTn id="14"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图片 5"/>
          <p:cNvPicPr>
            <a:picLocks noChangeAspect="1"/>
          </p:cNvPicPr>
          <p:nvPr/>
        </p:nvPicPr>
        <p:blipFill>
          <a:blip r:embed="rId2"/>
          <a:srcRect/>
          <a:stretch>
            <a:fillRect/>
          </a:stretch>
        </p:blipFill>
        <p:spPr bwMode="auto">
          <a:xfrm>
            <a:off x="1463675" y="1139825"/>
            <a:ext cx="6256338" cy="3549650"/>
          </a:xfrm>
          <a:prstGeom prst="rect">
            <a:avLst/>
          </a:prstGeom>
          <a:noFill/>
          <a:ln w="9525">
            <a:noFill/>
            <a:miter lim="800000"/>
            <a:headEnd/>
            <a:tailEnd/>
          </a:ln>
        </p:spPr>
      </p:pic>
      <p:sp>
        <p:nvSpPr>
          <p:cNvPr id="2" name="矩形 1"/>
          <p:cNvSpPr>
            <a:spLocks noChangeArrowheads="1"/>
          </p:cNvSpPr>
          <p:nvPr/>
        </p:nvSpPr>
        <p:spPr bwMode="auto">
          <a:xfrm>
            <a:off x="204788" y="4646613"/>
            <a:ext cx="8775700" cy="1862137"/>
          </a:xfrm>
          <a:prstGeom prst="rect">
            <a:avLst/>
          </a:prstGeom>
          <a:noFill/>
          <a:ln w="9525">
            <a:noFill/>
            <a:miter lim="800000"/>
            <a:headEnd/>
            <a:tailEnd/>
          </a:ln>
        </p:spPr>
        <p:txBody>
          <a:bodyPr>
            <a:spAutoFit/>
          </a:bodyPr>
          <a:lstStyle/>
          <a:p>
            <a:r>
              <a:rPr kumimoji="1" lang="en-US" altLang="zh-CN" sz="2300" b="1">
                <a:solidFill>
                  <a:srgbClr val="333333"/>
                </a:solidFill>
                <a:latin typeface="微软雅黑" pitchFamily="34" charset="-122"/>
                <a:ea typeface="微软雅黑" pitchFamily="34" charset="-122"/>
              </a:rPr>
              <a:t>       1905</a:t>
            </a:r>
            <a:r>
              <a:rPr kumimoji="1" lang="zh-CN" altLang="en-US" sz="2300" b="1">
                <a:solidFill>
                  <a:srgbClr val="333333"/>
                </a:solidFill>
                <a:latin typeface="微软雅黑" pitchFamily="34" charset="-122"/>
                <a:ea typeface="微软雅黑" pitchFamily="34" charset="-122"/>
              </a:rPr>
              <a:t>年</a:t>
            </a:r>
            <a:r>
              <a:rPr kumimoji="1" lang="en-US" altLang="zh-CN" sz="2300" b="1">
                <a:solidFill>
                  <a:srgbClr val="333333"/>
                </a:solidFill>
                <a:latin typeface="微软雅黑" pitchFamily="34" charset="-122"/>
                <a:ea typeface="微软雅黑" pitchFamily="34" charset="-122"/>
              </a:rPr>
              <a:t>8</a:t>
            </a:r>
            <a:r>
              <a:rPr kumimoji="1" lang="zh-CN" altLang="en-US" sz="2300" b="1">
                <a:solidFill>
                  <a:srgbClr val="333333"/>
                </a:solidFill>
                <a:latin typeface="微软雅黑" pitchFamily="34" charset="-122"/>
                <a:ea typeface="微软雅黑" pitchFamily="34" charset="-122"/>
              </a:rPr>
              <a:t>月，在孙中山的推动下，各革命团体的代表约一百人，在日本东京召开中国同盟会成立大会。会议通过了</a:t>
            </a:r>
            <a:r>
              <a:rPr kumimoji="1" lang="en-US" altLang="zh-CN" sz="2300" b="1">
                <a:solidFill>
                  <a:srgbClr val="333333"/>
                </a:solidFill>
                <a:latin typeface="微软雅黑" pitchFamily="34" charset="-122"/>
                <a:ea typeface="微软雅黑" pitchFamily="34" charset="-122"/>
              </a:rPr>
              <a:t>《</a:t>
            </a:r>
            <a:r>
              <a:rPr kumimoji="1" lang="zh-CN" altLang="en-US" sz="2300" b="1">
                <a:solidFill>
                  <a:srgbClr val="333333"/>
                </a:solidFill>
                <a:latin typeface="微软雅黑" pitchFamily="34" charset="-122"/>
                <a:ea typeface="微软雅黑" pitchFamily="34" charset="-122"/>
              </a:rPr>
              <a:t>中国同盟会章程</a:t>
            </a:r>
            <a:r>
              <a:rPr kumimoji="1" lang="en-US" altLang="zh-CN" sz="2300" b="1">
                <a:solidFill>
                  <a:srgbClr val="333333"/>
                </a:solidFill>
                <a:latin typeface="微软雅黑" pitchFamily="34" charset="-122"/>
                <a:ea typeface="微软雅黑" pitchFamily="34" charset="-122"/>
              </a:rPr>
              <a:t>》</a:t>
            </a:r>
            <a:r>
              <a:rPr kumimoji="1" lang="zh-CN" altLang="en-US" sz="2300" b="1">
                <a:solidFill>
                  <a:srgbClr val="333333"/>
                </a:solidFill>
                <a:latin typeface="微软雅黑" pitchFamily="34" charset="-122"/>
                <a:ea typeface="微软雅黑" pitchFamily="34" charset="-122"/>
              </a:rPr>
              <a:t>，推举孙中山为总理，宣布以孙中山提出的“</a:t>
            </a:r>
            <a:r>
              <a:rPr kumimoji="1" lang="zh-CN" altLang="en-US" sz="2300" b="1">
                <a:solidFill>
                  <a:srgbClr val="3333FF"/>
                </a:solidFill>
                <a:latin typeface="微软雅黑" pitchFamily="34" charset="-122"/>
                <a:ea typeface="微软雅黑" pitchFamily="34" charset="-122"/>
              </a:rPr>
              <a:t>驱除鞑虏，恢复中华，创立民国，平均地权</a:t>
            </a:r>
            <a:r>
              <a:rPr kumimoji="1" lang="zh-CN" altLang="en-US" sz="2300" b="1">
                <a:solidFill>
                  <a:srgbClr val="333333"/>
                </a:solidFill>
                <a:latin typeface="微软雅黑" pitchFamily="34" charset="-122"/>
                <a:ea typeface="微软雅黑" pitchFamily="34" charset="-122"/>
              </a:rPr>
              <a:t>”为同盟会政治纲领，决定创办机关刊物</a:t>
            </a:r>
            <a:r>
              <a:rPr kumimoji="1" lang="en-US" altLang="zh-CN" sz="2300" b="1">
                <a:solidFill>
                  <a:srgbClr val="333333"/>
                </a:solidFill>
                <a:latin typeface="微软雅黑" pitchFamily="34" charset="-122"/>
                <a:ea typeface="微软雅黑" pitchFamily="34" charset="-122"/>
              </a:rPr>
              <a:t>《</a:t>
            </a:r>
            <a:r>
              <a:rPr kumimoji="1" lang="zh-CN" altLang="en-US" sz="2300" b="1">
                <a:solidFill>
                  <a:srgbClr val="333333"/>
                </a:solidFill>
                <a:latin typeface="微软雅黑" pitchFamily="34" charset="-122"/>
                <a:ea typeface="微软雅黑" pitchFamily="34" charset="-122"/>
              </a:rPr>
              <a:t>民报</a:t>
            </a:r>
            <a:r>
              <a:rPr kumimoji="1" lang="en-US" altLang="zh-CN" sz="2300" b="1">
                <a:solidFill>
                  <a:srgbClr val="333333"/>
                </a:solidFill>
                <a:latin typeface="微软雅黑" pitchFamily="34" charset="-122"/>
                <a:ea typeface="微软雅黑" pitchFamily="34" charset="-122"/>
              </a:rPr>
              <a:t>》</a:t>
            </a:r>
            <a:r>
              <a:rPr kumimoji="1" lang="zh-CN" altLang="en-US" sz="2300" b="1">
                <a:solidFill>
                  <a:srgbClr val="333333"/>
                </a:solidFill>
                <a:latin typeface="微软雅黑" pitchFamily="34" charset="-122"/>
                <a:ea typeface="微软雅黑" pitchFamily="34" charset="-122"/>
              </a:rPr>
              <a:t>。图为</a:t>
            </a:r>
            <a:r>
              <a:rPr kumimoji="1" lang="zh-CN" altLang="en-US" sz="2300" b="1">
                <a:solidFill>
                  <a:srgbClr val="3333FF"/>
                </a:solidFill>
                <a:latin typeface="微软雅黑" pitchFamily="34" charset="-122"/>
                <a:ea typeface="微软雅黑" pitchFamily="34" charset="-122"/>
              </a:rPr>
              <a:t>同盟会成立时的合影</a:t>
            </a:r>
            <a:r>
              <a:rPr kumimoji="1" lang="zh-CN" altLang="en-US" sz="2300" b="1">
                <a:latin typeface="微软雅黑" pitchFamily="34" charset="-122"/>
                <a:ea typeface="微软雅黑"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TotalTime>
  <Words>3154</Words>
  <Application>WPS 演示</Application>
  <PresentationFormat>全屏显示(4:3)</PresentationFormat>
  <Paragraphs>225</Paragraphs>
  <Slides>37</Slides>
  <Notes>3</Notes>
  <HiddenSlides>0</HiddenSlides>
  <MMClips>1</MMClips>
  <ScaleCrop>false</ScaleCrop>
  <HeadingPairs>
    <vt:vector size="8" baseType="variant">
      <vt:variant>
        <vt:lpstr>已用的字体</vt:lpstr>
      </vt:variant>
      <vt:variant>
        <vt:i4>12</vt:i4>
      </vt:variant>
      <vt:variant>
        <vt:lpstr>演示文稿设计模板</vt:lpstr>
      </vt:variant>
      <vt:variant>
        <vt:i4>1</vt:i4>
      </vt:variant>
      <vt:variant>
        <vt:lpstr>嵌入 OLE 服务器</vt:lpstr>
      </vt:variant>
      <vt:variant>
        <vt:i4>1</vt:i4>
      </vt:variant>
      <vt:variant>
        <vt:lpstr>幻灯片标题</vt:lpstr>
      </vt:variant>
      <vt:variant>
        <vt:i4>37</vt:i4>
      </vt:variant>
    </vt:vector>
  </HeadingPairs>
  <TitlesOfParts>
    <vt:vector size="51" baseType="lpstr">
      <vt:lpstr>Calibri</vt:lpstr>
      <vt:lpstr>宋体</vt:lpstr>
      <vt:lpstr>Arial</vt:lpstr>
      <vt:lpstr>Calibri Light</vt:lpstr>
      <vt:lpstr>等线</vt:lpstr>
      <vt:lpstr>微软雅黑</vt:lpstr>
      <vt:lpstr>华文行楷</vt:lpstr>
      <vt:lpstr>Times New Roman</vt:lpstr>
      <vt:lpstr>+mn-ea</vt:lpstr>
      <vt:lpstr>楷体_GB2312</vt:lpstr>
      <vt:lpstr>Wingdings</vt:lpstr>
      <vt:lpstr>汉仪大宋简</vt:lpstr>
      <vt:lpstr>Office 主题</vt:lpstr>
      <vt:lpstr>BMP 图像</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cp:keywords>历史备课大师【全免费】</cp:keywords>
  <dc:description>历史备课大师【全免费】</dc:description>
  <cp:lastModifiedBy>User</cp:lastModifiedBy>
  <cp:revision>历史备课大师【全免费】</cp:revision>
  <dcterms:created xsi:type="dcterms:W3CDTF">2017-03-01T06:40:00Z</dcterms:created>
  <dcterms:modified xsi:type="dcterms:W3CDTF">2017-09-22T02:29:18Z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