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4" r:id="rId3"/>
  </p:sldMasterIdLst>
  <p:notesMasterIdLst>
    <p:notesMasterId r:id="rId5"/>
  </p:notesMasterIdLst>
  <p:handoutMasterIdLst>
    <p:handoutMasterId r:id="rId24"/>
  </p:handoutMasterIdLst>
  <p:sldIdLst>
    <p:sldId id="280" r:id="rId4"/>
    <p:sldId id="312" r:id="rId6"/>
    <p:sldId id="313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5" r:id="rId17"/>
    <p:sldId id="306" r:id="rId18"/>
    <p:sldId id="307" r:id="rId19"/>
    <p:sldId id="315" r:id="rId20"/>
    <p:sldId id="309" r:id="rId21"/>
    <p:sldId id="310" r:id="rId22"/>
    <p:sldId id="316" r:id="rId2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1B1C5"/>
    <a:srgbClr val="E6FBFE"/>
    <a:srgbClr val="57D2E3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792" y="78"/>
      </p:cViewPr>
      <p:guideLst>
        <p:guide orient="horz" pos="213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9A41FFA-E3E8-4B67-A0C6-24E22CB526E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43FA0D-8F72-4565-9D7D-3C25306324F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4578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54927" y="1059872"/>
            <a:ext cx="8901546" cy="1223963"/>
          </a:xfrm>
        </p:spPr>
        <p:txBody>
          <a:bodyPr anchor="b">
            <a:normAutofit/>
          </a:bodyPr>
          <a:lstStyle>
            <a:lvl1pPr algn="ctr">
              <a:defRPr sz="5400">
                <a:ln w="9525">
                  <a:solidFill>
                    <a:schemeClr val="bg1"/>
                  </a:solidFill>
                </a:ln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54927" y="2375911"/>
            <a:ext cx="8901546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30725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300143" y="2906104"/>
            <a:ext cx="7779039" cy="1572843"/>
            <a:chOff x="2051050" y="2906713"/>
            <a:chExt cx="5166309" cy="1044575"/>
          </a:xfrm>
        </p:grpSpPr>
        <p:sp>
          <p:nvSpPr>
            <p:cNvPr id="10" name="椭圆 9"/>
            <p:cNvSpPr/>
            <p:nvPr/>
          </p:nvSpPr>
          <p:spPr>
            <a:xfrm>
              <a:off x="2051050" y="2906713"/>
              <a:ext cx="1042988" cy="104457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黑体" panose="0201060003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139950" y="3011002"/>
              <a:ext cx="865188" cy="863600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kern="0" dirty="0">
                <a:solidFill>
                  <a:prstClr val="white"/>
                </a:solidFill>
                <a:latin typeface="Arial" panose="020B0604020202020204" pitchFamily="34" charset="0"/>
                <a:ea typeface="黑体" panose="02010600030101010101" pitchFamily="49" charset="-122"/>
              </a:endParaRPr>
            </a:p>
          </p:txBody>
        </p:sp>
        <p:cxnSp>
          <p:nvCxnSpPr>
            <p:cNvPr id="12" name="直接连接符 16"/>
            <p:cNvCxnSpPr>
              <a:cxnSpLocks noChangeShapeType="1"/>
              <a:stCxn id="10" idx="6"/>
            </p:cNvCxnSpPr>
            <p:nvPr/>
          </p:nvCxnSpPr>
          <p:spPr bwMode="auto">
            <a:xfrm flipV="1">
              <a:off x="3094038" y="3429000"/>
              <a:ext cx="4123321" cy="1"/>
            </a:xfrm>
            <a:prstGeom prst="line">
              <a:avLst/>
            </a:prstGeom>
            <a:noFill/>
            <a:ln w="28575" algn="ctr">
              <a:solidFill>
                <a:schemeClr val="accent1"/>
              </a:solidFill>
              <a:rou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0596" y="2795588"/>
            <a:ext cx="6063113" cy="896937"/>
          </a:xfrm>
        </p:spPr>
        <p:txBody>
          <a:bodyPr anchor="b" anchorCtr="0">
            <a:normAutofit/>
          </a:bodyPr>
          <a:lstStyle>
            <a:lvl1pPr algn="ctr">
              <a:defRPr sz="3600" b="0"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04714" y="3761478"/>
            <a:ext cx="5194877" cy="539655"/>
          </a:xfrm>
          <a:prstGeom prst="roundRect">
            <a:avLst>
              <a:gd name="adj" fmla="val 50000"/>
            </a:avLst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0" y="3514537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4386699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4612777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89577" y="3573930"/>
            <a:ext cx="684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363081" y="3573930"/>
            <a:ext cx="684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0" y="3730649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18509" y="3514537"/>
            <a:ext cx="7065818" cy="1098239"/>
          </a:xfrm>
        </p:spPr>
        <p:txBody>
          <a:bodyPr>
            <a:normAutofit/>
          </a:bodyPr>
          <a:lstStyle>
            <a:lvl1pPr>
              <a:defRPr sz="600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6" Type="http://schemas.openxmlformats.org/officeDocument/2006/relationships/theme" Target="../theme/theme1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5" Type="http://schemas.openxmlformats.org/officeDocument/2006/relationships/theme" Target="../theme/theme2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ln>
            <a:solidFill>
              <a:schemeClr val="bg1"/>
            </a:solidFill>
          </a:ln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l"/>
        <a:defRPr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tags" Target="../tags/tag1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tags" Target="../tags/tag13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tags" Target="../tags/tag14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tags" Target="../tags/tag15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tags" Target="../tags/tag16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6.xml"/><Relationship Id="rId3" Type="http://schemas.openxmlformats.org/officeDocument/2006/relationships/tags" Target="../tags/tag17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tags" Target="../tags/tag18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6.xml"/><Relationship Id="rId6" Type="http://schemas.openxmlformats.org/officeDocument/2006/relationships/tags" Target="../tags/tag19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tags" Target="../tags/tag4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tags" Target="../tags/tag5.xml"/><Relationship Id="rId2" Type="http://schemas.openxmlformats.org/officeDocument/2006/relationships/image" Target="../media/image4.png"/><Relationship Id="rId1" Type="http://schemas.openxmlformats.org/officeDocument/2006/relationships/hyperlink" Target="../../../Documents%20and%20Settings/ywq/&#26700;&#38754;/&#30334;&#22242;&#22823;&#25112;.rm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audio" Target="../media/audio1.wav"/><Relationship Id="rId2" Type="http://schemas.openxmlformats.org/officeDocument/2006/relationships/tags" Target="../tags/tag6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tags" Target="../tags/tag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tags" Target="../tags/tag8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tags" Target="../tags/tag9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tags" Target="../tags/tag10.xml"/><Relationship Id="rId2" Type="http://schemas.openxmlformats.org/officeDocument/2006/relationships/image" Target="../media/image11.png"/><Relationship Id="rId1" Type="http://schemas.openxmlformats.org/officeDocument/2006/relationships/hyperlink" Target="../AppData/Local/Temp/360zip$Temp/360$0/14&#24179;&#22411;&#20851;&#22823;&#25463;.m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18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98" name="组合 8"/>
          <p:cNvGrpSpPr/>
          <p:nvPr/>
        </p:nvGrpSpPr>
        <p:grpSpPr>
          <a:xfrm>
            <a:off x="1770802" y="1323764"/>
            <a:ext cx="8168639" cy="3131186"/>
            <a:chOff x="1272052" y="1914488"/>
            <a:chExt cx="4852121" cy="2467487"/>
          </a:xfrm>
        </p:grpSpPr>
        <p:sp>
          <p:nvSpPr>
            <p:cNvPr id="4099" name="矩形 24"/>
            <p:cNvSpPr/>
            <p:nvPr/>
          </p:nvSpPr>
          <p:spPr>
            <a:xfrm>
              <a:off x="1406833" y="1914488"/>
              <a:ext cx="4430176" cy="726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   </a:t>
              </a:r>
              <a:r>
                <a:rPr lang="zh-CN" altLang="en-US" sz="36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第六单元 </a:t>
              </a:r>
              <a:r>
                <a:rPr lang="en-US" altLang="zh-CN" sz="36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36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中华民族的抗日战争</a:t>
              </a:r>
              <a:endParaRPr lang="zh-CN" altLang="en-US" sz="3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0" name="TextBox 2"/>
            <p:cNvSpPr txBox="1"/>
            <p:nvPr/>
          </p:nvSpPr>
          <p:spPr>
            <a:xfrm>
              <a:off x="1272052" y="3582331"/>
              <a:ext cx="4852121" cy="7996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6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en-US" altLang="zh-CN" sz="6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21</a:t>
              </a:r>
              <a:r>
                <a:rPr lang="zh-CN" altLang="en-US" sz="6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课敌后战场的抗战</a:t>
              </a:r>
              <a:endParaRPr lang="zh-CN" altLang="en-US" sz="6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3" name="图片 20482" descr="84664ded7418ed7d249791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563" y="892175"/>
            <a:ext cx="6630987" cy="37814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2291" name="文本框 12290"/>
          <p:cNvSpPr txBox="1"/>
          <p:nvPr/>
        </p:nvSpPr>
        <p:spPr>
          <a:xfrm>
            <a:off x="46038" y="4702175"/>
            <a:ext cx="7150100" cy="1630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陕甘宁边区首府、中共中央所在地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延安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成为敌后战场的战略总后方和指挥中枢。</a:t>
            </a:r>
            <a:r>
              <a:rPr lang="en-US" altLang="x-none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x-none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6138" y="892175"/>
            <a:ext cx="4598987" cy="54340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7174"/>
          <p:cNvSpPr/>
          <p:nvPr/>
        </p:nvSpPr>
        <p:spPr>
          <a:xfrm>
            <a:off x="163830" y="145415"/>
            <a:ext cx="6000750" cy="755650"/>
          </a:xfrm>
          <a:prstGeom prst="rect">
            <a:avLst/>
          </a:prstGeom>
          <a:noFill/>
          <a:ln w="38100" cap="flat" cmpd="sng">
            <a:solidFill>
              <a:srgbClr val="00CC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开展人民游击战争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5" name="文本框 12290"/>
          <p:cNvSpPr txBox="1"/>
          <p:nvPr/>
        </p:nvSpPr>
        <p:spPr>
          <a:xfrm>
            <a:off x="577850" y="1109663"/>
            <a:ext cx="11279188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根据地军民在中国共产党的领导下，以主力部队和地方基干民兵为骨干，以广大群众为基础，组织各方力量，展开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群众性的人民游击战争。</a:t>
            </a:r>
            <a:r>
              <a:rPr lang="en-US" altLang="x-none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x-none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en-US" altLang="x-none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9" name="图片 21508" descr="点击浏览下一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2700" y="2678113"/>
            <a:ext cx="5816600" cy="3775075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1511" name="文本框 21510"/>
          <p:cNvSpPr txBox="1"/>
          <p:nvPr/>
        </p:nvSpPr>
        <p:spPr>
          <a:xfrm>
            <a:off x="10453688" y="5957888"/>
            <a:ext cx="1738312" cy="52197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 anchor="t">
            <a:spAutoFit/>
          </a:bodyPr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地雷战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13" name="图片 21512" descr="W0200905185715035579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13" y="2690813"/>
            <a:ext cx="6662737" cy="377031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1514" name="文本框 21513"/>
          <p:cNvSpPr txBox="1"/>
          <p:nvPr/>
        </p:nvSpPr>
        <p:spPr>
          <a:xfrm>
            <a:off x="182563" y="5949950"/>
            <a:ext cx="1720850" cy="52197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 anchor="t">
            <a:spAutoFit/>
          </a:bodyPr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215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85" decel="100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85" decel="100000"/>
                                        <p:tgtEl>
                                          <p:spTgt spid="215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385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385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215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21511" grpId="0" bldLvl="0" animBg="1"/>
      <p:bldP spid="215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7" name="图片 21506" descr="200511251841356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5688" y="3359150"/>
            <a:ext cx="7326312" cy="3498850"/>
          </a:xfrm>
          <a:prstGeom prst="rect">
            <a:avLst/>
          </a:prstGeom>
          <a:noFill/>
          <a:ln w="38100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1508" name="图片 21507" descr="20100713152224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3913"/>
            <a:ext cx="7985125" cy="3413125"/>
          </a:xfrm>
          <a:prstGeom prst="rect">
            <a:avLst/>
          </a:prstGeom>
          <a:noFill/>
          <a:ln w="381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1510" name="文本框 21509"/>
          <p:cNvSpPr txBox="1"/>
          <p:nvPr/>
        </p:nvSpPr>
        <p:spPr>
          <a:xfrm>
            <a:off x="252413" y="4430713"/>
            <a:ext cx="2738437" cy="70675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 anchor="t">
            <a:spAutoFit/>
          </a:bodyPr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麻雀战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061" name="文本框 21511"/>
          <p:cNvSpPr txBox="1"/>
          <p:nvPr/>
        </p:nvSpPr>
        <p:spPr>
          <a:xfrm>
            <a:off x="8861425" y="2581275"/>
            <a:ext cx="2740025" cy="70675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 anchor="t">
            <a:spAutoFit/>
          </a:bodyPr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破袭战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15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215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nimBg="1"/>
      <p:bldP spid="4506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758910" y="691515"/>
            <a:ext cx="7069455" cy="28613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隶书_GBK" charset="-122"/>
                <a:ea typeface="方正隶书_GBK" charset="-122"/>
                <a:cs typeface="+mn-cs"/>
                <a:sym typeface="+mn-ea"/>
              </a:rPr>
              <a:t>敌后战场和正面战场</a:t>
            </a:r>
            <a:endParaRPr kumimoji="0" lang="zh-CN" altLang="en-US" sz="60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方正隶书_GBK" charset="-122"/>
              <a:ea typeface="方正隶书_GBK" charset="-122"/>
              <a:cs typeface="+mn-cs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隶书_GBK" charset="-122"/>
                <a:ea typeface="方正隶书_GBK" charset="-122"/>
                <a:cs typeface="+mn-cs"/>
                <a:sym typeface="+mn-ea"/>
              </a:rPr>
              <a:t>相互配合，构成了</a:t>
            </a:r>
            <a:endParaRPr kumimoji="0" lang="zh-CN" altLang="en-US" sz="60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方正隶书_GBK" charset="-122"/>
              <a:ea typeface="方正隶书_GBK" charset="-122"/>
              <a:cs typeface="+mn-cs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方正隶书_GBK" charset="-122"/>
                <a:ea typeface="方正隶书_GBK" charset="-122"/>
                <a:cs typeface="+mn-cs"/>
                <a:sym typeface="+mn-ea"/>
              </a:rPr>
              <a:t>中国抗日战争的整体</a:t>
            </a:r>
            <a:endParaRPr kumimoji="0" lang="zh-CN" altLang="en-US" sz="60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方正隶书_GBK" charset="-122"/>
              <a:ea typeface="方正隶书_GBK" charset="-122"/>
              <a:cs typeface="+mn-cs"/>
              <a:sym typeface="+mn-ea"/>
            </a:endParaRPr>
          </a:p>
        </p:txBody>
      </p:sp>
      <p:pic>
        <p:nvPicPr>
          <p:cNvPr id="1638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3238" y="3427413"/>
            <a:ext cx="8996362" cy="299878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7197"/>
          <p:cNvSpPr/>
          <p:nvPr/>
        </p:nvSpPr>
        <p:spPr>
          <a:xfrm>
            <a:off x="-31750" y="45720"/>
            <a:ext cx="43065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三</a:t>
            </a:r>
            <a:r>
              <a:rPr lang="en-US" altLang="zh-CN" sz="54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54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百团大战</a:t>
            </a:r>
            <a:endParaRPr lang="zh-CN" altLang="en-US" sz="54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530" name="矩形 7174"/>
          <p:cNvSpPr/>
          <p:nvPr/>
        </p:nvSpPr>
        <p:spPr>
          <a:xfrm>
            <a:off x="558800" y="967740"/>
            <a:ext cx="2190115" cy="700405"/>
          </a:xfrm>
          <a:prstGeom prst="rect">
            <a:avLst/>
          </a:prstGeom>
          <a:noFill/>
          <a:ln w="38100" cap="flat" cmpd="sng">
            <a:solidFill>
              <a:srgbClr val="00CC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原因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7" name="Text Box 13"/>
          <p:cNvSpPr txBox="1"/>
          <p:nvPr/>
        </p:nvSpPr>
        <p:spPr>
          <a:xfrm>
            <a:off x="558800" y="1825625"/>
            <a:ext cx="11176000" cy="10763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为了消灭抗日根据地，日军实行“囚笼政策”，依托公路、铁路，对抗日根据地进行封锁蚕食。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6" name="图片 22535" descr="20100307130910298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888" y="3140710"/>
            <a:ext cx="5300662" cy="35560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7413" name="文本框 1"/>
          <p:cNvSpPr txBox="1"/>
          <p:nvPr/>
        </p:nvSpPr>
        <p:spPr>
          <a:xfrm>
            <a:off x="7183438" y="3635375"/>
            <a:ext cx="3148012" cy="64516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囚笼政策：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6291263" y="4672013"/>
            <a:ext cx="5443537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以铁路为柱，公路为链，碉堡为锁，并配以封锁墙、封锁沟。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bldLvl="0" animBg="1"/>
      <p:bldP spid="17413" grpId="0" bldLvl="0" animBg="1"/>
      <p:bldP spid="225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7174"/>
          <p:cNvSpPr/>
          <p:nvPr/>
        </p:nvSpPr>
        <p:spPr>
          <a:xfrm>
            <a:off x="208280" y="147320"/>
            <a:ext cx="2499995" cy="700405"/>
          </a:xfrm>
          <a:prstGeom prst="rect">
            <a:avLst/>
          </a:prstGeom>
          <a:noFill/>
          <a:ln w="38100" cap="flat" cmpd="sng">
            <a:solidFill>
              <a:srgbClr val="00CC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概况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477838" y="1359853"/>
          <a:ext cx="5994400" cy="4463415"/>
        </p:xfrm>
        <a:graphic>
          <a:graphicData uri="http://schemas.openxmlformats.org/drawingml/2006/table">
            <a:tbl>
              <a:tblPr/>
              <a:tblGrid>
                <a:gridCol w="1440815"/>
                <a:gridCol w="4553585"/>
              </a:tblGrid>
              <a:tr h="659130">
                <a:tc gridSpan="2"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3000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方正黑体_GBK" charset="-122"/>
                          <a:ea typeface="方正黑体_GBK" charset="-122"/>
                        </a:rPr>
                        <a:t>    </a:t>
                      </a:r>
                      <a:r>
                        <a:rPr lang="en-US" altLang="zh-CN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方正黑体_GBK" charset="-122"/>
                          <a:ea typeface="方正黑体_GBK" charset="-122"/>
                        </a:rPr>
                        <a:t> </a:t>
                      </a:r>
                      <a:r>
                        <a:rPr lang="zh-CN" altLang="en-US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方正黑体_GBK" charset="-122"/>
                          <a:ea typeface="方正黑体_GBK" charset="-122"/>
                        </a:rPr>
                        <a:t>百团大战</a:t>
                      </a:r>
                      <a:endParaRPr lang="zh-CN" altLang="en-US" sz="3600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方正黑体_GBK" charset="-122"/>
                        <a:ea typeface="方正黑体_GBK" charset="-122"/>
                      </a:endParaRPr>
                    </a:p>
                  </a:txBody>
                  <a:tcPr marL="121901" marR="121901" marT="45716" marB="45716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时间</a:t>
                      </a:r>
                      <a:endParaRPr lang="zh-CN" altLang="en-US" sz="3000" b="1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01" marR="121901" marT="45716" marB="45716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solidFill>
                          <a:srgbClr val="0000CC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901" marR="121901" marT="45716" marB="45716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地点</a:t>
                      </a:r>
                      <a:endParaRPr lang="zh-CN" altLang="en-US" sz="3000" b="1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01" marR="121901" marT="45716" marB="45716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solidFill>
                          <a:srgbClr val="0000CC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901" marR="121901" marT="45716" marB="45716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指挥</a:t>
                      </a:r>
                      <a:endParaRPr lang="zh-CN" altLang="en-US" sz="3000" b="1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01" marR="121901" marT="45716" marB="45716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solidFill>
                          <a:srgbClr val="0000CC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901" marR="121901" marT="45716" marB="45716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744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主要目标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01" marR="121901" marT="45716" marB="45716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solidFill>
                          <a:srgbClr val="0000CC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901" marR="121901" marT="45716" marB="45716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26650"/>
          <p:cNvSpPr txBox="1"/>
          <p:nvPr/>
        </p:nvSpPr>
        <p:spPr>
          <a:xfrm>
            <a:off x="2074863" y="2089150"/>
            <a:ext cx="32385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1940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年下半年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6650"/>
          <p:cNvSpPr txBox="1"/>
          <p:nvPr/>
        </p:nvSpPr>
        <p:spPr>
          <a:xfrm>
            <a:off x="2074863" y="2611120"/>
            <a:ext cx="12604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华北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26650"/>
          <p:cNvSpPr txBox="1"/>
          <p:nvPr/>
        </p:nvSpPr>
        <p:spPr>
          <a:xfrm>
            <a:off x="2074863" y="3133090"/>
            <a:ext cx="4648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彭德怀领导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多个团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6" name="文本框 1"/>
          <p:cNvSpPr txBox="1"/>
          <p:nvPr/>
        </p:nvSpPr>
        <p:spPr>
          <a:xfrm>
            <a:off x="1908175" y="3655060"/>
            <a:ext cx="4595813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破袭日军交通线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，摧毁敌人交通线两侧及抗日根据地内的日伪据点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7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7238" y="1359853"/>
            <a:ext cx="681037" cy="5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8" name="图片 26625" descr="彭德怀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063" y="434340"/>
            <a:ext cx="5281612" cy="535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80" name="矩形 26626"/>
          <p:cNvSpPr/>
          <p:nvPr/>
        </p:nvSpPr>
        <p:spPr>
          <a:xfrm>
            <a:off x="9031288" y="5793740"/>
            <a:ext cx="1463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彭德怀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49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49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8456" grpId="0"/>
      <p:bldP spid="491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24577" descr="008"/>
          <p:cNvPicPr>
            <a:picLocks noChangeAspect="1"/>
          </p:cNvPicPr>
          <p:nvPr/>
        </p:nvPicPr>
        <p:blipFill>
          <a:blip r:embed="rId1">
            <a:lum contrast="41999"/>
          </a:blip>
          <a:srcRect t="563" b="563"/>
          <a:stretch>
            <a:fillRect/>
          </a:stretch>
        </p:blipFill>
        <p:spPr>
          <a:xfrm>
            <a:off x="711200" y="831850"/>
            <a:ext cx="10769600" cy="5603875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</p:pic>
      <p:grpSp>
        <p:nvGrpSpPr>
          <p:cNvPr id="25602" name="组合 24578"/>
          <p:cNvGrpSpPr/>
          <p:nvPr/>
        </p:nvGrpSpPr>
        <p:grpSpPr>
          <a:xfrm>
            <a:off x="723900" y="1143000"/>
            <a:ext cx="9977438" cy="4078288"/>
            <a:chOff x="6" y="507"/>
            <a:chExt cx="5337" cy="3101"/>
          </a:xfrm>
        </p:grpSpPr>
        <p:sp>
          <p:nvSpPr>
            <p:cNvPr id="25603" name="任意多边形 24579"/>
            <p:cNvSpPr/>
            <p:nvPr/>
          </p:nvSpPr>
          <p:spPr>
            <a:xfrm>
              <a:off x="6" y="1320"/>
              <a:ext cx="810" cy="6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72" y="36"/>
                </a:cxn>
                <a:cxn ang="0">
                  <a:pos x="96" y="60"/>
                </a:cxn>
                <a:cxn ang="0">
                  <a:pos x="102" y="78"/>
                </a:cxn>
                <a:cxn ang="0">
                  <a:pos x="120" y="90"/>
                </a:cxn>
                <a:cxn ang="0">
                  <a:pos x="216" y="156"/>
                </a:cxn>
                <a:cxn ang="0">
                  <a:pos x="252" y="168"/>
                </a:cxn>
                <a:cxn ang="0">
                  <a:pos x="390" y="126"/>
                </a:cxn>
                <a:cxn ang="0">
                  <a:pos x="408" y="114"/>
                </a:cxn>
                <a:cxn ang="0">
                  <a:pos x="432" y="90"/>
                </a:cxn>
                <a:cxn ang="0">
                  <a:pos x="468" y="66"/>
                </a:cxn>
                <a:cxn ang="0">
                  <a:pos x="450" y="180"/>
                </a:cxn>
                <a:cxn ang="0">
                  <a:pos x="426" y="264"/>
                </a:cxn>
                <a:cxn ang="0">
                  <a:pos x="480" y="282"/>
                </a:cxn>
                <a:cxn ang="0">
                  <a:pos x="516" y="306"/>
                </a:cxn>
                <a:cxn ang="0">
                  <a:pos x="582" y="318"/>
                </a:cxn>
                <a:cxn ang="0">
                  <a:pos x="654" y="324"/>
                </a:cxn>
                <a:cxn ang="0">
                  <a:pos x="666" y="294"/>
                </a:cxn>
                <a:cxn ang="0">
                  <a:pos x="678" y="312"/>
                </a:cxn>
                <a:cxn ang="0">
                  <a:pos x="810" y="354"/>
                </a:cxn>
                <a:cxn ang="0">
                  <a:pos x="720" y="378"/>
                </a:cxn>
                <a:cxn ang="0">
                  <a:pos x="636" y="396"/>
                </a:cxn>
                <a:cxn ang="0">
                  <a:pos x="588" y="366"/>
                </a:cxn>
                <a:cxn ang="0">
                  <a:pos x="300" y="378"/>
                </a:cxn>
                <a:cxn ang="0">
                  <a:pos x="246" y="438"/>
                </a:cxn>
                <a:cxn ang="0">
                  <a:pos x="264" y="522"/>
                </a:cxn>
                <a:cxn ang="0">
                  <a:pos x="294" y="510"/>
                </a:cxn>
                <a:cxn ang="0">
                  <a:pos x="300" y="540"/>
                </a:cxn>
                <a:cxn ang="0">
                  <a:pos x="366" y="630"/>
                </a:cxn>
                <a:cxn ang="0">
                  <a:pos x="348" y="642"/>
                </a:cxn>
                <a:cxn ang="0">
                  <a:pos x="312" y="624"/>
                </a:cxn>
                <a:cxn ang="0">
                  <a:pos x="192" y="594"/>
                </a:cxn>
                <a:cxn ang="0">
                  <a:pos x="210" y="576"/>
                </a:cxn>
                <a:cxn ang="0">
                  <a:pos x="186" y="546"/>
                </a:cxn>
                <a:cxn ang="0">
                  <a:pos x="114" y="522"/>
                </a:cxn>
                <a:cxn ang="0">
                  <a:pos x="78" y="510"/>
                </a:cxn>
                <a:cxn ang="0">
                  <a:pos x="60" y="504"/>
                </a:cxn>
                <a:cxn ang="0">
                  <a:pos x="54" y="486"/>
                </a:cxn>
                <a:cxn ang="0">
                  <a:pos x="72" y="474"/>
                </a:cxn>
                <a:cxn ang="0">
                  <a:pos x="108" y="372"/>
                </a:cxn>
                <a:cxn ang="0">
                  <a:pos x="30" y="114"/>
                </a:cxn>
                <a:cxn ang="0">
                  <a:pos x="0" y="0"/>
                </a:cxn>
              </a:cxnLst>
              <a:pathLst>
                <a:path w="810" h="644">
                  <a:moveTo>
                    <a:pt x="0" y="0"/>
                  </a:moveTo>
                  <a:cubicBezTo>
                    <a:pt x="12" y="4"/>
                    <a:pt x="25" y="5"/>
                    <a:pt x="36" y="12"/>
                  </a:cubicBezTo>
                  <a:cubicBezTo>
                    <a:pt x="48" y="20"/>
                    <a:pt x="72" y="36"/>
                    <a:pt x="72" y="36"/>
                  </a:cubicBezTo>
                  <a:cubicBezTo>
                    <a:pt x="88" y="84"/>
                    <a:pt x="64" y="28"/>
                    <a:pt x="96" y="60"/>
                  </a:cubicBezTo>
                  <a:cubicBezTo>
                    <a:pt x="100" y="64"/>
                    <a:pt x="98" y="73"/>
                    <a:pt x="102" y="78"/>
                  </a:cubicBezTo>
                  <a:cubicBezTo>
                    <a:pt x="107" y="84"/>
                    <a:pt x="114" y="86"/>
                    <a:pt x="120" y="90"/>
                  </a:cubicBezTo>
                  <a:cubicBezTo>
                    <a:pt x="133" y="129"/>
                    <a:pt x="180" y="144"/>
                    <a:pt x="216" y="156"/>
                  </a:cubicBezTo>
                  <a:cubicBezTo>
                    <a:pt x="228" y="160"/>
                    <a:pt x="252" y="168"/>
                    <a:pt x="252" y="168"/>
                  </a:cubicBezTo>
                  <a:cubicBezTo>
                    <a:pt x="317" y="165"/>
                    <a:pt x="415" y="201"/>
                    <a:pt x="390" y="126"/>
                  </a:cubicBezTo>
                  <a:cubicBezTo>
                    <a:pt x="390" y="126"/>
                    <a:pt x="402" y="118"/>
                    <a:pt x="408" y="114"/>
                  </a:cubicBezTo>
                  <a:cubicBezTo>
                    <a:pt x="418" y="83"/>
                    <a:pt x="406" y="105"/>
                    <a:pt x="432" y="90"/>
                  </a:cubicBezTo>
                  <a:cubicBezTo>
                    <a:pt x="445" y="83"/>
                    <a:pt x="468" y="66"/>
                    <a:pt x="468" y="66"/>
                  </a:cubicBezTo>
                  <a:cubicBezTo>
                    <a:pt x="479" y="100"/>
                    <a:pt x="461" y="147"/>
                    <a:pt x="450" y="180"/>
                  </a:cubicBezTo>
                  <a:cubicBezTo>
                    <a:pt x="381" y="134"/>
                    <a:pt x="414" y="255"/>
                    <a:pt x="426" y="264"/>
                  </a:cubicBezTo>
                  <a:cubicBezTo>
                    <a:pt x="426" y="264"/>
                    <a:pt x="471" y="279"/>
                    <a:pt x="480" y="282"/>
                  </a:cubicBezTo>
                  <a:cubicBezTo>
                    <a:pt x="494" y="287"/>
                    <a:pt x="502" y="301"/>
                    <a:pt x="516" y="306"/>
                  </a:cubicBezTo>
                  <a:cubicBezTo>
                    <a:pt x="549" y="317"/>
                    <a:pt x="528" y="311"/>
                    <a:pt x="582" y="318"/>
                  </a:cubicBezTo>
                  <a:cubicBezTo>
                    <a:pt x="611" y="328"/>
                    <a:pt x="624" y="330"/>
                    <a:pt x="654" y="324"/>
                  </a:cubicBezTo>
                  <a:cubicBezTo>
                    <a:pt x="652" y="318"/>
                    <a:pt x="636" y="288"/>
                    <a:pt x="666" y="294"/>
                  </a:cubicBezTo>
                  <a:cubicBezTo>
                    <a:pt x="673" y="295"/>
                    <a:pt x="672" y="308"/>
                    <a:pt x="678" y="312"/>
                  </a:cubicBezTo>
                  <a:cubicBezTo>
                    <a:pt x="714" y="334"/>
                    <a:pt x="770" y="341"/>
                    <a:pt x="810" y="354"/>
                  </a:cubicBezTo>
                  <a:cubicBezTo>
                    <a:pt x="778" y="359"/>
                    <a:pt x="750" y="368"/>
                    <a:pt x="720" y="378"/>
                  </a:cubicBezTo>
                  <a:cubicBezTo>
                    <a:pt x="694" y="387"/>
                    <a:pt x="663" y="387"/>
                    <a:pt x="636" y="396"/>
                  </a:cubicBezTo>
                  <a:cubicBezTo>
                    <a:pt x="666" y="352"/>
                    <a:pt x="630" y="361"/>
                    <a:pt x="588" y="366"/>
                  </a:cubicBezTo>
                  <a:cubicBezTo>
                    <a:pt x="491" y="361"/>
                    <a:pt x="395" y="354"/>
                    <a:pt x="300" y="378"/>
                  </a:cubicBezTo>
                  <a:cubicBezTo>
                    <a:pt x="256" y="407"/>
                    <a:pt x="271" y="400"/>
                    <a:pt x="246" y="438"/>
                  </a:cubicBezTo>
                  <a:cubicBezTo>
                    <a:pt x="237" y="475"/>
                    <a:pt x="253" y="489"/>
                    <a:pt x="264" y="522"/>
                  </a:cubicBezTo>
                  <a:cubicBezTo>
                    <a:pt x="267" y="512"/>
                    <a:pt x="271" y="482"/>
                    <a:pt x="294" y="510"/>
                  </a:cubicBezTo>
                  <a:cubicBezTo>
                    <a:pt x="301" y="518"/>
                    <a:pt x="297" y="530"/>
                    <a:pt x="300" y="540"/>
                  </a:cubicBezTo>
                  <a:cubicBezTo>
                    <a:pt x="311" y="580"/>
                    <a:pt x="325" y="616"/>
                    <a:pt x="366" y="630"/>
                  </a:cubicBezTo>
                  <a:cubicBezTo>
                    <a:pt x="360" y="634"/>
                    <a:pt x="355" y="641"/>
                    <a:pt x="348" y="642"/>
                  </a:cubicBezTo>
                  <a:cubicBezTo>
                    <a:pt x="336" y="644"/>
                    <a:pt x="321" y="628"/>
                    <a:pt x="312" y="624"/>
                  </a:cubicBezTo>
                  <a:cubicBezTo>
                    <a:pt x="275" y="608"/>
                    <a:pt x="231" y="600"/>
                    <a:pt x="192" y="594"/>
                  </a:cubicBezTo>
                  <a:cubicBezTo>
                    <a:pt x="198" y="588"/>
                    <a:pt x="207" y="584"/>
                    <a:pt x="210" y="576"/>
                  </a:cubicBezTo>
                  <a:cubicBezTo>
                    <a:pt x="215" y="562"/>
                    <a:pt x="194" y="550"/>
                    <a:pt x="186" y="546"/>
                  </a:cubicBezTo>
                  <a:cubicBezTo>
                    <a:pt x="164" y="536"/>
                    <a:pt x="137" y="530"/>
                    <a:pt x="114" y="522"/>
                  </a:cubicBezTo>
                  <a:cubicBezTo>
                    <a:pt x="102" y="518"/>
                    <a:pt x="90" y="514"/>
                    <a:pt x="78" y="510"/>
                  </a:cubicBezTo>
                  <a:cubicBezTo>
                    <a:pt x="72" y="508"/>
                    <a:pt x="60" y="504"/>
                    <a:pt x="60" y="504"/>
                  </a:cubicBezTo>
                  <a:cubicBezTo>
                    <a:pt x="58" y="498"/>
                    <a:pt x="52" y="492"/>
                    <a:pt x="54" y="486"/>
                  </a:cubicBezTo>
                  <a:cubicBezTo>
                    <a:pt x="57" y="479"/>
                    <a:pt x="68" y="480"/>
                    <a:pt x="72" y="474"/>
                  </a:cubicBezTo>
                  <a:cubicBezTo>
                    <a:pt x="86" y="452"/>
                    <a:pt x="103" y="397"/>
                    <a:pt x="108" y="372"/>
                  </a:cubicBezTo>
                  <a:cubicBezTo>
                    <a:pt x="104" y="312"/>
                    <a:pt x="92" y="156"/>
                    <a:pt x="30" y="114"/>
                  </a:cubicBezTo>
                  <a:cubicBezTo>
                    <a:pt x="18" y="78"/>
                    <a:pt x="0" y="39"/>
                    <a:pt x="0" y="0"/>
                  </a:cubicBez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  <a:ln w="9525">
              <a:noFill/>
            </a:ln>
          </p:spPr>
          <p:txBody>
            <a:bodyPr/>
            <a:p>
              <a:endParaRPr lang="zh-CN" altLang="en-US" sz="135"/>
            </a:p>
          </p:txBody>
        </p:sp>
        <p:sp>
          <p:nvSpPr>
            <p:cNvPr id="25604" name="任意多边形 24580"/>
            <p:cNvSpPr/>
            <p:nvPr/>
          </p:nvSpPr>
          <p:spPr>
            <a:xfrm>
              <a:off x="1945" y="1716"/>
              <a:ext cx="1104" cy="832"/>
            </a:xfrm>
            <a:custGeom>
              <a:avLst/>
              <a:gdLst/>
              <a:ahLst/>
              <a:cxnLst>
                <a:cxn ang="0">
                  <a:pos x="176" y="44"/>
                </a:cxn>
                <a:cxn ang="0">
                  <a:pos x="232" y="140"/>
                </a:cxn>
                <a:cxn ang="0">
                  <a:pos x="236" y="252"/>
                </a:cxn>
                <a:cxn ang="0">
                  <a:pos x="180" y="296"/>
                </a:cxn>
                <a:cxn ang="0">
                  <a:pos x="144" y="312"/>
                </a:cxn>
                <a:cxn ang="0">
                  <a:pos x="0" y="400"/>
                </a:cxn>
                <a:cxn ang="0">
                  <a:pos x="200" y="368"/>
                </a:cxn>
                <a:cxn ang="0">
                  <a:pos x="272" y="336"/>
                </a:cxn>
                <a:cxn ang="0">
                  <a:pos x="260" y="308"/>
                </a:cxn>
                <a:cxn ang="0">
                  <a:pos x="348" y="288"/>
                </a:cxn>
                <a:cxn ang="0">
                  <a:pos x="432" y="388"/>
                </a:cxn>
                <a:cxn ang="0">
                  <a:pos x="524" y="580"/>
                </a:cxn>
                <a:cxn ang="0">
                  <a:pos x="548" y="656"/>
                </a:cxn>
                <a:cxn ang="0">
                  <a:pos x="512" y="624"/>
                </a:cxn>
                <a:cxn ang="0">
                  <a:pos x="508" y="640"/>
                </a:cxn>
                <a:cxn ang="0">
                  <a:pos x="544" y="708"/>
                </a:cxn>
                <a:cxn ang="0">
                  <a:pos x="605" y="792"/>
                </a:cxn>
                <a:cxn ang="0">
                  <a:pos x="637" y="648"/>
                </a:cxn>
                <a:cxn ang="0">
                  <a:pos x="609" y="628"/>
                </a:cxn>
                <a:cxn ang="0">
                  <a:pos x="637" y="508"/>
                </a:cxn>
                <a:cxn ang="0">
                  <a:pos x="689" y="428"/>
                </a:cxn>
                <a:cxn ang="0">
                  <a:pos x="733" y="384"/>
                </a:cxn>
                <a:cxn ang="0">
                  <a:pos x="761" y="364"/>
                </a:cxn>
                <a:cxn ang="0">
                  <a:pos x="801" y="380"/>
                </a:cxn>
                <a:cxn ang="0">
                  <a:pos x="777" y="468"/>
                </a:cxn>
                <a:cxn ang="0">
                  <a:pos x="721" y="600"/>
                </a:cxn>
                <a:cxn ang="0">
                  <a:pos x="701" y="568"/>
                </a:cxn>
                <a:cxn ang="0">
                  <a:pos x="689" y="556"/>
                </a:cxn>
                <a:cxn ang="0">
                  <a:pos x="745" y="692"/>
                </a:cxn>
                <a:cxn ang="0">
                  <a:pos x="817" y="592"/>
                </a:cxn>
                <a:cxn ang="0">
                  <a:pos x="797" y="592"/>
                </a:cxn>
                <a:cxn ang="0">
                  <a:pos x="837" y="480"/>
                </a:cxn>
                <a:cxn ang="0">
                  <a:pos x="889" y="512"/>
                </a:cxn>
                <a:cxn ang="0">
                  <a:pos x="837" y="588"/>
                </a:cxn>
                <a:cxn ang="0">
                  <a:pos x="817" y="704"/>
                </a:cxn>
                <a:cxn ang="0">
                  <a:pos x="865" y="692"/>
                </a:cxn>
                <a:cxn ang="0">
                  <a:pos x="913" y="640"/>
                </a:cxn>
                <a:cxn ang="0">
                  <a:pos x="941" y="612"/>
                </a:cxn>
                <a:cxn ang="0">
                  <a:pos x="929" y="584"/>
                </a:cxn>
                <a:cxn ang="0">
                  <a:pos x="925" y="568"/>
                </a:cxn>
                <a:cxn ang="0">
                  <a:pos x="945" y="536"/>
                </a:cxn>
                <a:cxn ang="0">
                  <a:pos x="1053" y="384"/>
                </a:cxn>
                <a:cxn ang="0">
                  <a:pos x="1085" y="284"/>
                </a:cxn>
                <a:cxn ang="0">
                  <a:pos x="1053" y="180"/>
                </a:cxn>
                <a:cxn ang="0">
                  <a:pos x="717" y="140"/>
                </a:cxn>
                <a:cxn ang="0">
                  <a:pos x="228" y="28"/>
                </a:cxn>
              </a:cxnLst>
              <a:pathLst>
                <a:path w="1103" h="832">
                  <a:moveTo>
                    <a:pt x="148" y="0"/>
                  </a:moveTo>
                  <a:cubicBezTo>
                    <a:pt x="155" y="22"/>
                    <a:pt x="157" y="31"/>
                    <a:pt x="176" y="44"/>
                  </a:cubicBezTo>
                  <a:cubicBezTo>
                    <a:pt x="192" y="68"/>
                    <a:pt x="207" y="91"/>
                    <a:pt x="220" y="116"/>
                  </a:cubicBezTo>
                  <a:cubicBezTo>
                    <a:pt x="224" y="124"/>
                    <a:pt x="228" y="132"/>
                    <a:pt x="232" y="140"/>
                  </a:cubicBezTo>
                  <a:cubicBezTo>
                    <a:pt x="235" y="148"/>
                    <a:pt x="240" y="164"/>
                    <a:pt x="240" y="164"/>
                  </a:cubicBezTo>
                  <a:cubicBezTo>
                    <a:pt x="239" y="193"/>
                    <a:pt x="239" y="223"/>
                    <a:pt x="236" y="252"/>
                  </a:cubicBezTo>
                  <a:cubicBezTo>
                    <a:pt x="235" y="264"/>
                    <a:pt x="208" y="277"/>
                    <a:pt x="204" y="280"/>
                  </a:cubicBezTo>
                  <a:cubicBezTo>
                    <a:pt x="196" y="285"/>
                    <a:pt x="180" y="296"/>
                    <a:pt x="180" y="296"/>
                  </a:cubicBezTo>
                  <a:cubicBezTo>
                    <a:pt x="171" y="253"/>
                    <a:pt x="163" y="282"/>
                    <a:pt x="156" y="304"/>
                  </a:cubicBezTo>
                  <a:cubicBezTo>
                    <a:pt x="154" y="309"/>
                    <a:pt x="148" y="309"/>
                    <a:pt x="144" y="312"/>
                  </a:cubicBezTo>
                  <a:cubicBezTo>
                    <a:pt x="139" y="327"/>
                    <a:pt x="122" y="337"/>
                    <a:pt x="108" y="344"/>
                  </a:cubicBezTo>
                  <a:cubicBezTo>
                    <a:pt x="72" y="362"/>
                    <a:pt x="34" y="378"/>
                    <a:pt x="0" y="400"/>
                  </a:cubicBezTo>
                  <a:cubicBezTo>
                    <a:pt x="40" y="413"/>
                    <a:pt x="77" y="374"/>
                    <a:pt x="116" y="372"/>
                  </a:cubicBezTo>
                  <a:lnTo>
                    <a:pt x="200" y="368"/>
                  </a:lnTo>
                  <a:cubicBezTo>
                    <a:pt x="200" y="368"/>
                    <a:pt x="236" y="356"/>
                    <a:pt x="236" y="356"/>
                  </a:cubicBezTo>
                  <a:cubicBezTo>
                    <a:pt x="249" y="352"/>
                    <a:pt x="259" y="340"/>
                    <a:pt x="272" y="336"/>
                  </a:cubicBezTo>
                  <a:cubicBezTo>
                    <a:pt x="282" y="307"/>
                    <a:pt x="276" y="337"/>
                    <a:pt x="236" y="320"/>
                  </a:cubicBezTo>
                  <a:cubicBezTo>
                    <a:pt x="225" y="315"/>
                    <a:pt x="251" y="313"/>
                    <a:pt x="260" y="308"/>
                  </a:cubicBezTo>
                  <a:cubicBezTo>
                    <a:pt x="286" y="293"/>
                    <a:pt x="287" y="290"/>
                    <a:pt x="316" y="284"/>
                  </a:cubicBezTo>
                  <a:cubicBezTo>
                    <a:pt x="327" y="285"/>
                    <a:pt x="338" y="285"/>
                    <a:pt x="348" y="288"/>
                  </a:cubicBezTo>
                  <a:cubicBezTo>
                    <a:pt x="363" y="292"/>
                    <a:pt x="364" y="307"/>
                    <a:pt x="380" y="312"/>
                  </a:cubicBezTo>
                  <a:cubicBezTo>
                    <a:pt x="395" y="334"/>
                    <a:pt x="407" y="380"/>
                    <a:pt x="432" y="388"/>
                  </a:cubicBezTo>
                  <a:cubicBezTo>
                    <a:pt x="441" y="414"/>
                    <a:pt x="461" y="437"/>
                    <a:pt x="476" y="460"/>
                  </a:cubicBezTo>
                  <a:cubicBezTo>
                    <a:pt x="495" y="489"/>
                    <a:pt x="513" y="546"/>
                    <a:pt x="524" y="580"/>
                  </a:cubicBezTo>
                  <a:cubicBezTo>
                    <a:pt x="531" y="600"/>
                    <a:pt x="537" y="620"/>
                    <a:pt x="544" y="640"/>
                  </a:cubicBezTo>
                  <a:cubicBezTo>
                    <a:pt x="546" y="645"/>
                    <a:pt x="551" y="651"/>
                    <a:pt x="548" y="656"/>
                  </a:cubicBezTo>
                  <a:cubicBezTo>
                    <a:pt x="546" y="660"/>
                    <a:pt x="540" y="653"/>
                    <a:pt x="536" y="652"/>
                  </a:cubicBezTo>
                  <a:cubicBezTo>
                    <a:pt x="527" y="638"/>
                    <a:pt x="528" y="629"/>
                    <a:pt x="512" y="624"/>
                  </a:cubicBezTo>
                  <a:cubicBezTo>
                    <a:pt x="509" y="620"/>
                    <a:pt x="505" y="607"/>
                    <a:pt x="504" y="612"/>
                  </a:cubicBezTo>
                  <a:cubicBezTo>
                    <a:pt x="502" y="621"/>
                    <a:pt x="505" y="631"/>
                    <a:pt x="508" y="640"/>
                  </a:cubicBezTo>
                  <a:cubicBezTo>
                    <a:pt x="511" y="649"/>
                    <a:pt x="524" y="664"/>
                    <a:pt x="524" y="664"/>
                  </a:cubicBezTo>
                  <a:cubicBezTo>
                    <a:pt x="529" y="683"/>
                    <a:pt x="527" y="697"/>
                    <a:pt x="544" y="708"/>
                  </a:cubicBezTo>
                  <a:cubicBezTo>
                    <a:pt x="556" y="744"/>
                    <a:pt x="560" y="811"/>
                    <a:pt x="592" y="832"/>
                  </a:cubicBezTo>
                  <a:cubicBezTo>
                    <a:pt x="596" y="819"/>
                    <a:pt x="600" y="805"/>
                    <a:pt x="604" y="792"/>
                  </a:cubicBezTo>
                  <a:cubicBezTo>
                    <a:pt x="608" y="752"/>
                    <a:pt x="614" y="715"/>
                    <a:pt x="624" y="676"/>
                  </a:cubicBezTo>
                  <a:cubicBezTo>
                    <a:pt x="635" y="634"/>
                    <a:pt x="620" y="684"/>
                    <a:pt x="636" y="648"/>
                  </a:cubicBezTo>
                  <a:cubicBezTo>
                    <a:pt x="639" y="640"/>
                    <a:pt x="644" y="624"/>
                    <a:pt x="644" y="624"/>
                  </a:cubicBezTo>
                  <a:cubicBezTo>
                    <a:pt x="627" y="613"/>
                    <a:pt x="624" y="617"/>
                    <a:pt x="608" y="628"/>
                  </a:cubicBezTo>
                  <a:cubicBezTo>
                    <a:pt x="617" y="600"/>
                    <a:pt x="616" y="572"/>
                    <a:pt x="624" y="544"/>
                  </a:cubicBezTo>
                  <a:cubicBezTo>
                    <a:pt x="628" y="532"/>
                    <a:pt x="632" y="520"/>
                    <a:pt x="636" y="508"/>
                  </a:cubicBezTo>
                  <a:cubicBezTo>
                    <a:pt x="639" y="499"/>
                    <a:pt x="649" y="493"/>
                    <a:pt x="652" y="484"/>
                  </a:cubicBezTo>
                  <a:cubicBezTo>
                    <a:pt x="660" y="460"/>
                    <a:pt x="667" y="442"/>
                    <a:pt x="688" y="428"/>
                  </a:cubicBezTo>
                  <a:cubicBezTo>
                    <a:pt x="692" y="415"/>
                    <a:pt x="716" y="400"/>
                    <a:pt x="716" y="400"/>
                  </a:cubicBezTo>
                  <a:cubicBezTo>
                    <a:pt x="727" y="368"/>
                    <a:pt x="711" y="405"/>
                    <a:pt x="732" y="384"/>
                  </a:cubicBezTo>
                  <a:cubicBezTo>
                    <a:pt x="735" y="381"/>
                    <a:pt x="733" y="374"/>
                    <a:pt x="736" y="372"/>
                  </a:cubicBezTo>
                  <a:cubicBezTo>
                    <a:pt x="743" y="367"/>
                    <a:pt x="752" y="367"/>
                    <a:pt x="760" y="364"/>
                  </a:cubicBezTo>
                  <a:cubicBezTo>
                    <a:pt x="764" y="363"/>
                    <a:pt x="772" y="360"/>
                    <a:pt x="772" y="360"/>
                  </a:cubicBezTo>
                  <a:cubicBezTo>
                    <a:pt x="800" y="369"/>
                    <a:pt x="793" y="360"/>
                    <a:pt x="800" y="380"/>
                  </a:cubicBezTo>
                  <a:cubicBezTo>
                    <a:pt x="799" y="397"/>
                    <a:pt x="798" y="415"/>
                    <a:pt x="796" y="432"/>
                  </a:cubicBezTo>
                  <a:cubicBezTo>
                    <a:pt x="794" y="445"/>
                    <a:pt x="782" y="459"/>
                    <a:pt x="776" y="468"/>
                  </a:cubicBezTo>
                  <a:cubicBezTo>
                    <a:pt x="769" y="479"/>
                    <a:pt x="764" y="503"/>
                    <a:pt x="760" y="516"/>
                  </a:cubicBezTo>
                  <a:cubicBezTo>
                    <a:pt x="750" y="545"/>
                    <a:pt x="730" y="571"/>
                    <a:pt x="720" y="600"/>
                  </a:cubicBezTo>
                  <a:cubicBezTo>
                    <a:pt x="716" y="597"/>
                    <a:pt x="711" y="596"/>
                    <a:pt x="708" y="592"/>
                  </a:cubicBezTo>
                  <a:cubicBezTo>
                    <a:pt x="704" y="585"/>
                    <a:pt x="703" y="576"/>
                    <a:pt x="700" y="568"/>
                  </a:cubicBezTo>
                  <a:cubicBezTo>
                    <a:pt x="697" y="559"/>
                    <a:pt x="681" y="535"/>
                    <a:pt x="684" y="544"/>
                  </a:cubicBezTo>
                  <a:cubicBezTo>
                    <a:pt x="685" y="548"/>
                    <a:pt x="687" y="552"/>
                    <a:pt x="688" y="556"/>
                  </a:cubicBezTo>
                  <a:cubicBezTo>
                    <a:pt x="685" y="629"/>
                    <a:pt x="680" y="700"/>
                    <a:pt x="692" y="772"/>
                  </a:cubicBezTo>
                  <a:cubicBezTo>
                    <a:pt x="710" y="745"/>
                    <a:pt x="715" y="712"/>
                    <a:pt x="744" y="692"/>
                  </a:cubicBezTo>
                  <a:cubicBezTo>
                    <a:pt x="749" y="676"/>
                    <a:pt x="766" y="661"/>
                    <a:pt x="780" y="652"/>
                  </a:cubicBezTo>
                  <a:cubicBezTo>
                    <a:pt x="793" y="633"/>
                    <a:pt x="809" y="614"/>
                    <a:pt x="816" y="592"/>
                  </a:cubicBezTo>
                  <a:cubicBezTo>
                    <a:pt x="815" y="585"/>
                    <a:pt x="817" y="576"/>
                    <a:pt x="812" y="572"/>
                  </a:cubicBezTo>
                  <a:cubicBezTo>
                    <a:pt x="802" y="564"/>
                    <a:pt x="797" y="591"/>
                    <a:pt x="796" y="592"/>
                  </a:cubicBezTo>
                  <a:cubicBezTo>
                    <a:pt x="789" y="597"/>
                    <a:pt x="772" y="600"/>
                    <a:pt x="772" y="600"/>
                  </a:cubicBezTo>
                  <a:cubicBezTo>
                    <a:pt x="780" y="566"/>
                    <a:pt x="807" y="500"/>
                    <a:pt x="836" y="480"/>
                  </a:cubicBezTo>
                  <a:cubicBezTo>
                    <a:pt x="845" y="466"/>
                    <a:pt x="852" y="461"/>
                    <a:pt x="868" y="456"/>
                  </a:cubicBezTo>
                  <a:cubicBezTo>
                    <a:pt x="900" y="464"/>
                    <a:pt x="893" y="478"/>
                    <a:pt x="888" y="512"/>
                  </a:cubicBezTo>
                  <a:cubicBezTo>
                    <a:pt x="885" y="530"/>
                    <a:pt x="856" y="573"/>
                    <a:pt x="848" y="596"/>
                  </a:cubicBezTo>
                  <a:cubicBezTo>
                    <a:pt x="844" y="593"/>
                    <a:pt x="839" y="592"/>
                    <a:pt x="836" y="588"/>
                  </a:cubicBezTo>
                  <a:cubicBezTo>
                    <a:pt x="832" y="581"/>
                    <a:pt x="828" y="564"/>
                    <a:pt x="828" y="564"/>
                  </a:cubicBezTo>
                  <a:cubicBezTo>
                    <a:pt x="807" y="626"/>
                    <a:pt x="822" y="573"/>
                    <a:pt x="816" y="704"/>
                  </a:cubicBezTo>
                  <a:cubicBezTo>
                    <a:pt x="815" y="726"/>
                    <a:pt x="797" y="768"/>
                    <a:pt x="820" y="760"/>
                  </a:cubicBezTo>
                  <a:cubicBezTo>
                    <a:pt x="836" y="735"/>
                    <a:pt x="838" y="710"/>
                    <a:pt x="864" y="692"/>
                  </a:cubicBezTo>
                  <a:cubicBezTo>
                    <a:pt x="874" y="677"/>
                    <a:pt x="889" y="662"/>
                    <a:pt x="904" y="652"/>
                  </a:cubicBezTo>
                  <a:cubicBezTo>
                    <a:pt x="907" y="648"/>
                    <a:pt x="909" y="643"/>
                    <a:pt x="912" y="640"/>
                  </a:cubicBezTo>
                  <a:cubicBezTo>
                    <a:pt x="915" y="637"/>
                    <a:pt x="921" y="636"/>
                    <a:pt x="924" y="632"/>
                  </a:cubicBezTo>
                  <a:cubicBezTo>
                    <a:pt x="946" y="604"/>
                    <a:pt x="906" y="635"/>
                    <a:pt x="940" y="612"/>
                  </a:cubicBezTo>
                  <a:cubicBezTo>
                    <a:pt x="944" y="600"/>
                    <a:pt x="948" y="588"/>
                    <a:pt x="952" y="576"/>
                  </a:cubicBezTo>
                  <a:cubicBezTo>
                    <a:pt x="955" y="568"/>
                    <a:pt x="935" y="579"/>
                    <a:pt x="928" y="584"/>
                  </a:cubicBezTo>
                  <a:cubicBezTo>
                    <a:pt x="920" y="589"/>
                    <a:pt x="904" y="600"/>
                    <a:pt x="904" y="600"/>
                  </a:cubicBezTo>
                  <a:cubicBezTo>
                    <a:pt x="914" y="571"/>
                    <a:pt x="905" y="581"/>
                    <a:pt x="924" y="568"/>
                  </a:cubicBezTo>
                  <a:cubicBezTo>
                    <a:pt x="934" y="538"/>
                    <a:pt x="919" y="574"/>
                    <a:pt x="940" y="548"/>
                  </a:cubicBezTo>
                  <a:cubicBezTo>
                    <a:pt x="943" y="545"/>
                    <a:pt x="942" y="540"/>
                    <a:pt x="944" y="536"/>
                  </a:cubicBezTo>
                  <a:cubicBezTo>
                    <a:pt x="958" y="510"/>
                    <a:pt x="980" y="484"/>
                    <a:pt x="1004" y="468"/>
                  </a:cubicBezTo>
                  <a:cubicBezTo>
                    <a:pt x="1014" y="438"/>
                    <a:pt x="1042" y="414"/>
                    <a:pt x="1052" y="384"/>
                  </a:cubicBezTo>
                  <a:cubicBezTo>
                    <a:pt x="1057" y="368"/>
                    <a:pt x="1068" y="352"/>
                    <a:pt x="1072" y="336"/>
                  </a:cubicBezTo>
                  <a:cubicBezTo>
                    <a:pt x="1085" y="279"/>
                    <a:pt x="1074" y="313"/>
                    <a:pt x="1084" y="284"/>
                  </a:cubicBezTo>
                  <a:cubicBezTo>
                    <a:pt x="1088" y="253"/>
                    <a:pt x="1090" y="222"/>
                    <a:pt x="1100" y="192"/>
                  </a:cubicBezTo>
                  <a:cubicBezTo>
                    <a:pt x="1092" y="160"/>
                    <a:pt x="1103" y="180"/>
                    <a:pt x="1052" y="180"/>
                  </a:cubicBezTo>
                  <a:cubicBezTo>
                    <a:pt x="989" y="180"/>
                    <a:pt x="927" y="177"/>
                    <a:pt x="864" y="176"/>
                  </a:cubicBezTo>
                  <a:cubicBezTo>
                    <a:pt x="812" y="170"/>
                    <a:pt x="767" y="148"/>
                    <a:pt x="716" y="140"/>
                  </a:cubicBezTo>
                  <a:cubicBezTo>
                    <a:pt x="631" y="126"/>
                    <a:pt x="549" y="100"/>
                    <a:pt x="464" y="88"/>
                  </a:cubicBezTo>
                  <a:cubicBezTo>
                    <a:pt x="387" y="62"/>
                    <a:pt x="307" y="48"/>
                    <a:pt x="228" y="28"/>
                  </a:cubicBezTo>
                  <a:cubicBezTo>
                    <a:pt x="204" y="22"/>
                    <a:pt x="172" y="0"/>
                    <a:pt x="148" y="0"/>
                  </a:cubicBez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  <a:ln w="9525">
              <a:noFill/>
            </a:ln>
          </p:spPr>
          <p:txBody>
            <a:bodyPr/>
            <a:p>
              <a:endParaRPr lang="zh-CN" altLang="en-US" sz="135"/>
            </a:p>
          </p:txBody>
        </p:sp>
        <p:sp>
          <p:nvSpPr>
            <p:cNvPr id="25605" name="任意多边形 24581"/>
            <p:cNvSpPr/>
            <p:nvPr/>
          </p:nvSpPr>
          <p:spPr>
            <a:xfrm>
              <a:off x="1972" y="596"/>
              <a:ext cx="1383" cy="549"/>
            </a:xfrm>
            <a:custGeom>
              <a:avLst/>
              <a:gdLst/>
              <a:ahLst/>
              <a:cxnLst>
                <a:cxn ang="0">
                  <a:pos x="191" y="108"/>
                </a:cxn>
                <a:cxn ang="0">
                  <a:pos x="171" y="156"/>
                </a:cxn>
                <a:cxn ang="0">
                  <a:pos x="195" y="164"/>
                </a:cxn>
                <a:cxn ang="0">
                  <a:pos x="99" y="361"/>
                </a:cxn>
                <a:cxn ang="0">
                  <a:pos x="23" y="489"/>
                </a:cxn>
                <a:cxn ang="0">
                  <a:pos x="3" y="521"/>
                </a:cxn>
                <a:cxn ang="0">
                  <a:pos x="63" y="485"/>
                </a:cxn>
                <a:cxn ang="0">
                  <a:pos x="679" y="505"/>
                </a:cxn>
                <a:cxn ang="0">
                  <a:pos x="847" y="541"/>
                </a:cxn>
                <a:cxn ang="0">
                  <a:pos x="919" y="489"/>
                </a:cxn>
                <a:cxn ang="0">
                  <a:pos x="1027" y="421"/>
                </a:cxn>
                <a:cxn ang="0">
                  <a:pos x="1071" y="385"/>
                </a:cxn>
                <a:cxn ang="0">
                  <a:pos x="1139" y="349"/>
                </a:cxn>
                <a:cxn ang="0">
                  <a:pos x="1207" y="313"/>
                </a:cxn>
                <a:cxn ang="0">
                  <a:pos x="1223" y="325"/>
                </a:cxn>
                <a:cxn ang="0">
                  <a:pos x="1359" y="277"/>
                </a:cxn>
                <a:cxn ang="0">
                  <a:pos x="1379" y="240"/>
                </a:cxn>
                <a:cxn ang="0">
                  <a:pos x="1311" y="252"/>
                </a:cxn>
                <a:cxn ang="0">
                  <a:pos x="995" y="325"/>
                </a:cxn>
                <a:cxn ang="0">
                  <a:pos x="815" y="385"/>
                </a:cxn>
                <a:cxn ang="0">
                  <a:pos x="671" y="397"/>
                </a:cxn>
                <a:cxn ang="0">
                  <a:pos x="543" y="309"/>
                </a:cxn>
                <a:cxn ang="0">
                  <a:pos x="559" y="293"/>
                </a:cxn>
                <a:cxn ang="0">
                  <a:pos x="539" y="196"/>
                </a:cxn>
                <a:cxn ang="0">
                  <a:pos x="495" y="244"/>
                </a:cxn>
                <a:cxn ang="0">
                  <a:pos x="443" y="289"/>
                </a:cxn>
                <a:cxn ang="0">
                  <a:pos x="471" y="281"/>
                </a:cxn>
                <a:cxn ang="0">
                  <a:pos x="475" y="293"/>
                </a:cxn>
                <a:cxn ang="0">
                  <a:pos x="431" y="345"/>
                </a:cxn>
                <a:cxn ang="0">
                  <a:pos x="359" y="345"/>
                </a:cxn>
                <a:cxn ang="0">
                  <a:pos x="323" y="321"/>
                </a:cxn>
                <a:cxn ang="0">
                  <a:pos x="263" y="192"/>
                </a:cxn>
                <a:cxn ang="0">
                  <a:pos x="267" y="136"/>
                </a:cxn>
                <a:cxn ang="0">
                  <a:pos x="295" y="164"/>
                </a:cxn>
                <a:cxn ang="0">
                  <a:pos x="295" y="140"/>
                </a:cxn>
                <a:cxn ang="0">
                  <a:pos x="223" y="0"/>
                </a:cxn>
              </a:cxnLst>
              <a:pathLst>
                <a:path w="1383" h="548">
                  <a:moveTo>
                    <a:pt x="223" y="0"/>
                  </a:moveTo>
                  <a:cubicBezTo>
                    <a:pt x="217" y="37"/>
                    <a:pt x="203" y="72"/>
                    <a:pt x="191" y="108"/>
                  </a:cubicBezTo>
                  <a:cubicBezTo>
                    <a:pt x="176" y="152"/>
                    <a:pt x="200" y="85"/>
                    <a:pt x="179" y="132"/>
                  </a:cubicBezTo>
                  <a:cubicBezTo>
                    <a:pt x="176" y="140"/>
                    <a:pt x="171" y="156"/>
                    <a:pt x="171" y="156"/>
                  </a:cubicBezTo>
                  <a:cubicBezTo>
                    <a:pt x="175" y="159"/>
                    <a:pt x="178" y="165"/>
                    <a:pt x="183" y="164"/>
                  </a:cubicBezTo>
                  <a:cubicBezTo>
                    <a:pt x="198" y="161"/>
                    <a:pt x="186" y="136"/>
                    <a:pt x="195" y="164"/>
                  </a:cubicBezTo>
                  <a:cubicBezTo>
                    <a:pt x="183" y="210"/>
                    <a:pt x="168" y="250"/>
                    <a:pt x="147" y="292"/>
                  </a:cubicBezTo>
                  <a:cubicBezTo>
                    <a:pt x="135" y="317"/>
                    <a:pt x="123" y="344"/>
                    <a:pt x="99" y="360"/>
                  </a:cubicBezTo>
                  <a:cubicBezTo>
                    <a:pt x="93" y="378"/>
                    <a:pt x="77" y="391"/>
                    <a:pt x="71" y="408"/>
                  </a:cubicBezTo>
                  <a:cubicBezTo>
                    <a:pt x="61" y="437"/>
                    <a:pt x="49" y="470"/>
                    <a:pt x="23" y="488"/>
                  </a:cubicBezTo>
                  <a:cubicBezTo>
                    <a:pt x="20" y="496"/>
                    <a:pt x="18" y="504"/>
                    <a:pt x="15" y="512"/>
                  </a:cubicBezTo>
                  <a:cubicBezTo>
                    <a:pt x="13" y="517"/>
                    <a:pt x="0" y="517"/>
                    <a:pt x="3" y="520"/>
                  </a:cubicBezTo>
                  <a:cubicBezTo>
                    <a:pt x="4" y="521"/>
                    <a:pt x="28" y="513"/>
                    <a:pt x="31" y="512"/>
                  </a:cubicBezTo>
                  <a:cubicBezTo>
                    <a:pt x="39" y="500"/>
                    <a:pt x="63" y="484"/>
                    <a:pt x="63" y="484"/>
                  </a:cubicBezTo>
                  <a:cubicBezTo>
                    <a:pt x="97" y="433"/>
                    <a:pt x="187" y="449"/>
                    <a:pt x="239" y="440"/>
                  </a:cubicBezTo>
                  <a:cubicBezTo>
                    <a:pt x="401" y="448"/>
                    <a:pt x="528" y="454"/>
                    <a:pt x="679" y="504"/>
                  </a:cubicBezTo>
                  <a:cubicBezTo>
                    <a:pt x="716" y="516"/>
                    <a:pt x="763" y="531"/>
                    <a:pt x="803" y="536"/>
                  </a:cubicBezTo>
                  <a:cubicBezTo>
                    <a:pt x="818" y="538"/>
                    <a:pt x="832" y="538"/>
                    <a:pt x="847" y="540"/>
                  </a:cubicBezTo>
                  <a:cubicBezTo>
                    <a:pt x="863" y="542"/>
                    <a:pt x="895" y="548"/>
                    <a:pt x="895" y="548"/>
                  </a:cubicBezTo>
                  <a:cubicBezTo>
                    <a:pt x="932" y="539"/>
                    <a:pt x="903" y="523"/>
                    <a:pt x="919" y="488"/>
                  </a:cubicBezTo>
                  <a:cubicBezTo>
                    <a:pt x="922" y="481"/>
                    <a:pt x="966" y="456"/>
                    <a:pt x="979" y="452"/>
                  </a:cubicBezTo>
                  <a:cubicBezTo>
                    <a:pt x="993" y="438"/>
                    <a:pt x="1009" y="432"/>
                    <a:pt x="1027" y="420"/>
                  </a:cubicBezTo>
                  <a:cubicBezTo>
                    <a:pt x="1031" y="417"/>
                    <a:pt x="1039" y="412"/>
                    <a:pt x="1039" y="412"/>
                  </a:cubicBezTo>
                  <a:cubicBezTo>
                    <a:pt x="1047" y="400"/>
                    <a:pt x="1071" y="384"/>
                    <a:pt x="1071" y="384"/>
                  </a:cubicBezTo>
                  <a:cubicBezTo>
                    <a:pt x="1081" y="370"/>
                    <a:pt x="1099" y="363"/>
                    <a:pt x="1115" y="356"/>
                  </a:cubicBezTo>
                  <a:cubicBezTo>
                    <a:pt x="1123" y="353"/>
                    <a:pt x="1131" y="351"/>
                    <a:pt x="1139" y="348"/>
                  </a:cubicBezTo>
                  <a:cubicBezTo>
                    <a:pt x="1143" y="347"/>
                    <a:pt x="1151" y="344"/>
                    <a:pt x="1151" y="344"/>
                  </a:cubicBezTo>
                  <a:cubicBezTo>
                    <a:pt x="1164" y="325"/>
                    <a:pt x="1188" y="325"/>
                    <a:pt x="1207" y="312"/>
                  </a:cubicBezTo>
                  <a:cubicBezTo>
                    <a:pt x="1206" y="321"/>
                    <a:pt x="1200" y="331"/>
                    <a:pt x="1203" y="340"/>
                  </a:cubicBezTo>
                  <a:cubicBezTo>
                    <a:pt x="1209" y="357"/>
                    <a:pt x="1217" y="328"/>
                    <a:pt x="1223" y="324"/>
                  </a:cubicBezTo>
                  <a:cubicBezTo>
                    <a:pt x="1230" y="320"/>
                    <a:pt x="1239" y="319"/>
                    <a:pt x="1247" y="316"/>
                  </a:cubicBezTo>
                  <a:cubicBezTo>
                    <a:pt x="1285" y="303"/>
                    <a:pt x="1320" y="286"/>
                    <a:pt x="1359" y="276"/>
                  </a:cubicBezTo>
                  <a:cubicBezTo>
                    <a:pt x="1364" y="268"/>
                    <a:pt x="1372" y="261"/>
                    <a:pt x="1375" y="252"/>
                  </a:cubicBezTo>
                  <a:cubicBezTo>
                    <a:pt x="1376" y="248"/>
                    <a:pt x="1383" y="241"/>
                    <a:pt x="1379" y="240"/>
                  </a:cubicBezTo>
                  <a:cubicBezTo>
                    <a:pt x="1371" y="238"/>
                    <a:pt x="1363" y="245"/>
                    <a:pt x="1355" y="248"/>
                  </a:cubicBezTo>
                  <a:cubicBezTo>
                    <a:pt x="1341" y="253"/>
                    <a:pt x="1326" y="251"/>
                    <a:pt x="1311" y="252"/>
                  </a:cubicBezTo>
                  <a:cubicBezTo>
                    <a:pt x="1268" y="266"/>
                    <a:pt x="1156" y="211"/>
                    <a:pt x="1191" y="264"/>
                  </a:cubicBezTo>
                  <a:cubicBezTo>
                    <a:pt x="1134" y="302"/>
                    <a:pt x="1058" y="303"/>
                    <a:pt x="995" y="324"/>
                  </a:cubicBezTo>
                  <a:cubicBezTo>
                    <a:pt x="955" y="337"/>
                    <a:pt x="915" y="353"/>
                    <a:pt x="875" y="364"/>
                  </a:cubicBezTo>
                  <a:cubicBezTo>
                    <a:pt x="856" y="369"/>
                    <a:pt x="835" y="381"/>
                    <a:pt x="815" y="384"/>
                  </a:cubicBezTo>
                  <a:cubicBezTo>
                    <a:pt x="783" y="389"/>
                    <a:pt x="751" y="392"/>
                    <a:pt x="719" y="396"/>
                  </a:cubicBezTo>
                  <a:cubicBezTo>
                    <a:pt x="711" y="419"/>
                    <a:pt x="689" y="402"/>
                    <a:pt x="671" y="396"/>
                  </a:cubicBezTo>
                  <a:cubicBezTo>
                    <a:pt x="635" y="384"/>
                    <a:pt x="599" y="377"/>
                    <a:pt x="567" y="356"/>
                  </a:cubicBezTo>
                  <a:cubicBezTo>
                    <a:pt x="561" y="339"/>
                    <a:pt x="550" y="324"/>
                    <a:pt x="543" y="308"/>
                  </a:cubicBezTo>
                  <a:cubicBezTo>
                    <a:pt x="540" y="300"/>
                    <a:pt x="527" y="281"/>
                    <a:pt x="535" y="284"/>
                  </a:cubicBezTo>
                  <a:cubicBezTo>
                    <a:pt x="543" y="287"/>
                    <a:pt x="559" y="292"/>
                    <a:pt x="559" y="292"/>
                  </a:cubicBezTo>
                  <a:cubicBezTo>
                    <a:pt x="567" y="268"/>
                    <a:pt x="550" y="253"/>
                    <a:pt x="543" y="232"/>
                  </a:cubicBezTo>
                  <a:cubicBezTo>
                    <a:pt x="542" y="220"/>
                    <a:pt x="544" y="207"/>
                    <a:pt x="539" y="196"/>
                  </a:cubicBezTo>
                  <a:cubicBezTo>
                    <a:pt x="537" y="192"/>
                    <a:pt x="530" y="197"/>
                    <a:pt x="527" y="200"/>
                  </a:cubicBezTo>
                  <a:cubicBezTo>
                    <a:pt x="512" y="212"/>
                    <a:pt x="513" y="232"/>
                    <a:pt x="495" y="244"/>
                  </a:cubicBezTo>
                  <a:cubicBezTo>
                    <a:pt x="488" y="254"/>
                    <a:pt x="476" y="269"/>
                    <a:pt x="467" y="276"/>
                  </a:cubicBezTo>
                  <a:cubicBezTo>
                    <a:pt x="464" y="278"/>
                    <a:pt x="443" y="281"/>
                    <a:pt x="443" y="288"/>
                  </a:cubicBezTo>
                  <a:cubicBezTo>
                    <a:pt x="443" y="292"/>
                    <a:pt x="451" y="285"/>
                    <a:pt x="455" y="284"/>
                  </a:cubicBezTo>
                  <a:cubicBezTo>
                    <a:pt x="460" y="282"/>
                    <a:pt x="466" y="281"/>
                    <a:pt x="471" y="280"/>
                  </a:cubicBezTo>
                  <a:cubicBezTo>
                    <a:pt x="476" y="281"/>
                    <a:pt x="485" y="279"/>
                    <a:pt x="487" y="284"/>
                  </a:cubicBezTo>
                  <a:cubicBezTo>
                    <a:pt x="489" y="289"/>
                    <a:pt x="478" y="289"/>
                    <a:pt x="475" y="292"/>
                  </a:cubicBezTo>
                  <a:cubicBezTo>
                    <a:pt x="462" y="305"/>
                    <a:pt x="467" y="314"/>
                    <a:pt x="451" y="324"/>
                  </a:cubicBezTo>
                  <a:cubicBezTo>
                    <a:pt x="444" y="335"/>
                    <a:pt x="444" y="338"/>
                    <a:pt x="431" y="344"/>
                  </a:cubicBezTo>
                  <a:cubicBezTo>
                    <a:pt x="423" y="347"/>
                    <a:pt x="407" y="352"/>
                    <a:pt x="407" y="352"/>
                  </a:cubicBezTo>
                  <a:cubicBezTo>
                    <a:pt x="404" y="352"/>
                    <a:pt x="368" y="348"/>
                    <a:pt x="359" y="344"/>
                  </a:cubicBezTo>
                  <a:cubicBezTo>
                    <a:pt x="350" y="340"/>
                    <a:pt x="343" y="333"/>
                    <a:pt x="335" y="328"/>
                  </a:cubicBezTo>
                  <a:cubicBezTo>
                    <a:pt x="331" y="325"/>
                    <a:pt x="323" y="320"/>
                    <a:pt x="323" y="320"/>
                  </a:cubicBezTo>
                  <a:cubicBezTo>
                    <a:pt x="317" y="303"/>
                    <a:pt x="303" y="294"/>
                    <a:pt x="295" y="276"/>
                  </a:cubicBezTo>
                  <a:cubicBezTo>
                    <a:pt x="283" y="248"/>
                    <a:pt x="280" y="217"/>
                    <a:pt x="263" y="192"/>
                  </a:cubicBezTo>
                  <a:cubicBezTo>
                    <a:pt x="256" y="164"/>
                    <a:pt x="255" y="166"/>
                    <a:pt x="263" y="124"/>
                  </a:cubicBezTo>
                  <a:cubicBezTo>
                    <a:pt x="264" y="120"/>
                    <a:pt x="264" y="133"/>
                    <a:pt x="267" y="136"/>
                  </a:cubicBezTo>
                  <a:cubicBezTo>
                    <a:pt x="274" y="143"/>
                    <a:pt x="291" y="152"/>
                    <a:pt x="291" y="152"/>
                  </a:cubicBezTo>
                  <a:cubicBezTo>
                    <a:pt x="292" y="156"/>
                    <a:pt x="291" y="164"/>
                    <a:pt x="295" y="164"/>
                  </a:cubicBezTo>
                  <a:cubicBezTo>
                    <a:pt x="300" y="164"/>
                    <a:pt x="303" y="157"/>
                    <a:pt x="303" y="152"/>
                  </a:cubicBezTo>
                  <a:cubicBezTo>
                    <a:pt x="303" y="147"/>
                    <a:pt x="297" y="144"/>
                    <a:pt x="295" y="140"/>
                  </a:cubicBezTo>
                  <a:cubicBezTo>
                    <a:pt x="280" y="106"/>
                    <a:pt x="259" y="77"/>
                    <a:pt x="243" y="44"/>
                  </a:cubicBezTo>
                  <a:cubicBezTo>
                    <a:pt x="235" y="29"/>
                    <a:pt x="240" y="8"/>
                    <a:pt x="223" y="0"/>
                  </a:cubicBez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  <a:ln w="38100">
              <a:noFill/>
            </a:ln>
          </p:spPr>
          <p:txBody>
            <a:bodyPr/>
            <a:p>
              <a:endParaRPr lang="zh-CN" altLang="en-US" sz="135"/>
            </a:p>
          </p:txBody>
        </p:sp>
        <p:sp>
          <p:nvSpPr>
            <p:cNvPr id="25606" name="任意多边形 24582"/>
            <p:cNvSpPr/>
            <p:nvPr/>
          </p:nvSpPr>
          <p:spPr>
            <a:xfrm>
              <a:off x="3576" y="969"/>
              <a:ext cx="186" cy="2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7"/>
                </a:cxn>
                <a:cxn ang="0">
                  <a:pos x="15" y="42"/>
                </a:cxn>
                <a:cxn ang="0">
                  <a:pos x="18" y="120"/>
                </a:cxn>
                <a:cxn ang="0">
                  <a:pos x="30" y="93"/>
                </a:cxn>
                <a:cxn ang="0">
                  <a:pos x="57" y="144"/>
                </a:cxn>
                <a:cxn ang="0">
                  <a:pos x="96" y="264"/>
                </a:cxn>
                <a:cxn ang="0">
                  <a:pos x="132" y="207"/>
                </a:cxn>
                <a:cxn ang="0">
                  <a:pos x="138" y="198"/>
                </a:cxn>
                <a:cxn ang="0">
                  <a:pos x="147" y="192"/>
                </a:cxn>
                <a:cxn ang="0">
                  <a:pos x="165" y="168"/>
                </a:cxn>
                <a:cxn ang="0">
                  <a:pos x="186" y="147"/>
                </a:cxn>
                <a:cxn ang="0">
                  <a:pos x="105" y="99"/>
                </a:cxn>
                <a:cxn ang="0">
                  <a:pos x="78" y="81"/>
                </a:cxn>
                <a:cxn ang="0">
                  <a:pos x="69" y="75"/>
                </a:cxn>
                <a:cxn ang="0">
                  <a:pos x="111" y="78"/>
                </a:cxn>
                <a:cxn ang="0">
                  <a:pos x="123" y="75"/>
                </a:cxn>
                <a:cxn ang="0">
                  <a:pos x="99" y="60"/>
                </a:cxn>
                <a:cxn ang="0">
                  <a:pos x="36" y="30"/>
                </a:cxn>
                <a:cxn ang="0">
                  <a:pos x="0" y="0"/>
                </a:cxn>
              </a:cxnLst>
              <a:pathLst>
                <a:path w="186" h="264">
                  <a:moveTo>
                    <a:pt x="0" y="0"/>
                  </a:moveTo>
                  <a:cubicBezTo>
                    <a:pt x="7" y="21"/>
                    <a:pt x="2" y="13"/>
                    <a:pt x="12" y="27"/>
                  </a:cubicBezTo>
                  <a:cubicBezTo>
                    <a:pt x="13" y="32"/>
                    <a:pt x="15" y="37"/>
                    <a:pt x="15" y="42"/>
                  </a:cubicBezTo>
                  <a:cubicBezTo>
                    <a:pt x="17" y="68"/>
                    <a:pt x="15" y="94"/>
                    <a:pt x="18" y="120"/>
                  </a:cubicBezTo>
                  <a:cubicBezTo>
                    <a:pt x="19" y="130"/>
                    <a:pt x="30" y="93"/>
                    <a:pt x="30" y="93"/>
                  </a:cubicBezTo>
                  <a:cubicBezTo>
                    <a:pt x="48" y="99"/>
                    <a:pt x="52" y="126"/>
                    <a:pt x="57" y="144"/>
                  </a:cubicBezTo>
                  <a:cubicBezTo>
                    <a:pt x="69" y="182"/>
                    <a:pt x="74" y="231"/>
                    <a:pt x="96" y="264"/>
                  </a:cubicBezTo>
                  <a:cubicBezTo>
                    <a:pt x="119" y="256"/>
                    <a:pt x="106" y="216"/>
                    <a:pt x="132" y="207"/>
                  </a:cubicBezTo>
                  <a:cubicBezTo>
                    <a:pt x="134" y="204"/>
                    <a:pt x="135" y="201"/>
                    <a:pt x="138" y="198"/>
                  </a:cubicBezTo>
                  <a:cubicBezTo>
                    <a:pt x="141" y="195"/>
                    <a:pt x="145" y="195"/>
                    <a:pt x="147" y="192"/>
                  </a:cubicBezTo>
                  <a:cubicBezTo>
                    <a:pt x="155" y="182"/>
                    <a:pt x="153" y="176"/>
                    <a:pt x="165" y="168"/>
                  </a:cubicBezTo>
                  <a:cubicBezTo>
                    <a:pt x="172" y="157"/>
                    <a:pt x="179" y="158"/>
                    <a:pt x="186" y="147"/>
                  </a:cubicBezTo>
                  <a:cubicBezTo>
                    <a:pt x="160" y="130"/>
                    <a:pt x="132" y="114"/>
                    <a:pt x="105" y="99"/>
                  </a:cubicBezTo>
                  <a:cubicBezTo>
                    <a:pt x="105" y="99"/>
                    <a:pt x="83" y="84"/>
                    <a:pt x="78" y="81"/>
                  </a:cubicBezTo>
                  <a:cubicBezTo>
                    <a:pt x="75" y="79"/>
                    <a:pt x="69" y="75"/>
                    <a:pt x="69" y="75"/>
                  </a:cubicBezTo>
                  <a:cubicBezTo>
                    <a:pt x="82" y="66"/>
                    <a:pt x="96" y="75"/>
                    <a:pt x="111" y="78"/>
                  </a:cubicBezTo>
                  <a:cubicBezTo>
                    <a:pt x="115" y="77"/>
                    <a:pt x="121" y="79"/>
                    <a:pt x="123" y="75"/>
                  </a:cubicBezTo>
                  <a:cubicBezTo>
                    <a:pt x="127" y="67"/>
                    <a:pt x="111" y="64"/>
                    <a:pt x="99" y="60"/>
                  </a:cubicBezTo>
                  <a:cubicBezTo>
                    <a:pt x="77" y="53"/>
                    <a:pt x="58" y="37"/>
                    <a:pt x="36" y="30"/>
                  </a:cubicBezTo>
                  <a:cubicBezTo>
                    <a:pt x="27" y="16"/>
                    <a:pt x="11" y="15"/>
                    <a:pt x="0" y="0"/>
                  </a:cubicBez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  <a:ln w="38100">
              <a:noFill/>
            </a:ln>
          </p:spPr>
          <p:txBody>
            <a:bodyPr/>
            <a:p>
              <a:endParaRPr lang="zh-CN" altLang="en-US" sz="135"/>
            </a:p>
          </p:txBody>
        </p:sp>
        <p:sp>
          <p:nvSpPr>
            <p:cNvPr id="25607" name="任意多边形 24583"/>
            <p:cNvSpPr/>
            <p:nvPr/>
          </p:nvSpPr>
          <p:spPr>
            <a:xfrm>
              <a:off x="3841" y="1707"/>
              <a:ext cx="412" cy="106"/>
            </a:xfrm>
            <a:custGeom>
              <a:avLst/>
              <a:gdLst/>
              <a:ahLst/>
              <a:cxnLst>
                <a:cxn ang="0">
                  <a:pos x="176" y="27"/>
                </a:cxn>
                <a:cxn ang="0">
                  <a:pos x="20" y="93"/>
                </a:cxn>
                <a:cxn ang="0">
                  <a:pos x="92" y="90"/>
                </a:cxn>
                <a:cxn ang="0">
                  <a:pos x="167" y="102"/>
                </a:cxn>
                <a:cxn ang="0">
                  <a:pos x="191" y="99"/>
                </a:cxn>
                <a:cxn ang="0">
                  <a:pos x="182" y="96"/>
                </a:cxn>
                <a:cxn ang="0">
                  <a:pos x="179" y="81"/>
                </a:cxn>
                <a:cxn ang="0">
                  <a:pos x="344" y="81"/>
                </a:cxn>
                <a:cxn ang="0">
                  <a:pos x="395" y="84"/>
                </a:cxn>
                <a:cxn ang="0">
                  <a:pos x="380" y="0"/>
                </a:cxn>
                <a:cxn ang="0">
                  <a:pos x="329" y="12"/>
                </a:cxn>
                <a:cxn ang="0">
                  <a:pos x="275" y="18"/>
                </a:cxn>
                <a:cxn ang="0">
                  <a:pos x="206" y="36"/>
                </a:cxn>
                <a:cxn ang="0">
                  <a:pos x="179" y="45"/>
                </a:cxn>
                <a:cxn ang="0">
                  <a:pos x="170" y="48"/>
                </a:cxn>
                <a:cxn ang="0">
                  <a:pos x="176" y="21"/>
                </a:cxn>
                <a:cxn ang="0">
                  <a:pos x="176" y="27"/>
                </a:cxn>
              </a:cxnLst>
              <a:pathLst>
                <a:path w="412" h="106">
                  <a:moveTo>
                    <a:pt x="176" y="27"/>
                  </a:moveTo>
                  <a:cubicBezTo>
                    <a:pt x="121" y="41"/>
                    <a:pt x="67" y="62"/>
                    <a:pt x="20" y="93"/>
                  </a:cubicBezTo>
                  <a:cubicBezTo>
                    <a:pt x="0" y="106"/>
                    <a:pt x="68" y="91"/>
                    <a:pt x="92" y="90"/>
                  </a:cubicBezTo>
                  <a:cubicBezTo>
                    <a:pt x="117" y="93"/>
                    <a:pt x="142" y="98"/>
                    <a:pt x="167" y="102"/>
                  </a:cubicBezTo>
                  <a:cubicBezTo>
                    <a:pt x="175" y="101"/>
                    <a:pt x="184" y="102"/>
                    <a:pt x="191" y="99"/>
                  </a:cubicBezTo>
                  <a:cubicBezTo>
                    <a:pt x="194" y="98"/>
                    <a:pt x="184" y="98"/>
                    <a:pt x="182" y="96"/>
                  </a:cubicBezTo>
                  <a:cubicBezTo>
                    <a:pt x="158" y="72"/>
                    <a:pt x="168" y="77"/>
                    <a:pt x="179" y="81"/>
                  </a:cubicBezTo>
                  <a:cubicBezTo>
                    <a:pt x="233" y="70"/>
                    <a:pt x="290" y="79"/>
                    <a:pt x="344" y="81"/>
                  </a:cubicBezTo>
                  <a:cubicBezTo>
                    <a:pt x="362" y="85"/>
                    <a:pt x="377" y="88"/>
                    <a:pt x="395" y="84"/>
                  </a:cubicBezTo>
                  <a:cubicBezTo>
                    <a:pt x="388" y="55"/>
                    <a:pt x="412" y="11"/>
                    <a:pt x="380" y="0"/>
                  </a:cubicBezTo>
                  <a:cubicBezTo>
                    <a:pt x="363" y="4"/>
                    <a:pt x="346" y="6"/>
                    <a:pt x="329" y="12"/>
                  </a:cubicBezTo>
                  <a:cubicBezTo>
                    <a:pt x="312" y="18"/>
                    <a:pt x="275" y="18"/>
                    <a:pt x="275" y="18"/>
                  </a:cubicBezTo>
                  <a:cubicBezTo>
                    <a:pt x="252" y="24"/>
                    <a:pt x="228" y="29"/>
                    <a:pt x="206" y="36"/>
                  </a:cubicBezTo>
                  <a:cubicBezTo>
                    <a:pt x="197" y="39"/>
                    <a:pt x="188" y="42"/>
                    <a:pt x="179" y="45"/>
                  </a:cubicBezTo>
                  <a:cubicBezTo>
                    <a:pt x="176" y="46"/>
                    <a:pt x="170" y="48"/>
                    <a:pt x="170" y="48"/>
                  </a:cubicBezTo>
                  <a:cubicBezTo>
                    <a:pt x="172" y="39"/>
                    <a:pt x="169" y="28"/>
                    <a:pt x="176" y="21"/>
                  </a:cubicBezTo>
                  <a:cubicBezTo>
                    <a:pt x="177" y="20"/>
                    <a:pt x="176" y="25"/>
                    <a:pt x="176" y="27"/>
                  </a:cubicBez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  <a:ln w="38100">
              <a:noFill/>
            </a:ln>
          </p:spPr>
          <p:txBody>
            <a:bodyPr/>
            <a:p>
              <a:endParaRPr lang="zh-CN" altLang="en-US" sz="135"/>
            </a:p>
          </p:txBody>
        </p:sp>
        <p:sp>
          <p:nvSpPr>
            <p:cNvPr id="25608" name="任意多边形 24584"/>
            <p:cNvSpPr/>
            <p:nvPr/>
          </p:nvSpPr>
          <p:spPr>
            <a:xfrm>
              <a:off x="4800" y="1662"/>
              <a:ext cx="543" cy="420"/>
            </a:xfrm>
            <a:custGeom>
              <a:avLst/>
              <a:gdLst/>
              <a:ahLst/>
              <a:cxnLst>
                <a:cxn ang="0">
                  <a:pos x="459" y="0"/>
                </a:cxn>
                <a:cxn ang="0">
                  <a:pos x="300" y="9"/>
                </a:cxn>
                <a:cxn ang="0">
                  <a:pos x="267" y="18"/>
                </a:cxn>
                <a:cxn ang="0">
                  <a:pos x="297" y="33"/>
                </a:cxn>
                <a:cxn ang="0">
                  <a:pos x="0" y="21"/>
                </a:cxn>
                <a:cxn ang="0">
                  <a:pos x="42" y="105"/>
                </a:cxn>
                <a:cxn ang="0">
                  <a:pos x="108" y="207"/>
                </a:cxn>
                <a:cxn ang="0">
                  <a:pos x="120" y="222"/>
                </a:cxn>
                <a:cxn ang="0">
                  <a:pos x="144" y="276"/>
                </a:cxn>
                <a:cxn ang="0">
                  <a:pos x="168" y="303"/>
                </a:cxn>
                <a:cxn ang="0">
                  <a:pos x="192" y="351"/>
                </a:cxn>
                <a:cxn ang="0">
                  <a:pos x="216" y="387"/>
                </a:cxn>
                <a:cxn ang="0">
                  <a:pos x="231" y="411"/>
                </a:cxn>
                <a:cxn ang="0">
                  <a:pos x="249" y="417"/>
                </a:cxn>
                <a:cxn ang="0">
                  <a:pos x="258" y="420"/>
                </a:cxn>
                <a:cxn ang="0">
                  <a:pos x="288" y="411"/>
                </a:cxn>
                <a:cxn ang="0">
                  <a:pos x="297" y="408"/>
                </a:cxn>
                <a:cxn ang="0">
                  <a:pos x="330" y="384"/>
                </a:cxn>
                <a:cxn ang="0">
                  <a:pos x="339" y="378"/>
                </a:cxn>
                <a:cxn ang="0">
                  <a:pos x="360" y="354"/>
                </a:cxn>
                <a:cxn ang="0">
                  <a:pos x="366" y="336"/>
                </a:cxn>
                <a:cxn ang="0">
                  <a:pos x="384" y="324"/>
                </a:cxn>
                <a:cxn ang="0">
                  <a:pos x="420" y="288"/>
                </a:cxn>
                <a:cxn ang="0">
                  <a:pos x="456" y="234"/>
                </a:cxn>
                <a:cxn ang="0">
                  <a:pos x="474" y="189"/>
                </a:cxn>
                <a:cxn ang="0">
                  <a:pos x="480" y="171"/>
                </a:cxn>
                <a:cxn ang="0">
                  <a:pos x="483" y="162"/>
                </a:cxn>
                <a:cxn ang="0">
                  <a:pos x="498" y="174"/>
                </a:cxn>
                <a:cxn ang="0">
                  <a:pos x="516" y="186"/>
                </a:cxn>
                <a:cxn ang="0">
                  <a:pos x="528" y="18"/>
                </a:cxn>
                <a:cxn ang="0">
                  <a:pos x="525" y="9"/>
                </a:cxn>
                <a:cxn ang="0">
                  <a:pos x="492" y="48"/>
                </a:cxn>
                <a:cxn ang="0">
                  <a:pos x="483" y="51"/>
                </a:cxn>
                <a:cxn ang="0">
                  <a:pos x="459" y="78"/>
                </a:cxn>
                <a:cxn ang="0">
                  <a:pos x="447" y="90"/>
                </a:cxn>
                <a:cxn ang="0">
                  <a:pos x="435" y="102"/>
                </a:cxn>
                <a:cxn ang="0">
                  <a:pos x="396" y="132"/>
                </a:cxn>
                <a:cxn ang="0">
                  <a:pos x="378" y="144"/>
                </a:cxn>
                <a:cxn ang="0">
                  <a:pos x="420" y="144"/>
                </a:cxn>
                <a:cxn ang="0">
                  <a:pos x="399" y="180"/>
                </a:cxn>
                <a:cxn ang="0">
                  <a:pos x="375" y="207"/>
                </a:cxn>
                <a:cxn ang="0">
                  <a:pos x="354" y="228"/>
                </a:cxn>
                <a:cxn ang="0">
                  <a:pos x="252" y="225"/>
                </a:cxn>
                <a:cxn ang="0">
                  <a:pos x="222" y="186"/>
                </a:cxn>
                <a:cxn ang="0">
                  <a:pos x="243" y="135"/>
                </a:cxn>
                <a:cxn ang="0">
                  <a:pos x="270" y="111"/>
                </a:cxn>
                <a:cxn ang="0">
                  <a:pos x="330" y="72"/>
                </a:cxn>
                <a:cxn ang="0">
                  <a:pos x="357" y="99"/>
                </a:cxn>
                <a:cxn ang="0">
                  <a:pos x="372" y="75"/>
                </a:cxn>
                <a:cxn ang="0">
                  <a:pos x="375" y="66"/>
                </a:cxn>
                <a:cxn ang="0">
                  <a:pos x="411" y="51"/>
                </a:cxn>
                <a:cxn ang="0">
                  <a:pos x="435" y="30"/>
                </a:cxn>
                <a:cxn ang="0">
                  <a:pos x="456" y="9"/>
                </a:cxn>
                <a:cxn ang="0">
                  <a:pos x="459" y="0"/>
                </a:cxn>
              </a:cxnLst>
              <a:pathLst>
                <a:path w="543" h="420">
                  <a:moveTo>
                    <a:pt x="459" y="0"/>
                  </a:moveTo>
                  <a:cubicBezTo>
                    <a:pt x="406" y="2"/>
                    <a:pt x="353" y="3"/>
                    <a:pt x="300" y="9"/>
                  </a:cubicBezTo>
                  <a:cubicBezTo>
                    <a:pt x="289" y="12"/>
                    <a:pt x="278" y="15"/>
                    <a:pt x="267" y="18"/>
                  </a:cubicBezTo>
                  <a:cubicBezTo>
                    <a:pt x="278" y="21"/>
                    <a:pt x="297" y="33"/>
                    <a:pt x="297" y="33"/>
                  </a:cubicBezTo>
                  <a:cubicBezTo>
                    <a:pt x="226" y="81"/>
                    <a:pt x="90" y="32"/>
                    <a:pt x="0" y="21"/>
                  </a:cubicBezTo>
                  <a:cubicBezTo>
                    <a:pt x="18" y="48"/>
                    <a:pt x="12" y="85"/>
                    <a:pt x="42" y="105"/>
                  </a:cubicBezTo>
                  <a:cubicBezTo>
                    <a:pt x="64" y="137"/>
                    <a:pt x="81" y="180"/>
                    <a:pt x="108" y="207"/>
                  </a:cubicBezTo>
                  <a:cubicBezTo>
                    <a:pt x="119" y="240"/>
                    <a:pt x="101" y="191"/>
                    <a:pt x="120" y="222"/>
                  </a:cubicBezTo>
                  <a:cubicBezTo>
                    <a:pt x="130" y="238"/>
                    <a:pt x="136" y="259"/>
                    <a:pt x="144" y="276"/>
                  </a:cubicBezTo>
                  <a:cubicBezTo>
                    <a:pt x="149" y="287"/>
                    <a:pt x="168" y="303"/>
                    <a:pt x="168" y="303"/>
                  </a:cubicBezTo>
                  <a:cubicBezTo>
                    <a:pt x="174" y="321"/>
                    <a:pt x="178" y="337"/>
                    <a:pt x="192" y="351"/>
                  </a:cubicBezTo>
                  <a:cubicBezTo>
                    <a:pt x="196" y="364"/>
                    <a:pt x="205" y="379"/>
                    <a:pt x="216" y="387"/>
                  </a:cubicBezTo>
                  <a:cubicBezTo>
                    <a:pt x="221" y="402"/>
                    <a:pt x="218" y="405"/>
                    <a:pt x="231" y="411"/>
                  </a:cubicBezTo>
                  <a:cubicBezTo>
                    <a:pt x="237" y="414"/>
                    <a:pt x="243" y="415"/>
                    <a:pt x="249" y="417"/>
                  </a:cubicBezTo>
                  <a:cubicBezTo>
                    <a:pt x="252" y="418"/>
                    <a:pt x="258" y="420"/>
                    <a:pt x="258" y="420"/>
                  </a:cubicBezTo>
                  <a:cubicBezTo>
                    <a:pt x="276" y="415"/>
                    <a:pt x="266" y="418"/>
                    <a:pt x="288" y="411"/>
                  </a:cubicBezTo>
                  <a:cubicBezTo>
                    <a:pt x="291" y="410"/>
                    <a:pt x="297" y="408"/>
                    <a:pt x="297" y="408"/>
                  </a:cubicBezTo>
                  <a:cubicBezTo>
                    <a:pt x="305" y="396"/>
                    <a:pt x="317" y="393"/>
                    <a:pt x="330" y="384"/>
                  </a:cubicBezTo>
                  <a:cubicBezTo>
                    <a:pt x="333" y="382"/>
                    <a:pt x="339" y="378"/>
                    <a:pt x="339" y="378"/>
                  </a:cubicBezTo>
                  <a:cubicBezTo>
                    <a:pt x="345" y="368"/>
                    <a:pt x="355" y="365"/>
                    <a:pt x="360" y="354"/>
                  </a:cubicBezTo>
                  <a:cubicBezTo>
                    <a:pt x="363" y="348"/>
                    <a:pt x="361" y="340"/>
                    <a:pt x="366" y="336"/>
                  </a:cubicBezTo>
                  <a:cubicBezTo>
                    <a:pt x="372" y="332"/>
                    <a:pt x="384" y="324"/>
                    <a:pt x="384" y="324"/>
                  </a:cubicBezTo>
                  <a:cubicBezTo>
                    <a:pt x="387" y="314"/>
                    <a:pt x="409" y="295"/>
                    <a:pt x="420" y="288"/>
                  </a:cubicBezTo>
                  <a:cubicBezTo>
                    <a:pt x="431" y="271"/>
                    <a:pt x="442" y="248"/>
                    <a:pt x="456" y="234"/>
                  </a:cubicBezTo>
                  <a:cubicBezTo>
                    <a:pt x="461" y="218"/>
                    <a:pt x="469" y="205"/>
                    <a:pt x="474" y="189"/>
                  </a:cubicBezTo>
                  <a:cubicBezTo>
                    <a:pt x="476" y="183"/>
                    <a:pt x="478" y="177"/>
                    <a:pt x="480" y="171"/>
                  </a:cubicBezTo>
                  <a:cubicBezTo>
                    <a:pt x="481" y="168"/>
                    <a:pt x="483" y="162"/>
                    <a:pt x="483" y="162"/>
                  </a:cubicBezTo>
                  <a:cubicBezTo>
                    <a:pt x="503" y="169"/>
                    <a:pt x="481" y="159"/>
                    <a:pt x="498" y="174"/>
                  </a:cubicBezTo>
                  <a:cubicBezTo>
                    <a:pt x="503" y="179"/>
                    <a:pt x="516" y="186"/>
                    <a:pt x="516" y="186"/>
                  </a:cubicBezTo>
                  <a:cubicBezTo>
                    <a:pt x="543" y="146"/>
                    <a:pt x="515" y="70"/>
                    <a:pt x="528" y="18"/>
                  </a:cubicBezTo>
                  <a:cubicBezTo>
                    <a:pt x="527" y="15"/>
                    <a:pt x="528" y="10"/>
                    <a:pt x="525" y="9"/>
                  </a:cubicBezTo>
                  <a:cubicBezTo>
                    <a:pt x="512" y="2"/>
                    <a:pt x="501" y="45"/>
                    <a:pt x="492" y="48"/>
                  </a:cubicBezTo>
                  <a:cubicBezTo>
                    <a:pt x="489" y="49"/>
                    <a:pt x="486" y="50"/>
                    <a:pt x="483" y="51"/>
                  </a:cubicBezTo>
                  <a:cubicBezTo>
                    <a:pt x="479" y="62"/>
                    <a:pt x="469" y="75"/>
                    <a:pt x="459" y="78"/>
                  </a:cubicBezTo>
                  <a:cubicBezTo>
                    <a:pt x="451" y="102"/>
                    <a:pt x="463" y="74"/>
                    <a:pt x="447" y="90"/>
                  </a:cubicBezTo>
                  <a:cubicBezTo>
                    <a:pt x="431" y="106"/>
                    <a:pt x="459" y="94"/>
                    <a:pt x="435" y="102"/>
                  </a:cubicBezTo>
                  <a:cubicBezTo>
                    <a:pt x="430" y="117"/>
                    <a:pt x="409" y="123"/>
                    <a:pt x="396" y="132"/>
                  </a:cubicBezTo>
                  <a:cubicBezTo>
                    <a:pt x="390" y="136"/>
                    <a:pt x="378" y="144"/>
                    <a:pt x="378" y="144"/>
                  </a:cubicBezTo>
                  <a:cubicBezTo>
                    <a:pt x="391" y="148"/>
                    <a:pt x="408" y="137"/>
                    <a:pt x="420" y="144"/>
                  </a:cubicBezTo>
                  <a:cubicBezTo>
                    <a:pt x="428" y="149"/>
                    <a:pt x="400" y="179"/>
                    <a:pt x="399" y="180"/>
                  </a:cubicBezTo>
                  <a:cubicBezTo>
                    <a:pt x="395" y="191"/>
                    <a:pt x="385" y="204"/>
                    <a:pt x="375" y="207"/>
                  </a:cubicBezTo>
                  <a:cubicBezTo>
                    <a:pt x="372" y="216"/>
                    <a:pt x="354" y="228"/>
                    <a:pt x="354" y="228"/>
                  </a:cubicBezTo>
                  <a:cubicBezTo>
                    <a:pt x="320" y="227"/>
                    <a:pt x="286" y="227"/>
                    <a:pt x="252" y="225"/>
                  </a:cubicBezTo>
                  <a:cubicBezTo>
                    <a:pt x="236" y="224"/>
                    <a:pt x="222" y="186"/>
                    <a:pt x="222" y="186"/>
                  </a:cubicBezTo>
                  <a:cubicBezTo>
                    <a:pt x="225" y="163"/>
                    <a:pt x="223" y="148"/>
                    <a:pt x="243" y="135"/>
                  </a:cubicBezTo>
                  <a:cubicBezTo>
                    <a:pt x="246" y="125"/>
                    <a:pt x="259" y="115"/>
                    <a:pt x="270" y="111"/>
                  </a:cubicBezTo>
                  <a:cubicBezTo>
                    <a:pt x="281" y="95"/>
                    <a:pt x="310" y="79"/>
                    <a:pt x="330" y="72"/>
                  </a:cubicBezTo>
                  <a:cubicBezTo>
                    <a:pt x="343" y="81"/>
                    <a:pt x="341" y="94"/>
                    <a:pt x="357" y="99"/>
                  </a:cubicBezTo>
                  <a:cubicBezTo>
                    <a:pt x="364" y="78"/>
                    <a:pt x="358" y="85"/>
                    <a:pt x="372" y="75"/>
                  </a:cubicBezTo>
                  <a:cubicBezTo>
                    <a:pt x="373" y="72"/>
                    <a:pt x="372" y="68"/>
                    <a:pt x="375" y="66"/>
                  </a:cubicBezTo>
                  <a:cubicBezTo>
                    <a:pt x="380" y="62"/>
                    <a:pt x="404" y="53"/>
                    <a:pt x="411" y="51"/>
                  </a:cubicBezTo>
                  <a:cubicBezTo>
                    <a:pt x="420" y="42"/>
                    <a:pt x="423" y="34"/>
                    <a:pt x="435" y="30"/>
                  </a:cubicBezTo>
                  <a:cubicBezTo>
                    <a:pt x="438" y="21"/>
                    <a:pt x="456" y="9"/>
                    <a:pt x="456" y="9"/>
                  </a:cubicBezTo>
                  <a:cubicBezTo>
                    <a:pt x="457" y="6"/>
                    <a:pt x="459" y="0"/>
                    <a:pt x="459" y="0"/>
                  </a:cubicBez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  <a:ln w="38100">
              <a:noFill/>
            </a:ln>
          </p:spPr>
          <p:txBody>
            <a:bodyPr/>
            <a:p>
              <a:endParaRPr lang="zh-CN" altLang="en-US" sz="135"/>
            </a:p>
          </p:txBody>
        </p:sp>
        <p:sp>
          <p:nvSpPr>
            <p:cNvPr id="25609" name="任意多边形 24585"/>
            <p:cNvSpPr/>
            <p:nvPr/>
          </p:nvSpPr>
          <p:spPr>
            <a:xfrm>
              <a:off x="5118" y="507"/>
              <a:ext cx="174" cy="1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" y="42"/>
                </a:cxn>
                <a:cxn ang="0">
                  <a:pos x="45" y="87"/>
                </a:cxn>
                <a:cxn ang="0">
                  <a:pos x="48" y="105"/>
                </a:cxn>
                <a:cxn ang="0">
                  <a:pos x="51" y="96"/>
                </a:cxn>
                <a:cxn ang="0">
                  <a:pos x="57" y="105"/>
                </a:cxn>
                <a:cxn ang="0">
                  <a:pos x="54" y="165"/>
                </a:cxn>
                <a:cxn ang="0">
                  <a:pos x="39" y="192"/>
                </a:cxn>
                <a:cxn ang="0">
                  <a:pos x="78" y="186"/>
                </a:cxn>
                <a:cxn ang="0">
                  <a:pos x="87" y="183"/>
                </a:cxn>
                <a:cxn ang="0">
                  <a:pos x="168" y="183"/>
                </a:cxn>
                <a:cxn ang="0">
                  <a:pos x="174" y="165"/>
                </a:cxn>
                <a:cxn ang="0">
                  <a:pos x="144" y="108"/>
                </a:cxn>
                <a:cxn ang="0">
                  <a:pos x="120" y="87"/>
                </a:cxn>
                <a:cxn ang="0">
                  <a:pos x="129" y="63"/>
                </a:cxn>
                <a:cxn ang="0">
                  <a:pos x="45" y="15"/>
                </a:cxn>
                <a:cxn ang="0">
                  <a:pos x="18" y="6"/>
                </a:cxn>
                <a:cxn ang="0">
                  <a:pos x="0" y="0"/>
                </a:cxn>
              </a:cxnLst>
              <a:pathLst>
                <a:path w="174" h="197">
                  <a:moveTo>
                    <a:pt x="0" y="0"/>
                  </a:moveTo>
                  <a:cubicBezTo>
                    <a:pt x="3" y="8"/>
                    <a:pt x="22" y="34"/>
                    <a:pt x="27" y="42"/>
                  </a:cubicBezTo>
                  <a:cubicBezTo>
                    <a:pt x="36" y="55"/>
                    <a:pt x="36" y="73"/>
                    <a:pt x="45" y="87"/>
                  </a:cubicBezTo>
                  <a:cubicBezTo>
                    <a:pt x="46" y="93"/>
                    <a:pt x="45" y="100"/>
                    <a:pt x="48" y="105"/>
                  </a:cubicBezTo>
                  <a:cubicBezTo>
                    <a:pt x="50" y="108"/>
                    <a:pt x="48" y="96"/>
                    <a:pt x="51" y="96"/>
                  </a:cubicBezTo>
                  <a:cubicBezTo>
                    <a:pt x="55" y="96"/>
                    <a:pt x="55" y="102"/>
                    <a:pt x="57" y="105"/>
                  </a:cubicBezTo>
                  <a:cubicBezTo>
                    <a:pt x="56" y="125"/>
                    <a:pt x="56" y="145"/>
                    <a:pt x="54" y="165"/>
                  </a:cubicBezTo>
                  <a:cubicBezTo>
                    <a:pt x="53" y="175"/>
                    <a:pt x="39" y="192"/>
                    <a:pt x="39" y="192"/>
                  </a:cubicBezTo>
                  <a:cubicBezTo>
                    <a:pt x="53" y="197"/>
                    <a:pt x="64" y="191"/>
                    <a:pt x="78" y="186"/>
                  </a:cubicBezTo>
                  <a:cubicBezTo>
                    <a:pt x="81" y="185"/>
                    <a:pt x="87" y="183"/>
                    <a:pt x="87" y="183"/>
                  </a:cubicBezTo>
                  <a:cubicBezTo>
                    <a:pt x="110" y="185"/>
                    <a:pt x="147" y="191"/>
                    <a:pt x="168" y="183"/>
                  </a:cubicBezTo>
                  <a:cubicBezTo>
                    <a:pt x="174" y="181"/>
                    <a:pt x="174" y="165"/>
                    <a:pt x="174" y="165"/>
                  </a:cubicBezTo>
                  <a:cubicBezTo>
                    <a:pt x="169" y="142"/>
                    <a:pt x="164" y="122"/>
                    <a:pt x="144" y="108"/>
                  </a:cubicBezTo>
                  <a:cubicBezTo>
                    <a:pt x="138" y="99"/>
                    <a:pt x="120" y="87"/>
                    <a:pt x="120" y="87"/>
                  </a:cubicBezTo>
                  <a:cubicBezTo>
                    <a:pt x="104" y="62"/>
                    <a:pt x="101" y="70"/>
                    <a:pt x="129" y="63"/>
                  </a:cubicBezTo>
                  <a:cubicBezTo>
                    <a:pt x="122" y="41"/>
                    <a:pt x="68" y="23"/>
                    <a:pt x="45" y="15"/>
                  </a:cubicBezTo>
                  <a:cubicBezTo>
                    <a:pt x="36" y="12"/>
                    <a:pt x="27" y="9"/>
                    <a:pt x="18" y="6"/>
                  </a:cubicBezTo>
                  <a:cubicBezTo>
                    <a:pt x="12" y="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  <a:ln w="38100">
              <a:noFill/>
            </a:ln>
          </p:spPr>
          <p:txBody>
            <a:bodyPr/>
            <a:p>
              <a:endParaRPr lang="zh-CN" altLang="en-US" sz="135"/>
            </a:p>
          </p:txBody>
        </p:sp>
        <p:sp>
          <p:nvSpPr>
            <p:cNvPr id="25610" name="任意多边形 24586"/>
            <p:cNvSpPr/>
            <p:nvPr/>
          </p:nvSpPr>
          <p:spPr>
            <a:xfrm>
              <a:off x="1336" y="2814"/>
              <a:ext cx="848" cy="794"/>
            </a:xfrm>
            <a:custGeom>
              <a:avLst/>
              <a:gdLst/>
              <a:ahLst/>
              <a:cxnLst>
                <a:cxn ang="0">
                  <a:pos x="758" y="198"/>
                </a:cxn>
                <a:cxn ang="0">
                  <a:pos x="671" y="144"/>
                </a:cxn>
                <a:cxn ang="0">
                  <a:pos x="665" y="108"/>
                </a:cxn>
                <a:cxn ang="0">
                  <a:pos x="605" y="60"/>
                </a:cxn>
                <a:cxn ang="0">
                  <a:pos x="596" y="201"/>
                </a:cxn>
                <a:cxn ang="0">
                  <a:pos x="623" y="228"/>
                </a:cxn>
                <a:cxn ang="0">
                  <a:pos x="458" y="198"/>
                </a:cxn>
                <a:cxn ang="0">
                  <a:pos x="395" y="162"/>
                </a:cxn>
                <a:cxn ang="0">
                  <a:pos x="299" y="102"/>
                </a:cxn>
                <a:cxn ang="0">
                  <a:pos x="254" y="60"/>
                </a:cxn>
                <a:cxn ang="0">
                  <a:pos x="188" y="18"/>
                </a:cxn>
                <a:cxn ang="0">
                  <a:pos x="161" y="0"/>
                </a:cxn>
                <a:cxn ang="0">
                  <a:pos x="221" y="117"/>
                </a:cxn>
                <a:cxn ang="0">
                  <a:pos x="257" y="147"/>
                </a:cxn>
                <a:cxn ang="0">
                  <a:pos x="281" y="156"/>
                </a:cxn>
                <a:cxn ang="0">
                  <a:pos x="341" y="243"/>
                </a:cxn>
                <a:cxn ang="0">
                  <a:pos x="353" y="312"/>
                </a:cxn>
                <a:cxn ang="0">
                  <a:pos x="311" y="411"/>
                </a:cxn>
                <a:cxn ang="0">
                  <a:pos x="335" y="405"/>
                </a:cxn>
                <a:cxn ang="0">
                  <a:pos x="305" y="363"/>
                </a:cxn>
                <a:cxn ang="0">
                  <a:pos x="263" y="303"/>
                </a:cxn>
                <a:cxn ang="0">
                  <a:pos x="221" y="267"/>
                </a:cxn>
                <a:cxn ang="0">
                  <a:pos x="227" y="423"/>
                </a:cxn>
                <a:cxn ang="0">
                  <a:pos x="245" y="441"/>
                </a:cxn>
                <a:cxn ang="0">
                  <a:pos x="140" y="567"/>
                </a:cxn>
                <a:cxn ang="0">
                  <a:pos x="95" y="543"/>
                </a:cxn>
                <a:cxn ang="0">
                  <a:pos x="56" y="618"/>
                </a:cxn>
                <a:cxn ang="0">
                  <a:pos x="2" y="726"/>
                </a:cxn>
                <a:cxn ang="0">
                  <a:pos x="32" y="717"/>
                </a:cxn>
                <a:cxn ang="0">
                  <a:pos x="101" y="693"/>
                </a:cxn>
                <a:cxn ang="0">
                  <a:pos x="215" y="624"/>
                </a:cxn>
                <a:cxn ang="0">
                  <a:pos x="194" y="606"/>
                </a:cxn>
                <a:cxn ang="0">
                  <a:pos x="278" y="606"/>
                </a:cxn>
                <a:cxn ang="0">
                  <a:pos x="254" y="645"/>
                </a:cxn>
                <a:cxn ang="0">
                  <a:pos x="182" y="711"/>
                </a:cxn>
                <a:cxn ang="0">
                  <a:pos x="143" y="768"/>
                </a:cxn>
                <a:cxn ang="0">
                  <a:pos x="140" y="777"/>
                </a:cxn>
                <a:cxn ang="0">
                  <a:pos x="203" y="738"/>
                </a:cxn>
                <a:cxn ang="0">
                  <a:pos x="293" y="693"/>
                </a:cxn>
                <a:cxn ang="0">
                  <a:pos x="329" y="672"/>
                </a:cxn>
                <a:cxn ang="0">
                  <a:pos x="302" y="654"/>
                </a:cxn>
                <a:cxn ang="0">
                  <a:pos x="377" y="651"/>
                </a:cxn>
                <a:cxn ang="0">
                  <a:pos x="362" y="699"/>
                </a:cxn>
                <a:cxn ang="0">
                  <a:pos x="317" y="696"/>
                </a:cxn>
                <a:cxn ang="0">
                  <a:pos x="260" y="768"/>
                </a:cxn>
                <a:cxn ang="0">
                  <a:pos x="230" y="792"/>
                </a:cxn>
                <a:cxn ang="0">
                  <a:pos x="428" y="723"/>
                </a:cxn>
                <a:cxn ang="0">
                  <a:pos x="602" y="693"/>
                </a:cxn>
                <a:cxn ang="0">
                  <a:pos x="710" y="675"/>
                </a:cxn>
                <a:cxn ang="0">
                  <a:pos x="707" y="582"/>
                </a:cxn>
                <a:cxn ang="0">
                  <a:pos x="698" y="552"/>
                </a:cxn>
                <a:cxn ang="0">
                  <a:pos x="713" y="366"/>
                </a:cxn>
                <a:cxn ang="0">
                  <a:pos x="761" y="294"/>
                </a:cxn>
                <a:cxn ang="0">
                  <a:pos x="848" y="228"/>
                </a:cxn>
              </a:cxnLst>
              <a:pathLst>
                <a:path w="848" h="794">
                  <a:moveTo>
                    <a:pt x="848" y="228"/>
                  </a:moveTo>
                  <a:cubicBezTo>
                    <a:pt x="818" y="218"/>
                    <a:pt x="788" y="208"/>
                    <a:pt x="758" y="198"/>
                  </a:cubicBezTo>
                  <a:cubicBezTo>
                    <a:pt x="736" y="191"/>
                    <a:pt x="718" y="173"/>
                    <a:pt x="695" y="165"/>
                  </a:cubicBezTo>
                  <a:cubicBezTo>
                    <a:pt x="688" y="154"/>
                    <a:pt x="680" y="153"/>
                    <a:pt x="671" y="144"/>
                  </a:cubicBezTo>
                  <a:cubicBezTo>
                    <a:pt x="684" y="140"/>
                    <a:pt x="721" y="148"/>
                    <a:pt x="698" y="132"/>
                  </a:cubicBezTo>
                  <a:cubicBezTo>
                    <a:pt x="691" y="122"/>
                    <a:pt x="677" y="112"/>
                    <a:pt x="665" y="108"/>
                  </a:cubicBezTo>
                  <a:cubicBezTo>
                    <a:pt x="655" y="98"/>
                    <a:pt x="644" y="85"/>
                    <a:pt x="632" y="81"/>
                  </a:cubicBezTo>
                  <a:cubicBezTo>
                    <a:pt x="618" y="67"/>
                    <a:pt x="627" y="74"/>
                    <a:pt x="605" y="60"/>
                  </a:cubicBezTo>
                  <a:cubicBezTo>
                    <a:pt x="599" y="56"/>
                    <a:pt x="587" y="48"/>
                    <a:pt x="587" y="48"/>
                  </a:cubicBezTo>
                  <a:cubicBezTo>
                    <a:pt x="573" y="89"/>
                    <a:pt x="588" y="156"/>
                    <a:pt x="596" y="201"/>
                  </a:cubicBezTo>
                  <a:cubicBezTo>
                    <a:pt x="611" y="196"/>
                    <a:pt x="607" y="183"/>
                    <a:pt x="620" y="174"/>
                  </a:cubicBezTo>
                  <a:cubicBezTo>
                    <a:pt x="642" y="181"/>
                    <a:pt x="633" y="221"/>
                    <a:pt x="623" y="228"/>
                  </a:cubicBezTo>
                  <a:cubicBezTo>
                    <a:pt x="618" y="232"/>
                    <a:pt x="605" y="234"/>
                    <a:pt x="605" y="234"/>
                  </a:cubicBezTo>
                  <a:cubicBezTo>
                    <a:pt x="553" y="231"/>
                    <a:pt x="502" y="227"/>
                    <a:pt x="458" y="198"/>
                  </a:cubicBezTo>
                  <a:cubicBezTo>
                    <a:pt x="443" y="188"/>
                    <a:pt x="428" y="178"/>
                    <a:pt x="413" y="168"/>
                  </a:cubicBezTo>
                  <a:cubicBezTo>
                    <a:pt x="408" y="164"/>
                    <a:pt x="395" y="162"/>
                    <a:pt x="395" y="162"/>
                  </a:cubicBezTo>
                  <a:cubicBezTo>
                    <a:pt x="381" y="141"/>
                    <a:pt x="347" y="131"/>
                    <a:pt x="326" y="117"/>
                  </a:cubicBezTo>
                  <a:cubicBezTo>
                    <a:pt x="317" y="111"/>
                    <a:pt x="299" y="102"/>
                    <a:pt x="299" y="102"/>
                  </a:cubicBezTo>
                  <a:cubicBezTo>
                    <a:pt x="312" y="98"/>
                    <a:pt x="321" y="102"/>
                    <a:pt x="335" y="99"/>
                  </a:cubicBezTo>
                  <a:cubicBezTo>
                    <a:pt x="306" y="89"/>
                    <a:pt x="283" y="70"/>
                    <a:pt x="254" y="60"/>
                  </a:cubicBezTo>
                  <a:cubicBezTo>
                    <a:pt x="243" y="43"/>
                    <a:pt x="223" y="35"/>
                    <a:pt x="206" y="24"/>
                  </a:cubicBezTo>
                  <a:cubicBezTo>
                    <a:pt x="201" y="20"/>
                    <a:pt x="193" y="22"/>
                    <a:pt x="188" y="18"/>
                  </a:cubicBezTo>
                  <a:cubicBezTo>
                    <a:pt x="182" y="14"/>
                    <a:pt x="176" y="10"/>
                    <a:pt x="170" y="6"/>
                  </a:cubicBezTo>
                  <a:cubicBezTo>
                    <a:pt x="167" y="4"/>
                    <a:pt x="161" y="0"/>
                    <a:pt x="161" y="0"/>
                  </a:cubicBezTo>
                  <a:cubicBezTo>
                    <a:pt x="167" y="17"/>
                    <a:pt x="175" y="29"/>
                    <a:pt x="182" y="45"/>
                  </a:cubicBezTo>
                  <a:cubicBezTo>
                    <a:pt x="194" y="71"/>
                    <a:pt x="200" y="96"/>
                    <a:pt x="221" y="117"/>
                  </a:cubicBezTo>
                  <a:cubicBezTo>
                    <a:pt x="227" y="134"/>
                    <a:pt x="233" y="159"/>
                    <a:pt x="251" y="165"/>
                  </a:cubicBezTo>
                  <a:cubicBezTo>
                    <a:pt x="253" y="159"/>
                    <a:pt x="255" y="153"/>
                    <a:pt x="257" y="147"/>
                  </a:cubicBezTo>
                  <a:cubicBezTo>
                    <a:pt x="258" y="144"/>
                    <a:pt x="260" y="138"/>
                    <a:pt x="260" y="138"/>
                  </a:cubicBezTo>
                  <a:cubicBezTo>
                    <a:pt x="271" y="145"/>
                    <a:pt x="269" y="152"/>
                    <a:pt x="281" y="156"/>
                  </a:cubicBezTo>
                  <a:cubicBezTo>
                    <a:pt x="288" y="177"/>
                    <a:pt x="310" y="203"/>
                    <a:pt x="329" y="216"/>
                  </a:cubicBezTo>
                  <a:cubicBezTo>
                    <a:pt x="336" y="237"/>
                    <a:pt x="331" y="229"/>
                    <a:pt x="341" y="243"/>
                  </a:cubicBezTo>
                  <a:cubicBezTo>
                    <a:pt x="343" y="260"/>
                    <a:pt x="344" y="277"/>
                    <a:pt x="347" y="294"/>
                  </a:cubicBezTo>
                  <a:cubicBezTo>
                    <a:pt x="348" y="300"/>
                    <a:pt x="353" y="312"/>
                    <a:pt x="353" y="312"/>
                  </a:cubicBezTo>
                  <a:cubicBezTo>
                    <a:pt x="355" y="342"/>
                    <a:pt x="371" y="405"/>
                    <a:pt x="344" y="423"/>
                  </a:cubicBezTo>
                  <a:cubicBezTo>
                    <a:pt x="330" y="420"/>
                    <a:pt x="322" y="419"/>
                    <a:pt x="311" y="411"/>
                  </a:cubicBezTo>
                  <a:cubicBezTo>
                    <a:pt x="307" y="405"/>
                    <a:pt x="292" y="392"/>
                    <a:pt x="299" y="393"/>
                  </a:cubicBezTo>
                  <a:cubicBezTo>
                    <a:pt x="315" y="396"/>
                    <a:pt x="322" y="397"/>
                    <a:pt x="335" y="405"/>
                  </a:cubicBezTo>
                  <a:cubicBezTo>
                    <a:pt x="347" y="387"/>
                    <a:pt x="333" y="387"/>
                    <a:pt x="320" y="378"/>
                  </a:cubicBezTo>
                  <a:cubicBezTo>
                    <a:pt x="304" y="354"/>
                    <a:pt x="325" y="383"/>
                    <a:pt x="305" y="363"/>
                  </a:cubicBezTo>
                  <a:cubicBezTo>
                    <a:pt x="298" y="356"/>
                    <a:pt x="294" y="344"/>
                    <a:pt x="287" y="336"/>
                  </a:cubicBezTo>
                  <a:cubicBezTo>
                    <a:pt x="277" y="324"/>
                    <a:pt x="277" y="312"/>
                    <a:pt x="263" y="303"/>
                  </a:cubicBezTo>
                  <a:cubicBezTo>
                    <a:pt x="259" y="291"/>
                    <a:pt x="247" y="280"/>
                    <a:pt x="236" y="273"/>
                  </a:cubicBezTo>
                  <a:cubicBezTo>
                    <a:pt x="233" y="269"/>
                    <a:pt x="222" y="262"/>
                    <a:pt x="221" y="267"/>
                  </a:cubicBezTo>
                  <a:cubicBezTo>
                    <a:pt x="218" y="298"/>
                    <a:pt x="226" y="335"/>
                    <a:pt x="230" y="366"/>
                  </a:cubicBezTo>
                  <a:cubicBezTo>
                    <a:pt x="229" y="380"/>
                    <a:pt x="222" y="408"/>
                    <a:pt x="227" y="423"/>
                  </a:cubicBezTo>
                  <a:cubicBezTo>
                    <a:pt x="240" y="420"/>
                    <a:pt x="247" y="421"/>
                    <a:pt x="251" y="408"/>
                  </a:cubicBezTo>
                  <a:cubicBezTo>
                    <a:pt x="255" y="420"/>
                    <a:pt x="248" y="428"/>
                    <a:pt x="245" y="441"/>
                  </a:cubicBezTo>
                  <a:cubicBezTo>
                    <a:pt x="238" y="473"/>
                    <a:pt x="220" y="534"/>
                    <a:pt x="185" y="546"/>
                  </a:cubicBezTo>
                  <a:cubicBezTo>
                    <a:pt x="178" y="548"/>
                    <a:pt x="147" y="562"/>
                    <a:pt x="140" y="567"/>
                  </a:cubicBezTo>
                  <a:cubicBezTo>
                    <a:pt x="132" y="572"/>
                    <a:pt x="113" y="579"/>
                    <a:pt x="113" y="579"/>
                  </a:cubicBezTo>
                  <a:cubicBezTo>
                    <a:pt x="109" y="566"/>
                    <a:pt x="99" y="556"/>
                    <a:pt x="95" y="543"/>
                  </a:cubicBezTo>
                  <a:cubicBezTo>
                    <a:pt x="77" y="561"/>
                    <a:pt x="89" y="589"/>
                    <a:pt x="68" y="603"/>
                  </a:cubicBezTo>
                  <a:cubicBezTo>
                    <a:pt x="57" y="636"/>
                    <a:pt x="75" y="587"/>
                    <a:pt x="56" y="618"/>
                  </a:cubicBezTo>
                  <a:cubicBezTo>
                    <a:pt x="49" y="630"/>
                    <a:pt x="45" y="650"/>
                    <a:pt x="41" y="663"/>
                  </a:cubicBezTo>
                  <a:cubicBezTo>
                    <a:pt x="38" y="673"/>
                    <a:pt x="9" y="715"/>
                    <a:pt x="2" y="726"/>
                  </a:cubicBezTo>
                  <a:cubicBezTo>
                    <a:pt x="0" y="729"/>
                    <a:pt x="10" y="724"/>
                    <a:pt x="14" y="723"/>
                  </a:cubicBezTo>
                  <a:cubicBezTo>
                    <a:pt x="20" y="721"/>
                    <a:pt x="26" y="718"/>
                    <a:pt x="32" y="717"/>
                  </a:cubicBezTo>
                  <a:cubicBezTo>
                    <a:pt x="45" y="714"/>
                    <a:pt x="62" y="715"/>
                    <a:pt x="74" y="708"/>
                  </a:cubicBezTo>
                  <a:cubicBezTo>
                    <a:pt x="105" y="691"/>
                    <a:pt x="81" y="700"/>
                    <a:pt x="101" y="693"/>
                  </a:cubicBezTo>
                  <a:cubicBezTo>
                    <a:pt x="116" y="671"/>
                    <a:pt x="172" y="662"/>
                    <a:pt x="197" y="645"/>
                  </a:cubicBezTo>
                  <a:cubicBezTo>
                    <a:pt x="204" y="634"/>
                    <a:pt x="211" y="636"/>
                    <a:pt x="215" y="624"/>
                  </a:cubicBezTo>
                  <a:cubicBezTo>
                    <a:pt x="203" y="620"/>
                    <a:pt x="187" y="625"/>
                    <a:pt x="176" y="618"/>
                  </a:cubicBezTo>
                  <a:cubicBezTo>
                    <a:pt x="170" y="614"/>
                    <a:pt x="187" y="607"/>
                    <a:pt x="194" y="606"/>
                  </a:cubicBezTo>
                  <a:cubicBezTo>
                    <a:pt x="213" y="604"/>
                    <a:pt x="232" y="604"/>
                    <a:pt x="251" y="603"/>
                  </a:cubicBezTo>
                  <a:cubicBezTo>
                    <a:pt x="260" y="604"/>
                    <a:pt x="271" y="600"/>
                    <a:pt x="278" y="606"/>
                  </a:cubicBezTo>
                  <a:cubicBezTo>
                    <a:pt x="285" y="612"/>
                    <a:pt x="279" y="626"/>
                    <a:pt x="272" y="633"/>
                  </a:cubicBezTo>
                  <a:cubicBezTo>
                    <a:pt x="267" y="638"/>
                    <a:pt x="254" y="645"/>
                    <a:pt x="254" y="645"/>
                  </a:cubicBezTo>
                  <a:cubicBezTo>
                    <a:pt x="241" y="641"/>
                    <a:pt x="234" y="639"/>
                    <a:pt x="221" y="642"/>
                  </a:cubicBezTo>
                  <a:cubicBezTo>
                    <a:pt x="212" y="668"/>
                    <a:pt x="206" y="695"/>
                    <a:pt x="182" y="711"/>
                  </a:cubicBezTo>
                  <a:cubicBezTo>
                    <a:pt x="176" y="720"/>
                    <a:pt x="164" y="735"/>
                    <a:pt x="155" y="741"/>
                  </a:cubicBezTo>
                  <a:cubicBezTo>
                    <a:pt x="145" y="755"/>
                    <a:pt x="150" y="747"/>
                    <a:pt x="143" y="768"/>
                  </a:cubicBezTo>
                  <a:cubicBezTo>
                    <a:pt x="141" y="774"/>
                    <a:pt x="137" y="786"/>
                    <a:pt x="137" y="786"/>
                  </a:cubicBezTo>
                  <a:cubicBezTo>
                    <a:pt x="137" y="786"/>
                    <a:pt x="137" y="779"/>
                    <a:pt x="140" y="777"/>
                  </a:cubicBezTo>
                  <a:cubicBezTo>
                    <a:pt x="162" y="762"/>
                    <a:pt x="135" y="781"/>
                    <a:pt x="158" y="762"/>
                  </a:cubicBezTo>
                  <a:cubicBezTo>
                    <a:pt x="170" y="752"/>
                    <a:pt x="189" y="744"/>
                    <a:pt x="203" y="738"/>
                  </a:cubicBezTo>
                  <a:cubicBezTo>
                    <a:pt x="209" y="735"/>
                    <a:pt x="221" y="732"/>
                    <a:pt x="221" y="732"/>
                  </a:cubicBezTo>
                  <a:cubicBezTo>
                    <a:pt x="236" y="710"/>
                    <a:pt x="269" y="703"/>
                    <a:pt x="293" y="693"/>
                  </a:cubicBezTo>
                  <a:cubicBezTo>
                    <a:pt x="315" y="683"/>
                    <a:pt x="285" y="701"/>
                    <a:pt x="320" y="678"/>
                  </a:cubicBezTo>
                  <a:cubicBezTo>
                    <a:pt x="323" y="676"/>
                    <a:pt x="329" y="672"/>
                    <a:pt x="329" y="672"/>
                  </a:cubicBezTo>
                  <a:cubicBezTo>
                    <a:pt x="311" y="660"/>
                    <a:pt x="321" y="680"/>
                    <a:pt x="296" y="663"/>
                  </a:cubicBezTo>
                  <a:cubicBezTo>
                    <a:pt x="293" y="661"/>
                    <a:pt x="299" y="655"/>
                    <a:pt x="302" y="654"/>
                  </a:cubicBezTo>
                  <a:cubicBezTo>
                    <a:pt x="313" y="651"/>
                    <a:pt x="324" y="652"/>
                    <a:pt x="335" y="651"/>
                  </a:cubicBezTo>
                  <a:cubicBezTo>
                    <a:pt x="348" y="647"/>
                    <a:pt x="362" y="641"/>
                    <a:pt x="377" y="651"/>
                  </a:cubicBezTo>
                  <a:cubicBezTo>
                    <a:pt x="384" y="656"/>
                    <a:pt x="383" y="675"/>
                    <a:pt x="383" y="675"/>
                  </a:cubicBezTo>
                  <a:cubicBezTo>
                    <a:pt x="380" y="691"/>
                    <a:pt x="378" y="695"/>
                    <a:pt x="362" y="699"/>
                  </a:cubicBezTo>
                  <a:cubicBezTo>
                    <a:pt x="354" y="701"/>
                    <a:pt x="338" y="705"/>
                    <a:pt x="338" y="705"/>
                  </a:cubicBezTo>
                  <a:cubicBezTo>
                    <a:pt x="324" y="700"/>
                    <a:pt x="332" y="691"/>
                    <a:pt x="317" y="696"/>
                  </a:cubicBezTo>
                  <a:cubicBezTo>
                    <a:pt x="307" y="711"/>
                    <a:pt x="303" y="727"/>
                    <a:pt x="287" y="738"/>
                  </a:cubicBezTo>
                  <a:cubicBezTo>
                    <a:pt x="278" y="752"/>
                    <a:pt x="275" y="763"/>
                    <a:pt x="260" y="768"/>
                  </a:cubicBezTo>
                  <a:cubicBezTo>
                    <a:pt x="255" y="783"/>
                    <a:pt x="261" y="773"/>
                    <a:pt x="248" y="780"/>
                  </a:cubicBezTo>
                  <a:cubicBezTo>
                    <a:pt x="242" y="784"/>
                    <a:pt x="223" y="794"/>
                    <a:pt x="230" y="792"/>
                  </a:cubicBezTo>
                  <a:cubicBezTo>
                    <a:pt x="279" y="776"/>
                    <a:pt x="326" y="760"/>
                    <a:pt x="374" y="744"/>
                  </a:cubicBezTo>
                  <a:cubicBezTo>
                    <a:pt x="391" y="738"/>
                    <a:pt x="410" y="724"/>
                    <a:pt x="428" y="723"/>
                  </a:cubicBezTo>
                  <a:cubicBezTo>
                    <a:pt x="500" y="719"/>
                    <a:pt x="468" y="722"/>
                    <a:pt x="524" y="717"/>
                  </a:cubicBezTo>
                  <a:cubicBezTo>
                    <a:pt x="550" y="712"/>
                    <a:pt x="576" y="697"/>
                    <a:pt x="602" y="693"/>
                  </a:cubicBezTo>
                  <a:cubicBezTo>
                    <a:pt x="636" y="687"/>
                    <a:pt x="614" y="690"/>
                    <a:pt x="668" y="687"/>
                  </a:cubicBezTo>
                  <a:cubicBezTo>
                    <a:pt x="682" y="682"/>
                    <a:pt x="696" y="680"/>
                    <a:pt x="710" y="675"/>
                  </a:cubicBezTo>
                  <a:cubicBezTo>
                    <a:pt x="719" y="672"/>
                    <a:pt x="737" y="666"/>
                    <a:pt x="737" y="666"/>
                  </a:cubicBezTo>
                  <a:cubicBezTo>
                    <a:pt x="749" y="630"/>
                    <a:pt x="717" y="612"/>
                    <a:pt x="707" y="582"/>
                  </a:cubicBezTo>
                  <a:cubicBezTo>
                    <a:pt x="705" y="576"/>
                    <a:pt x="703" y="570"/>
                    <a:pt x="701" y="564"/>
                  </a:cubicBezTo>
                  <a:cubicBezTo>
                    <a:pt x="700" y="560"/>
                    <a:pt x="699" y="556"/>
                    <a:pt x="698" y="552"/>
                  </a:cubicBezTo>
                  <a:cubicBezTo>
                    <a:pt x="696" y="546"/>
                    <a:pt x="692" y="534"/>
                    <a:pt x="692" y="534"/>
                  </a:cubicBezTo>
                  <a:cubicBezTo>
                    <a:pt x="689" y="496"/>
                    <a:pt x="674" y="392"/>
                    <a:pt x="713" y="366"/>
                  </a:cubicBezTo>
                  <a:cubicBezTo>
                    <a:pt x="718" y="350"/>
                    <a:pt x="723" y="333"/>
                    <a:pt x="737" y="324"/>
                  </a:cubicBezTo>
                  <a:cubicBezTo>
                    <a:pt x="741" y="313"/>
                    <a:pt x="751" y="300"/>
                    <a:pt x="761" y="294"/>
                  </a:cubicBezTo>
                  <a:cubicBezTo>
                    <a:pt x="768" y="283"/>
                    <a:pt x="774" y="283"/>
                    <a:pt x="785" y="276"/>
                  </a:cubicBezTo>
                  <a:cubicBezTo>
                    <a:pt x="799" y="255"/>
                    <a:pt x="836" y="252"/>
                    <a:pt x="848" y="228"/>
                  </a:cubicBez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  <a:ln w="38100">
              <a:noFill/>
            </a:ln>
          </p:spPr>
          <p:txBody>
            <a:bodyPr/>
            <a:p>
              <a:endParaRPr lang="zh-CN" altLang="en-US" sz="135"/>
            </a:p>
          </p:txBody>
        </p:sp>
      </p:grpSp>
      <p:sp>
        <p:nvSpPr>
          <p:cNvPr id="24594" name="文本框 24593"/>
          <p:cNvSpPr txBox="1"/>
          <p:nvPr/>
        </p:nvSpPr>
        <p:spPr>
          <a:xfrm>
            <a:off x="696913" y="862013"/>
            <a:ext cx="3556000" cy="460375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百团大战形势图</a:t>
            </a:r>
            <a:endParaRPr kumimoji="0" lang="zh-CN" altLang="en-US" sz="2400" b="1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>
    <p:pull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2" descr="even005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928688"/>
            <a:ext cx="3149600" cy="4487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Rectangle 3"/>
          <p:cNvSpPr/>
          <p:nvPr/>
        </p:nvSpPr>
        <p:spPr>
          <a:xfrm>
            <a:off x="295275" y="5516563"/>
            <a:ext cx="3454400" cy="8540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135" b="1" dirty="0">
                <a:solidFill>
                  <a:schemeClr val="hlink"/>
                </a:solidFill>
                <a:latin typeface="Times New Roman" panose="02020603050405020304" pitchFamily="18" charset="0"/>
                <a:ea typeface="_x000B__x000C_"/>
              </a:rPr>
              <a:t>八路军第一二零师重点拆毁正太路张净至桑掌段的铁路</a:t>
            </a:r>
            <a:endParaRPr lang="zh-CN" altLang="en-US" sz="135" b="1" dirty="0">
              <a:solidFill>
                <a:schemeClr val="hlink"/>
              </a:solidFill>
              <a:latin typeface="Times New Roman" panose="02020603050405020304" pitchFamily="18" charset="0"/>
              <a:ea typeface="_x000B__x000C_"/>
            </a:endParaRPr>
          </a:p>
        </p:txBody>
      </p:sp>
      <p:pic>
        <p:nvPicPr>
          <p:cNvPr id="21507" name="Picture 4" descr="even005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200" y="817563"/>
            <a:ext cx="39624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Rectangle 5"/>
          <p:cNvSpPr/>
          <p:nvPr/>
        </p:nvSpPr>
        <p:spPr>
          <a:xfrm>
            <a:off x="7480300" y="3030538"/>
            <a:ext cx="4368800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135" b="1" dirty="0">
                <a:solidFill>
                  <a:schemeClr val="hlink"/>
                </a:solidFill>
                <a:latin typeface="Times New Roman" panose="02020603050405020304" pitchFamily="18" charset="0"/>
                <a:ea typeface="_x000B__x000C_"/>
              </a:rPr>
              <a:t>我军于晓雾中围攻敌井陉煤矿</a:t>
            </a:r>
            <a:endParaRPr lang="zh-CN" altLang="en-US" sz="135" b="1" dirty="0">
              <a:solidFill>
                <a:schemeClr val="hlink"/>
              </a:solidFill>
              <a:latin typeface="Times New Roman" panose="02020603050405020304" pitchFamily="18" charset="0"/>
              <a:ea typeface="_x000B__x000C_"/>
            </a:endParaRPr>
          </a:p>
        </p:txBody>
      </p:sp>
      <p:pic>
        <p:nvPicPr>
          <p:cNvPr id="21509" name="Picture 6" descr="even005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803275"/>
            <a:ext cx="3455988" cy="2224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Rectangle 7"/>
          <p:cNvSpPr/>
          <p:nvPr/>
        </p:nvSpPr>
        <p:spPr>
          <a:xfrm>
            <a:off x="3760788" y="3036888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135" b="1" dirty="0">
                <a:solidFill>
                  <a:schemeClr val="hlink"/>
                </a:solidFill>
                <a:latin typeface="Times New Roman" panose="02020603050405020304" pitchFamily="18" charset="0"/>
                <a:ea typeface="_x000B__x000C_"/>
              </a:rPr>
              <a:t>狮垴山战斗中的我军机枪阵地</a:t>
            </a:r>
            <a:endParaRPr lang="zh-CN" altLang="en-US" sz="135" b="1" dirty="0">
              <a:solidFill>
                <a:schemeClr val="hlink"/>
              </a:solidFill>
              <a:latin typeface="Times New Roman" panose="02020603050405020304" pitchFamily="18" charset="0"/>
              <a:ea typeface="_x000B__x000C_"/>
            </a:endParaRPr>
          </a:p>
        </p:txBody>
      </p:sp>
      <p:pic>
        <p:nvPicPr>
          <p:cNvPr id="21511" name="Picture 8" descr="even005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0388" y="3430588"/>
            <a:ext cx="2551112" cy="2376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2" name="Rectangle 9"/>
          <p:cNvSpPr/>
          <p:nvPr/>
        </p:nvSpPr>
        <p:spPr>
          <a:xfrm>
            <a:off x="3457575" y="5765800"/>
            <a:ext cx="4267200" cy="9080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135" b="1" dirty="0">
                <a:solidFill>
                  <a:schemeClr val="hlink"/>
                </a:solidFill>
                <a:latin typeface="Times New Roman" panose="02020603050405020304" pitchFamily="18" charset="0"/>
                <a:ea typeface="_x000B__x000C_"/>
              </a:rPr>
              <a:t>八路军攻克涞源东团堡后，战士们在长城烽火台上欢呼胜利</a:t>
            </a:r>
            <a:endParaRPr lang="zh-CN" altLang="en-US" sz="135" b="1" dirty="0">
              <a:solidFill>
                <a:schemeClr val="hlink"/>
              </a:solidFill>
              <a:latin typeface="Times New Roman" panose="02020603050405020304" pitchFamily="18" charset="0"/>
              <a:ea typeface="_x000B__x000C_"/>
            </a:endParaRPr>
          </a:p>
        </p:txBody>
      </p:sp>
      <p:pic>
        <p:nvPicPr>
          <p:cNvPr id="21513" name="Picture 10" descr="ZGJXDZSD10020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3200" y="3594100"/>
            <a:ext cx="3814763" cy="30464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  <p:bldP spid="21508" grpId="1"/>
      <p:bldP spid="21510" grpId="0"/>
      <p:bldP spid="21510" grpId="1"/>
      <p:bldP spid="215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7174"/>
          <p:cNvSpPr/>
          <p:nvPr/>
        </p:nvSpPr>
        <p:spPr>
          <a:xfrm>
            <a:off x="184150" y="50165"/>
            <a:ext cx="2379980" cy="838835"/>
          </a:xfrm>
          <a:prstGeom prst="rect">
            <a:avLst/>
          </a:prstGeom>
          <a:noFill/>
          <a:ln w="38100" cap="flat" cmpd="sng">
            <a:solidFill>
              <a:srgbClr val="00CC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战果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3274" name="Group 26"/>
          <p:cNvGraphicFramePr>
            <a:graphicFrameLocks noGrp="1"/>
          </p:cNvGraphicFramePr>
          <p:nvPr/>
        </p:nvGraphicFramePr>
        <p:xfrm>
          <a:off x="239713" y="889000"/>
          <a:ext cx="11712575" cy="2197100"/>
        </p:xfrm>
        <a:graphic>
          <a:graphicData uri="http://schemas.openxmlformats.org/drawingml/2006/table">
            <a:tbl>
              <a:tblPr/>
              <a:tblGrid>
                <a:gridCol w="2400300"/>
                <a:gridCol w="2209800"/>
                <a:gridCol w="2159000"/>
                <a:gridCol w="2735580"/>
                <a:gridCol w="2207895"/>
              </a:tblGrid>
              <a:tr h="109855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战役时间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战斗次数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毙伤俘日伪军数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破坏交通线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拔掉据点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66">
                        <a:alpha val="50000"/>
                      </a:srgbClr>
                    </a:solidFill>
                  </a:tcPr>
                </a:tc>
              </a:tr>
              <a:tr h="109855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3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个半月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1800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多次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4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万多人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2000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多公里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近</a:t>
                      </a: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3000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个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66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7670" name="矩形 7174"/>
          <p:cNvSpPr/>
          <p:nvPr/>
        </p:nvSpPr>
        <p:spPr>
          <a:xfrm>
            <a:off x="184150" y="3815715"/>
            <a:ext cx="2125980" cy="755650"/>
          </a:xfrm>
          <a:prstGeom prst="rect">
            <a:avLst/>
          </a:prstGeom>
          <a:noFill/>
          <a:ln w="38100" cap="flat" cmpd="sng">
            <a:solidFill>
              <a:srgbClr val="00CC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意义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272" name="矩形 24601"/>
          <p:cNvSpPr>
            <a:spLocks noChangeArrowheads="1"/>
          </p:cNvSpPr>
          <p:nvPr/>
        </p:nvSpPr>
        <p:spPr bwMode="auto">
          <a:xfrm>
            <a:off x="479425" y="4700588"/>
            <a:ext cx="11674475" cy="193802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2"/>
            </a:solidFill>
            <a:miter lim="800000"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百团大战有力打击了日军的侵略气焰，提高了中国共产党和八路军的威望，振奋了全国军民争取抗战胜利的信心。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72" grpId="0" bldLvl="0" animBg="1"/>
      <p:bldP spid="53272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文本框 28262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360103" y="227965"/>
            <a:ext cx="58594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【 三次重要战役一览表】</a:t>
            </a:r>
            <a:endParaRPr kumimoji="0" lang="zh-CN" altLang="en-US" sz="3200" b="1" kern="1200" cap="none" spc="0" normalizeH="0" baseline="0" noProof="0" dirty="0" smtClean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graphicFrame>
        <p:nvGraphicFramePr>
          <p:cNvPr id="63551" name="Group 63"/>
          <p:cNvGraphicFramePr>
            <a:graphicFrameLocks noGrp="1"/>
          </p:cNvGraphicFramePr>
          <p:nvPr>
            <p:ph idx="4294967295"/>
          </p:nvPr>
        </p:nvGraphicFramePr>
        <p:xfrm>
          <a:off x="379730" y="895350"/>
          <a:ext cx="11616055" cy="5860415"/>
        </p:xfrm>
        <a:graphic>
          <a:graphicData uri="http://schemas.openxmlformats.org/drawingml/2006/table">
            <a:tbl>
              <a:tblPr/>
              <a:tblGrid>
                <a:gridCol w="1335405"/>
                <a:gridCol w="1323975"/>
                <a:gridCol w="1321435"/>
                <a:gridCol w="1638300"/>
                <a:gridCol w="3736340"/>
                <a:gridCol w="2260600"/>
              </a:tblGrid>
              <a:tr h="131064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时间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地点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主要战绩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Calibri" panose="020F0502020204030204" charset="0"/>
                        </a:rPr>
                        <a:t>历史意义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153416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panose="020F0502020204030204" charset="0"/>
                        <a:ea typeface="华文中宋" panose="02010600040101010101" pitchFamily="2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  <a:sym typeface="Calibri" panose="020F0502020204030204" charset="0"/>
                        </a:rPr>
                        <a:t>    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148844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panose="020F0502020204030204" charset="0"/>
                        <a:ea typeface="华文中宋" panose="02010600040101010101" pitchFamily="2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  <a:sym typeface="Calibri" panose="020F0502020204030204" charset="0"/>
                        </a:rPr>
                        <a:t>   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  <a:sym typeface="Calibri" panose="020F0502020204030204" charset="0"/>
                        </a:rPr>
                        <a:t>   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15271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panose="020F0502020204030204" charset="0"/>
                        <a:ea typeface="华文中宋" panose="02010600040101010101" pitchFamily="2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  <a:sym typeface="Calibri" panose="020F0502020204030204" charset="0"/>
                        </a:rPr>
                        <a:t>    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  <a:sym typeface="Calibri" panose="020F0502020204030204" charset="0"/>
                        </a:rPr>
                        <a:t>  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sp>
        <p:nvSpPr>
          <p:cNvPr id="28711" name="文本框 282663"/>
          <p:cNvSpPr txBox="1"/>
          <p:nvPr/>
        </p:nvSpPr>
        <p:spPr>
          <a:xfrm>
            <a:off x="1968500" y="3211513"/>
            <a:ext cx="309880" cy="1123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en-US" sz="1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29" name="文本框 282664"/>
          <p:cNvSpPr txBox="1"/>
          <p:nvPr/>
        </p:nvSpPr>
        <p:spPr>
          <a:xfrm>
            <a:off x="1731645" y="2493963"/>
            <a:ext cx="16287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1937</a:t>
            </a: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 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30" name="文本框 282665"/>
          <p:cNvSpPr txBox="1"/>
          <p:nvPr/>
        </p:nvSpPr>
        <p:spPr>
          <a:xfrm>
            <a:off x="3037205" y="2614613"/>
            <a:ext cx="13335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平型关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2667" name="文本框 282666"/>
          <p:cNvSpPr txBox="1"/>
          <p:nvPr/>
        </p:nvSpPr>
        <p:spPr>
          <a:xfrm>
            <a:off x="4356100" y="2512060"/>
            <a:ext cx="17272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 路 军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一一五师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32" name="文本框 282667"/>
          <p:cNvSpPr txBox="1"/>
          <p:nvPr/>
        </p:nvSpPr>
        <p:spPr>
          <a:xfrm>
            <a:off x="6083300" y="2511743"/>
            <a:ext cx="3621088" cy="1273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歼灭日军一千多人，缴获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大批军用物资。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716" name="文本框 282668"/>
          <p:cNvSpPr txBox="1"/>
          <p:nvPr/>
        </p:nvSpPr>
        <p:spPr>
          <a:xfrm>
            <a:off x="9334500" y="3289300"/>
            <a:ext cx="309880" cy="1123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en-US" sz="1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2670" name="文本框 282669"/>
          <p:cNvSpPr txBox="1"/>
          <p:nvPr/>
        </p:nvSpPr>
        <p:spPr>
          <a:xfrm>
            <a:off x="9884093" y="2364105"/>
            <a:ext cx="21113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抗战以来中国军队取得的第一个胜利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35" name="文本框 282670"/>
          <p:cNvSpPr txBox="1"/>
          <p:nvPr/>
        </p:nvSpPr>
        <p:spPr>
          <a:xfrm>
            <a:off x="1724025" y="4067810"/>
            <a:ext cx="1256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1938</a:t>
            </a: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36" name="文本框 282671"/>
          <p:cNvSpPr txBox="1"/>
          <p:nvPr/>
        </p:nvSpPr>
        <p:spPr>
          <a:xfrm>
            <a:off x="3052763" y="4067493"/>
            <a:ext cx="13446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台儿庄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37" name="文本框 282672"/>
          <p:cNvSpPr txBox="1"/>
          <p:nvPr/>
        </p:nvSpPr>
        <p:spPr>
          <a:xfrm>
            <a:off x="4432300" y="4031933"/>
            <a:ext cx="154305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李宗仁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2674" name="文本框 282673"/>
          <p:cNvSpPr txBox="1"/>
          <p:nvPr/>
        </p:nvSpPr>
        <p:spPr>
          <a:xfrm>
            <a:off x="6197600" y="4155440"/>
            <a:ext cx="31369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歼灭日军一万多人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39" name="文本框 282674"/>
          <p:cNvSpPr txBox="1"/>
          <p:nvPr/>
        </p:nvSpPr>
        <p:spPr>
          <a:xfrm>
            <a:off x="9785350" y="3895725"/>
            <a:ext cx="21113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抗战以来正面战场的最大胜仗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40" name="文本框 282675"/>
          <p:cNvSpPr txBox="1"/>
          <p:nvPr/>
        </p:nvSpPr>
        <p:spPr>
          <a:xfrm>
            <a:off x="1731328" y="5591493"/>
            <a:ext cx="13525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1940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41" name="文本框 282676"/>
          <p:cNvSpPr txBox="1"/>
          <p:nvPr/>
        </p:nvSpPr>
        <p:spPr>
          <a:xfrm rot="-10800000" flipV="1">
            <a:off x="3053080" y="5587683"/>
            <a:ext cx="12207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  北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42" name="文本框 282677"/>
          <p:cNvSpPr txBox="1"/>
          <p:nvPr/>
        </p:nvSpPr>
        <p:spPr>
          <a:xfrm>
            <a:off x="4475163" y="5529898"/>
            <a:ext cx="14573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彭德怀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43" name="文本框 282678"/>
          <p:cNvSpPr txBox="1"/>
          <p:nvPr/>
        </p:nvSpPr>
        <p:spPr>
          <a:xfrm>
            <a:off x="5975350" y="5318125"/>
            <a:ext cx="3684588" cy="1715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破坏交通线</a:t>
            </a:r>
            <a:r>
              <a:rPr lang="en-US" altLang="zh-CN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多公里，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拔掉据点近</a:t>
            </a:r>
            <a:r>
              <a:rPr lang="en-US" altLang="zh-CN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毙伤俘日伪军</a:t>
            </a:r>
            <a:r>
              <a:rPr lang="en-US" altLang="zh-CN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万多人。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2680" name="文本框 282679"/>
          <p:cNvSpPr txBox="1"/>
          <p:nvPr/>
        </p:nvSpPr>
        <p:spPr>
          <a:xfrm>
            <a:off x="9835515" y="5407025"/>
            <a:ext cx="20116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中国军队主动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出击日军的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最大规模战役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45" name="文本框 282680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412750" y="2511743"/>
            <a:ext cx="131127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平型关</a:t>
            </a:r>
            <a:endParaRPr kumimoji="0" lang="zh-CN" altLang="en-US" sz="2800" b="1" kern="1200" cap="none" spc="0" normalizeH="0" baseline="0" noProof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大   捷</a:t>
            </a:r>
            <a:endParaRPr kumimoji="0" lang="zh-CN" altLang="en-US" sz="2800" b="1" kern="1200" cap="none" spc="0" normalizeH="0" baseline="0" noProof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kern="1200" cap="none" spc="0" normalizeH="0" baseline="0" noProof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63546" name="文本框 282681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412433" y="4067810"/>
            <a:ext cx="131127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台儿庄</a:t>
            </a:r>
            <a:endParaRPr kumimoji="0" lang="zh-CN" altLang="en-US" sz="2800" b="1" kern="1200" cap="none" spc="0" normalizeH="0" baseline="0" noProof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战   役</a:t>
            </a:r>
            <a:endParaRPr kumimoji="0" lang="zh-CN" altLang="en-US" sz="2800" b="1" kern="1200" cap="none" spc="0" normalizeH="0" baseline="0" noProof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kern="1200" cap="none" spc="0" normalizeH="0" baseline="0" noProof="0" smtClean="0"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63547" name="文本框 28268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79413" y="5588000"/>
            <a:ext cx="1160463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百  团</a:t>
            </a:r>
            <a:endParaRPr kumimoji="0" lang="zh-CN" altLang="en-US" sz="2800" b="1" kern="1200" cap="none" spc="0" normalizeH="0" baseline="0" noProof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大  战</a:t>
            </a:r>
            <a:endParaRPr kumimoji="0" lang="zh-CN" altLang="en-US" sz="2800" b="1" kern="1200" cap="none" spc="0" normalizeH="0" baseline="0" noProof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8731" name="文本框 282683"/>
          <p:cNvSpPr txBox="1"/>
          <p:nvPr/>
        </p:nvSpPr>
        <p:spPr>
          <a:xfrm>
            <a:off x="4432300" y="1157288"/>
            <a:ext cx="1473200" cy="1457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指挥者或</a:t>
            </a:r>
            <a:endParaRPr lang="zh-CN" altLang="en-US" sz="24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部队名称</a:t>
            </a:r>
            <a:endParaRPr lang="zh-CN" altLang="en-US" sz="24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549" name="文本框 282684"/>
          <p:cNvSpPr txBox="1">
            <a:spLocks noChangeArrowheads="1"/>
          </p:cNvSpPr>
          <p:nvPr/>
        </p:nvSpPr>
        <p:spPr bwMode="auto">
          <a:xfrm>
            <a:off x="452438" y="1157288"/>
            <a:ext cx="12319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战  役</a:t>
            </a:r>
            <a:endParaRPr kumimoji="0" lang="zh-CN" altLang="en-US" sz="2800" b="1" kern="1200" cap="none" spc="0" normalizeH="0" baseline="0" noProof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名  称</a:t>
            </a:r>
            <a:endParaRPr kumimoji="0" lang="zh-CN" altLang="en-US" sz="2800" b="1" kern="1200" cap="none" spc="0" normalizeH="0" baseline="0" noProof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3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3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82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3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82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3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3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3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2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3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6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6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6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82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29" grpId="0"/>
      <p:bldP spid="63530" grpId="0"/>
      <p:bldP spid="282667" grpId="0"/>
      <p:bldP spid="63532" grpId="0"/>
      <p:bldP spid="282670" grpId="0"/>
      <p:bldP spid="63535" grpId="0"/>
      <p:bldP spid="63536" grpId="0"/>
      <p:bldP spid="63537" grpId="0"/>
      <p:bldP spid="282674" grpId="0"/>
      <p:bldP spid="63539" grpId="0"/>
      <p:bldP spid="63540" grpId="0"/>
      <p:bldP spid="63541" grpId="0"/>
      <p:bldP spid="63542" grpId="0"/>
      <p:bldP spid="63543" grpId="0"/>
      <p:bldP spid="2826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27" descr="t01569123e300551b1c.jpg"/>
          <p:cNvPicPr>
            <a:picLocks noChangeAspect="1"/>
          </p:cNvPicPr>
          <p:nvPr/>
        </p:nvPicPr>
        <p:blipFill>
          <a:blip r:embed="rId1"/>
          <a:srcRect t="71094" r="15384" b="10156"/>
          <a:stretch>
            <a:fillRect/>
          </a:stretch>
        </p:blipFill>
        <p:spPr>
          <a:xfrm>
            <a:off x="1550988" y="960438"/>
            <a:ext cx="9258300" cy="866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1"/>
          <p:cNvSpPr txBox="1"/>
          <p:nvPr/>
        </p:nvSpPr>
        <p:spPr>
          <a:xfrm rot="10799167" flipV="1">
            <a:off x="3495675" y="1093788"/>
            <a:ext cx="66341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  敌后战场的抗战</a:t>
            </a:r>
            <a:endParaRPr lang="zh-CN" altLang="en-US" sz="1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98675" y="2798763"/>
            <a:ext cx="3027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一、平型关大捷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3275" y="3802063"/>
            <a:ext cx="546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二、抗日根据地的建立和发展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398" name="文本框 4"/>
          <p:cNvSpPr txBox="1"/>
          <p:nvPr/>
        </p:nvSpPr>
        <p:spPr>
          <a:xfrm>
            <a:off x="2071688" y="4759325"/>
            <a:ext cx="36544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三、百团大战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939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44" name="Picture 8" descr="敌后抗日根据地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 l="1068" t="1102" r="1239" b="3470"/>
          <a:stretch>
            <a:fillRect/>
          </a:stretch>
        </p:blipFill>
        <p:spPr>
          <a:xfrm>
            <a:off x="790575" y="1214438"/>
            <a:ext cx="7408863" cy="516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Rectangle 9"/>
          <p:cNvSpPr/>
          <p:nvPr/>
        </p:nvSpPr>
        <p:spPr>
          <a:xfrm>
            <a:off x="8939213" y="1069975"/>
            <a:ext cx="2598737" cy="5077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505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全民族抗战爆发后，八路军和新四军开辟敌后战场，建立</a:t>
            </a:r>
            <a:r>
              <a:rPr lang="zh-CN" altLang="en-US" sz="3600" b="1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敌后根据地。</a:t>
            </a:r>
            <a:endParaRPr lang="zh-CN" altLang="en-US" sz="3600" b="1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4" name="矩形 7197"/>
          <p:cNvSpPr/>
          <p:nvPr/>
        </p:nvSpPr>
        <p:spPr>
          <a:xfrm>
            <a:off x="284163" y="434023"/>
            <a:ext cx="449326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</a:t>
            </a:r>
            <a:r>
              <a:rPr lang="en-US" altLang="zh-CN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平型关大捷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0245" name="文本占位符 11265" descr="5D07019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8963" y="1492250"/>
            <a:ext cx="7680325" cy="5068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9815513" y="2397125"/>
            <a:ext cx="1728787" cy="460375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C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 津</a:t>
            </a:r>
            <a:endParaRPr lang="zh-CN" altLang="en-US" sz="2400" b="1" dirty="0">
              <a:solidFill>
                <a:srgbClr val="FFC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8910638" y="1736725"/>
            <a:ext cx="1825625" cy="521970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C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北平</a:t>
            </a:r>
            <a:endParaRPr lang="zh-CN" altLang="en-US" sz="2800" b="1" dirty="0">
              <a:solidFill>
                <a:srgbClr val="FFC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6799263" y="2241550"/>
            <a:ext cx="1536700" cy="460375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C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大同</a:t>
            </a:r>
            <a:endParaRPr lang="zh-CN" altLang="en-US" sz="2400" b="1" dirty="0">
              <a:solidFill>
                <a:srgbClr val="FFC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圆角矩形标注 11270"/>
          <p:cNvSpPr/>
          <p:nvPr/>
        </p:nvSpPr>
        <p:spPr>
          <a:xfrm flipV="1">
            <a:off x="8891588" y="3451225"/>
            <a:ext cx="2593975" cy="792163"/>
          </a:xfrm>
          <a:prstGeom prst="wedgeRoundRectCallout">
            <a:avLst>
              <a:gd name="adj1" fmla="val -55880"/>
              <a:gd name="adj2" fmla="val 183065"/>
              <a:gd name="adj3" fmla="val 16667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平型关</a:t>
            </a:r>
            <a:endParaRPr lang="zh-CN" altLang="en-US" sz="3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4" name="文本框 99"/>
          <p:cNvSpPr txBox="1"/>
          <p:nvPr/>
        </p:nvSpPr>
        <p:spPr>
          <a:xfrm>
            <a:off x="284480" y="1585595"/>
            <a:ext cx="4189413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2667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淞沪会战期间，日军入侵山西，企图占领太原。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1937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月，日军向太原的重要门户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平型关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进发，一场伏击战即将开始。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8" grpId="0" bldLvl="0" animBg="1"/>
      <p:bldP spid="11269" grpId="0" bldLvl="0" animBg="1"/>
      <p:bldP spid="12296" grpId="0" bldLvl="0" animBg="1"/>
      <p:bldP spid="61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1" name="图片 12290" descr="平型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363" y="844550"/>
            <a:ext cx="10045700" cy="5634038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1266" name="文本框 12291"/>
          <p:cNvSpPr txBox="1"/>
          <p:nvPr/>
        </p:nvSpPr>
        <p:spPr>
          <a:xfrm>
            <a:off x="10709910" y="1830388"/>
            <a:ext cx="859790" cy="302577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Arial" panose="020B0604020202020204" pitchFamily="34" charset="0"/>
                <a:ea typeface="微软雅黑" panose="020B0503020204020204" pitchFamily="34" charset="-122"/>
              </a:rPr>
              <a:t>平型关地形</a:t>
            </a:r>
            <a:endParaRPr lang="zh-CN" altLang="en-US" sz="44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b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0925" y="877888"/>
            <a:ext cx="4135438" cy="559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Text Box 4"/>
          <p:cNvSpPr txBox="1"/>
          <p:nvPr/>
        </p:nvSpPr>
        <p:spPr>
          <a:xfrm>
            <a:off x="1655763" y="6183313"/>
            <a:ext cx="40322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平型关遗址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229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3" y="1038225"/>
            <a:ext cx="5353050" cy="48768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/>
        </p:nvGraphicFramePr>
        <p:xfrm>
          <a:off x="559753" y="1401445"/>
          <a:ext cx="6911340" cy="5396865"/>
        </p:xfrm>
        <a:graphic>
          <a:graphicData uri="http://schemas.openxmlformats.org/drawingml/2006/table">
            <a:tbl>
              <a:tblPr/>
              <a:tblGrid>
                <a:gridCol w="1329055"/>
                <a:gridCol w="5582285"/>
              </a:tblGrid>
              <a:tr h="723265">
                <a:tc gridSpan="2"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方正黑体_GBK" charset="-122"/>
                          <a:ea typeface="方正黑体_GBK" charset="-122"/>
                        </a:rPr>
                        <a:t>平型关大捷</a:t>
                      </a:r>
                      <a:endParaRPr lang="zh-CN" altLang="en-US" sz="3600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方正黑体_GBK" charset="-122"/>
                        <a:ea typeface="方正黑体_GBK" charset="-122"/>
                      </a:endParaRPr>
                    </a:p>
                  </a:txBody>
                  <a:tcPr marL="121884" marR="121884" marT="45725" marB="45725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01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时间</a:t>
                      </a:r>
                      <a:endParaRPr lang="zh-CN" altLang="en-US" sz="3000" b="1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884" marR="121884" marT="45725" marB="45725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solidFill>
                          <a:srgbClr val="0000CC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884" marR="121884" marT="45725" marB="45725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64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地点</a:t>
                      </a:r>
                      <a:endParaRPr lang="zh-CN" altLang="en-US" sz="3000" b="1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884" marR="121884" marT="45725" marB="45725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solidFill>
                          <a:srgbClr val="0000CC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884" marR="121884" marT="45725" marB="45725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01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部队</a:t>
                      </a:r>
                      <a:endParaRPr lang="zh-CN" altLang="en-US" sz="3000" b="1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884" marR="121884" marT="45725" marB="45725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solidFill>
                          <a:srgbClr val="0000CC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884" marR="121884" marT="45725" marB="45725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02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歼敌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884" marR="121884" marT="45725" marB="45725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>
                        <a:solidFill>
                          <a:srgbClr val="0000CC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1884" marR="121884" marT="45725" marB="45725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291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" panose="02010609060101010101" pitchFamily="49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影响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" panose="02010609060101010101" pitchFamily="49" charset="-122"/>
                      </a:endParaRPr>
                    </a:p>
                  </a:txBody>
                  <a:tcPr marL="121884" marR="121884" marT="45725" marB="45725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000" b="1" dirty="0">
                        <a:solidFill>
                          <a:srgbClr val="0000CC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" panose="02010609060101010101" pitchFamily="49" charset="-122"/>
                      </a:endParaRPr>
                    </a:p>
                  </a:txBody>
                  <a:tcPr marL="121884" marR="121884" marT="45725" marB="45725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26650"/>
          <p:cNvSpPr txBox="1"/>
          <p:nvPr/>
        </p:nvSpPr>
        <p:spPr>
          <a:xfrm>
            <a:off x="2167573" y="2244725"/>
            <a:ext cx="25463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1937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6650"/>
          <p:cNvSpPr txBox="1"/>
          <p:nvPr/>
        </p:nvSpPr>
        <p:spPr>
          <a:xfrm>
            <a:off x="1881188" y="2896235"/>
            <a:ext cx="36131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山西东北平型关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6650"/>
          <p:cNvSpPr txBox="1"/>
          <p:nvPr/>
        </p:nvSpPr>
        <p:spPr>
          <a:xfrm>
            <a:off x="1943418" y="5237798"/>
            <a:ext cx="5527675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全国抗战以来中国军队取得的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第一个胜利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粉粹了日军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不可战胜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的神话。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26650"/>
          <p:cNvSpPr txBox="1"/>
          <p:nvPr/>
        </p:nvSpPr>
        <p:spPr>
          <a:xfrm>
            <a:off x="1881188" y="3663950"/>
            <a:ext cx="24923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微软雅黑" panose="020B0503020204020204" pitchFamily="34" charset="-122"/>
                <a:ea typeface="宋体" panose="02010600030101010101" pitchFamily="2" charset="-122"/>
              </a:rPr>
              <a:t>八路军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115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3" name="文本框 1"/>
          <p:cNvSpPr txBox="1"/>
          <p:nvPr/>
        </p:nvSpPr>
        <p:spPr>
          <a:xfrm>
            <a:off x="1827213" y="4443413"/>
            <a:ext cx="41862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歼灭日军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多人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4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7573" y="1401445"/>
            <a:ext cx="752475" cy="468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3015" y="1657985"/>
            <a:ext cx="4584700" cy="4233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46" name="矩形 14339"/>
          <p:cNvSpPr/>
          <p:nvPr/>
        </p:nvSpPr>
        <p:spPr>
          <a:xfrm>
            <a:off x="9312275" y="817563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林彪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43" name="矩形 7174"/>
          <p:cNvSpPr/>
          <p:nvPr/>
        </p:nvSpPr>
        <p:spPr>
          <a:xfrm>
            <a:off x="603250" y="351790"/>
            <a:ext cx="1564640" cy="755650"/>
          </a:xfrm>
          <a:prstGeom prst="rect">
            <a:avLst/>
          </a:prstGeom>
          <a:noFill/>
          <a:ln w="38100" cap="flat" cmpd="sng">
            <a:solidFill>
              <a:srgbClr val="00CC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概况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9243" grpId="0"/>
      <p:bldP spid="92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3" descr="02A11-A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663" y="909638"/>
            <a:ext cx="10034587" cy="56705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7197"/>
          <p:cNvSpPr/>
          <p:nvPr/>
        </p:nvSpPr>
        <p:spPr>
          <a:xfrm>
            <a:off x="147955" y="71120"/>
            <a:ext cx="91833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二</a:t>
            </a:r>
            <a:r>
              <a:rPr lang="en-US" altLang="zh-CN" sz="54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54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抗日根据地的建立与发展</a:t>
            </a:r>
            <a:endParaRPr lang="zh-CN" altLang="en-US" sz="54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362" name="矩形 7174"/>
          <p:cNvSpPr/>
          <p:nvPr/>
        </p:nvSpPr>
        <p:spPr>
          <a:xfrm>
            <a:off x="147955" y="1201420"/>
            <a:ext cx="5103495" cy="700405"/>
          </a:xfrm>
          <a:prstGeom prst="rect">
            <a:avLst/>
          </a:prstGeom>
          <a:noFill/>
          <a:ln w="38100" cap="flat" cmpd="sng">
            <a:solidFill>
              <a:srgbClr val="00CC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建立抗日根据地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7" name="图片 5"/>
          <p:cNvPicPr>
            <a:picLocks noChangeAspect="1"/>
          </p:cNvPicPr>
          <p:nvPr/>
        </p:nvPicPr>
        <p:blipFill>
          <a:blip r:embed="rId1">
            <a:lum bright="-6000" contrast="35999"/>
          </a:blip>
          <a:stretch>
            <a:fillRect/>
          </a:stretch>
        </p:blipFill>
        <p:spPr>
          <a:xfrm>
            <a:off x="4092575" y="1979613"/>
            <a:ext cx="8043863" cy="4071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99"/>
          <p:cNvSpPr txBox="1"/>
          <p:nvPr/>
        </p:nvSpPr>
        <p:spPr>
          <a:xfrm>
            <a:off x="5745163" y="6027738"/>
            <a:ext cx="47386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抗日根据地示意图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90" name="文本框 1"/>
          <p:cNvSpPr txBox="1"/>
          <p:nvPr/>
        </p:nvSpPr>
        <p:spPr>
          <a:xfrm>
            <a:off x="147638" y="2228850"/>
            <a:ext cx="4191000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2667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全面抗战爆发后，八路军和新四军挺进敌后，先后建立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晋察冀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晋绥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晋冀豫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苏南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陕甘宁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等抗日根据地。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53"/>
</p:tagLst>
</file>

<file path=ppt/tags/tag10.xml><?xml version="1.0" encoding="utf-8"?>
<p:tagLst xmlns:p="http://schemas.openxmlformats.org/presentationml/2006/main">
  <p:tag name="KSO_WM_TEMPLATE_CATEGORY" val="custom"/>
  <p:tag name="KSO_WM_TEMPLATE_INDEX" val="160453"/>
</p:tagLst>
</file>

<file path=ppt/tags/tag11.xml><?xml version="1.0" encoding="utf-8"?>
<p:tagLst xmlns:p="http://schemas.openxmlformats.org/presentationml/2006/main">
  <p:tag name="KSO_WM_TEMPLATE_CATEGORY" val="custom"/>
  <p:tag name="KSO_WM_TEMPLATE_INDEX" val="160453"/>
</p:tagLst>
</file>

<file path=ppt/tags/tag12.xml><?xml version="1.0" encoding="utf-8"?>
<p:tagLst xmlns:p="http://schemas.openxmlformats.org/presentationml/2006/main">
  <p:tag name="KSO_WM_TEMPLATE_CATEGORY" val="custom"/>
  <p:tag name="KSO_WM_TEMPLATE_INDEX" val="160453"/>
</p:tagLst>
</file>

<file path=ppt/tags/tag13.xml><?xml version="1.0" encoding="utf-8"?>
<p:tagLst xmlns:p="http://schemas.openxmlformats.org/presentationml/2006/main">
  <p:tag name="KSO_WM_TEMPLATE_CATEGORY" val="custom"/>
  <p:tag name="KSO_WM_TEMPLATE_INDEX" val="160453"/>
</p:tagLst>
</file>

<file path=ppt/tags/tag14.xml><?xml version="1.0" encoding="utf-8"?>
<p:tagLst xmlns:p="http://schemas.openxmlformats.org/presentationml/2006/main">
  <p:tag name="KSO_WM_TEMPLATE_CATEGORY" val="custom"/>
  <p:tag name="KSO_WM_TEMPLATE_INDEX" val="160453"/>
</p:tagLst>
</file>

<file path=ppt/tags/tag15.xml><?xml version="1.0" encoding="utf-8"?>
<p:tagLst xmlns:p="http://schemas.openxmlformats.org/presentationml/2006/main">
  <p:tag name="KSO_WM_TEMPLATE_CATEGORY" val="custom"/>
  <p:tag name="KSO_WM_TEMPLATE_INDEX" val="160453"/>
</p:tagLst>
</file>

<file path=ppt/tags/tag16.xml><?xml version="1.0" encoding="utf-8"?>
<p:tagLst xmlns:p="http://schemas.openxmlformats.org/presentationml/2006/main">
  <p:tag name="KSO_WM_TEMPLATE_CATEGORY" val="custom"/>
  <p:tag name="KSO_WM_TEMPLATE_INDEX" val="160453"/>
</p:tagLst>
</file>

<file path=ppt/tags/tag17.xml><?xml version="1.0" encoding="utf-8"?>
<p:tagLst xmlns:p="http://schemas.openxmlformats.org/presentationml/2006/main">
  <p:tag name="KSO_WM_TEMPLATE_CATEGORY" val="custom"/>
  <p:tag name="KSO_WM_TEMPLATE_INDEX" val="160453"/>
</p:tagLst>
</file>

<file path=ppt/tags/tag18.xml><?xml version="1.0" encoding="utf-8"?>
<p:tagLst xmlns:p="http://schemas.openxmlformats.org/presentationml/2006/main">
  <p:tag name="KSO_WM_TEMPLATE_CATEGORY" val="custom"/>
  <p:tag name="KSO_WM_TEMPLATE_INDEX" val="160453"/>
</p:tagLst>
</file>

<file path=ppt/tags/tag19.xml><?xml version="1.0" encoding="utf-8"?>
<p:tagLst xmlns:p="http://schemas.openxmlformats.org/presentationml/2006/main">
  <p:tag name="KSO_WM_TEMPLATE_CATEGORY" val="custom"/>
  <p:tag name="KSO_WM_TEMPLATE_INDEX" val="1604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53"/>
</p:tagLst>
</file>

<file path=ppt/tags/tag20.xml><?xml version="1.0" encoding="utf-8"?>
<p:tagLst xmlns:p="http://schemas.openxmlformats.org/presentationml/2006/main">
  <p:tag name="KSO_WM_TEMPLATE_CATEGORY" val="custom"/>
  <p:tag name="KSO_WM_TEMPLATE_INDEX" val="160453"/>
</p:tagLst>
</file>

<file path=ppt/tags/tag21.xml><?xml version="1.0" encoding="utf-8"?>
<p:tagLst xmlns:p="http://schemas.openxmlformats.org/presentationml/2006/main">
  <p:tag name="KSO_WM_TEMPLATE_CATEGORY" val="custom"/>
  <p:tag name="KSO_WM_TEMPLATE_INDEX" val="160453"/>
</p:tagLst>
</file>

<file path=ppt/tags/tag3.xml><?xml version="1.0" encoding="utf-8"?>
<p:tagLst xmlns:p="http://schemas.openxmlformats.org/presentationml/2006/main">
  <p:tag name="KSO_WM_TEMPLATE_CATEGORY" val="custom"/>
  <p:tag name="KSO_WM_TEMPLATE_INDEX" val="160453"/>
</p:tagLst>
</file>

<file path=ppt/tags/tag4.xml><?xml version="1.0" encoding="utf-8"?>
<p:tagLst xmlns:p="http://schemas.openxmlformats.org/presentationml/2006/main">
  <p:tag name="KSO_WM_TEMPLATE_CATEGORY" val="custom"/>
  <p:tag name="KSO_WM_TEMPLATE_INDEX" val="160453"/>
</p:tagLst>
</file>

<file path=ppt/tags/tag5.xml><?xml version="1.0" encoding="utf-8"?>
<p:tagLst xmlns:p="http://schemas.openxmlformats.org/presentationml/2006/main">
  <p:tag name="KSO_WM_TEMPLATE_CATEGORY" val="custom"/>
  <p:tag name="KSO_WM_TEMPLATE_INDEX" val="160453"/>
</p:tagLst>
</file>

<file path=ppt/tags/tag6.xml><?xml version="1.0" encoding="utf-8"?>
<p:tagLst xmlns:p="http://schemas.openxmlformats.org/presentationml/2006/main">
  <p:tag name="KSO_WM_TEMPLATE_CATEGORY" val="custom"/>
  <p:tag name="KSO_WM_TEMPLATE_INDEX" val="160453"/>
</p:tagLst>
</file>

<file path=ppt/tags/tag7.xml><?xml version="1.0" encoding="utf-8"?>
<p:tagLst xmlns:p="http://schemas.openxmlformats.org/presentationml/2006/main">
  <p:tag name="KSO_WM_TEMPLATE_CATEGORY" val="custom"/>
  <p:tag name="KSO_WM_TEMPLATE_INDEX" val="160453"/>
</p:tagLst>
</file>

<file path=ppt/tags/tag8.xml><?xml version="1.0" encoding="utf-8"?>
<p:tagLst xmlns:p="http://schemas.openxmlformats.org/presentationml/2006/main">
  <p:tag name="KSO_WM_TEMPLATE_CATEGORY" val="custom"/>
  <p:tag name="KSO_WM_TEMPLATE_INDEX" val="160453"/>
</p:tagLst>
</file>

<file path=ppt/tags/tag9.xml><?xml version="1.0" encoding="utf-8"?>
<p:tagLst xmlns:p="http://schemas.openxmlformats.org/presentationml/2006/main">
  <p:tag name="KSO_WM_TEMPLATE_CATEGORY" val="custom"/>
  <p:tag name="KSO_WM_TEMPLATE_INDEX" val="16045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99PPBG">
  <a:themeElements>
    <a:clrScheme name="160170.170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FFC000"/>
      </a:accent1>
      <a:accent2>
        <a:srgbClr val="F2800E"/>
      </a:accent2>
      <a:accent3>
        <a:srgbClr val="B06058"/>
      </a:accent3>
      <a:accent4>
        <a:srgbClr val="BB71A1"/>
      </a:accent4>
      <a:accent5>
        <a:srgbClr val="00B0F0"/>
      </a:accent5>
      <a:accent6>
        <a:srgbClr val="879169"/>
      </a:accent6>
      <a:hlink>
        <a:srgbClr val="3F6AC1"/>
      </a:hlink>
      <a:folHlink>
        <a:srgbClr val="D850BE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1171</Words>
  <Application>WPS 演示</Application>
  <PresentationFormat>宽屏</PresentationFormat>
  <Paragraphs>243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黑体</vt:lpstr>
      <vt:lpstr>Times New Roman</vt:lpstr>
      <vt:lpstr>方正黑体_GBK</vt:lpstr>
      <vt:lpstr>楷体</vt:lpstr>
      <vt:lpstr>Arial Unicode MS</vt:lpstr>
      <vt:lpstr>Calibri</vt:lpstr>
      <vt:lpstr>方正隶书_GBK</vt:lpstr>
      <vt:lpstr>_x000B__x000C_</vt:lpstr>
      <vt:lpstr>华文中宋</vt:lpstr>
      <vt:lpstr>仿宋_GB2312</vt:lpstr>
      <vt:lpstr>楷体_GB2312</vt:lpstr>
      <vt:lpstr>Courier New</vt:lpstr>
      <vt:lpstr>自定义设计方案</vt:lpstr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cp:keywords>历史备课大师【全免费】</cp:keywords>
  <dc:description>历史备课大师【全免费】</dc:description>
  <cp:lastModifiedBy>Administrator</cp:lastModifiedBy>
  <cp:revision>历史备课大师【全免费】</cp:revision>
  <dcterms:created xsi:type="dcterms:W3CDTF">2013-07-01T03:05:00Z</dcterms:created>
  <dcterms:modified xsi:type="dcterms:W3CDTF">2017-12-07T03:14:17Z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