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6" r:id="rId4"/>
    <p:sldId id="281" r:id="rId5"/>
    <p:sldId id="287" r:id="rId6"/>
    <p:sldId id="288" r:id="rId7"/>
    <p:sldId id="268" r:id="rId8"/>
    <p:sldId id="289" r:id="rId9"/>
    <p:sldId id="290" r:id="rId10"/>
    <p:sldId id="276" r:id="rId11"/>
    <p:sldId id="291" r:id="rId12"/>
    <p:sldId id="292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60"/>
  </p:normalViewPr>
  <p:slideViewPr>
    <p:cSldViewPr showGuides="1">
      <p:cViewPr varScale="1">
        <p:scale>
          <a:sx n="88" d="100"/>
          <a:sy n="88" d="100"/>
        </p:scale>
        <p:origin x="56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中考命题趋向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专题巩固提升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17" action="ppaction://hlinksldjump"/>
          </p:cNvPr>
          <p:cNvSpPr/>
          <p:nvPr userDrawn="1"/>
        </p:nvSpPr>
        <p:spPr>
          <a:xfrm>
            <a:off x="461568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知识架构速填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1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单元专题复习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利用化学方程式的计算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四川南充中考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实验室有不纯的氯酸钾样品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12.5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把该样品与少量二氧化锰混合加热制取氧气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杂质不参加反应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充分反应后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固体混合物质量变化如下所示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生成氧气的质量为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氯酸钾在样品中的质量分数是多少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1849779"/>
              </p:ext>
            </p:extLst>
          </p:nvPr>
        </p:nvGraphicFramePr>
        <p:xfrm>
          <a:off x="508000" y="3611429"/>
          <a:ext cx="8128000" cy="1367914"/>
        </p:xfrm>
        <a:graphic>
          <a:graphicData uri="http://schemas.openxmlformats.org/presentationml/2006/ole">
            <p:oleObj spid="_x0000_s2051" name="文档" r:id="rId6" imgW="3896414" imgH="65567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86148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102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可以先求出氧气的质量为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g-8.7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g=4.8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根据氯酸钾分解生成氧气的化学方程式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找氧气与氯酸钾的质量关系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由氧气的质量可以求出样品中氯酸钾的质量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进一步可以求出样品中氯酸钾的质量分数。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92595119"/>
              </p:ext>
            </p:extLst>
          </p:nvPr>
        </p:nvGraphicFramePr>
        <p:xfrm>
          <a:off x="323528" y="2852936"/>
          <a:ext cx="8128000" cy="3539612"/>
        </p:xfrm>
        <a:graphic>
          <a:graphicData uri="http://schemas.openxmlformats.org/presentationml/2006/ole">
            <p:oleObj spid="_x0000_s3075" name="文档" r:id="rId6" imgW="3839157" imgH="167105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76036" y="2819944"/>
            <a:ext cx="8159964" cy="36116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5917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2037"/>
            <a:ext cx="8128000" cy="4127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根据化学方程式的计算是中考的必考点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解题时应注意以下几点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设未知数时要指明物理量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不要带单位。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化学方程式是计算的依据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化学方程式必须书写正确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特别是注意配平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否则不能正确反映化学方程式中反应物和生成物的质量比。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相关物质的相对分子质量必须计算准确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特别是化学式前的计量数不能漏乘。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化学方程式中各个量都是纯物质的质量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有杂质要减掉。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1942184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64.eps" descr="id:214748734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978919"/>
            <a:ext cx="5328592" cy="5402409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6228184" y="1058477"/>
            <a:ext cx="2551832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质量总和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种类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数目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质量比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个数比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客观事实　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质量守恒定律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本单元是从量的方面研究化学变化的。质量守恒定律是最基本的化学规律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这部分内容的命题多与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化学方程式是重要的化学用语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是学好化学的基础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主要涉及化学方程式的书写与计算两方面内容。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纵观近几年的中考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主要命题规律如下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以选择题的形式考查对质量守恒定律的理解和应用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物质所含元素种类的判断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化学式的推导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化学方程式书写正误及反应类型的判断。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以填空题的形式考查化学方程式的书写。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以实验探究题的形式考查质量守恒定律的分析和验证。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以计算题的形式考查有关化学方程式的计算。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533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725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质量守恒定律的图表题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贵州黔东南中考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某化学反应的微观示意图如图所示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不同小球代表不同的原子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下列说法中不正确的是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在此图示变化中共有四种物质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该图示变化中的分子没有变化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原子是化学反应中的最小粒子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反应前后物质的质量总和不变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L65.eps" descr="id:214748737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835696" y="2708920"/>
            <a:ext cx="4994783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878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由化学反应的微观示意图可知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图示中的四种分子构成不同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为不同种物质的分子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化学反应前后分子的种类一定发生变化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原子是化学反应中的最小粒子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反应前后原子的种类、数目不变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反应前后物质的质量总和不变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说法正确。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365104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3051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07700"/>
            <a:ext cx="8128000" cy="20966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解答微观示意图的题目时要牢牢抓住以下几点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化学反应前后分子的种类一定改变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分子的个数可能改变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而原子的种类和个数都不改变。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71457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化学方程式的意义及书写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四川广安中考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氯气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是一种黄绿色、有刺激性气味、密度比空气大的有毒气体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常用于自来水消毒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原因是氯气能与水反应生成次氯酸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(HClO)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和氯化氢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其中次氯酸能杀菌消毒。次氯酸不稳定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见光易分解成氯化氢和一种单质气体。根据以上信息回答下列问题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氯气的物理性质是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写出次氯酸中氯元素的化合价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写出氯气与水反应的化学方程式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写出次氯酸分解的化学方程式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978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物理性质和化学性质的区别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是否通过化学变化表现出来。常温下氯气是一种黄绿色、有刺激性气味、密度比空气大的气体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这些性质都不需要化学变化就能表现出来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属于物理性质。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根据化合物中化合价代数和为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的原则确定某元素的化合价。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氯气和水反应生成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HClO,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次氯酸分解生成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根据书写化学方程式的步骤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一写、二配、三注明、四等号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可写出反应的化学方程式。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2298108"/>
              </p:ext>
            </p:extLst>
          </p:nvPr>
        </p:nvGraphicFramePr>
        <p:xfrm>
          <a:off x="508000" y="4437112"/>
          <a:ext cx="8128000" cy="1210124"/>
        </p:xfrm>
        <a:graphic>
          <a:graphicData uri="http://schemas.openxmlformats.org/presentationml/2006/ole">
            <p:oleObj spid="_x0000_s1027" name="文档" r:id="rId6" imgW="3839157" imgH="571782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476036" y="4365104"/>
            <a:ext cx="815996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3476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4567"/>
            <a:ext cx="8128000" cy="25028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解题总结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本题主要考查化学方程式的书写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化学方程式的书写首先要掌握书写原则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在分析题意的基础上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找出反应物和生成物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然后再根据书写步骤和要求进行书写。要注意在一些关键点上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如化学式的书写、配平、条件、生成物中的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“↑”“↓”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符号等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不要出现错误。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716675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99</TotalTime>
  <Words>632</Words>
  <Application>Microsoft Office PowerPoint</Application>
  <PresentationFormat>全屏显示(4:3)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模块三</vt:lpstr>
      <vt:lpstr>文档</vt:lpstr>
      <vt:lpstr>单元专题复习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22</cp:revision>
  <dcterms:created xsi:type="dcterms:W3CDTF">2014-06-30T02:05:58Z</dcterms:created>
  <dcterms:modified xsi:type="dcterms:W3CDTF">2016-10-09T02:33:24Z</dcterms:modified>
</cp:coreProperties>
</file>