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9"/>
  </p:notesMasterIdLst>
  <p:sldIdLst>
    <p:sldId id="260" r:id="rId2"/>
    <p:sldId id="261" r:id="rId3"/>
    <p:sldId id="263" r:id="rId4"/>
    <p:sldId id="284" r:id="rId5"/>
    <p:sldId id="283" r:id="rId6"/>
    <p:sldId id="285" r:id="rId7"/>
    <p:sldId id="265" r:id="rId8"/>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0000CC"/>
    <a:srgbClr val="FF3300"/>
    <a:srgbClr val="5B2136"/>
    <a:srgbClr val="E5815D"/>
    <a:srgbClr val="20718F"/>
    <a:srgbClr val="5D2037"/>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7" autoAdjust="0"/>
    <p:restoredTop sz="94700" autoAdjust="0"/>
  </p:normalViewPr>
  <p:slideViewPr>
    <p:cSldViewPr snapToGrid="0">
      <p:cViewPr varScale="1">
        <p:scale>
          <a:sx n="70" d="100"/>
          <a:sy n="70" d="100"/>
        </p:scale>
        <p:origin x="-1362"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DBC5150E-8DCA-4BB0-BCFD-D94F27DF15B7}" type="datetimeFigureOut">
              <a:rPr lang="zh-CN" altLang="en-US"/>
              <a:pPr>
                <a:defRPr/>
              </a:pPr>
              <a:t>2017/3/22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D12CB055-4781-4737-986C-145C85461D30}"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Rectangle 6"/>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7"/>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8"/>
          <p:cNvCxnSpPr/>
          <p:nvPr/>
        </p:nvCxnSpPr>
        <p:spPr>
          <a:xfrm>
            <a:off x="906463" y="4343400"/>
            <a:ext cx="7405687"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822960" y="758952"/>
            <a:ext cx="7543800" cy="3566160"/>
          </a:xfrm>
        </p:spPr>
        <p:txBody>
          <a:bodyPr/>
          <a:lstStyle>
            <a:lvl1pPr algn="l">
              <a:lnSpc>
                <a:spcPct val="85000"/>
              </a:lnSpc>
              <a:defRPr sz="8000" spc="-50" baseline="0">
                <a:solidFill>
                  <a:schemeClr val="tx1">
                    <a:lumMod val="85000"/>
                    <a:lumOff val="15000"/>
                  </a:schemeClr>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smtClean="0"/>
              <a:t>单击此处编辑母版副标题样式</a:t>
            </a:r>
            <a:endParaRPr lang="en-US" dirty="0"/>
          </a:p>
        </p:txBody>
      </p:sp>
      <p:sp>
        <p:nvSpPr>
          <p:cNvPr id="7" name="Date Placeholder 3"/>
          <p:cNvSpPr>
            <a:spLocks noGrp="1"/>
          </p:cNvSpPr>
          <p:nvPr>
            <p:ph type="dt" sz="half" idx="10"/>
          </p:nvPr>
        </p:nvSpPr>
        <p:spPr/>
        <p:txBody>
          <a:bodyPr/>
          <a:lstStyle>
            <a:lvl1pPr>
              <a:defRPr/>
            </a:lvl1pPr>
          </a:lstStyle>
          <a:p>
            <a:pPr>
              <a:defRPr/>
            </a:pPr>
            <a:fld id="{4EA5C392-5177-420F-AC6F-9FFF5EDD9FFC}" type="datetimeFigureOut">
              <a:rPr lang="zh-CN" altLang="en-US"/>
              <a:pPr>
                <a:defRPr/>
              </a:pPr>
              <a:t>2017/3/22</a:t>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D98F94B7-B61A-4F53-9EBC-6F068FA57243}"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839C58A9-8AAC-41BD-A8E7-A29726D716F2}" type="datetimeFigureOut">
              <a:rPr lang="zh-CN" altLang="en-US"/>
              <a:pPr>
                <a:defRPr/>
              </a:pPr>
              <a:t>2017/3/22</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4070A15E-D238-44B3-9D4A-B274BA1DD93C}"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4" name="Rectangle 6"/>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7"/>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4779"/>
            <a:ext cx="1971675" cy="5757421"/>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414779"/>
            <a:ext cx="5800725" cy="5757420"/>
          </a:xfrm>
        </p:spPr>
        <p:txBody>
          <a:bodyPr vert="eaVert" lIns="45720" tIns="0" rIns="45720" bIns="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6" name="Date Placeholder 3"/>
          <p:cNvSpPr>
            <a:spLocks noGrp="1"/>
          </p:cNvSpPr>
          <p:nvPr>
            <p:ph type="dt" sz="half" idx="10"/>
          </p:nvPr>
        </p:nvSpPr>
        <p:spPr/>
        <p:txBody>
          <a:bodyPr/>
          <a:lstStyle>
            <a:lvl1pPr>
              <a:defRPr/>
            </a:lvl1pPr>
          </a:lstStyle>
          <a:p>
            <a:pPr>
              <a:defRPr/>
            </a:pPr>
            <a:fld id="{2F9B1199-BBD3-4951-9F1E-19CD88F2F960}" type="datetimeFigureOut">
              <a:rPr lang="zh-CN" altLang="en-US"/>
              <a:pPr>
                <a:defRPr/>
              </a:pPr>
              <a:t>2017/3/22</a:t>
            </a:fld>
            <a:endParaRPr lang="zh-CN" altLang="en-US"/>
          </a:p>
        </p:txBody>
      </p:sp>
      <p:sp>
        <p:nvSpPr>
          <p:cNvPr id="7" name="Footer Placeholder 4"/>
          <p:cNvSpPr>
            <a:spLocks noGrp="1"/>
          </p:cNvSpPr>
          <p:nvPr>
            <p:ph type="ftr" sz="quarter" idx="11"/>
          </p:nvPr>
        </p:nvSpPr>
        <p:spPr/>
        <p:txBody>
          <a:bodyPr/>
          <a:lstStyle>
            <a:lvl1pPr>
              <a:defRPr/>
            </a:lvl1pPr>
          </a:lstStyle>
          <a:p>
            <a:pPr>
              <a:defRPr/>
            </a:pPr>
            <a:endParaRPr lang="zh-CN" altLang="en-US"/>
          </a:p>
        </p:txBody>
      </p:sp>
      <p:sp>
        <p:nvSpPr>
          <p:cNvPr id="8" name="Slide Number Placeholder 5"/>
          <p:cNvSpPr>
            <a:spLocks noGrp="1"/>
          </p:cNvSpPr>
          <p:nvPr>
            <p:ph type="sldNum" sz="quarter" idx="12"/>
          </p:nvPr>
        </p:nvSpPr>
        <p:spPr/>
        <p:txBody>
          <a:bodyPr/>
          <a:lstStyle>
            <a:lvl1pPr>
              <a:defRPr/>
            </a:lvl1pPr>
          </a:lstStyle>
          <a:p>
            <a:pPr>
              <a:defRPr/>
            </a:pPr>
            <a:fld id="{2ECE767A-6A56-4B6F-BA24-5D796572E5A7}"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E988DDD4-9D99-4DF7-B0A3-2A074861C5B8}" type="datetimeFigureOut">
              <a:rPr lang="zh-CN" altLang="en-US"/>
              <a:pPr>
                <a:defRPr/>
              </a:pPr>
              <a:t>2017/3/22</a:t>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25CC0522-3106-41CB-A385-79A77A0622CD}"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4" name="Rectangle 6"/>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7"/>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8"/>
          <p:cNvCxnSpPr/>
          <p:nvPr/>
        </p:nvCxnSpPr>
        <p:spPr>
          <a:xfrm>
            <a:off x="906463" y="4343400"/>
            <a:ext cx="7405687"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822960" y="758952"/>
            <a:ext cx="7543800" cy="3566160"/>
          </a:xfrm>
        </p:spPr>
        <p:txBody>
          <a:bodyPr anchorCtr="0"/>
          <a:lstStyle>
            <a:lvl1pPr>
              <a:lnSpc>
                <a:spcPct val="85000"/>
              </a:lnSpc>
              <a:defRPr sz="8000" b="0">
                <a:solidFill>
                  <a:schemeClr val="tx1">
                    <a:lumMod val="85000"/>
                    <a:lumOff val="15000"/>
                  </a:schemeClr>
                </a:solidFill>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22960" y="4453128"/>
            <a:ext cx="7543800" cy="1143000"/>
          </a:xfrm>
        </p:spPr>
        <p:txBody>
          <a:bodyPr lIns="91440" rIns="9144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7" name="Date Placeholder 3"/>
          <p:cNvSpPr>
            <a:spLocks noGrp="1"/>
          </p:cNvSpPr>
          <p:nvPr>
            <p:ph type="dt" sz="half" idx="10"/>
          </p:nvPr>
        </p:nvSpPr>
        <p:spPr/>
        <p:txBody>
          <a:bodyPr/>
          <a:lstStyle>
            <a:lvl1pPr>
              <a:defRPr/>
            </a:lvl1pPr>
          </a:lstStyle>
          <a:p>
            <a:pPr>
              <a:defRPr/>
            </a:pPr>
            <a:fld id="{9461088C-CF6C-4C8E-B7E3-D540A6F14CD1}" type="datetimeFigureOut">
              <a:rPr lang="zh-CN" altLang="en-US"/>
              <a:pPr>
                <a:defRPr/>
              </a:pPr>
              <a:t>2017/3/22</a:t>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3D8AB166-A7C3-4F2A-80EE-7B64834F9B19}"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lvl1pPr>
              <a:defRPr/>
            </a:lvl1pPr>
          </a:lstStyle>
          <a:p>
            <a:pPr>
              <a:defRPr/>
            </a:pPr>
            <a:fld id="{E76F5E47-B8CA-4A1C-989F-4B086D0D3BF9}" type="datetimeFigureOut">
              <a:rPr lang="zh-CN" altLang="en-US"/>
              <a:pPr>
                <a:defRPr/>
              </a:pPr>
              <a:t>2017/3/22</a:t>
            </a:fld>
            <a:endParaRPr lang="zh-CN" altLang="en-US"/>
          </a:p>
        </p:txBody>
      </p:sp>
      <p:sp>
        <p:nvSpPr>
          <p:cNvPr id="6" name="Footer Placeholder 5"/>
          <p:cNvSpPr>
            <a:spLocks noGrp="1"/>
          </p:cNvSpPr>
          <p:nvPr>
            <p:ph type="ftr" sz="quarter" idx="11"/>
          </p:nvPr>
        </p:nvSpPr>
        <p:spPr/>
        <p:txBody>
          <a:bodyPr/>
          <a:lstStyle>
            <a:lvl1pPr>
              <a:defRPr/>
            </a:lvl1pPr>
          </a:lstStyle>
          <a:p>
            <a:pPr>
              <a:defRPr/>
            </a:pPr>
            <a:endParaRPr lang="zh-CN" altLang="en-US"/>
          </a:p>
        </p:txBody>
      </p:sp>
      <p:sp>
        <p:nvSpPr>
          <p:cNvPr id="7" name="Slide Number Placeholder 6"/>
          <p:cNvSpPr>
            <a:spLocks noGrp="1"/>
          </p:cNvSpPr>
          <p:nvPr>
            <p:ph type="sldNum" sz="quarter" idx="12"/>
          </p:nvPr>
        </p:nvSpPr>
        <p:spPr/>
        <p:txBody>
          <a:bodyPr/>
          <a:lstStyle>
            <a:lvl1pPr>
              <a:defRPr/>
            </a:lvl1pPr>
          </a:lstStyle>
          <a:p>
            <a:pPr>
              <a:defRPr/>
            </a:pPr>
            <a:fld id="{1812FDA3-185B-4519-8A2D-1E39804FEE5C}"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22960" y="2582334"/>
            <a:ext cx="3703320" cy="328676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63440" y="2582334"/>
            <a:ext cx="3703320" cy="328676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lvl1pPr>
              <a:defRPr/>
            </a:lvl1pPr>
          </a:lstStyle>
          <a:p>
            <a:pPr>
              <a:defRPr/>
            </a:pPr>
            <a:fld id="{185B4F61-414F-4B34-8D60-9AE7993080D6}" type="datetimeFigureOut">
              <a:rPr lang="zh-CN" altLang="en-US"/>
              <a:pPr>
                <a:defRPr/>
              </a:pPr>
              <a:t>2017/3/22</a:t>
            </a:fld>
            <a:endParaRPr lang="zh-CN" altLang="en-US"/>
          </a:p>
        </p:txBody>
      </p:sp>
      <p:sp>
        <p:nvSpPr>
          <p:cNvPr id="8" name="Footer Placeholder 7"/>
          <p:cNvSpPr>
            <a:spLocks noGrp="1"/>
          </p:cNvSpPr>
          <p:nvPr>
            <p:ph type="ftr" sz="quarter" idx="11"/>
          </p:nvPr>
        </p:nvSpPr>
        <p:spPr/>
        <p:txBody>
          <a:bodyPr/>
          <a:lstStyle>
            <a:lvl1pPr>
              <a:defRPr/>
            </a:lvl1pPr>
          </a:lstStyle>
          <a:p>
            <a:pPr>
              <a:defRPr/>
            </a:pPr>
            <a:endParaRPr lang="zh-CN" altLang="en-US"/>
          </a:p>
        </p:txBody>
      </p:sp>
      <p:sp>
        <p:nvSpPr>
          <p:cNvPr id="9" name="Slide Number Placeholder 8"/>
          <p:cNvSpPr>
            <a:spLocks noGrp="1"/>
          </p:cNvSpPr>
          <p:nvPr>
            <p:ph type="sldNum" sz="quarter" idx="12"/>
          </p:nvPr>
        </p:nvSpPr>
        <p:spPr/>
        <p:txBody>
          <a:bodyPr/>
          <a:lstStyle>
            <a:lvl1pPr>
              <a:defRPr/>
            </a:lvl1pPr>
          </a:lstStyle>
          <a:p>
            <a:pPr>
              <a:defRPr/>
            </a:pPr>
            <a:fld id="{B87AD75D-8370-4886-A3B4-F64D93665152}"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lvl1pPr>
              <a:defRPr/>
            </a:lvl1pPr>
          </a:lstStyle>
          <a:p>
            <a:pPr>
              <a:defRPr/>
            </a:pPr>
            <a:fld id="{EEF1447B-1D25-4A79-8988-9D63EE33225A}" type="datetimeFigureOut">
              <a:rPr lang="zh-CN" altLang="en-US"/>
              <a:pPr>
                <a:defRPr/>
              </a:pPr>
              <a:t>2017/3/22</a:t>
            </a:fld>
            <a:endParaRPr lang="zh-CN" altLang="en-US"/>
          </a:p>
        </p:txBody>
      </p:sp>
      <p:sp>
        <p:nvSpPr>
          <p:cNvPr id="4" name="Footer Placeholder 3"/>
          <p:cNvSpPr>
            <a:spLocks noGrp="1"/>
          </p:cNvSpPr>
          <p:nvPr>
            <p:ph type="ftr" sz="quarter" idx="11"/>
          </p:nvPr>
        </p:nvSpPr>
        <p:spPr/>
        <p:txBody>
          <a:bodyPr/>
          <a:lstStyle>
            <a:lvl1pPr>
              <a:defRPr/>
            </a:lvl1pPr>
          </a:lstStyle>
          <a:p>
            <a:pPr>
              <a:defRPr/>
            </a:pPr>
            <a:endParaRPr lang="zh-CN" altLang="en-US"/>
          </a:p>
        </p:txBody>
      </p:sp>
      <p:sp>
        <p:nvSpPr>
          <p:cNvPr id="5" name="Slide Number Placeholder 4"/>
          <p:cNvSpPr>
            <a:spLocks noGrp="1"/>
          </p:cNvSpPr>
          <p:nvPr>
            <p:ph type="sldNum" sz="quarter" idx="12"/>
          </p:nvPr>
        </p:nvSpPr>
        <p:spPr/>
        <p:txBody>
          <a:bodyPr/>
          <a:lstStyle>
            <a:lvl1pPr>
              <a:defRPr/>
            </a:lvl1pPr>
          </a:lstStyle>
          <a:p>
            <a:pPr>
              <a:defRPr/>
            </a:pPr>
            <a:fld id="{E00632AA-4AA6-4BB5-BA8A-ADA8253A6697}"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Rectangle 4"/>
          <p:cNvSpPr/>
          <p:nvPr/>
        </p:nvSpPr>
        <p:spPr>
          <a:xfrm>
            <a:off x="3175" y="6400800"/>
            <a:ext cx="9140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5"/>
          <p:cNvSpPr/>
          <p:nvPr/>
        </p:nvSpPr>
        <p:spPr>
          <a:xfrm>
            <a:off x="0" y="6334125"/>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Date Placeholder 6"/>
          <p:cNvSpPr>
            <a:spLocks noGrp="1"/>
          </p:cNvSpPr>
          <p:nvPr>
            <p:ph type="dt" sz="half" idx="10"/>
          </p:nvPr>
        </p:nvSpPr>
        <p:spPr/>
        <p:txBody>
          <a:bodyPr/>
          <a:lstStyle>
            <a:lvl1pPr>
              <a:defRPr/>
            </a:lvl1pPr>
          </a:lstStyle>
          <a:p>
            <a:pPr>
              <a:defRPr/>
            </a:pPr>
            <a:fld id="{027F5681-0F6B-4E88-9832-F7A95FDD46F2}" type="datetimeFigureOut">
              <a:rPr lang="zh-CN" altLang="en-US"/>
              <a:pPr>
                <a:defRPr/>
              </a:pPr>
              <a:t>2017/3/22</a:t>
            </a:fld>
            <a:endParaRPr lang="zh-CN" altLang="en-US"/>
          </a:p>
        </p:txBody>
      </p:sp>
      <p:sp>
        <p:nvSpPr>
          <p:cNvPr id="5" name="Footer Placeholder 7"/>
          <p:cNvSpPr>
            <a:spLocks noGrp="1"/>
          </p:cNvSpPr>
          <p:nvPr>
            <p:ph type="ftr" sz="quarter" idx="11"/>
          </p:nvPr>
        </p:nvSpPr>
        <p:spPr/>
        <p:txBody>
          <a:bodyPr/>
          <a:lstStyle>
            <a:lvl1pPr>
              <a:defRPr>
                <a:solidFill>
                  <a:srgbClr val="FFFFFF"/>
                </a:solidFill>
              </a:defRPr>
            </a:lvl1pPr>
          </a:lstStyle>
          <a:p>
            <a:pPr>
              <a:defRPr/>
            </a:pPr>
            <a:endParaRPr lang="zh-CN" altLang="en-US"/>
          </a:p>
        </p:txBody>
      </p:sp>
      <p:sp>
        <p:nvSpPr>
          <p:cNvPr id="6" name="Slide Number Placeholder 8"/>
          <p:cNvSpPr>
            <a:spLocks noGrp="1"/>
          </p:cNvSpPr>
          <p:nvPr>
            <p:ph type="sldNum" sz="quarter" idx="12"/>
          </p:nvPr>
        </p:nvSpPr>
        <p:spPr/>
        <p:txBody>
          <a:bodyPr/>
          <a:lstStyle>
            <a:lvl1pPr>
              <a:defRPr/>
            </a:lvl1pPr>
          </a:lstStyle>
          <a:p>
            <a:pPr>
              <a:defRPr/>
            </a:pPr>
            <a:fld id="{174FBDCB-D702-4095-B8D2-6B4ED47CF146}"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5" name="Rectangle 7"/>
          <p:cNvSpPr/>
          <p:nvPr/>
        </p:nvSpPr>
        <p:spPr>
          <a:xfrm>
            <a:off x="0" y="0"/>
            <a:ext cx="303847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8"/>
          <p:cNvSpPr/>
          <p:nvPr/>
        </p:nvSpPr>
        <p:spPr>
          <a:xfrm>
            <a:off x="3030538" y="0"/>
            <a:ext cx="4762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lstStyle>
            <a:lvl1pPr>
              <a:defRPr sz="3600" b="0">
                <a:solidFill>
                  <a:srgbClr val="FFFFFF"/>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7" name="Date Placeholder 4"/>
          <p:cNvSpPr>
            <a:spLocks noGrp="1"/>
          </p:cNvSpPr>
          <p:nvPr>
            <p:ph type="dt" sz="half" idx="10"/>
          </p:nvPr>
        </p:nvSpPr>
        <p:spPr>
          <a:xfrm>
            <a:off x="349250" y="6459538"/>
            <a:ext cx="1963738" cy="365125"/>
          </a:xfrm>
        </p:spPr>
        <p:txBody>
          <a:bodyPr/>
          <a:lstStyle>
            <a:lvl1pPr algn="l">
              <a:defRPr/>
            </a:lvl1pPr>
          </a:lstStyle>
          <a:p>
            <a:pPr>
              <a:defRPr/>
            </a:pPr>
            <a:fld id="{F2FA225B-28E9-47C6-A3E1-2F566B1B935A}" type="datetimeFigureOut">
              <a:rPr lang="zh-CN" altLang="en-US"/>
              <a:pPr>
                <a:defRPr/>
              </a:pPr>
              <a:t>2017/3/22</a:t>
            </a:fld>
            <a:endParaRPr lang="zh-CN" altLang="en-US"/>
          </a:p>
        </p:txBody>
      </p:sp>
      <p:sp>
        <p:nvSpPr>
          <p:cNvPr id="8" name="Footer Placeholder 5"/>
          <p:cNvSpPr>
            <a:spLocks noGrp="1"/>
          </p:cNvSpPr>
          <p:nvPr>
            <p:ph type="ftr" sz="quarter" idx="11"/>
          </p:nvPr>
        </p:nvSpPr>
        <p:spPr>
          <a:xfrm>
            <a:off x="3600450" y="6459538"/>
            <a:ext cx="3486150" cy="365125"/>
          </a:xfrm>
        </p:spPr>
        <p:txBody>
          <a:bodyPr/>
          <a:lstStyle>
            <a:lvl1pPr algn="l">
              <a:defRPr>
                <a:solidFill>
                  <a:schemeClr val="tx2"/>
                </a:solidFill>
              </a:defRPr>
            </a:lvl1pPr>
          </a:lstStyle>
          <a:p>
            <a:pPr>
              <a:defRPr/>
            </a:pPr>
            <a:endParaRPr lang="zh-CN" altLang="en-US"/>
          </a:p>
        </p:txBody>
      </p:sp>
      <p:sp>
        <p:nvSpPr>
          <p:cNvPr id="9" name="Slide Number Placeholder 6"/>
          <p:cNvSpPr>
            <a:spLocks noGrp="1"/>
          </p:cNvSpPr>
          <p:nvPr>
            <p:ph type="sldNum" sz="quarter" idx="12"/>
          </p:nvPr>
        </p:nvSpPr>
        <p:spPr/>
        <p:txBody>
          <a:bodyPr/>
          <a:lstStyle>
            <a:lvl1pPr>
              <a:defRPr>
                <a:solidFill>
                  <a:schemeClr val="tx2"/>
                </a:solidFill>
              </a:defRPr>
            </a:lvl1pPr>
          </a:lstStyle>
          <a:p>
            <a:pPr>
              <a:defRPr/>
            </a:pPr>
            <a:fld id="{D459DC9A-D762-491E-8493-ACC6B0783358}"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5" name="Rectangle 7"/>
          <p:cNvSpPr/>
          <p:nvPr/>
        </p:nvSpPr>
        <p:spPr>
          <a:xfrm>
            <a:off x="0" y="4953000"/>
            <a:ext cx="9142413"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8"/>
          <p:cNvSpPr/>
          <p:nvPr/>
        </p:nvSpPr>
        <p:spPr>
          <a:xfrm>
            <a:off x="0" y="4914900"/>
            <a:ext cx="9142413"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9520" cy="822960"/>
          </a:xfrm>
        </p:spPr>
        <p:txBody>
          <a:bodyPr tIns="0" bIns="0">
            <a:noAutofit/>
          </a:bodyPr>
          <a:lstStyle>
            <a:lvl1pPr>
              <a:defRPr sz="3600" b="0">
                <a:solidFill>
                  <a:srgbClr val="FFFFFF"/>
                </a:solidFill>
              </a:defRPr>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12" y="0"/>
            <a:ext cx="9143989" cy="4915076"/>
          </a:xfrm>
          <a:blipFill>
            <a:blip r:embed="rId2"/>
            <a:stretch>
              <a:fillRect/>
            </a:stretch>
          </a:blipFill>
        </p:spPr>
        <p:txBody>
          <a:bodyPr lIns="457200" tIns="457200"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dirty="0"/>
          </a:p>
        </p:txBody>
      </p:sp>
      <p:sp>
        <p:nvSpPr>
          <p:cNvPr id="4" name="Text Placeholder 3"/>
          <p:cNvSpPr>
            <a:spLocks noGrp="1"/>
          </p:cNvSpPr>
          <p:nvPr>
            <p:ph type="body" sz="half" idx="2"/>
          </p:nvPr>
        </p:nvSpPr>
        <p:spPr>
          <a:xfrm>
            <a:off x="822959"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7" name="Date Placeholder 4"/>
          <p:cNvSpPr>
            <a:spLocks noGrp="1"/>
          </p:cNvSpPr>
          <p:nvPr>
            <p:ph type="dt" sz="half" idx="10"/>
          </p:nvPr>
        </p:nvSpPr>
        <p:spPr/>
        <p:txBody>
          <a:bodyPr/>
          <a:lstStyle>
            <a:lvl1pPr>
              <a:defRPr/>
            </a:lvl1pPr>
          </a:lstStyle>
          <a:p>
            <a:pPr>
              <a:defRPr/>
            </a:pPr>
            <a:fld id="{A2BC1505-CF06-4A91-8816-25E8BDABB5C5}" type="datetimeFigureOut">
              <a:rPr lang="zh-CN" altLang="en-US"/>
              <a:pPr>
                <a:defRPr/>
              </a:pPr>
              <a:t>2017/3/22</a:t>
            </a:fld>
            <a:endParaRPr lang="zh-CN" altLang="en-US"/>
          </a:p>
        </p:txBody>
      </p:sp>
      <p:sp>
        <p:nvSpPr>
          <p:cNvPr id="8" name="Footer Placeholder 5"/>
          <p:cNvSpPr>
            <a:spLocks noGrp="1"/>
          </p:cNvSpPr>
          <p:nvPr>
            <p:ph type="ftr" sz="quarter" idx="11"/>
          </p:nvPr>
        </p:nvSpPr>
        <p:spPr/>
        <p:txBody>
          <a:bodyPr/>
          <a:lstStyle>
            <a:lvl1pPr>
              <a:defRPr/>
            </a:lvl1pPr>
          </a:lstStyle>
          <a:p>
            <a:pPr>
              <a:defRPr/>
            </a:pPr>
            <a:endParaRPr lang="zh-CN" altLang="en-US"/>
          </a:p>
        </p:txBody>
      </p:sp>
      <p:sp>
        <p:nvSpPr>
          <p:cNvPr id="9" name="Slide Number Placeholder 6"/>
          <p:cNvSpPr>
            <a:spLocks noGrp="1"/>
          </p:cNvSpPr>
          <p:nvPr>
            <p:ph type="sldNum" sz="quarter" idx="12"/>
          </p:nvPr>
        </p:nvSpPr>
        <p:spPr/>
        <p:txBody>
          <a:bodyPr/>
          <a:lstStyle>
            <a:lvl1pPr>
              <a:defRPr/>
            </a:lvl1pPr>
          </a:lstStyle>
          <a:p>
            <a:pPr>
              <a:defRPr/>
            </a:pPr>
            <a:fld id="{7AA0D076-5A0C-4F94-B2F8-27816D415E80}"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a:xfrm>
            <a:off x="0" y="6400800"/>
            <a:ext cx="9144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125"/>
            <a:ext cx="9144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325" y="287338"/>
            <a:ext cx="7543800" cy="1449387"/>
          </a:xfrm>
          <a:prstGeom prst="rect">
            <a:avLst/>
          </a:prstGeom>
        </p:spPr>
        <p:txBody>
          <a:bodyPr vert="horz" lIns="91440" tIns="45720" rIns="91440" bIns="45720" rtlCol="0" anchor="b">
            <a:normAutofit/>
          </a:bodyPr>
          <a:lstStyle/>
          <a:p>
            <a:r>
              <a:rPr lang="zh-CN" altLang="en-US" smtClean="0"/>
              <a:t>单击此处编辑母版标题样式</a:t>
            </a:r>
            <a:endParaRPr lang="en-US" dirty="0"/>
          </a:p>
        </p:txBody>
      </p:sp>
      <p:sp>
        <p:nvSpPr>
          <p:cNvPr id="1029" name="Text Placeholder 2"/>
          <p:cNvSpPr>
            <a:spLocks noGrp="1"/>
          </p:cNvSpPr>
          <p:nvPr>
            <p:ph type="body" idx="1"/>
          </p:nvPr>
        </p:nvSpPr>
        <p:spPr bwMode="auto">
          <a:xfrm>
            <a:off x="822325" y="1846263"/>
            <a:ext cx="7543800" cy="4022725"/>
          </a:xfrm>
          <a:prstGeom prst="rect">
            <a:avLst/>
          </a:prstGeom>
          <a:noFill/>
          <a:ln w="9525">
            <a:noFill/>
            <a:miter lim="800000"/>
            <a:headEnd/>
            <a:tailEnd/>
          </a:ln>
        </p:spPr>
        <p:txBody>
          <a:bodyPr vert="horz" wrap="square" lIns="0" tIns="45720" rIns="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Date Placeholder 3"/>
          <p:cNvSpPr>
            <a:spLocks noGrp="1"/>
          </p:cNvSpPr>
          <p:nvPr>
            <p:ph type="dt" sz="half" idx="2"/>
          </p:nvPr>
        </p:nvSpPr>
        <p:spPr>
          <a:xfrm>
            <a:off x="822325" y="6459538"/>
            <a:ext cx="1854200" cy="365125"/>
          </a:xfrm>
          <a:prstGeom prst="rect">
            <a:avLst/>
          </a:prstGeom>
        </p:spPr>
        <p:txBody>
          <a:bodyPr vert="horz" lIns="91440" tIns="45720" rIns="91440" bIns="45720" rtlCol="0" anchor="ctr"/>
          <a:lstStyle>
            <a:lvl1pPr algn="l" fontAlgn="auto">
              <a:spcBef>
                <a:spcPts val="0"/>
              </a:spcBef>
              <a:spcAft>
                <a:spcPts val="0"/>
              </a:spcAft>
              <a:defRPr sz="900">
                <a:solidFill>
                  <a:srgbClr val="FFFFFF"/>
                </a:solidFill>
                <a:latin typeface="+mn-lt"/>
                <a:ea typeface="+mn-ea"/>
              </a:defRPr>
            </a:lvl1pPr>
          </a:lstStyle>
          <a:p>
            <a:pPr>
              <a:defRPr/>
            </a:pPr>
            <a:fld id="{E7641F18-ED3E-4F43-9D61-349C42731C6A}" type="datetimeFigureOut">
              <a:rPr lang="zh-CN" altLang="en-US"/>
              <a:pPr>
                <a:defRPr/>
              </a:pPr>
              <a:t>2017/3/22</a:t>
            </a:fld>
            <a:endParaRPr lang="zh-CN" altLang="en-US"/>
          </a:p>
        </p:txBody>
      </p:sp>
      <p:sp>
        <p:nvSpPr>
          <p:cNvPr id="5" name="Footer Placeholder 4"/>
          <p:cNvSpPr>
            <a:spLocks noGrp="1"/>
          </p:cNvSpPr>
          <p:nvPr>
            <p:ph type="ftr" sz="quarter" idx="3"/>
          </p:nvPr>
        </p:nvSpPr>
        <p:spPr>
          <a:xfrm>
            <a:off x="2765425" y="6459538"/>
            <a:ext cx="3616325" cy="365125"/>
          </a:xfrm>
          <a:prstGeom prst="rect">
            <a:avLst/>
          </a:prstGeom>
        </p:spPr>
        <p:txBody>
          <a:bodyPr vert="horz" lIns="91440" tIns="45720" rIns="91440" bIns="45720" rtlCol="0" anchor="ctr"/>
          <a:lstStyle>
            <a:lvl1pPr algn="ctr" fontAlgn="auto">
              <a:spcBef>
                <a:spcPts val="0"/>
              </a:spcBef>
              <a:spcAft>
                <a:spcPts val="0"/>
              </a:spcAft>
              <a:defRPr sz="900" cap="all" baseline="0">
                <a:solidFill>
                  <a:srgbClr val="FFFFFF"/>
                </a:solidFill>
                <a:latin typeface="+mn-lt"/>
                <a:ea typeface="+mn-ea"/>
              </a:defRPr>
            </a:lvl1pPr>
          </a:lstStyle>
          <a:p>
            <a:pPr>
              <a:defRPr/>
            </a:pPr>
            <a:endParaRPr lang="zh-CN" altLang="en-US"/>
          </a:p>
        </p:txBody>
      </p:sp>
      <p:sp>
        <p:nvSpPr>
          <p:cNvPr id="6" name="Slide Number Placeholder 5"/>
          <p:cNvSpPr>
            <a:spLocks noGrp="1"/>
          </p:cNvSpPr>
          <p:nvPr>
            <p:ph type="sldNum" sz="quarter" idx="4"/>
          </p:nvPr>
        </p:nvSpPr>
        <p:spPr>
          <a:xfrm>
            <a:off x="7424738" y="6459538"/>
            <a:ext cx="984250" cy="365125"/>
          </a:xfrm>
          <a:prstGeom prst="rect">
            <a:avLst/>
          </a:prstGeom>
        </p:spPr>
        <p:txBody>
          <a:bodyPr vert="horz" lIns="91440" tIns="45720" rIns="91440" bIns="45720" rtlCol="0" anchor="ctr"/>
          <a:lstStyle>
            <a:lvl1pPr algn="r" fontAlgn="auto">
              <a:spcBef>
                <a:spcPts val="0"/>
              </a:spcBef>
              <a:spcAft>
                <a:spcPts val="0"/>
              </a:spcAft>
              <a:defRPr sz="1050">
                <a:solidFill>
                  <a:srgbClr val="FFFFFF"/>
                </a:solidFill>
                <a:latin typeface="+mn-lt"/>
                <a:ea typeface="+mn-ea"/>
              </a:defRPr>
            </a:lvl1pPr>
          </a:lstStyle>
          <a:p>
            <a:pPr>
              <a:defRPr/>
            </a:pPr>
            <a:fld id="{ABFE60CE-657B-4E81-A507-27205EEA38FA}" type="slidenum">
              <a:rPr lang="zh-CN" altLang="en-US"/>
              <a:pPr>
                <a:defRPr/>
              </a:pPr>
              <a:t>‹#›</a:t>
            </a:fld>
            <a:endParaRPr lang="zh-CN" altLang="en-US"/>
          </a:p>
        </p:txBody>
      </p:sp>
      <p:cxnSp>
        <p:nvCxnSpPr>
          <p:cNvPr id="10" name="Straight Connector 9"/>
          <p:cNvCxnSpPr/>
          <p:nvPr/>
        </p:nvCxnSpPr>
        <p:spPr>
          <a:xfrm>
            <a:off x="895350" y="1738313"/>
            <a:ext cx="7475538"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Lst>
  <p:txStyles>
    <p:titleStyle>
      <a:lvl1pPr algn="l" rtl="0" eaLnBrk="0" fontAlgn="base" hangingPunct="0">
        <a:lnSpc>
          <a:spcPct val="85000"/>
        </a:lnSpc>
        <a:spcBef>
          <a:spcPct val="0"/>
        </a:spcBef>
        <a:spcAft>
          <a:spcPct val="0"/>
        </a:spcAft>
        <a:defRPr sz="4800" kern="1200" spc="-50">
          <a:solidFill>
            <a:srgbClr val="404040"/>
          </a:solidFill>
          <a:latin typeface="+mj-lt"/>
          <a:ea typeface="+mj-ea"/>
          <a:cs typeface="+mj-cs"/>
        </a:defRPr>
      </a:lvl1pPr>
      <a:lvl2pPr algn="l" rtl="0" eaLnBrk="0" fontAlgn="base" hangingPunct="0">
        <a:lnSpc>
          <a:spcPct val="85000"/>
        </a:lnSpc>
        <a:spcBef>
          <a:spcPct val="0"/>
        </a:spcBef>
        <a:spcAft>
          <a:spcPct val="0"/>
        </a:spcAft>
        <a:defRPr sz="4800">
          <a:solidFill>
            <a:srgbClr val="404040"/>
          </a:solidFill>
          <a:latin typeface="Calibri Light" pitchFamily="34" charset="0"/>
          <a:ea typeface="宋体" charset="-122"/>
        </a:defRPr>
      </a:lvl2pPr>
      <a:lvl3pPr algn="l" rtl="0" eaLnBrk="0" fontAlgn="base" hangingPunct="0">
        <a:lnSpc>
          <a:spcPct val="85000"/>
        </a:lnSpc>
        <a:spcBef>
          <a:spcPct val="0"/>
        </a:spcBef>
        <a:spcAft>
          <a:spcPct val="0"/>
        </a:spcAft>
        <a:defRPr sz="4800">
          <a:solidFill>
            <a:srgbClr val="404040"/>
          </a:solidFill>
          <a:latin typeface="Calibri Light" pitchFamily="34" charset="0"/>
          <a:ea typeface="宋体" charset="-122"/>
        </a:defRPr>
      </a:lvl3pPr>
      <a:lvl4pPr algn="l" rtl="0" eaLnBrk="0" fontAlgn="base" hangingPunct="0">
        <a:lnSpc>
          <a:spcPct val="85000"/>
        </a:lnSpc>
        <a:spcBef>
          <a:spcPct val="0"/>
        </a:spcBef>
        <a:spcAft>
          <a:spcPct val="0"/>
        </a:spcAft>
        <a:defRPr sz="4800">
          <a:solidFill>
            <a:srgbClr val="404040"/>
          </a:solidFill>
          <a:latin typeface="Calibri Light" pitchFamily="34" charset="0"/>
          <a:ea typeface="宋体" charset="-122"/>
        </a:defRPr>
      </a:lvl4pPr>
      <a:lvl5pPr algn="l" rtl="0" eaLnBrk="0" fontAlgn="base" hangingPunct="0">
        <a:lnSpc>
          <a:spcPct val="85000"/>
        </a:lnSpc>
        <a:spcBef>
          <a:spcPct val="0"/>
        </a:spcBef>
        <a:spcAft>
          <a:spcPct val="0"/>
        </a:spcAft>
        <a:defRPr sz="4800">
          <a:solidFill>
            <a:srgbClr val="404040"/>
          </a:solidFill>
          <a:latin typeface="Calibri Light" pitchFamily="34" charset="0"/>
          <a:ea typeface="宋体" charset="-122"/>
        </a:defRPr>
      </a:lvl5pPr>
      <a:lvl6pPr marL="457200" algn="l" rtl="0" fontAlgn="base">
        <a:lnSpc>
          <a:spcPct val="85000"/>
        </a:lnSpc>
        <a:spcBef>
          <a:spcPct val="0"/>
        </a:spcBef>
        <a:spcAft>
          <a:spcPct val="0"/>
        </a:spcAft>
        <a:defRPr sz="4800">
          <a:solidFill>
            <a:srgbClr val="404040"/>
          </a:solidFill>
          <a:latin typeface="Calibri Light" pitchFamily="34" charset="0"/>
          <a:ea typeface="宋体" charset="-122"/>
        </a:defRPr>
      </a:lvl6pPr>
      <a:lvl7pPr marL="914400" algn="l" rtl="0" fontAlgn="base">
        <a:lnSpc>
          <a:spcPct val="85000"/>
        </a:lnSpc>
        <a:spcBef>
          <a:spcPct val="0"/>
        </a:spcBef>
        <a:spcAft>
          <a:spcPct val="0"/>
        </a:spcAft>
        <a:defRPr sz="4800">
          <a:solidFill>
            <a:srgbClr val="404040"/>
          </a:solidFill>
          <a:latin typeface="Calibri Light" pitchFamily="34" charset="0"/>
          <a:ea typeface="宋体" charset="-122"/>
        </a:defRPr>
      </a:lvl7pPr>
      <a:lvl8pPr marL="1371600" algn="l" rtl="0" fontAlgn="base">
        <a:lnSpc>
          <a:spcPct val="85000"/>
        </a:lnSpc>
        <a:spcBef>
          <a:spcPct val="0"/>
        </a:spcBef>
        <a:spcAft>
          <a:spcPct val="0"/>
        </a:spcAft>
        <a:defRPr sz="4800">
          <a:solidFill>
            <a:srgbClr val="404040"/>
          </a:solidFill>
          <a:latin typeface="Calibri Light" pitchFamily="34" charset="0"/>
          <a:ea typeface="宋体" charset="-122"/>
        </a:defRPr>
      </a:lvl8pPr>
      <a:lvl9pPr marL="1828800" algn="l" rtl="0" fontAlgn="base">
        <a:lnSpc>
          <a:spcPct val="85000"/>
        </a:lnSpc>
        <a:spcBef>
          <a:spcPct val="0"/>
        </a:spcBef>
        <a:spcAft>
          <a:spcPct val="0"/>
        </a:spcAft>
        <a:defRPr sz="4800">
          <a:solidFill>
            <a:srgbClr val="404040"/>
          </a:solidFill>
          <a:latin typeface="Calibri Light" pitchFamily="34" charset="0"/>
          <a:ea typeface="宋体" charset="-122"/>
        </a:defRPr>
      </a:lvl9pPr>
    </p:titleStyle>
    <p:bodyStyle>
      <a:lvl1pPr marL="90488" indent="-90488" algn="l" rtl="0" eaLnBrk="0" fontAlgn="base" hangingPunct="0">
        <a:lnSpc>
          <a:spcPct val="90000"/>
        </a:lnSpc>
        <a:spcBef>
          <a:spcPts val="1200"/>
        </a:spcBef>
        <a:spcAft>
          <a:spcPts val="200"/>
        </a:spcAft>
        <a:buClr>
          <a:schemeClr val="accent1"/>
        </a:buClr>
        <a:buSzPct val="100000"/>
        <a:buFont typeface="Calibri"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slide" Target="slide7.xml"/><Relationship Id="rId4" Type="http://schemas.openxmlformats.org/officeDocument/2006/relationships/slide" Target="slide3.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4338" name="矩形 2"/>
          <p:cNvSpPr>
            <a:spLocks noChangeArrowheads="1"/>
          </p:cNvSpPr>
          <p:nvPr/>
        </p:nvSpPr>
        <p:spPr bwMode="auto">
          <a:xfrm>
            <a:off x="1273175" y="871538"/>
            <a:ext cx="1271588" cy="523875"/>
          </a:xfrm>
          <a:prstGeom prst="rect">
            <a:avLst/>
          </a:prstGeom>
          <a:noFill/>
          <a:ln w="9525">
            <a:noFill/>
            <a:miter lim="800000"/>
            <a:headEnd/>
            <a:tailEnd/>
          </a:ln>
        </p:spPr>
        <p:txBody>
          <a:bodyPr>
            <a:spAutoFit/>
          </a:bodyPr>
          <a:lstStyle/>
          <a:p>
            <a:r>
              <a:rPr lang="zh-CN" altLang="en-US" sz="2800">
                <a:latin typeface="黑体" pitchFamily="49" charset="-122"/>
                <a:ea typeface="黑体" pitchFamily="49" charset="-122"/>
              </a:rPr>
              <a:t>第</a:t>
            </a:r>
            <a:r>
              <a:rPr lang="en-US" altLang="zh-CN" sz="2800">
                <a:latin typeface="Calibri" pitchFamily="34" charset="0"/>
              </a:rPr>
              <a:t>17</a:t>
            </a:r>
            <a:r>
              <a:rPr lang="zh-CN" altLang="en-US" sz="2800">
                <a:latin typeface="黑体" pitchFamily="49" charset="-122"/>
                <a:ea typeface="黑体" pitchFamily="49" charset="-122"/>
              </a:rPr>
              <a:t>课</a:t>
            </a:r>
          </a:p>
        </p:txBody>
      </p:sp>
      <p:sp>
        <p:nvSpPr>
          <p:cNvPr id="4" name="文本框 3"/>
          <p:cNvSpPr txBox="1"/>
          <p:nvPr/>
        </p:nvSpPr>
        <p:spPr>
          <a:xfrm>
            <a:off x="2693988" y="781050"/>
            <a:ext cx="5980112" cy="647700"/>
          </a:xfrm>
          <a:prstGeom prst="rect">
            <a:avLst/>
          </a:prstGeom>
          <a:noFill/>
        </p:spPr>
        <p:txBody>
          <a:bodyPr>
            <a:spAutoFit/>
          </a:bodyPr>
          <a:lstStyle/>
          <a:p>
            <a:pPr algn="ctr" fontAlgn="auto">
              <a:spcBef>
                <a:spcPts val="0"/>
              </a:spcBef>
              <a:spcAft>
                <a:spcPts val="0"/>
              </a:spcAft>
              <a:defRPr/>
            </a:pPr>
            <a:r>
              <a:rPr lang="zh-CN" altLang="en-US" sz="3600" spc="300" dirty="0">
                <a:solidFill>
                  <a:srgbClr val="20718F"/>
                </a:solidFill>
                <a:latin typeface="黑体" panose="02010609060101010101" pitchFamily="49" charset="-122"/>
                <a:ea typeface="黑体" panose="02010609060101010101" pitchFamily="49" charset="-122"/>
              </a:rPr>
              <a:t>李自成起义推翻明朝</a:t>
            </a:r>
          </a:p>
        </p:txBody>
      </p:sp>
      <p:sp>
        <p:nvSpPr>
          <p:cNvPr id="14340" name="文本框 5"/>
          <p:cNvSpPr txBox="1">
            <a:spLocks noChangeArrowheads="1"/>
          </p:cNvSpPr>
          <p:nvPr/>
        </p:nvSpPr>
        <p:spPr bwMode="auto">
          <a:xfrm>
            <a:off x="3073400" y="4254500"/>
            <a:ext cx="5254625" cy="369888"/>
          </a:xfrm>
          <a:prstGeom prst="rect">
            <a:avLst/>
          </a:prstGeom>
          <a:noFill/>
          <a:ln w="9525">
            <a:noFill/>
            <a:miter lim="800000"/>
            <a:headEnd/>
            <a:tailEnd/>
          </a:ln>
        </p:spPr>
        <p:txBody>
          <a:bodyPr>
            <a:spAutoFit/>
          </a:bodyPr>
          <a:lstStyle/>
          <a:p>
            <a:pPr algn="r"/>
            <a:r>
              <a:rPr lang="zh-CN" altLang="en-US">
                <a:solidFill>
                  <a:srgbClr val="5B2136"/>
                </a:solidFill>
                <a:latin typeface="黑体" pitchFamily="49" charset="-122"/>
                <a:ea typeface="黑体" pitchFamily="49" charset="-122"/>
                <a:hlinkClick r:id="rId3" action="ppaction://hlinksldjump"/>
              </a:rPr>
              <a:t>明朝后期的腐朽统治</a:t>
            </a:r>
            <a:endParaRPr lang="zh-CN" altLang="en-US">
              <a:solidFill>
                <a:srgbClr val="5B2136"/>
              </a:solidFill>
              <a:latin typeface="黑体" pitchFamily="49" charset="-122"/>
              <a:ea typeface="黑体" pitchFamily="49" charset="-122"/>
            </a:endParaRPr>
          </a:p>
        </p:txBody>
      </p:sp>
      <p:sp>
        <p:nvSpPr>
          <p:cNvPr id="14341" name="文本框 7"/>
          <p:cNvSpPr txBox="1">
            <a:spLocks noChangeArrowheads="1"/>
          </p:cNvSpPr>
          <p:nvPr/>
        </p:nvSpPr>
        <p:spPr bwMode="auto">
          <a:xfrm>
            <a:off x="3073400" y="4833938"/>
            <a:ext cx="5254625" cy="368300"/>
          </a:xfrm>
          <a:prstGeom prst="rect">
            <a:avLst/>
          </a:prstGeom>
          <a:noFill/>
          <a:ln w="9525">
            <a:noFill/>
            <a:miter lim="800000"/>
            <a:headEnd/>
            <a:tailEnd/>
          </a:ln>
        </p:spPr>
        <p:txBody>
          <a:bodyPr>
            <a:spAutoFit/>
          </a:bodyPr>
          <a:lstStyle/>
          <a:p>
            <a:pPr algn="r"/>
            <a:r>
              <a:rPr lang="zh-CN" altLang="en-US">
                <a:solidFill>
                  <a:srgbClr val="5B2136"/>
                </a:solidFill>
                <a:latin typeface="黑体" pitchFamily="49" charset="-122"/>
                <a:ea typeface="黑体" pitchFamily="49" charset="-122"/>
                <a:hlinkClick r:id="rId4" action="ppaction://hlinksldjump"/>
              </a:rPr>
              <a:t>李自成起义推翻明朝</a:t>
            </a:r>
            <a:endParaRPr lang="zh-CN" altLang="en-US">
              <a:solidFill>
                <a:srgbClr val="5B2136"/>
              </a:solidFill>
              <a:latin typeface="黑体" pitchFamily="49" charset="-122"/>
              <a:ea typeface="黑体" pitchFamily="49" charset="-122"/>
            </a:endParaRPr>
          </a:p>
        </p:txBody>
      </p:sp>
      <p:sp>
        <p:nvSpPr>
          <p:cNvPr id="14342" name="文本框 8"/>
          <p:cNvSpPr txBox="1">
            <a:spLocks noChangeArrowheads="1"/>
          </p:cNvSpPr>
          <p:nvPr/>
        </p:nvSpPr>
        <p:spPr bwMode="auto">
          <a:xfrm>
            <a:off x="3073400" y="5421313"/>
            <a:ext cx="5254625" cy="368300"/>
          </a:xfrm>
          <a:prstGeom prst="rect">
            <a:avLst/>
          </a:prstGeom>
          <a:noFill/>
          <a:ln w="9525">
            <a:noFill/>
            <a:miter lim="800000"/>
            <a:headEnd/>
            <a:tailEnd/>
          </a:ln>
        </p:spPr>
        <p:txBody>
          <a:bodyPr>
            <a:spAutoFit/>
          </a:bodyPr>
          <a:lstStyle/>
          <a:p>
            <a:pPr algn="r"/>
            <a:r>
              <a:rPr lang="zh-CN" altLang="en-US">
                <a:solidFill>
                  <a:srgbClr val="5B2136"/>
                </a:solidFill>
                <a:latin typeface="黑体" pitchFamily="49" charset="-122"/>
                <a:ea typeface="黑体" pitchFamily="49" charset="-122"/>
                <a:hlinkClick r:id="rId5" action="ppaction://hlinksldjump"/>
              </a:rPr>
              <a:t>起义军撤离北京</a:t>
            </a:r>
            <a:endParaRPr lang="zh-CN" altLang="en-US">
              <a:solidFill>
                <a:srgbClr val="5B2136"/>
              </a:solidFill>
              <a:latin typeface="黑体" pitchFamily="49" charset="-122"/>
              <a:ea typeface="黑体" pitchFamily="49"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361" name="文本框 7"/>
          <p:cNvSpPr txBox="1">
            <a:spLocks noChangeArrowheads="1"/>
          </p:cNvSpPr>
          <p:nvPr/>
        </p:nvSpPr>
        <p:spPr bwMode="auto">
          <a:xfrm>
            <a:off x="0" y="0"/>
            <a:ext cx="9144000" cy="641350"/>
          </a:xfrm>
          <a:prstGeom prst="rect">
            <a:avLst/>
          </a:prstGeom>
          <a:solidFill>
            <a:srgbClr val="FFFF00"/>
          </a:solidFill>
          <a:ln w="9525">
            <a:noFill/>
            <a:miter lim="800000"/>
            <a:headEnd/>
            <a:tailEnd/>
          </a:ln>
        </p:spPr>
        <p:txBody>
          <a:bodyPr>
            <a:spAutoFit/>
          </a:bodyPr>
          <a:lstStyle/>
          <a:p>
            <a:pPr algn="ctr"/>
            <a:r>
              <a:rPr lang="zh-CN" altLang="en-US" sz="3600">
                <a:solidFill>
                  <a:srgbClr val="5B2136"/>
                </a:solidFill>
                <a:latin typeface="黑体" pitchFamily="49" charset="-122"/>
                <a:ea typeface="黑体" pitchFamily="49" charset="-122"/>
              </a:rPr>
              <a:t>明朝后期的腐朽统治</a:t>
            </a:r>
          </a:p>
        </p:txBody>
      </p:sp>
      <p:pic>
        <p:nvPicPr>
          <p:cNvPr id="15362" name="Picture 4" descr="QQ图片20170321152510"/>
          <p:cNvPicPr>
            <a:picLocks noChangeAspect="1" noChangeArrowheads="1"/>
          </p:cNvPicPr>
          <p:nvPr/>
        </p:nvPicPr>
        <p:blipFill>
          <a:blip r:embed="rId2"/>
          <a:srcRect l="9782" t="47820" r="6772" b="9459"/>
          <a:stretch>
            <a:fillRect/>
          </a:stretch>
        </p:blipFill>
        <p:spPr bwMode="auto">
          <a:xfrm>
            <a:off x="177800" y="792163"/>
            <a:ext cx="8747125" cy="55895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385" name="图片 3"/>
          <p:cNvPicPr>
            <a:picLocks noChangeAspect="1"/>
          </p:cNvPicPr>
          <p:nvPr/>
        </p:nvPicPr>
        <p:blipFill>
          <a:blip r:embed="rId2"/>
          <a:srcRect/>
          <a:stretch>
            <a:fillRect/>
          </a:stretch>
        </p:blipFill>
        <p:spPr bwMode="auto">
          <a:xfrm>
            <a:off x="0" y="693738"/>
            <a:ext cx="9144000" cy="4779962"/>
          </a:xfrm>
          <a:prstGeom prst="rect">
            <a:avLst/>
          </a:prstGeom>
          <a:noFill/>
          <a:ln w="9525">
            <a:noFill/>
            <a:miter lim="800000"/>
            <a:headEnd/>
            <a:tailEnd/>
          </a:ln>
        </p:spPr>
      </p:pic>
      <p:sp>
        <p:nvSpPr>
          <p:cNvPr id="16386" name="文本框 5"/>
          <p:cNvSpPr txBox="1">
            <a:spLocks noChangeArrowheads="1"/>
          </p:cNvSpPr>
          <p:nvPr/>
        </p:nvSpPr>
        <p:spPr bwMode="auto">
          <a:xfrm>
            <a:off x="0" y="0"/>
            <a:ext cx="9144000" cy="641350"/>
          </a:xfrm>
          <a:prstGeom prst="rect">
            <a:avLst/>
          </a:prstGeom>
          <a:solidFill>
            <a:srgbClr val="FFFF00"/>
          </a:solidFill>
          <a:ln w="9525">
            <a:noFill/>
            <a:miter lim="800000"/>
            <a:headEnd/>
            <a:tailEnd/>
          </a:ln>
        </p:spPr>
        <p:txBody>
          <a:bodyPr>
            <a:spAutoFit/>
          </a:bodyPr>
          <a:lstStyle/>
          <a:p>
            <a:pPr algn="ctr"/>
            <a:r>
              <a:rPr lang="zh-CN" altLang="en-US" sz="3600">
                <a:solidFill>
                  <a:srgbClr val="5B2136"/>
                </a:solidFill>
                <a:latin typeface="黑体" pitchFamily="49" charset="-122"/>
                <a:ea typeface="黑体" pitchFamily="49" charset="-122"/>
              </a:rPr>
              <a:t>李自成起义推翻明朝</a:t>
            </a:r>
          </a:p>
        </p:txBody>
      </p:sp>
      <p:sp>
        <p:nvSpPr>
          <p:cNvPr id="16387" name="Rectangle 2"/>
          <p:cNvSpPr>
            <a:spLocks noChangeArrowheads="1"/>
          </p:cNvSpPr>
          <p:nvPr/>
        </p:nvSpPr>
        <p:spPr bwMode="auto">
          <a:xfrm>
            <a:off x="0" y="5546725"/>
            <a:ext cx="9144000" cy="1311275"/>
          </a:xfrm>
          <a:prstGeom prst="rect">
            <a:avLst/>
          </a:prstGeom>
          <a:solidFill>
            <a:srgbClr val="FFFF00"/>
          </a:solidFill>
          <a:ln w="9525">
            <a:noFill/>
            <a:miter lim="800000"/>
            <a:headEnd/>
            <a:tailEnd/>
          </a:ln>
        </p:spPr>
        <p:txBody>
          <a:bodyPr>
            <a:spAutoFit/>
          </a:bodyPr>
          <a:lstStyle/>
          <a:p>
            <a:r>
              <a:rPr lang="en-US" altLang="zh-CN" sz="1400">
                <a:latin typeface="Calibri" pitchFamily="34" charset="0"/>
              </a:rPr>
              <a:t>        </a:t>
            </a:r>
            <a:r>
              <a:rPr lang="zh-CN" altLang="en-US" sz="2000" b="1">
                <a:latin typeface="Calibri" pitchFamily="34" charset="0"/>
              </a:rPr>
              <a:t>李自成（</a:t>
            </a:r>
            <a:r>
              <a:rPr lang="en-US" altLang="zh-CN" sz="2000" b="1">
                <a:latin typeface="Calibri" pitchFamily="34" charset="0"/>
              </a:rPr>
              <a:t>1606</a:t>
            </a:r>
            <a:r>
              <a:rPr lang="zh-CN" altLang="en-US" sz="2000" b="1">
                <a:latin typeface="Calibri" pitchFamily="34" charset="0"/>
              </a:rPr>
              <a:t>－</a:t>
            </a:r>
            <a:r>
              <a:rPr lang="en-US" altLang="zh-CN" sz="2000" b="1">
                <a:latin typeface="Calibri" pitchFamily="34" charset="0"/>
              </a:rPr>
              <a:t>1645</a:t>
            </a:r>
            <a:r>
              <a:rPr lang="zh-CN" altLang="en-US" sz="2000" b="1">
                <a:latin typeface="Calibri" pitchFamily="34" charset="0"/>
              </a:rPr>
              <a:t>） ，明末农民起义军杰出领袖。</a:t>
            </a:r>
          </a:p>
          <a:p>
            <a:r>
              <a:rPr lang="en-US" altLang="zh-CN" sz="2000" b="1">
                <a:latin typeface="Calibri" pitchFamily="34" charset="0"/>
              </a:rPr>
              <a:t>     1630</a:t>
            </a:r>
            <a:r>
              <a:rPr lang="zh-CN" altLang="en-US" sz="2000" b="1">
                <a:latin typeface="Calibri" pitchFamily="34" charset="0"/>
              </a:rPr>
              <a:t>年，跟随高迎祥起义。</a:t>
            </a:r>
            <a:r>
              <a:rPr lang="en-US" altLang="zh-CN" sz="2000" b="1">
                <a:latin typeface="Calibri" pitchFamily="34" charset="0"/>
              </a:rPr>
              <a:t>1636</a:t>
            </a:r>
            <a:r>
              <a:rPr lang="zh-CN" altLang="en-US" sz="2000" b="1">
                <a:latin typeface="Calibri" pitchFamily="34" charset="0"/>
              </a:rPr>
              <a:t>年被推为“闯王”。</a:t>
            </a:r>
          </a:p>
          <a:p>
            <a:r>
              <a:rPr lang="en-US" altLang="zh-CN" sz="2000" b="1">
                <a:latin typeface="Calibri" pitchFamily="34" charset="0"/>
              </a:rPr>
              <a:t>    1644</a:t>
            </a:r>
            <a:r>
              <a:rPr lang="zh-CN" altLang="en-US" sz="2000" b="1">
                <a:latin typeface="Calibri" pitchFamily="34" charset="0"/>
              </a:rPr>
              <a:t>年建立大顺政权，并进入北京，推翻明朝，后被清军所败，在湖北九宫山遇伏身亡。</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p:cNvSpPr>
          <p:nvPr>
            <p:ph type="title" idx="4294967295"/>
          </p:nvPr>
        </p:nvSpPr>
        <p:spPr bwMode="auto">
          <a:xfrm>
            <a:off x="0" y="465138"/>
            <a:ext cx="9480550" cy="549275"/>
          </a:xfrm>
          <a:solidFill>
            <a:srgbClr val="FFFF00"/>
          </a:solidFill>
        </p:spPr>
        <p:txBody>
          <a:bodyPr wrap="square" numCol="1" anchorCtr="0" compatLnSpc="1">
            <a:prstTxWarp prst="textNoShape">
              <a:avLst/>
            </a:prstTxWarp>
          </a:bodyPr>
          <a:lstStyle/>
          <a:p>
            <a:pPr eaLnBrk="1" hangingPunct="1">
              <a:defRPr/>
            </a:pPr>
            <a:r>
              <a:rPr lang="zh-CN" altLang="en-US" sz="3200" b="1" smtClean="0">
                <a:ea typeface="楷体" pitchFamily="49" charset="-122"/>
              </a:rPr>
              <a:t>李自成领导的农民起义军为什么能迅速发展壮大？</a:t>
            </a:r>
          </a:p>
        </p:txBody>
      </p:sp>
      <p:sp>
        <p:nvSpPr>
          <p:cNvPr id="17410" name="Rectangle 3"/>
          <p:cNvSpPr>
            <a:spLocks noGrp="1"/>
          </p:cNvSpPr>
          <p:nvPr>
            <p:ph type="body" idx="4294967295"/>
          </p:nvPr>
        </p:nvSpPr>
        <p:spPr>
          <a:xfrm>
            <a:off x="330200" y="1654175"/>
            <a:ext cx="8486775" cy="4022725"/>
          </a:xfrm>
        </p:spPr>
        <p:txBody>
          <a:bodyPr/>
          <a:lstStyle/>
          <a:p>
            <a:pPr eaLnBrk="1" hangingPunct="1"/>
            <a:r>
              <a:rPr lang="en-US" altLang="zh-CN" sz="3200" smtClean="0">
                <a:latin typeface="楷体" pitchFamily="49" charset="-122"/>
                <a:ea typeface="楷体" pitchFamily="49" charset="-122"/>
              </a:rPr>
              <a:t>1</a:t>
            </a:r>
            <a:r>
              <a:rPr lang="zh-CN" altLang="en-US" sz="3200" smtClean="0">
                <a:latin typeface="楷体" pitchFamily="49" charset="-122"/>
                <a:ea typeface="楷体" pitchFamily="49" charset="-122"/>
              </a:rPr>
              <a:t>、起义军针对当时突出的社会矛盾（土地高度集中，统治者残酷剥削，赋税繁重）提出符合广大农民意愿的“均田免粮”“平买平卖”等口号。</a:t>
            </a:r>
          </a:p>
          <a:p>
            <a:pPr eaLnBrk="1" hangingPunct="1"/>
            <a:r>
              <a:rPr lang="en-US" altLang="zh-CN" sz="3200" smtClean="0">
                <a:latin typeface="楷体" pitchFamily="49" charset="-122"/>
                <a:ea typeface="楷体" pitchFamily="49" charset="-122"/>
              </a:rPr>
              <a:t>2</a:t>
            </a:r>
            <a:r>
              <a:rPr lang="zh-CN" altLang="en-US" sz="3200" smtClean="0">
                <a:latin typeface="楷体" pitchFamily="49" charset="-122"/>
                <a:ea typeface="楷体" pitchFamily="49" charset="-122"/>
              </a:rPr>
              <a:t>、起义军打开官府的粮仓、金库，放粮发钱，救济饥民。</a:t>
            </a:r>
          </a:p>
          <a:p>
            <a:pPr eaLnBrk="1" hangingPunct="1"/>
            <a:r>
              <a:rPr lang="en-US" altLang="zh-CN" sz="3200" smtClean="0">
                <a:latin typeface="楷体" pitchFamily="49" charset="-122"/>
                <a:ea typeface="楷体" pitchFamily="49" charset="-122"/>
              </a:rPr>
              <a:t>3</a:t>
            </a:r>
            <a:r>
              <a:rPr lang="zh-CN" altLang="en-US" sz="3200" smtClean="0">
                <a:latin typeface="楷体" pitchFamily="49" charset="-122"/>
                <a:ea typeface="楷体" pitchFamily="49" charset="-122"/>
              </a:rPr>
              <a:t>、惩治横征暴敛的官吏。</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p:cNvSpPr>
          <p:nvPr>
            <p:ph type="title" idx="4294967295"/>
          </p:nvPr>
        </p:nvSpPr>
        <p:spPr bwMode="auto">
          <a:xfrm>
            <a:off x="439738" y="246063"/>
            <a:ext cx="8375650" cy="1039812"/>
          </a:xfrm>
          <a:solidFill>
            <a:srgbClr val="FFFF00"/>
          </a:solidFill>
        </p:spPr>
        <p:txBody>
          <a:bodyPr wrap="square" numCol="1" anchorCtr="0" compatLnSpc="1">
            <a:prstTxWarp prst="textNoShape">
              <a:avLst/>
            </a:prstTxWarp>
          </a:bodyPr>
          <a:lstStyle/>
          <a:p>
            <a:pPr eaLnBrk="1" hangingPunct="1">
              <a:defRPr/>
            </a:pPr>
            <a:r>
              <a:rPr lang="zh-CN" altLang="en-US" sz="3200" b="1" smtClean="0">
                <a:latin typeface="楷体" pitchFamily="49" charset="-122"/>
                <a:ea typeface="楷体" pitchFamily="49" charset="-122"/>
              </a:rPr>
              <a:t>统治中国</a:t>
            </a:r>
            <a:r>
              <a:rPr lang="en-US" altLang="zh-CN" sz="3200" b="1" smtClean="0">
                <a:latin typeface="楷体" pitchFamily="49" charset="-122"/>
                <a:ea typeface="楷体" pitchFamily="49" charset="-122"/>
              </a:rPr>
              <a:t>270</a:t>
            </a:r>
            <a:r>
              <a:rPr lang="zh-CN" altLang="en-US" sz="3200" b="1" smtClean="0">
                <a:latin typeface="楷体" pitchFamily="49" charset="-122"/>
                <a:ea typeface="楷体" pitchFamily="49" charset="-122"/>
              </a:rPr>
              <a:t>多年的大明王朝为什么会在历史舞台上灰飞烟灭？</a:t>
            </a:r>
          </a:p>
        </p:txBody>
      </p:sp>
      <p:sp>
        <p:nvSpPr>
          <p:cNvPr id="18434" name="Rectangle 3"/>
          <p:cNvSpPr>
            <a:spLocks noGrp="1"/>
          </p:cNvSpPr>
          <p:nvPr>
            <p:ph type="body" idx="4294967295"/>
          </p:nvPr>
        </p:nvSpPr>
        <p:spPr>
          <a:xfrm>
            <a:off x="482600" y="2024063"/>
            <a:ext cx="8361363" cy="4391025"/>
          </a:xfrm>
        </p:spPr>
        <p:txBody>
          <a:bodyPr/>
          <a:lstStyle/>
          <a:p>
            <a:pPr eaLnBrk="1" hangingPunct="1"/>
            <a:r>
              <a:rPr lang="en-US" altLang="zh-CN" sz="2800" b="1" smtClean="0">
                <a:latin typeface="楷体" pitchFamily="49" charset="-122"/>
                <a:ea typeface="楷体" pitchFamily="49" charset="-122"/>
              </a:rPr>
              <a:t>1</a:t>
            </a:r>
            <a:r>
              <a:rPr lang="zh-CN" altLang="en-US" sz="2800" b="1" smtClean="0">
                <a:latin typeface="楷体" pitchFamily="49" charset="-122"/>
                <a:ea typeface="楷体" pitchFamily="49" charset="-122"/>
              </a:rPr>
              <a:t>、明朝后期的腐朽统治促使社会矛盾激化，最后导致明末农民大起义爆发。</a:t>
            </a:r>
          </a:p>
          <a:p>
            <a:pPr eaLnBrk="1" hangingPunct="1"/>
            <a:r>
              <a:rPr lang="en-US" altLang="zh-CN" sz="2800" b="1" smtClean="0">
                <a:latin typeface="楷体" pitchFamily="49" charset="-122"/>
                <a:ea typeface="楷体" pitchFamily="49" charset="-122"/>
              </a:rPr>
              <a:t>2</a:t>
            </a:r>
            <a:r>
              <a:rPr lang="zh-CN" altLang="en-US" sz="2800" b="1" smtClean="0">
                <a:latin typeface="楷体" pitchFamily="49" charset="-122"/>
                <a:ea typeface="楷体" pitchFamily="49" charset="-122"/>
              </a:rPr>
              <a:t>、起义军针对当时土地高度集中、人民遭受残酷剥削、无以为生的状况提出了一系列符合广大人民心声和口号和采取的行动使队伍发展壮大，足以推翻明朝统治。</a:t>
            </a:r>
          </a:p>
          <a:p>
            <a:pPr algn="ctr" eaLnBrk="1" hangingPunct="1"/>
            <a:r>
              <a:rPr lang="zh-CN" altLang="en-US" sz="3600" b="1" smtClean="0">
                <a:solidFill>
                  <a:srgbClr val="FF3300"/>
                </a:solidFill>
                <a:latin typeface="楷体" pitchFamily="49" charset="-122"/>
                <a:ea typeface="楷体" pitchFamily="49" charset="-122"/>
              </a:rPr>
              <a:t>得道者多助，失道者寡助。</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p:cNvSpPr>
          <p:nvPr>
            <p:ph type="title" idx="4294967295"/>
          </p:nvPr>
        </p:nvSpPr>
        <p:spPr bwMode="auto">
          <a:xfrm>
            <a:off x="0" y="411163"/>
            <a:ext cx="9144000" cy="561975"/>
          </a:xfrm>
          <a:solidFill>
            <a:srgbClr val="FFFF00"/>
          </a:solidFill>
        </p:spPr>
        <p:txBody>
          <a:bodyPr wrap="square" numCol="1" anchorCtr="0" compatLnSpc="1">
            <a:prstTxWarp prst="textNoShape">
              <a:avLst/>
            </a:prstTxWarp>
          </a:bodyPr>
          <a:lstStyle/>
          <a:p>
            <a:pPr algn="ctr" eaLnBrk="1" hangingPunct="1">
              <a:defRPr/>
            </a:pPr>
            <a:r>
              <a:rPr lang="zh-CN" altLang="en-US" sz="3600" smtClean="0">
                <a:ea typeface="楷体" pitchFamily="49" charset="-122"/>
              </a:rPr>
              <a:t>评价明末农民起义</a:t>
            </a:r>
          </a:p>
        </p:txBody>
      </p:sp>
      <p:sp>
        <p:nvSpPr>
          <p:cNvPr id="19458" name="Rectangle 3"/>
          <p:cNvSpPr>
            <a:spLocks noGrp="1"/>
          </p:cNvSpPr>
          <p:nvPr>
            <p:ph type="body" idx="4294967295"/>
          </p:nvPr>
        </p:nvSpPr>
        <p:spPr>
          <a:xfrm>
            <a:off x="547688" y="1314450"/>
            <a:ext cx="8431212" cy="4568825"/>
          </a:xfrm>
        </p:spPr>
        <p:txBody>
          <a:bodyPr/>
          <a:lstStyle/>
          <a:p>
            <a:pPr eaLnBrk="1" hangingPunct="1"/>
            <a:r>
              <a:rPr lang="zh-CN" altLang="en-US" sz="3200" b="1" smtClean="0">
                <a:latin typeface="楷体" pitchFamily="49" charset="-122"/>
                <a:ea typeface="楷体" pitchFamily="49" charset="-122"/>
              </a:rPr>
              <a:t>   </a:t>
            </a:r>
            <a:r>
              <a:rPr lang="zh-CN" altLang="en-US" sz="3200" b="1" smtClean="0">
                <a:solidFill>
                  <a:srgbClr val="FF3300"/>
                </a:solidFill>
                <a:latin typeface="楷体" pitchFamily="49" charset="-122"/>
                <a:ea typeface="楷体" pitchFamily="49" charset="-122"/>
              </a:rPr>
              <a:t>明末农民大起义是中国历史上一次空前规模的农民大起义，最终推翻了明朝的封建统治。</a:t>
            </a:r>
          </a:p>
          <a:p>
            <a:pPr eaLnBrk="1" hangingPunct="1"/>
            <a:r>
              <a:rPr lang="zh-CN" altLang="en-US" sz="3200" b="1" smtClean="0">
                <a:latin typeface="楷体" pitchFamily="49" charset="-122"/>
                <a:ea typeface="楷体" pitchFamily="49" charset="-122"/>
              </a:rPr>
              <a:t>   </a:t>
            </a:r>
            <a:r>
              <a:rPr lang="zh-CN" altLang="en-US" sz="3200" b="1" smtClean="0">
                <a:solidFill>
                  <a:srgbClr val="0000CC"/>
                </a:solidFill>
                <a:latin typeface="楷体" pitchFamily="49" charset="-122"/>
                <a:ea typeface="楷体" pitchFamily="49" charset="-122"/>
              </a:rPr>
              <a:t>它历时</a:t>
            </a:r>
            <a:r>
              <a:rPr lang="en-US" altLang="zh-CN" sz="3200" b="1" smtClean="0">
                <a:solidFill>
                  <a:srgbClr val="0000CC"/>
                </a:solidFill>
                <a:latin typeface="楷体" pitchFamily="49" charset="-122"/>
                <a:ea typeface="楷体" pitchFamily="49" charset="-122"/>
              </a:rPr>
              <a:t>18</a:t>
            </a:r>
            <a:r>
              <a:rPr lang="zh-CN" altLang="en-US" sz="3200" b="1" smtClean="0">
                <a:solidFill>
                  <a:srgbClr val="0000CC"/>
                </a:solidFill>
                <a:latin typeface="楷体" pitchFamily="49" charset="-122"/>
                <a:ea typeface="楷体" pitchFamily="49" charset="-122"/>
              </a:rPr>
              <a:t>年，规模大，势力所及达到全国</a:t>
            </a:r>
            <a:r>
              <a:rPr lang="en-US" altLang="zh-CN" sz="3200" b="1" smtClean="0">
                <a:solidFill>
                  <a:srgbClr val="0000CC"/>
                </a:solidFill>
                <a:latin typeface="楷体" pitchFamily="49" charset="-122"/>
                <a:ea typeface="楷体" pitchFamily="49" charset="-122"/>
              </a:rPr>
              <a:t>16</a:t>
            </a:r>
            <a:r>
              <a:rPr lang="zh-CN" altLang="en-US" sz="3200" b="1" smtClean="0">
                <a:solidFill>
                  <a:srgbClr val="0000CC"/>
                </a:solidFill>
                <a:latin typeface="楷体" pitchFamily="49" charset="-122"/>
                <a:ea typeface="楷体" pitchFamily="49" charset="-122"/>
              </a:rPr>
              <a:t>个省区。参加人员广泛，以农民为主体，包括各个社会阶层。</a:t>
            </a:r>
          </a:p>
          <a:p>
            <a:pPr eaLnBrk="1" hangingPunct="1"/>
            <a:r>
              <a:rPr lang="zh-CN" altLang="en-US" sz="3200" b="1" smtClean="0">
                <a:latin typeface="楷体" pitchFamily="49" charset="-122"/>
                <a:ea typeface="楷体" pitchFamily="49" charset="-122"/>
              </a:rPr>
              <a:t>   </a:t>
            </a:r>
            <a:r>
              <a:rPr lang="zh-CN" altLang="en-US" sz="3200" b="1" smtClean="0">
                <a:solidFill>
                  <a:schemeClr val="tx1"/>
                </a:solidFill>
                <a:latin typeface="楷体" pitchFamily="49" charset="-122"/>
                <a:ea typeface="楷体" pitchFamily="49" charset="-122"/>
              </a:rPr>
              <a:t>提出了“均田免粮”“平买平卖”的口号，反映了农民平等平均的思想。</a:t>
            </a:r>
          </a:p>
          <a:p>
            <a:pPr eaLnBrk="1" hangingPunct="1"/>
            <a:r>
              <a:rPr lang="zh-CN" altLang="en-US" sz="3200" b="1" smtClean="0">
                <a:latin typeface="楷体" pitchFamily="49" charset="-122"/>
                <a:ea typeface="楷体" pitchFamily="49" charset="-122"/>
              </a:rPr>
              <a:t>   </a:t>
            </a:r>
            <a:r>
              <a:rPr lang="zh-CN" altLang="en-US" sz="3200" b="1" smtClean="0">
                <a:solidFill>
                  <a:schemeClr val="accent2"/>
                </a:solidFill>
                <a:latin typeface="楷体" pitchFamily="49" charset="-122"/>
                <a:ea typeface="楷体" pitchFamily="49" charset="-122"/>
              </a:rPr>
              <a:t>另外，农民军在军事组织、指挥、战略和战术方面，也积累了宝贵 经验。</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529" name="文本框 5"/>
          <p:cNvSpPr txBox="1">
            <a:spLocks noChangeArrowheads="1"/>
          </p:cNvSpPr>
          <p:nvPr/>
        </p:nvSpPr>
        <p:spPr bwMode="auto">
          <a:xfrm>
            <a:off x="0" y="3105150"/>
            <a:ext cx="9144000" cy="647700"/>
          </a:xfrm>
          <a:prstGeom prst="rect">
            <a:avLst/>
          </a:prstGeom>
          <a:noFill/>
          <a:ln w="9525">
            <a:noFill/>
            <a:miter lim="800000"/>
            <a:headEnd/>
            <a:tailEnd/>
          </a:ln>
        </p:spPr>
        <p:txBody>
          <a:bodyPr>
            <a:spAutoFit/>
          </a:bodyPr>
          <a:lstStyle/>
          <a:p>
            <a:pPr algn="ctr"/>
            <a:r>
              <a:rPr lang="zh-CN" altLang="en-US" sz="3600">
                <a:solidFill>
                  <a:srgbClr val="5B2136"/>
                </a:solidFill>
                <a:latin typeface="黑体" pitchFamily="49" charset="-122"/>
                <a:ea typeface="黑体" pitchFamily="49" charset="-122"/>
              </a:rPr>
              <a:t>起义军撤离北京</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回顾">
  <a:themeElements>
    <a:clrScheme name="自定义 2">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5C0C2E"/>
      </a:hlink>
      <a:folHlink>
        <a:srgbClr val="5C0C2E"/>
      </a:folHlink>
    </a:clrScheme>
    <a:fontScheme name="回顾">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回顾">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xmlns="" name="Retrospect" id="{5F128B03-DCCA-4EEB-AB3B-CF2899314A46}" vid="{3F1AAB62-24C6-49D2-8E01-B56FAC9A3DCD}"/>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Retrospect</Template>
  <TotalTime>344</TotalTime>
  <Words>506</Words>
  <Application>Microsoft Office PowerPoint</Application>
  <PresentationFormat>全屏显示(4:3)</PresentationFormat>
  <Paragraphs>24</Paragraphs>
  <Slides>7</Slides>
  <Notes>0</Notes>
  <HiddenSlides>0</HiddenSlides>
  <MMClips>0</MMClips>
  <ScaleCrop>false</ScaleCrop>
  <HeadingPairs>
    <vt:vector size="6" baseType="variant">
      <vt:variant>
        <vt:lpstr>已用的字体</vt:lpstr>
      </vt:variant>
      <vt:variant>
        <vt:i4>6</vt:i4>
      </vt:variant>
      <vt:variant>
        <vt:lpstr>演示文稿设计模板</vt:lpstr>
      </vt:variant>
      <vt:variant>
        <vt:i4>12</vt:i4>
      </vt:variant>
      <vt:variant>
        <vt:lpstr>幻灯片标题</vt:lpstr>
      </vt:variant>
      <vt:variant>
        <vt:i4>7</vt:i4>
      </vt:variant>
    </vt:vector>
  </HeadingPairs>
  <TitlesOfParts>
    <vt:vector size="25" baseType="lpstr">
      <vt:lpstr>Arial</vt:lpstr>
      <vt:lpstr>宋体</vt:lpstr>
      <vt:lpstr>Calibri Light</vt:lpstr>
      <vt:lpstr>Calibri</vt:lpstr>
      <vt:lpstr>黑体</vt:lpstr>
      <vt:lpstr>楷体</vt:lpstr>
      <vt:lpstr>回顾</vt:lpstr>
      <vt:lpstr>回顾</vt:lpstr>
      <vt:lpstr>回顾</vt:lpstr>
      <vt:lpstr>回顾</vt:lpstr>
      <vt:lpstr>回顾</vt:lpstr>
      <vt:lpstr>回顾</vt:lpstr>
      <vt:lpstr>回顾</vt:lpstr>
      <vt:lpstr>回顾</vt:lpstr>
      <vt:lpstr>回顾</vt:lpstr>
      <vt:lpstr>回顾</vt:lpstr>
      <vt:lpstr>回顾</vt:lpstr>
      <vt:lpstr>回顾</vt:lpstr>
      <vt:lpstr>幻灯片 1</vt:lpstr>
      <vt:lpstr>幻灯片 2</vt:lpstr>
      <vt:lpstr>幻灯片 3</vt:lpstr>
      <vt:lpstr>李自成领导的农民起义军为什么能迅速发展壮大？</vt:lpstr>
      <vt:lpstr>统治中国270多年的大明王朝为什么会在历史舞台上灰飞烟灭？</vt:lpstr>
      <vt:lpstr>评价明末农民起义</vt:lpstr>
      <vt:lpstr>幻灯片 7</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subject>历史备课大师【全免费】</dc:subject>
  <dc:creator>历史备课大师【全免费】</dc:creator>
  <cp:keywords>历史备课大师【全免费】</cp:keywords>
  <dc:description>历史备课大师【全免费】</dc:description>
  <cp:lastModifiedBy>微软用户</cp:lastModifiedBy>
  <cp:revision>历史备课大师【全免费】</cp:revision>
  <dcterms:created xsi:type="dcterms:W3CDTF">2016-07-25T08:20:19Z</dcterms:created>
  <dcterms:modified xsi:type="dcterms:W3CDTF">2017-03-22T07:15:57Z</dcterms:modified>
</cp:coreProperties>
</file>