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9"/>
  </p:notesMasterIdLst>
  <p:sldIdLst>
    <p:sldId id="310" r:id="rId3"/>
    <p:sldId id="311" r:id="rId4"/>
    <p:sldId id="323" r:id="rId5"/>
    <p:sldId id="259" r:id="rId6"/>
    <p:sldId id="278" r:id="rId7"/>
    <p:sldId id="279" r:id="rId8"/>
    <p:sldId id="326" r:id="rId9"/>
    <p:sldId id="280" r:id="rId10"/>
    <p:sldId id="282" r:id="rId11"/>
    <p:sldId id="368" r:id="rId12"/>
    <p:sldId id="284" r:id="rId13"/>
    <p:sldId id="291" r:id="rId14"/>
    <p:sldId id="293" r:id="rId15"/>
    <p:sldId id="315" r:id="rId16"/>
    <p:sldId id="295" r:id="rId17"/>
    <p:sldId id="296" r:id="rId18"/>
    <p:sldId id="324" r:id="rId19"/>
    <p:sldId id="331" r:id="rId20"/>
    <p:sldId id="337" r:id="rId21"/>
    <p:sldId id="340" r:id="rId22"/>
    <p:sldId id="329" r:id="rId23"/>
    <p:sldId id="341" r:id="rId24"/>
    <p:sldId id="344" r:id="rId25"/>
    <p:sldId id="346" r:id="rId26"/>
    <p:sldId id="347" r:id="rId27"/>
    <p:sldId id="348" r:id="rId28"/>
    <p:sldId id="349" r:id="rId29"/>
    <p:sldId id="350" r:id="rId30"/>
    <p:sldId id="351" r:id="rId31"/>
    <p:sldId id="353" r:id="rId32"/>
    <p:sldId id="354" r:id="rId33"/>
    <p:sldId id="356" r:id="rId34"/>
    <p:sldId id="362" r:id="rId35"/>
    <p:sldId id="363" r:id="rId36"/>
    <p:sldId id="364" r:id="rId37"/>
    <p:sldId id="365" r:id="rId38"/>
    <p:sldId id="367" r:id="rId39"/>
    <p:sldId id="319" r:id="rId40"/>
    <p:sldId id="375" r:id="rId41"/>
    <p:sldId id="376" r:id="rId42"/>
    <p:sldId id="377" r:id="rId43"/>
    <p:sldId id="304" r:id="rId44"/>
    <p:sldId id="320" r:id="rId45"/>
    <p:sldId id="305" r:id="rId46"/>
    <p:sldId id="322" r:id="rId47"/>
    <p:sldId id="267" r:id="rId4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3300"/>
    <a:srgbClr val="0033CC"/>
    <a:srgbClr val="CC3300"/>
    <a:srgbClr val="FFFF00"/>
    <a:srgbClr val="990000"/>
    <a:srgbClr val="FF0000"/>
    <a:srgbClr val="CC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050"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B846A97D-F2EA-4F45-98F5-BCC34E3B1AA5}" type="datetimeFigureOut">
              <a:rPr lang="zh-CN" altLang="en-US"/>
              <a:pPr>
                <a:defRPr/>
              </a:pPr>
              <a:t>2017/7/17 Monday</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9E61681A-90B9-42AC-83BD-5CE29612EC35}"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8E19696F-4AAF-4E8B-AE64-47508DA3BF5D}" type="datetimeFigureOut">
              <a:rPr lang="zh-CN" altLang="en-US"/>
              <a:pPr>
                <a:defRPr/>
              </a:pPr>
              <a:t>2017/7/17 Monday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0C72F2D-6E9C-45C2-9175-4B7225A7FE59}"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4750C5A-FB17-4C73-B2ED-487FDD875EEA}" type="datetimeFigureOut">
              <a:rPr lang="zh-CN" altLang="en-US"/>
              <a:pPr>
                <a:defRPr/>
              </a:pPr>
              <a:t>2017/7/17 Monday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E46BA3A-F1FB-4FBC-850F-6111E11A46E1}"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6DA39FB-9F20-4C1A-B4B6-47F1A8BBF7E5}" type="datetimeFigureOut">
              <a:rPr lang="zh-CN" altLang="en-US"/>
              <a:pPr>
                <a:defRPr/>
              </a:pPr>
              <a:t>2017/7/17 Monday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B583B9D-8419-4322-9DB2-F28BF3D19D07}"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F440D4E-B234-41E7-953E-5269C9831203}" type="datetimeFigureOut">
              <a:rPr lang="zh-CN" altLang="en-US"/>
              <a:pPr>
                <a:defRPr/>
              </a:pPr>
              <a:t>2017/7/17 Monday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AC7ACB5-A742-43D1-AC44-929EFDE1D5F0}" type="slidenum">
              <a:rPr lang="zh-CN" altLang="en-US"/>
              <a:pPr>
                <a:defRPr/>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3BF40F7F-E801-4605-8B44-4C894B151DA4}" type="datetimeFigureOut">
              <a:rPr lang="zh-CN" altLang="en-US"/>
              <a:pPr>
                <a:defRPr/>
              </a:pPr>
              <a:t>2017/7/17 Monday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283623E-483C-4F46-9B4B-D44CA89EED16}"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1F2ED14A-A73F-47D2-9BB8-EF10B20AB20F}" type="datetimeFigureOut">
              <a:rPr lang="zh-CN" altLang="en-US"/>
              <a:pPr>
                <a:defRPr/>
              </a:pPr>
              <a:t>2017/7/17 Monday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18F5C88F-08CC-4FAB-9A4D-D3E20613220E}"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B7C4B243-8CC6-42C4-A5BB-9068E77FD230}" type="datetimeFigureOut">
              <a:rPr lang="zh-CN" altLang="en-US"/>
              <a:pPr>
                <a:defRPr/>
              </a:pPr>
              <a:t>2017/7/17 Monday</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37E87BA7-A484-4495-913D-C5C669D544C8}"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738850A5-2D07-4C35-8F22-5F488F088147}" type="datetimeFigureOut">
              <a:rPr lang="zh-CN" altLang="en-US"/>
              <a:pPr>
                <a:defRPr/>
              </a:pPr>
              <a:t>2017/7/17 Monday</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4AB2C864-9680-4910-BD7A-5D5F61CA71E2}"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AD8EBA11-2E55-438F-9984-438763722F7B}" type="datetimeFigureOut">
              <a:rPr lang="zh-CN" altLang="en-US"/>
              <a:pPr>
                <a:defRPr/>
              </a:pPr>
              <a:t>2017/7/17 Monday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8F14F21E-C011-4821-A332-8C9D8B2864CC}"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09239DA2-ADAA-40EC-9411-A7F59684912A}" type="datetimeFigureOut">
              <a:rPr lang="zh-CN" altLang="en-US"/>
              <a:pPr>
                <a:defRPr/>
              </a:pPr>
              <a:t>2017/7/17 Monday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CB842DA-A043-4677-8D91-49E58E894977}"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4B795DBE-2473-4A61-BDC4-B2CC36DC558A}" type="datetimeFigureOut">
              <a:rPr lang="zh-CN" altLang="en-US"/>
              <a:pPr>
                <a:defRPr/>
              </a:pPr>
              <a:t>2017/7/17 Monday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1CD9B12D-7048-410A-A383-F1E145333713}"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A2ADF617-F3B1-4E39-9B5B-8A522DF05567}" type="datetimeFigureOut">
              <a:rPr lang="zh-CN" altLang="en-US"/>
              <a:pPr>
                <a:defRPr/>
              </a:pPr>
              <a:t>2017/7/17 Monday</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AF6DEA87-2D7B-4403-80EC-A2208556DAE0}"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71" r:id="rId1"/>
    <p:sldLayoutId id="2147483670" r:id="rId2"/>
    <p:sldLayoutId id="2147483669" r:id="rId3"/>
    <p:sldLayoutId id="2147483668" r:id="rId4"/>
    <p:sldLayoutId id="2147483667" r:id="rId5"/>
    <p:sldLayoutId id="2147483666" r:id="rId6"/>
    <p:sldLayoutId id="2147483665" r:id="rId7"/>
    <p:sldLayoutId id="2147483664" r:id="rId8"/>
    <p:sldLayoutId id="2147483663" r:id="rId9"/>
    <p:sldLayoutId id="2147483662" r:id="rId10"/>
    <p:sldLayoutId id="2147483661"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194" name="Rectangle 170"/>
          <p:cNvSpPr>
            <a:spLocks noChangeArrowheads="1"/>
          </p:cNvSpPr>
          <p:nvPr userDrawn="1"/>
        </p:nvSpPr>
        <p:spPr bwMode="auto">
          <a:xfrm>
            <a:off x="0" y="727075"/>
            <a:ext cx="9144000" cy="293688"/>
          </a:xfrm>
          <a:prstGeom prst="rect">
            <a:avLst/>
          </a:prstGeom>
          <a:solidFill>
            <a:srgbClr val="E6E8D4"/>
          </a:solidFill>
          <a:ln>
            <a:noFill/>
          </a:ln>
          <a:effectLst/>
          <a:extLst>
            <a:ext uri="{91240B29-F687-4F45-9708-019B960494DF}"/>
            <a:ext uri="{AF507438-7753-43E0-B8FC-AC1667EBCBE1}"/>
          </a:extLst>
        </p:spPr>
        <p:txBody>
          <a:bodyPr wrap="none" anchor="ctr"/>
          <a:lstStyle/>
          <a:p>
            <a:pPr>
              <a:defRPr/>
            </a:pPr>
            <a:endParaRPr kumimoji="1" lang="zh-CN" altLang="en-US">
              <a:solidFill>
                <a:srgbClr val="333333"/>
              </a:solidFill>
              <a:latin typeface="+mn-lt"/>
              <a:ea typeface="+mn-ea"/>
            </a:endParaRPr>
          </a:p>
        </p:txBody>
      </p:sp>
      <p:sp>
        <p:nvSpPr>
          <p:cNvPr id="1196" name="Rectangle 172"/>
          <p:cNvSpPr>
            <a:spLocks noChangeArrowheads="1"/>
          </p:cNvSpPr>
          <p:nvPr userDrawn="1"/>
        </p:nvSpPr>
        <p:spPr bwMode="auto">
          <a:xfrm>
            <a:off x="2159000" y="96838"/>
            <a:ext cx="5651500" cy="427037"/>
          </a:xfrm>
          <a:prstGeom prst="rect">
            <a:avLst/>
          </a:prstGeom>
          <a:noFill/>
          <a:ln>
            <a:noFill/>
          </a:ln>
          <a:effectLst/>
          <a:extLst>
            <a:ext uri="{909E8E84-426E-40DD-AFC4-6F175D3DCCD1}"/>
            <a:ext uri="{91240B29-F687-4F45-9708-019B960494DF}"/>
            <a:ext uri="{AF507438-7753-43E0-B8FC-AC1667EBCBE1}"/>
          </a:extLst>
        </p:spPr>
        <p:txBody>
          <a:bodyPr wrap="none">
            <a:spAutoFit/>
          </a:bodyPr>
          <a:lstStyle/>
          <a:p>
            <a:pPr algn="ctr">
              <a:defRPr/>
            </a:pPr>
            <a:r>
              <a:rPr kumimoji="1" lang="zh-CN" altLang="en-US" sz="2200">
                <a:solidFill>
                  <a:srgbClr val="FFFFFF"/>
                </a:solidFill>
                <a:latin typeface="华文彩云" pitchFamily="2" charset="-122"/>
                <a:ea typeface="华文彩云" pitchFamily="2" charset="-122"/>
              </a:rPr>
              <a:t>第一学习主题　第</a:t>
            </a:r>
            <a:r>
              <a:rPr kumimoji="1" lang="en-US" altLang="zh-CN" sz="2200">
                <a:solidFill>
                  <a:srgbClr val="FFFFFF"/>
                </a:solidFill>
                <a:latin typeface="华文彩云" pitchFamily="2" charset="-122"/>
                <a:ea typeface="华文彩云" pitchFamily="2" charset="-122"/>
              </a:rPr>
              <a:t>1</a:t>
            </a:r>
            <a:r>
              <a:rPr kumimoji="1" lang="zh-CN" altLang="en-US" sz="2200">
                <a:solidFill>
                  <a:srgbClr val="FFFFFF"/>
                </a:solidFill>
                <a:latin typeface="华文彩云" pitchFamily="2" charset="-122"/>
                <a:ea typeface="华文彩云" pitchFamily="2" charset="-122"/>
              </a:rPr>
              <a:t>课　中国境内的早期人类</a:t>
            </a:r>
          </a:p>
        </p:txBody>
      </p:sp>
    </p:spTree>
  </p:cSld>
  <p:clrMap bg1="lt1" tx1="dk1" bg2="lt2" tx2="dk2" accent1="accent1" accent2="accent2" accent3="accent3" accent4="accent4" accent5="accent5" accent6="accent6" hlink="hlink" folHlink="folHlink"/>
  <p:sldLayoutIdLst>
    <p:sldLayoutId id="2147483682" r:id="rId1"/>
    <p:sldLayoutId id="2147483681" r:id="rId2"/>
    <p:sldLayoutId id="2147483680" r:id="rId3"/>
    <p:sldLayoutId id="2147483679" r:id="rId4"/>
    <p:sldLayoutId id="2147483678" r:id="rId5"/>
    <p:sldLayoutId id="2147483677" r:id="rId6"/>
    <p:sldLayoutId id="2147483676" r:id="rId7"/>
    <p:sldLayoutId id="2147483675" r:id="rId8"/>
    <p:sldLayoutId id="2147483674" r:id="rId9"/>
    <p:sldLayoutId id="2147483673" r:id="rId10"/>
    <p:sldLayoutId id="2147483672" r:id="rId11"/>
  </p:sldLayoutIdLst>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宋体" charset="-122"/>
        </a:defRPr>
      </a:lvl2pPr>
      <a:lvl3pPr algn="ctr" rtl="0" eaLnBrk="0" fontAlgn="base" hangingPunct="0">
        <a:spcBef>
          <a:spcPct val="0"/>
        </a:spcBef>
        <a:spcAft>
          <a:spcPct val="0"/>
        </a:spcAft>
        <a:defRPr kumimoji="1" sz="4400">
          <a:solidFill>
            <a:schemeClr val="tx2"/>
          </a:solidFill>
          <a:latin typeface="Times New Roman" pitchFamily="18" charset="0"/>
          <a:ea typeface="宋体" charset="-122"/>
        </a:defRPr>
      </a:lvl3pPr>
      <a:lvl4pPr algn="ctr" rtl="0" eaLnBrk="0" fontAlgn="base" hangingPunct="0">
        <a:spcBef>
          <a:spcPct val="0"/>
        </a:spcBef>
        <a:spcAft>
          <a:spcPct val="0"/>
        </a:spcAft>
        <a:defRPr kumimoji="1" sz="4400">
          <a:solidFill>
            <a:schemeClr val="tx2"/>
          </a:solidFill>
          <a:latin typeface="Times New Roman" pitchFamily="18" charset="0"/>
          <a:ea typeface="宋体" charset="-122"/>
        </a:defRPr>
      </a:lvl4pPr>
      <a:lvl5pPr algn="ctr" rtl="0" eaLnBrk="0" fontAlgn="base" hangingPunct="0">
        <a:spcBef>
          <a:spcPct val="0"/>
        </a:spcBef>
        <a:spcAft>
          <a:spcPct val="0"/>
        </a:spcAft>
        <a:defRPr kumimoji="1" sz="4400">
          <a:solidFill>
            <a:schemeClr val="tx2"/>
          </a:solidFill>
          <a:latin typeface="Times New Roman" pitchFamily="18" charset="0"/>
          <a:ea typeface="宋体" charset="-122"/>
        </a:defRPr>
      </a:lvl5pPr>
      <a:lvl6pPr marL="457200" algn="ctr" rtl="0" fontAlgn="base">
        <a:spcBef>
          <a:spcPct val="0"/>
        </a:spcBef>
        <a:spcAft>
          <a:spcPct val="0"/>
        </a:spcAft>
        <a:defRPr kumimoji="1" sz="4400">
          <a:solidFill>
            <a:schemeClr val="tx2"/>
          </a:solidFill>
          <a:latin typeface="Times New Roman" pitchFamily="18" charset="0"/>
          <a:ea typeface="宋体" charset="-122"/>
        </a:defRPr>
      </a:lvl6pPr>
      <a:lvl7pPr marL="914400" algn="ctr" rtl="0" fontAlgn="base">
        <a:spcBef>
          <a:spcPct val="0"/>
        </a:spcBef>
        <a:spcAft>
          <a:spcPct val="0"/>
        </a:spcAft>
        <a:defRPr kumimoji="1" sz="4400">
          <a:solidFill>
            <a:schemeClr val="tx2"/>
          </a:solidFill>
          <a:latin typeface="Times New Roman" pitchFamily="18" charset="0"/>
          <a:ea typeface="宋体" charset="-122"/>
        </a:defRPr>
      </a:lvl7pPr>
      <a:lvl8pPr marL="1371600" algn="ctr" rtl="0" fontAlgn="base">
        <a:spcBef>
          <a:spcPct val="0"/>
        </a:spcBef>
        <a:spcAft>
          <a:spcPct val="0"/>
        </a:spcAft>
        <a:defRPr kumimoji="1" sz="4400">
          <a:solidFill>
            <a:schemeClr val="tx2"/>
          </a:solidFill>
          <a:latin typeface="Times New Roman" pitchFamily="18" charset="0"/>
          <a:ea typeface="宋体" charset="-122"/>
        </a:defRPr>
      </a:lvl8pPr>
      <a:lvl9pPr marL="1828800" algn="ctr" rtl="0" fontAlgn="base">
        <a:spcBef>
          <a:spcPct val="0"/>
        </a:spcBef>
        <a:spcAft>
          <a:spcPct val="0"/>
        </a:spcAft>
        <a:defRPr kumimoji="1" sz="4400">
          <a:solidFill>
            <a:schemeClr val="tx2"/>
          </a:solidFill>
          <a:latin typeface="Times New Roman" pitchFamily="18" charset="0"/>
          <a:ea typeface="宋体"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9.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5.jpe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slide" Target="slide14.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video" Target="file:///F:\&#26446;&#26032;&#20142;&#21382;&#21490;&#35838;&#20214;\&#26446;&#26032;&#20142;&#19971;&#24180;&#32423;&#19979;&#35838;&#20214;\&#26446;&#26032;&#20142;&#19971;&#24180;&#32423;&#21382;&#21490;&#19979;&#20876;&#35838;&#20214;\2016&#29256;&#26446;&#26032;&#20142;&#19971;&#24180;&#32423;&#19979;&#20876;&#35838;&#20214;\&#31532;3&#35838;&#30427;&#21776;&#27668;&#35937;\&#25991;&#25104;&#20844;&#20027;&#19982;&#35199;&#34255;.swf" TargetMode="External"/><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ags" Target="../tags/tag1.xml"/><Relationship Id="rId4" Type="http://schemas.openxmlformats.org/officeDocument/2006/relationships/image" Target="../media/image17.jpeg"/></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5.jpeg"/></Relationships>
</file>

<file path=ppt/slides/_rels/slide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2.xml"/><Relationship Id="rId1" Type="http://schemas.openxmlformats.org/officeDocument/2006/relationships/video" Target="NULL" TargetMode="External"/><Relationship Id="rId4" Type="http://schemas.openxmlformats.org/officeDocument/2006/relationships/image" Target="../media/image2.png"/></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video" Target="NULL" TargetMode="Externa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video" Target="file:///F:\&#26446;&#26032;&#20142;&#21382;&#21490;&#35838;&#20214;\&#26446;&#26032;&#20142;&#19971;&#24180;&#32423;&#19979;&#35838;&#20214;\&#26446;&#26032;&#20142;&#19971;&#24180;&#32423;&#21382;&#21490;&#19979;&#20876;&#35838;&#20214;\2016&#29256;&#26446;&#26032;&#20142;&#19971;&#24180;&#32423;&#19979;&#20876;&#35838;&#20214;\&#31532;3&#35838;&#30427;&#21776;&#27668;&#35937;\&#21776;&#31570;&#36710;.swf" TargetMode="Externa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WordArt 2"/>
          <p:cNvSpPr>
            <a:spLocks noChangeArrowheads="1" noChangeShapeType="1" noTextEdit="1"/>
          </p:cNvSpPr>
          <p:nvPr/>
        </p:nvSpPr>
        <p:spPr bwMode="auto">
          <a:xfrm>
            <a:off x="250825" y="1093788"/>
            <a:ext cx="963613" cy="319087"/>
          </a:xfrm>
          <a:prstGeom prst="rect">
            <a:avLst/>
          </a:prstGeom>
        </p:spPr>
        <p:txBody>
          <a:bodyPr wrap="none" fromWordArt="1">
            <a:prstTxWarp prst="textPlain">
              <a:avLst>
                <a:gd name="adj" fmla="val 50000"/>
              </a:avLst>
            </a:prstTxWarp>
          </a:bodyPr>
          <a:lstStyle/>
          <a:p>
            <a:r>
              <a:rPr lang="zh-CN" altLang="en-US" sz="3600" b="1" kern="10">
                <a:ln w="3175">
                  <a:solidFill>
                    <a:srgbClr val="000066"/>
                  </a:solidFill>
                  <a:round/>
                  <a:headEnd/>
                  <a:tailEnd/>
                </a:ln>
                <a:solidFill>
                  <a:srgbClr val="CC0000"/>
                </a:solidFill>
                <a:effectLst>
                  <a:outerShdw dist="35921" dir="2700000" algn="ctr" rotWithShape="0">
                    <a:srgbClr val="990000"/>
                  </a:outerShdw>
                </a:effectLst>
                <a:latin typeface="宋体"/>
                <a:ea typeface="宋体"/>
              </a:rPr>
              <a:t>夏朝</a:t>
            </a:r>
          </a:p>
        </p:txBody>
      </p:sp>
      <p:sp>
        <p:nvSpPr>
          <p:cNvPr id="26626" name="WordArt 4"/>
          <p:cNvSpPr>
            <a:spLocks noChangeArrowheads="1" noChangeShapeType="1" noTextEdit="1"/>
          </p:cNvSpPr>
          <p:nvPr/>
        </p:nvSpPr>
        <p:spPr bwMode="auto">
          <a:xfrm>
            <a:off x="1619250" y="1052513"/>
            <a:ext cx="847725" cy="363537"/>
          </a:xfrm>
          <a:prstGeom prst="rect">
            <a:avLst/>
          </a:prstGeom>
        </p:spPr>
        <p:txBody>
          <a:bodyPr wrap="none" fromWordArt="1">
            <a:prstTxWarp prst="textPlain">
              <a:avLst>
                <a:gd name="adj" fmla="val 50000"/>
              </a:avLst>
            </a:prstTxWarp>
          </a:bodyPr>
          <a:lstStyle/>
          <a:p>
            <a:r>
              <a:rPr lang="zh-CN" altLang="en-US" sz="3600" b="1" kern="10">
                <a:ln w="19050">
                  <a:solidFill>
                    <a:srgbClr val="000066"/>
                  </a:solidFill>
                  <a:round/>
                  <a:headEnd/>
                  <a:tailEnd/>
                </a:ln>
                <a:solidFill>
                  <a:srgbClr val="CC0000"/>
                </a:solidFill>
                <a:effectLst>
                  <a:outerShdw dist="35921" dir="2700000" algn="ctr" rotWithShape="0">
                    <a:srgbClr val="990000"/>
                  </a:outerShdw>
                </a:effectLst>
                <a:latin typeface="宋体"/>
                <a:ea typeface="宋体"/>
              </a:rPr>
              <a:t>商朝</a:t>
            </a:r>
          </a:p>
        </p:txBody>
      </p:sp>
      <p:sp>
        <p:nvSpPr>
          <p:cNvPr id="26627" name="WordArt 6"/>
          <p:cNvSpPr>
            <a:spLocks noChangeArrowheads="1" noChangeShapeType="1" noTextEdit="1"/>
          </p:cNvSpPr>
          <p:nvPr/>
        </p:nvSpPr>
        <p:spPr bwMode="auto">
          <a:xfrm>
            <a:off x="2771775" y="1049338"/>
            <a:ext cx="936625" cy="363537"/>
          </a:xfrm>
          <a:prstGeom prst="rect">
            <a:avLst/>
          </a:prstGeom>
        </p:spPr>
        <p:txBody>
          <a:bodyPr wrap="none" fromWordArt="1">
            <a:prstTxWarp prst="textPlain">
              <a:avLst>
                <a:gd name="adj" fmla="val 50000"/>
              </a:avLst>
            </a:prstTxWarp>
          </a:bodyPr>
          <a:lstStyle/>
          <a:p>
            <a:r>
              <a:rPr lang="zh-CN" altLang="en-US" sz="3600" b="1" kern="10">
                <a:ln w="19050">
                  <a:solidFill>
                    <a:srgbClr val="000066"/>
                  </a:solidFill>
                  <a:round/>
                  <a:headEnd/>
                  <a:tailEnd/>
                </a:ln>
                <a:solidFill>
                  <a:srgbClr val="CC0000"/>
                </a:solidFill>
                <a:effectLst>
                  <a:outerShdw dist="35921" dir="2700000" algn="ctr" rotWithShape="0">
                    <a:srgbClr val="990000"/>
                  </a:outerShdw>
                </a:effectLst>
                <a:latin typeface="宋体"/>
                <a:ea typeface="宋体"/>
              </a:rPr>
              <a:t>周朝</a:t>
            </a:r>
          </a:p>
        </p:txBody>
      </p:sp>
      <p:sp>
        <p:nvSpPr>
          <p:cNvPr id="26628" name="WordArt 8"/>
          <p:cNvSpPr>
            <a:spLocks noChangeArrowheads="1" noChangeShapeType="1" noTextEdit="1"/>
          </p:cNvSpPr>
          <p:nvPr/>
        </p:nvSpPr>
        <p:spPr bwMode="auto">
          <a:xfrm>
            <a:off x="3995738" y="1052513"/>
            <a:ext cx="1009650" cy="360362"/>
          </a:xfrm>
          <a:prstGeom prst="rect">
            <a:avLst/>
          </a:prstGeom>
        </p:spPr>
        <p:txBody>
          <a:bodyPr wrap="none" fromWordArt="1">
            <a:prstTxWarp prst="textPlain">
              <a:avLst>
                <a:gd name="adj" fmla="val 50000"/>
              </a:avLst>
            </a:prstTxWarp>
          </a:bodyPr>
          <a:lstStyle/>
          <a:p>
            <a:r>
              <a:rPr lang="zh-CN" altLang="en-US" sz="3600" b="1" kern="10">
                <a:ln w="19050">
                  <a:solidFill>
                    <a:srgbClr val="000066"/>
                  </a:solidFill>
                  <a:round/>
                  <a:headEnd/>
                  <a:tailEnd/>
                </a:ln>
                <a:solidFill>
                  <a:srgbClr val="CC0000"/>
                </a:solidFill>
                <a:effectLst>
                  <a:outerShdw dist="35921" dir="2700000" algn="ctr" rotWithShape="0">
                    <a:srgbClr val="990000"/>
                  </a:outerShdw>
                </a:effectLst>
                <a:latin typeface="宋体"/>
                <a:ea typeface="宋体"/>
              </a:rPr>
              <a:t>西周</a:t>
            </a:r>
          </a:p>
        </p:txBody>
      </p:sp>
      <p:sp>
        <p:nvSpPr>
          <p:cNvPr id="26629" name="WordArt 9"/>
          <p:cNvSpPr>
            <a:spLocks noChangeArrowheads="1" noChangeShapeType="1" noTextEdit="1"/>
          </p:cNvSpPr>
          <p:nvPr/>
        </p:nvSpPr>
        <p:spPr bwMode="auto">
          <a:xfrm>
            <a:off x="5435600" y="1052513"/>
            <a:ext cx="936625" cy="358775"/>
          </a:xfrm>
          <a:prstGeom prst="rect">
            <a:avLst/>
          </a:prstGeom>
        </p:spPr>
        <p:txBody>
          <a:bodyPr wrap="none" fromWordArt="1">
            <a:prstTxWarp prst="textPlain">
              <a:avLst>
                <a:gd name="adj" fmla="val 50000"/>
              </a:avLst>
            </a:prstTxWarp>
          </a:bodyPr>
          <a:lstStyle/>
          <a:p>
            <a:r>
              <a:rPr lang="zh-CN" altLang="en-US" sz="3600" kern="10">
                <a:ln w="19050">
                  <a:solidFill>
                    <a:srgbClr val="000066"/>
                  </a:solidFill>
                  <a:round/>
                  <a:headEnd/>
                  <a:tailEnd/>
                </a:ln>
                <a:solidFill>
                  <a:srgbClr val="CC0000"/>
                </a:solidFill>
                <a:effectLst>
                  <a:outerShdw dist="35921" dir="2700000" algn="ctr" rotWithShape="0">
                    <a:srgbClr val="990000"/>
                  </a:outerShdw>
                </a:effectLst>
                <a:latin typeface="宋体"/>
                <a:ea typeface="宋体"/>
              </a:rPr>
              <a:t>东周</a:t>
            </a:r>
          </a:p>
        </p:txBody>
      </p:sp>
      <p:sp>
        <p:nvSpPr>
          <p:cNvPr id="111630" name="Text Box 14"/>
          <p:cNvSpPr txBox="1">
            <a:spLocks noChangeArrowheads="1"/>
          </p:cNvSpPr>
          <p:nvPr/>
        </p:nvSpPr>
        <p:spPr bwMode="auto">
          <a:xfrm>
            <a:off x="6389688" y="692150"/>
            <a:ext cx="2754312" cy="1116013"/>
          </a:xfrm>
          <a:prstGeom prst="rect">
            <a:avLst/>
          </a:prstGeom>
          <a:solidFill>
            <a:srgbClr val="FFFFFF"/>
          </a:solidFill>
          <a:ln>
            <a:noFill/>
          </a:ln>
          <a:effectLst/>
          <a:extLst>
            <a:ext uri="{91240B29-F687-4F45-9708-019B960494DF}"/>
            <a:ext uri="{AF507438-7753-43E0-B8FC-AC1667EBCBE1}"/>
          </a:extLst>
        </p:spPr>
        <p:txBody>
          <a:bodyPr>
            <a:spAutoFit/>
          </a:bodyPr>
          <a:lstStyle/>
          <a:p>
            <a:pPr fontAlgn="auto">
              <a:spcBef>
                <a:spcPct val="10000"/>
              </a:spcBef>
              <a:spcAft>
                <a:spcPts val="0"/>
              </a:spcAft>
              <a:defRPr/>
            </a:pPr>
            <a:r>
              <a:rPr lang="en-US" altLang="en-US" sz="3200" b="1">
                <a:solidFill>
                  <a:srgbClr val="0000FF"/>
                </a:solidFill>
                <a:effectLst>
                  <a:outerShdw blurRad="38100" dist="38100" dir="2700000" algn="tl">
                    <a:srgbClr val="000000">
                      <a:alpha val="43137"/>
                    </a:srgbClr>
                  </a:outerShdw>
                </a:effectLst>
                <a:latin typeface="黑体" pitchFamily="2" charset="-122"/>
                <a:ea typeface="黑体" pitchFamily="2" charset="-122"/>
              </a:rPr>
              <a:t>(春秋时期）</a:t>
            </a:r>
            <a:endParaRPr lang="zh-CN" altLang="en-US" sz="3200" b="1">
              <a:solidFill>
                <a:srgbClr val="0000FF"/>
              </a:solidFill>
              <a:effectLst>
                <a:outerShdw blurRad="38100" dist="38100" dir="2700000" algn="tl">
                  <a:srgbClr val="000000">
                    <a:alpha val="43137"/>
                  </a:srgbClr>
                </a:outerShdw>
              </a:effectLst>
              <a:latin typeface="黑体" pitchFamily="2" charset="-122"/>
              <a:ea typeface="黑体" pitchFamily="2" charset="-122"/>
            </a:endParaRPr>
          </a:p>
          <a:p>
            <a:pPr fontAlgn="auto">
              <a:spcBef>
                <a:spcPct val="10000"/>
              </a:spcBef>
              <a:spcAft>
                <a:spcPts val="0"/>
              </a:spcAft>
              <a:defRPr/>
            </a:pPr>
            <a:r>
              <a:rPr lang="en-US" altLang="zh-CN" sz="3200" b="1">
                <a:solidFill>
                  <a:srgbClr val="0000FF"/>
                </a:solidFill>
                <a:effectLst>
                  <a:outerShdw blurRad="38100" dist="38100" dir="2700000" algn="tl">
                    <a:srgbClr val="000000">
                      <a:alpha val="43137"/>
                    </a:srgbClr>
                  </a:outerShdw>
                </a:effectLst>
                <a:latin typeface="黑体" pitchFamily="2" charset="-122"/>
                <a:ea typeface="黑体" pitchFamily="2" charset="-122"/>
              </a:rPr>
              <a:t>(</a:t>
            </a:r>
            <a:r>
              <a:rPr lang="zh-CN" altLang="en-US" sz="3200" b="1">
                <a:solidFill>
                  <a:srgbClr val="CC0000"/>
                </a:solidFill>
                <a:effectLst>
                  <a:outerShdw blurRad="38100" dist="38100" dir="2700000" algn="tl">
                    <a:srgbClr val="000000">
                      <a:alpha val="43137"/>
                    </a:srgbClr>
                  </a:outerShdw>
                </a:effectLst>
                <a:latin typeface="黑体" pitchFamily="2" charset="-122"/>
                <a:ea typeface="黑体" pitchFamily="2" charset="-122"/>
              </a:rPr>
              <a:t>战国时期</a:t>
            </a:r>
            <a:r>
              <a:rPr lang="zh-CN" altLang="en-US" sz="3200" b="1">
                <a:solidFill>
                  <a:srgbClr val="0000FF"/>
                </a:solidFill>
                <a:effectLst>
                  <a:outerShdw blurRad="38100" dist="38100" dir="2700000" algn="tl">
                    <a:srgbClr val="000000">
                      <a:alpha val="43137"/>
                    </a:srgbClr>
                  </a:outerShdw>
                </a:effectLst>
                <a:latin typeface="黑体" pitchFamily="2" charset="-122"/>
                <a:ea typeface="黑体" pitchFamily="2" charset="-122"/>
              </a:rPr>
              <a:t>）</a:t>
            </a:r>
          </a:p>
        </p:txBody>
      </p:sp>
      <p:sp>
        <p:nvSpPr>
          <p:cNvPr id="26631" name="WordArt 17"/>
          <p:cNvSpPr>
            <a:spLocks noChangeArrowheads="1" noChangeShapeType="1" noTextEdit="1"/>
          </p:cNvSpPr>
          <p:nvPr/>
        </p:nvSpPr>
        <p:spPr bwMode="auto">
          <a:xfrm>
            <a:off x="304800" y="1773238"/>
            <a:ext cx="847725" cy="363537"/>
          </a:xfrm>
          <a:prstGeom prst="rect">
            <a:avLst/>
          </a:prstGeom>
        </p:spPr>
        <p:txBody>
          <a:bodyPr wrap="none" fromWordArt="1">
            <a:prstTxWarp prst="textPlain">
              <a:avLst>
                <a:gd name="adj" fmla="val 50000"/>
              </a:avLst>
            </a:prstTxWarp>
          </a:bodyPr>
          <a:lstStyle/>
          <a:p>
            <a:r>
              <a:rPr lang="zh-CN" altLang="en-US" sz="3600" b="1" kern="10">
                <a:ln w="19050">
                  <a:solidFill>
                    <a:srgbClr val="000066"/>
                  </a:solidFill>
                  <a:round/>
                  <a:headEnd/>
                  <a:tailEnd/>
                </a:ln>
                <a:solidFill>
                  <a:srgbClr val="CC0000"/>
                </a:solidFill>
                <a:effectLst>
                  <a:outerShdw dist="35921" dir="2700000" algn="ctr" rotWithShape="0">
                    <a:srgbClr val="990000"/>
                  </a:outerShdw>
                </a:effectLst>
                <a:latin typeface="宋体"/>
                <a:ea typeface="宋体"/>
              </a:rPr>
              <a:t>秦朝</a:t>
            </a:r>
          </a:p>
        </p:txBody>
      </p:sp>
      <p:sp>
        <p:nvSpPr>
          <p:cNvPr id="111634" name="Text Box 18"/>
          <p:cNvSpPr txBox="1">
            <a:spLocks noChangeArrowheads="1"/>
          </p:cNvSpPr>
          <p:nvPr/>
        </p:nvSpPr>
        <p:spPr bwMode="auto">
          <a:xfrm>
            <a:off x="1744663" y="1700213"/>
            <a:ext cx="5635625" cy="579437"/>
          </a:xfrm>
          <a:prstGeom prst="rect">
            <a:avLst/>
          </a:prstGeom>
          <a:noFill/>
          <a:ln>
            <a:noFill/>
          </a:ln>
          <a:effectLst/>
          <a:extLst>
            <a:ext uri="{909E8E84-426E-40DD-AFC4-6F175D3DCCD1}"/>
            <a:ext uri="{91240B29-F687-4F45-9708-019B960494DF}"/>
            <a:ext uri="{AF507438-7753-43E0-B8FC-AC1667EBCBE1}"/>
          </a:extLst>
        </p:spPr>
        <p:txBody>
          <a:bodyPr>
            <a:spAutoFit/>
          </a:bodyPr>
          <a:lstStyle/>
          <a:p>
            <a:pPr fontAlgn="auto">
              <a:spcBef>
                <a:spcPct val="50000"/>
              </a:spcBef>
              <a:spcAft>
                <a:spcPts val="0"/>
              </a:spcAft>
              <a:defRPr/>
            </a:pPr>
            <a:r>
              <a:rPr lang="en-US" altLang="zh-CN" sz="3200" b="1" dirty="0">
                <a:solidFill>
                  <a:srgbClr val="0000FF"/>
                </a:solidFill>
                <a:effectLst>
                  <a:outerShdw blurRad="38100" dist="38100" dir="2700000" algn="tl">
                    <a:srgbClr val="000000">
                      <a:alpha val="43137"/>
                    </a:srgbClr>
                  </a:outerShdw>
                </a:effectLst>
                <a:latin typeface="黑体" pitchFamily="2" charset="-122"/>
                <a:ea typeface="黑体" pitchFamily="2" charset="-122"/>
              </a:rPr>
              <a:t>(</a:t>
            </a:r>
            <a:r>
              <a:rPr lang="zh-CN" altLang="en-US" sz="3200" b="1" dirty="0">
                <a:solidFill>
                  <a:srgbClr val="0000FF"/>
                </a:solidFill>
                <a:effectLst>
                  <a:outerShdw blurRad="38100" dist="38100" dir="2700000" algn="tl">
                    <a:srgbClr val="000000">
                      <a:alpha val="43137"/>
                    </a:srgbClr>
                  </a:outerShdw>
                </a:effectLst>
                <a:latin typeface="黑体" pitchFamily="2" charset="-122"/>
                <a:ea typeface="黑体" pitchFamily="2" charset="-122"/>
              </a:rPr>
              <a:t>前</a:t>
            </a:r>
            <a:r>
              <a:rPr lang="en-US" altLang="zh-CN" sz="3200" b="1" dirty="0">
                <a:solidFill>
                  <a:srgbClr val="0000FF"/>
                </a:solidFill>
                <a:effectLst>
                  <a:outerShdw blurRad="38100" dist="38100" dir="2700000" algn="tl">
                    <a:srgbClr val="000000">
                      <a:alpha val="43137"/>
                    </a:srgbClr>
                  </a:outerShdw>
                </a:effectLst>
                <a:latin typeface="黑体" pitchFamily="2" charset="-122"/>
                <a:ea typeface="黑体" pitchFamily="2" charset="-122"/>
              </a:rPr>
              <a:t>221</a:t>
            </a:r>
            <a:r>
              <a:rPr lang="zh-CN" altLang="en-US" sz="3200" b="1" dirty="0">
                <a:solidFill>
                  <a:srgbClr val="0000FF"/>
                </a:solidFill>
                <a:effectLst>
                  <a:outerShdw blurRad="38100" dist="38100" dir="2700000" algn="tl">
                    <a:srgbClr val="000000">
                      <a:alpha val="43137"/>
                    </a:srgbClr>
                  </a:outerShdw>
                </a:effectLst>
                <a:latin typeface="黑体" pitchFamily="2" charset="-122"/>
                <a:ea typeface="黑体" pitchFamily="2" charset="-122"/>
              </a:rPr>
              <a:t>年</a:t>
            </a:r>
            <a:r>
              <a:rPr lang="en-US" altLang="zh-CN" sz="3200" b="1" dirty="0">
                <a:solidFill>
                  <a:srgbClr val="0000FF"/>
                </a:solidFill>
                <a:effectLst>
                  <a:outerShdw blurRad="38100" dist="38100" dir="2700000" algn="tl">
                    <a:srgbClr val="000000">
                      <a:alpha val="43137"/>
                    </a:srgbClr>
                  </a:outerShdw>
                </a:effectLst>
                <a:latin typeface="黑体" pitchFamily="2" charset="-122"/>
                <a:ea typeface="黑体" pitchFamily="2" charset="-122"/>
              </a:rPr>
              <a:t>——</a:t>
            </a:r>
            <a:r>
              <a:rPr lang="zh-CN" altLang="en-US" sz="3200" b="1" dirty="0">
                <a:solidFill>
                  <a:srgbClr val="0000FF"/>
                </a:solidFill>
                <a:effectLst>
                  <a:outerShdw blurRad="38100" dist="38100" dir="2700000" algn="tl">
                    <a:srgbClr val="000000">
                      <a:alpha val="43137"/>
                    </a:srgbClr>
                  </a:outerShdw>
                </a:effectLst>
                <a:latin typeface="黑体" pitchFamily="2" charset="-122"/>
                <a:ea typeface="黑体" pitchFamily="2" charset="-122"/>
              </a:rPr>
              <a:t>前</a:t>
            </a:r>
            <a:r>
              <a:rPr lang="en-US" altLang="zh-CN" sz="3200" b="1" dirty="0">
                <a:solidFill>
                  <a:srgbClr val="0000FF"/>
                </a:solidFill>
                <a:effectLst>
                  <a:outerShdw blurRad="38100" dist="38100" dir="2700000" algn="tl">
                    <a:srgbClr val="000000">
                      <a:alpha val="43137"/>
                    </a:srgbClr>
                  </a:outerShdw>
                </a:effectLst>
                <a:latin typeface="黑体" pitchFamily="2" charset="-122"/>
                <a:ea typeface="黑体" pitchFamily="2" charset="-122"/>
              </a:rPr>
              <a:t>207</a:t>
            </a:r>
            <a:r>
              <a:rPr lang="zh-CN" altLang="en-US" sz="3200" b="1" dirty="0">
                <a:solidFill>
                  <a:srgbClr val="0000FF"/>
                </a:solidFill>
                <a:effectLst>
                  <a:outerShdw blurRad="38100" dist="38100" dir="2700000" algn="tl">
                    <a:srgbClr val="000000">
                      <a:alpha val="43137"/>
                    </a:srgbClr>
                  </a:outerShdw>
                </a:effectLst>
                <a:latin typeface="黑体" pitchFamily="2" charset="-122"/>
                <a:ea typeface="黑体" pitchFamily="2" charset="-122"/>
              </a:rPr>
              <a:t>年）</a:t>
            </a:r>
          </a:p>
        </p:txBody>
      </p:sp>
      <p:sp>
        <p:nvSpPr>
          <p:cNvPr id="26633" name="WordArt 19"/>
          <p:cNvSpPr>
            <a:spLocks noChangeArrowheads="1" noChangeShapeType="1" noTextEdit="1"/>
          </p:cNvSpPr>
          <p:nvPr/>
        </p:nvSpPr>
        <p:spPr bwMode="auto">
          <a:xfrm>
            <a:off x="268288" y="2708275"/>
            <a:ext cx="847725" cy="363538"/>
          </a:xfrm>
          <a:prstGeom prst="rect">
            <a:avLst/>
          </a:prstGeom>
        </p:spPr>
        <p:txBody>
          <a:bodyPr wrap="none" fromWordArt="1">
            <a:prstTxWarp prst="textPlain">
              <a:avLst>
                <a:gd name="adj" fmla="val 50000"/>
              </a:avLst>
            </a:prstTxWarp>
          </a:bodyPr>
          <a:lstStyle/>
          <a:p>
            <a:r>
              <a:rPr lang="zh-CN" altLang="en-US" sz="3600" b="1" kern="10">
                <a:ln w="19050">
                  <a:solidFill>
                    <a:srgbClr val="000066"/>
                  </a:solidFill>
                  <a:round/>
                  <a:headEnd/>
                  <a:tailEnd/>
                </a:ln>
                <a:solidFill>
                  <a:srgbClr val="CC0000"/>
                </a:solidFill>
                <a:effectLst>
                  <a:outerShdw dist="35921" dir="2700000" algn="ctr" rotWithShape="0">
                    <a:srgbClr val="990000"/>
                  </a:outerShdw>
                </a:effectLst>
                <a:latin typeface="宋体"/>
                <a:ea typeface="宋体"/>
              </a:rPr>
              <a:t>汉朝</a:t>
            </a:r>
          </a:p>
        </p:txBody>
      </p:sp>
      <p:sp>
        <p:nvSpPr>
          <p:cNvPr id="111636" name="Text Box 20"/>
          <p:cNvSpPr txBox="1">
            <a:spLocks noChangeArrowheads="1"/>
          </p:cNvSpPr>
          <p:nvPr/>
        </p:nvSpPr>
        <p:spPr bwMode="auto">
          <a:xfrm>
            <a:off x="2897188" y="2276475"/>
            <a:ext cx="5635625" cy="641350"/>
          </a:xfrm>
          <a:prstGeom prst="rect">
            <a:avLst/>
          </a:prstGeom>
          <a:noFill/>
          <a:ln>
            <a:noFill/>
          </a:ln>
          <a:effectLst/>
          <a:extLst>
            <a:ext uri="{909E8E84-426E-40DD-AFC4-6F175D3DCCD1}"/>
            <a:ext uri="{91240B29-F687-4F45-9708-019B960494DF}"/>
            <a:ext uri="{AF507438-7753-43E0-B8FC-AC1667EBCBE1}"/>
          </a:extLst>
        </p:spPr>
        <p:txBody>
          <a:bodyPr>
            <a:spAutoFit/>
          </a:bodyPr>
          <a:lstStyle/>
          <a:p>
            <a:pPr fontAlgn="auto">
              <a:spcBef>
                <a:spcPct val="50000"/>
              </a:spcBef>
              <a:spcAft>
                <a:spcPts val="0"/>
              </a:spcAft>
              <a:defRPr/>
            </a:pPr>
            <a:r>
              <a:rPr lang="en-US" altLang="zh-CN" sz="3600" b="1">
                <a:solidFill>
                  <a:srgbClr val="F01908"/>
                </a:solidFill>
                <a:effectLst>
                  <a:outerShdw blurRad="38100" dist="38100" dir="2700000" algn="tl">
                    <a:srgbClr val="000000">
                      <a:alpha val="43137"/>
                    </a:srgbClr>
                  </a:outerShdw>
                </a:effectLst>
                <a:latin typeface="黑体" pitchFamily="2" charset="-122"/>
                <a:ea typeface="黑体" pitchFamily="2" charset="-122"/>
              </a:rPr>
              <a:t>(</a:t>
            </a:r>
            <a:r>
              <a:rPr lang="zh-CN" altLang="en-US" sz="3600" b="1">
                <a:solidFill>
                  <a:srgbClr val="F01908"/>
                </a:solidFill>
                <a:effectLst>
                  <a:outerShdw blurRad="38100" dist="38100" dir="2700000" algn="tl">
                    <a:srgbClr val="000000">
                      <a:alpha val="43137"/>
                    </a:srgbClr>
                  </a:outerShdw>
                </a:effectLst>
                <a:latin typeface="黑体" pitchFamily="2" charset="-122"/>
                <a:ea typeface="黑体" pitchFamily="2" charset="-122"/>
              </a:rPr>
              <a:t>前</a:t>
            </a:r>
            <a:r>
              <a:rPr lang="en-US" altLang="zh-CN" sz="3600" b="1">
                <a:solidFill>
                  <a:srgbClr val="F01908"/>
                </a:solidFill>
                <a:effectLst>
                  <a:outerShdw blurRad="38100" dist="38100" dir="2700000" algn="tl">
                    <a:srgbClr val="000000">
                      <a:alpha val="43137"/>
                    </a:srgbClr>
                  </a:outerShdw>
                </a:effectLst>
                <a:latin typeface="黑体" pitchFamily="2" charset="-122"/>
                <a:ea typeface="黑体" pitchFamily="2" charset="-122"/>
              </a:rPr>
              <a:t>202</a:t>
            </a:r>
            <a:r>
              <a:rPr lang="zh-CN" altLang="en-US" sz="3600" b="1">
                <a:solidFill>
                  <a:srgbClr val="F01908"/>
                </a:solidFill>
                <a:effectLst>
                  <a:outerShdw blurRad="38100" dist="38100" dir="2700000" algn="tl">
                    <a:srgbClr val="000000">
                      <a:alpha val="43137"/>
                    </a:srgbClr>
                  </a:outerShdw>
                </a:effectLst>
                <a:latin typeface="黑体" pitchFamily="2" charset="-122"/>
                <a:ea typeface="黑体" pitchFamily="2" charset="-122"/>
              </a:rPr>
              <a:t>年</a:t>
            </a:r>
            <a:r>
              <a:rPr lang="en-US" altLang="zh-CN" sz="3600" b="1">
                <a:solidFill>
                  <a:srgbClr val="F01908"/>
                </a:solidFill>
                <a:effectLst>
                  <a:outerShdw blurRad="38100" dist="38100" dir="2700000" algn="tl">
                    <a:srgbClr val="000000">
                      <a:alpha val="43137"/>
                    </a:srgbClr>
                  </a:outerShdw>
                </a:effectLst>
                <a:latin typeface="黑体" pitchFamily="2" charset="-122"/>
                <a:ea typeface="黑体" pitchFamily="2" charset="-122"/>
              </a:rPr>
              <a:t>——9</a:t>
            </a:r>
            <a:r>
              <a:rPr lang="zh-CN" altLang="en-US" sz="3600" b="1">
                <a:solidFill>
                  <a:srgbClr val="F01908"/>
                </a:solidFill>
                <a:effectLst>
                  <a:outerShdw blurRad="38100" dist="38100" dir="2700000" algn="tl">
                    <a:srgbClr val="000000">
                      <a:alpha val="43137"/>
                    </a:srgbClr>
                  </a:outerShdw>
                </a:effectLst>
                <a:latin typeface="黑体" pitchFamily="2" charset="-122"/>
                <a:ea typeface="黑体" pitchFamily="2" charset="-122"/>
              </a:rPr>
              <a:t>年）</a:t>
            </a:r>
          </a:p>
        </p:txBody>
      </p:sp>
      <p:sp>
        <p:nvSpPr>
          <p:cNvPr id="26635" name="WordArt 21"/>
          <p:cNvSpPr>
            <a:spLocks noChangeArrowheads="1" noChangeShapeType="1" noTextEdit="1"/>
          </p:cNvSpPr>
          <p:nvPr/>
        </p:nvSpPr>
        <p:spPr bwMode="auto">
          <a:xfrm>
            <a:off x="1619250" y="2422525"/>
            <a:ext cx="847725" cy="363538"/>
          </a:xfrm>
          <a:prstGeom prst="rect">
            <a:avLst/>
          </a:prstGeom>
        </p:spPr>
        <p:txBody>
          <a:bodyPr wrap="none" fromWordArt="1">
            <a:prstTxWarp prst="textPlain">
              <a:avLst>
                <a:gd name="adj" fmla="val 50000"/>
              </a:avLst>
            </a:prstTxWarp>
          </a:bodyPr>
          <a:lstStyle/>
          <a:p>
            <a:r>
              <a:rPr lang="zh-CN" altLang="en-US" sz="3600" b="1" kern="10">
                <a:ln w="19050">
                  <a:solidFill>
                    <a:srgbClr val="000066"/>
                  </a:solidFill>
                  <a:round/>
                  <a:headEnd/>
                  <a:tailEnd/>
                </a:ln>
                <a:solidFill>
                  <a:srgbClr val="CC0000"/>
                </a:solidFill>
                <a:effectLst>
                  <a:outerShdw dist="35921" dir="2700000" algn="ctr" rotWithShape="0">
                    <a:srgbClr val="990000"/>
                  </a:outerShdw>
                </a:effectLst>
                <a:latin typeface="宋体"/>
                <a:ea typeface="宋体"/>
              </a:rPr>
              <a:t>西汉</a:t>
            </a:r>
          </a:p>
        </p:txBody>
      </p:sp>
      <p:sp>
        <p:nvSpPr>
          <p:cNvPr id="26636" name="WordArt 22"/>
          <p:cNvSpPr>
            <a:spLocks noChangeArrowheads="1" noChangeShapeType="1" noTextEdit="1"/>
          </p:cNvSpPr>
          <p:nvPr/>
        </p:nvSpPr>
        <p:spPr bwMode="auto">
          <a:xfrm>
            <a:off x="1690688" y="3068638"/>
            <a:ext cx="847725" cy="363537"/>
          </a:xfrm>
          <a:prstGeom prst="rect">
            <a:avLst/>
          </a:prstGeom>
        </p:spPr>
        <p:txBody>
          <a:bodyPr wrap="none" fromWordArt="1">
            <a:prstTxWarp prst="textPlain">
              <a:avLst>
                <a:gd name="adj" fmla="val 50000"/>
              </a:avLst>
            </a:prstTxWarp>
          </a:bodyPr>
          <a:lstStyle/>
          <a:p>
            <a:r>
              <a:rPr lang="zh-CN" altLang="en-US" sz="3600" b="1" kern="10">
                <a:ln w="19050">
                  <a:solidFill>
                    <a:srgbClr val="000066"/>
                  </a:solidFill>
                  <a:round/>
                  <a:headEnd/>
                  <a:tailEnd/>
                </a:ln>
                <a:solidFill>
                  <a:srgbClr val="CC0000"/>
                </a:solidFill>
                <a:effectLst>
                  <a:outerShdw dist="35921" dir="2700000" algn="ctr" rotWithShape="0">
                    <a:srgbClr val="990000"/>
                  </a:outerShdw>
                </a:effectLst>
                <a:latin typeface="宋体"/>
                <a:ea typeface="宋体"/>
              </a:rPr>
              <a:t>东汉</a:t>
            </a:r>
          </a:p>
        </p:txBody>
      </p:sp>
      <p:sp>
        <p:nvSpPr>
          <p:cNvPr id="111639" name="Text Box 23"/>
          <p:cNvSpPr txBox="1">
            <a:spLocks noChangeArrowheads="1"/>
          </p:cNvSpPr>
          <p:nvPr/>
        </p:nvSpPr>
        <p:spPr bwMode="auto">
          <a:xfrm>
            <a:off x="2897188" y="2924175"/>
            <a:ext cx="5635625" cy="641350"/>
          </a:xfrm>
          <a:prstGeom prst="rect">
            <a:avLst/>
          </a:prstGeom>
          <a:noFill/>
          <a:ln>
            <a:noFill/>
          </a:ln>
          <a:effectLst/>
          <a:extLst>
            <a:ext uri="{909E8E84-426E-40DD-AFC4-6F175D3DCCD1}"/>
            <a:ext uri="{91240B29-F687-4F45-9708-019B960494DF}"/>
            <a:ext uri="{AF507438-7753-43E0-B8FC-AC1667EBCBE1}"/>
          </a:extLst>
        </p:spPr>
        <p:txBody>
          <a:bodyPr>
            <a:spAutoFit/>
          </a:bodyPr>
          <a:lstStyle/>
          <a:p>
            <a:pPr fontAlgn="auto">
              <a:spcBef>
                <a:spcPct val="50000"/>
              </a:spcBef>
              <a:spcAft>
                <a:spcPts val="0"/>
              </a:spcAft>
              <a:defRPr/>
            </a:pPr>
            <a:r>
              <a:rPr lang="en-US" altLang="zh-CN" sz="3600" b="1">
                <a:solidFill>
                  <a:srgbClr val="0000FF"/>
                </a:solidFill>
                <a:effectLst>
                  <a:outerShdw blurRad="38100" dist="38100" dir="2700000" algn="tl">
                    <a:srgbClr val="000000">
                      <a:alpha val="43137"/>
                    </a:srgbClr>
                  </a:outerShdw>
                </a:effectLst>
                <a:latin typeface="黑体" pitchFamily="2" charset="-122"/>
                <a:ea typeface="黑体" pitchFamily="2" charset="-122"/>
              </a:rPr>
              <a:t>(25</a:t>
            </a:r>
            <a:r>
              <a:rPr lang="zh-CN" altLang="en-US" sz="3600" b="1">
                <a:solidFill>
                  <a:srgbClr val="0000FF"/>
                </a:solidFill>
                <a:effectLst>
                  <a:outerShdw blurRad="38100" dist="38100" dir="2700000" algn="tl">
                    <a:srgbClr val="000000">
                      <a:alpha val="43137"/>
                    </a:srgbClr>
                  </a:outerShdw>
                </a:effectLst>
                <a:latin typeface="黑体" pitchFamily="2" charset="-122"/>
                <a:ea typeface="黑体" pitchFamily="2" charset="-122"/>
              </a:rPr>
              <a:t>年</a:t>
            </a:r>
            <a:r>
              <a:rPr lang="en-US" altLang="zh-CN" sz="3600" b="1">
                <a:solidFill>
                  <a:srgbClr val="0000FF"/>
                </a:solidFill>
                <a:effectLst>
                  <a:outerShdw blurRad="38100" dist="38100" dir="2700000" algn="tl">
                    <a:srgbClr val="000000">
                      <a:alpha val="43137"/>
                    </a:srgbClr>
                  </a:outerShdw>
                </a:effectLst>
                <a:latin typeface="黑体" pitchFamily="2" charset="-122"/>
                <a:ea typeface="黑体" pitchFamily="2" charset="-122"/>
              </a:rPr>
              <a:t>——220</a:t>
            </a:r>
            <a:r>
              <a:rPr lang="zh-CN" altLang="en-US" sz="3600" b="1">
                <a:solidFill>
                  <a:srgbClr val="0000FF"/>
                </a:solidFill>
                <a:effectLst>
                  <a:outerShdw blurRad="38100" dist="38100" dir="2700000" algn="tl">
                    <a:srgbClr val="000000">
                      <a:alpha val="43137"/>
                    </a:srgbClr>
                  </a:outerShdw>
                </a:effectLst>
                <a:latin typeface="黑体" pitchFamily="2" charset="-122"/>
                <a:ea typeface="黑体" pitchFamily="2" charset="-122"/>
              </a:rPr>
              <a:t>年）</a:t>
            </a:r>
          </a:p>
        </p:txBody>
      </p:sp>
      <p:sp>
        <p:nvSpPr>
          <p:cNvPr id="26638" name="AutoShape 24"/>
          <p:cNvSpPr>
            <a:spLocks/>
          </p:cNvSpPr>
          <p:nvPr/>
        </p:nvSpPr>
        <p:spPr bwMode="auto">
          <a:xfrm>
            <a:off x="1331913" y="2565400"/>
            <a:ext cx="144462" cy="792163"/>
          </a:xfrm>
          <a:prstGeom prst="leftBrace">
            <a:avLst>
              <a:gd name="adj1" fmla="val 45696"/>
              <a:gd name="adj2" fmla="val 50000"/>
            </a:avLst>
          </a:prstGeom>
          <a:noFill/>
          <a:ln w="38100">
            <a:solidFill>
              <a:schemeClr val="tx1"/>
            </a:solidFill>
            <a:round/>
            <a:headEnd/>
            <a:tailEnd/>
          </a:ln>
        </p:spPr>
        <p:txBody>
          <a:bodyPr wrap="none" anchor="ctr"/>
          <a:lstStyle/>
          <a:p>
            <a:endParaRPr lang="zh-CN" altLang="en-US">
              <a:latin typeface="Calibri" pitchFamily="34" charset="0"/>
            </a:endParaRPr>
          </a:p>
        </p:txBody>
      </p:sp>
      <p:sp>
        <p:nvSpPr>
          <p:cNvPr id="26639" name="WordArt 26"/>
          <p:cNvSpPr>
            <a:spLocks noChangeArrowheads="1" noChangeShapeType="1" noTextEdit="1"/>
          </p:cNvSpPr>
          <p:nvPr/>
        </p:nvSpPr>
        <p:spPr bwMode="auto">
          <a:xfrm>
            <a:off x="323850" y="3644900"/>
            <a:ext cx="847725" cy="363538"/>
          </a:xfrm>
          <a:prstGeom prst="rect">
            <a:avLst/>
          </a:prstGeom>
        </p:spPr>
        <p:txBody>
          <a:bodyPr wrap="none" fromWordArt="1">
            <a:prstTxWarp prst="textPlain">
              <a:avLst>
                <a:gd name="adj" fmla="val 50000"/>
              </a:avLst>
            </a:prstTxWarp>
          </a:bodyPr>
          <a:lstStyle/>
          <a:p>
            <a:r>
              <a:rPr lang="zh-CN" altLang="en-US" sz="3600" b="1" kern="10">
                <a:ln w="19050">
                  <a:solidFill>
                    <a:srgbClr val="000066"/>
                  </a:solidFill>
                  <a:round/>
                  <a:headEnd/>
                  <a:tailEnd/>
                </a:ln>
                <a:solidFill>
                  <a:srgbClr val="CC0000"/>
                </a:solidFill>
                <a:effectLst>
                  <a:outerShdw dist="35921" dir="2700000" algn="ctr" rotWithShape="0">
                    <a:srgbClr val="990000"/>
                  </a:outerShdw>
                </a:effectLst>
                <a:latin typeface="宋体"/>
                <a:ea typeface="宋体"/>
              </a:rPr>
              <a:t>三国</a:t>
            </a:r>
          </a:p>
        </p:txBody>
      </p:sp>
      <p:sp>
        <p:nvSpPr>
          <p:cNvPr id="111644" name="Rectangle 28"/>
          <p:cNvSpPr>
            <a:spLocks noChangeArrowheads="1"/>
          </p:cNvSpPr>
          <p:nvPr/>
        </p:nvSpPr>
        <p:spPr bwMode="auto">
          <a:xfrm>
            <a:off x="1619250" y="3500438"/>
            <a:ext cx="2713038" cy="641350"/>
          </a:xfrm>
          <a:prstGeom prst="rect">
            <a:avLst/>
          </a:prstGeom>
          <a:noFill/>
          <a:ln>
            <a:noFill/>
          </a:ln>
          <a:effectLst>
            <a:outerShdw dist="35921" dir="2700000" algn="ctr" rotWithShape="0">
              <a:srgbClr val="C0C0C0"/>
            </a:outerShdw>
          </a:effectLst>
          <a:extLst>
            <a:ext uri="{909E8E84-426E-40DD-AFC4-6F175D3DCCD1}"/>
            <a:ext uri="{91240B29-F687-4F45-9708-019B960494DF}"/>
          </a:extLst>
        </p:spPr>
        <p:txBody>
          <a:bodyPr wrap="none">
            <a:spAutoFit/>
          </a:bodyPr>
          <a:lstStyle/>
          <a:p>
            <a:pPr fontAlgn="auto">
              <a:spcBef>
                <a:spcPts val="0"/>
              </a:spcBef>
              <a:spcAft>
                <a:spcPts val="0"/>
              </a:spcAft>
              <a:defRPr/>
            </a:pPr>
            <a:r>
              <a:rPr lang="en-US" altLang="zh-CN" sz="3600" b="1">
                <a:solidFill>
                  <a:srgbClr val="FE1A02"/>
                </a:solidFill>
                <a:effectLst>
                  <a:outerShdw blurRad="38100" dist="38100" dir="2700000" algn="tl">
                    <a:srgbClr val="000000">
                      <a:alpha val="43137"/>
                    </a:srgbClr>
                  </a:outerShdw>
                </a:effectLst>
                <a:latin typeface="黑体" pitchFamily="2" charset="-122"/>
                <a:ea typeface="黑体" pitchFamily="2" charset="-122"/>
              </a:rPr>
              <a:t>220</a:t>
            </a:r>
            <a:r>
              <a:rPr lang="zh-CN" altLang="en-US" sz="3600" b="1">
                <a:solidFill>
                  <a:srgbClr val="FE1A02"/>
                </a:solidFill>
                <a:effectLst>
                  <a:outerShdw blurRad="38100" dist="38100" dir="2700000" algn="tl">
                    <a:srgbClr val="000000">
                      <a:alpha val="43137"/>
                    </a:srgbClr>
                  </a:outerShdw>
                </a:effectLst>
                <a:latin typeface="黑体" pitchFamily="2" charset="-122"/>
                <a:ea typeface="黑体" pitchFamily="2" charset="-122"/>
              </a:rPr>
              <a:t>年</a:t>
            </a:r>
            <a:r>
              <a:rPr lang="en-US" altLang="zh-CN" sz="3600" b="1">
                <a:solidFill>
                  <a:srgbClr val="FE1A02"/>
                </a:solidFill>
                <a:effectLst>
                  <a:outerShdw blurRad="38100" dist="38100" dir="2700000" algn="tl">
                    <a:srgbClr val="000000">
                      <a:alpha val="43137"/>
                    </a:srgbClr>
                  </a:outerShdw>
                </a:effectLst>
                <a:latin typeface="黑体" pitchFamily="2" charset="-122"/>
                <a:ea typeface="黑体" pitchFamily="2" charset="-122"/>
              </a:rPr>
              <a:t>-266</a:t>
            </a:r>
            <a:r>
              <a:rPr lang="zh-CN" altLang="en-US" sz="3600" b="1">
                <a:solidFill>
                  <a:srgbClr val="FE1A02"/>
                </a:solidFill>
                <a:effectLst>
                  <a:outerShdw blurRad="38100" dist="38100" dir="2700000" algn="tl">
                    <a:srgbClr val="000000">
                      <a:alpha val="43137"/>
                    </a:srgbClr>
                  </a:outerShdw>
                </a:effectLst>
                <a:latin typeface="黑体" pitchFamily="2" charset="-122"/>
                <a:ea typeface="黑体" pitchFamily="2" charset="-122"/>
              </a:rPr>
              <a:t>年</a:t>
            </a:r>
          </a:p>
        </p:txBody>
      </p:sp>
      <p:sp>
        <p:nvSpPr>
          <p:cNvPr id="26641" name="WordArt 29"/>
          <p:cNvSpPr>
            <a:spLocks noChangeArrowheads="1" noChangeShapeType="1" noTextEdit="1"/>
          </p:cNvSpPr>
          <p:nvPr/>
        </p:nvSpPr>
        <p:spPr bwMode="auto">
          <a:xfrm>
            <a:off x="323850" y="4508500"/>
            <a:ext cx="847725" cy="363538"/>
          </a:xfrm>
          <a:prstGeom prst="rect">
            <a:avLst/>
          </a:prstGeom>
        </p:spPr>
        <p:txBody>
          <a:bodyPr wrap="none" fromWordArt="1">
            <a:prstTxWarp prst="textPlain">
              <a:avLst>
                <a:gd name="adj" fmla="val 50000"/>
              </a:avLst>
            </a:prstTxWarp>
          </a:bodyPr>
          <a:lstStyle/>
          <a:p>
            <a:r>
              <a:rPr lang="zh-CN" altLang="en-US" sz="3600" b="1" kern="10">
                <a:ln w="19050">
                  <a:solidFill>
                    <a:srgbClr val="000066"/>
                  </a:solidFill>
                  <a:round/>
                  <a:headEnd/>
                  <a:tailEnd/>
                </a:ln>
                <a:solidFill>
                  <a:srgbClr val="CC0000"/>
                </a:solidFill>
                <a:effectLst>
                  <a:outerShdw dist="35921" dir="2700000" algn="ctr" rotWithShape="0">
                    <a:srgbClr val="990000"/>
                  </a:outerShdw>
                </a:effectLst>
                <a:latin typeface="宋体"/>
                <a:ea typeface="宋体"/>
              </a:rPr>
              <a:t>两晋</a:t>
            </a:r>
          </a:p>
        </p:txBody>
      </p:sp>
      <p:sp>
        <p:nvSpPr>
          <p:cNvPr id="26642" name="WordArt 30"/>
          <p:cNvSpPr>
            <a:spLocks noChangeArrowheads="1" noChangeShapeType="1" noTextEdit="1"/>
          </p:cNvSpPr>
          <p:nvPr/>
        </p:nvSpPr>
        <p:spPr bwMode="auto">
          <a:xfrm>
            <a:off x="1763713" y="4221163"/>
            <a:ext cx="847725" cy="363537"/>
          </a:xfrm>
          <a:prstGeom prst="rect">
            <a:avLst/>
          </a:prstGeom>
        </p:spPr>
        <p:txBody>
          <a:bodyPr wrap="none" fromWordArt="1">
            <a:prstTxWarp prst="textPlain">
              <a:avLst>
                <a:gd name="adj" fmla="val 50000"/>
              </a:avLst>
            </a:prstTxWarp>
          </a:bodyPr>
          <a:lstStyle/>
          <a:p>
            <a:r>
              <a:rPr lang="zh-CN" altLang="en-US" sz="3600" b="1" kern="10">
                <a:ln w="19050">
                  <a:solidFill>
                    <a:srgbClr val="000066"/>
                  </a:solidFill>
                  <a:round/>
                  <a:headEnd/>
                  <a:tailEnd/>
                </a:ln>
                <a:solidFill>
                  <a:srgbClr val="CC0000"/>
                </a:solidFill>
                <a:effectLst>
                  <a:outerShdw dist="35921" dir="2700000" algn="ctr" rotWithShape="0">
                    <a:srgbClr val="990000"/>
                  </a:outerShdw>
                </a:effectLst>
                <a:latin typeface="宋体"/>
                <a:ea typeface="宋体"/>
              </a:rPr>
              <a:t>西晋</a:t>
            </a:r>
          </a:p>
        </p:txBody>
      </p:sp>
      <p:sp>
        <p:nvSpPr>
          <p:cNvPr id="26643" name="WordArt 31"/>
          <p:cNvSpPr>
            <a:spLocks noChangeArrowheads="1" noChangeShapeType="1" noTextEdit="1"/>
          </p:cNvSpPr>
          <p:nvPr/>
        </p:nvSpPr>
        <p:spPr bwMode="auto">
          <a:xfrm>
            <a:off x="1763713" y="4868863"/>
            <a:ext cx="847725" cy="363537"/>
          </a:xfrm>
          <a:prstGeom prst="rect">
            <a:avLst/>
          </a:prstGeom>
        </p:spPr>
        <p:txBody>
          <a:bodyPr wrap="none" fromWordArt="1">
            <a:prstTxWarp prst="textPlain">
              <a:avLst>
                <a:gd name="adj" fmla="val 50000"/>
              </a:avLst>
            </a:prstTxWarp>
          </a:bodyPr>
          <a:lstStyle/>
          <a:p>
            <a:r>
              <a:rPr lang="zh-CN" altLang="en-US" sz="3600" b="1" kern="10">
                <a:ln w="19050">
                  <a:solidFill>
                    <a:srgbClr val="000066"/>
                  </a:solidFill>
                  <a:round/>
                  <a:headEnd/>
                  <a:tailEnd/>
                </a:ln>
                <a:solidFill>
                  <a:srgbClr val="CC0000"/>
                </a:solidFill>
                <a:effectLst>
                  <a:outerShdw dist="35921" dir="2700000" algn="ctr" rotWithShape="0">
                    <a:srgbClr val="990000"/>
                  </a:outerShdw>
                </a:effectLst>
                <a:latin typeface="宋体"/>
                <a:ea typeface="宋体"/>
              </a:rPr>
              <a:t>东晋</a:t>
            </a:r>
          </a:p>
        </p:txBody>
      </p:sp>
      <p:sp>
        <p:nvSpPr>
          <p:cNvPr id="26644" name="AutoShape 32"/>
          <p:cNvSpPr>
            <a:spLocks/>
          </p:cNvSpPr>
          <p:nvPr/>
        </p:nvSpPr>
        <p:spPr bwMode="auto">
          <a:xfrm>
            <a:off x="1476375" y="4365625"/>
            <a:ext cx="144463" cy="792163"/>
          </a:xfrm>
          <a:prstGeom prst="leftBrace">
            <a:avLst>
              <a:gd name="adj1" fmla="val 45696"/>
              <a:gd name="adj2" fmla="val 50000"/>
            </a:avLst>
          </a:prstGeom>
          <a:noFill/>
          <a:ln w="38100">
            <a:solidFill>
              <a:schemeClr val="tx1"/>
            </a:solidFill>
            <a:round/>
            <a:headEnd/>
            <a:tailEnd/>
          </a:ln>
        </p:spPr>
        <p:txBody>
          <a:bodyPr wrap="none" anchor="ctr"/>
          <a:lstStyle/>
          <a:p>
            <a:endParaRPr lang="zh-CN" altLang="en-US">
              <a:latin typeface="Calibri" pitchFamily="34" charset="0"/>
            </a:endParaRPr>
          </a:p>
        </p:txBody>
      </p:sp>
      <p:sp>
        <p:nvSpPr>
          <p:cNvPr id="111651" name="Rectangle 35"/>
          <p:cNvSpPr>
            <a:spLocks noChangeArrowheads="1"/>
          </p:cNvSpPr>
          <p:nvPr/>
        </p:nvSpPr>
        <p:spPr bwMode="auto">
          <a:xfrm>
            <a:off x="2843213" y="4076700"/>
            <a:ext cx="4130675" cy="646113"/>
          </a:xfrm>
          <a:prstGeom prst="rect">
            <a:avLst/>
          </a:prstGeom>
          <a:noFill/>
          <a:ln>
            <a:noFill/>
          </a:ln>
          <a:effectLst>
            <a:outerShdw dist="35921" dir="2700000" algn="ctr" rotWithShape="0">
              <a:srgbClr val="C0C0C0"/>
            </a:outerShdw>
          </a:effectLst>
          <a:extLst>
            <a:ext uri="{909E8E84-426E-40DD-AFC4-6F175D3DCCD1}"/>
            <a:ext uri="{91240B29-F687-4F45-9708-019B960494DF}"/>
          </a:extLst>
        </p:spPr>
        <p:txBody>
          <a:bodyPr wrap="none">
            <a:spAutoFit/>
          </a:bodyPr>
          <a:lstStyle/>
          <a:p>
            <a:pPr fontAlgn="auto">
              <a:spcBef>
                <a:spcPts val="0"/>
              </a:spcBef>
              <a:spcAft>
                <a:spcPts val="0"/>
              </a:spcAft>
              <a:defRPr/>
            </a:pPr>
            <a:r>
              <a:rPr lang="en-US" altLang="zh-CN" sz="3600" b="1" dirty="0">
                <a:solidFill>
                  <a:srgbClr val="FE1A02"/>
                </a:solidFill>
                <a:effectLst>
                  <a:outerShdw blurRad="38100" dist="38100" dir="2700000" algn="tl">
                    <a:srgbClr val="000000">
                      <a:alpha val="43137"/>
                    </a:srgbClr>
                  </a:outerShdw>
                </a:effectLst>
                <a:latin typeface="黑体" pitchFamily="2" charset="-122"/>
                <a:ea typeface="黑体" pitchFamily="2" charset="-122"/>
              </a:rPr>
              <a:t>266</a:t>
            </a:r>
            <a:r>
              <a:rPr lang="zh-CN" altLang="en-US" sz="3600" b="1" dirty="0">
                <a:solidFill>
                  <a:srgbClr val="FE1A02"/>
                </a:solidFill>
                <a:effectLst>
                  <a:outerShdw blurRad="38100" dist="38100" dir="2700000" algn="tl">
                    <a:srgbClr val="000000">
                      <a:alpha val="43137"/>
                    </a:srgbClr>
                  </a:outerShdw>
                </a:effectLst>
                <a:latin typeface="黑体" pitchFamily="2" charset="-122"/>
                <a:ea typeface="黑体" pitchFamily="2" charset="-122"/>
              </a:rPr>
              <a:t>年</a:t>
            </a:r>
            <a:r>
              <a:rPr lang="en-US" altLang="zh-CN" sz="3600" b="1" dirty="0">
                <a:solidFill>
                  <a:srgbClr val="000066"/>
                </a:solidFill>
                <a:effectLst>
                  <a:outerShdw blurRad="38100" dist="38100" dir="2700000" algn="tl">
                    <a:srgbClr val="000000">
                      <a:alpha val="43137"/>
                    </a:srgbClr>
                  </a:outerShdw>
                </a:effectLst>
                <a:latin typeface="黑体" pitchFamily="2" charset="-122"/>
                <a:ea typeface="黑体" pitchFamily="2" charset="-122"/>
              </a:rPr>
              <a:t>-</a:t>
            </a:r>
            <a:r>
              <a:rPr lang="en-US" altLang="zh-CN" sz="3600" b="1" dirty="0">
                <a:solidFill>
                  <a:srgbClr val="CC0000"/>
                </a:solidFill>
                <a:effectLst>
                  <a:outerShdw blurRad="38100" dist="38100" dir="2700000" algn="tl">
                    <a:srgbClr val="000000">
                      <a:alpha val="43137"/>
                    </a:srgbClr>
                  </a:outerShdw>
                </a:effectLst>
                <a:latin typeface="黑体" pitchFamily="2" charset="-122"/>
                <a:ea typeface="黑体" pitchFamily="2" charset="-122"/>
              </a:rPr>
              <a:t>280</a:t>
            </a:r>
            <a:r>
              <a:rPr lang="zh-CN" altLang="en-US" sz="3600" b="1" dirty="0">
                <a:solidFill>
                  <a:srgbClr val="CC0000"/>
                </a:solidFill>
                <a:effectLst>
                  <a:outerShdw blurRad="38100" dist="38100" dir="2700000" algn="tl">
                    <a:srgbClr val="000000">
                      <a:alpha val="43137"/>
                    </a:srgbClr>
                  </a:outerShdw>
                </a:effectLst>
                <a:latin typeface="黑体" pitchFamily="2" charset="-122"/>
                <a:ea typeface="黑体" pitchFamily="2" charset="-122"/>
              </a:rPr>
              <a:t>年</a:t>
            </a:r>
            <a:r>
              <a:rPr lang="en-US" altLang="zh-CN" sz="3600" b="1" dirty="0">
                <a:solidFill>
                  <a:srgbClr val="CC0000"/>
                </a:solidFill>
                <a:effectLst>
                  <a:outerShdw blurRad="38100" dist="38100" dir="2700000" algn="tl">
                    <a:srgbClr val="000000">
                      <a:alpha val="43137"/>
                    </a:srgbClr>
                  </a:outerShdw>
                </a:effectLst>
                <a:latin typeface="黑体" pitchFamily="2" charset="-122"/>
                <a:ea typeface="黑体" pitchFamily="2" charset="-122"/>
              </a:rPr>
              <a:t>-316</a:t>
            </a:r>
            <a:r>
              <a:rPr lang="zh-CN" altLang="en-US" sz="3600" b="1" dirty="0">
                <a:solidFill>
                  <a:srgbClr val="CC0000"/>
                </a:solidFill>
                <a:effectLst>
                  <a:outerShdw blurRad="38100" dist="38100" dir="2700000" algn="tl">
                    <a:srgbClr val="000000">
                      <a:alpha val="43137"/>
                    </a:srgbClr>
                  </a:outerShdw>
                </a:effectLst>
                <a:latin typeface="黑体" pitchFamily="2" charset="-122"/>
                <a:ea typeface="黑体" pitchFamily="2" charset="-122"/>
              </a:rPr>
              <a:t>年</a:t>
            </a:r>
            <a:endParaRPr lang="zh-CN" altLang="en-US" sz="3600" b="1" dirty="0">
              <a:solidFill>
                <a:srgbClr val="CC0000"/>
              </a:solidFill>
              <a:effectLst>
                <a:outerShdw blurRad="38100" dist="38100" dir="2700000" algn="tl">
                  <a:srgbClr val="000000">
                    <a:alpha val="43137"/>
                  </a:srgbClr>
                </a:outerShdw>
              </a:effectLst>
              <a:latin typeface="黑体" pitchFamily="2" charset="-122"/>
              <a:ea typeface="黑体" pitchFamily="2" charset="-122"/>
            </a:endParaRPr>
          </a:p>
        </p:txBody>
      </p:sp>
      <p:sp>
        <p:nvSpPr>
          <p:cNvPr id="111653" name="Rectangle 37"/>
          <p:cNvSpPr>
            <a:spLocks noChangeArrowheads="1"/>
          </p:cNvSpPr>
          <p:nvPr/>
        </p:nvSpPr>
        <p:spPr bwMode="auto">
          <a:xfrm>
            <a:off x="2843213" y="4652963"/>
            <a:ext cx="2713037" cy="641350"/>
          </a:xfrm>
          <a:prstGeom prst="rect">
            <a:avLst/>
          </a:prstGeom>
          <a:noFill/>
          <a:ln>
            <a:noFill/>
          </a:ln>
          <a:effectLst>
            <a:outerShdw dist="35921" dir="2700000" algn="ctr" rotWithShape="0">
              <a:srgbClr val="C0C0C0"/>
            </a:outerShdw>
          </a:effectLst>
          <a:extLst>
            <a:ext uri="{909E8E84-426E-40DD-AFC4-6F175D3DCCD1}"/>
            <a:ext uri="{91240B29-F687-4F45-9708-019B960494DF}"/>
          </a:extLst>
        </p:spPr>
        <p:txBody>
          <a:bodyPr wrap="none">
            <a:spAutoFit/>
          </a:bodyPr>
          <a:lstStyle/>
          <a:p>
            <a:pPr fontAlgn="auto">
              <a:spcBef>
                <a:spcPts val="0"/>
              </a:spcBef>
              <a:spcAft>
                <a:spcPts val="0"/>
              </a:spcAft>
              <a:defRPr/>
            </a:pPr>
            <a:r>
              <a:rPr lang="en-US" altLang="zh-CN" sz="3600" b="1">
                <a:solidFill>
                  <a:srgbClr val="FE1A02"/>
                </a:solidFill>
                <a:effectLst>
                  <a:outerShdw blurRad="38100" dist="38100" dir="2700000" algn="tl">
                    <a:srgbClr val="000000">
                      <a:alpha val="43137"/>
                    </a:srgbClr>
                  </a:outerShdw>
                </a:effectLst>
                <a:latin typeface="黑体" pitchFamily="2" charset="-122"/>
                <a:ea typeface="黑体" pitchFamily="2" charset="-122"/>
              </a:rPr>
              <a:t>317</a:t>
            </a:r>
            <a:r>
              <a:rPr lang="zh-CN" altLang="en-US" sz="3600" b="1">
                <a:solidFill>
                  <a:srgbClr val="FE1A02"/>
                </a:solidFill>
                <a:effectLst>
                  <a:outerShdw blurRad="38100" dist="38100" dir="2700000" algn="tl">
                    <a:srgbClr val="000000">
                      <a:alpha val="43137"/>
                    </a:srgbClr>
                  </a:outerShdw>
                </a:effectLst>
                <a:latin typeface="黑体" pitchFamily="2" charset="-122"/>
                <a:ea typeface="黑体" pitchFamily="2" charset="-122"/>
              </a:rPr>
              <a:t>年</a:t>
            </a:r>
            <a:r>
              <a:rPr lang="en-US" altLang="zh-CN" sz="3600" b="1">
                <a:solidFill>
                  <a:srgbClr val="000066"/>
                </a:solidFill>
                <a:effectLst>
                  <a:outerShdw blurRad="38100" dist="38100" dir="2700000" algn="tl">
                    <a:srgbClr val="000000">
                      <a:alpha val="43137"/>
                    </a:srgbClr>
                  </a:outerShdw>
                </a:effectLst>
                <a:latin typeface="黑体" pitchFamily="2" charset="-122"/>
                <a:ea typeface="黑体" pitchFamily="2" charset="-122"/>
              </a:rPr>
              <a:t>-</a:t>
            </a:r>
            <a:r>
              <a:rPr lang="en-US" altLang="zh-CN" sz="3600" b="1">
                <a:solidFill>
                  <a:srgbClr val="CC0000"/>
                </a:solidFill>
                <a:effectLst>
                  <a:outerShdw blurRad="38100" dist="38100" dir="2700000" algn="tl">
                    <a:srgbClr val="000000">
                      <a:alpha val="43137"/>
                    </a:srgbClr>
                  </a:outerShdw>
                </a:effectLst>
                <a:latin typeface="黑体" pitchFamily="2" charset="-122"/>
                <a:ea typeface="黑体" pitchFamily="2" charset="-122"/>
              </a:rPr>
              <a:t>420</a:t>
            </a:r>
            <a:r>
              <a:rPr lang="zh-CN" altLang="en-US" sz="3600" b="1">
                <a:solidFill>
                  <a:srgbClr val="CC0000"/>
                </a:solidFill>
                <a:effectLst>
                  <a:outerShdw blurRad="38100" dist="38100" dir="2700000" algn="tl">
                    <a:srgbClr val="000000">
                      <a:alpha val="43137"/>
                    </a:srgbClr>
                  </a:outerShdw>
                </a:effectLst>
                <a:latin typeface="黑体" pitchFamily="2" charset="-122"/>
                <a:ea typeface="黑体" pitchFamily="2" charset="-122"/>
              </a:rPr>
              <a:t>年</a:t>
            </a:r>
          </a:p>
        </p:txBody>
      </p:sp>
      <p:sp>
        <p:nvSpPr>
          <p:cNvPr id="26647" name="WordArt 39"/>
          <p:cNvSpPr>
            <a:spLocks noChangeArrowheads="1" noChangeShapeType="1" noTextEdit="1"/>
          </p:cNvSpPr>
          <p:nvPr/>
        </p:nvSpPr>
        <p:spPr bwMode="auto">
          <a:xfrm>
            <a:off x="323850" y="5373688"/>
            <a:ext cx="1223963" cy="503237"/>
          </a:xfrm>
          <a:prstGeom prst="rect">
            <a:avLst/>
          </a:prstGeom>
        </p:spPr>
        <p:txBody>
          <a:bodyPr wrap="none" fromWordArt="1">
            <a:prstTxWarp prst="textPlain">
              <a:avLst>
                <a:gd name="adj" fmla="val 50000"/>
              </a:avLst>
            </a:prstTxWarp>
          </a:bodyPr>
          <a:lstStyle/>
          <a:p>
            <a:r>
              <a:rPr lang="zh-CN" altLang="en-US" sz="3600" b="1" kern="10">
                <a:ln w="19050">
                  <a:solidFill>
                    <a:srgbClr val="000066"/>
                  </a:solidFill>
                  <a:round/>
                  <a:headEnd/>
                  <a:tailEnd/>
                </a:ln>
                <a:solidFill>
                  <a:srgbClr val="CC0000"/>
                </a:solidFill>
                <a:effectLst>
                  <a:outerShdw dist="35921" dir="2700000" algn="ctr" rotWithShape="0">
                    <a:srgbClr val="990000"/>
                  </a:outerShdw>
                </a:effectLst>
                <a:latin typeface="宋体"/>
                <a:ea typeface="宋体"/>
              </a:rPr>
              <a:t>南北朝</a:t>
            </a:r>
          </a:p>
        </p:txBody>
      </p:sp>
      <p:sp>
        <p:nvSpPr>
          <p:cNvPr id="111656" name="Rectangle 40"/>
          <p:cNvSpPr>
            <a:spLocks noChangeArrowheads="1"/>
          </p:cNvSpPr>
          <p:nvPr/>
        </p:nvSpPr>
        <p:spPr bwMode="auto">
          <a:xfrm>
            <a:off x="1908175" y="5300663"/>
            <a:ext cx="2713038" cy="641350"/>
          </a:xfrm>
          <a:prstGeom prst="rect">
            <a:avLst/>
          </a:prstGeom>
          <a:noFill/>
          <a:ln>
            <a:noFill/>
          </a:ln>
          <a:effectLst/>
          <a:extLst>
            <a:ext uri="{909E8E84-426E-40DD-AFC4-6F175D3DCCD1}"/>
            <a:ext uri="{91240B29-F687-4F45-9708-019B960494DF}"/>
            <a:ext uri="{AF507438-7753-43E0-B8FC-AC1667EBCBE1}"/>
          </a:extLst>
        </p:spPr>
        <p:txBody>
          <a:bodyPr wrap="none">
            <a:spAutoFit/>
          </a:bodyPr>
          <a:lstStyle/>
          <a:p>
            <a:pPr fontAlgn="auto">
              <a:spcBef>
                <a:spcPts val="0"/>
              </a:spcBef>
              <a:spcAft>
                <a:spcPts val="0"/>
              </a:spcAft>
              <a:defRPr/>
            </a:pPr>
            <a:r>
              <a:rPr lang="en-US" altLang="zh-CN" sz="3600" b="1">
                <a:solidFill>
                  <a:srgbClr val="FE1A02"/>
                </a:solidFill>
                <a:effectLst>
                  <a:outerShdw blurRad="38100" dist="38100" dir="2700000" algn="tl">
                    <a:srgbClr val="000000">
                      <a:alpha val="43137"/>
                    </a:srgbClr>
                  </a:outerShdw>
                </a:effectLst>
                <a:latin typeface="黑体" pitchFamily="2" charset="-122"/>
                <a:ea typeface="黑体" pitchFamily="2" charset="-122"/>
              </a:rPr>
              <a:t>420</a:t>
            </a:r>
            <a:r>
              <a:rPr lang="zh-CN" altLang="en-US" sz="3600" b="1">
                <a:solidFill>
                  <a:srgbClr val="FE1A02"/>
                </a:solidFill>
                <a:effectLst>
                  <a:outerShdw blurRad="38100" dist="38100" dir="2700000" algn="tl">
                    <a:srgbClr val="000000">
                      <a:alpha val="43137"/>
                    </a:srgbClr>
                  </a:outerShdw>
                </a:effectLst>
                <a:latin typeface="黑体" pitchFamily="2" charset="-122"/>
                <a:ea typeface="黑体" pitchFamily="2" charset="-122"/>
              </a:rPr>
              <a:t>年</a:t>
            </a:r>
            <a:r>
              <a:rPr lang="en-US" altLang="zh-CN" sz="3600" b="1">
                <a:solidFill>
                  <a:srgbClr val="000066"/>
                </a:solidFill>
                <a:effectLst>
                  <a:outerShdw blurRad="38100" dist="38100" dir="2700000" algn="tl">
                    <a:srgbClr val="000000">
                      <a:alpha val="43137"/>
                    </a:srgbClr>
                  </a:outerShdw>
                </a:effectLst>
                <a:latin typeface="黑体" pitchFamily="2" charset="-122"/>
                <a:ea typeface="黑体" pitchFamily="2" charset="-122"/>
              </a:rPr>
              <a:t>-</a:t>
            </a:r>
            <a:r>
              <a:rPr lang="en-US" altLang="zh-CN" sz="3600" b="1">
                <a:solidFill>
                  <a:srgbClr val="CC0000"/>
                </a:solidFill>
                <a:effectLst>
                  <a:outerShdw blurRad="38100" dist="38100" dir="2700000" algn="tl">
                    <a:srgbClr val="000000">
                      <a:alpha val="43137"/>
                    </a:srgbClr>
                  </a:outerShdw>
                </a:effectLst>
                <a:latin typeface="黑体" pitchFamily="2" charset="-122"/>
                <a:ea typeface="黑体" pitchFamily="2" charset="-122"/>
              </a:rPr>
              <a:t>589</a:t>
            </a:r>
            <a:r>
              <a:rPr lang="zh-CN" altLang="en-US" sz="3600" b="1">
                <a:solidFill>
                  <a:srgbClr val="CC0000"/>
                </a:solidFill>
                <a:effectLst>
                  <a:outerShdw blurRad="38100" dist="38100" dir="2700000" algn="tl">
                    <a:srgbClr val="000000">
                      <a:alpha val="43137"/>
                    </a:srgbClr>
                  </a:outerShdw>
                </a:effectLst>
                <a:latin typeface="黑体" pitchFamily="2" charset="-122"/>
                <a:ea typeface="黑体" pitchFamily="2" charset="-122"/>
              </a:rPr>
              <a:t>年</a:t>
            </a:r>
            <a:endParaRPr lang="zh-CN" altLang="en-US" sz="4800" b="1">
              <a:solidFill>
                <a:srgbClr val="800000"/>
              </a:solidFill>
              <a:effectLst>
                <a:outerShdw blurRad="38100" dist="38100" dir="2700000" algn="tl">
                  <a:srgbClr val="000000">
                    <a:alpha val="43137"/>
                  </a:srgbClr>
                </a:outerShdw>
              </a:effectLst>
              <a:latin typeface="黑体" pitchFamily="2" charset="-122"/>
              <a:ea typeface="黑体" pitchFamily="2" charset="-122"/>
            </a:endParaRPr>
          </a:p>
        </p:txBody>
      </p:sp>
      <p:sp>
        <p:nvSpPr>
          <p:cNvPr id="26649" name="WordArt 41"/>
          <p:cNvSpPr>
            <a:spLocks noChangeArrowheads="1" noChangeShapeType="1" noTextEdit="1"/>
          </p:cNvSpPr>
          <p:nvPr/>
        </p:nvSpPr>
        <p:spPr bwMode="auto">
          <a:xfrm>
            <a:off x="468313" y="6021388"/>
            <a:ext cx="1223962" cy="503237"/>
          </a:xfrm>
          <a:prstGeom prst="rect">
            <a:avLst/>
          </a:prstGeom>
        </p:spPr>
        <p:txBody>
          <a:bodyPr wrap="none" fromWordArt="1">
            <a:prstTxWarp prst="textPlain">
              <a:avLst>
                <a:gd name="adj" fmla="val 50000"/>
              </a:avLst>
            </a:prstTxWarp>
          </a:bodyPr>
          <a:lstStyle/>
          <a:p>
            <a:r>
              <a:rPr lang="zh-CN" altLang="en-US" sz="3600" b="1" kern="10">
                <a:ln w="19050">
                  <a:solidFill>
                    <a:srgbClr val="000066"/>
                  </a:solidFill>
                  <a:round/>
                  <a:headEnd/>
                  <a:tailEnd/>
                </a:ln>
                <a:solidFill>
                  <a:srgbClr val="CC0000"/>
                </a:solidFill>
                <a:effectLst>
                  <a:outerShdw dist="35921" dir="2700000" algn="ctr" rotWithShape="0">
                    <a:srgbClr val="990000"/>
                  </a:outerShdw>
                </a:effectLst>
                <a:latin typeface="宋体"/>
                <a:ea typeface="宋体"/>
              </a:rPr>
              <a:t>隋</a:t>
            </a:r>
          </a:p>
        </p:txBody>
      </p:sp>
      <p:sp>
        <p:nvSpPr>
          <p:cNvPr id="111658" name="Rectangle 42"/>
          <p:cNvSpPr>
            <a:spLocks noChangeArrowheads="1"/>
          </p:cNvSpPr>
          <p:nvPr/>
        </p:nvSpPr>
        <p:spPr bwMode="auto">
          <a:xfrm>
            <a:off x="1835150" y="5949950"/>
            <a:ext cx="4392613" cy="641350"/>
          </a:xfrm>
          <a:prstGeom prst="rect">
            <a:avLst/>
          </a:prstGeom>
          <a:noFill/>
          <a:ln>
            <a:noFill/>
          </a:ln>
          <a:effectLst/>
          <a:extLst>
            <a:ext uri="{909E8E84-426E-40DD-AFC4-6F175D3DCCD1}"/>
            <a:ext uri="{91240B29-F687-4F45-9708-019B960494DF}"/>
            <a:ext uri="{AF507438-7753-43E0-B8FC-AC1667EBCBE1}"/>
          </a:extLst>
        </p:spPr>
        <p:txBody>
          <a:bodyPr>
            <a:spAutoFit/>
          </a:bodyPr>
          <a:lstStyle/>
          <a:p>
            <a:pPr fontAlgn="auto">
              <a:spcBef>
                <a:spcPts val="0"/>
              </a:spcBef>
              <a:spcAft>
                <a:spcPts val="0"/>
              </a:spcAft>
              <a:defRPr/>
            </a:pPr>
            <a:r>
              <a:rPr lang="en-US" altLang="zh-CN" sz="3600" b="1">
                <a:solidFill>
                  <a:srgbClr val="FE1A02"/>
                </a:solidFill>
                <a:effectLst>
                  <a:outerShdw blurRad="38100" dist="38100" dir="2700000" algn="tl">
                    <a:srgbClr val="000000">
                      <a:alpha val="43137"/>
                    </a:srgbClr>
                  </a:outerShdw>
                </a:effectLst>
                <a:latin typeface="黑体" pitchFamily="2" charset="-122"/>
                <a:ea typeface="黑体" pitchFamily="2" charset="-122"/>
              </a:rPr>
              <a:t>581</a:t>
            </a:r>
            <a:r>
              <a:rPr lang="zh-CN" altLang="en-US" sz="3600" b="1">
                <a:solidFill>
                  <a:srgbClr val="FE1A02"/>
                </a:solidFill>
                <a:effectLst>
                  <a:outerShdw blurRad="38100" dist="38100" dir="2700000" algn="tl">
                    <a:srgbClr val="000000">
                      <a:alpha val="43137"/>
                    </a:srgbClr>
                  </a:outerShdw>
                </a:effectLst>
                <a:latin typeface="黑体" pitchFamily="2" charset="-122"/>
                <a:ea typeface="黑体" pitchFamily="2" charset="-122"/>
              </a:rPr>
              <a:t>年</a:t>
            </a:r>
            <a:r>
              <a:rPr lang="en-US" altLang="zh-CN" sz="3600" b="1">
                <a:solidFill>
                  <a:srgbClr val="000066"/>
                </a:solidFill>
                <a:effectLst>
                  <a:outerShdw blurRad="38100" dist="38100" dir="2700000" algn="tl">
                    <a:srgbClr val="000000">
                      <a:alpha val="43137"/>
                    </a:srgbClr>
                  </a:outerShdw>
                </a:effectLst>
                <a:latin typeface="黑体" pitchFamily="2" charset="-122"/>
                <a:ea typeface="黑体" pitchFamily="2" charset="-122"/>
              </a:rPr>
              <a:t>-</a:t>
            </a:r>
            <a:r>
              <a:rPr lang="en-US" altLang="zh-CN" sz="3600" b="1">
                <a:solidFill>
                  <a:srgbClr val="CC0000"/>
                </a:solidFill>
                <a:effectLst>
                  <a:outerShdw blurRad="38100" dist="38100" dir="2700000" algn="tl">
                    <a:srgbClr val="000000">
                      <a:alpha val="43137"/>
                    </a:srgbClr>
                  </a:outerShdw>
                </a:effectLst>
                <a:latin typeface="黑体" pitchFamily="2" charset="-122"/>
                <a:ea typeface="黑体" pitchFamily="2" charset="-122"/>
              </a:rPr>
              <a:t>589</a:t>
            </a:r>
            <a:r>
              <a:rPr lang="zh-CN" altLang="en-US" sz="3600" b="1">
                <a:solidFill>
                  <a:srgbClr val="CC0000"/>
                </a:solidFill>
                <a:effectLst>
                  <a:outerShdw blurRad="38100" dist="38100" dir="2700000" algn="tl">
                    <a:srgbClr val="000000">
                      <a:alpha val="43137"/>
                    </a:srgbClr>
                  </a:outerShdw>
                </a:effectLst>
                <a:latin typeface="黑体" pitchFamily="2" charset="-122"/>
                <a:ea typeface="黑体" pitchFamily="2" charset="-122"/>
              </a:rPr>
              <a:t>年</a:t>
            </a:r>
            <a:r>
              <a:rPr lang="en-US" altLang="zh-CN" sz="3600" b="1">
                <a:solidFill>
                  <a:srgbClr val="CC0000"/>
                </a:solidFill>
                <a:effectLst>
                  <a:outerShdw blurRad="38100" dist="38100" dir="2700000" algn="tl">
                    <a:srgbClr val="000000">
                      <a:alpha val="43137"/>
                    </a:srgbClr>
                  </a:outerShdw>
                </a:effectLst>
                <a:latin typeface="黑体" pitchFamily="2" charset="-122"/>
                <a:ea typeface="黑体" pitchFamily="2" charset="-122"/>
              </a:rPr>
              <a:t>-618</a:t>
            </a:r>
            <a:r>
              <a:rPr lang="zh-CN" altLang="en-US" sz="3600" b="1">
                <a:solidFill>
                  <a:srgbClr val="CC0000"/>
                </a:solidFill>
                <a:effectLst>
                  <a:outerShdw blurRad="38100" dist="38100" dir="2700000" algn="tl">
                    <a:srgbClr val="000000">
                      <a:alpha val="43137"/>
                    </a:srgbClr>
                  </a:outerShdw>
                </a:effectLst>
                <a:latin typeface="黑体" pitchFamily="2" charset="-122"/>
                <a:ea typeface="黑体" pitchFamily="2" charset="-122"/>
              </a:rPr>
              <a:t>年</a:t>
            </a:r>
          </a:p>
        </p:txBody>
      </p:sp>
      <p:sp>
        <p:nvSpPr>
          <p:cNvPr id="26651" name="WordArt 43"/>
          <p:cNvSpPr>
            <a:spLocks noChangeArrowheads="1" noChangeShapeType="1" noTextEdit="1"/>
          </p:cNvSpPr>
          <p:nvPr/>
        </p:nvSpPr>
        <p:spPr bwMode="auto">
          <a:xfrm>
            <a:off x="6084888" y="6021388"/>
            <a:ext cx="1223962" cy="503237"/>
          </a:xfrm>
          <a:prstGeom prst="rect">
            <a:avLst/>
          </a:prstGeom>
        </p:spPr>
        <p:txBody>
          <a:bodyPr wrap="none" fromWordArt="1">
            <a:prstTxWarp prst="textPlain">
              <a:avLst>
                <a:gd name="adj" fmla="val 50000"/>
              </a:avLst>
            </a:prstTxWarp>
          </a:bodyPr>
          <a:lstStyle/>
          <a:p>
            <a:r>
              <a:rPr lang="zh-CN" altLang="en-US" sz="3600" b="1" kern="10">
                <a:ln w="19050">
                  <a:solidFill>
                    <a:srgbClr val="000066"/>
                  </a:solidFill>
                  <a:round/>
                  <a:headEnd/>
                  <a:tailEnd/>
                </a:ln>
                <a:solidFill>
                  <a:srgbClr val="CC0000"/>
                </a:solidFill>
                <a:effectLst>
                  <a:outerShdw dist="35921" dir="2700000" algn="ctr" rotWithShape="0">
                    <a:srgbClr val="990000"/>
                  </a:outerShdw>
                </a:effectLst>
                <a:latin typeface="宋体"/>
                <a:ea typeface="宋体"/>
              </a:rPr>
              <a:t>唐</a:t>
            </a:r>
          </a:p>
        </p:txBody>
      </p:sp>
      <p:sp>
        <p:nvSpPr>
          <p:cNvPr id="111660" name="Rectangle 44"/>
          <p:cNvSpPr>
            <a:spLocks noChangeArrowheads="1"/>
          </p:cNvSpPr>
          <p:nvPr/>
        </p:nvSpPr>
        <p:spPr bwMode="auto">
          <a:xfrm>
            <a:off x="7451725" y="5956300"/>
            <a:ext cx="1333500" cy="641350"/>
          </a:xfrm>
          <a:prstGeom prst="rect">
            <a:avLst/>
          </a:prstGeom>
          <a:noFill/>
          <a:ln>
            <a:noFill/>
          </a:ln>
          <a:effectLst>
            <a:outerShdw dist="35921" dir="2700000" algn="ctr" rotWithShape="0">
              <a:srgbClr val="C0C0C0"/>
            </a:outerShdw>
          </a:effectLst>
          <a:extLst>
            <a:ext uri="{909E8E84-426E-40DD-AFC4-6F175D3DCCD1}"/>
            <a:ext uri="{91240B29-F687-4F45-9708-019B960494DF}"/>
          </a:extLst>
        </p:spPr>
        <p:txBody>
          <a:bodyPr wrap="none">
            <a:spAutoFit/>
          </a:bodyPr>
          <a:lstStyle/>
          <a:p>
            <a:pPr fontAlgn="auto">
              <a:spcBef>
                <a:spcPts val="0"/>
              </a:spcBef>
              <a:spcAft>
                <a:spcPts val="0"/>
              </a:spcAft>
              <a:defRPr/>
            </a:pPr>
            <a:r>
              <a:rPr lang="en-US" altLang="zh-CN" sz="3600" b="1">
                <a:solidFill>
                  <a:srgbClr val="CC0000"/>
                </a:solidFill>
                <a:effectLst>
                  <a:outerShdw blurRad="38100" dist="38100" dir="2700000" algn="tl">
                    <a:srgbClr val="000000">
                      <a:alpha val="43137"/>
                    </a:srgbClr>
                  </a:outerShdw>
                </a:effectLst>
                <a:latin typeface="黑体" pitchFamily="2" charset="-122"/>
                <a:ea typeface="黑体" pitchFamily="2" charset="-122"/>
              </a:rPr>
              <a:t>618</a:t>
            </a:r>
            <a:r>
              <a:rPr lang="zh-CN" altLang="en-US" sz="3600" b="1">
                <a:solidFill>
                  <a:srgbClr val="CC0000"/>
                </a:solidFill>
                <a:effectLst>
                  <a:outerShdw blurRad="38100" dist="38100" dir="2700000" algn="tl">
                    <a:srgbClr val="000000">
                      <a:alpha val="43137"/>
                    </a:srgbClr>
                  </a:outerShdw>
                </a:effectLst>
                <a:latin typeface="黑体" pitchFamily="2" charset="-122"/>
                <a:ea typeface="黑体" pitchFamily="2" charset="-122"/>
              </a:rPr>
              <a:t>年</a:t>
            </a:r>
          </a:p>
        </p:txBody>
      </p:sp>
      <p:grpSp>
        <p:nvGrpSpPr>
          <p:cNvPr id="26653" name="组合 31"/>
          <p:cNvGrpSpPr>
            <a:grpSpLocks/>
          </p:cNvGrpSpPr>
          <p:nvPr/>
        </p:nvGrpSpPr>
        <p:grpSpPr bwMode="auto">
          <a:xfrm>
            <a:off x="-4763" y="0"/>
            <a:ext cx="9148763" cy="765175"/>
            <a:chOff x="-4539" y="0"/>
            <a:chExt cx="9148539" cy="764704"/>
          </a:xfrm>
        </p:grpSpPr>
        <p:pic>
          <p:nvPicPr>
            <p:cNvPr id="26654" name="Picture 6"/>
            <p:cNvPicPr>
              <a:picLocks noChangeAspect="1" noChangeArrowheads="1"/>
            </p:cNvPicPr>
            <p:nvPr/>
          </p:nvPicPr>
          <p:blipFill>
            <a:blip r:embed="rId2"/>
            <a:srcRect/>
            <a:stretch>
              <a:fillRect/>
            </a:stretch>
          </p:blipFill>
          <p:spPr bwMode="auto">
            <a:xfrm>
              <a:off x="-4539" y="0"/>
              <a:ext cx="9148539" cy="764704"/>
            </a:xfrm>
            <a:prstGeom prst="rect">
              <a:avLst/>
            </a:prstGeom>
            <a:noFill/>
            <a:ln w="9525">
              <a:noFill/>
              <a:miter lim="800000"/>
              <a:headEnd/>
              <a:tailEnd/>
            </a:ln>
          </p:spPr>
        </p:pic>
        <p:sp>
          <p:nvSpPr>
            <p:cNvPr id="26655" name="WordArt 18"/>
            <p:cNvSpPr>
              <a:spLocks noChangeArrowheads="1" noChangeShapeType="1" noTextEdit="1"/>
            </p:cNvSpPr>
            <p:nvPr/>
          </p:nvSpPr>
          <p:spPr bwMode="auto">
            <a:xfrm>
              <a:off x="2555776" y="116632"/>
              <a:ext cx="3744913" cy="576535"/>
            </a:xfrm>
            <a:prstGeom prst="rect">
              <a:avLst/>
            </a:prstGeom>
          </p:spPr>
          <p:txBody>
            <a:bodyPr wrap="none" fromWordArt="1">
              <a:prstTxWarp prst="textPlain">
                <a:avLst>
                  <a:gd name="adj" fmla="val 50000"/>
                </a:avLst>
              </a:prstTxWarp>
            </a:bodyPr>
            <a:lstStyle/>
            <a:p>
              <a:pPr algn="ctr"/>
              <a:r>
                <a:rPr lang="zh-CN" altLang="en-US" sz="3600" b="1" kern="10">
                  <a:ln w="19050">
                    <a:solidFill>
                      <a:srgbClr val="99CCFF"/>
                    </a:solidFill>
                    <a:round/>
                    <a:headEnd/>
                    <a:tailEnd/>
                  </a:ln>
                  <a:solidFill>
                    <a:srgbClr val="FF0000"/>
                  </a:solidFill>
                  <a:effectLst>
                    <a:outerShdw dist="35921" dir="2700000" algn="ctr" rotWithShape="0">
                      <a:srgbClr val="990000"/>
                    </a:outerShdw>
                  </a:effectLst>
                  <a:latin typeface="隶书"/>
                </a:rPr>
                <a:t>温故知新</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11634"/>
                                        </p:tgtEl>
                                        <p:attrNameLst>
                                          <p:attrName>style.visibility</p:attrName>
                                        </p:attrNameLst>
                                      </p:cBhvr>
                                      <p:to>
                                        <p:strVal val="visible"/>
                                      </p:to>
                                    </p:set>
                                    <p:animEffect transition="in" filter="checkerboard(across)">
                                      <p:cBhvr>
                                        <p:cTn id="7" dur="500"/>
                                        <p:tgtEl>
                                          <p:spTgt spid="11163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11636"/>
                                        </p:tgtEl>
                                        <p:attrNameLst>
                                          <p:attrName>style.visibility</p:attrName>
                                        </p:attrNameLst>
                                      </p:cBhvr>
                                      <p:to>
                                        <p:strVal val="visible"/>
                                      </p:to>
                                    </p:set>
                                    <p:animEffect transition="in" filter="checkerboard(across)">
                                      <p:cBhvr>
                                        <p:cTn id="12" dur="500"/>
                                        <p:tgtEl>
                                          <p:spTgt spid="11163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11639"/>
                                        </p:tgtEl>
                                        <p:attrNameLst>
                                          <p:attrName>style.visibility</p:attrName>
                                        </p:attrNameLst>
                                      </p:cBhvr>
                                      <p:to>
                                        <p:strVal val="visible"/>
                                      </p:to>
                                    </p:set>
                                    <p:animEffect transition="in" filter="checkerboard(across)">
                                      <p:cBhvr>
                                        <p:cTn id="17" dur="500"/>
                                        <p:tgtEl>
                                          <p:spTgt spid="11163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11644"/>
                                        </p:tgtEl>
                                        <p:attrNameLst>
                                          <p:attrName>style.visibility</p:attrName>
                                        </p:attrNameLst>
                                      </p:cBhvr>
                                      <p:to>
                                        <p:strVal val="visible"/>
                                      </p:to>
                                    </p:set>
                                    <p:animEffect transition="in" filter="checkerboard(across)">
                                      <p:cBhvr>
                                        <p:cTn id="22" dur="500"/>
                                        <p:tgtEl>
                                          <p:spTgt spid="11164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11651"/>
                                        </p:tgtEl>
                                        <p:attrNameLst>
                                          <p:attrName>style.visibility</p:attrName>
                                        </p:attrNameLst>
                                      </p:cBhvr>
                                      <p:to>
                                        <p:strVal val="visible"/>
                                      </p:to>
                                    </p:set>
                                    <p:animEffect transition="in" filter="checkerboard(across)">
                                      <p:cBhvr>
                                        <p:cTn id="27" dur="500"/>
                                        <p:tgtEl>
                                          <p:spTgt spid="11165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11653"/>
                                        </p:tgtEl>
                                        <p:attrNameLst>
                                          <p:attrName>style.visibility</p:attrName>
                                        </p:attrNameLst>
                                      </p:cBhvr>
                                      <p:to>
                                        <p:strVal val="visible"/>
                                      </p:to>
                                    </p:set>
                                    <p:animEffect transition="in" filter="checkerboard(across)">
                                      <p:cBhvr>
                                        <p:cTn id="32" dur="500"/>
                                        <p:tgtEl>
                                          <p:spTgt spid="11165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111656"/>
                                        </p:tgtEl>
                                        <p:attrNameLst>
                                          <p:attrName>style.visibility</p:attrName>
                                        </p:attrNameLst>
                                      </p:cBhvr>
                                      <p:to>
                                        <p:strVal val="visible"/>
                                      </p:to>
                                    </p:set>
                                    <p:animEffect transition="in" filter="checkerboard(across)">
                                      <p:cBhvr>
                                        <p:cTn id="37" dur="500"/>
                                        <p:tgtEl>
                                          <p:spTgt spid="11165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11658"/>
                                        </p:tgtEl>
                                        <p:attrNameLst>
                                          <p:attrName>style.visibility</p:attrName>
                                        </p:attrNameLst>
                                      </p:cBhvr>
                                      <p:to>
                                        <p:strVal val="visible"/>
                                      </p:to>
                                    </p:set>
                                    <p:animEffect transition="in" filter="checkerboard(across)">
                                      <p:cBhvr>
                                        <p:cTn id="42" dur="500"/>
                                        <p:tgtEl>
                                          <p:spTgt spid="111658"/>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111660"/>
                                        </p:tgtEl>
                                        <p:attrNameLst>
                                          <p:attrName>style.visibility</p:attrName>
                                        </p:attrNameLst>
                                      </p:cBhvr>
                                      <p:to>
                                        <p:strVal val="visible"/>
                                      </p:to>
                                    </p:set>
                                    <p:animEffect transition="in" filter="checkerboard(across)">
                                      <p:cBhvr>
                                        <p:cTn id="47" dur="500"/>
                                        <p:tgtEl>
                                          <p:spTgt spid="1116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34" grpId="0"/>
      <p:bldP spid="111636" grpId="0"/>
      <p:bldP spid="111639" grpId="0"/>
      <p:bldP spid="111644" grpId="0"/>
      <p:bldP spid="111651" grpId="0"/>
      <p:bldP spid="111653" grpId="0"/>
      <p:bldP spid="111656" grpId="0"/>
      <p:bldP spid="111658" grpId="0"/>
      <p:bldP spid="11166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841" name="组合 5"/>
          <p:cNvGrpSpPr>
            <a:grpSpLocks/>
          </p:cNvGrpSpPr>
          <p:nvPr/>
        </p:nvGrpSpPr>
        <p:grpSpPr bwMode="auto">
          <a:xfrm>
            <a:off x="-4763" y="0"/>
            <a:ext cx="9148763" cy="765175"/>
            <a:chOff x="-4539" y="0"/>
            <a:chExt cx="9148539" cy="764704"/>
          </a:xfrm>
        </p:grpSpPr>
        <p:pic>
          <p:nvPicPr>
            <p:cNvPr id="35845" name="Picture 6"/>
            <p:cNvPicPr>
              <a:picLocks noChangeAspect="1" noChangeArrowheads="1"/>
            </p:cNvPicPr>
            <p:nvPr/>
          </p:nvPicPr>
          <p:blipFill>
            <a:blip r:embed="rId2"/>
            <a:srcRect/>
            <a:stretch>
              <a:fillRect/>
            </a:stretch>
          </p:blipFill>
          <p:spPr bwMode="auto">
            <a:xfrm>
              <a:off x="-4539" y="0"/>
              <a:ext cx="9148539" cy="764704"/>
            </a:xfrm>
            <a:prstGeom prst="rect">
              <a:avLst/>
            </a:prstGeom>
            <a:noFill/>
            <a:ln w="9525">
              <a:noFill/>
              <a:miter lim="800000"/>
              <a:headEnd/>
              <a:tailEnd/>
            </a:ln>
          </p:spPr>
        </p:pic>
        <p:sp>
          <p:nvSpPr>
            <p:cNvPr id="35846" name="WordArt 3"/>
            <p:cNvSpPr>
              <a:spLocks noChangeArrowheads="1" noChangeShapeType="1" noTextEdit="1"/>
            </p:cNvSpPr>
            <p:nvPr/>
          </p:nvSpPr>
          <p:spPr bwMode="auto">
            <a:xfrm>
              <a:off x="2267744" y="44624"/>
              <a:ext cx="4464496" cy="720080"/>
            </a:xfrm>
            <a:prstGeom prst="rect">
              <a:avLst/>
            </a:prstGeom>
          </p:spPr>
          <p:txBody>
            <a:bodyPr wrap="none" fromWordArt="1">
              <a:prstTxWarp prst="textPlain">
                <a:avLst>
                  <a:gd name="adj" fmla="val 50000"/>
                </a:avLst>
              </a:prstTxWarp>
            </a:bodyPr>
            <a:lstStyle/>
            <a:p>
              <a:pPr algn="ctr"/>
              <a:r>
                <a:rPr lang="zh-CN" altLang="en-US" sz="3600" b="1" kern="10">
                  <a:ln w="9525">
                    <a:solidFill>
                      <a:srgbClr val="FFFFFF"/>
                    </a:solidFill>
                    <a:round/>
                    <a:headEnd/>
                    <a:tailEnd/>
                  </a:ln>
                  <a:solidFill>
                    <a:srgbClr val="F2F2F2"/>
                  </a:solidFill>
                  <a:effectLst>
                    <a:outerShdw dist="35921" dir="2700000" algn="ctr" rotWithShape="0">
                      <a:srgbClr val="C0C0C0">
                        <a:alpha val="79999"/>
                      </a:srgbClr>
                    </a:outerShdw>
                  </a:effectLst>
                  <a:latin typeface="华文彩云"/>
                </a:rPr>
                <a:t>材 料 研 读</a:t>
              </a:r>
            </a:p>
          </p:txBody>
        </p:sp>
      </p:grpSp>
      <p:sp>
        <p:nvSpPr>
          <p:cNvPr id="2" name="矩形 1"/>
          <p:cNvSpPr/>
          <p:nvPr/>
        </p:nvSpPr>
        <p:spPr>
          <a:xfrm>
            <a:off x="395288" y="801688"/>
            <a:ext cx="8497887" cy="3170237"/>
          </a:xfrm>
          <a:prstGeom prst="rect">
            <a:avLst/>
          </a:prstGeom>
        </p:spPr>
        <p:txBody>
          <a:bodyPr>
            <a:spAutoFit/>
          </a:bodyPr>
          <a:lstStyle/>
          <a:p>
            <a:pPr fontAlgn="auto">
              <a:lnSpc>
                <a:spcPts val="6000"/>
              </a:lnSpc>
              <a:spcBef>
                <a:spcPts val="0"/>
              </a:spcBef>
              <a:spcAft>
                <a:spcPts val="0"/>
              </a:spcAft>
              <a:defRPr/>
            </a:pPr>
            <a:r>
              <a:rPr lang="zh-CN" altLang="en-US" sz="6000" b="1" dirty="0">
                <a:solidFill>
                  <a:srgbClr val="990000"/>
                </a:solidFill>
                <a:effectLst>
                  <a:outerShdw blurRad="38100" dist="38100" dir="2700000" algn="tl">
                    <a:srgbClr val="000000">
                      <a:alpha val="43137"/>
                    </a:srgbClr>
                  </a:outerShdw>
                </a:effectLst>
                <a:latin typeface="隶书" pitchFamily="49" charset="-122"/>
                <a:ea typeface="隶书" pitchFamily="49" charset="-122"/>
              </a:rPr>
              <a:t>据记载，筒</a:t>
            </a:r>
            <a:r>
              <a:rPr lang="zh-CN" altLang="en-US" sz="6000" b="1" dirty="0">
                <a:solidFill>
                  <a:srgbClr val="990000"/>
                </a:solidFill>
                <a:effectLst>
                  <a:outerShdw blurRad="38100" dist="38100" dir="2700000" algn="tl">
                    <a:srgbClr val="000000">
                      <a:alpha val="43137"/>
                    </a:srgbClr>
                  </a:outerShdw>
                </a:effectLst>
                <a:latin typeface="隶书" pitchFamily="49" charset="-122"/>
                <a:ea typeface="隶书" pitchFamily="49" charset="-122"/>
              </a:rPr>
              <a:t>车“如纺车，以细竹为之，车骨之末，缚以竹筒，旋转时，低则舀水，高则</a:t>
            </a:r>
            <a:r>
              <a:rPr lang="zh-CN" altLang="en-US" sz="6000" b="1" dirty="0">
                <a:solidFill>
                  <a:srgbClr val="990000"/>
                </a:solidFill>
                <a:effectLst>
                  <a:outerShdw blurRad="38100" dist="38100" dir="2700000" algn="tl">
                    <a:srgbClr val="000000">
                      <a:alpha val="43137"/>
                    </a:srgbClr>
                  </a:outerShdw>
                </a:effectLst>
                <a:latin typeface="隶书" pitchFamily="49" charset="-122"/>
                <a:ea typeface="隶书" pitchFamily="49" charset="-122"/>
              </a:rPr>
              <a:t>泄水。”</a:t>
            </a:r>
            <a:endParaRPr lang="en-US" altLang="zh-CN" sz="6000" b="1" dirty="0">
              <a:solidFill>
                <a:srgbClr val="990000"/>
              </a:solidFill>
              <a:effectLst>
                <a:outerShdw blurRad="38100" dist="38100" dir="2700000" algn="tl">
                  <a:srgbClr val="000000">
                    <a:alpha val="43137"/>
                  </a:srgbClr>
                </a:outerShdw>
              </a:effectLst>
              <a:latin typeface="隶书" pitchFamily="49" charset="-122"/>
              <a:ea typeface="隶书" pitchFamily="49" charset="-122"/>
            </a:endParaRPr>
          </a:p>
        </p:txBody>
      </p:sp>
      <p:sp>
        <p:nvSpPr>
          <p:cNvPr id="7" name="矩形 6"/>
          <p:cNvSpPr/>
          <p:nvPr/>
        </p:nvSpPr>
        <p:spPr>
          <a:xfrm>
            <a:off x="320675" y="4811713"/>
            <a:ext cx="8497888" cy="1570037"/>
          </a:xfrm>
          <a:prstGeom prst="rect">
            <a:avLst/>
          </a:prstGeom>
        </p:spPr>
        <p:txBody>
          <a:bodyPr>
            <a:spAutoFit/>
          </a:bodyPr>
          <a:lstStyle/>
          <a:p>
            <a:pPr fontAlgn="auto">
              <a:spcBef>
                <a:spcPts val="0"/>
              </a:spcBef>
              <a:spcAft>
                <a:spcPts val="0"/>
              </a:spcAft>
              <a:defRPr/>
            </a:pPr>
            <a:r>
              <a:rPr lang="zh-CN" altLang="en-US" sz="4800" b="1" dirty="0">
                <a:solidFill>
                  <a:srgbClr val="000066"/>
                </a:solidFill>
                <a:effectLst>
                  <a:outerShdw blurRad="38100" dist="38100" dir="2700000" algn="tl">
                    <a:srgbClr val="000000">
                      <a:alpha val="43137"/>
                    </a:srgbClr>
                  </a:outerShdw>
                </a:effectLst>
                <a:latin typeface="黑体" pitchFamily="2" charset="-122"/>
                <a:ea typeface="黑体" pitchFamily="2" charset="-122"/>
              </a:rPr>
              <a:t>使用筒车的好处是：节省人力</a:t>
            </a:r>
            <a:r>
              <a:rPr lang="zh-CN" altLang="en-US" sz="4800" b="1" dirty="0">
                <a:solidFill>
                  <a:srgbClr val="000066"/>
                </a:solidFill>
                <a:effectLst>
                  <a:outerShdw blurRad="38100" dist="38100" dir="2700000" algn="tl">
                    <a:srgbClr val="000000">
                      <a:alpha val="43137"/>
                    </a:srgbClr>
                  </a:outerShdw>
                </a:effectLst>
                <a:latin typeface="黑体" pitchFamily="2" charset="-122"/>
                <a:ea typeface="黑体" pitchFamily="2" charset="-122"/>
              </a:rPr>
              <a:t>，昼夜不停，提高效率</a:t>
            </a:r>
            <a:r>
              <a:rPr lang="zh-CN" altLang="en-US" sz="4800" b="1" dirty="0">
                <a:solidFill>
                  <a:srgbClr val="000066"/>
                </a:solidFill>
                <a:effectLst>
                  <a:outerShdw blurRad="38100" dist="38100" dir="2700000" algn="tl">
                    <a:srgbClr val="000000">
                      <a:alpha val="43137"/>
                    </a:srgbClr>
                  </a:outerShdw>
                </a:effectLst>
                <a:latin typeface="黑体" pitchFamily="2" charset="-122"/>
                <a:ea typeface="黑体" pitchFamily="2" charset="-122"/>
              </a:rPr>
              <a:t>。</a:t>
            </a:r>
          </a:p>
        </p:txBody>
      </p:sp>
      <p:sp>
        <p:nvSpPr>
          <p:cNvPr id="8" name="矩形 7"/>
          <p:cNvSpPr/>
          <p:nvPr/>
        </p:nvSpPr>
        <p:spPr>
          <a:xfrm>
            <a:off x="442913" y="3954463"/>
            <a:ext cx="8531225" cy="768350"/>
          </a:xfrm>
          <a:prstGeom prst="rect">
            <a:avLst/>
          </a:prstGeom>
        </p:spPr>
        <p:txBody>
          <a:bodyPr>
            <a:spAutoFit/>
          </a:bodyPr>
          <a:lstStyle/>
          <a:p>
            <a:pPr fontAlgn="auto">
              <a:spcBef>
                <a:spcPts val="0"/>
              </a:spcBef>
              <a:spcAft>
                <a:spcPts val="0"/>
              </a:spcAft>
              <a:defRPr/>
            </a:pPr>
            <a:r>
              <a:rPr lang="zh-CN" altLang="en-US" sz="4400" b="1" dirty="0">
                <a:solidFill>
                  <a:srgbClr val="FF3300"/>
                </a:solidFill>
                <a:effectLst>
                  <a:outerShdw blurRad="38100" dist="38100" dir="2700000" algn="tl">
                    <a:srgbClr val="000000">
                      <a:alpha val="43137"/>
                    </a:srgbClr>
                  </a:outerShdw>
                </a:effectLst>
                <a:latin typeface="黑体" pitchFamily="2" charset="-122"/>
                <a:ea typeface="黑体" pitchFamily="2" charset="-122"/>
              </a:rPr>
              <a:t>想一想：使用筒车的好处是什么？</a:t>
            </a:r>
            <a:endParaRPr lang="zh-CN" altLang="en-US" sz="2000" dirty="0">
              <a:solidFill>
                <a:srgbClr val="FF3300"/>
              </a:solidFill>
              <a:latin typeface="黑体" pitchFamily="2" charset="-122"/>
              <a:ea typeface="黑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8" name="Text Box 6"/>
          <p:cNvSpPr txBox="1">
            <a:spLocks noChangeArrowheads="1"/>
          </p:cNvSpPr>
          <p:nvPr/>
        </p:nvSpPr>
        <p:spPr bwMode="auto">
          <a:xfrm>
            <a:off x="1474788" y="1773238"/>
            <a:ext cx="7561262" cy="1006475"/>
          </a:xfrm>
          <a:prstGeom prst="rect">
            <a:avLst/>
          </a:prstGeom>
          <a:noFill/>
          <a:ln>
            <a:noFill/>
          </a:ln>
          <a:effectLst>
            <a:outerShdw dist="35921" dir="2700000" algn="ctr" rotWithShape="0">
              <a:srgbClr val="C0C0C0"/>
            </a:outerShdw>
          </a:effectLst>
          <a:extLst>
            <a:ext uri="{909E8E84-426E-40DD-AFC4-6F175D3DCCD1}"/>
            <a:ext uri="{91240B29-F687-4F45-9708-019B960494DF}"/>
          </a:extLst>
        </p:spPr>
        <p:txBody>
          <a:bodyPr>
            <a:spAutoFit/>
          </a:bodyPr>
          <a:lstStyle/>
          <a:p>
            <a:pPr fontAlgn="auto">
              <a:spcBef>
                <a:spcPts val="0"/>
              </a:spcBef>
              <a:spcAft>
                <a:spcPts val="0"/>
              </a:spcAft>
              <a:defRPr/>
            </a:pPr>
            <a:r>
              <a:rPr lang="en-US" altLang="en-US" sz="6000" b="1" dirty="0">
                <a:solidFill>
                  <a:srgbClr val="CC0000"/>
                </a:solidFill>
                <a:latin typeface="黑体" pitchFamily="2" charset="-122"/>
                <a:ea typeface="黑体" pitchFamily="2" charset="-122"/>
              </a:rPr>
              <a:t>2、手工业的发展</a:t>
            </a:r>
            <a:endParaRPr lang="zh-CN" altLang="en-US" sz="6000" b="1" dirty="0">
              <a:solidFill>
                <a:srgbClr val="CC0000"/>
              </a:solidFill>
              <a:latin typeface="黑体" pitchFamily="2" charset="-122"/>
              <a:ea typeface="黑体" pitchFamily="2" charset="-122"/>
            </a:endParaRPr>
          </a:p>
        </p:txBody>
      </p:sp>
      <p:sp>
        <p:nvSpPr>
          <p:cNvPr id="131082" name="AutoShape 10">
            <a:hlinkClick r:id="rId2" action="ppaction://hlinksldjump"/>
          </p:cNvPr>
          <p:cNvSpPr>
            <a:spLocks noChangeArrowheads="1"/>
          </p:cNvSpPr>
          <p:nvPr/>
        </p:nvSpPr>
        <p:spPr bwMode="auto">
          <a:xfrm>
            <a:off x="2627313" y="4078288"/>
            <a:ext cx="6048375" cy="1511300"/>
          </a:xfrm>
          <a:prstGeom prst="flowChartAlternateProcess">
            <a:avLst/>
          </a:prstGeom>
          <a:solidFill>
            <a:srgbClr val="FFCCFF"/>
          </a:solidFill>
          <a:ln w="9525">
            <a:solidFill>
              <a:schemeClr val="tx1"/>
            </a:solidFill>
            <a:miter lim="800000"/>
            <a:headEnd/>
            <a:tailEnd/>
          </a:ln>
          <a:effectLst/>
          <a:extLst>
            <a:ext uri="{AF507438-7753-43E0-B8FC-AC1667EBCBE1}"/>
          </a:extLst>
        </p:spPr>
        <p:txBody>
          <a:bodyPr wrap="none" anchor="ctr"/>
          <a:lstStyle/>
          <a:p>
            <a:pPr fontAlgn="auto">
              <a:spcBef>
                <a:spcPts val="0"/>
              </a:spcBef>
              <a:spcAft>
                <a:spcPts val="0"/>
              </a:spcAft>
              <a:defRPr/>
            </a:pPr>
            <a:r>
              <a:rPr lang="zh-CN" altLang="en-US" sz="4800" b="1" dirty="0">
                <a:solidFill>
                  <a:srgbClr val="000066"/>
                </a:solidFill>
                <a:effectLst>
                  <a:outerShdw blurRad="38100" dist="38100" dir="2700000" algn="tl">
                    <a:srgbClr val="000000">
                      <a:alpha val="43137"/>
                    </a:srgbClr>
                  </a:outerShdw>
                </a:effectLst>
                <a:ea typeface="黑体" pitchFamily="2" charset="-122"/>
              </a:rPr>
              <a:t>越窑青瓷、</a:t>
            </a:r>
            <a:r>
              <a:rPr lang="zh-CN" altLang="en-US" sz="4800" b="1" dirty="0">
                <a:solidFill>
                  <a:srgbClr val="000066"/>
                </a:solidFill>
                <a:effectLst>
                  <a:outerShdw blurRad="38100" dist="38100" dir="2700000" algn="tl">
                    <a:srgbClr val="000000">
                      <a:alpha val="43137"/>
                    </a:srgbClr>
                  </a:outerShdw>
                </a:effectLst>
                <a:latin typeface="+mn-lt"/>
                <a:ea typeface="黑体" pitchFamily="2" charset="-122"/>
              </a:rPr>
              <a:t>邢窑白瓷、</a:t>
            </a:r>
          </a:p>
          <a:p>
            <a:pPr fontAlgn="auto">
              <a:spcBef>
                <a:spcPts val="0"/>
              </a:spcBef>
              <a:spcAft>
                <a:spcPts val="0"/>
              </a:spcAft>
              <a:defRPr/>
            </a:pPr>
            <a:r>
              <a:rPr lang="zh-CN" altLang="en-US" sz="4800" b="1" dirty="0">
                <a:solidFill>
                  <a:srgbClr val="000066"/>
                </a:solidFill>
                <a:effectLst>
                  <a:outerShdw blurRad="38100" dist="38100" dir="2700000" algn="tl">
                    <a:srgbClr val="000000">
                      <a:alpha val="43137"/>
                    </a:srgbClr>
                  </a:outerShdw>
                </a:effectLst>
                <a:latin typeface="+mn-lt"/>
                <a:ea typeface="黑体" pitchFamily="2" charset="-122"/>
              </a:rPr>
              <a:t>唐三彩</a:t>
            </a:r>
          </a:p>
        </p:txBody>
      </p:sp>
      <p:sp>
        <p:nvSpPr>
          <p:cNvPr id="131085" name="AutoShape 13">
            <a:hlinkClick r:id="rId3" action="ppaction://hlinksldjump"/>
          </p:cNvPr>
          <p:cNvSpPr>
            <a:spLocks noChangeArrowheads="1"/>
          </p:cNvSpPr>
          <p:nvPr/>
        </p:nvSpPr>
        <p:spPr bwMode="auto">
          <a:xfrm>
            <a:off x="2627313" y="2852738"/>
            <a:ext cx="6305550" cy="863600"/>
          </a:xfrm>
          <a:prstGeom prst="flowChartAlternateProcess">
            <a:avLst/>
          </a:prstGeom>
          <a:solidFill>
            <a:srgbClr val="99FFCC"/>
          </a:solidFill>
          <a:ln w="9525">
            <a:solidFill>
              <a:schemeClr val="tx1"/>
            </a:solidFill>
            <a:miter lim="800000"/>
            <a:headEnd/>
            <a:tailEnd/>
          </a:ln>
          <a:effectLst/>
          <a:extLst>
            <a:ext uri="{AF507438-7753-43E0-B8FC-AC1667EBCBE1}"/>
          </a:extLst>
        </p:spPr>
        <p:txBody>
          <a:bodyPr wrap="none" anchor="ctr"/>
          <a:lstStyle/>
          <a:p>
            <a:pPr fontAlgn="auto">
              <a:spcBef>
                <a:spcPts val="0"/>
              </a:spcBef>
              <a:spcAft>
                <a:spcPts val="0"/>
              </a:spcAft>
              <a:defRPr/>
            </a:pPr>
            <a:r>
              <a:rPr lang="zh-CN" altLang="en-US" sz="4400" b="1" dirty="0">
                <a:solidFill>
                  <a:srgbClr val="000066"/>
                </a:solidFill>
                <a:effectLst>
                  <a:outerShdw blurRad="38100" dist="38100" dir="2700000" algn="tl">
                    <a:srgbClr val="000000">
                      <a:alpha val="43137"/>
                    </a:srgbClr>
                  </a:outerShdw>
                </a:effectLst>
                <a:ea typeface="黑体" pitchFamily="2" charset="-122"/>
              </a:rPr>
              <a:t>丝织工艺水平高、蜀锦</a:t>
            </a:r>
            <a:endParaRPr lang="zh-CN" altLang="en-US" sz="4400" b="1" dirty="0">
              <a:solidFill>
                <a:srgbClr val="000066"/>
              </a:solidFill>
              <a:effectLst>
                <a:outerShdw blurRad="38100" dist="38100" dir="2700000" algn="tl">
                  <a:srgbClr val="000000">
                    <a:alpha val="43137"/>
                  </a:srgbClr>
                </a:outerShdw>
              </a:effectLst>
              <a:ea typeface="黑体" pitchFamily="2" charset="-122"/>
            </a:endParaRPr>
          </a:p>
        </p:txBody>
      </p:sp>
      <p:sp>
        <p:nvSpPr>
          <p:cNvPr id="131087" name="Rectangle 15"/>
          <p:cNvSpPr>
            <a:spLocks noChangeArrowheads="1"/>
          </p:cNvSpPr>
          <p:nvPr/>
        </p:nvSpPr>
        <p:spPr bwMode="auto">
          <a:xfrm>
            <a:off x="250825" y="2852738"/>
            <a:ext cx="2660650" cy="831850"/>
          </a:xfrm>
          <a:prstGeom prst="rect">
            <a:avLst/>
          </a:prstGeom>
          <a:noFill/>
          <a:ln>
            <a:noFill/>
          </a:ln>
          <a:effectLst>
            <a:outerShdw dist="35921" dir="2700000" algn="ctr" rotWithShape="0">
              <a:srgbClr val="C0C0C0"/>
            </a:outerShdw>
          </a:effectLst>
          <a:extLst>
            <a:ext uri="{909E8E84-426E-40DD-AFC4-6F175D3DCCD1}"/>
            <a:ext uri="{91240B29-F687-4F45-9708-019B960494DF}"/>
          </a:extLst>
        </p:spPr>
        <p:txBody>
          <a:bodyPr wrap="none">
            <a:spAutoFit/>
          </a:bodyPr>
          <a:lstStyle/>
          <a:p>
            <a:pPr fontAlgn="auto">
              <a:spcBef>
                <a:spcPts val="0"/>
              </a:spcBef>
              <a:spcAft>
                <a:spcPts val="0"/>
              </a:spcAft>
              <a:defRPr/>
            </a:pPr>
            <a:r>
              <a:rPr lang="zh-CN" altLang="en-US" sz="4800" b="1" dirty="0">
                <a:solidFill>
                  <a:srgbClr val="000000"/>
                </a:solidFill>
                <a:effectLst>
                  <a:outerShdw blurRad="38100" dist="38100" dir="2700000" algn="tl">
                    <a:srgbClr val="000000">
                      <a:alpha val="43137"/>
                    </a:srgbClr>
                  </a:outerShdw>
                </a:effectLst>
                <a:latin typeface="+mn-lt"/>
                <a:ea typeface="黑体" pitchFamily="2" charset="-122"/>
              </a:rPr>
              <a:t>纺</a:t>
            </a:r>
            <a:r>
              <a:rPr lang="zh-CN" altLang="en-US" sz="4800" b="1" dirty="0">
                <a:solidFill>
                  <a:srgbClr val="000000"/>
                </a:solidFill>
                <a:effectLst>
                  <a:outerShdw blurRad="38100" dist="38100" dir="2700000" algn="tl">
                    <a:srgbClr val="000000">
                      <a:alpha val="43137"/>
                    </a:srgbClr>
                  </a:outerShdw>
                </a:effectLst>
                <a:latin typeface="+mn-lt"/>
                <a:ea typeface="黑体" pitchFamily="2" charset="-122"/>
              </a:rPr>
              <a:t>织业</a:t>
            </a:r>
            <a:r>
              <a:rPr lang="zh-CN" altLang="en-US" sz="4800" b="1" dirty="0">
                <a:solidFill>
                  <a:srgbClr val="000000"/>
                </a:solidFill>
                <a:effectLst>
                  <a:outerShdw blurRad="38100" dist="38100" dir="2700000" algn="tl">
                    <a:srgbClr val="000000">
                      <a:alpha val="43137"/>
                    </a:srgbClr>
                  </a:outerShdw>
                </a:effectLst>
                <a:latin typeface="+mn-lt"/>
                <a:ea typeface="黑体" pitchFamily="2" charset="-122"/>
              </a:rPr>
              <a:t>：</a:t>
            </a:r>
          </a:p>
        </p:txBody>
      </p:sp>
      <p:sp>
        <p:nvSpPr>
          <p:cNvPr id="131088" name="Rectangle 16"/>
          <p:cNvSpPr>
            <a:spLocks noChangeArrowheads="1"/>
          </p:cNvSpPr>
          <p:nvPr/>
        </p:nvSpPr>
        <p:spPr bwMode="auto">
          <a:xfrm>
            <a:off x="274638" y="4149725"/>
            <a:ext cx="2659062" cy="831850"/>
          </a:xfrm>
          <a:prstGeom prst="rect">
            <a:avLst/>
          </a:prstGeom>
          <a:noFill/>
          <a:ln>
            <a:noFill/>
          </a:ln>
          <a:effectLst>
            <a:outerShdw dist="35921" dir="2700000" algn="ctr" rotWithShape="0">
              <a:srgbClr val="C0C0C0"/>
            </a:outerShdw>
          </a:effectLst>
          <a:extLst>
            <a:ext uri="{909E8E84-426E-40DD-AFC4-6F175D3DCCD1}"/>
            <a:ext uri="{91240B29-F687-4F45-9708-019B960494DF}"/>
          </a:extLst>
        </p:spPr>
        <p:txBody>
          <a:bodyPr wrap="none">
            <a:spAutoFit/>
          </a:bodyPr>
          <a:lstStyle/>
          <a:p>
            <a:pPr fontAlgn="auto">
              <a:spcBef>
                <a:spcPts val="0"/>
              </a:spcBef>
              <a:spcAft>
                <a:spcPts val="0"/>
              </a:spcAft>
              <a:defRPr/>
            </a:pPr>
            <a:r>
              <a:rPr lang="zh-CN" altLang="en-US" sz="4800" b="1" dirty="0">
                <a:solidFill>
                  <a:srgbClr val="000000"/>
                </a:solidFill>
                <a:effectLst>
                  <a:outerShdw blurRad="38100" dist="38100" dir="2700000" algn="tl">
                    <a:srgbClr val="000000">
                      <a:alpha val="43137"/>
                    </a:srgbClr>
                  </a:outerShdw>
                </a:effectLst>
                <a:latin typeface="+mn-lt"/>
                <a:ea typeface="黑体" pitchFamily="2" charset="-122"/>
              </a:rPr>
              <a:t>制瓷业：</a:t>
            </a:r>
          </a:p>
        </p:txBody>
      </p:sp>
      <p:sp>
        <p:nvSpPr>
          <p:cNvPr id="18" name="Rectangle 4"/>
          <p:cNvSpPr>
            <a:spLocks noChangeArrowheads="1"/>
          </p:cNvSpPr>
          <p:nvPr/>
        </p:nvSpPr>
        <p:spPr bwMode="auto">
          <a:xfrm>
            <a:off x="0" y="549275"/>
            <a:ext cx="9144000" cy="1200150"/>
          </a:xfrm>
          <a:prstGeom prst="rect">
            <a:avLst/>
          </a:prstGeom>
          <a:blipFill>
            <a:blip r:embed="rId4"/>
            <a:tile tx="0" ty="0" sx="100000" sy="100000" flip="none" algn="tl"/>
          </a:blipFill>
          <a:ln>
            <a:noFill/>
          </a:ln>
          <a:effectLst>
            <a:outerShdw dist="35921" dir="2700000" algn="ctr" rotWithShape="0">
              <a:srgbClr val="C0C0C0"/>
            </a:outerShdw>
          </a:effectLst>
        </p:spPr>
        <p:txBody>
          <a:bodyPr anchor="ctr">
            <a:spAutoFit/>
          </a:bodyPr>
          <a:lstStyle/>
          <a:p>
            <a:pPr fontAlgn="auto">
              <a:spcBef>
                <a:spcPts val="0"/>
              </a:spcBef>
              <a:spcAft>
                <a:spcPts val="0"/>
              </a:spcAft>
              <a:defRPr/>
            </a:pPr>
            <a:r>
              <a:rPr lang="zh-CN" altLang="en-US" sz="7200" b="1" dirty="0">
                <a:solidFill>
                  <a:srgbClr val="FF0000"/>
                </a:solidFill>
                <a:effectLst>
                  <a:outerShdw blurRad="38100" dist="38100" dir="2700000" algn="tl">
                    <a:srgbClr val="000000">
                      <a:alpha val="43137"/>
                    </a:srgbClr>
                  </a:outerShdw>
                </a:effectLst>
                <a:latin typeface="隶书" pitchFamily="49" charset="-122"/>
                <a:ea typeface="隶书" pitchFamily="49" charset="-122"/>
              </a:rPr>
              <a:t>  </a:t>
            </a:r>
            <a:r>
              <a:rPr lang="zh-CN" altLang="en-US" sz="7200" b="1" dirty="0">
                <a:solidFill>
                  <a:srgbClr val="FF0000"/>
                </a:solidFill>
                <a:effectLst>
                  <a:outerShdw blurRad="38100" dist="38100" dir="2700000" algn="tl">
                    <a:srgbClr val="000000">
                      <a:alpha val="43137"/>
                    </a:srgbClr>
                  </a:outerShdw>
                </a:effectLst>
                <a:latin typeface="隶书" pitchFamily="49" charset="-122"/>
                <a:ea typeface="隶书" pitchFamily="49" charset="-122"/>
              </a:rPr>
              <a:t>一</a:t>
            </a:r>
            <a:r>
              <a:rPr lang="zh-CN" altLang="en-US" sz="7200" b="1" dirty="0">
                <a:solidFill>
                  <a:srgbClr val="FF0000"/>
                </a:solidFill>
                <a:effectLst>
                  <a:outerShdw blurRad="38100" dist="38100" dir="2700000" algn="tl">
                    <a:srgbClr val="000000">
                      <a:alpha val="43137"/>
                    </a:srgbClr>
                  </a:outerShdw>
                </a:effectLst>
                <a:latin typeface="隶书" pitchFamily="49" charset="-122"/>
                <a:ea typeface="隶书" pitchFamily="49" charset="-122"/>
              </a:rPr>
              <a:t>、</a:t>
            </a:r>
            <a:r>
              <a:rPr lang="zh-CN" altLang="en-US" sz="7200" b="1" dirty="0">
                <a:solidFill>
                  <a:srgbClr val="FF0000"/>
                </a:solidFill>
                <a:effectLst>
                  <a:outerShdw blurRad="38100" dist="38100" dir="2700000" algn="tl">
                    <a:srgbClr val="000000">
                      <a:alpha val="43137"/>
                    </a:srgbClr>
                  </a:outerShdw>
                </a:effectLst>
                <a:latin typeface="隶书" pitchFamily="49" charset="-122"/>
                <a:ea typeface="隶书" pitchFamily="49" charset="-122"/>
              </a:rPr>
              <a:t>经济的繁荣</a:t>
            </a:r>
          </a:p>
        </p:txBody>
      </p:sp>
      <p:grpSp>
        <p:nvGrpSpPr>
          <p:cNvPr id="36871" name="组合 18"/>
          <p:cNvGrpSpPr>
            <a:grpSpLocks/>
          </p:cNvGrpSpPr>
          <p:nvPr/>
        </p:nvGrpSpPr>
        <p:grpSpPr bwMode="auto">
          <a:xfrm>
            <a:off x="31750" y="-4763"/>
            <a:ext cx="9148763" cy="769938"/>
            <a:chOff x="-4539" y="-4737"/>
            <a:chExt cx="9148539" cy="769441"/>
          </a:xfrm>
        </p:grpSpPr>
        <p:pic>
          <p:nvPicPr>
            <p:cNvPr id="36873" name="Picture 6"/>
            <p:cNvPicPr>
              <a:picLocks noChangeAspect="1" noChangeArrowheads="1"/>
            </p:cNvPicPr>
            <p:nvPr/>
          </p:nvPicPr>
          <p:blipFill>
            <a:blip r:embed="rId5"/>
            <a:srcRect/>
            <a:stretch>
              <a:fillRect/>
            </a:stretch>
          </p:blipFill>
          <p:spPr bwMode="auto">
            <a:xfrm>
              <a:off x="-4539" y="0"/>
              <a:ext cx="9148539" cy="764704"/>
            </a:xfrm>
            <a:prstGeom prst="rect">
              <a:avLst/>
            </a:prstGeom>
            <a:noFill/>
            <a:ln w="9525">
              <a:noFill/>
              <a:miter lim="800000"/>
              <a:headEnd/>
              <a:tailEnd/>
            </a:ln>
          </p:spPr>
        </p:pic>
        <p:sp>
          <p:nvSpPr>
            <p:cNvPr id="21" name="Rectangle 4"/>
            <p:cNvSpPr>
              <a:spLocks noChangeArrowheads="1"/>
            </p:cNvSpPr>
            <p:nvPr/>
          </p:nvSpPr>
          <p:spPr bwMode="auto">
            <a:xfrm>
              <a:off x="1727382" y="-4737"/>
              <a:ext cx="5297357" cy="769441"/>
            </a:xfrm>
            <a:prstGeom prst="rect">
              <a:avLst/>
            </a:prstGeom>
            <a:noFill/>
            <a:ln>
              <a:noFill/>
            </a:ln>
            <a:effectLst/>
            <a:extLst>
              <a:ext uri="{909E8E84-426E-40DD-AFC4-6F175D3DCCD1}"/>
              <a:ext uri="{91240B29-F687-4F45-9708-019B960494DF}"/>
              <a:ext uri="{AF507438-7753-43E0-B8FC-AC1667EBCBE1}"/>
            </a:extLst>
          </p:spPr>
          <p:txBody>
            <a:bodyPr>
              <a:spAutoFit/>
            </a:bodyPr>
            <a:lstStyle/>
            <a:p>
              <a:pPr algn="ctr" fontAlgn="auto">
                <a:spcBef>
                  <a:spcPts val="0"/>
                </a:spcBef>
                <a:spcAft>
                  <a:spcPts val="0"/>
                </a:spcAft>
                <a:defRPr/>
              </a:pP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第</a:t>
              </a:r>
              <a:r>
                <a:rPr lang="en-US" altLang="zh-CN" sz="4400" b="1" dirty="0">
                  <a:solidFill>
                    <a:schemeClr val="bg1"/>
                  </a:solidFill>
                  <a:effectLst>
                    <a:outerShdw blurRad="38100" dist="38100" dir="2700000" algn="tl">
                      <a:srgbClr val="C0C0C0"/>
                    </a:outerShdw>
                  </a:effectLst>
                  <a:latin typeface="华文彩云" pitchFamily="2" charset="-122"/>
                  <a:ea typeface="华文彩云" pitchFamily="2" charset="-122"/>
                </a:rPr>
                <a:t>3</a:t>
              </a: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课  盛 唐 气 象</a:t>
              </a:r>
              <a:endPar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endParaRPr>
            </a:p>
          </p:txBody>
        </p:sp>
      </p:grpSp>
      <p:sp>
        <p:nvSpPr>
          <p:cNvPr id="22" name="Rectangle 16"/>
          <p:cNvSpPr>
            <a:spLocks noChangeArrowheads="1"/>
          </p:cNvSpPr>
          <p:nvPr/>
        </p:nvSpPr>
        <p:spPr bwMode="auto">
          <a:xfrm>
            <a:off x="276225" y="5889625"/>
            <a:ext cx="8418513" cy="708025"/>
          </a:xfrm>
          <a:prstGeom prst="rect">
            <a:avLst/>
          </a:prstGeom>
          <a:noFill/>
          <a:ln>
            <a:noFill/>
          </a:ln>
          <a:effectLst>
            <a:outerShdw dist="35921" dir="2700000" algn="ctr" rotWithShape="0">
              <a:srgbClr val="C0C0C0"/>
            </a:outerShdw>
          </a:effectLst>
          <a:extLst>
            <a:ext uri="{909E8E84-426E-40DD-AFC4-6F175D3DCCD1}"/>
            <a:ext uri="{91240B29-F687-4F45-9708-019B960494DF}"/>
          </a:extLst>
        </p:spPr>
        <p:txBody>
          <a:bodyPr wrap="none">
            <a:spAutoFit/>
          </a:bodyPr>
          <a:lstStyle/>
          <a:p>
            <a:pPr fontAlgn="auto">
              <a:spcBef>
                <a:spcPts val="0"/>
              </a:spcBef>
              <a:spcAft>
                <a:spcPts val="0"/>
              </a:spcAft>
              <a:defRPr/>
            </a:pPr>
            <a:r>
              <a:rPr lang="zh-CN" altLang="en-US" sz="4000" b="1" dirty="0">
                <a:solidFill>
                  <a:srgbClr val="000000"/>
                </a:solidFill>
                <a:effectLst>
                  <a:outerShdw blurRad="38100" dist="38100" dir="2700000" algn="tl">
                    <a:srgbClr val="000000">
                      <a:alpha val="43137"/>
                    </a:srgbClr>
                  </a:outerShdw>
                </a:effectLst>
                <a:latin typeface="+mn-lt"/>
                <a:ea typeface="黑体" pitchFamily="2" charset="-122"/>
              </a:rPr>
              <a:t>造船业、矿冶业、造纸业等颇具规模</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31085"/>
                                        </p:tgtEl>
                                        <p:attrNameLst>
                                          <p:attrName>style.visibility</p:attrName>
                                        </p:attrNameLst>
                                      </p:cBhvr>
                                      <p:to>
                                        <p:strVal val="visible"/>
                                      </p:to>
                                    </p:set>
                                    <p:animEffect transition="in" filter="checkerboard(across)">
                                      <p:cBhvr>
                                        <p:cTn id="7" dur="500"/>
                                        <p:tgtEl>
                                          <p:spTgt spid="13108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31082"/>
                                        </p:tgtEl>
                                        <p:attrNameLst>
                                          <p:attrName>style.visibility</p:attrName>
                                        </p:attrNameLst>
                                      </p:cBhvr>
                                      <p:to>
                                        <p:strVal val="visible"/>
                                      </p:to>
                                    </p:set>
                                    <p:animEffect transition="in" filter="checkerboard(across)">
                                      <p:cBhvr>
                                        <p:cTn id="12" dur="500"/>
                                        <p:tgtEl>
                                          <p:spTgt spid="131082"/>
                                        </p:tgtEl>
                                      </p:cBhvr>
                                    </p:animEffect>
                                  </p:childTnLst>
                                </p:cTn>
                              </p:par>
                            </p:childTnLst>
                          </p:cTn>
                        </p:par>
                        <p:par>
                          <p:cTn id="13" fill="hold">
                            <p:stCondLst>
                              <p:cond delay="500"/>
                            </p:stCondLst>
                            <p:childTnLst>
                              <p:par>
                                <p:cTn id="14" presetID="1" presetClass="entr" presetSubtype="0" fill="hold" grpId="0" nodeType="afterEffect">
                                  <p:stCondLst>
                                    <p:cond delay="0"/>
                                  </p:stCondLst>
                                  <p:childTnLst>
                                    <p:set>
                                      <p:cBhvr>
                                        <p:cTn id="15" dur="1" fill="hold">
                                          <p:stCondLst>
                                            <p:cond delay="1999"/>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82" grpId="0" animBg="1"/>
      <p:bldP spid="131085" grpId="0" animBg="1"/>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Picture 15" descr="C:\Users\Administrator\Desktop\u=2380034826,4193308342&amp;fm=23&amp;gp=0.jpg"/>
          <p:cNvPicPr>
            <a:picLocks noChangeAspect="1" noChangeArrowheads="1"/>
          </p:cNvPicPr>
          <p:nvPr/>
        </p:nvPicPr>
        <p:blipFill>
          <a:blip r:embed="rId2"/>
          <a:srcRect/>
          <a:stretch>
            <a:fillRect/>
          </a:stretch>
        </p:blipFill>
        <p:spPr bwMode="auto">
          <a:xfrm>
            <a:off x="1187450" y="792163"/>
            <a:ext cx="6553200" cy="6065837"/>
          </a:xfrm>
          <a:prstGeom prst="rect">
            <a:avLst/>
          </a:prstGeom>
          <a:noFill/>
          <a:ln w="9525">
            <a:solidFill>
              <a:schemeClr val="tx1"/>
            </a:solidFill>
            <a:miter lim="800000"/>
            <a:headEnd/>
            <a:tailEnd/>
          </a:ln>
        </p:spPr>
      </p:pic>
      <p:grpSp>
        <p:nvGrpSpPr>
          <p:cNvPr id="37890" name="组合 4"/>
          <p:cNvGrpSpPr>
            <a:grpSpLocks/>
          </p:cNvGrpSpPr>
          <p:nvPr/>
        </p:nvGrpSpPr>
        <p:grpSpPr bwMode="auto">
          <a:xfrm>
            <a:off x="31750" y="-4763"/>
            <a:ext cx="9148763" cy="769938"/>
            <a:chOff x="-4539" y="-4737"/>
            <a:chExt cx="9148539" cy="769441"/>
          </a:xfrm>
        </p:grpSpPr>
        <p:pic>
          <p:nvPicPr>
            <p:cNvPr id="37892" name="Picture 6"/>
            <p:cNvPicPr>
              <a:picLocks noChangeAspect="1" noChangeArrowheads="1"/>
            </p:cNvPicPr>
            <p:nvPr/>
          </p:nvPicPr>
          <p:blipFill>
            <a:blip r:embed="rId3"/>
            <a:srcRect/>
            <a:stretch>
              <a:fillRect/>
            </a:stretch>
          </p:blipFill>
          <p:spPr bwMode="auto">
            <a:xfrm>
              <a:off x="-4539" y="0"/>
              <a:ext cx="9148539" cy="764704"/>
            </a:xfrm>
            <a:prstGeom prst="rect">
              <a:avLst/>
            </a:prstGeom>
            <a:noFill/>
            <a:ln w="9525">
              <a:noFill/>
              <a:miter lim="800000"/>
              <a:headEnd/>
              <a:tailEnd/>
            </a:ln>
          </p:spPr>
        </p:pic>
        <p:sp>
          <p:nvSpPr>
            <p:cNvPr id="9" name="Rectangle 4"/>
            <p:cNvSpPr>
              <a:spLocks noChangeArrowheads="1"/>
            </p:cNvSpPr>
            <p:nvPr/>
          </p:nvSpPr>
          <p:spPr bwMode="auto">
            <a:xfrm>
              <a:off x="1727382" y="-4737"/>
              <a:ext cx="5297357" cy="769441"/>
            </a:xfrm>
            <a:prstGeom prst="rect">
              <a:avLst/>
            </a:prstGeom>
            <a:noFill/>
            <a:ln>
              <a:noFill/>
            </a:ln>
            <a:effectLst/>
            <a:extLst>
              <a:ext uri="{909E8E84-426E-40DD-AFC4-6F175D3DCCD1}"/>
              <a:ext uri="{91240B29-F687-4F45-9708-019B960494DF}"/>
              <a:ext uri="{AF507438-7753-43E0-B8FC-AC1667EBCBE1}"/>
            </a:extLst>
          </p:spPr>
          <p:txBody>
            <a:bodyPr>
              <a:spAutoFit/>
            </a:bodyPr>
            <a:lstStyle/>
            <a:p>
              <a:pPr algn="ctr" fontAlgn="auto">
                <a:spcBef>
                  <a:spcPts val="0"/>
                </a:spcBef>
                <a:spcAft>
                  <a:spcPts val="0"/>
                </a:spcAft>
                <a:defRPr/>
              </a:pP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第</a:t>
              </a:r>
              <a:r>
                <a:rPr lang="en-US" altLang="zh-CN" sz="4400" b="1" dirty="0">
                  <a:solidFill>
                    <a:schemeClr val="bg1"/>
                  </a:solidFill>
                  <a:effectLst>
                    <a:outerShdw blurRad="38100" dist="38100" dir="2700000" algn="tl">
                      <a:srgbClr val="C0C0C0"/>
                    </a:outerShdw>
                  </a:effectLst>
                  <a:latin typeface="华文彩云" pitchFamily="2" charset="-122"/>
                  <a:ea typeface="华文彩云" pitchFamily="2" charset="-122"/>
                </a:rPr>
                <a:t>3</a:t>
              </a: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课  盛 唐 气 象</a:t>
              </a:r>
              <a:endPar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endParaRPr>
            </a:p>
          </p:txBody>
        </p:sp>
      </p:grpSp>
      <p:sp>
        <p:nvSpPr>
          <p:cNvPr id="2" name="矩形 1"/>
          <p:cNvSpPr/>
          <p:nvPr/>
        </p:nvSpPr>
        <p:spPr>
          <a:xfrm>
            <a:off x="295275" y="1519238"/>
            <a:ext cx="8453438" cy="5078412"/>
          </a:xfrm>
          <a:prstGeom prst="rect">
            <a:avLst/>
          </a:prstGeom>
          <a:solidFill>
            <a:schemeClr val="bg1"/>
          </a:solidFill>
        </p:spPr>
        <p:txBody>
          <a:bodyPr>
            <a:spAutoFit/>
          </a:bodyPr>
          <a:lstStyle/>
          <a:p>
            <a:pPr fontAlgn="auto">
              <a:spcBef>
                <a:spcPts val="0"/>
              </a:spcBef>
              <a:spcAft>
                <a:spcPts val="0"/>
              </a:spcAft>
              <a:defRPr/>
            </a:pPr>
            <a:r>
              <a:rPr lang="zh-CN" altLang="en-US" sz="5400" b="1" dirty="0">
                <a:solidFill>
                  <a:srgbClr val="FF0000"/>
                </a:solidFill>
                <a:effectLst>
                  <a:outerShdw blurRad="38100" dist="38100" dir="2700000" algn="tl">
                    <a:srgbClr val="000000">
                      <a:alpha val="43137"/>
                    </a:srgbClr>
                  </a:outerShdw>
                </a:effectLst>
                <a:latin typeface="+mn-lt"/>
                <a:ea typeface="黑体" pitchFamily="2" charset="-122"/>
              </a:rPr>
              <a:t>唐三彩的制作是在白地的陶胎上，刷上一层无色釉，再用黄、绿、青三色加以装饰，烧成色彩鲜艳的三彩陶器。唐三彩有日常生活用品，更多的是各种人物、动物俑。</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Picture 2" descr="F:\李新亮历史课件\李新亮七年级下课件\七年级历史下册课件\第3课“开元盛世”\媒体素材\图片\唐-邢窑白瓷.jpg"/>
          <p:cNvPicPr>
            <a:picLocks noChangeAspect="1" noChangeArrowheads="1"/>
          </p:cNvPicPr>
          <p:nvPr/>
        </p:nvPicPr>
        <p:blipFill>
          <a:blip r:embed="rId2"/>
          <a:srcRect/>
          <a:stretch>
            <a:fillRect/>
          </a:stretch>
        </p:blipFill>
        <p:spPr bwMode="auto">
          <a:xfrm>
            <a:off x="31750" y="1978025"/>
            <a:ext cx="7285038" cy="4835525"/>
          </a:xfrm>
          <a:prstGeom prst="rect">
            <a:avLst/>
          </a:prstGeom>
          <a:noFill/>
          <a:ln w="9525">
            <a:noFill/>
            <a:miter lim="800000"/>
            <a:headEnd/>
            <a:tailEnd/>
          </a:ln>
        </p:spPr>
      </p:pic>
      <p:sp>
        <p:nvSpPr>
          <p:cNvPr id="2" name="矩形 1"/>
          <p:cNvSpPr/>
          <p:nvPr/>
        </p:nvSpPr>
        <p:spPr>
          <a:xfrm>
            <a:off x="87313" y="849313"/>
            <a:ext cx="4556125" cy="923925"/>
          </a:xfrm>
          <a:prstGeom prst="rect">
            <a:avLst/>
          </a:prstGeom>
          <a:solidFill>
            <a:schemeClr val="bg1"/>
          </a:solidFill>
        </p:spPr>
        <p:txBody>
          <a:bodyPr>
            <a:spAutoFit/>
          </a:bodyPr>
          <a:lstStyle/>
          <a:p>
            <a:pPr algn="ctr" fontAlgn="auto">
              <a:spcBef>
                <a:spcPts val="0"/>
              </a:spcBef>
              <a:spcAft>
                <a:spcPts val="0"/>
              </a:spcAft>
              <a:defRPr/>
            </a:pPr>
            <a:r>
              <a:rPr lang="zh-CN" altLang="en-US" sz="5400" b="1" dirty="0">
                <a:solidFill>
                  <a:srgbClr val="FF0000"/>
                </a:solidFill>
                <a:effectLst>
                  <a:outerShdw blurRad="38100" dist="38100" dir="2700000" algn="tl">
                    <a:srgbClr val="000000">
                      <a:alpha val="43137"/>
                    </a:srgbClr>
                  </a:outerShdw>
                </a:effectLst>
                <a:latin typeface="黑体" pitchFamily="2" charset="-122"/>
                <a:ea typeface="黑体" pitchFamily="2" charset="-122"/>
              </a:rPr>
              <a:t>唐邢</a:t>
            </a:r>
            <a:r>
              <a:rPr lang="zh-CN" altLang="en-US" sz="5400" b="1" dirty="0">
                <a:solidFill>
                  <a:srgbClr val="FF0000"/>
                </a:solidFill>
                <a:effectLst>
                  <a:outerShdw blurRad="38100" dist="38100" dir="2700000" algn="tl">
                    <a:srgbClr val="000000">
                      <a:alpha val="43137"/>
                    </a:srgbClr>
                  </a:outerShdw>
                </a:effectLst>
                <a:latin typeface="黑体" pitchFamily="2" charset="-122"/>
                <a:ea typeface="黑体" pitchFamily="2" charset="-122"/>
              </a:rPr>
              <a:t>窑白瓷</a:t>
            </a:r>
          </a:p>
        </p:txBody>
      </p:sp>
      <p:grpSp>
        <p:nvGrpSpPr>
          <p:cNvPr id="38915" name="组合 6"/>
          <p:cNvGrpSpPr>
            <a:grpSpLocks/>
          </p:cNvGrpSpPr>
          <p:nvPr/>
        </p:nvGrpSpPr>
        <p:grpSpPr bwMode="auto">
          <a:xfrm>
            <a:off x="31750" y="-4763"/>
            <a:ext cx="9148763" cy="769938"/>
            <a:chOff x="-4539" y="-4737"/>
            <a:chExt cx="9148539" cy="769441"/>
          </a:xfrm>
        </p:grpSpPr>
        <p:pic>
          <p:nvPicPr>
            <p:cNvPr id="38917" name="Picture 6"/>
            <p:cNvPicPr>
              <a:picLocks noChangeAspect="1" noChangeArrowheads="1"/>
            </p:cNvPicPr>
            <p:nvPr/>
          </p:nvPicPr>
          <p:blipFill>
            <a:blip r:embed="rId3"/>
            <a:srcRect/>
            <a:stretch>
              <a:fillRect/>
            </a:stretch>
          </p:blipFill>
          <p:spPr bwMode="auto">
            <a:xfrm>
              <a:off x="-4539" y="0"/>
              <a:ext cx="9148539" cy="764704"/>
            </a:xfrm>
            <a:prstGeom prst="rect">
              <a:avLst/>
            </a:prstGeom>
            <a:noFill/>
            <a:ln w="9525">
              <a:noFill/>
              <a:miter lim="800000"/>
              <a:headEnd/>
              <a:tailEnd/>
            </a:ln>
          </p:spPr>
        </p:pic>
        <p:sp>
          <p:nvSpPr>
            <p:cNvPr id="12" name="Rectangle 4"/>
            <p:cNvSpPr>
              <a:spLocks noChangeArrowheads="1"/>
            </p:cNvSpPr>
            <p:nvPr/>
          </p:nvSpPr>
          <p:spPr bwMode="auto">
            <a:xfrm>
              <a:off x="1727382" y="-4737"/>
              <a:ext cx="5297357" cy="769441"/>
            </a:xfrm>
            <a:prstGeom prst="rect">
              <a:avLst/>
            </a:prstGeom>
            <a:noFill/>
            <a:ln>
              <a:noFill/>
            </a:ln>
            <a:effectLst/>
            <a:extLst>
              <a:ext uri="{909E8E84-426E-40DD-AFC4-6F175D3DCCD1}"/>
              <a:ext uri="{91240B29-F687-4F45-9708-019B960494DF}"/>
              <a:ext uri="{AF507438-7753-43E0-B8FC-AC1667EBCBE1}"/>
            </a:extLst>
          </p:spPr>
          <p:txBody>
            <a:bodyPr>
              <a:spAutoFit/>
            </a:bodyPr>
            <a:lstStyle/>
            <a:p>
              <a:pPr algn="ctr" fontAlgn="auto">
                <a:spcBef>
                  <a:spcPts val="0"/>
                </a:spcBef>
                <a:spcAft>
                  <a:spcPts val="0"/>
                </a:spcAft>
                <a:defRPr/>
              </a:pP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第</a:t>
              </a:r>
              <a:r>
                <a:rPr lang="en-US" altLang="zh-CN" sz="4400" b="1" dirty="0">
                  <a:solidFill>
                    <a:schemeClr val="bg1"/>
                  </a:solidFill>
                  <a:effectLst>
                    <a:outerShdw blurRad="38100" dist="38100" dir="2700000" algn="tl">
                      <a:srgbClr val="C0C0C0"/>
                    </a:outerShdw>
                  </a:effectLst>
                  <a:latin typeface="华文彩云" pitchFamily="2" charset="-122"/>
                  <a:ea typeface="华文彩云" pitchFamily="2" charset="-122"/>
                </a:rPr>
                <a:t>3</a:t>
              </a: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课  盛 唐 气 象</a:t>
              </a:r>
              <a:endPar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endParaRPr>
            </a:p>
          </p:txBody>
        </p:sp>
      </p:grpSp>
      <p:pic>
        <p:nvPicPr>
          <p:cNvPr id="10" name="Picture 3" descr="5b03010"/>
          <p:cNvPicPr>
            <a:picLocks noChangeAspect="1" noChangeArrowheads="1"/>
          </p:cNvPicPr>
          <p:nvPr/>
        </p:nvPicPr>
        <p:blipFill>
          <a:blip r:embed="rId4"/>
          <a:srcRect/>
          <a:stretch>
            <a:fillRect/>
          </a:stretch>
        </p:blipFill>
        <p:spPr bwMode="auto">
          <a:xfrm>
            <a:off x="5276850" y="808038"/>
            <a:ext cx="3867150" cy="2362200"/>
          </a:xfrm>
          <a:prstGeom prst="rect">
            <a:avLst/>
          </a:prstGeom>
          <a:noFill/>
          <a:ln w="9525">
            <a:solidFill>
              <a:srgbClr val="800000"/>
            </a:solidFill>
            <a:miter lim="800000"/>
            <a:headEnd/>
            <a:tailEnd/>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1499"/>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Picture 2"/>
          <p:cNvPicPr>
            <a:picLocks noChangeAspect="1" noChangeArrowheads="1"/>
          </p:cNvPicPr>
          <p:nvPr/>
        </p:nvPicPr>
        <p:blipFill>
          <a:blip r:embed="rId2"/>
          <a:srcRect/>
          <a:stretch>
            <a:fillRect/>
          </a:stretch>
        </p:blipFill>
        <p:spPr bwMode="auto">
          <a:xfrm>
            <a:off x="1258888" y="619125"/>
            <a:ext cx="6481762" cy="6238875"/>
          </a:xfrm>
          <a:prstGeom prst="rect">
            <a:avLst/>
          </a:prstGeom>
          <a:noFill/>
          <a:ln w="9525">
            <a:noFill/>
            <a:miter lim="800000"/>
            <a:headEnd/>
            <a:tailEnd/>
          </a:ln>
        </p:spPr>
      </p:pic>
      <p:sp>
        <p:nvSpPr>
          <p:cNvPr id="5" name="矩形 4"/>
          <p:cNvSpPr/>
          <p:nvPr/>
        </p:nvSpPr>
        <p:spPr>
          <a:xfrm>
            <a:off x="7812088" y="1484313"/>
            <a:ext cx="881062" cy="4248150"/>
          </a:xfrm>
          <a:prstGeom prst="rect">
            <a:avLst/>
          </a:prstGeom>
        </p:spPr>
        <p:txBody>
          <a:bodyPr wrap="none">
            <a:spAutoFit/>
          </a:bodyPr>
          <a:lstStyle/>
          <a:p>
            <a:pPr fontAlgn="auto">
              <a:spcBef>
                <a:spcPts val="0"/>
              </a:spcBef>
              <a:spcAft>
                <a:spcPts val="0"/>
              </a:spcAft>
              <a:defRPr/>
            </a:pPr>
            <a:r>
              <a:rPr lang="zh-CN" altLang="en-US" sz="5400" b="1" dirty="0">
                <a:solidFill>
                  <a:srgbClr val="FF0000"/>
                </a:solidFill>
                <a:effectLst>
                  <a:outerShdw blurRad="38100" dist="38100" dir="2700000" algn="tl">
                    <a:srgbClr val="000000">
                      <a:alpha val="43137"/>
                    </a:srgbClr>
                  </a:outerShdw>
                </a:effectLst>
                <a:latin typeface="黑体" pitchFamily="2" charset="-122"/>
                <a:ea typeface="黑体" pitchFamily="2" charset="-122"/>
              </a:rPr>
              <a:t>唐</a:t>
            </a:r>
            <a:endParaRPr lang="en-US" altLang="zh-CN" sz="5400" b="1" dirty="0">
              <a:solidFill>
                <a:srgbClr val="FF0000"/>
              </a:solidFill>
              <a:effectLst>
                <a:outerShdw blurRad="38100" dist="38100" dir="2700000" algn="tl">
                  <a:srgbClr val="000000">
                    <a:alpha val="43137"/>
                  </a:srgbClr>
                </a:outerShdw>
              </a:effectLst>
              <a:latin typeface="黑体" pitchFamily="2" charset="-122"/>
              <a:ea typeface="黑体" pitchFamily="2" charset="-122"/>
            </a:endParaRPr>
          </a:p>
          <a:p>
            <a:pPr fontAlgn="auto">
              <a:spcBef>
                <a:spcPts val="0"/>
              </a:spcBef>
              <a:spcAft>
                <a:spcPts val="0"/>
              </a:spcAft>
              <a:defRPr/>
            </a:pPr>
            <a:r>
              <a:rPr lang="zh-CN" altLang="en-US" sz="5400" b="1" dirty="0">
                <a:solidFill>
                  <a:srgbClr val="FF0000"/>
                </a:solidFill>
                <a:effectLst>
                  <a:outerShdw blurRad="38100" dist="38100" dir="2700000" algn="tl">
                    <a:srgbClr val="000000">
                      <a:alpha val="43137"/>
                    </a:srgbClr>
                  </a:outerShdw>
                </a:effectLst>
                <a:latin typeface="黑体" pitchFamily="2" charset="-122"/>
                <a:ea typeface="黑体" pitchFamily="2" charset="-122"/>
              </a:rPr>
              <a:t>越</a:t>
            </a:r>
            <a:endParaRPr lang="en-US" altLang="zh-CN" sz="5400" b="1" dirty="0">
              <a:solidFill>
                <a:srgbClr val="FF0000"/>
              </a:solidFill>
              <a:effectLst>
                <a:outerShdw blurRad="38100" dist="38100" dir="2700000" algn="tl">
                  <a:srgbClr val="000000">
                    <a:alpha val="43137"/>
                  </a:srgbClr>
                </a:outerShdw>
              </a:effectLst>
              <a:latin typeface="黑体" pitchFamily="2" charset="-122"/>
              <a:ea typeface="黑体" pitchFamily="2" charset="-122"/>
            </a:endParaRPr>
          </a:p>
          <a:p>
            <a:pPr fontAlgn="auto">
              <a:spcBef>
                <a:spcPts val="0"/>
              </a:spcBef>
              <a:spcAft>
                <a:spcPts val="0"/>
              </a:spcAft>
              <a:defRPr/>
            </a:pPr>
            <a:r>
              <a:rPr lang="zh-CN" altLang="en-US" sz="5400" b="1" dirty="0">
                <a:solidFill>
                  <a:srgbClr val="FF0000"/>
                </a:solidFill>
                <a:effectLst>
                  <a:outerShdw blurRad="38100" dist="38100" dir="2700000" algn="tl">
                    <a:srgbClr val="000000">
                      <a:alpha val="43137"/>
                    </a:srgbClr>
                  </a:outerShdw>
                </a:effectLst>
                <a:latin typeface="黑体" pitchFamily="2" charset="-122"/>
                <a:ea typeface="黑体" pitchFamily="2" charset="-122"/>
              </a:rPr>
              <a:t>窑</a:t>
            </a:r>
            <a:endParaRPr lang="en-US" altLang="zh-CN" sz="5400" b="1" dirty="0">
              <a:solidFill>
                <a:srgbClr val="FF0000"/>
              </a:solidFill>
              <a:effectLst>
                <a:outerShdw blurRad="38100" dist="38100" dir="2700000" algn="tl">
                  <a:srgbClr val="000000">
                    <a:alpha val="43137"/>
                  </a:srgbClr>
                </a:outerShdw>
              </a:effectLst>
              <a:latin typeface="黑体" pitchFamily="2" charset="-122"/>
              <a:ea typeface="黑体" pitchFamily="2" charset="-122"/>
            </a:endParaRPr>
          </a:p>
          <a:p>
            <a:pPr fontAlgn="auto">
              <a:spcBef>
                <a:spcPts val="0"/>
              </a:spcBef>
              <a:spcAft>
                <a:spcPts val="0"/>
              </a:spcAft>
              <a:defRPr/>
            </a:pPr>
            <a:r>
              <a:rPr lang="zh-CN" altLang="en-US" sz="5400" b="1" dirty="0">
                <a:solidFill>
                  <a:srgbClr val="FF0000"/>
                </a:solidFill>
                <a:effectLst>
                  <a:outerShdw blurRad="38100" dist="38100" dir="2700000" algn="tl">
                    <a:srgbClr val="000000">
                      <a:alpha val="43137"/>
                    </a:srgbClr>
                  </a:outerShdw>
                </a:effectLst>
                <a:latin typeface="黑体" pitchFamily="2" charset="-122"/>
                <a:ea typeface="黑体" pitchFamily="2" charset="-122"/>
              </a:rPr>
              <a:t>青</a:t>
            </a:r>
            <a:endParaRPr lang="en-US" altLang="zh-CN" sz="5400" b="1" dirty="0">
              <a:solidFill>
                <a:srgbClr val="FF0000"/>
              </a:solidFill>
              <a:effectLst>
                <a:outerShdw blurRad="38100" dist="38100" dir="2700000" algn="tl">
                  <a:srgbClr val="000000">
                    <a:alpha val="43137"/>
                  </a:srgbClr>
                </a:outerShdw>
              </a:effectLst>
              <a:latin typeface="黑体" pitchFamily="2" charset="-122"/>
              <a:ea typeface="黑体" pitchFamily="2" charset="-122"/>
            </a:endParaRPr>
          </a:p>
          <a:p>
            <a:pPr fontAlgn="auto">
              <a:spcBef>
                <a:spcPts val="0"/>
              </a:spcBef>
              <a:spcAft>
                <a:spcPts val="0"/>
              </a:spcAft>
              <a:defRPr/>
            </a:pPr>
            <a:r>
              <a:rPr lang="zh-CN" altLang="en-US" sz="5400" b="1" dirty="0">
                <a:solidFill>
                  <a:srgbClr val="FF0000"/>
                </a:solidFill>
                <a:effectLst>
                  <a:outerShdw blurRad="38100" dist="38100" dir="2700000" algn="tl">
                    <a:srgbClr val="000000">
                      <a:alpha val="43137"/>
                    </a:srgbClr>
                  </a:outerShdw>
                </a:effectLst>
                <a:latin typeface="黑体" pitchFamily="2" charset="-122"/>
                <a:ea typeface="黑体" pitchFamily="2" charset="-122"/>
              </a:rPr>
              <a:t>瓷</a:t>
            </a:r>
            <a:endParaRPr lang="zh-CN" altLang="en-US" sz="5400" b="1" dirty="0">
              <a:solidFill>
                <a:srgbClr val="FF0000"/>
              </a:solidFill>
              <a:effectLst>
                <a:outerShdw blurRad="38100" dist="38100" dir="2700000" algn="tl">
                  <a:srgbClr val="000000">
                    <a:alpha val="43137"/>
                  </a:srgbClr>
                </a:outerShdw>
              </a:effectLst>
              <a:latin typeface="黑体" pitchFamily="2" charset="-122"/>
              <a:ea typeface="黑体" pitchFamily="2" charset="-122"/>
            </a:endParaRPr>
          </a:p>
        </p:txBody>
      </p:sp>
      <p:grpSp>
        <p:nvGrpSpPr>
          <p:cNvPr id="39939" name="组合 6"/>
          <p:cNvGrpSpPr>
            <a:grpSpLocks/>
          </p:cNvGrpSpPr>
          <p:nvPr/>
        </p:nvGrpSpPr>
        <p:grpSpPr bwMode="auto">
          <a:xfrm>
            <a:off x="31750" y="-4763"/>
            <a:ext cx="9148763" cy="769938"/>
            <a:chOff x="-4539" y="-4737"/>
            <a:chExt cx="9148539" cy="769441"/>
          </a:xfrm>
        </p:grpSpPr>
        <p:pic>
          <p:nvPicPr>
            <p:cNvPr id="39940" name="Picture 6"/>
            <p:cNvPicPr>
              <a:picLocks noChangeAspect="1" noChangeArrowheads="1"/>
            </p:cNvPicPr>
            <p:nvPr/>
          </p:nvPicPr>
          <p:blipFill>
            <a:blip r:embed="rId3"/>
            <a:srcRect/>
            <a:stretch>
              <a:fillRect/>
            </a:stretch>
          </p:blipFill>
          <p:spPr bwMode="auto">
            <a:xfrm>
              <a:off x="-4539" y="0"/>
              <a:ext cx="9148539" cy="764704"/>
            </a:xfrm>
            <a:prstGeom prst="rect">
              <a:avLst/>
            </a:prstGeom>
            <a:noFill/>
            <a:ln w="9525">
              <a:noFill/>
              <a:miter lim="800000"/>
              <a:headEnd/>
              <a:tailEnd/>
            </a:ln>
          </p:spPr>
        </p:pic>
        <p:sp>
          <p:nvSpPr>
            <p:cNvPr id="9" name="Rectangle 4"/>
            <p:cNvSpPr>
              <a:spLocks noChangeArrowheads="1"/>
            </p:cNvSpPr>
            <p:nvPr/>
          </p:nvSpPr>
          <p:spPr bwMode="auto">
            <a:xfrm>
              <a:off x="1727382" y="-4737"/>
              <a:ext cx="5297357" cy="769441"/>
            </a:xfrm>
            <a:prstGeom prst="rect">
              <a:avLst/>
            </a:prstGeom>
            <a:noFill/>
            <a:ln>
              <a:noFill/>
            </a:ln>
            <a:effectLst/>
            <a:extLst>
              <a:ext uri="{909E8E84-426E-40DD-AFC4-6F175D3DCCD1}"/>
              <a:ext uri="{91240B29-F687-4F45-9708-019B960494DF}"/>
              <a:ext uri="{AF507438-7753-43E0-B8FC-AC1667EBCBE1}"/>
            </a:extLst>
          </p:spPr>
          <p:txBody>
            <a:bodyPr>
              <a:spAutoFit/>
            </a:bodyPr>
            <a:lstStyle/>
            <a:p>
              <a:pPr algn="ctr" fontAlgn="auto">
                <a:spcBef>
                  <a:spcPts val="0"/>
                </a:spcBef>
                <a:spcAft>
                  <a:spcPts val="0"/>
                </a:spcAft>
                <a:defRPr/>
              </a:pP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第</a:t>
              </a:r>
              <a:r>
                <a:rPr lang="en-US" altLang="zh-CN" sz="4400" b="1" dirty="0">
                  <a:solidFill>
                    <a:schemeClr val="bg1"/>
                  </a:solidFill>
                  <a:effectLst>
                    <a:outerShdw blurRad="38100" dist="38100" dir="2700000" algn="tl">
                      <a:srgbClr val="C0C0C0"/>
                    </a:outerShdw>
                  </a:effectLst>
                  <a:latin typeface="华文彩云" pitchFamily="2" charset="-122"/>
                  <a:ea typeface="华文彩云" pitchFamily="2" charset="-122"/>
                </a:rPr>
                <a:t>3</a:t>
              </a: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课  盛 唐 气 象</a:t>
              </a:r>
              <a:endPar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endParaRPr>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4"/>
          <p:cNvSpPr>
            <a:spLocks noChangeArrowheads="1"/>
          </p:cNvSpPr>
          <p:nvPr/>
        </p:nvSpPr>
        <p:spPr bwMode="auto">
          <a:xfrm>
            <a:off x="0" y="549275"/>
            <a:ext cx="9144000" cy="1200150"/>
          </a:xfrm>
          <a:prstGeom prst="rect">
            <a:avLst/>
          </a:prstGeom>
          <a:blipFill>
            <a:blip r:embed="rId2"/>
            <a:tile tx="0" ty="0" sx="100000" sy="100000" flip="none" algn="tl"/>
          </a:blipFill>
          <a:ln>
            <a:noFill/>
          </a:ln>
          <a:effectLst>
            <a:outerShdw dist="35921" dir="2700000" algn="ctr" rotWithShape="0">
              <a:srgbClr val="C0C0C0"/>
            </a:outerShdw>
          </a:effectLst>
        </p:spPr>
        <p:txBody>
          <a:bodyPr anchor="ctr">
            <a:spAutoFit/>
          </a:bodyPr>
          <a:lstStyle/>
          <a:p>
            <a:pPr fontAlgn="auto">
              <a:spcBef>
                <a:spcPts val="0"/>
              </a:spcBef>
              <a:spcAft>
                <a:spcPts val="0"/>
              </a:spcAft>
              <a:defRPr/>
            </a:pPr>
            <a:r>
              <a:rPr lang="zh-CN" altLang="en-US" sz="7200" b="1" dirty="0">
                <a:solidFill>
                  <a:srgbClr val="FF0000"/>
                </a:solidFill>
                <a:effectLst>
                  <a:outerShdw blurRad="38100" dist="38100" dir="2700000" algn="tl">
                    <a:srgbClr val="000000">
                      <a:alpha val="43137"/>
                    </a:srgbClr>
                  </a:outerShdw>
                </a:effectLst>
                <a:latin typeface="隶书" pitchFamily="49" charset="-122"/>
                <a:ea typeface="隶书" pitchFamily="49" charset="-122"/>
              </a:rPr>
              <a:t>  </a:t>
            </a:r>
            <a:r>
              <a:rPr lang="zh-CN" altLang="en-US" sz="7200" b="1" dirty="0">
                <a:solidFill>
                  <a:srgbClr val="FF0000"/>
                </a:solidFill>
                <a:effectLst>
                  <a:outerShdw blurRad="38100" dist="38100" dir="2700000" algn="tl">
                    <a:srgbClr val="000000">
                      <a:alpha val="43137"/>
                    </a:srgbClr>
                  </a:outerShdw>
                </a:effectLst>
                <a:latin typeface="隶书" pitchFamily="49" charset="-122"/>
                <a:ea typeface="隶书" pitchFamily="49" charset="-122"/>
              </a:rPr>
              <a:t>一</a:t>
            </a:r>
            <a:r>
              <a:rPr lang="zh-CN" altLang="en-US" sz="7200" b="1" dirty="0">
                <a:solidFill>
                  <a:srgbClr val="FF0000"/>
                </a:solidFill>
                <a:effectLst>
                  <a:outerShdw blurRad="38100" dist="38100" dir="2700000" algn="tl">
                    <a:srgbClr val="000000">
                      <a:alpha val="43137"/>
                    </a:srgbClr>
                  </a:outerShdw>
                </a:effectLst>
                <a:latin typeface="隶书" pitchFamily="49" charset="-122"/>
                <a:ea typeface="隶书" pitchFamily="49" charset="-122"/>
              </a:rPr>
              <a:t>、</a:t>
            </a:r>
            <a:r>
              <a:rPr lang="zh-CN" altLang="en-US" sz="7200" b="1" dirty="0">
                <a:solidFill>
                  <a:srgbClr val="FF0000"/>
                </a:solidFill>
                <a:effectLst>
                  <a:outerShdw blurRad="38100" dist="38100" dir="2700000" algn="tl">
                    <a:srgbClr val="000000">
                      <a:alpha val="43137"/>
                    </a:srgbClr>
                  </a:outerShdw>
                </a:effectLst>
                <a:latin typeface="隶书" pitchFamily="49" charset="-122"/>
                <a:ea typeface="隶书" pitchFamily="49" charset="-122"/>
              </a:rPr>
              <a:t>经济的繁荣</a:t>
            </a:r>
          </a:p>
        </p:txBody>
      </p:sp>
      <p:sp>
        <p:nvSpPr>
          <p:cNvPr id="139270" name="Text Box 6"/>
          <p:cNvSpPr txBox="1">
            <a:spLocks noChangeArrowheads="1"/>
          </p:cNvSpPr>
          <p:nvPr/>
        </p:nvSpPr>
        <p:spPr bwMode="auto">
          <a:xfrm>
            <a:off x="1474788" y="1773238"/>
            <a:ext cx="7561262" cy="1006475"/>
          </a:xfrm>
          <a:prstGeom prst="rect">
            <a:avLst/>
          </a:prstGeom>
          <a:noFill/>
          <a:ln>
            <a:noFill/>
          </a:ln>
          <a:effectLst>
            <a:outerShdw dist="35921" dir="2700000" algn="ctr" rotWithShape="0">
              <a:srgbClr val="C0C0C0"/>
            </a:outerShdw>
          </a:effectLst>
          <a:extLst>
            <a:ext uri="{909E8E84-426E-40DD-AFC4-6F175D3DCCD1}"/>
            <a:ext uri="{91240B29-F687-4F45-9708-019B960494DF}"/>
          </a:extLst>
        </p:spPr>
        <p:txBody>
          <a:bodyPr>
            <a:spAutoFit/>
          </a:bodyPr>
          <a:lstStyle/>
          <a:p>
            <a:pPr fontAlgn="auto">
              <a:spcBef>
                <a:spcPts val="0"/>
              </a:spcBef>
              <a:spcAft>
                <a:spcPts val="0"/>
              </a:spcAft>
              <a:defRPr/>
            </a:pPr>
            <a:r>
              <a:rPr lang="en-US" altLang="zh-CN" sz="6000" b="1" dirty="0">
                <a:solidFill>
                  <a:srgbClr val="CC0000"/>
                </a:solidFill>
                <a:latin typeface="黑体" pitchFamily="2" charset="-122"/>
                <a:ea typeface="黑体" pitchFamily="2" charset="-122"/>
              </a:rPr>
              <a:t>3</a:t>
            </a:r>
            <a:r>
              <a:rPr lang="en-US" altLang="en-US" sz="6000" b="1" dirty="0">
                <a:solidFill>
                  <a:srgbClr val="CC0000"/>
                </a:solidFill>
                <a:latin typeface="黑体" pitchFamily="2" charset="-122"/>
                <a:ea typeface="黑体" pitchFamily="2" charset="-122"/>
              </a:rPr>
              <a:t>、商业繁荣</a:t>
            </a:r>
            <a:endParaRPr lang="zh-CN" altLang="en-US" b="1" dirty="0">
              <a:solidFill>
                <a:srgbClr val="000066"/>
              </a:solidFill>
              <a:latin typeface="+mn-lt"/>
              <a:ea typeface="+mn-ea"/>
            </a:endParaRPr>
          </a:p>
        </p:txBody>
      </p:sp>
      <p:sp>
        <p:nvSpPr>
          <p:cNvPr id="139275" name="Text Box 11"/>
          <p:cNvSpPr txBox="1">
            <a:spLocks noChangeArrowheads="1"/>
          </p:cNvSpPr>
          <p:nvPr/>
        </p:nvSpPr>
        <p:spPr bwMode="auto">
          <a:xfrm>
            <a:off x="468313" y="2781300"/>
            <a:ext cx="8351837" cy="3733800"/>
          </a:xfrm>
          <a:prstGeom prst="rect">
            <a:avLst/>
          </a:prstGeom>
          <a:noFill/>
          <a:ln>
            <a:noFill/>
          </a:ln>
          <a:effectLst/>
          <a:extLst>
            <a:ext uri="{909E8E84-426E-40DD-AFC4-6F175D3DCCD1}"/>
            <a:ext uri="{91240B29-F687-4F45-9708-019B960494DF}"/>
            <a:ext uri="{AF507438-7753-43E0-B8FC-AC1667EBCBE1}"/>
          </a:extLst>
        </p:spPr>
        <p:txBody>
          <a:bodyPr>
            <a:spAutoFit/>
          </a:bodyPr>
          <a:lstStyle/>
          <a:p>
            <a:pPr fontAlgn="auto">
              <a:lnSpc>
                <a:spcPts val="7100"/>
              </a:lnSpc>
              <a:spcBef>
                <a:spcPts val="0"/>
              </a:spcBef>
              <a:spcAft>
                <a:spcPts val="0"/>
              </a:spcAft>
              <a:defRPr/>
            </a:pPr>
            <a:r>
              <a:rPr lang="zh-CN" altLang="en-US" sz="5400" b="1" dirty="0">
                <a:solidFill>
                  <a:srgbClr val="000066"/>
                </a:solidFill>
                <a:effectLst>
                  <a:outerShdw blurRad="38100" dist="38100" dir="2700000" algn="tl">
                    <a:srgbClr val="000000">
                      <a:alpha val="43137"/>
                    </a:srgbClr>
                  </a:outerShdw>
                </a:effectLst>
                <a:latin typeface="+mn-lt"/>
                <a:ea typeface="黑体" pitchFamily="2" charset="-122"/>
              </a:rPr>
              <a:t>商业十分繁荣，水陆交通发达，贸易往来频繁，出现繁华的大都市。</a:t>
            </a:r>
            <a:r>
              <a:rPr lang="en-US" altLang="zh-CN" sz="5400" b="1" dirty="0">
                <a:solidFill>
                  <a:srgbClr val="000066"/>
                </a:solidFill>
                <a:effectLst>
                  <a:outerShdw blurRad="38100" dist="38100" dir="2700000" algn="tl">
                    <a:srgbClr val="000000">
                      <a:alpha val="43137"/>
                    </a:srgbClr>
                  </a:outerShdw>
                </a:effectLst>
                <a:latin typeface="+mn-lt"/>
                <a:ea typeface="黑体" pitchFamily="2" charset="-122"/>
              </a:rPr>
              <a:t>_____</a:t>
            </a:r>
            <a:r>
              <a:rPr lang="zh-CN" altLang="en-US" sz="5400" b="1" dirty="0">
                <a:solidFill>
                  <a:srgbClr val="000066"/>
                </a:solidFill>
                <a:effectLst>
                  <a:outerShdw blurRad="38100" dist="38100" dir="2700000" algn="tl">
                    <a:srgbClr val="000000">
                      <a:alpha val="43137"/>
                    </a:srgbClr>
                  </a:outerShdw>
                </a:effectLst>
                <a:latin typeface="+mn-lt"/>
                <a:ea typeface="黑体" pitchFamily="2" charset="-122"/>
              </a:rPr>
              <a:t>是一座国际性的</a:t>
            </a:r>
            <a:r>
              <a:rPr lang="zh-CN" altLang="en-US" sz="5400" b="1" dirty="0">
                <a:solidFill>
                  <a:srgbClr val="000066"/>
                </a:solidFill>
                <a:effectLst>
                  <a:outerShdw blurRad="38100" dist="38100" dir="2700000" algn="tl">
                    <a:srgbClr val="000000">
                      <a:alpha val="43137"/>
                    </a:srgbClr>
                  </a:outerShdw>
                </a:effectLst>
                <a:latin typeface="+mn-lt"/>
                <a:ea typeface="黑体" pitchFamily="2" charset="-122"/>
              </a:rPr>
              <a:t>大都会。</a:t>
            </a:r>
            <a:endParaRPr lang="zh-CN" altLang="en-US" sz="5400" b="1" dirty="0">
              <a:solidFill>
                <a:srgbClr val="000066"/>
              </a:solidFill>
              <a:effectLst>
                <a:outerShdw blurRad="38100" dist="38100" dir="2700000" algn="tl">
                  <a:srgbClr val="000000">
                    <a:alpha val="43137"/>
                  </a:srgbClr>
                </a:outerShdw>
              </a:effectLst>
              <a:latin typeface="+mn-lt"/>
              <a:ea typeface="黑体" pitchFamily="2" charset="-122"/>
            </a:endParaRPr>
          </a:p>
        </p:txBody>
      </p:sp>
      <p:sp>
        <p:nvSpPr>
          <p:cNvPr id="139276" name="Rectangle 12"/>
          <p:cNvSpPr>
            <a:spLocks noChangeArrowheads="1"/>
          </p:cNvSpPr>
          <p:nvPr/>
        </p:nvSpPr>
        <p:spPr bwMode="auto">
          <a:xfrm>
            <a:off x="5940425" y="4365625"/>
            <a:ext cx="1866900" cy="1098550"/>
          </a:xfrm>
          <a:prstGeom prst="rect">
            <a:avLst/>
          </a:prstGeom>
          <a:noFill/>
          <a:ln>
            <a:noFill/>
          </a:ln>
          <a:effectLst>
            <a:outerShdw dist="35921" dir="2700000" algn="ctr" rotWithShape="0">
              <a:srgbClr val="C0C0C0"/>
            </a:outerShdw>
          </a:effectLst>
          <a:extLst>
            <a:ext uri="{909E8E84-426E-40DD-AFC4-6F175D3DCCD1}"/>
            <a:ext uri="{91240B29-F687-4F45-9708-019B960494DF}"/>
          </a:extLst>
        </p:spPr>
        <p:txBody>
          <a:bodyPr wrap="none">
            <a:spAutoFit/>
          </a:bodyPr>
          <a:lstStyle/>
          <a:p>
            <a:pPr fontAlgn="auto">
              <a:spcBef>
                <a:spcPts val="0"/>
              </a:spcBef>
              <a:spcAft>
                <a:spcPts val="0"/>
              </a:spcAft>
              <a:defRPr/>
            </a:pPr>
            <a:r>
              <a:rPr lang="zh-CN" altLang="en-US" sz="6600" b="1" dirty="0">
                <a:solidFill>
                  <a:srgbClr val="800000"/>
                </a:solidFill>
                <a:latin typeface="+mn-lt"/>
                <a:ea typeface="黑体" pitchFamily="2" charset="-122"/>
              </a:rPr>
              <a:t>长安</a:t>
            </a:r>
          </a:p>
        </p:txBody>
      </p:sp>
      <p:grpSp>
        <p:nvGrpSpPr>
          <p:cNvPr id="40965" name="组合 13"/>
          <p:cNvGrpSpPr>
            <a:grpSpLocks/>
          </p:cNvGrpSpPr>
          <p:nvPr/>
        </p:nvGrpSpPr>
        <p:grpSpPr bwMode="auto">
          <a:xfrm>
            <a:off x="31750" y="-4763"/>
            <a:ext cx="9148763" cy="769938"/>
            <a:chOff x="-4539" y="-4737"/>
            <a:chExt cx="9148539" cy="769441"/>
          </a:xfrm>
        </p:grpSpPr>
        <p:pic>
          <p:nvPicPr>
            <p:cNvPr id="40966" name="Picture 6"/>
            <p:cNvPicPr>
              <a:picLocks noChangeAspect="1" noChangeArrowheads="1"/>
            </p:cNvPicPr>
            <p:nvPr/>
          </p:nvPicPr>
          <p:blipFill>
            <a:blip r:embed="rId3"/>
            <a:srcRect/>
            <a:stretch>
              <a:fillRect/>
            </a:stretch>
          </p:blipFill>
          <p:spPr bwMode="auto">
            <a:xfrm>
              <a:off x="-4539" y="0"/>
              <a:ext cx="9148539" cy="764704"/>
            </a:xfrm>
            <a:prstGeom prst="rect">
              <a:avLst/>
            </a:prstGeom>
            <a:noFill/>
            <a:ln w="9525">
              <a:noFill/>
              <a:miter lim="800000"/>
              <a:headEnd/>
              <a:tailEnd/>
            </a:ln>
          </p:spPr>
        </p:pic>
        <p:sp>
          <p:nvSpPr>
            <p:cNvPr id="19" name="Rectangle 4"/>
            <p:cNvSpPr>
              <a:spLocks noChangeArrowheads="1"/>
            </p:cNvSpPr>
            <p:nvPr/>
          </p:nvSpPr>
          <p:spPr bwMode="auto">
            <a:xfrm>
              <a:off x="1727382" y="-4737"/>
              <a:ext cx="5297357" cy="769441"/>
            </a:xfrm>
            <a:prstGeom prst="rect">
              <a:avLst/>
            </a:prstGeom>
            <a:noFill/>
            <a:ln>
              <a:noFill/>
            </a:ln>
            <a:effectLst/>
            <a:extLst>
              <a:ext uri="{909E8E84-426E-40DD-AFC4-6F175D3DCCD1}"/>
              <a:ext uri="{91240B29-F687-4F45-9708-019B960494DF}"/>
              <a:ext uri="{AF507438-7753-43E0-B8FC-AC1667EBCBE1}"/>
            </a:extLst>
          </p:spPr>
          <p:txBody>
            <a:bodyPr>
              <a:spAutoFit/>
            </a:bodyPr>
            <a:lstStyle/>
            <a:p>
              <a:pPr algn="ctr" fontAlgn="auto">
                <a:spcBef>
                  <a:spcPts val="0"/>
                </a:spcBef>
                <a:spcAft>
                  <a:spcPts val="0"/>
                </a:spcAft>
                <a:defRPr/>
              </a:pP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第</a:t>
              </a:r>
              <a:r>
                <a:rPr lang="en-US" altLang="zh-CN" sz="4400" b="1" dirty="0">
                  <a:solidFill>
                    <a:schemeClr val="bg1"/>
                  </a:solidFill>
                  <a:effectLst>
                    <a:outerShdw blurRad="38100" dist="38100" dir="2700000" algn="tl">
                      <a:srgbClr val="C0C0C0"/>
                    </a:outerShdw>
                  </a:effectLst>
                  <a:latin typeface="华文彩云" pitchFamily="2" charset="-122"/>
                  <a:ea typeface="华文彩云" pitchFamily="2" charset="-122"/>
                </a:rPr>
                <a:t>3</a:t>
              </a: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课  盛 唐 气 象</a:t>
              </a:r>
              <a:endPar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39276"/>
                                        </p:tgtEl>
                                        <p:attrNameLst>
                                          <p:attrName>style.visibility</p:attrName>
                                        </p:attrNameLst>
                                      </p:cBhvr>
                                      <p:to>
                                        <p:strVal val="visible"/>
                                      </p:to>
                                    </p:set>
                                    <p:animEffect transition="in" filter="barn(inHorizontal)">
                                      <p:cBhvr>
                                        <p:cTn id="7" dur="500"/>
                                        <p:tgtEl>
                                          <p:spTgt spid="1392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7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Picture 4" descr="5"/>
          <p:cNvPicPr>
            <a:picLocks noChangeAspect="1" noChangeArrowheads="1"/>
          </p:cNvPicPr>
          <p:nvPr/>
        </p:nvPicPr>
        <p:blipFill>
          <a:blip r:embed="rId2"/>
          <a:srcRect/>
          <a:stretch>
            <a:fillRect/>
          </a:stretch>
        </p:blipFill>
        <p:spPr bwMode="auto">
          <a:xfrm>
            <a:off x="827088" y="782638"/>
            <a:ext cx="6464300" cy="6075362"/>
          </a:xfrm>
          <a:prstGeom prst="rect">
            <a:avLst/>
          </a:prstGeom>
          <a:noFill/>
          <a:ln w="57150" cmpd="thinThick">
            <a:solidFill>
              <a:srgbClr val="800000"/>
            </a:solidFill>
            <a:miter lim="800000"/>
            <a:headEnd/>
            <a:tailEnd/>
          </a:ln>
        </p:spPr>
      </p:pic>
      <p:sp>
        <p:nvSpPr>
          <p:cNvPr id="91142" name="Text Box 6"/>
          <p:cNvSpPr txBox="1">
            <a:spLocks noChangeArrowheads="1"/>
          </p:cNvSpPr>
          <p:nvPr/>
        </p:nvSpPr>
        <p:spPr bwMode="auto">
          <a:xfrm>
            <a:off x="7380288" y="1231900"/>
            <a:ext cx="1108075" cy="4860925"/>
          </a:xfrm>
          <a:prstGeom prst="rect">
            <a:avLst/>
          </a:prstGeom>
          <a:noFill/>
          <a:ln>
            <a:noFill/>
          </a:ln>
          <a:effectLst/>
          <a:extLst>
            <a:ext uri="{909E8E84-426E-40DD-AFC4-6F175D3DCCD1}"/>
            <a:ext uri="{91240B29-F687-4F45-9708-019B960494DF}"/>
            <a:ext uri="{AF507438-7753-43E0-B8FC-AC1667EBCBE1}"/>
          </a:extLst>
        </p:spPr>
        <p:txBody>
          <a:bodyPr vert="eaVert">
            <a:spAutoFit/>
          </a:bodyPr>
          <a:lstStyle/>
          <a:p>
            <a:pPr fontAlgn="auto">
              <a:spcBef>
                <a:spcPts val="0"/>
              </a:spcBef>
              <a:spcAft>
                <a:spcPts val="0"/>
              </a:spcAft>
              <a:defRPr/>
            </a:pPr>
            <a:r>
              <a:rPr lang="zh-CN" altLang="en-US" sz="6000" b="1" dirty="0">
                <a:solidFill>
                  <a:srgbClr val="FF0000"/>
                </a:solidFill>
                <a:effectLst>
                  <a:outerShdw blurRad="38100" dist="38100" dir="2700000" algn="tl">
                    <a:srgbClr val="000000">
                      <a:alpha val="43137"/>
                    </a:srgbClr>
                  </a:outerShdw>
                </a:effectLst>
                <a:latin typeface="+mn-lt"/>
                <a:ea typeface="隶书" pitchFamily="49" charset="-122"/>
              </a:rPr>
              <a:t>长安城平面图</a:t>
            </a:r>
            <a:endParaRPr lang="zh-CN" altLang="en-US" sz="4400" dirty="0">
              <a:solidFill>
                <a:srgbClr val="FF0000"/>
              </a:solidFill>
              <a:effectLst>
                <a:outerShdw blurRad="38100" dist="38100" dir="2700000" algn="tl">
                  <a:srgbClr val="000000">
                    <a:alpha val="43137"/>
                  </a:srgbClr>
                </a:outerShdw>
              </a:effectLst>
              <a:latin typeface="+mn-lt"/>
            </a:endParaRPr>
          </a:p>
        </p:txBody>
      </p:sp>
      <p:grpSp>
        <p:nvGrpSpPr>
          <p:cNvPr id="41987" name="组合 9"/>
          <p:cNvGrpSpPr>
            <a:grpSpLocks/>
          </p:cNvGrpSpPr>
          <p:nvPr/>
        </p:nvGrpSpPr>
        <p:grpSpPr bwMode="auto">
          <a:xfrm>
            <a:off x="31750" y="-4763"/>
            <a:ext cx="9148763" cy="769938"/>
            <a:chOff x="-4539" y="-4737"/>
            <a:chExt cx="9148539" cy="769441"/>
          </a:xfrm>
        </p:grpSpPr>
        <p:pic>
          <p:nvPicPr>
            <p:cNvPr id="41988" name="Picture 6"/>
            <p:cNvPicPr>
              <a:picLocks noChangeAspect="1" noChangeArrowheads="1"/>
            </p:cNvPicPr>
            <p:nvPr/>
          </p:nvPicPr>
          <p:blipFill>
            <a:blip r:embed="rId3"/>
            <a:srcRect/>
            <a:stretch>
              <a:fillRect/>
            </a:stretch>
          </p:blipFill>
          <p:spPr bwMode="auto">
            <a:xfrm>
              <a:off x="-4539" y="0"/>
              <a:ext cx="9148539" cy="764704"/>
            </a:xfrm>
            <a:prstGeom prst="rect">
              <a:avLst/>
            </a:prstGeom>
            <a:noFill/>
            <a:ln w="9525">
              <a:noFill/>
              <a:miter lim="800000"/>
              <a:headEnd/>
              <a:tailEnd/>
            </a:ln>
          </p:spPr>
        </p:pic>
        <p:sp>
          <p:nvSpPr>
            <p:cNvPr id="12" name="Rectangle 4"/>
            <p:cNvSpPr>
              <a:spLocks noChangeArrowheads="1"/>
            </p:cNvSpPr>
            <p:nvPr/>
          </p:nvSpPr>
          <p:spPr bwMode="auto">
            <a:xfrm>
              <a:off x="1727382" y="-4737"/>
              <a:ext cx="5297357" cy="769441"/>
            </a:xfrm>
            <a:prstGeom prst="rect">
              <a:avLst/>
            </a:prstGeom>
            <a:noFill/>
            <a:ln>
              <a:noFill/>
            </a:ln>
            <a:effectLst/>
            <a:extLst>
              <a:ext uri="{909E8E84-426E-40DD-AFC4-6F175D3DCCD1}"/>
              <a:ext uri="{91240B29-F687-4F45-9708-019B960494DF}"/>
              <a:ext uri="{AF507438-7753-43E0-B8FC-AC1667EBCBE1}"/>
            </a:extLst>
          </p:spPr>
          <p:txBody>
            <a:bodyPr>
              <a:spAutoFit/>
            </a:bodyPr>
            <a:lstStyle/>
            <a:p>
              <a:pPr algn="ctr" fontAlgn="auto">
                <a:spcBef>
                  <a:spcPts val="0"/>
                </a:spcBef>
                <a:spcAft>
                  <a:spcPts val="0"/>
                </a:spcAft>
                <a:defRPr/>
              </a:pP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第</a:t>
              </a:r>
              <a:r>
                <a:rPr lang="en-US" altLang="zh-CN" sz="4400" b="1" dirty="0">
                  <a:solidFill>
                    <a:schemeClr val="bg1"/>
                  </a:solidFill>
                  <a:effectLst>
                    <a:outerShdw blurRad="38100" dist="38100" dir="2700000" algn="tl">
                      <a:srgbClr val="C0C0C0"/>
                    </a:outerShdw>
                  </a:effectLst>
                  <a:latin typeface="华文彩云" pitchFamily="2" charset="-122"/>
                  <a:ea typeface="华文彩云" pitchFamily="2" charset="-122"/>
                </a:rPr>
                <a:t>3</a:t>
              </a: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课  盛 唐 气 象</a:t>
              </a:r>
              <a:endPar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endParaRPr>
            </a:p>
          </p:txBody>
        </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4"/>
          <p:cNvSpPr>
            <a:spLocks noChangeArrowheads="1"/>
          </p:cNvSpPr>
          <p:nvPr/>
        </p:nvSpPr>
        <p:spPr bwMode="auto">
          <a:xfrm>
            <a:off x="0" y="595313"/>
            <a:ext cx="9144000" cy="1108075"/>
          </a:xfrm>
          <a:prstGeom prst="rect">
            <a:avLst/>
          </a:prstGeom>
          <a:blipFill>
            <a:blip r:embed="rId2"/>
            <a:tile tx="0" ty="0" sx="100000" sy="100000" flip="none" algn="tl"/>
          </a:blipFill>
          <a:ln>
            <a:noFill/>
          </a:ln>
          <a:effectLst>
            <a:outerShdw dist="35921" dir="2700000" algn="ctr" rotWithShape="0">
              <a:srgbClr val="C0C0C0"/>
            </a:outerShdw>
          </a:effectLst>
        </p:spPr>
        <p:txBody>
          <a:bodyPr anchor="ctr">
            <a:spAutoFit/>
          </a:bodyPr>
          <a:lstStyle/>
          <a:p>
            <a:pPr fontAlgn="auto">
              <a:spcBef>
                <a:spcPts val="0"/>
              </a:spcBef>
              <a:spcAft>
                <a:spcPts val="0"/>
              </a:spcAft>
              <a:defRPr/>
            </a:pPr>
            <a:r>
              <a:rPr lang="zh-CN" altLang="en-US" sz="6600" b="1" dirty="0">
                <a:solidFill>
                  <a:srgbClr val="FF0000"/>
                </a:solidFill>
                <a:effectLst>
                  <a:outerShdw blurRad="38100" dist="38100" dir="2700000" algn="tl">
                    <a:srgbClr val="000000">
                      <a:alpha val="43137"/>
                    </a:srgbClr>
                  </a:outerShdw>
                </a:effectLst>
                <a:latin typeface="隶书" pitchFamily="49" charset="-122"/>
                <a:ea typeface="隶书" pitchFamily="49" charset="-122"/>
              </a:rPr>
              <a:t>  二、</a:t>
            </a:r>
            <a:r>
              <a:rPr lang="zh-CN" altLang="en-US" sz="6600" b="1" dirty="0">
                <a:solidFill>
                  <a:srgbClr val="FF0000"/>
                </a:solidFill>
                <a:effectLst>
                  <a:outerShdw blurRad="38100" dist="38100" dir="2700000" algn="tl">
                    <a:srgbClr val="000000">
                      <a:alpha val="43137"/>
                    </a:srgbClr>
                  </a:outerShdw>
                </a:effectLst>
                <a:latin typeface="隶书" pitchFamily="49" charset="-122"/>
                <a:ea typeface="隶书" pitchFamily="49" charset="-122"/>
              </a:rPr>
              <a:t>民族交往与交融</a:t>
            </a:r>
          </a:p>
        </p:txBody>
      </p:sp>
      <p:sp>
        <p:nvSpPr>
          <p:cNvPr id="139270" name="Text Box 6"/>
          <p:cNvSpPr txBox="1">
            <a:spLocks noChangeArrowheads="1"/>
          </p:cNvSpPr>
          <p:nvPr/>
        </p:nvSpPr>
        <p:spPr bwMode="auto">
          <a:xfrm>
            <a:off x="1474788" y="1700213"/>
            <a:ext cx="6697662" cy="1006475"/>
          </a:xfrm>
          <a:prstGeom prst="rect">
            <a:avLst/>
          </a:prstGeom>
          <a:noFill/>
          <a:ln>
            <a:noFill/>
          </a:ln>
          <a:effectLst>
            <a:outerShdw dist="35921" dir="2700000" algn="ctr" rotWithShape="0">
              <a:srgbClr val="C0C0C0"/>
            </a:outerShdw>
          </a:effectLst>
          <a:extLst>
            <a:ext uri="{909E8E84-426E-40DD-AFC4-6F175D3DCCD1}"/>
            <a:ext uri="{91240B29-F687-4F45-9708-019B960494DF}"/>
          </a:extLst>
        </p:spPr>
        <p:txBody>
          <a:bodyPr>
            <a:spAutoFit/>
          </a:bodyPr>
          <a:lstStyle/>
          <a:p>
            <a:pPr fontAlgn="auto">
              <a:spcBef>
                <a:spcPts val="0"/>
              </a:spcBef>
              <a:spcAft>
                <a:spcPts val="0"/>
              </a:spcAft>
              <a:defRPr/>
            </a:pPr>
            <a:r>
              <a:rPr lang="en-US" altLang="zh-CN" sz="6000" b="1" dirty="0">
                <a:solidFill>
                  <a:srgbClr val="CC0000"/>
                </a:solidFill>
                <a:latin typeface="黑体" pitchFamily="2" charset="-122"/>
                <a:ea typeface="黑体" pitchFamily="2" charset="-122"/>
              </a:rPr>
              <a:t>1</a:t>
            </a:r>
            <a:r>
              <a:rPr lang="en-US" altLang="en-US" sz="6000" b="1" dirty="0">
                <a:solidFill>
                  <a:srgbClr val="CC0000"/>
                </a:solidFill>
                <a:latin typeface="黑体" pitchFamily="2" charset="-122"/>
                <a:ea typeface="黑体" pitchFamily="2" charset="-122"/>
              </a:rPr>
              <a:t>、</a:t>
            </a:r>
            <a:r>
              <a:rPr lang="zh-CN" altLang="en-US" sz="6000" b="1" dirty="0">
                <a:solidFill>
                  <a:srgbClr val="CC0000"/>
                </a:solidFill>
                <a:latin typeface="黑体" pitchFamily="2" charset="-122"/>
                <a:ea typeface="黑体" pitchFamily="2" charset="-122"/>
              </a:rPr>
              <a:t>唐蕃和亲</a:t>
            </a:r>
            <a:endParaRPr lang="zh-CN" altLang="en-US" b="1" dirty="0">
              <a:solidFill>
                <a:srgbClr val="000066"/>
              </a:solidFill>
              <a:latin typeface="+mn-lt"/>
              <a:ea typeface="+mn-ea"/>
            </a:endParaRPr>
          </a:p>
        </p:txBody>
      </p:sp>
      <p:sp>
        <p:nvSpPr>
          <p:cNvPr id="139275" name="Text Box 11"/>
          <p:cNvSpPr txBox="1">
            <a:spLocks noChangeArrowheads="1"/>
          </p:cNvSpPr>
          <p:nvPr/>
        </p:nvSpPr>
        <p:spPr bwMode="auto">
          <a:xfrm>
            <a:off x="468313" y="2492375"/>
            <a:ext cx="8351837" cy="4248150"/>
          </a:xfrm>
          <a:prstGeom prst="rect">
            <a:avLst/>
          </a:prstGeom>
          <a:noFill/>
          <a:ln>
            <a:noFill/>
          </a:ln>
          <a:effectLst/>
          <a:extLst>
            <a:ext uri="{909E8E84-426E-40DD-AFC4-6F175D3DCCD1}"/>
            <a:ext uri="{91240B29-F687-4F45-9708-019B960494DF}"/>
            <a:ext uri="{AF507438-7753-43E0-B8FC-AC1667EBCBE1}"/>
          </a:extLst>
        </p:spPr>
        <p:txBody>
          <a:bodyPr>
            <a:spAutoFit/>
          </a:bodyPr>
          <a:lstStyle/>
          <a:p>
            <a:pPr fontAlgn="auto">
              <a:spcBef>
                <a:spcPts val="0"/>
              </a:spcBef>
              <a:spcAft>
                <a:spcPts val="0"/>
              </a:spcAft>
              <a:defRPr/>
            </a:pPr>
            <a:r>
              <a:rPr lang="en-US" altLang="zh-CN" sz="5400" b="1" dirty="0">
                <a:solidFill>
                  <a:srgbClr val="000066"/>
                </a:solidFill>
                <a:effectLst>
                  <a:outerShdw blurRad="38100" dist="38100" dir="2700000" algn="tl">
                    <a:srgbClr val="000000">
                      <a:alpha val="43137"/>
                    </a:srgbClr>
                  </a:outerShdw>
                </a:effectLst>
                <a:latin typeface="黑体" pitchFamily="2" charset="-122"/>
                <a:ea typeface="黑体" pitchFamily="2" charset="-122"/>
              </a:rPr>
              <a:t>  ________</a:t>
            </a:r>
            <a:r>
              <a:rPr lang="zh-CN" altLang="en-US" sz="5400" b="1" dirty="0">
                <a:solidFill>
                  <a:srgbClr val="000066"/>
                </a:solidFill>
                <a:effectLst>
                  <a:outerShdw blurRad="38100" dist="38100" dir="2700000" algn="tl">
                    <a:srgbClr val="000000">
                      <a:alpha val="43137"/>
                    </a:srgbClr>
                  </a:outerShdw>
                </a:effectLst>
                <a:latin typeface="黑体" pitchFamily="2" charset="-122"/>
                <a:ea typeface="黑体" pitchFamily="2" charset="-122"/>
              </a:rPr>
              <a:t>时</a:t>
            </a:r>
            <a:r>
              <a:rPr lang="zh-CN" altLang="en-US" sz="5400" b="1" dirty="0">
                <a:solidFill>
                  <a:srgbClr val="000066"/>
                </a:solidFill>
                <a:effectLst>
                  <a:outerShdw blurRad="38100" dist="38100" dir="2700000" algn="tl">
                    <a:srgbClr val="000000">
                      <a:alpha val="43137"/>
                    </a:srgbClr>
                  </a:outerShdw>
                </a:effectLst>
                <a:latin typeface="黑体" pitchFamily="2" charset="-122"/>
                <a:ea typeface="黑体" pitchFamily="2" charset="-122"/>
              </a:rPr>
              <a:t>，</a:t>
            </a:r>
            <a:r>
              <a:rPr lang="zh-CN" altLang="en-US" sz="5400" b="1" dirty="0">
                <a:solidFill>
                  <a:srgbClr val="000066"/>
                </a:solidFill>
                <a:effectLst>
                  <a:outerShdw blurRad="38100" dist="38100" dir="2700000" algn="tl">
                    <a:srgbClr val="000000">
                      <a:alpha val="43137"/>
                    </a:srgbClr>
                  </a:outerShdw>
                </a:effectLst>
                <a:latin typeface="黑体" pitchFamily="2" charset="-122"/>
                <a:ea typeface="黑体" pitchFamily="2" charset="-122"/>
              </a:rPr>
              <a:t>吐蕃赞普</a:t>
            </a:r>
            <a:r>
              <a:rPr lang="en-US" altLang="zh-CN" sz="5400" b="1" dirty="0">
                <a:solidFill>
                  <a:srgbClr val="000066"/>
                </a:solidFill>
                <a:effectLst>
                  <a:outerShdw blurRad="38100" dist="38100" dir="2700000" algn="tl">
                    <a:srgbClr val="000000">
                      <a:alpha val="43137"/>
                    </a:srgbClr>
                  </a:outerShdw>
                </a:effectLst>
                <a:latin typeface="黑体" pitchFamily="2" charset="-122"/>
                <a:ea typeface="黑体" pitchFamily="2" charset="-122"/>
              </a:rPr>
              <a:t>________</a:t>
            </a:r>
            <a:r>
              <a:rPr lang="zh-CN" altLang="en-US" sz="5400" b="1" dirty="0">
                <a:solidFill>
                  <a:srgbClr val="000066"/>
                </a:solidFill>
                <a:effectLst>
                  <a:outerShdw blurRad="38100" dist="38100" dir="2700000" algn="tl">
                    <a:srgbClr val="000000">
                      <a:alpha val="43137"/>
                    </a:srgbClr>
                  </a:outerShdw>
                </a:effectLst>
                <a:latin typeface="黑体" pitchFamily="2" charset="-122"/>
                <a:ea typeface="黑体" pitchFamily="2" charset="-122"/>
              </a:rPr>
              <a:t>统一</a:t>
            </a:r>
            <a:r>
              <a:rPr lang="zh-CN" altLang="en-US" sz="5400" b="1" dirty="0">
                <a:solidFill>
                  <a:srgbClr val="000066"/>
                </a:solidFill>
                <a:effectLst>
                  <a:outerShdw blurRad="38100" dist="38100" dir="2700000" algn="tl">
                    <a:srgbClr val="000000">
                      <a:alpha val="43137"/>
                    </a:srgbClr>
                  </a:outerShdw>
                </a:effectLst>
                <a:latin typeface="黑体" pitchFamily="2" charset="-122"/>
                <a:ea typeface="黑体" pitchFamily="2" charset="-122"/>
              </a:rPr>
              <a:t>了青藏高原的各个部落，</a:t>
            </a:r>
            <a:r>
              <a:rPr lang="zh-CN" altLang="en-US" sz="5400" b="1" dirty="0">
                <a:solidFill>
                  <a:srgbClr val="000066"/>
                </a:solidFill>
                <a:effectLst>
                  <a:outerShdw blurRad="38100" dist="38100" dir="2700000" algn="tl">
                    <a:srgbClr val="000000">
                      <a:alpha val="43137"/>
                    </a:srgbClr>
                  </a:outerShdw>
                </a:effectLst>
                <a:latin typeface="黑体" pitchFamily="2" charset="-122"/>
                <a:ea typeface="黑体" pitchFamily="2" charset="-122"/>
              </a:rPr>
              <a:t>定都</a:t>
            </a:r>
            <a:r>
              <a:rPr lang="en-US" altLang="zh-CN" sz="5400" b="1" dirty="0">
                <a:solidFill>
                  <a:srgbClr val="000066"/>
                </a:solidFill>
                <a:effectLst>
                  <a:outerShdw blurRad="38100" dist="38100" dir="2700000" algn="tl">
                    <a:srgbClr val="000000">
                      <a:alpha val="43137"/>
                    </a:srgbClr>
                  </a:outerShdw>
                </a:effectLst>
                <a:latin typeface="黑体" pitchFamily="2" charset="-122"/>
                <a:ea typeface="黑体" pitchFamily="2" charset="-122"/>
              </a:rPr>
              <a:t>_____</a:t>
            </a:r>
            <a:r>
              <a:rPr lang="zh-CN" altLang="en-US" sz="5400" b="1" dirty="0">
                <a:solidFill>
                  <a:srgbClr val="000066"/>
                </a:solidFill>
                <a:effectLst>
                  <a:outerShdw blurRad="38100" dist="38100" dir="2700000" algn="tl">
                    <a:srgbClr val="000000">
                      <a:alpha val="43137"/>
                    </a:srgbClr>
                  </a:outerShdw>
                </a:effectLst>
                <a:latin typeface="黑体" pitchFamily="2" charset="-122"/>
                <a:ea typeface="黑体" pitchFamily="2" charset="-122"/>
              </a:rPr>
              <a:t>，</a:t>
            </a:r>
            <a:r>
              <a:rPr lang="zh-CN" altLang="en-US" sz="5400" b="1" dirty="0">
                <a:solidFill>
                  <a:srgbClr val="000066"/>
                </a:solidFill>
                <a:effectLst>
                  <a:outerShdw blurRad="38100" dist="38100" dir="2700000" algn="tl">
                    <a:srgbClr val="000000">
                      <a:alpha val="43137"/>
                    </a:srgbClr>
                  </a:outerShdw>
                </a:effectLst>
                <a:latin typeface="黑体" pitchFamily="2" charset="-122"/>
                <a:ea typeface="黑体" pitchFamily="2" charset="-122"/>
              </a:rPr>
              <a:t>实行了一系列发展生产、改革制度的措施</a:t>
            </a:r>
            <a:r>
              <a:rPr lang="zh-CN" altLang="en-US" sz="5400" b="1" dirty="0">
                <a:solidFill>
                  <a:srgbClr val="000066"/>
                </a:solidFill>
                <a:effectLst>
                  <a:outerShdw blurRad="38100" dist="38100" dir="2700000" algn="tl">
                    <a:srgbClr val="000000">
                      <a:alpha val="43137"/>
                    </a:srgbClr>
                  </a:outerShdw>
                </a:effectLst>
                <a:latin typeface="黑体" pitchFamily="2" charset="-122"/>
                <a:ea typeface="黑体" pitchFamily="2" charset="-122"/>
              </a:rPr>
              <a:t>。</a:t>
            </a:r>
            <a:endParaRPr lang="zh-CN" altLang="en-US" sz="5400" b="1" dirty="0">
              <a:solidFill>
                <a:srgbClr val="000066"/>
              </a:solidFill>
              <a:effectLst>
                <a:outerShdw blurRad="38100" dist="38100" dir="2700000" algn="tl">
                  <a:srgbClr val="000000">
                    <a:alpha val="43137"/>
                  </a:srgbClr>
                </a:outerShdw>
              </a:effectLst>
              <a:latin typeface="黑体" pitchFamily="2" charset="-122"/>
              <a:ea typeface="黑体" pitchFamily="2" charset="-122"/>
            </a:endParaRPr>
          </a:p>
        </p:txBody>
      </p:sp>
      <p:grpSp>
        <p:nvGrpSpPr>
          <p:cNvPr id="43012" name="组合 13"/>
          <p:cNvGrpSpPr>
            <a:grpSpLocks/>
          </p:cNvGrpSpPr>
          <p:nvPr/>
        </p:nvGrpSpPr>
        <p:grpSpPr bwMode="auto">
          <a:xfrm>
            <a:off x="31750" y="-4763"/>
            <a:ext cx="9148763" cy="769938"/>
            <a:chOff x="-4539" y="-4737"/>
            <a:chExt cx="9148539" cy="769441"/>
          </a:xfrm>
        </p:grpSpPr>
        <p:pic>
          <p:nvPicPr>
            <p:cNvPr id="43016" name="Picture 6"/>
            <p:cNvPicPr>
              <a:picLocks noChangeAspect="1" noChangeArrowheads="1"/>
            </p:cNvPicPr>
            <p:nvPr/>
          </p:nvPicPr>
          <p:blipFill>
            <a:blip r:embed="rId3"/>
            <a:srcRect/>
            <a:stretch>
              <a:fillRect/>
            </a:stretch>
          </p:blipFill>
          <p:spPr bwMode="auto">
            <a:xfrm>
              <a:off x="-4539" y="0"/>
              <a:ext cx="9148539" cy="764704"/>
            </a:xfrm>
            <a:prstGeom prst="rect">
              <a:avLst/>
            </a:prstGeom>
            <a:noFill/>
            <a:ln w="9525">
              <a:noFill/>
              <a:miter lim="800000"/>
              <a:headEnd/>
              <a:tailEnd/>
            </a:ln>
          </p:spPr>
        </p:pic>
        <p:sp>
          <p:nvSpPr>
            <p:cNvPr id="19" name="Rectangle 4"/>
            <p:cNvSpPr>
              <a:spLocks noChangeArrowheads="1"/>
            </p:cNvSpPr>
            <p:nvPr/>
          </p:nvSpPr>
          <p:spPr bwMode="auto">
            <a:xfrm>
              <a:off x="1727382" y="-4737"/>
              <a:ext cx="5297357" cy="769441"/>
            </a:xfrm>
            <a:prstGeom prst="rect">
              <a:avLst/>
            </a:prstGeom>
            <a:noFill/>
            <a:ln>
              <a:noFill/>
            </a:ln>
            <a:effectLst/>
            <a:extLst>
              <a:ext uri="{909E8E84-426E-40DD-AFC4-6F175D3DCCD1}"/>
              <a:ext uri="{91240B29-F687-4F45-9708-019B960494DF}"/>
              <a:ext uri="{AF507438-7753-43E0-B8FC-AC1667EBCBE1}"/>
            </a:extLst>
          </p:spPr>
          <p:txBody>
            <a:bodyPr>
              <a:spAutoFit/>
            </a:bodyPr>
            <a:lstStyle/>
            <a:p>
              <a:pPr algn="ctr" fontAlgn="auto">
                <a:spcBef>
                  <a:spcPts val="0"/>
                </a:spcBef>
                <a:spcAft>
                  <a:spcPts val="0"/>
                </a:spcAft>
                <a:defRPr/>
              </a:pP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第</a:t>
              </a:r>
              <a:r>
                <a:rPr lang="en-US" altLang="zh-CN" sz="4400" b="1" dirty="0">
                  <a:solidFill>
                    <a:schemeClr val="bg1"/>
                  </a:solidFill>
                  <a:effectLst>
                    <a:outerShdw blurRad="38100" dist="38100" dir="2700000" algn="tl">
                      <a:srgbClr val="C0C0C0"/>
                    </a:outerShdw>
                  </a:effectLst>
                  <a:latin typeface="华文彩云" pitchFamily="2" charset="-122"/>
                  <a:ea typeface="华文彩云" pitchFamily="2" charset="-122"/>
                </a:rPr>
                <a:t>3</a:t>
              </a: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课  盛 唐 气 象</a:t>
              </a:r>
              <a:endPar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endParaRPr>
            </a:p>
          </p:txBody>
        </p:sp>
      </p:grpSp>
      <p:sp>
        <p:nvSpPr>
          <p:cNvPr id="2" name="矩形 1"/>
          <p:cNvSpPr/>
          <p:nvPr/>
        </p:nvSpPr>
        <p:spPr>
          <a:xfrm>
            <a:off x="1277938" y="2413000"/>
            <a:ext cx="2501900" cy="1016000"/>
          </a:xfrm>
          <a:prstGeom prst="rect">
            <a:avLst/>
          </a:prstGeom>
        </p:spPr>
        <p:txBody>
          <a:bodyPr wrap="none">
            <a:spAutoFit/>
          </a:bodyPr>
          <a:lstStyle/>
          <a:p>
            <a:pPr fontAlgn="auto">
              <a:spcBef>
                <a:spcPts val="0"/>
              </a:spcBef>
              <a:spcAft>
                <a:spcPts val="0"/>
              </a:spcAft>
              <a:defRPr/>
            </a:pPr>
            <a:r>
              <a:rPr lang="zh-CN" altLang="en-US" sz="6000" b="1" dirty="0">
                <a:solidFill>
                  <a:srgbClr val="FF0000"/>
                </a:solidFill>
                <a:effectLst>
                  <a:outerShdw blurRad="38100" dist="38100" dir="2700000" algn="tl">
                    <a:srgbClr val="000000">
                      <a:alpha val="43137"/>
                    </a:srgbClr>
                  </a:outerShdw>
                </a:effectLst>
                <a:latin typeface="黑体" pitchFamily="2" charset="-122"/>
                <a:ea typeface="黑体" pitchFamily="2" charset="-122"/>
              </a:rPr>
              <a:t>唐太宗</a:t>
            </a:r>
            <a:endParaRPr lang="zh-CN" altLang="en-US" sz="2400" dirty="0">
              <a:solidFill>
                <a:srgbClr val="FF0000"/>
              </a:solidFill>
              <a:latin typeface="+mn-lt"/>
              <a:ea typeface="+mn-ea"/>
            </a:endParaRPr>
          </a:p>
        </p:txBody>
      </p:sp>
      <p:sp>
        <p:nvSpPr>
          <p:cNvPr id="3" name="矩形 2"/>
          <p:cNvSpPr/>
          <p:nvPr/>
        </p:nvSpPr>
        <p:spPr>
          <a:xfrm>
            <a:off x="233363" y="3205163"/>
            <a:ext cx="3475037" cy="1016000"/>
          </a:xfrm>
          <a:prstGeom prst="rect">
            <a:avLst/>
          </a:prstGeom>
        </p:spPr>
        <p:txBody>
          <a:bodyPr>
            <a:spAutoFit/>
          </a:bodyPr>
          <a:lstStyle/>
          <a:p>
            <a:pPr fontAlgn="auto">
              <a:spcBef>
                <a:spcPts val="0"/>
              </a:spcBef>
              <a:spcAft>
                <a:spcPts val="0"/>
              </a:spcAft>
              <a:defRPr/>
            </a:pPr>
            <a:r>
              <a:rPr lang="zh-CN" altLang="en-US" sz="6000" b="1" dirty="0">
                <a:solidFill>
                  <a:srgbClr val="FF0000"/>
                </a:solidFill>
                <a:effectLst>
                  <a:outerShdw blurRad="38100" dist="38100" dir="2700000" algn="tl">
                    <a:srgbClr val="000000">
                      <a:alpha val="43137"/>
                    </a:srgbClr>
                  </a:outerShdw>
                </a:effectLst>
                <a:latin typeface="黑体" pitchFamily="2" charset="-122"/>
                <a:ea typeface="黑体" pitchFamily="2" charset="-122"/>
              </a:rPr>
              <a:t>松赞干布</a:t>
            </a:r>
            <a:endParaRPr lang="zh-CN" altLang="en-US" sz="2400" dirty="0">
              <a:solidFill>
                <a:srgbClr val="FF0000"/>
              </a:solidFill>
              <a:latin typeface="+mn-lt"/>
              <a:ea typeface="+mn-ea"/>
            </a:endParaRPr>
          </a:p>
        </p:txBody>
      </p:sp>
      <p:sp>
        <p:nvSpPr>
          <p:cNvPr id="4" name="矩形 3"/>
          <p:cNvSpPr/>
          <p:nvPr/>
        </p:nvSpPr>
        <p:spPr>
          <a:xfrm>
            <a:off x="6156325" y="4068763"/>
            <a:ext cx="1730375" cy="1016000"/>
          </a:xfrm>
          <a:prstGeom prst="rect">
            <a:avLst/>
          </a:prstGeom>
        </p:spPr>
        <p:txBody>
          <a:bodyPr wrap="none">
            <a:spAutoFit/>
          </a:bodyPr>
          <a:lstStyle/>
          <a:p>
            <a:pPr fontAlgn="auto">
              <a:spcBef>
                <a:spcPts val="0"/>
              </a:spcBef>
              <a:spcAft>
                <a:spcPts val="0"/>
              </a:spcAft>
              <a:defRPr/>
            </a:pPr>
            <a:r>
              <a:rPr lang="zh-CN" altLang="en-US" sz="6000" b="1" dirty="0">
                <a:solidFill>
                  <a:srgbClr val="FF0000"/>
                </a:solidFill>
                <a:effectLst>
                  <a:outerShdw blurRad="38100" dist="38100" dir="2700000" algn="tl">
                    <a:srgbClr val="000000">
                      <a:alpha val="43137"/>
                    </a:srgbClr>
                  </a:outerShdw>
                </a:effectLst>
                <a:latin typeface="黑体" pitchFamily="2" charset="-122"/>
                <a:ea typeface="黑体" pitchFamily="2" charset="-122"/>
              </a:rPr>
              <a:t>逻些</a:t>
            </a:r>
            <a:endParaRPr lang="zh-CN" altLang="en-US" sz="2400" dirty="0">
              <a:solidFill>
                <a:srgbClr val="FF0000"/>
              </a:solidFill>
              <a:latin typeface="+mn-lt"/>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Text Box 4"/>
          <p:cNvSpPr txBox="1">
            <a:spLocks noChangeArrowheads="1"/>
          </p:cNvSpPr>
          <p:nvPr/>
        </p:nvSpPr>
        <p:spPr bwMode="auto">
          <a:xfrm>
            <a:off x="-3175" y="765175"/>
            <a:ext cx="9144000" cy="701675"/>
          </a:xfrm>
          <a:prstGeom prst="rect">
            <a:avLst/>
          </a:prstGeom>
          <a:noFill/>
          <a:ln>
            <a:noFill/>
          </a:ln>
          <a:effectLst/>
          <a:extLst>
            <a:ext uri="{909E8E84-426E-40DD-AFC4-6F175D3DCCD1}"/>
            <a:ext uri="{91240B29-F687-4F45-9708-019B960494DF}"/>
            <a:ext uri="{AF507438-7753-43E0-B8FC-AC1667EBCBE1}"/>
          </a:extLst>
        </p:spPr>
        <p:txBody>
          <a:bodyPr>
            <a:spAutoFit/>
          </a:bodyPr>
          <a:lstStyle/>
          <a:p>
            <a:pPr fontAlgn="auto">
              <a:spcBef>
                <a:spcPct val="50000"/>
              </a:spcBef>
              <a:spcAft>
                <a:spcPts val="0"/>
              </a:spcAft>
              <a:defRPr/>
            </a:pPr>
            <a:r>
              <a:rPr lang="zh-CN" altLang="en-US" sz="4000" b="1" dirty="0">
                <a:effectLst>
                  <a:outerShdw blurRad="38100" dist="38100" dir="2700000" algn="tl">
                    <a:srgbClr val="000000">
                      <a:alpha val="43137"/>
                    </a:srgbClr>
                  </a:outerShdw>
                </a:effectLst>
                <a:latin typeface="黑体" pitchFamily="2" charset="-122"/>
                <a:ea typeface="黑体" pitchFamily="2" charset="-122"/>
              </a:rPr>
              <a:t>（</a:t>
            </a:r>
            <a:r>
              <a:rPr lang="en-US" altLang="zh-CN" sz="4000" b="1" dirty="0">
                <a:effectLst>
                  <a:outerShdw blurRad="38100" dist="38100" dir="2700000" algn="tl">
                    <a:srgbClr val="000000">
                      <a:alpha val="43137"/>
                    </a:srgbClr>
                  </a:outerShdw>
                </a:effectLst>
                <a:latin typeface="黑体" pitchFamily="2" charset="-122"/>
                <a:ea typeface="黑体" pitchFamily="2" charset="-122"/>
              </a:rPr>
              <a:t>1</a:t>
            </a:r>
            <a:r>
              <a:rPr lang="zh-CN" altLang="en-US" sz="4000" b="1" dirty="0">
                <a:effectLst>
                  <a:outerShdw blurRad="38100" dist="38100" dir="2700000" algn="tl">
                    <a:srgbClr val="000000">
                      <a:alpha val="43137"/>
                    </a:srgbClr>
                  </a:outerShdw>
                </a:effectLst>
                <a:latin typeface="黑体" pitchFamily="2" charset="-122"/>
                <a:ea typeface="黑体" pitchFamily="2" charset="-122"/>
              </a:rPr>
              <a:t>）松赞干布为什么多次向唐朝求亲？</a:t>
            </a:r>
          </a:p>
        </p:txBody>
      </p:sp>
      <p:sp>
        <p:nvSpPr>
          <p:cNvPr id="36869" name="Text Box 5">
            <a:hlinkClick r:id="rId2" action="ppaction://hlinksldjump"/>
          </p:cNvPr>
          <p:cNvSpPr txBox="1">
            <a:spLocks noChangeArrowheads="1"/>
          </p:cNvSpPr>
          <p:nvPr/>
        </p:nvSpPr>
        <p:spPr bwMode="auto">
          <a:xfrm>
            <a:off x="4572000" y="1557338"/>
            <a:ext cx="4375150" cy="727075"/>
          </a:xfrm>
          <a:prstGeom prst="rect">
            <a:avLst/>
          </a:prstGeom>
          <a:noFill/>
          <a:ln w="25400">
            <a:solidFill>
              <a:srgbClr val="FF6600"/>
            </a:solidFill>
            <a:miter lim="800000"/>
            <a:headEnd/>
            <a:tailEnd/>
          </a:ln>
          <a:effectLst/>
          <a:extLst>
            <a:ext uri="{909E8E84-426E-40DD-AFC4-6F175D3DCCD1}"/>
            <a:ext uri="{AF507438-7753-43E0-B8FC-AC1667EBCBE1}"/>
          </a:extLst>
        </p:spPr>
        <p:txBody>
          <a:bodyPr>
            <a:spAutoFit/>
          </a:bodyPr>
          <a:lstStyle/>
          <a:p>
            <a:pPr algn="ctr" fontAlgn="auto">
              <a:spcBef>
                <a:spcPct val="50000"/>
              </a:spcBef>
              <a:spcAft>
                <a:spcPts val="0"/>
              </a:spcAft>
              <a:defRPr/>
            </a:pPr>
            <a:r>
              <a:rPr lang="zh-CN" altLang="en-US" sz="4000" b="1">
                <a:solidFill>
                  <a:srgbClr val="FF0000"/>
                </a:solidFill>
                <a:effectLst>
                  <a:outerShdw blurRad="38100" dist="38100" dir="2700000" algn="tl">
                    <a:srgbClr val="000000">
                      <a:alpha val="43137"/>
                    </a:srgbClr>
                  </a:outerShdw>
                </a:effectLst>
                <a:latin typeface="黑体" pitchFamily="2" charset="-122"/>
                <a:ea typeface="黑体" pitchFamily="2" charset="-122"/>
              </a:rPr>
              <a:t>仰慕中原文明</a:t>
            </a:r>
          </a:p>
        </p:txBody>
      </p:sp>
      <p:sp>
        <p:nvSpPr>
          <p:cNvPr id="36870" name="Text Box 6">
            <a:hlinkClick r:id="rId3" action="ppaction://hlinksldjump"/>
          </p:cNvPr>
          <p:cNvSpPr txBox="1">
            <a:spLocks noChangeArrowheads="1"/>
          </p:cNvSpPr>
          <p:nvPr/>
        </p:nvSpPr>
        <p:spPr bwMode="auto">
          <a:xfrm>
            <a:off x="1836738" y="3349625"/>
            <a:ext cx="6696075" cy="727075"/>
          </a:xfrm>
          <a:prstGeom prst="rect">
            <a:avLst/>
          </a:prstGeom>
          <a:noFill/>
          <a:ln w="25400">
            <a:solidFill>
              <a:srgbClr val="FF6600"/>
            </a:solidFill>
            <a:miter lim="800000"/>
            <a:headEnd/>
            <a:tailEnd/>
          </a:ln>
          <a:effectLst/>
          <a:extLst>
            <a:ext uri="{909E8E84-426E-40DD-AFC4-6F175D3DCCD1}"/>
            <a:ext uri="{AF507438-7753-43E0-B8FC-AC1667EBCBE1}"/>
          </a:extLst>
        </p:spPr>
        <p:txBody>
          <a:bodyPr>
            <a:spAutoFit/>
          </a:bodyPr>
          <a:lstStyle/>
          <a:p>
            <a:pPr algn="ctr" fontAlgn="auto">
              <a:spcBef>
                <a:spcPct val="50000"/>
              </a:spcBef>
              <a:spcAft>
                <a:spcPts val="0"/>
              </a:spcAft>
              <a:defRPr/>
            </a:pPr>
            <a:r>
              <a:rPr lang="zh-CN" altLang="en-US" sz="4000" b="1">
                <a:solidFill>
                  <a:srgbClr val="FF0000"/>
                </a:solidFill>
                <a:effectLst>
                  <a:outerShdw blurRad="38100" dist="38100" dir="2700000" algn="tl">
                    <a:srgbClr val="000000">
                      <a:alpha val="43137"/>
                    </a:srgbClr>
                  </a:outerShdw>
                </a:effectLst>
                <a:latin typeface="黑体" pitchFamily="2" charset="-122"/>
                <a:ea typeface="黑体" pitchFamily="2" charset="-122"/>
              </a:rPr>
              <a:t>把</a:t>
            </a:r>
            <a:r>
              <a:rPr lang="zh-CN" altLang="en-US" sz="4000" b="1">
                <a:solidFill>
                  <a:srgbClr val="0000FF"/>
                </a:solidFill>
                <a:effectLst>
                  <a:outerShdw blurRad="38100" dist="38100" dir="2700000" algn="tl">
                    <a:srgbClr val="000000">
                      <a:alpha val="43137"/>
                    </a:srgbClr>
                  </a:outerShdw>
                </a:effectLst>
                <a:latin typeface="黑体" pitchFamily="2" charset="-122"/>
                <a:ea typeface="黑体" pitchFamily="2" charset="-122"/>
              </a:rPr>
              <a:t>文成公主</a:t>
            </a:r>
            <a:r>
              <a:rPr lang="zh-CN" altLang="en-US" sz="4000" b="1">
                <a:solidFill>
                  <a:srgbClr val="FF0000"/>
                </a:solidFill>
                <a:effectLst>
                  <a:outerShdw blurRad="38100" dist="38100" dir="2700000" algn="tl">
                    <a:srgbClr val="000000">
                      <a:alpha val="43137"/>
                    </a:srgbClr>
                  </a:outerShdw>
                </a:effectLst>
                <a:latin typeface="黑体" pitchFamily="2" charset="-122"/>
                <a:ea typeface="黑体" pitchFamily="2" charset="-122"/>
              </a:rPr>
              <a:t>嫁给松赞干布</a:t>
            </a:r>
          </a:p>
        </p:txBody>
      </p:sp>
      <p:sp>
        <p:nvSpPr>
          <p:cNvPr id="36871" name="Text Box 7">
            <a:hlinkClick r:id="rId4" action="ppaction://hlinksldjump"/>
          </p:cNvPr>
          <p:cNvSpPr txBox="1">
            <a:spLocks noChangeArrowheads="1"/>
          </p:cNvSpPr>
          <p:nvPr/>
        </p:nvSpPr>
        <p:spPr bwMode="auto">
          <a:xfrm>
            <a:off x="1465263" y="5084763"/>
            <a:ext cx="7210425" cy="1397000"/>
          </a:xfrm>
          <a:prstGeom prst="rect">
            <a:avLst/>
          </a:prstGeom>
          <a:noFill/>
          <a:ln w="25400">
            <a:solidFill>
              <a:srgbClr val="FF6600"/>
            </a:solidFill>
            <a:miter lim="800000"/>
            <a:headEnd/>
            <a:tailEnd/>
          </a:ln>
          <a:effectLst/>
          <a:extLst>
            <a:ext uri="{909E8E84-426E-40DD-AFC4-6F175D3DCCD1}"/>
            <a:ext uri="{AF507438-7753-43E0-B8FC-AC1667EBCBE1}"/>
          </a:extLst>
        </p:spPr>
        <p:txBody>
          <a:bodyPr>
            <a:spAutoFit/>
          </a:bodyPr>
          <a:lstStyle/>
          <a:p>
            <a:pPr fontAlgn="auto">
              <a:spcBef>
                <a:spcPct val="10000"/>
              </a:spcBef>
              <a:spcAft>
                <a:spcPts val="0"/>
              </a:spcAft>
              <a:defRPr/>
            </a:pPr>
            <a:r>
              <a:rPr lang="zh-CN" altLang="en-US" sz="4000" b="1">
                <a:solidFill>
                  <a:srgbClr val="FF0000"/>
                </a:solidFill>
                <a:effectLst>
                  <a:outerShdw blurRad="38100" dist="38100" dir="2700000" algn="tl">
                    <a:srgbClr val="000000">
                      <a:alpha val="43137"/>
                    </a:srgbClr>
                  </a:outerShdw>
                </a:effectLst>
                <a:latin typeface="黑体" pitchFamily="2" charset="-122"/>
                <a:ea typeface="黑体" pitchFamily="2" charset="-122"/>
              </a:rPr>
              <a:t>密切了</a:t>
            </a:r>
            <a:r>
              <a:rPr lang="zh-CN" altLang="en-US" sz="4000" b="1">
                <a:solidFill>
                  <a:srgbClr val="0000FF"/>
                </a:solidFill>
                <a:effectLst>
                  <a:outerShdw blurRad="38100" dist="38100" dir="2700000" algn="tl">
                    <a:srgbClr val="000000">
                      <a:alpha val="43137"/>
                    </a:srgbClr>
                  </a:outerShdw>
                </a:effectLst>
                <a:latin typeface="黑体" pitchFamily="2" charset="-122"/>
                <a:ea typeface="黑体" pitchFamily="2" charset="-122"/>
              </a:rPr>
              <a:t>唐蕃</a:t>
            </a:r>
            <a:r>
              <a:rPr lang="zh-CN" altLang="en-US" sz="4000" b="1">
                <a:solidFill>
                  <a:srgbClr val="FF0000"/>
                </a:solidFill>
                <a:effectLst>
                  <a:outerShdw blurRad="38100" dist="38100" dir="2700000" algn="tl">
                    <a:srgbClr val="000000">
                      <a:alpha val="43137"/>
                    </a:srgbClr>
                  </a:outerShdw>
                </a:effectLst>
                <a:latin typeface="黑体" pitchFamily="2" charset="-122"/>
                <a:ea typeface="黑体" pitchFamily="2" charset="-122"/>
              </a:rPr>
              <a:t>经济文化交流，</a:t>
            </a:r>
          </a:p>
          <a:p>
            <a:pPr fontAlgn="auto">
              <a:spcBef>
                <a:spcPct val="10000"/>
              </a:spcBef>
              <a:spcAft>
                <a:spcPts val="0"/>
              </a:spcAft>
              <a:defRPr/>
            </a:pPr>
            <a:r>
              <a:rPr lang="zh-CN" altLang="en-US" sz="4000" b="1">
                <a:solidFill>
                  <a:srgbClr val="FF0000"/>
                </a:solidFill>
                <a:effectLst>
                  <a:outerShdw blurRad="38100" dist="38100" dir="2700000" algn="tl">
                    <a:srgbClr val="000000">
                      <a:alpha val="43137"/>
                    </a:srgbClr>
                  </a:outerShdw>
                </a:effectLst>
                <a:latin typeface="黑体" pitchFamily="2" charset="-122"/>
                <a:ea typeface="黑体" pitchFamily="2" charset="-122"/>
              </a:rPr>
              <a:t>增进了</a:t>
            </a:r>
            <a:r>
              <a:rPr lang="zh-CN" altLang="en-US" sz="4000" b="1">
                <a:solidFill>
                  <a:srgbClr val="0000FF"/>
                </a:solidFill>
                <a:effectLst>
                  <a:outerShdw blurRad="38100" dist="38100" dir="2700000" algn="tl">
                    <a:srgbClr val="000000">
                      <a:alpha val="43137"/>
                    </a:srgbClr>
                  </a:outerShdw>
                </a:effectLst>
                <a:latin typeface="黑体" pitchFamily="2" charset="-122"/>
                <a:ea typeface="黑体" pitchFamily="2" charset="-122"/>
              </a:rPr>
              <a:t>汉藏</a:t>
            </a:r>
            <a:r>
              <a:rPr lang="zh-CN" altLang="en-US" sz="4000" b="1">
                <a:solidFill>
                  <a:srgbClr val="FF0000"/>
                </a:solidFill>
                <a:effectLst>
                  <a:outerShdw blurRad="38100" dist="38100" dir="2700000" algn="tl">
                    <a:srgbClr val="000000">
                      <a:alpha val="43137"/>
                    </a:srgbClr>
                  </a:outerShdw>
                </a:effectLst>
                <a:latin typeface="黑体" pitchFamily="2" charset="-122"/>
                <a:ea typeface="黑体" pitchFamily="2" charset="-122"/>
              </a:rPr>
              <a:t>之间的友好关系。</a:t>
            </a:r>
          </a:p>
        </p:txBody>
      </p:sp>
      <p:sp>
        <p:nvSpPr>
          <p:cNvPr id="36872" name="Text Box 8"/>
          <p:cNvSpPr txBox="1">
            <a:spLocks noChangeArrowheads="1"/>
          </p:cNvSpPr>
          <p:nvPr/>
        </p:nvSpPr>
        <p:spPr bwMode="auto">
          <a:xfrm>
            <a:off x="0" y="2565400"/>
            <a:ext cx="9467850" cy="701675"/>
          </a:xfrm>
          <a:prstGeom prst="rect">
            <a:avLst/>
          </a:prstGeom>
          <a:noFill/>
          <a:ln>
            <a:noFill/>
          </a:ln>
          <a:effectLst/>
          <a:extLst>
            <a:ext uri="{909E8E84-426E-40DD-AFC4-6F175D3DCCD1}"/>
            <a:ext uri="{91240B29-F687-4F45-9708-019B960494DF}"/>
            <a:ext uri="{AF507438-7753-43E0-B8FC-AC1667EBCBE1}"/>
          </a:extLst>
        </p:spPr>
        <p:txBody>
          <a:bodyPr>
            <a:spAutoFit/>
          </a:bodyPr>
          <a:lstStyle/>
          <a:p>
            <a:pPr fontAlgn="auto">
              <a:spcBef>
                <a:spcPct val="50000"/>
              </a:spcBef>
              <a:spcAft>
                <a:spcPts val="0"/>
              </a:spcAft>
              <a:defRPr/>
            </a:pPr>
            <a:r>
              <a:rPr lang="zh-CN" altLang="en-US" sz="4000" b="1" dirty="0">
                <a:effectLst>
                  <a:outerShdw blurRad="38100" dist="38100" dir="2700000" algn="tl">
                    <a:srgbClr val="000000">
                      <a:alpha val="43137"/>
                    </a:srgbClr>
                  </a:outerShdw>
                </a:effectLst>
                <a:latin typeface="黑体" pitchFamily="2" charset="-122"/>
                <a:ea typeface="黑体" pitchFamily="2" charset="-122"/>
              </a:rPr>
              <a:t>（</a:t>
            </a:r>
            <a:r>
              <a:rPr lang="en-US" altLang="zh-CN" sz="4000" b="1" dirty="0">
                <a:effectLst>
                  <a:outerShdw blurRad="38100" dist="38100" dir="2700000" algn="tl">
                    <a:srgbClr val="000000">
                      <a:alpha val="43137"/>
                    </a:srgbClr>
                  </a:outerShdw>
                </a:effectLst>
                <a:latin typeface="黑体" pitchFamily="2" charset="-122"/>
                <a:ea typeface="黑体" pitchFamily="2" charset="-122"/>
              </a:rPr>
              <a:t>2</a:t>
            </a:r>
            <a:r>
              <a:rPr lang="zh-CN" altLang="en-US" sz="4000" b="1" dirty="0">
                <a:effectLst>
                  <a:outerShdw blurRad="38100" dist="38100" dir="2700000" algn="tl">
                    <a:srgbClr val="000000">
                      <a:alpha val="43137"/>
                    </a:srgbClr>
                  </a:outerShdw>
                </a:effectLst>
                <a:latin typeface="黑体" pitchFamily="2" charset="-122"/>
                <a:ea typeface="黑体" pitchFamily="2" charset="-122"/>
              </a:rPr>
              <a:t>）唐太宗如何对待松赞干布的求亲？</a:t>
            </a:r>
          </a:p>
        </p:txBody>
      </p:sp>
      <p:sp>
        <p:nvSpPr>
          <p:cNvPr id="36873" name="Text Box 9"/>
          <p:cNvSpPr txBox="1">
            <a:spLocks noChangeArrowheads="1"/>
          </p:cNvSpPr>
          <p:nvPr/>
        </p:nvSpPr>
        <p:spPr bwMode="auto">
          <a:xfrm>
            <a:off x="107950" y="4311650"/>
            <a:ext cx="8785225" cy="701675"/>
          </a:xfrm>
          <a:prstGeom prst="rect">
            <a:avLst/>
          </a:prstGeom>
          <a:noFill/>
          <a:ln>
            <a:noFill/>
          </a:ln>
          <a:effectLst/>
          <a:extLst>
            <a:ext uri="{909E8E84-426E-40DD-AFC4-6F175D3DCCD1}"/>
            <a:ext uri="{91240B29-F687-4F45-9708-019B960494DF}"/>
            <a:ext uri="{AF507438-7753-43E0-B8FC-AC1667EBCBE1}"/>
          </a:extLst>
        </p:spPr>
        <p:txBody>
          <a:bodyPr>
            <a:spAutoFit/>
          </a:bodyPr>
          <a:lstStyle/>
          <a:p>
            <a:pPr fontAlgn="auto">
              <a:spcBef>
                <a:spcPct val="50000"/>
              </a:spcBef>
              <a:spcAft>
                <a:spcPts val="0"/>
              </a:spcAft>
              <a:defRPr/>
            </a:pPr>
            <a:r>
              <a:rPr lang="zh-CN" altLang="en-US" sz="4000" b="1" dirty="0">
                <a:effectLst>
                  <a:outerShdw blurRad="38100" dist="38100" dir="2700000" algn="tl">
                    <a:srgbClr val="000000">
                      <a:alpha val="43137"/>
                    </a:srgbClr>
                  </a:outerShdw>
                </a:effectLst>
                <a:latin typeface="黑体" pitchFamily="2" charset="-122"/>
                <a:ea typeface="黑体" pitchFamily="2" charset="-122"/>
              </a:rPr>
              <a:t>（</a:t>
            </a:r>
            <a:r>
              <a:rPr lang="en-US" altLang="zh-CN" sz="4000" b="1" dirty="0">
                <a:effectLst>
                  <a:outerShdw blurRad="38100" dist="38100" dir="2700000" algn="tl">
                    <a:srgbClr val="000000">
                      <a:alpha val="43137"/>
                    </a:srgbClr>
                  </a:outerShdw>
                </a:effectLst>
                <a:latin typeface="黑体" pitchFamily="2" charset="-122"/>
                <a:ea typeface="黑体" pitchFamily="2" charset="-122"/>
              </a:rPr>
              <a:t>3</a:t>
            </a:r>
            <a:r>
              <a:rPr lang="zh-CN" altLang="en-US" sz="4000" b="1" dirty="0">
                <a:effectLst>
                  <a:outerShdw blurRad="38100" dist="38100" dir="2700000" algn="tl">
                    <a:srgbClr val="000000">
                      <a:alpha val="43137"/>
                    </a:srgbClr>
                  </a:outerShdw>
                </a:effectLst>
                <a:latin typeface="黑体" pitchFamily="2" charset="-122"/>
                <a:ea typeface="黑体" pitchFamily="2" charset="-122"/>
              </a:rPr>
              <a:t>）唐蕃和亲产生了什么积极作用？</a:t>
            </a:r>
          </a:p>
        </p:txBody>
      </p:sp>
      <p:grpSp>
        <p:nvGrpSpPr>
          <p:cNvPr id="44039" name="组合 17"/>
          <p:cNvGrpSpPr>
            <a:grpSpLocks/>
          </p:cNvGrpSpPr>
          <p:nvPr/>
        </p:nvGrpSpPr>
        <p:grpSpPr bwMode="auto">
          <a:xfrm>
            <a:off x="31750" y="-4763"/>
            <a:ext cx="9148763" cy="769938"/>
            <a:chOff x="-4539" y="-4737"/>
            <a:chExt cx="9148539" cy="769441"/>
          </a:xfrm>
        </p:grpSpPr>
        <p:pic>
          <p:nvPicPr>
            <p:cNvPr id="44040" name="Picture 6"/>
            <p:cNvPicPr>
              <a:picLocks noChangeAspect="1" noChangeArrowheads="1"/>
            </p:cNvPicPr>
            <p:nvPr/>
          </p:nvPicPr>
          <p:blipFill>
            <a:blip r:embed="rId5"/>
            <a:srcRect/>
            <a:stretch>
              <a:fillRect/>
            </a:stretch>
          </p:blipFill>
          <p:spPr bwMode="auto">
            <a:xfrm>
              <a:off x="-4539" y="0"/>
              <a:ext cx="9148539" cy="764704"/>
            </a:xfrm>
            <a:prstGeom prst="rect">
              <a:avLst/>
            </a:prstGeom>
            <a:noFill/>
            <a:ln w="9525">
              <a:noFill/>
              <a:miter lim="800000"/>
              <a:headEnd/>
              <a:tailEnd/>
            </a:ln>
          </p:spPr>
        </p:pic>
        <p:sp>
          <p:nvSpPr>
            <p:cNvPr id="20" name="Rectangle 4"/>
            <p:cNvSpPr>
              <a:spLocks noChangeArrowheads="1"/>
            </p:cNvSpPr>
            <p:nvPr/>
          </p:nvSpPr>
          <p:spPr bwMode="auto">
            <a:xfrm>
              <a:off x="1727382" y="-4737"/>
              <a:ext cx="5297357" cy="769441"/>
            </a:xfrm>
            <a:prstGeom prst="rect">
              <a:avLst/>
            </a:prstGeom>
            <a:noFill/>
            <a:ln>
              <a:noFill/>
            </a:ln>
            <a:effectLst/>
            <a:extLst>
              <a:ext uri="{909E8E84-426E-40DD-AFC4-6F175D3DCCD1}"/>
              <a:ext uri="{91240B29-F687-4F45-9708-019B960494DF}"/>
              <a:ext uri="{AF507438-7753-43E0-B8FC-AC1667EBCBE1}"/>
            </a:extLst>
          </p:spPr>
          <p:txBody>
            <a:bodyPr>
              <a:spAutoFit/>
            </a:bodyPr>
            <a:lstStyle/>
            <a:p>
              <a:pPr algn="ctr" fontAlgn="auto">
                <a:spcBef>
                  <a:spcPts val="0"/>
                </a:spcBef>
                <a:spcAft>
                  <a:spcPts val="0"/>
                </a:spcAft>
                <a:defRPr/>
              </a:pP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第</a:t>
              </a:r>
              <a:r>
                <a:rPr lang="en-US" altLang="zh-CN" sz="4400" b="1" dirty="0">
                  <a:solidFill>
                    <a:schemeClr val="bg1"/>
                  </a:solidFill>
                  <a:effectLst>
                    <a:outerShdw blurRad="38100" dist="38100" dir="2700000" algn="tl">
                      <a:srgbClr val="C0C0C0"/>
                    </a:outerShdw>
                  </a:effectLst>
                  <a:latin typeface="华文彩云" pitchFamily="2" charset="-122"/>
                  <a:ea typeface="华文彩云" pitchFamily="2" charset="-122"/>
                </a:rPr>
                <a:t>3</a:t>
              </a: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课  盛 唐 气 象</a:t>
              </a:r>
              <a:endPar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36869"/>
                                        </p:tgtEl>
                                        <p:attrNameLst>
                                          <p:attrName>style.visibility</p:attrName>
                                        </p:attrNameLst>
                                      </p:cBhvr>
                                      <p:to>
                                        <p:strVal val="visible"/>
                                      </p:to>
                                    </p:set>
                                    <p:animEffect transition="in" filter="fade">
                                      <p:cBhvr>
                                        <p:cTn id="7" dur="800" decel="100000"/>
                                        <p:tgtEl>
                                          <p:spTgt spid="36869"/>
                                        </p:tgtEl>
                                      </p:cBhvr>
                                    </p:animEffect>
                                    <p:anim calcmode="lin" valueType="num">
                                      <p:cBhvr>
                                        <p:cTn id="8" dur="800" decel="100000" fill="hold"/>
                                        <p:tgtEl>
                                          <p:spTgt spid="36869"/>
                                        </p:tgtEl>
                                        <p:attrNameLst>
                                          <p:attrName>style.rotation</p:attrName>
                                        </p:attrNameLst>
                                      </p:cBhvr>
                                      <p:tavLst>
                                        <p:tav tm="0">
                                          <p:val>
                                            <p:fltVal val="-90"/>
                                          </p:val>
                                        </p:tav>
                                        <p:tav tm="100000">
                                          <p:val>
                                            <p:fltVal val="0"/>
                                          </p:val>
                                        </p:tav>
                                      </p:tavLst>
                                    </p:anim>
                                    <p:anim calcmode="lin" valueType="num">
                                      <p:cBhvr>
                                        <p:cTn id="9" dur="800" decel="100000" fill="hold"/>
                                        <p:tgtEl>
                                          <p:spTgt spid="36869"/>
                                        </p:tgtEl>
                                        <p:attrNameLst>
                                          <p:attrName>ppt_x</p:attrName>
                                        </p:attrNameLst>
                                      </p:cBhvr>
                                      <p:tavLst>
                                        <p:tav tm="0">
                                          <p:val>
                                            <p:strVal val="#ppt_x+0.4"/>
                                          </p:val>
                                        </p:tav>
                                        <p:tav tm="100000">
                                          <p:val>
                                            <p:strVal val="#ppt_x-0.05"/>
                                          </p:val>
                                        </p:tav>
                                      </p:tavLst>
                                    </p:anim>
                                    <p:anim calcmode="lin" valueType="num">
                                      <p:cBhvr>
                                        <p:cTn id="10" dur="800" decel="100000" fill="hold"/>
                                        <p:tgtEl>
                                          <p:spTgt spid="36869"/>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6869"/>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6869"/>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36870"/>
                                        </p:tgtEl>
                                        <p:attrNameLst>
                                          <p:attrName>style.visibility</p:attrName>
                                        </p:attrNameLst>
                                      </p:cBhvr>
                                      <p:to>
                                        <p:strVal val="visible"/>
                                      </p:to>
                                    </p:set>
                                    <p:animEffect transition="in" filter="fade">
                                      <p:cBhvr>
                                        <p:cTn id="17" dur="800" decel="100000"/>
                                        <p:tgtEl>
                                          <p:spTgt spid="36870"/>
                                        </p:tgtEl>
                                      </p:cBhvr>
                                    </p:animEffect>
                                    <p:anim calcmode="lin" valueType="num">
                                      <p:cBhvr>
                                        <p:cTn id="18" dur="800" decel="100000" fill="hold"/>
                                        <p:tgtEl>
                                          <p:spTgt spid="36870"/>
                                        </p:tgtEl>
                                        <p:attrNameLst>
                                          <p:attrName>style.rotation</p:attrName>
                                        </p:attrNameLst>
                                      </p:cBhvr>
                                      <p:tavLst>
                                        <p:tav tm="0">
                                          <p:val>
                                            <p:fltVal val="-90"/>
                                          </p:val>
                                        </p:tav>
                                        <p:tav tm="100000">
                                          <p:val>
                                            <p:fltVal val="0"/>
                                          </p:val>
                                        </p:tav>
                                      </p:tavLst>
                                    </p:anim>
                                    <p:anim calcmode="lin" valueType="num">
                                      <p:cBhvr>
                                        <p:cTn id="19" dur="800" decel="100000" fill="hold"/>
                                        <p:tgtEl>
                                          <p:spTgt spid="36870"/>
                                        </p:tgtEl>
                                        <p:attrNameLst>
                                          <p:attrName>ppt_x</p:attrName>
                                        </p:attrNameLst>
                                      </p:cBhvr>
                                      <p:tavLst>
                                        <p:tav tm="0">
                                          <p:val>
                                            <p:strVal val="#ppt_x+0.4"/>
                                          </p:val>
                                        </p:tav>
                                        <p:tav tm="100000">
                                          <p:val>
                                            <p:strVal val="#ppt_x-0.05"/>
                                          </p:val>
                                        </p:tav>
                                      </p:tavLst>
                                    </p:anim>
                                    <p:anim calcmode="lin" valueType="num">
                                      <p:cBhvr>
                                        <p:cTn id="20" dur="800" decel="100000" fill="hold"/>
                                        <p:tgtEl>
                                          <p:spTgt spid="36870"/>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36870"/>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36870"/>
                                        </p:tgtEl>
                                        <p:attrNameLst>
                                          <p:attrName>ppt_y</p:attrName>
                                        </p:attrNameLst>
                                      </p:cBhvr>
                                      <p:tavLst>
                                        <p:tav tm="0">
                                          <p:val>
                                            <p:strVal val="#ppt_y+0.1"/>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30" presetClass="entr" presetSubtype="0" fill="hold" grpId="0" nodeType="clickEffect">
                                  <p:stCondLst>
                                    <p:cond delay="0"/>
                                  </p:stCondLst>
                                  <p:childTnLst>
                                    <p:set>
                                      <p:cBhvr>
                                        <p:cTn id="26" dur="1" fill="hold">
                                          <p:stCondLst>
                                            <p:cond delay="0"/>
                                          </p:stCondLst>
                                        </p:cTn>
                                        <p:tgtEl>
                                          <p:spTgt spid="36871"/>
                                        </p:tgtEl>
                                        <p:attrNameLst>
                                          <p:attrName>style.visibility</p:attrName>
                                        </p:attrNameLst>
                                      </p:cBhvr>
                                      <p:to>
                                        <p:strVal val="visible"/>
                                      </p:to>
                                    </p:set>
                                    <p:animEffect transition="in" filter="fade">
                                      <p:cBhvr>
                                        <p:cTn id="27" dur="800" decel="100000"/>
                                        <p:tgtEl>
                                          <p:spTgt spid="36871"/>
                                        </p:tgtEl>
                                      </p:cBhvr>
                                    </p:animEffect>
                                    <p:anim calcmode="lin" valueType="num">
                                      <p:cBhvr>
                                        <p:cTn id="28" dur="800" decel="100000" fill="hold"/>
                                        <p:tgtEl>
                                          <p:spTgt spid="36871"/>
                                        </p:tgtEl>
                                        <p:attrNameLst>
                                          <p:attrName>style.rotation</p:attrName>
                                        </p:attrNameLst>
                                      </p:cBhvr>
                                      <p:tavLst>
                                        <p:tav tm="0">
                                          <p:val>
                                            <p:fltVal val="-90"/>
                                          </p:val>
                                        </p:tav>
                                        <p:tav tm="100000">
                                          <p:val>
                                            <p:fltVal val="0"/>
                                          </p:val>
                                        </p:tav>
                                      </p:tavLst>
                                    </p:anim>
                                    <p:anim calcmode="lin" valueType="num">
                                      <p:cBhvr>
                                        <p:cTn id="29" dur="800" decel="100000" fill="hold"/>
                                        <p:tgtEl>
                                          <p:spTgt spid="36871"/>
                                        </p:tgtEl>
                                        <p:attrNameLst>
                                          <p:attrName>ppt_x</p:attrName>
                                        </p:attrNameLst>
                                      </p:cBhvr>
                                      <p:tavLst>
                                        <p:tav tm="0">
                                          <p:val>
                                            <p:strVal val="#ppt_x+0.4"/>
                                          </p:val>
                                        </p:tav>
                                        <p:tav tm="100000">
                                          <p:val>
                                            <p:strVal val="#ppt_x-0.05"/>
                                          </p:val>
                                        </p:tav>
                                      </p:tavLst>
                                    </p:anim>
                                    <p:anim calcmode="lin" valueType="num">
                                      <p:cBhvr>
                                        <p:cTn id="30" dur="800" decel="100000" fill="hold"/>
                                        <p:tgtEl>
                                          <p:spTgt spid="36871"/>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36871"/>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3687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animBg="1"/>
      <p:bldP spid="36870" grpId="0" animBg="1"/>
      <p:bldP spid="3687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Picture 4" descr="20060807161735607"/>
          <p:cNvPicPr>
            <a:picLocks noChangeAspect="1" noChangeArrowheads="1"/>
          </p:cNvPicPr>
          <p:nvPr/>
        </p:nvPicPr>
        <p:blipFill>
          <a:blip r:embed="rId2"/>
          <a:srcRect/>
          <a:stretch>
            <a:fillRect/>
          </a:stretch>
        </p:blipFill>
        <p:spPr bwMode="auto">
          <a:xfrm>
            <a:off x="-36513" y="765175"/>
            <a:ext cx="9323388" cy="6092825"/>
          </a:xfrm>
          <a:prstGeom prst="rect">
            <a:avLst/>
          </a:prstGeom>
          <a:noFill/>
          <a:ln w="9525">
            <a:noFill/>
            <a:miter lim="800000"/>
            <a:headEnd/>
            <a:tailEnd/>
          </a:ln>
        </p:spPr>
      </p:pic>
      <p:sp>
        <p:nvSpPr>
          <p:cNvPr id="45061" name="Text Box 5"/>
          <p:cNvSpPr txBox="1">
            <a:spLocks noChangeArrowheads="1"/>
          </p:cNvSpPr>
          <p:nvPr/>
        </p:nvSpPr>
        <p:spPr bwMode="auto">
          <a:xfrm>
            <a:off x="6516688" y="1114425"/>
            <a:ext cx="2447925" cy="769938"/>
          </a:xfrm>
          <a:prstGeom prst="rect">
            <a:avLst/>
          </a:prstGeom>
          <a:solidFill>
            <a:schemeClr val="accent1"/>
          </a:solidFill>
          <a:ln>
            <a:noFill/>
          </a:ln>
          <a:effectLst/>
          <a:extLst>
            <a:ext uri="{91240B29-F687-4F45-9708-019B960494DF}"/>
            <a:ext uri="{AF507438-7753-43E0-B8FC-AC1667EBCBE1}"/>
          </a:extLst>
        </p:spPr>
        <p:txBody>
          <a:bodyPr wrap="none">
            <a:spAutoFit/>
          </a:bodyPr>
          <a:lstStyle/>
          <a:p>
            <a:pPr fontAlgn="auto">
              <a:spcBef>
                <a:spcPts val="0"/>
              </a:spcBef>
              <a:spcAft>
                <a:spcPts val="0"/>
              </a:spcAft>
              <a:defRPr/>
            </a:pPr>
            <a:r>
              <a:rPr lang="zh-CN" altLang="en-US" sz="4400" b="1" dirty="0">
                <a:solidFill>
                  <a:srgbClr val="C00000"/>
                </a:solidFill>
                <a:effectLst>
                  <a:outerShdw blurRad="38100" dist="38100" dir="2700000" algn="tl">
                    <a:srgbClr val="000000">
                      <a:alpha val="43137"/>
                    </a:srgbClr>
                  </a:outerShdw>
                </a:effectLst>
                <a:latin typeface="+mn-lt"/>
                <a:ea typeface="+mn-ea"/>
              </a:rPr>
              <a:t>布达拉宫</a:t>
            </a:r>
          </a:p>
        </p:txBody>
      </p:sp>
      <p:sp>
        <p:nvSpPr>
          <p:cNvPr id="45062" name="AutoShape 6"/>
          <p:cNvSpPr>
            <a:spLocks noChangeArrowheads="1"/>
          </p:cNvSpPr>
          <p:nvPr/>
        </p:nvSpPr>
        <p:spPr bwMode="auto">
          <a:xfrm>
            <a:off x="144463" y="2133600"/>
            <a:ext cx="8964612" cy="3671888"/>
          </a:xfrm>
          <a:prstGeom prst="roundRect">
            <a:avLst>
              <a:gd name="adj" fmla="val 16667"/>
            </a:avLst>
          </a:prstGeom>
          <a:solidFill>
            <a:srgbClr val="CCECFF"/>
          </a:solidFill>
          <a:ln w="12700" cap="sq">
            <a:solidFill>
              <a:schemeClr val="tx2"/>
            </a:solidFill>
            <a:round/>
            <a:headEnd type="none" w="sm" len="sm"/>
            <a:tailEnd type="none" w="sm" len="sm"/>
          </a:ln>
          <a:effectLst/>
          <a:extLst>
            <a:ext uri="{AF507438-7753-43E0-B8FC-AC1667EBCBE1}"/>
          </a:extLst>
        </p:spPr>
        <p:txBody>
          <a:bodyPr wrap="none" anchor="ctr"/>
          <a:lstStyle/>
          <a:p>
            <a:pPr fontAlgn="auto">
              <a:spcBef>
                <a:spcPts val="0"/>
              </a:spcBef>
              <a:spcAft>
                <a:spcPts val="0"/>
              </a:spcAft>
              <a:defRPr/>
            </a:pPr>
            <a:r>
              <a:rPr kumimoji="1" lang="en-US" altLang="zh-CN" sz="4800" b="1" dirty="0">
                <a:solidFill>
                  <a:srgbClr val="FF0000"/>
                </a:solidFill>
                <a:effectLst>
                  <a:outerShdw blurRad="38100" dist="38100" dir="2700000" algn="tl">
                    <a:srgbClr val="000000">
                      <a:alpha val="43137"/>
                    </a:srgbClr>
                  </a:outerShdw>
                </a:effectLst>
                <a:latin typeface="黑体" pitchFamily="2" charset="-122"/>
                <a:ea typeface="黑体" pitchFamily="2" charset="-122"/>
              </a:rPr>
              <a:t>   </a:t>
            </a:r>
            <a:r>
              <a:rPr kumimoji="1" lang="zh-CN" altLang="en-US" sz="4800" b="1" dirty="0">
                <a:solidFill>
                  <a:srgbClr val="FF0000"/>
                </a:solidFill>
                <a:effectLst>
                  <a:outerShdw blurRad="38100" dist="38100" dir="2700000" algn="tl">
                    <a:srgbClr val="000000">
                      <a:alpha val="43137"/>
                    </a:srgbClr>
                  </a:outerShdw>
                </a:effectLst>
                <a:latin typeface="黑体" pitchFamily="2" charset="-122"/>
                <a:ea typeface="黑体" pitchFamily="2" charset="-122"/>
              </a:rPr>
              <a:t>松赞干布</a:t>
            </a:r>
            <a:r>
              <a:rPr kumimoji="1" lang="zh-CN" altLang="en-US" sz="4800" b="1" dirty="0">
                <a:solidFill>
                  <a:srgbClr val="FF0000"/>
                </a:solidFill>
                <a:effectLst>
                  <a:outerShdw blurRad="38100" dist="38100" dir="2700000" algn="tl">
                    <a:srgbClr val="000000">
                      <a:alpha val="43137"/>
                    </a:srgbClr>
                  </a:outerShdw>
                </a:effectLst>
                <a:latin typeface="黑体" pitchFamily="2" charset="-122"/>
                <a:ea typeface="黑体" pitchFamily="2" charset="-122"/>
              </a:rPr>
              <a:t>迎娶唐朝宗室女</a:t>
            </a:r>
            <a:r>
              <a:rPr kumimoji="1" lang="zh-CN" altLang="en-US" sz="4800" b="1" dirty="0">
                <a:solidFill>
                  <a:srgbClr val="FF0000"/>
                </a:solidFill>
                <a:effectLst>
                  <a:outerShdw blurRad="38100" dist="38100" dir="2700000" algn="tl">
                    <a:srgbClr val="000000">
                      <a:alpha val="43137"/>
                    </a:srgbClr>
                  </a:outerShdw>
                </a:effectLst>
                <a:latin typeface="黑体" pitchFamily="2" charset="-122"/>
                <a:ea typeface="黑体" pitchFamily="2" charset="-122"/>
              </a:rPr>
              <a:t>文</a:t>
            </a:r>
            <a:endParaRPr kumimoji="1" lang="en-US" altLang="zh-CN" sz="4800" b="1" dirty="0">
              <a:solidFill>
                <a:srgbClr val="FF0000"/>
              </a:solidFill>
              <a:effectLst>
                <a:outerShdw blurRad="38100" dist="38100" dir="2700000" algn="tl">
                  <a:srgbClr val="000000">
                    <a:alpha val="43137"/>
                  </a:srgbClr>
                </a:outerShdw>
              </a:effectLst>
              <a:latin typeface="黑体" pitchFamily="2" charset="-122"/>
              <a:ea typeface="黑体" pitchFamily="2" charset="-122"/>
            </a:endParaRPr>
          </a:p>
          <a:p>
            <a:pPr fontAlgn="auto">
              <a:spcBef>
                <a:spcPts val="0"/>
              </a:spcBef>
              <a:spcAft>
                <a:spcPts val="0"/>
              </a:spcAft>
              <a:defRPr/>
            </a:pPr>
            <a:r>
              <a:rPr kumimoji="1" lang="zh-CN" altLang="en-US" sz="4800" b="1" dirty="0">
                <a:solidFill>
                  <a:srgbClr val="FF0000"/>
                </a:solidFill>
                <a:effectLst>
                  <a:outerShdw blurRad="38100" dist="38100" dir="2700000" algn="tl">
                    <a:srgbClr val="000000">
                      <a:alpha val="43137"/>
                    </a:srgbClr>
                  </a:outerShdw>
                </a:effectLst>
                <a:latin typeface="黑体" pitchFamily="2" charset="-122"/>
                <a:ea typeface="黑体" pitchFamily="2" charset="-122"/>
              </a:rPr>
              <a:t>成公主为妻</a:t>
            </a:r>
            <a:r>
              <a:rPr kumimoji="1" lang="zh-CN" altLang="en-US" sz="4800" b="1" dirty="0">
                <a:solidFill>
                  <a:srgbClr val="FF0000"/>
                </a:solidFill>
                <a:effectLst>
                  <a:outerShdw blurRad="38100" dist="38100" dir="2700000" algn="tl">
                    <a:srgbClr val="000000">
                      <a:alpha val="43137"/>
                    </a:srgbClr>
                  </a:outerShdw>
                </a:effectLst>
                <a:latin typeface="黑体" pitchFamily="2" charset="-122"/>
                <a:ea typeface="黑体" pitchFamily="2" charset="-122"/>
              </a:rPr>
              <a:t>，为夸耀后世</a:t>
            </a:r>
            <a:r>
              <a:rPr kumimoji="1" lang="en-US" altLang="zh-CN" sz="4800" b="1" dirty="0">
                <a:solidFill>
                  <a:srgbClr val="FF0000"/>
                </a:solidFill>
                <a:effectLst>
                  <a:outerShdw blurRad="38100" dist="38100" dir="2700000" algn="tl">
                    <a:srgbClr val="000000">
                      <a:alpha val="43137"/>
                    </a:srgbClr>
                  </a:outerShdw>
                </a:effectLst>
                <a:latin typeface="黑体" pitchFamily="2" charset="-122"/>
                <a:ea typeface="黑体" pitchFamily="2" charset="-122"/>
              </a:rPr>
              <a:t>,</a:t>
            </a:r>
            <a:r>
              <a:rPr kumimoji="1" lang="zh-CN" altLang="en-US" sz="4800" b="1" dirty="0">
                <a:solidFill>
                  <a:srgbClr val="FF0000"/>
                </a:solidFill>
                <a:effectLst>
                  <a:outerShdw blurRad="38100" dist="38100" dir="2700000" algn="tl">
                    <a:srgbClr val="000000">
                      <a:alpha val="43137"/>
                    </a:srgbClr>
                  </a:outerShdw>
                </a:effectLst>
                <a:latin typeface="黑体" pitchFamily="2" charset="-122"/>
                <a:ea typeface="黑体" pitchFamily="2" charset="-122"/>
              </a:rPr>
              <a:t>在</a:t>
            </a:r>
            <a:r>
              <a:rPr kumimoji="1" lang="zh-CN" altLang="en-US" sz="4800" b="1" dirty="0">
                <a:solidFill>
                  <a:srgbClr val="FF0000"/>
                </a:solidFill>
                <a:effectLst>
                  <a:outerShdw blurRad="38100" dist="38100" dir="2700000" algn="tl">
                    <a:srgbClr val="000000">
                      <a:alpha val="43137"/>
                    </a:srgbClr>
                  </a:outerShdw>
                </a:effectLst>
                <a:latin typeface="黑体" pitchFamily="2" charset="-122"/>
                <a:ea typeface="黑体" pitchFamily="2" charset="-122"/>
              </a:rPr>
              <a:t>当</a:t>
            </a:r>
            <a:endParaRPr kumimoji="1" lang="en-US" altLang="zh-CN" sz="4800" b="1" dirty="0">
              <a:solidFill>
                <a:srgbClr val="FF0000"/>
              </a:solidFill>
              <a:effectLst>
                <a:outerShdw blurRad="38100" dist="38100" dir="2700000" algn="tl">
                  <a:srgbClr val="000000">
                    <a:alpha val="43137"/>
                  </a:srgbClr>
                </a:outerShdw>
              </a:effectLst>
              <a:latin typeface="黑体" pitchFamily="2" charset="-122"/>
              <a:ea typeface="黑体" pitchFamily="2" charset="-122"/>
            </a:endParaRPr>
          </a:p>
          <a:p>
            <a:pPr fontAlgn="auto">
              <a:spcBef>
                <a:spcPts val="0"/>
              </a:spcBef>
              <a:spcAft>
                <a:spcPts val="0"/>
              </a:spcAft>
              <a:defRPr/>
            </a:pPr>
            <a:r>
              <a:rPr kumimoji="1" lang="zh-CN" altLang="en-US" sz="4800" b="1" dirty="0">
                <a:solidFill>
                  <a:srgbClr val="FF0000"/>
                </a:solidFill>
                <a:effectLst>
                  <a:outerShdw blurRad="38100" dist="38100" dir="2700000" algn="tl">
                    <a:srgbClr val="000000">
                      <a:alpha val="43137"/>
                    </a:srgbClr>
                  </a:outerShdw>
                </a:effectLst>
                <a:latin typeface="黑体" pitchFamily="2" charset="-122"/>
                <a:ea typeface="黑体" pitchFamily="2" charset="-122"/>
              </a:rPr>
              <a:t>时的红</a:t>
            </a:r>
            <a:r>
              <a:rPr kumimoji="1" lang="zh-CN" altLang="en-US" sz="4800" b="1" dirty="0">
                <a:solidFill>
                  <a:srgbClr val="FF0000"/>
                </a:solidFill>
                <a:effectLst>
                  <a:outerShdw blurRad="38100" dist="38100" dir="2700000" algn="tl">
                    <a:srgbClr val="000000">
                      <a:alpha val="43137"/>
                    </a:srgbClr>
                  </a:outerShdw>
                </a:effectLst>
                <a:latin typeface="黑体" pitchFamily="2" charset="-122"/>
                <a:ea typeface="黑体" pitchFamily="2" charset="-122"/>
              </a:rPr>
              <a:t>山上建九层</a:t>
            </a:r>
            <a:r>
              <a:rPr kumimoji="1" lang="zh-CN" altLang="en-US" sz="4800" b="1" dirty="0">
                <a:solidFill>
                  <a:srgbClr val="FF0000"/>
                </a:solidFill>
                <a:effectLst>
                  <a:outerShdw blurRad="38100" dist="38100" dir="2700000" algn="tl">
                    <a:srgbClr val="000000">
                      <a:alpha val="43137"/>
                    </a:srgbClr>
                  </a:outerShdw>
                </a:effectLst>
                <a:latin typeface="黑体" pitchFamily="2" charset="-122"/>
                <a:ea typeface="黑体" pitchFamily="2" charset="-122"/>
              </a:rPr>
              <a:t>楼宫殿一千</a:t>
            </a:r>
            <a:endParaRPr kumimoji="1" lang="en-US" altLang="zh-CN" sz="4800" b="1" dirty="0">
              <a:solidFill>
                <a:srgbClr val="FF0000"/>
              </a:solidFill>
              <a:effectLst>
                <a:outerShdw blurRad="38100" dist="38100" dir="2700000" algn="tl">
                  <a:srgbClr val="000000">
                    <a:alpha val="43137"/>
                  </a:srgbClr>
                </a:outerShdw>
              </a:effectLst>
              <a:latin typeface="黑体" pitchFamily="2" charset="-122"/>
              <a:ea typeface="黑体" pitchFamily="2" charset="-122"/>
            </a:endParaRPr>
          </a:p>
          <a:p>
            <a:pPr fontAlgn="auto">
              <a:spcBef>
                <a:spcPts val="0"/>
              </a:spcBef>
              <a:spcAft>
                <a:spcPts val="0"/>
              </a:spcAft>
              <a:defRPr/>
            </a:pPr>
            <a:r>
              <a:rPr kumimoji="1" lang="zh-CN" altLang="en-US" sz="4800" b="1" dirty="0">
                <a:solidFill>
                  <a:srgbClr val="FF0000"/>
                </a:solidFill>
                <a:effectLst>
                  <a:outerShdw blurRad="38100" dist="38100" dir="2700000" algn="tl">
                    <a:srgbClr val="000000">
                      <a:alpha val="43137"/>
                    </a:srgbClr>
                  </a:outerShdw>
                </a:effectLst>
                <a:latin typeface="黑体" pitchFamily="2" charset="-122"/>
                <a:ea typeface="黑体" pitchFamily="2" charset="-122"/>
              </a:rPr>
              <a:t>间</a:t>
            </a:r>
            <a:r>
              <a:rPr kumimoji="1" lang="zh-CN" altLang="en-US" sz="4800" b="1" dirty="0">
                <a:solidFill>
                  <a:srgbClr val="FF0000"/>
                </a:solidFill>
                <a:effectLst>
                  <a:outerShdw blurRad="38100" dist="38100" dir="2700000" algn="tl">
                    <a:srgbClr val="000000">
                      <a:alpha val="43137"/>
                    </a:srgbClr>
                  </a:outerShdw>
                </a:effectLst>
                <a:latin typeface="黑体" pitchFamily="2" charset="-122"/>
                <a:ea typeface="黑体" pitchFamily="2" charset="-122"/>
              </a:rPr>
              <a:t>，</a:t>
            </a:r>
            <a:r>
              <a:rPr kumimoji="1" lang="zh-CN" altLang="en-US" sz="4800" b="1" dirty="0">
                <a:solidFill>
                  <a:srgbClr val="FF0000"/>
                </a:solidFill>
                <a:effectLst>
                  <a:outerShdw blurRad="38100" dist="38100" dir="2700000" algn="tl">
                    <a:srgbClr val="000000">
                      <a:alpha val="43137"/>
                    </a:srgbClr>
                  </a:outerShdw>
                </a:effectLst>
                <a:latin typeface="黑体" pitchFamily="2" charset="-122"/>
                <a:ea typeface="黑体" pitchFamily="2" charset="-122"/>
              </a:rPr>
              <a:t>取名布达拉宫</a:t>
            </a:r>
            <a:r>
              <a:rPr kumimoji="1" lang="zh-CN" altLang="en-US" sz="4800" b="1" dirty="0">
                <a:solidFill>
                  <a:srgbClr val="FF0000"/>
                </a:solidFill>
                <a:effectLst>
                  <a:outerShdw blurRad="38100" dist="38100" dir="2700000" algn="tl">
                    <a:srgbClr val="000000">
                      <a:alpha val="43137"/>
                    </a:srgbClr>
                  </a:outerShdw>
                </a:effectLst>
                <a:latin typeface="黑体" pitchFamily="2" charset="-122"/>
                <a:ea typeface="黑体" pitchFamily="2" charset="-122"/>
              </a:rPr>
              <a:t>以居公主。 </a:t>
            </a:r>
          </a:p>
        </p:txBody>
      </p:sp>
      <p:grpSp>
        <p:nvGrpSpPr>
          <p:cNvPr id="45060" name="组合 9"/>
          <p:cNvGrpSpPr>
            <a:grpSpLocks/>
          </p:cNvGrpSpPr>
          <p:nvPr/>
        </p:nvGrpSpPr>
        <p:grpSpPr bwMode="auto">
          <a:xfrm>
            <a:off x="31750" y="0"/>
            <a:ext cx="9148763" cy="765175"/>
            <a:chOff x="-4539" y="0"/>
            <a:chExt cx="9148539" cy="764704"/>
          </a:xfrm>
        </p:grpSpPr>
        <p:pic>
          <p:nvPicPr>
            <p:cNvPr id="2" name="Picture 6"/>
            <p:cNvPicPr>
              <a:picLocks noChangeAspect="1" noChangeArrowheads="1"/>
            </p:cNvPicPr>
            <p:nvPr/>
          </p:nvPicPr>
          <p:blipFill>
            <a:blip r:embed="rId3"/>
            <a:srcRect/>
            <a:stretch>
              <a:fillRect/>
            </a:stretch>
          </p:blipFill>
          <p:spPr bwMode="auto">
            <a:xfrm>
              <a:off x="-4539" y="0"/>
              <a:ext cx="9148539" cy="764704"/>
            </a:xfrm>
            <a:prstGeom prst="rect">
              <a:avLst/>
            </a:prstGeom>
            <a:noFill/>
            <a:ln w="9525">
              <a:noFill/>
              <a:miter lim="800000"/>
              <a:headEnd/>
              <a:tailEnd/>
            </a:ln>
          </p:spPr>
        </p:pic>
        <p:sp>
          <p:nvSpPr>
            <p:cNvPr id="12" name="Rectangle 4"/>
            <p:cNvSpPr>
              <a:spLocks noChangeArrowheads="1"/>
            </p:cNvSpPr>
            <p:nvPr/>
          </p:nvSpPr>
          <p:spPr bwMode="auto">
            <a:xfrm>
              <a:off x="1975026" y="50769"/>
              <a:ext cx="5297357" cy="709176"/>
            </a:xfrm>
            <a:prstGeom prst="rect">
              <a:avLst/>
            </a:prstGeom>
            <a:noFill/>
            <a:ln>
              <a:noFill/>
            </a:ln>
            <a:effectLst/>
            <a:extLst>
              <a:ext uri="{909E8E84-426E-40DD-AFC4-6F175D3DCCD1}"/>
              <a:ext uri="{91240B29-F687-4F45-9708-019B960494DF}"/>
              <a:ext uri="{AF507438-7753-43E0-B8FC-AC1667EBCBE1}"/>
            </a:extLst>
          </p:spPr>
          <p:txBody>
            <a:bodyPr>
              <a:spAutoFit/>
            </a:bodyPr>
            <a:lstStyle/>
            <a:p>
              <a:pPr algn="ctr" fontAlgn="auto">
                <a:spcBef>
                  <a:spcPts val="0"/>
                </a:spcBef>
                <a:spcAft>
                  <a:spcPts val="0"/>
                </a:spcAft>
                <a:defRPr/>
              </a:pPr>
              <a:r>
                <a:rPr lang="zh-CN" altLang="en-US" sz="4000" b="1" dirty="0">
                  <a:solidFill>
                    <a:schemeClr val="bg1"/>
                  </a:solidFill>
                  <a:effectLst>
                    <a:outerShdw blurRad="38100" dist="38100" dir="2700000" algn="tl">
                      <a:srgbClr val="C0C0C0"/>
                    </a:outerShdw>
                  </a:effectLst>
                  <a:latin typeface="华文彩云" pitchFamily="2" charset="-122"/>
                  <a:ea typeface="华文彩云" pitchFamily="2" charset="-122"/>
                </a:rPr>
                <a:t>第</a:t>
              </a:r>
              <a:r>
                <a:rPr lang="en-US" altLang="zh-CN" sz="4000" b="1" dirty="0">
                  <a:solidFill>
                    <a:schemeClr val="bg1"/>
                  </a:solidFill>
                  <a:effectLst>
                    <a:outerShdw blurRad="38100" dist="38100" dir="2700000" algn="tl">
                      <a:srgbClr val="C0C0C0"/>
                    </a:outerShdw>
                  </a:effectLst>
                  <a:latin typeface="华文彩云" pitchFamily="2" charset="-122"/>
                  <a:ea typeface="华文彩云" pitchFamily="2" charset="-122"/>
                </a:rPr>
                <a:t>5</a:t>
              </a:r>
              <a:r>
                <a:rPr lang="zh-CN" altLang="en-US" sz="4000" b="1" dirty="0">
                  <a:solidFill>
                    <a:schemeClr val="bg1"/>
                  </a:solidFill>
                  <a:effectLst>
                    <a:outerShdw blurRad="38100" dist="38100" dir="2700000" algn="tl">
                      <a:srgbClr val="C0C0C0"/>
                    </a:outerShdw>
                  </a:effectLst>
                  <a:latin typeface="华文彩云" pitchFamily="2" charset="-122"/>
                  <a:ea typeface="华文彩云" pitchFamily="2" charset="-122"/>
                </a:rPr>
                <a:t>课“和同为一家”</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506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5" presetClass="entr" presetSubtype="10" fill="hold" grpId="0" nodeType="clickEffect">
                                  <p:stCondLst>
                                    <p:cond delay="0"/>
                                  </p:stCondLst>
                                  <p:childTnLst>
                                    <p:set>
                                      <p:cBhvr>
                                        <p:cTn id="10" dur="1" fill="hold">
                                          <p:stCondLst>
                                            <p:cond delay="0"/>
                                          </p:stCondLst>
                                        </p:cTn>
                                        <p:tgtEl>
                                          <p:spTgt spid="45062"/>
                                        </p:tgtEl>
                                        <p:attrNameLst>
                                          <p:attrName>style.visibility</p:attrName>
                                        </p:attrNameLst>
                                      </p:cBhvr>
                                      <p:to>
                                        <p:strVal val="visible"/>
                                      </p:to>
                                    </p:set>
                                    <p:animEffect transition="in" filter="checkerboard(across)">
                                      <p:cBhvr>
                                        <p:cTn id="11" dur="500"/>
                                        <p:tgtEl>
                                          <p:spTgt spid="45062"/>
                                        </p:tgtEl>
                                      </p:cBhvr>
                                    </p:animEffect>
                                  </p:childTnLst>
                                  <p:subTnLst>
                                    <p:set>
                                      <p:cBhvr override="childStyle">
                                        <p:cTn dur="1" fill="hold" display="0" masterRel="nextClick" afterEffect="1"/>
                                        <p:tgtEl>
                                          <p:spTgt spid="45062"/>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1" grpId="0" animBg="1"/>
      <p:bldP spid="45062" grpId="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71" name="Text Box 7"/>
          <p:cNvSpPr txBox="1">
            <a:spLocks noChangeArrowheads="1"/>
          </p:cNvSpPr>
          <p:nvPr/>
        </p:nvSpPr>
        <p:spPr bwMode="auto">
          <a:xfrm>
            <a:off x="323850" y="1196975"/>
            <a:ext cx="4464050" cy="823913"/>
          </a:xfrm>
          <a:prstGeom prst="rect">
            <a:avLst/>
          </a:prstGeom>
          <a:noFill/>
          <a:ln>
            <a:noFill/>
          </a:ln>
          <a:effectLst/>
          <a:extLst>
            <a:ext uri="{909E8E84-426E-40DD-AFC4-6F175D3DCCD1}"/>
            <a:ext uri="{91240B29-F687-4F45-9708-019B960494DF}"/>
            <a:ext uri="{AF507438-7753-43E0-B8FC-AC1667EBCBE1}"/>
          </a:extLst>
        </p:spPr>
        <p:txBody>
          <a:bodyPr>
            <a:spAutoFit/>
          </a:bodyPr>
          <a:lstStyle/>
          <a:p>
            <a:pPr fontAlgn="auto">
              <a:spcBef>
                <a:spcPct val="50000"/>
              </a:spcBef>
              <a:spcAft>
                <a:spcPts val="0"/>
              </a:spcAft>
              <a:defRPr/>
            </a:pPr>
            <a:r>
              <a:rPr lang="zh-CN" altLang="en-US" sz="4800" b="1" dirty="0">
                <a:solidFill>
                  <a:srgbClr val="CC0000"/>
                </a:solidFill>
                <a:effectLst>
                  <a:outerShdw blurRad="38100" dist="38100" dir="2700000" algn="tl">
                    <a:srgbClr val="000000">
                      <a:alpha val="43137"/>
                    </a:srgbClr>
                  </a:outerShdw>
                </a:effectLst>
                <a:latin typeface="+mn-lt"/>
                <a:ea typeface="华文彩云" pitchFamily="2" charset="-122"/>
              </a:rPr>
              <a:t>唐朝的建立时间：</a:t>
            </a:r>
          </a:p>
        </p:txBody>
      </p:sp>
      <p:sp>
        <p:nvSpPr>
          <p:cNvPr id="113672" name="Rectangle 8"/>
          <p:cNvSpPr>
            <a:spLocks noChangeArrowheads="1"/>
          </p:cNvSpPr>
          <p:nvPr/>
        </p:nvSpPr>
        <p:spPr bwMode="auto">
          <a:xfrm>
            <a:off x="395288" y="2422525"/>
            <a:ext cx="2012950" cy="823913"/>
          </a:xfrm>
          <a:prstGeom prst="rect">
            <a:avLst/>
          </a:prstGeom>
          <a:noFill/>
          <a:ln>
            <a:noFill/>
          </a:ln>
          <a:effectLst/>
          <a:extLst>
            <a:ext uri="{909E8E84-426E-40DD-AFC4-6F175D3DCCD1}"/>
            <a:ext uri="{91240B29-F687-4F45-9708-019B960494DF}"/>
            <a:ext uri="{AF507438-7753-43E0-B8FC-AC1667EBCBE1}"/>
          </a:extLst>
        </p:spPr>
        <p:txBody>
          <a:bodyPr wrap="none">
            <a:spAutoFit/>
          </a:bodyPr>
          <a:lstStyle/>
          <a:p>
            <a:pPr fontAlgn="auto">
              <a:spcBef>
                <a:spcPts val="0"/>
              </a:spcBef>
              <a:spcAft>
                <a:spcPts val="0"/>
              </a:spcAft>
              <a:defRPr/>
            </a:pPr>
            <a:r>
              <a:rPr lang="zh-CN" altLang="en-US" sz="4800" b="1" dirty="0">
                <a:solidFill>
                  <a:srgbClr val="CC0000"/>
                </a:solidFill>
                <a:effectLst>
                  <a:outerShdw blurRad="38100" dist="38100" dir="2700000" algn="tl">
                    <a:srgbClr val="000000">
                      <a:alpha val="43137"/>
                    </a:srgbClr>
                  </a:outerShdw>
                </a:effectLst>
                <a:latin typeface="+mn-lt"/>
                <a:ea typeface="华文彩云" pitchFamily="2" charset="-122"/>
              </a:rPr>
              <a:t>都城：</a:t>
            </a:r>
          </a:p>
        </p:txBody>
      </p:sp>
      <p:sp>
        <p:nvSpPr>
          <p:cNvPr id="113673" name="Rectangle 9"/>
          <p:cNvSpPr>
            <a:spLocks noChangeArrowheads="1"/>
          </p:cNvSpPr>
          <p:nvPr/>
        </p:nvSpPr>
        <p:spPr bwMode="auto">
          <a:xfrm>
            <a:off x="323850" y="3862388"/>
            <a:ext cx="2622550" cy="823912"/>
          </a:xfrm>
          <a:prstGeom prst="rect">
            <a:avLst/>
          </a:prstGeom>
          <a:noFill/>
          <a:ln>
            <a:noFill/>
          </a:ln>
          <a:effectLst/>
          <a:extLst>
            <a:ext uri="{909E8E84-426E-40DD-AFC4-6F175D3DCCD1}"/>
            <a:ext uri="{91240B29-F687-4F45-9708-019B960494DF}"/>
            <a:ext uri="{AF507438-7753-43E0-B8FC-AC1667EBCBE1}"/>
          </a:extLst>
        </p:spPr>
        <p:txBody>
          <a:bodyPr wrap="none">
            <a:spAutoFit/>
          </a:bodyPr>
          <a:lstStyle/>
          <a:p>
            <a:pPr fontAlgn="auto">
              <a:spcBef>
                <a:spcPts val="0"/>
              </a:spcBef>
              <a:spcAft>
                <a:spcPts val="0"/>
              </a:spcAft>
              <a:defRPr/>
            </a:pPr>
            <a:r>
              <a:rPr lang="zh-CN" altLang="en-US" sz="4800" b="1" dirty="0">
                <a:solidFill>
                  <a:srgbClr val="CC0000"/>
                </a:solidFill>
                <a:effectLst>
                  <a:outerShdw blurRad="38100" dist="38100" dir="2700000" algn="tl">
                    <a:srgbClr val="000000">
                      <a:alpha val="43137"/>
                    </a:srgbClr>
                  </a:outerShdw>
                </a:effectLst>
                <a:latin typeface="+mn-lt"/>
                <a:ea typeface="华文彩云" pitchFamily="2" charset="-122"/>
              </a:rPr>
              <a:t>建立者：</a:t>
            </a:r>
          </a:p>
        </p:txBody>
      </p:sp>
      <p:sp>
        <p:nvSpPr>
          <p:cNvPr id="113674" name="Text Box 10"/>
          <p:cNvSpPr txBox="1">
            <a:spLocks noChangeArrowheads="1"/>
          </p:cNvSpPr>
          <p:nvPr/>
        </p:nvSpPr>
        <p:spPr bwMode="auto">
          <a:xfrm>
            <a:off x="5795963" y="1125538"/>
            <a:ext cx="2165350" cy="1014412"/>
          </a:xfrm>
          <a:prstGeom prst="rect">
            <a:avLst/>
          </a:prstGeom>
          <a:solidFill>
            <a:schemeClr val="bg1"/>
          </a:solidFill>
          <a:ln>
            <a:noFill/>
          </a:ln>
          <a:effectLst/>
          <a:extLst>
            <a:ext uri="{91240B29-F687-4F45-9708-019B960494DF}"/>
            <a:ext uri="{AF507438-7753-43E0-B8FC-AC1667EBCBE1}"/>
          </a:extLst>
        </p:spPr>
        <p:txBody>
          <a:bodyPr>
            <a:spAutoFit/>
          </a:bodyPr>
          <a:lstStyle/>
          <a:p>
            <a:pPr fontAlgn="auto">
              <a:spcBef>
                <a:spcPct val="50000"/>
              </a:spcBef>
              <a:spcAft>
                <a:spcPts val="0"/>
              </a:spcAft>
              <a:defRPr/>
            </a:pPr>
            <a:r>
              <a:rPr lang="en-US" altLang="zh-CN" sz="6000" b="1" dirty="0">
                <a:solidFill>
                  <a:srgbClr val="000066"/>
                </a:solidFill>
                <a:effectLst>
                  <a:outerShdw blurRad="38100" dist="38100" dir="2700000" algn="tl">
                    <a:srgbClr val="000000">
                      <a:alpha val="43137"/>
                    </a:srgbClr>
                  </a:outerShdw>
                </a:effectLst>
                <a:latin typeface="+mn-lt"/>
              </a:rPr>
              <a:t>618</a:t>
            </a:r>
            <a:r>
              <a:rPr lang="zh-CN" altLang="en-US" sz="6000" b="1" dirty="0">
                <a:solidFill>
                  <a:srgbClr val="000066"/>
                </a:solidFill>
                <a:effectLst>
                  <a:outerShdw blurRad="38100" dist="38100" dir="2700000" algn="tl">
                    <a:srgbClr val="000000">
                      <a:alpha val="43137"/>
                    </a:srgbClr>
                  </a:outerShdw>
                </a:effectLst>
                <a:latin typeface="+mn-lt"/>
              </a:rPr>
              <a:t>年</a:t>
            </a:r>
          </a:p>
        </p:txBody>
      </p:sp>
      <p:sp>
        <p:nvSpPr>
          <p:cNvPr id="113675" name="Text Box 11"/>
          <p:cNvSpPr txBox="1">
            <a:spLocks noChangeArrowheads="1"/>
          </p:cNvSpPr>
          <p:nvPr/>
        </p:nvSpPr>
        <p:spPr bwMode="auto">
          <a:xfrm>
            <a:off x="2987675" y="2278063"/>
            <a:ext cx="2160588" cy="1016000"/>
          </a:xfrm>
          <a:prstGeom prst="rect">
            <a:avLst/>
          </a:prstGeom>
          <a:solidFill>
            <a:schemeClr val="bg1"/>
          </a:solidFill>
          <a:ln>
            <a:noFill/>
          </a:ln>
          <a:effectLst/>
          <a:extLst>
            <a:ext uri="{91240B29-F687-4F45-9708-019B960494DF}"/>
            <a:ext uri="{AF507438-7753-43E0-B8FC-AC1667EBCBE1}"/>
          </a:extLst>
        </p:spPr>
        <p:txBody>
          <a:bodyPr>
            <a:spAutoFit/>
          </a:bodyPr>
          <a:lstStyle/>
          <a:p>
            <a:pPr fontAlgn="auto">
              <a:spcBef>
                <a:spcPct val="50000"/>
              </a:spcBef>
              <a:spcAft>
                <a:spcPts val="0"/>
              </a:spcAft>
              <a:defRPr/>
            </a:pPr>
            <a:r>
              <a:rPr lang="zh-CN" altLang="en-US" sz="6000" b="1" dirty="0">
                <a:solidFill>
                  <a:srgbClr val="000000"/>
                </a:solidFill>
                <a:effectLst>
                  <a:outerShdw blurRad="38100" dist="38100" dir="2700000" algn="tl">
                    <a:srgbClr val="000000">
                      <a:alpha val="43137"/>
                    </a:srgbClr>
                  </a:outerShdw>
                </a:effectLst>
                <a:latin typeface="+mn-lt"/>
                <a:ea typeface="黑体" pitchFamily="2" charset="-122"/>
              </a:rPr>
              <a:t>长安</a:t>
            </a:r>
          </a:p>
        </p:txBody>
      </p:sp>
      <p:sp>
        <p:nvSpPr>
          <p:cNvPr id="113676" name="Text Box 12"/>
          <p:cNvSpPr txBox="1">
            <a:spLocks noChangeArrowheads="1"/>
          </p:cNvSpPr>
          <p:nvPr/>
        </p:nvSpPr>
        <p:spPr bwMode="auto">
          <a:xfrm>
            <a:off x="2987675" y="3789363"/>
            <a:ext cx="5545138" cy="1016000"/>
          </a:xfrm>
          <a:prstGeom prst="rect">
            <a:avLst/>
          </a:prstGeom>
          <a:solidFill>
            <a:schemeClr val="bg1"/>
          </a:solidFill>
          <a:ln>
            <a:noFill/>
          </a:ln>
          <a:effectLst/>
          <a:extLst>
            <a:ext uri="{91240B29-F687-4F45-9708-019B960494DF}"/>
            <a:ext uri="{AF507438-7753-43E0-B8FC-AC1667EBCBE1}"/>
          </a:extLst>
        </p:spPr>
        <p:txBody>
          <a:bodyPr>
            <a:spAutoFit/>
          </a:bodyPr>
          <a:lstStyle/>
          <a:p>
            <a:pPr fontAlgn="auto">
              <a:spcBef>
                <a:spcPct val="50000"/>
              </a:spcBef>
              <a:spcAft>
                <a:spcPts val="0"/>
              </a:spcAft>
              <a:defRPr/>
            </a:pPr>
            <a:r>
              <a:rPr lang="zh-CN" altLang="en-US" sz="6000" b="1" dirty="0">
                <a:solidFill>
                  <a:srgbClr val="660033"/>
                </a:solidFill>
                <a:effectLst>
                  <a:outerShdw blurRad="38100" dist="38100" dir="2700000" algn="tl">
                    <a:srgbClr val="000000">
                      <a:alpha val="43137"/>
                    </a:srgbClr>
                  </a:outerShdw>
                </a:effectLst>
                <a:latin typeface="+mn-lt"/>
                <a:ea typeface="黑体" pitchFamily="2" charset="-122"/>
              </a:rPr>
              <a:t>李渊</a:t>
            </a:r>
            <a:r>
              <a:rPr lang="en-US" altLang="zh-CN" sz="6000" b="1" dirty="0">
                <a:solidFill>
                  <a:srgbClr val="660033"/>
                </a:solidFill>
                <a:effectLst>
                  <a:outerShdw blurRad="38100" dist="38100" dir="2700000" algn="tl">
                    <a:srgbClr val="000000">
                      <a:alpha val="43137"/>
                    </a:srgbClr>
                  </a:outerShdw>
                </a:effectLst>
                <a:latin typeface="+mn-lt"/>
                <a:ea typeface="黑体" pitchFamily="2" charset="-122"/>
              </a:rPr>
              <a:t>——</a:t>
            </a:r>
            <a:r>
              <a:rPr lang="zh-CN" altLang="en-US" sz="6000" b="1" dirty="0">
                <a:solidFill>
                  <a:srgbClr val="660033"/>
                </a:solidFill>
                <a:effectLst>
                  <a:outerShdw blurRad="38100" dist="38100" dir="2700000" algn="tl">
                    <a:srgbClr val="000000">
                      <a:alpha val="43137"/>
                    </a:srgbClr>
                  </a:outerShdw>
                </a:effectLst>
                <a:latin typeface="+mn-lt"/>
                <a:ea typeface="黑体" pitchFamily="2" charset="-122"/>
              </a:rPr>
              <a:t>唐高祖</a:t>
            </a:r>
          </a:p>
        </p:txBody>
      </p:sp>
      <p:sp>
        <p:nvSpPr>
          <p:cNvPr id="113677" name="Rectangle 13"/>
          <p:cNvSpPr>
            <a:spLocks noChangeArrowheads="1"/>
          </p:cNvSpPr>
          <p:nvPr/>
        </p:nvSpPr>
        <p:spPr bwMode="auto">
          <a:xfrm>
            <a:off x="71438" y="5294313"/>
            <a:ext cx="9072562" cy="823912"/>
          </a:xfrm>
          <a:prstGeom prst="rect">
            <a:avLst/>
          </a:prstGeom>
          <a:solidFill>
            <a:schemeClr val="bg1"/>
          </a:solidFill>
          <a:ln>
            <a:noFill/>
          </a:ln>
          <a:effectLst/>
          <a:extLst>
            <a:ext uri="{91240B29-F687-4F45-9708-019B960494DF}"/>
            <a:ext uri="{AF507438-7753-43E0-B8FC-AC1667EBCBE1}"/>
          </a:extLst>
        </p:spPr>
        <p:txBody>
          <a:bodyPr>
            <a:spAutoFit/>
          </a:bodyPr>
          <a:lstStyle/>
          <a:p>
            <a:pPr fontAlgn="auto">
              <a:spcBef>
                <a:spcPts val="0"/>
              </a:spcBef>
              <a:spcAft>
                <a:spcPts val="0"/>
              </a:spcAft>
              <a:defRPr/>
            </a:pPr>
            <a:r>
              <a:rPr lang="en-US" altLang="zh-CN" sz="4800" b="1" dirty="0">
                <a:solidFill>
                  <a:srgbClr val="CC0000"/>
                </a:solidFill>
                <a:effectLst>
                  <a:outerShdw blurRad="38100" dist="38100" dir="2700000" algn="tl">
                    <a:srgbClr val="000000">
                      <a:alpha val="43137"/>
                    </a:srgbClr>
                  </a:outerShdw>
                </a:effectLst>
                <a:latin typeface="华文彩云" pitchFamily="2" charset="-122"/>
                <a:ea typeface="华文彩云" pitchFamily="2" charset="-122"/>
              </a:rPr>
              <a:t>627</a:t>
            </a:r>
            <a:r>
              <a:rPr lang="zh-CN" altLang="en-US" sz="4800" b="1" dirty="0">
                <a:solidFill>
                  <a:srgbClr val="CC0000"/>
                </a:solidFill>
                <a:effectLst>
                  <a:outerShdw blurRad="38100" dist="38100" dir="2700000" algn="tl">
                    <a:srgbClr val="000000">
                      <a:alpha val="43137"/>
                    </a:srgbClr>
                  </a:outerShdw>
                </a:effectLst>
                <a:latin typeface="华文彩云" pitchFamily="2" charset="-122"/>
                <a:ea typeface="华文彩云" pitchFamily="2" charset="-122"/>
              </a:rPr>
              <a:t>年</a:t>
            </a:r>
            <a:r>
              <a:rPr lang="zh-CN" altLang="en-US" sz="4800" b="1" u="sng" dirty="0">
                <a:solidFill>
                  <a:srgbClr val="CC0000"/>
                </a:solidFill>
                <a:effectLst>
                  <a:outerShdw blurRad="38100" dist="38100" dir="2700000" algn="tl">
                    <a:srgbClr val="000000">
                      <a:alpha val="43137"/>
                    </a:srgbClr>
                  </a:outerShdw>
                </a:effectLst>
                <a:latin typeface="华文彩云" pitchFamily="2" charset="-122"/>
                <a:ea typeface="华文彩云" pitchFamily="2" charset="-122"/>
              </a:rPr>
              <a:t>             </a:t>
            </a:r>
            <a:r>
              <a:rPr lang="zh-CN" altLang="en-US" sz="4800" b="1" dirty="0">
                <a:solidFill>
                  <a:srgbClr val="CC0000"/>
                </a:solidFill>
                <a:effectLst>
                  <a:outerShdw blurRad="38100" dist="38100" dir="2700000" algn="tl">
                    <a:srgbClr val="000000">
                      <a:alpha val="43137"/>
                    </a:srgbClr>
                  </a:outerShdw>
                </a:effectLst>
                <a:latin typeface="华文彩云" pitchFamily="2" charset="-122"/>
                <a:ea typeface="华文彩云" pitchFamily="2" charset="-122"/>
              </a:rPr>
              <a:t>继位，年号</a:t>
            </a:r>
            <a:r>
              <a:rPr lang="zh-CN" altLang="en-US" sz="4800" b="1" u="sng" dirty="0">
                <a:solidFill>
                  <a:srgbClr val="CC0000"/>
                </a:solidFill>
                <a:effectLst>
                  <a:outerShdw blurRad="38100" dist="38100" dir="2700000" algn="tl">
                    <a:srgbClr val="000000">
                      <a:alpha val="43137"/>
                    </a:srgbClr>
                  </a:outerShdw>
                </a:effectLst>
                <a:latin typeface="华文彩云" pitchFamily="2" charset="-122"/>
                <a:ea typeface="华文彩云" pitchFamily="2" charset="-122"/>
              </a:rPr>
              <a:t>           </a:t>
            </a:r>
            <a:r>
              <a:rPr lang="zh-CN" altLang="en-US" sz="4800" b="1" dirty="0">
                <a:solidFill>
                  <a:srgbClr val="CC0000"/>
                </a:solidFill>
                <a:effectLst>
                  <a:outerShdw blurRad="38100" dist="38100" dir="2700000" algn="tl">
                    <a:srgbClr val="000000">
                      <a:alpha val="43137"/>
                    </a:srgbClr>
                  </a:outerShdw>
                </a:effectLst>
                <a:latin typeface="隶书" pitchFamily="49" charset="-122"/>
                <a:ea typeface="隶书" pitchFamily="49" charset="-122"/>
              </a:rPr>
              <a:t>。</a:t>
            </a:r>
          </a:p>
        </p:txBody>
      </p:sp>
      <p:sp>
        <p:nvSpPr>
          <p:cNvPr id="113678" name="Rectangle 14"/>
          <p:cNvSpPr>
            <a:spLocks noChangeArrowheads="1"/>
          </p:cNvSpPr>
          <p:nvPr/>
        </p:nvSpPr>
        <p:spPr bwMode="auto">
          <a:xfrm>
            <a:off x="1763713" y="5246688"/>
            <a:ext cx="2074862" cy="830262"/>
          </a:xfrm>
          <a:prstGeom prst="rect">
            <a:avLst/>
          </a:prstGeom>
          <a:noFill/>
          <a:ln>
            <a:noFill/>
          </a:ln>
          <a:effectLst/>
          <a:extLst>
            <a:ext uri="{909E8E84-426E-40DD-AFC4-6F175D3DCCD1}"/>
            <a:ext uri="{91240B29-F687-4F45-9708-019B960494DF}"/>
            <a:ext uri="{AF507438-7753-43E0-B8FC-AC1667EBCBE1}"/>
          </a:extLst>
        </p:spPr>
        <p:txBody>
          <a:bodyPr>
            <a:spAutoFit/>
          </a:bodyPr>
          <a:lstStyle/>
          <a:p>
            <a:pPr fontAlgn="auto">
              <a:spcBef>
                <a:spcPts val="0"/>
              </a:spcBef>
              <a:spcAft>
                <a:spcPts val="0"/>
              </a:spcAft>
              <a:defRPr/>
            </a:pPr>
            <a:r>
              <a:rPr lang="zh-CN" altLang="en-US" sz="4800" b="1" dirty="0">
                <a:solidFill>
                  <a:srgbClr val="000066"/>
                </a:solidFill>
                <a:effectLst>
                  <a:outerShdw blurRad="38100" dist="38100" dir="2700000" algn="tl">
                    <a:srgbClr val="000000">
                      <a:alpha val="43137"/>
                    </a:srgbClr>
                  </a:outerShdw>
                </a:effectLst>
                <a:latin typeface="Verdana" pitchFamily="34" charset="0"/>
                <a:ea typeface="黑体" pitchFamily="2" charset="-122"/>
              </a:rPr>
              <a:t>李世民</a:t>
            </a:r>
          </a:p>
        </p:txBody>
      </p:sp>
      <p:sp>
        <p:nvSpPr>
          <p:cNvPr id="113679" name="Rectangle 15"/>
          <p:cNvSpPr>
            <a:spLocks noChangeArrowheads="1"/>
          </p:cNvSpPr>
          <p:nvPr/>
        </p:nvSpPr>
        <p:spPr bwMode="auto">
          <a:xfrm>
            <a:off x="6875463" y="5175250"/>
            <a:ext cx="1622425" cy="830263"/>
          </a:xfrm>
          <a:prstGeom prst="rect">
            <a:avLst/>
          </a:prstGeom>
          <a:noFill/>
          <a:ln>
            <a:noFill/>
          </a:ln>
          <a:effectLst/>
          <a:extLst>
            <a:ext uri="{909E8E84-426E-40DD-AFC4-6F175D3DCCD1}"/>
            <a:ext uri="{91240B29-F687-4F45-9708-019B960494DF}"/>
            <a:ext uri="{AF507438-7753-43E0-B8FC-AC1667EBCBE1}"/>
          </a:extLst>
        </p:spPr>
        <p:txBody>
          <a:bodyPr>
            <a:spAutoFit/>
          </a:bodyPr>
          <a:lstStyle/>
          <a:p>
            <a:pPr fontAlgn="auto">
              <a:spcBef>
                <a:spcPts val="0"/>
              </a:spcBef>
              <a:spcAft>
                <a:spcPts val="0"/>
              </a:spcAft>
              <a:defRPr/>
            </a:pPr>
            <a:r>
              <a:rPr lang="zh-CN" altLang="en-US" sz="4800" b="1" dirty="0">
                <a:solidFill>
                  <a:srgbClr val="000066"/>
                </a:solidFill>
                <a:effectLst>
                  <a:outerShdw blurRad="38100" dist="38100" dir="2700000" algn="tl">
                    <a:srgbClr val="000000">
                      <a:alpha val="43137"/>
                    </a:srgbClr>
                  </a:outerShdw>
                </a:effectLst>
                <a:latin typeface="Verdana" pitchFamily="34" charset="0"/>
                <a:ea typeface="黑体" pitchFamily="2" charset="-122"/>
              </a:rPr>
              <a:t>贞观</a:t>
            </a:r>
          </a:p>
        </p:txBody>
      </p:sp>
      <p:grpSp>
        <p:nvGrpSpPr>
          <p:cNvPr id="27658" name="组合 14"/>
          <p:cNvGrpSpPr>
            <a:grpSpLocks/>
          </p:cNvGrpSpPr>
          <p:nvPr/>
        </p:nvGrpSpPr>
        <p:grpSpPr bwMode="auto">
          <a:xfrm>
            <a:off x="-4763" y="0"/>
            <a:ext cx="9148763" cy="765175"/>
            <a:chOff x="-4539" y="0"/>
            <a:chExt cx="9148539" cy="764704"/>
          </a:xfrm>
        </p:grpSpPr>
        <p:pic>
          <p:nvPicPr>
            <p:cNvPr id="27659" name="Picture 6"/>
            <p:cNvPicPr>
              <a:picLocks noChangeAspect="1" noChangeArrowheads="1"/>
            </p:cNvPicPr>
            <p:nvPr/>
          </p:nvPicPr>
          <p:blipFill>
            <a:blip r:embed="rId2"/>
            <a:srcRect/>
            <a:stretch>
              <a:fillRect/>
            </a:stretch>
          </p:blipFill>
          <p:spPr bwMode="auto">
            <a:xfrm>
              <a:off x="-4539" y="0"/>
              <a:ext cx="9148539" cy="764704"/>
            </a:xfrm>
            <a:prstGeom prst="rect">
              <a:avLst/>
            </a:prstGeom>
            <a:noFill/>
            <a:ln w="9525">
              <a:noFill/>
              <a:miter lim="800000"/>
              <a:headEnd/>
              <a:tailEnd/>
            </a:ln>
          </p:spPr>
        </p:pic>
        <p:sp>
          <p:nvSpPr>
            <p:cNvPr id="27660" name="WordArt 18"/>
            <p:cNvSpPr>
              <a:spLocks noChangeArrowheads="1" noChangeShapeType="1" noTextEdit="1"/>
            </p:cNvSpPr>
            <p:nvPr/>
          </p:nvSpPr>
          <p:spPr bwMode="auto">
            <a:xfrm>
              <a:off x="2555776" y="116632"/>
              <a:ext cx="3744913" cy="576535"/>
            </a:xfrm>
            <a:prstGeom prst="rect">
              <a:avLst/>
            </a:prstGeom>
          </p:spPr>
          <p:txBody>
            <a:bodyPr wrap="none" fromWordArt="1">
              <a:prstTxWarp prst="textPlain">
                <a:avLst>
                  <a:gd name="adj" fmla="val 50000"/>
                </a:avLst>
              </a:prstTxWarp>
            </a:bodyPr>
            <a:lstStyle/>
            <a:p>
              <a:pPr algn="ctr"/>
              <a:r>
                <a:rPr lang="zh-CN" altLang="en-US" sz="3600" b="1" kern="10">
                  <a:ln w="19050">
                    <a:solidFill>
                      <a:srgbClr val="99CCFF"/>
                    </a:solidFill>
                    <a:round/>
                    <a:headEnd/>
                    <a:tailEnd/>
                  </a:ln>
                  <a:solidFill>
                    <a:srgbClr val="FF0000"/>
                  </a:solidFill>
                  <a:effectLst>
                    <a:outerShdw dist="35921" dir="2700000" algn="ctr" rotWithShape="0">
                      <a:srgbClr val="990000"/>
                    </a:outerShdw>
                  </a:effectLst>
                  <a:latin typeface="隶书"/>
                </a:rPr>
                <a:t>温故知新</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36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367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367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367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36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74" grpId="0" animBg="1"/>
      <p:bldP spid="113675" grpId="0" animBg="1"/>
      <p:bldP spid="113676" grpId="0" animBg="1"/>
      <p:bldP spid="113678" grpId="0"/>
      <p:bldP spid="11367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081" name="组合 8"/>
          <p:cNvGrpSpPr>
            <a:grpSpLocks/>
          </p:cNvGrpSpPr>
          <p:nvPr/>
        </p:nvGrpSpPr>
        <p:grpSpPr bwMode="auto">
          <a:xfrm>
            <a:off x="31750" y="0"/>
            <a:ext cx="9148763" cy="765175"/>
            <a:chOff x="-4539" y="0"/>
            <a:chExt cx="9148539" cy="764704"/>
          </a:xfrm>
        </p:grpSpPr>
        <p:pic>
          <p:nvPicPr>
            <p:cNvPr id="46083" name="Picture 6"/>
            <p:cNvPicPr>
              <a:picLocks noChangeAspect="1" noChangeArrowheads="1"/>
            </p:cNvPicPr>
            <p:nvPr/>
          </p:nvPicPr>
          <p:blipFill>
            <a:blip r:embed="rId3"/>
            <a:srcRect/>
            <a:stretch>
              <a:fillRect/>
            </a:stretch>
          </p:blipFill>
          <p:spPr bwMode="auto">
            <a:xfrm>
              <a:off x="-4539" y="0"/>
              <a:ext cx="9148539" cy="764704"/>
            </a:xfrm>
            <a:prstGeom prst="rect">
              <a:avLst/>
            </a:prstGeom>
            <a:noFill/>
            <a:ln w="9525">
              <a:noFill/>
              <a:miter lim="800000"/>
              <a:headEnd/>
              <a:tailEnd/>
            </a:ln>
          </p:spPr>
        </p:pic>
        <p:sp>
          <p:nvSpPr>
            <p:cNvPr id="11" name="Rectangle 4"/>
            <p:cNvSpPr>
              <a:spLocks noChangeArrowheads="1"/>
            </p:cNvSpPr>
            <p:nvPr/>
          </p:nvSpPr>
          <p:spPr bwMode="auto">
            <a:xfrm>
              <a:off x="1975026" y="50769"/>
              <a:ext cx="5297357" cy="709176"/>
            </a:xfrm>
            <a:prstGeom prst="rect">
              <a:avLst/>
            </a:prstGeom>
            <a:noFill/>
            <a:ln>
              <a:noFill/>
            </a:ln>
            <a:effectLst/>
            <a:extLst>
              <a:ext uri="{909E8E84-426E-40DD-AFC4-6F175D3DCCD1}"/>
              <a:ext uri="{91240B29-F687-4F45-9708-019B960494DF}"/>
              <a:ext uri="{AF507438-7753-43E0-B8FC-AC1667EBCBE1}"/>
            </a:extLst>
          </p:spPr>
          <p:txBody>
            <a:bodyPr>
              <a:spAutoFit/>
            </a:bodyPr>
            <a:lstStyle/>
            <a:p>
              <a:pPr algn="ctr" fontAlgn="auto">
                <a:spcBef>
                  <a:spcPts val="0"/>
                </a:spcBef>
                <a:spcAft>
                  <a:spcPts val="0"/>
                </a:spcAft>
                <a:defRPr/>
              </a:pPr>
              <a:r>
                <a:rPr lang="zh-CN" altLang="en-US" sz="4000" b="1" dirty="0">
                  <a:solidFill>
                    <a:schemeClr val="bg1"/>
                  </a:solidFill>
                  <a:effectLst>
                    <a:outerShdw blurRad="38100" dist="38100" dir="2700000" algn="tl">
                      <a:srgbClr val="C0C0C0"/>
                    </a:outerShdw>
                  </a:effectLst>
                  <a:latin typeface="华文彩云" pitchFamily="2" charset="-122"/>
                  <a:ea typeface="华文彩云" pitchFamily="2" charset="-122"/>
                </a:rPr>
                <a:t>第</a:t>
              </a:r>
              <a:r>
                <a:rPr lang="en-US" altLang="zh-CN" sz="4000" b="1" dirty="0">
                  <a:solidFill>
                    <a:schemeClr val="bg1"/>
                  </a:solidFill>
                  <a:effectLst>
                    <a:outerShdw blurRad="38100" dist="38100" dir="2700000" algn="tl">
                      <a:srgbClr val="C0C0C0"/>
                    </a:outerShdw>
                  </a:effectLst>
                  <a:latin typeface="华文彩云" pitchFamily="2" charset="-122"/>
                  <a:ea typeface="华文彩云" pitchFamily="2" charset="-122"/>
                </a:rPr>
                <a:t>5</a:t>
              </a:r>
              <a:r>
                <a:rPr lang="zh-CN" altLang="en-US" sz="4000" b="1" dirty="0">
                  <a:solidFill>
                    <a:schemeClr val="bg1"/>
                  </a:solidFill>
                  <a:effectLst>
                    <a:outerShdw blurRad="38100" dist="38100" dir="2700000" algn="tl">
                      <a:srgbClr val="C0C0C0"/>
                    </a:outerShdw>
                  </a:effectLst>
                  <a:latin typeface="华文彩云" pitchFamily="2" charset="-122"/>
                  <a:ea typeface="华文彩云" pitchFamily="2" charset="-122"/>
                </a:rPr>
                <a:t>课“和同为一家”</a:t>
              </a:r>
            </a:p>
          </p:txBody>
        </p:sp>
      </p:grpSp>
      <p:pic>
        <p:nvPicPr>
          <p:cNvPr id="3" name="文成公主与西藏.swf"/>
          <p:cNvPicPr>
            <a:picLocks noRot="1" noChangeAspect="1"/>
          </p:cNvPicPr>
          <p:nvPr>
            <a:videoFile r:link="rId1"/>
          </p:nvPr>
        </p:nvPicPr>
        <p:blipFill>
          <a:blip r:embed="rId4"/>
          <a:srcRect/>
          <a:stretch>
            <a:fillRect/>
          </a:stretch>
        </p:blipFill>
        <p:spPr bwMode="auto">
          <a:xfrm>
            <a:off x="539750" y="784225"/>
            <a:ext cx="8135938" cy="6103938"/>
          </a:xfrm>
          <a:prstGeom prst="rect">
            <a:avLst/>
          </a:prstGeom>
          <a:noFill/>
          <a:ln w="9525">
            <a:noFill/>
            <a:miter lim="800000"/>
            <a:headEnd/>
            <a:tailEnd/>
          </a:ln>
        </p:spPr>
      </p:pic>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75" name="Text Box 11"/>
          <p:cNvSpPr txBox="1">
            <a:spLocks noChangeArrowheads="1"/>
          </p:cNvSpPr>
          <p:nvPr/>
        </p:nvSpPr>
        <p:spPr bwMode="auto">
          <a:xfrm>
            <a:off x="250825" y="788988"/>
            <a:ext cx="8642350" cy="5851525"/>
          </a:xfrm>
          <a:prstGeom prst="rect">
            <a:avLst/>
          </a:prstGeom>
          <a:noFill/>
          <a:ln>
            <a:noFill/>
          </a:ln>
          <a:effectLst/>
          <a:extLst>
            <a:ext uri="{909E8E84-426E-40DD-AFC4-6F175D3DCCD1}"/>
            <a:ext uri="{91240B29-F687-4F45-9708-019B960494DF}"/>
            <a:ext uri="{AF507438-7753-43E0-B8FC-AC1667EBCBE1}"/>
          </a:extLst>
        </p:spPr>
        <p:txBody>
          <a:bodyPr>
            <a:spAutoFit/>
          </a:bodyPr>
          <a:lstStyle/>
          <a:p>
            <a:pPr fontAlgn="auto">
              <a:lnSpc>
                <a:spcPts val="5700"/>
              </a:lnSpc>
              <a:spcBef>
                <a:spcPts val="0"/>
              </a:spcBef>
              <a:spcAft>
                <a:spcPts val="0"/>
              </a:spcAft>
              <a:defRPr/>
            </a:pPr>
            <a:r>
              <a:rPr lang="zh-CN" altLang="en-US" sz="4400" b="1" dirty="0">
                <a:solidFill>
                  <a:srgbClr val="000066"/>
                </a:solidFill>
                <a:effectLst>
                  <a:outerShdw blurRad="38100" dist="38100" dir="2700000" algn="tl">
                    <a:srgbClr val="000000">
                      <a:alpha val="43137"/>
                    </a:srgbClr>
                  </a:outerShdw>
                </a:effectLst>
                <a:latin typeface="黑体" pitchFamily="2" charset="-122"/>
                <a:ea typeface="黑体" pitchFamily="2" charset="-122"/>
              </a:rPr>
              <a:t>文成公主入藏</a:t>
            </a:r>
            <a:r>
              <a:rPr lang="zh-CN" altLang="en-US" sz="4400" b="1" dirty="0">
                <a:solidFill>
                  <a:srgbClr val="000066"/>
                </a:solidFill>
                <a:effectLst>
                  <a:outerShdw blurRad="38100" dist="38100" dir="2700000" algn="tl">
                    <a:srgbClr val="000000">
                      <a:alpha val="43137"/>
                    </a:srgbClr>
                  </a:outerShdw>
                </a:effectLst>
                <a:latin typeface="黑体" pitchFamily="2" charset="-122"/>
                <a:ea typeface="黑体" pitchFamily="2" charset="-122"/>
              </a:rPr>
              <a:t>时</a:t>
            </a:r>
            <a:r>
              <a:rPr lang="en-US" altLang="zh-CN" sz="4400" b="1" dirty="0">
                <a:solidFill>
                  <a:srgbClr val="000066"/>
                </a:solidFill>
                <a:effectLst>
                  <a:outerShdw blurRad="38100" dist="38100" dir="2700000" algn="tl">
                    <a:srgbClr val="000000">
                      <a:alpha val="43137"/>
                    </a:srgbClr>
                  </a:outerShdw>
                </a:effectLst>
                <a:latin typeface="黑体" pitchFamily="2" charset="-122"/>
                <a:ea typeface="黑体" pitchFamily="2" charset="-122"/>
              </a:rPr>
              <a:t>,</a:t>
            </a:r>
            <a:r>
              <a:rPr lang="zh-CN" altLang="en-US" sz="4400" b="1" dirty="0">
                <a:solidFill>
                  <a:srgbClr val="000066"/>
                </a:solidFill>
                <a:effectLst>
                  <a:outerShdw blurRad="38100" dist="38100" dir="2700000" algn="tl">
                    <a:srgbClr val="000000">
                      <a:alpha val="43137"/>
                    </a:srgbClr>
                  </a:outerShdw>
                </a:effectLst>
                <a:latin typeface="黑体" pitchFamily="2" charset="-122"/>
                <a:ea typeface="黑体" pitchFamily="2" charset="-122"/>
              </a:rPr>
              <a:t>带</a:t>
            </a:r>
            <a:r>
              <a:rPr lang="zh-CN" altLang="en-US" sz="4400" b="1" dirty="0">
                <a:solidFill>
                  <a:srgbClr val="000066"/>
                </a:solidFill>
                <a:effectLst>
                  <a:outerShdw blurRad="38100" dist="38100" dir="2700000" algn="tl">
                    <a:srgbClr val="000000">
                      <a:alpha val="43137"/>
                    </a:srgbClr>
                  </a:outerShdw>
                </a:effectLst>
                <a:latin typeface="黑体" pitchFamily="2" charset="-122"/>
                <a:ea typeface="黑体" pitchFamily="2" charset="-122"/>
              </a:rPr>
              <a:t>去了</a:t>
            </a:r>
            <a:r>
              <a:rPr lang="zh-CN" altLang="en-US" sz="4400" b="1" dirty="0">
                <a:solidFill>
                  <a:srgbClr val="FF0000"/>
                </a:solidFill>
                <a:effectLst>
                  <a:outerShdw blurRad="38100" dist="38100" dir="2700000" algn="tl">
                    <a:srgbClr val="000000">
                      <a:alpha val="43137"/>
                    </a:srgbClr>
                  </a:outerShdw>
                </a:effectLst>
                <a:latin typeface="黑体" pitchFamily="2" charset="-122"/>
                <a:ea typeface="黑体" pitchFamily="2" charset="-122"/>
              </a:rPr>
              <a:t>谷物种子、药材、茶叶、</a:t>
            </a:r>
            <a:r>
              <a:rPr lang="zh-CN" altLang="en-US" sz="4400" b="1" dirty="0">
                <a:solidFill>
                  <a:srgbClr val="FF0000"/>
                </a:solidFill>
                <a:effectLst>
                  <a:outerShdw blurRad="38100" dist="38100" dir="2700000" algn="tl">
                    <a:srgbClr val="000000">
                      <a:alpha val="43137"/>
                    </a:srgbClr>
                  </a:outerShdw>
                </a:effectLst>
                <a:latin typeface="黑体" pitchFamily="2" charset="-122"/>
                <a:ea typeface="黑体" pitchFamily="2" charset="-122"/>
              </a:rPr>
              <a:t>工艺品及</a:t>
            </a:r>
            <a:r>
              <a:rPr lang="zh-CN" altLang="en-US" sz="4400" b="1" dirty="0">
                <a:solidFill>
                  <a:srgbClr val="FF0000"/>
                </a:solidFill>
                <a:effectLst>
                  <a:outerShdw blurRad="38100" dist="38100" dir="2700000" algn="tl">
                    <a:srgbClr val="000000">
                      <a:alpha val="43137"/>
                    </a:srgbClr>
                  </a:outerShdw>
                </a:effectLst>
                <a:latin typeface="黑体" pitchFamily="2" charset="-122"/>
                <a:ea typeface="黑体" pitchFamily="2" charset="-122"/>
              </a:rPr>
              <a:t>历法、科学技术</a:t>
            </a:r>
            <a:r>
              <a:rPr lang="zh-CN" altLang="en-US" sz="4400" b="1" dirty="0">
                <a:solidFill>
                  <a:srgbClr val="000066"/>
                </a:solidFill>
                <a:effectLst>
                  <a:outerShdw blurRad="38100" dist="38100" dir="2700000" algn="tl">
                    <a:srgbClr val="000000">
                      <a:alpha val="43137"/>
                    </a:srgbClr>
                  </a:outerShdw>
                </a:effectLst>
                <a:latin typeface="黑体" pitchFamily="2" charset="-122"/>
                <a:ea typeface="黑体" pitchFamily="2" charset="-122"/>
              </a:rPr>
              <a:t>方面的书籍。随行的还有很多手工</a:t>
            </a:r>
            <a:r>
              <a:rPr lang="zh-CN" altLang="en-US" sz="4400" b="1" dirty="0">
                <a:solidFill>
                  <a:srgbClr val="FF0000"/>
                </a:solidFill>
                <a:effectLst>
                  <a:outerShdw blurRad="38100" dist="38100" dir="2700000" algn="tl">
                    <a:srgbClr val="000000">
                      <a:alpha val="43137"/>
                    </a:srgbClr>
                  </a:outerShdw>
                </a:effectLst>
                <a:latin typeface="黑体" pitchFamily="2" charset="-122"/>
                <a:ea typeface="黑体" pitchFamily="2" charset="-122"/>
              </a:rPr>
              <a:t>工匠</a:t>
            </a:r>
            <a:r>
              <a:rPr lang="en-US" altLang="zh-CN" sz="4400" b="1" dirty="0">
                <a:solidFill>
                  <a:srgbClr val="000066"/>
                </a:solidFill>
                <a:effectLst>
                  <a:outerShdw blurRad="38100" dist="38100" dir="2700000" algn="tl">
                    <a:srgbClr val="000000">
                      <a:alpha val="43137"/>
                    </a:srgbClr>
                  </a:outerShdw>
                </a:effectLst>
                <a:latin typeface="黑体" pitchFamily="2" charset="-122"/>
                <a:ea typeface="黑体" pitchFamily="2" charset="-122"/>
              </a:rPr>
              <a:t>,</a:t>
            </a:r>
            <a:r>
              <a:rPr lang="zh-CN" altLang="en-US" sz="4400" b="1" dirty="0">
                <a:solidFill>
                  <a:srgbClr val="000066"/>
                </a:solidFill>
                <a:effectLst>
                  <a:outerShdw blurRad="38100" dist="38100" dir="2700000" algn="tl">
                    <a:srgbClr val="000000">
                      <a:alpha val="43137"/>
                    </a:srgbClr>
                  </a:outerShdw>
                </a:effectLst>
                <a:latin typeface="黑体" pitchFamily="2" charset="-122"/>
                <a:ea typeface="黑体" pitchFamily="2" charset="-122"/>
              </a:rPr>
              <a:t>他们</a:t>
            </a:r>
            <a:r>
              <a:rPr lang="zh-CN" altLang="en-US" sz="4400" b="1" dirty="0">
                <a:solidFill>
                  <a:srgbClr val="000066"/>
                </a:solidFill>
                <a:effectLst>
                  <a:outerShdw blurRad="38100" dist="38100" dir="2700000" algn="tl">
                    <a:srgbClr val="000000">
                      <a:alpha val="43137"/>
                    </a:srgbClr>
                  </a:outerShdw>
                </a:effectLst>
                <a:latin typeface="黑体" pitchFamily="2" charset="-122"/>
                <a:ea typeface="黑体" pitchFamily="2" charset="-122"/>
              </a:rPr>
              <a:t>在逻些修建了</a:t>
            </a:r>
            <a:r>
              <a:rPr lang="zh-CN" altLang="en-US" sz="4400" b="1" dirty="0">
                <a:solidFill>
                  <a:srgbClr val="FF0000"/>
                </a:solidFill>
                <a:effectLst>
                  <a:outerShdw blurRad="38100" dist="38100" dir="2700000" algn="tl">
                    <a:srgbClr val="000000">
                      <a:alpha val="43137"/>
                    </a:srgbClr>
                  </a:outerShdw>
                </a:effectLst>
                <a:latin typeface="黑体" pitchFamily="2" charset="-122"/>
                <a:ea typeface="黑体" pitchFamily="2" charset="-122"/>
              </a:rPr>
              <a:t>小昭</a:t>
            </a:r>
            <a:r>
              <a:rPr lang="zh-CN" altLang="en-US" sz="4400" b="1" dirty="0">
                <a:solidFill>
                  <a:srgbClr val="FF0000"/>
                </a:solidFill>
                <a:effectLst>
                  <a:outerShdw blurRad="38100" dist="38100" dir="2700000" algn="tl">
                    <a:srgbClr val="000000">
                      <a:alpha val="43137"/>
                    </a:srgbClr>
                  </a:outerShdw>
                </a:effectLst>
                <a:latin typeface="黑体" pitchFamily="2" charset="-122"/>
                <a:ea typeface="黑体" pitchFamily="2" charset="-122"/>
              </a:rPr>
              <a:t>寺</a:t>
            </a:r>
            <a:r>
              <a:rPr lang="en-US" altLang="zh-CN" sz="4400" b="1" dirty="0">
                <a:solidFill>
                  <a:srgbClr val="000066"/>
                </a:solidFill>
                <a:effectLst>
                  <a:outerShdw blurRad="38100" dist="38100" dir="2700000" algn="tl">
                    <a:srgbClr val="000000">
                      <a:alpha val="43137"/>
                    </a:srgbClr>
                  </a:outerShdw>
                </a:effectLst>
                <a:latin typeface="黑体" pitchFamily="2" charset="-122"/>
                <a:ea typeface="黑体" pitchFamily="2" charset="-122"/>
              </a:rPr>
              <a:t>,</a:t>
            </a:r>
            <a:r>
              <a:rPr lang="zh-CN" altLang="en-US" sz="4400" b="1" dirty="0">
                <a:solidFill>
                  <a:srgbClr val="000066"/>
                </a:solidFill>
                <a:effectLst>
                  <a:outerShdw blurRad="38100" dist="38100" dir="2700000" algn="tl">
                    <a:srgbClr val="000000">
                      <a:alpha val="43137"/>
                    </a:srgbClr>
                  </a:outerShdw>
                </a:effectLst>
                <a:latin typeface="黑体" pitchFamily="2" charset="-122"/>
                <a:ea typeface="黑体" pitchFamily="2" charset="-122"/>
              </a:rPr>
              <a:t>并</a:t>
            </a:r>
            <a:r>
              <a:rPr lang="zh-CN" altLang="en-US" sz="4400" b="1" dirty="0">
                <a:solidFill>
                  <a:srgbClr val="000066"/>
                </a:solidFill>
                <a:effectLst>
                  <a:outerShdw blurRad="38100" dist="38100" dir="2700000" algn="tl">
                    <a:srgbClr val="000000">
                      <a:alpha val="43137"/>
                    </a:srgbClr>
                  </a:outerShdw>
                </a:effectLst>
                <a:latin typeface="黑体" pitchFamily="2" charset="-122"/>
                <a:ea typeface="黑体" pitchFamily="2" charset="-122"/>
              </a:rPr>
              <a:t>参与修建</a:t>
            </a:r>
            <a:r>
              <a:rPr lang="zh-CN" altLang="en-US" sz="4400" b="1" dirty="0">
                <a:solidFill>
                  <a:srgbClr val="FF0000"/>
                </a:solidFill>
                <a:effectLst>
                  <a:outerShdw blurRad="38100" dist="38100" dir="2700000" algn="tl">
                    <a:srgbClr val="000000">
                      <a:alpha val="43137"/>
                    </a:srgbClr>
                  </a:outerShdw>
                </a:effectLst>
                <a:latin typeface="黑体" pitchFamily="2" charset="-122"/>
                <a:ea typeface="黑体" pitchFamily="2" charset="-122"/>
              </a:rPr>
              <a:t>大昭寺</a:t>
            </a:r>
            <a:r>
              <a:rPr lang="zh-CN" altLang="en-US" sz="4400" b="1" dirty="0">
                <a:solidFill>
                  <a:srgbClr val="000066"/>
                </a:solidFill>
                <a:effectLst>
                  <a:outerShdw blurRad="38100" dist="38100" dir="2700000" algn="tl">
                    <a:srgbClr val="000000">
                      <a:alpha val="43137"/>
                    </a:srgbClr>
                  </a:outerShdw>
                </a:effectLst>
                <a:latin typeface="黑体" pitchFamily="2" charset="-122"/>
                <a:ea typeface="黑体" pitchFamily="2" charset="-122"/>
              </a:rPr>
              <a:t>。松赞干布为了更好地学习中原</a:t>
            </a:r>
            <a:r>
              <a:rPr lang="zh-CN" altLang="en-US" sz="4400" b="1" dirty="0">
                <a:solidFill>
                  <a:srgbClr val="000066"/>
                </a:solidFill>
                <a:effectLst>
                  <a:outerShdw blurRad="38100" dist="38100" dir="2700000" algn="tl">
                    <a:srgbClr val="000000">
                      <a:alpha val="43137"/>
                    </a:srgbClr>
                  </a:outerShdw>
                </a:effectLst>
                <a:latin typeface="黑体" pitchFamily="2" charset="-122"/>
                <a:ea typeface="黑体" pitchFamily="2" charset="-122"/>
              </a:rPr>
              <a:t>文化</a:t>
            </a:r>
            <a:r>
              <a:rPr lang="en-US" altLang="zh-CN" sz="4400" b="1" dirty="0">
                <a:solidFill>
                  <a:srgbClr val="000066"/>
                </a:solidFill>
                <a:effectLst>
                  <a:outerShdw blurRad="38100" dist="38100" dir="2700000" algn="tl">
                    <a:srgbClr val="000000">
                      <a:alpha val="43137"/>
                    </a:srgbClr>
                  </a:outerShdw>
                </a:effectLst>
                <a:latin typeface="黑体" pitchFamily="2" charset="-122"/>
                <a:ea typeface="黑体" pitchFamily="2" charset="-122"/>
              </a:rPr>
              <a:t>,</a:t>
            </a:r>
            <a:r>
              <a:rPr lang="zh-CN" altLang="en-US" sz="4400" b="1" dirty="0">
                <a:solidFill>
                  <a:srgbClr val="000066"/>
                </a:solidFill>
                <a:effectLst>
                  <a:outerShdw blurRad="38100" dist="38100" dir="2700000" algn="tl">
                    <a:srgbClr val="000000">
                      <a:alpha val="43137"/>
                    </a:srgbClr>
                  </a:outerShdw>
                </a:effectLst>
                <a:latin typeface="黑体" pitchFamily="2" charset="-122"/>
                <a:ea typeface="黑体" pitchFamily="2" charset="-122"/>
              </a:rPr>
              <a:t>派遣</a:t>
            </a:r>
            <a:r>
              <a:rPr lang="zh-CN" altLang="en-US" sz="4400" b="1" dirty="0">
                <a:solidFill>
                  <a:srgbClr val="000066"/>
                </a:solidFill>
                <a:effectLst>
                  <a:outerShdw blurRad="38100" dist="38100" dir="2700000" algn="tl">
                    <a:srgbClr val="000000">
                      <a:alpha val="43137"/>
                    </a:srgbClr>
                  </a:outerShdw>
                </a:effectLst>
                <a:latin typeface="黑体" pitchFamily="2" charset="-122"/>
                <a:ea typeface="黑体" pitchFamily="2" charset="-122"/>
              </a:rPr>
              <a:t>贵族子弟到长安</a:t>
            </a:r>
            <a:r>
              <a:rPr lang="zh-CN" altLang="en-US" sz="4400" b="1" dirty="0">
                <a:solidFill>
                  <a:srgbClr val="000066"/>
                </a:solidFill>
                <a:effectLst>
                  <a:outerShdw blurRad="38100" dist="38100" dir="2700000" algn="tl">
                    <a:srgbClr val="000000">
                      <a:alpha val="43137"/>
                    </a:srgbClr>
                  </a:outerShdw>
                </a:effectLst>
                <a:latin typeface="黑体" pitchFamily="2" charset="-122"/>
                <a:ea typeface="黑体" pitchFamily="2" charset="-122"/>
              </a:rPr>
              <a:t>学习</a:t>
            </a:r>
            <a:r>
              <a:rPr lang="en-US" altLang="zh-CN" sz="4400" b="1" dirty="0">
                <a:solidFill>
                  <a:srgbClr val="000066"/>
                </a:solidFill>
                <a:effectLst>
                  <a:outerShdw blurRad="38100" dist="38100" dir="2700000" algn="tl">
                    <a:srgbClr val="000000">
                      <a:alpha val="43137"/>
                    </a:srgbClr>
                  </a:outerShdw>
                </a:effectLst>
                <a:latin typeface="黑体" pitchFamily="2" charset="-122"/>
                <a:ea typeface="黑体" pitchFamily="2" charset="-122"/>
              </a:rPr>
              <a:t>,</a:t>
            </a:r>
            <a:r>
              <a:rPr lang="zh-CN" altLang="en-US" sz="4400" b="1" dirty="0">
                <a:solidFill>
                  <a:srgbClr val="000066"/>
                </a:solidFill>
                <a:effectLst>
                  <a:outerShdw blurRad="38100" dist="38100" dir="2700000" algn="tl">
                    <a:srgbClr val="000000">
                      <a:alpha val="43137"/>
                    </a:srgbClr>
                  </a:outerShdw>
                </a:effectLst>
                <a:latin typeface="黑体" pitchFamily="2" charset="-122"/>
                <a:ea typeface="黑体" pitchFamily="2" charset="-122"/>
              </a:rPr>
              <a:t>还</a:t>
            </a:r>
            <a:r>
              <a:rPr lang="zh-CN" altLang="en-US" sz="4400" b="1" dirty="0">
                <a:solidFill>
                  <a:srgbClr val="000066"/>
                </a:solidFill>
                <a:effectLst>
                  <a:outerShdw blurRad="38100" dist="38100" dir="2700000" algn="tl">
                    <a:srgbClr val="000000">
                      <a:alpha val="43137"/>
                    </a:srgbClr>
                  </a:outerShdw>
                </a:effectLst>
                <a:latin typeface="黑体" pitchFamily="2" charset="-122"/>
                <a:ea typeface="黑体" pitchFamily="2" charset="-122"/>
              </a:rPr>
              <a:t>请求唐朝</a:t>
            </a:r>
            <a:r>
              <a:rPr lang="zh-CN" altLang="en-US" sz="4400" b="1" dirty="0">
                <a:solidFill>
                  <a:srgbClr val="000066"/>
                </a:solidFill>
                <a:effectLst>
                  <a:outerShdw blurRad="38100" dist="38100" dir="2700000" algn="tl">
                    <a:srgbClr val="000000">
                      <a:alpha val="43137"/>
                    </a:srgbClr>
                  </a:outerShdw>
                </a:effectLst>
                <a:latin typeface="黑体" pitchFamily="2" charset="-122"/>
                <a:ea typeface="黑体" pitchFamily="2" charset="-122"/>
              </a:rPr>
              <a:t>给予蚕种</a:t>
            </a:r>
            <a:r>
              <a:rPr lang="en-US" altLang="zh-CN" sz="4400" b="1" dirty="0">
                <a:solidFill>
                  <a:srgbClr val="000066"/>
                </a:solidFill>
                <a:effectLst>
                  <a:outerShdw blurRad="38100" dist="38100" dir="2700000" algn="tl">
                    <a:srgbClr val="000000">
                      <a:alpha val="43137"/>
                    </a:srgbClr>
                  </a:outerShdw>
                </a:effectLst>
                <a:latin typeface="黑体" pitchFamily="2" charset="-122"/>
                <a:ea typeface="黑体" pitchFamily="2" charset="-122"/>
              </a:rPr>
              <a:t>,</a:t>
            </a:r>
            <a:r>
              <a:rPr lang="zh-CN" altLang="en-US" sz="4400" b="1" dirty="0">
                <a:solidFill>
                  <a:srgbClr val="000066"/>
                </a:solidFill>
                <a:effectLst>
                  <a:outerShdw blurRad="38100" dist="38100" dir="2700000" algn="tl">
                    <a:srgbClr val="000000">
                      <a:alpha val="43137"/>
                    </a:srgbClr>
                  </a:outerShdw>
                </a:effectLst>
                <a:latin typeface="黑体" pitchFamily="2" charset="-122"/>
                <a:ea typeface="黑体" pitchFamily="2" charset="-122"/>
              </a:rPr>
              <a:t>派遣</a:t>
            </a:r>
            <a:r>
              <a:rPr lang="zh-CN" altLang="en-US" sz="4400" b="1" dirty="0">
                <a:solidFill>
                  <a:srgbClr val="000066"/>
                </a:solidFill>
                <a:effectLst>
                  <a:outerShdw blurRad="38100" dist="38100" dir="2700000" algn="tl">
                    <a:srgbClr val="000000">
                      <a:alpha val="43137"/>
                    </a:srgbClr>
                  </a:outerShdw>
                </a:effectLst>
                <a:latin typeface="黑体" pitchFamily="2" charset="-122"/>
                <a:ea typeface="黑体" pitchFamily="2" charset="-122"/>
              </a:rPr>
              <a:t>掌握各种技能</a:t>
            </a:r>
            <a:r>
              <a:rPr lang="zh-CN" altLang="en-US" sz="4400" b="1" dirty="0">
                <a:solidFill>
                  <a:srgbClr val="000066"/>
                </a:solidFill>
                <a:effectLst>
                  <a:outerShdw blurRad="38100" dist="38100" dir="2700000" algn="tl">
                    <a:srgbClr val="000000">
                      <a:alpha val="43137"/>
                    </a:srgbClr>
                  </a:outerShdw>
                </a:effectLst>
                <a:latin typeface="黑体" pitchFamily="2" charset="-122"/>
                <a:ea typeface="黑体" pitchFamily="2" charset="-122"/>
              </a:rPr>
              <a:t>的工匠</a:t>
            </a:r>
            <a:r>
              <a:rPr lang="zh-CN" altLang="en-US" sz="4400" b="1" dirty="0">
                <a:solidFill>
                  <a:srgbClr val="000066"/>
                </a:solidFill>
                <a:effectLst>
                  <a:outerShdw blurRad="38100" dist="38100" dir="2700000" algn="tl">
                    <a:srgbClr val="000000">
                      <a:alpha val="43137"/>
                    </a:srgbClr>
                  </a:outerShdw>
                </a:effectLst>
                <a:latin typeface="黑体" pitchFamily="2" charset="-122"/>
                <a:ea typeface="黑体" pitchFamily="2" charset="-122"/>
              </a:rPr>
              <a:t>。</a:t>
            </a:r>
          </a:p>
        </p:txBody>
      </p:sp>
      <p:grpSp>
        <p:nvGrpSpPr>
          <p:cNvPr id="47106" name="组合 13"/>
          <p:cNvGrpSpPr>
            <a:grpSpLocks/>
          </p:cNvGrpSpPr>
          <p:nvPr/>
        </p:nvGrpSpPr>
        <p:grpSpPr bwMode="auto">
          <a:xfrm>
            <a:off x="31750" y="-4763"/>
            <a:ext cx="9148763" cy="769938"/>
            <a:chOff x="-4539" y="-4737"/>
            <a:chExt cx="9148539" cy="769441"/>
          </a:xfrm>
        </p:grpSpPr>
        <p:pic>
          <p:nvPicPr>
            <p:cNvPr id="47107" name="Picture 6"/>
            <p:cNvPicPr>
              <a:picLocks noChangeAspect="1" noChangeArrowheads="1"/>
            </p:cNvPicPr>
            <p:nvPr/>
          </p:nvPicPr>
          <p:blipFill>
            <a:blip r:embed="rId2"/>
            <a:srcRect/>
            <a:stretch>
              <a:fillRect/>
            </a:stretch>
          </p:blipFill>
          <p:spPr bwMode="auto">
            <a:xfrm>
              <a:off x="-4539" y="0"/>
              <a:ext cx="9148539" cy="764704"/>
            </a:xfrm>
            <a:prstGeom prst="rect">
              <a:avLst/>
            </a:prstGeom>
            <a:noFill/>
            <a:ln w="9525">
              <a:noFill/>
              <a:miter lim="800000"/>
              <a:headEnd/>
              <a:tailEnd/>
            </a:ln>
          </p:spPr>
        </p:pic>
        <p:sp>
          <p:nvSpPr>
            <p:cNvPr id="19" name="Rectangle 4"/>
            <p:cNvSpPr>
              <a:spLocks noChangeArrowheads="1"/>
            </p:cNvSpPr>
            <p:nvPr/>
          </p:nvSpPr>
          <p:spPr bwMode="auto">
            <a:xfrm>
              <a:off x="1727382" y="-4737"/>
              <a:ext cx="5297357" cy="769441"/>
            </a:xfrm>
            <a:prstGeom prst="rect">
              <a:avLst/>
            </a:prstGeom>
            <a:noFill/>
            <a:ln>
              <a:noFill/>
            </a:ln>
            <a:effectLst/>
            <a:extLst>
              <a:ext uri="{909E8E84-426E-40DD-AFC4-6F175D3DCCD1}"/>
              <a:ext uri="{91240B29-F687-4F45-9708-019B960494DF}"/>
              <a:ext uri="{AF507438-7753-43E0-B8FC-AC1667EBCBE1}"/>
            </a:extLst>
          </p:spPr>
          <p:txBody>
            <a:bodyPr>
              <a:spAutoFit/>
            </a:bodyPr>
            <a:lstStyle/>
            <a:p>
              <a:pPr algn="ctr" fontAlgn="auto">
                <a:spcBef>
                  <a:spcPts val="0"/>
                </a:spcBef>
                <a:spcAft>
                  <a:spcPts val="0"/>
                </a:spcAft>
                <a:defRPr/>
              </a:pP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第</a:t>
              </a:r>
              <a:r>
                <a:rPr lang="en-US" altLang="zh-CN" sz="4400" b="1" dirty="0">
                  <a:solidFill>
                    <a:schemeClr val="bg1"/>
                  </a:solidFill>
                  <a:effectLst>
                    <a:outerShdw blurRad="38100" dist="38100" dir="2700000" algn="tl">
                      <a:srgbClr val="C0C0C0"/>
                    </a:outerShdw>
                  </a:effectLst>
                  <a:latin typeface="华文彩云" pitchFamily="2" charset="-122"/>
                  <a:ea typeface="华文彩云" pitchFamily="2" charset="-122"/>
                </a:rPr>
                <a:t>3</a:t>
              </a: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课  盛 唐 气 象</a:t>
              </a:r>
              <a:endPar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endParaRPr>
            </a:p>
          </p:txBody>
        </p:sp>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129" name="组合 2"/>
          <p:cNvGrpSpPr>
            <a:grpSpLocks/>
          </p:cNvGrpSpPr>
          <p:nvPr/>
        </p:nvGrpSpPr>
        <p:grpSpPr bwMode="auto">
          <a:xfrm>
            <a:off x="468313" y="722313"/>
            <a:ext cx="3959225" cy="5959475"/>
            <a:chOff x="467544" y="722722"/>
            <a:chExt cx="3960440" cy="5959387"/>
          </a:xfrm>
        </p:grpSpPr>
        <p:pic>
          <p:nvPicPr>
            <p:cNvPr id="48137" name="Picture 8" descr="C:\Users\Administrator\Desktop\RN9WLSDV9_[V$_AMD926JUG.png"/>
            <p:cNvPicPr>
              <a:picLocks noChangeAspect="1" noChangeArrowheads="1"/>
            </p:cNvPicPr>
            <p:nvPr/>
          </p:nvPicPr>
          <p:blipFill>
            <a:blip r:embed="rId2"/>
            <a:srcRect/>
            <a:stretch>
              <a:fillRect/>
            </a:stretch>
          </p:blipFill>
          <p:spPr bwMode="auto">
            <a:xfrm>
              <a:off x="467544" y="722722"/>
              <a:ext cx="3960440" cy="5959387"/>
            </a:xfrm>
            <a:prstGeom prst="rect">
              <a:avLst/>
            </a:prstGeom>
            <a:solidFill>
              <a:schemeClr val="bg1"/>
            </a:solidFill>
            <a:ln w="9525">
              <a:noFill/>
              <a:miter lim="800000"/>
              <a:headEnd/>
              <a:tailEnd/>
            </a:ln>
          </p:spPr>
        </p:pic>
        <p:sp>
          <p:nvSpPr>
            <p:cNvPr id="8" name="Text Box 3"/>
            <p:cNvSpPr txBox="1">
              <a:spLocks noChangeArrowheads="1"/>
            </p:cNvSpPr>
            <p:nvPr/>
          </p:nvSpPr>
          <p:spPr bwMode="auto">
            <a:xfrm>
              <a:off x="624754" y="5948695"/>
              <a:ext cx="3658722" cy="708015"/>
            </a:xfrm>
            <a:prstGeom prst="rect">
              <a:avLst/>
            </a:prstGeom>
            <a:solidFill>
              <a:schemeClr val="bg1"/>
            </a:solidFill>
            <a:ln w="9525">
              <a:solidFill>
                <a:schemeClr val="hlink"/>
              </a:solidFill>
              <a:miter lim="800000"/>
              <a:headEnd/>
              <a:tailEnd/>
            </a:ln>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spcBef>
                  <a:spcPct val="50000"/>
                </a:spcBef>
                <a:buClr>
                  <a:srgbClr val="000000"/>
                </a:buClr>
                <a:buSzPct val="100000"/>
                <a:buFont typeface="Times New Roman" pitchFamily="18" charset="0"/>
                <a:buNone/>
                <a:defRPr/>
              </a:pPr>
              <a:r>
                <a:rPr lang="zh-CN" altLang="en-US" sz="4000" b="1" dirty="0">
                  <a:solidFill>
                    <a:srgbClr val="FF0000"/>
                  </a:solidFill>
                  <a:effectLst>
                    <a:outerShdw blurRad="38100" dist="38100" dir="2700000" algn="tl">
                      <a:srgbClr val="000000">
                        <a:alpha val="43137"/>
                      </a:srgbClr>
                    </a:outerShdw>
                  </a:effectLst>
                  <a:latin typeface="黑体" pitchFamily="2" charset="-122"/>
                  <a:ea typeface="黑体" pitchFamily="2" charset="-122"/>
                </a:rPr>
                <a:t>唐蕃会盟碑</a:t>
              </a:r>
            </a:p>
          </p:txBody>
        </p:sp>
      </p:grpSp>
      <p:grpSp>
        <p:nvGrpSpPr>
          <p:cNvPr id="48130" name="组合 3"/>
          <p:cNvGrpSpPr>
            <a:grpSpLocks/>
          </p:cNvGrpSpPr>
          <p:nvPr/>
        </p:nvGrpSpPr>
        <p:grpSpPr bwMode="auto">
          <a:xfrm>
            <a:off x="4473575" y="765175"/>
            <a:ext cx="4059238" cy="5840413"/>
            <a:chOff x="4473063" y="764705"/>
            <a:chExt cx="4059377" cy="5841358"/>
          </a:xfrm>
        </p:grpSpPr>
        <p:pic>
          <p:nvPicPr>
            <p:cNvPr id="48135" name="Picture 4" descr="C:\Users\Administrator\Desktop\u=3049394880,2741925328&amp;fm=21&amp;gp=0.jpg"/>
            <p:cNvPicPr>
              <a:picLocks noChangeAspect="1" noChangeArrowheads="1"/>
            </p:cNvPicPr>
            <p:nvPr/>
          </p:nvPicPr>
          <p:blipFill>
            <a:blip r:embed="rId3"/>
            <a:srcRect/>
            <a:stretch>
              <a:fillRect/>
            </a:stretch>
          </p:blipFill>
          <p:spPr bwMode="auto">
            <a:xfrm>
              <a:off x="4473063" y="764705"/>
              <a:ext cx="4059377" cy="5247872"/>
            </a:xfrm>
            <a:prstGeom prst="rect">
              <a:avLst/>
            </a:prstGeom>
            <a:noFill/>
            <a:ln w="9525">
              <a:noFill/>
              <a:miter lim="800000"/>
              <a:headEnd/>
              <a:tailEnd/>
            </a:ln>
          </p:spPr>
        </p:pic>
        <p:sp>
          <p:nvSpPr>
            <p:cNvPr id="6" name="Text Box 3"/>
            <p:cNvSpPr txBox="1">
              <a:spLocks noChangeArrowheads="1"/>
            </p:cNvSpPr>
            <p:nvPr/>
          </p:nvSpPr>
          <p:spPr bwMode="auto">
            <a:xfrm>
              <a:off x="4473063" y="6021768"/>
              <a:ext cx="4059377" cy="584295"/>
            </a:xfrm>
            <a:prstGeom prst="rect">
              <a:avLst/>
            </a:prstGeom>
            <a:noFill/>
            <a:ln w="9525">
              <a:solidFill>
                <a:schemeClr val="hlink"/>
              </a:solidFill>
              <a:miter lim="800000"/>
              <a:headEnd/>
              <a:tailEnd/>
            </a:ln>
            <a:extLst>
              <a:ext uri="{909E8E84-426E-40DD-AFC4-6F175D3DCCD1}"/>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spcBef>
                  <a:spcPct val="50000"/>
                </a:spcBef>
                <a:buClr>
                  <a:srgbClr val="000000"/>
                </a:buClr>
                <a:buSzPct val="100000"/>
                <a:buFont typeface="Times New Roman" pitchFamily="18" charset="0"/>
                <a:buNone/>
                <a:defRPr/>
              </a:pPr>
              <a:r>
                <a:rPr lang="zh-CN" altLang="en-US" sz="3200" b="1" dirty="0">
                  <a:solidFill>
                    <a:srgbClr val="CC3300"/>
                  </a:solidFill>
                  <a:effectLst>
                    <a:outerShdw blurRad="38100" dist="38100" dir="2700000" algn="tl">
                      <a:srgbClr val="000000">
                        <a:alpha val="43137"/>
                      </a:srgbClr>
                    </a:outerShdw>
                  </a:effectLst>
                  <a:latin typeface="黑体" pitchFamily="2" charset="-122"/>
                  <a:ea typeface="黑体" pitchFamily="2" charset="-122"/>
                </a:rPr>
                <a:t>唐蕃会盟碑局部拓片</a:t>
              </a:r>
            </a:p>
          </p:txBody>
        </p:sp>
      </p:grpSp>
      <p:grpSp>
        <p:nvGrpSpPr>
          <p:cNvPr id="48131" name="组合 10"/>
          <p:cNvGrpSpPr>
            <a:grpSpLocks/>
          </p:cNvGrpSpPr>
          <p:nvPr/>
        </p:nvGrpSpPr>
        <p:grpSpPr bwMode="auto">
          <a:xfrm>
            <a:off x="31750" y="-100013"/>
            <a:ext cx="9148763" cy="923926"/>
            <a:chOff x="-4539" y="-99392"/>
            <a:chExt cx="9148539" cy="923330"/>
          </a:xfrm>
        </p:grpSpPr>
        <p:pic>
          <p:nvPicPr>
            <p:cNvPr id="48133" name="Picture 6"/>
            <p:cNvPicPr>
              <a:picLocks noChangeAspect="1" noChangeArrowheads="1"/>
            </p:cNvPicPr>
            <p:nvPr/>
          </p:nvPicPr>
          <p:blipFill>
            <a:blip r:embed="rId4"/>
            <a:srcRect/>
            <a:stretch>
              <a:fillRect/>
            </a:stretch>
          </p:blipFill>
          <p:spPr bwMode="auto">
            <a:xfrm>
              <a:off x="-4539" y="0"/>
              <a:ext cx="9148539" cy="764704"/>
            </a:xfrm>
            <a:prstGeom prst="rect">
              <a:avLst/>
            </a:prstGeom>
            <a:noFill/>
            <a:ln w="9525">
              <a:noFill/>
              <a:miter lim="800000"/>
              <a:headEnd/>
              <a:tailEnd/>
            </a:ln>
          </p:spPr>
        </p:pic>
        <p:sp>
          <p:nvSpPr>
            <p:cNvPr id="13" name="Rectangle 4"/>
            <p:cNvSpPr>
              <a:spLocks noChangeArrowheads="1"/>
            </p:cNvSpPr>
            <p:nvPr/>
          </p:nvSpPr>
          <p:spPr bwMode="auto">
            <a:xfrm>
              <a:off x="1727382" y="-99392"/>
              <a:ext cx="5297357" cy="923330"/>
            </a:xfrm>
            <a:prstGeom prst="rect">
              <a:avLst/>
            </a:prstGeom>
            <a:noFill/>
            <a:ln>
              <a:noFill/>
            </a:ln>
            <a:effectLst/>
            <a:extLst>
              <a:ext uri="{909E8E84-426E-40DD-AFC4-6F175D3DCCD1}"/>
              <a:ext uri="{91240B29-F687-4F45-9708-019B960494DF}"/>
              <a:ext uri="{AF507438-7753-43E0-B8FC-AC1667EBCBE1}"/>
            </a:extLst>
          </p:spPr>
          <p:txBody>
            <a:bodyPr>
              <a:spAutoFit/>
            </a:bodyPr>
            <a:lstStyle/>
            <a:p>
              <a:pPr algn="ctr" fontAlgn="auto">
                <a:spcBef>
                  <a:spcPts val="0"/>
                </a:spcBef>
                <a:spcAft>
                  <a:spcPts val="0"/>
                </a:spcAft>
                <a:defRPr/>
              </a:pPr>
              <a:r>
                <a:rPr lang="zh-CN" altLang="en-US" sz="5400" b="1" dirty="0">
                  <a:solidFill>
                    <a:schemeClr val="bg1"/>
                  </a:solidFill>
                  <a:effectLst>
                    <a:outerShdw blurRad="38100" dist="38100" dir="2700000" algn="tl">
                      <a:srgbClr val="C0C0C0"/>
                    </a:outerShdw>
                  </a:effectLst>
                  <a:latin typeface="华文彩云" pitchFamily="2" charset="-122"/>
                  <a:ea typeface="华文彩云" pitchFamily="2" charset="-122"/>
                </a:rPr>
                <a:t>相  关  史  事</a:t>
              </a:r>
              <a:endParaRPr lang="zh-CN" altLang="en-US" sz="5400" b="1" dirty="0">
                <a:solidFill>
                  <a:schemeClr val="bg1"/>
                </a:solidFill>
                <a:effectLst>
                  <a:outerShdw blurRad="38100" dist="38100" dir="2700000" algn="tl">
                    <a:srgbClr val="C0C0C0"/>
                  </a:outerShdw>
                </a:effectLst>
                <a:latin typeface="华文彩云" pitchFamily="2" charset="-122"/>
                <a:ea typeface="华文彩云" pitchFamily="2" charset="-122"/>
              </a:endParaRPr>
            </a:p>
          </p:txBody>
        </p:sp>
      </p:grpSp>
      <p:sp>
        <p:nvSpPr>
          <p:cNvPr id="5" name="矩形 4"/>
          <p:cNvSpPr/>
          <p:nvPr/>
        </p:nvSpPr>
        <p:spPr>
          <a:xfrm>
            <a:off x="295275" y="765175"/>
            <a:ext cx="8597900" cy="5938838"/>
          </a:xfrm>
          <a:prstGeom prst="rect">
            <a:avLst/>
          </a:prstGeom>
          <a:solidFill>
            <a:schemeClr val="bg1"/>
          </a:solidFill>
          <a:ln w="57150">
            <a:solidFill>
              <a:srgbClr val="FF0000"/>
            </a:solidFill>
          </a:ln>
        </p:spPr>
        <p:txBody>
          <a:bodyPr>
            <a:spAutoFit/>
          </a:bodyPr>
          <a:lstStyle/>
          <a:p>
            <a:pPr algn="ctr" fontAlgn="auto">
              <a:lnSpc>
                <a:spcPts val="5700"/>
              </a:lnSpc>
              <a:spcBef>
                <a:spcPts val="0"/>
              </a:spcBef>
              <a:spcAft>
                <a:spcPts val="0"/>
              </a:spcAft>
              <a:defRPr/>
            </a:pPr>
            <a:r>
              <a:rPr lang="zh-CN" altLang="en-US" sz="4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唐蕃会盟 </a:t>
            </a:r>
          </a:p>
          <a:p>
            <a:pPr fontAlgn="auto">
              <a:lnSpc>
                <a:spcPts val="5700"/>
              </a:lnSpc>
              <a:spcBef>
                <a:spcPts val="0"/>
              </a:spcBef>
              <a:spcAft>
                <a:spcPts val="0"/>
              </a:spcAft>
              <a:defRPr/>
            </a:pPr>
            <a:r>
              <a:rPr lang="zh-CN" altLang="en-US" sz="4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唐中宗时，吐蕃赞普尺带珠丹与唐和亲，迎娶了金城公主。他上书唐朝皇帝说，唐朝和吐蕃“和同</a:t>
            </a:r>
            <a:r>
              <a:rPr lang="en-US" altLang="zh-CN" sz="4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a:t>
            </a:r>
            <a:r>
              <a:rPr lang="zh-CN" altLang="en-US" sz="4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为</a:t>
            </a:r>
            <a:r>
              <a:rPr lang="en-US" altLang="zh-CN" sz="4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a:t>
            </a:r>
            <a:r>
              <a:rPr lang="zh-CN" altLang="en-US" sz="4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一家”</a:t>
            </a:r>
            <a:r>
              <a:rPr lang="en-US" altLang="zh-CN" sz="4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a:t>
            </a:r>
            <a:r>
              <a:rPr lang="zh-CN" altLang="en-US" sz="4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自称“甥”，称唐朝皇帝为“舅”。唐穆宗时，唐蕃订立盟约，并专门刻“唐蕃会盟碑”，表明世代</a:t>
            </a:r>
            <a:r>
              <a:rPr lang="zh-CN" altLang="en-US" sz="4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友好的</a:t>
            </a:r>
            <a:r>
              <a:rPr lang="zh-CN" altLang="en-US" sz="4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历史。</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3" name="组合 1"/>
          <p:cNvGrpSpPr>
            <a:grpSpLocks/>
          </p:cNvGrpSpPr>
          <p:nvPr/>
        </p:nvGrpSpPr>
        <p:grpSpPr bwMode="auto">
          <a:xfrm>
            <a:off x="31750" y="-4763"/>
            <a:ext cx="9148763" cy="769938"/>
            <a:chOff x="-4539" y="-4737"/>
            <a:chExt cx="9148539" cy="769441"/>
          </a:xfrm>
        </p:grpSpPr>
        <p:pic>
          <p:nvPicPr>
            <p:cNvPr id="49156" name="Picture 6"/>
            <p:cNvPicPr>
              <a:picLocks noChangeAspect="1" noChangeArrowheads="1"/>
            </p:cNvPicPr>
            <p:nvPr/>
          </p:nvPicPr>
          <p:blipFill>
            <a:blip r:embed="rId3"/>
            <a:srcRect/>
            <a:stretch>
              <a:fillRect/>
            </a:stretch>
          </p:blipFill>
          <p:spPr bwMode="auto">
            <a:xfrm>
              <a:off x="-4539" y="0"/>
              <a:ext cx="9148539" cy="764704"/>
            </a:xfrm>
            <a:prstGeom prst="rect">
              <a:avLst/>
            </a:prstGeom>
            <a:noFill/>
            <a:ln w="9525">
              <a:noFill/>
              <a:miter lim="800000"/>
              <a:headEnd/>
              <a:tailEnd/>
            </a:ln>
          </p:spPr>
        </p:pic>
        <p:sp>
          <p:nvSpPr>
            <p:cNvPr id="4" name="Rectangle 4"/>
            <p:cNvSpPr>
              <a:spLocks noChangeArrowheads="1"/>
            </p:cNvSpPr>
            <p:nvPr/>
          </p:nvSpPr>
          <p:spPr bwMode="auto">
            <a:xfrm>
              <a:off x="1727382" y="-4737"/>
              <a:ext cx="5297357" cy="769441"/>
            </a:xfrm>
            <a:prstGeom prst="rect">
              <a:avLst/>
            </a:prstGeom>
            <a:noFill/>
            <a:ln>
              <a:noFill/>
            </a:ln>
            <a:effectLst/>
            <a:extLst>
              <a:ext uri="{909E8E84-426E-40DD-AFC4-6F175D3DCCD1}"/>
              <a:ext uri="{91240B29-F687-4F45-9708-019B960494DF}"/>
              <a:ext uri="{AF507438-7753-43E0-B8FC-AC1667EBCBE1}"/>
            </a:extLst>
          </p:spPr>
          <p:txBody>
            <a:bodyPr>
              <a:spAutoFit/>
            </a:bodyPr>
            <a:lstStyle/>
            <a:p>
              <a:pPr algn="ctr" fontAlgn="auto">
                <a:spcBef>
                  <a:spcPts val="0"/>
                </a:spcBef>
                <a:spcAft>
                  <a:spcPts val="0"/>
                </a:spcAft>
                <a:defRPr/>
              </a:pP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第</a:t>
              </a:r>
              <a:r>
                <a:rPr lang="en-US" altLang="zh-CN" sz="4400" b="1" dirty="0">
                  <a:solidFill>
                    <a:schemeClr val="bg1"/>
                  </a:solidFill>
                  <a:effectLst>
                    <a:outerShdw blurRad="38100" dist="38100" dir="2700000" algn="tl">
                      <a:srgbClr val="C0C0C0"/>
                    </a:outerShdw>
                  </a:effectLst>
                  <a:latin typeface="华文彩云" pitchFamily="2" charset="-122"/>
                  <a:ea typeface="华文彩云" pitchFamily="2" charset="-122"/>
                </a:rPr>
                <a:t>3</a:t>
              </a: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课  盛 唐 气 象</a:t>
              </a:r>
              <a:endPar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endParaRPr>
            </a:p>
          </p:txBody>
        </p:sp>
      </p:grpSp>
      <p:sp>
        <p:nvSpPr>
          <p:cNvPr id="49154" name="MH_Picture_1"/>
          <p:cNvSpPr>
            <a:spLocks/>
          </p:cNvSpPr>
          <p:nvPr>
            <p:custDataLst>
              <p:tags r:id="rId1"/>
            </p:custDataLst>
          </p:nvPr>
        </p:nvSpPr>
        <p:spPr bwMode="auto">
          <a:xfrm>
            <a:off x="4763" y="839788"/>
            <a:ext cx="3846512" cy="5973762"/>
          </a:xfrm>
          <a:custGeom>
            <a:avLst/>
            <a:gdLst>
              <a:gd name="T0" fmla="*/ 50621262 w 3140490"/>
              <a:gd name="T1" fmla="*/ 0 h 3528392"/>
              <a:gd name="T2" fmla="*/ 80281741 w 3140490"/>
              <a:gd name="T3" fmla="*/ 27191676 h 3528392"/>
              <a:gd name="T4" fmla="*/ 80281741 w 3140490"/>
              <a:gd name="T5" fmla="*/ 253880217 h 3528392"/>
              <a:gd name="T6" fmla="*/ 19109891 w 3140490"/>
              <a:gd name="T7" fmla="*/ 253880217 h 3528392"/>
              <a:gd name="T8" fmla="*/ 0 w 3140490"/>
              <a:gd name="T9" fmla="*/ 142483778 h 3528392"/>
              <a:gd name="T10" fmla="*/ 50621262 w 3140490"/>
              <a:gd name="T11" fmla="*/ 0 h 3528392"/>
              <a:gd name="T12" fmla="*/ 0 60000 65536"/>
              <a:gd name="T13" fmla="*/ 0 60000 65536"/>
              <a:gd name="T14" fmla="*/ 0 60000 65536"/>
              <a:gd name="T15" fmla="*/ 0 60000 65536"/>
              <a:gd name="T16" fmla="*/ 0 60000 65536"/>
              <a:gd name="T17" fmla="*/ 0 60000 65536"/>
              <a:gd name="T18" fmla="*/ 0 w 3140490"/>
              <a:gd name="T19" fmla="*/ 0 h 3528392"/>
              <a:gd name="T20" fmla="*/ 3140490 w 3140490"/>
              <a:gd name="T21" fmla="*/ 3528392 h 3528392"/>
            </a:gdLst>
            <a:ahLst/>
            <a:cxnLst>
              <a:cxn ang="T12">
                <a:pos x="T0" y="T1"/>
              </a:cxn>
              <a:cxn ang="T13">
                <a:pos x="T2" y="T3"/>
              </a:cxn>
              <a:cxn ang="T14">
                <a:pos x="T4" y="T5"/>
              </a:cxn>
              <a:cxn ang="T15">
                <a:pos x="T6" y="T7"/>
              </a:cxn>
              <a:cxn ang="T16">
                <a:pos x="T8" y="T9"/>
              </a:cxn>
              <a:cxn ang="T17">
                <a:pos x="T10" y="T11"/>
              </a:cxn>
            </a:cxnLst>
            <a:rect l="T18" t="T19" r="T20" b="T21"/>
            <a:pathLst>
              <a:path w="3140490" h="3528392">
                <a:moveTo>
                  <a:pt x="1980220" y="0"/>
                </a:moveTo>
                <a:cubicBezTo>
                  <a:pt x="2414122" y="0"/>
                  <a:pt x="2815430" y="139555"/>
                  <a:pt x="3140490" y="377906"/>
                </a:cubicBezTo>
                <a:lnTo>
                  <a:pt x="3140490" y="3528392"/>
                </a:lnTo>
                <a:lnTo>
                  <a:pt x="747547" y="3528392"/>
                </a:lnTo>
                <a:cubicBezTo>
                  <a:pt x="291641" y="3166609"/>
                  <a:pt x="0" y="2607473"/>
                  <a:pt x="0" y="1980220"/>
                </a:cubicBezTo>
                <a:cubicBezTo>
                  <a:pt x="0" y="886575"/>
                  <a:pt x="886575" y="0"/>
                  <a:pt x="1980220" y="0"/>
                </a:cubicBezTo>
                <a:close/>
              </a:path>
            </a:pathLst>
          </a:custGeom>
          <a:blipFill dpi="0" rotWithShape="1">
            <a:blip r:embed="rId4"/>
            <a:srcRect/>
            <a:stretch>
              <a:fillRect/>
            </a:stretch>
          </a:blipFill>
          <a:ln w="9525">
            <a:noFill/>
            <a:round/>
            <a:headEnd/>
            <a:tailEnd/>
          </a:ln>
        </p:spPr>
        <p:txBody>
          <a:bodyPr anchor="ctr"/>
          <a:lstStyle/>
          <a:p>
            <a:endParaRPr lang="zh-CN" altLang="en-US"/>
          </a:p>
        </p:txBody>
      </p:sp>
      <p:sp>
        <p:nvSpPr>
          <p:cNvPr id="6" name="Text Box 6"/>
          <p:cNvSpPr txBox="1">
            <a:spLocks noChangeArrowheads="1"/>
          </p:cNvSpPr>
          <p:nvPr/>
        </p:nvSpPr>
        <p:spPr bwMode="auto">
          <a:xfrm>
            <a:off x="3948113" y="820738"/>
            <a:ext cx="4945062" cy="5978525"/>
          </a:xfrm>
          <a:prstGeom prst="rect">
            <a:avLst/>
          </a:prstGeom>
          <a:noFill/>
          <a:ln w="57150">
            <a:solidFill>
              <a:srgbClr val="FF0000"/>
            </a:solidFill>
            <a:miter lim="800000"/>
            <a:headEnd/>
            <a:tailEnd/>
          </a:ln>
          <a:extLst>
            <a:ext uri="{909E8E84-426E-40DD-AFC4-6F175D3DCCD1}"/>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fontAlgn="base">
              <a:spcAft>
                <a:spcPct val="0"/>
              </a:spcAft>
              <a:defRPr>
                <a:solidFill>
                  <a:schemeClr val="tx1"/>
                </a:solidFill>
                <a:latin typeface="Calibri" pitchFamily="34" charset="0"/>
                <a:ea typeface="宋体" pitchFamily="2" charset="-122"/>
              </a:defRPr>
            </a:lvl6pPr>
            <a:lvl7pPr fontAlgn="base">
              <a:spcAft>
                <a:spcPct val="0"/>
              </a:spcAft>
              <a:defRPr>
                <a:solidFill>
                  <a:schemeClr val="tx1"/>
                </a:solidFill>
                <a:latin typeface="Calibri" pitchFamily="34" charset="0"/>
                <a:ea typeface="宋体" pitchFamily="2" charset="-122"/>
              </a:defRPr>
            </a:lvl7pPr>
            <a:lvl8pPr fontAlgn="base">
              <a:spcAft>
                <a:spcPct val="0"/>
              </a:spcAft>
              <a:defRPr>
                <a:solidFill>
                  <a:schemeClr val="tx1"/>
                </a:solidFill>
                <a:latin typeface="Calibri" pitchFamily="34" charset="0"/>
                <a:ea typeface="宋体" pitchFamily="2" charset="-122"/>
              </a:defRPr>
            </a:lvl8pPr>
            <a:lvl9pPr fontAlgn="base">
              <a:spcAft>
                <a:spcPct val="0"/>
              </a:spcAft>
              <a:defRPr>
                <a:solidFill>
                  <a:schemeClr val="tx1"/>
                </a:solidFill>
                <a:latin typeface="Calibri" pitchFamily="34" charset="0"/>
                <a:ea typeface="宋体" pitchFamily="2" charset="-122"/>
              </a:defRPr>
            </a:lvl9pPr>
          </a:lstStyle>
          <a:p>
            <a:pPr fontAlgn="auto">
              <a:lnSpc>
                <a:spcPts val="5100"/>
              </a:lnSpc>
              <a:spcBef>
                <a:spcPts val="0"/>
              </a:spcBef>
              <a:spcAft>
                <a:spcPts val="0"/>
              </a:spcAft>
              <a:defRPr/>
            </a:pPr>
            <a:r>
              <a:rPr lang="zh-CN" altLang="en-US" sz="4000" b="1" dirty="0">
                <a:solidFill>
                  <a:srgbClr val="0000CC"/>
                </a:solidFill>
                <a:effectLst>
                  <a:outerShdw blurRad="38100" dist="38100" dir="2700000" algn="tl">
                    <a:srgbClr val="000000">
                      <a:alpha val="43137"/>
                    </a:srgbClr>
                  </a:outerShdw>
                </a:effectLst>
                <a:latin typeface="Tahoma" pitchFamily="34" charset="0"/>
                <a:ea typeface="黑体" pitchFamily="2" charset="-122"/>
              </a:rPr>
              <a:t>      历史上中原地区的许多统治者与边疆地区的少数民族矛盾重重。但在唐朝初期，唐太宗实行开明的民族政策，得到周边各族的拥戴，各族首领尊奉他为各族的领袖──“</a:t>
            </a:r>
            <a:r>
              <a:rPr lang="zh-CN" altLang="en-US" sz="4000" b="1" dirty="0">
                <a:solidFill>
                  <a:srgbClr val="CC0000"/>
                </a:solidFill>
                <a:effectLst>
                  <a:outerShdw blurRad="38100" dist="38100" dir="2700000" algn="tl">
                    <a:srgbClr val="000000">
                      <a:alpha val="43137"/>
                    </a:srgbClr>
                  </a:outerShdw>
                </a:effectLst>
                <a:latin typeface="Tahoma" pitchFamily="34" charset="0"/>
                <a:ea typeface="黑体" pitchFamily="2" charset="-122"/>
              </a:rPr>
              <a:t>天可汗</a:t>
            </a:r>
            <a:r>
              <a:rPr lang="zh-CN" altLang="en-US" sz="4000" b="1" dirty="0">
                <a:solidFill>
                  <a:srgbClr val="0000CC"/>
                </a:solidFill>
                <a:effectLst>
                  <a:outerShdw blurRad="38100" dist="38100" dir="2700000" algn="tl">
                    <a:srgbClr val="000000">
                      <a:alpha val="43137"/>
                    </a:srgbClr>
                  </a:outerShdw>
                </a:effectLst>
                <a:latin typeface="Tahoma" pitchFamily="34" charset="0"/>
                <a:ea typeface="黑体" pitchFamily="2" charset="-122"/>
              </a:rPr>
              <a:t>”。</a:t>
            </a:r>
            <a:endParaRPr lang="en-US" altLang="zh-CN" sz="4000" b="1" dirty="0">
              <a:solidFill>
                <a:srgbClr val="0000CC"/>
              </a:solidFill>
              <a:effectLst>
                <a:outerShdw blurRad="38100" dist="38100" dir="2700000" algn="tl">
                  <a:srgbClr val="000000">
                    <a:alpha val="43137"/>
                  </a:srgbClr>
                </a:outerShdw>
              </a:effectLst>
              <a:latin typeface="Tahoma" pitchFamily="34" charset="0"/>
              <a:ea typeface="黑体" pitchFamily="2"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177" name="组合 2"/>
          <p:cNvGrpSpPr>
            <a:grpSpLocks/>
          </p:cNvGrpSpPr>
          <p:nvPr/>
        </p:nvGrpSpPr>
        <p:grpSpPr bwMode="auto">
          <a:xfrm>
            <a:off x="2555875" y="1711325"/>
            <a:ext cx="2781300" cy="3013075"/>
            <a:chOff x="2555776" y="1711399"/>
            <a:chExt cx="2781003" cy="3013745"/>
          </a:xfrm>
        </p:grpSpPr>
        <p:pic>
          <p:nvPicPr>
            <p:cNvPr id="50186" name="Picture 4" descr="C:\Users\Administrator\Desktop\untitled.png"/>
            <p:cNvPicPr>
              <a:picLocks noChangeAspect="1" noChangeArrowheads="1"/>
            </p:cNvPicPr>
            <p:nvPr/>
          </p:nvPicPr>
          <p:blipFill>
            <a:blip r:embed="rId2"/>
            <a:srcRect/>
            <a:stretch>
              <a:fillRect/>
            </a:stretch>
          </p:blipFill>
          <p:spPr bwMode="auto">
            <a:xfrm>
              <a:off x="2613917" y="1711399"/>
              <a:ext cx="2500312" cy="2727325"/>
            </a:xfrm>
            <a:prstGeom prst="rect">
              <a:avLst/>
            </a:prstGeom>
            <a:noFill/>
            <a:ln w="9525">
              <a:noFill/>
              <a:miter lim="800000"/>
              <a:headEnd/>
              <a:tailEnd/>
            </a:ln>
          </p:spPr>
        </p:pic>
        <p:sp>
          <p:nvSpPr>
            <p:cNvPr id="32774" name="Text Box 5"/>
            <p:cNvSpPr txBox="1">
              <a:spLocks noChangeArrowheads="1"/>
            </p:cNvSpPr>
            <p:nvPr/>
          </p:nvSpPr>
          <p:spPr bwMode="auto">
            <a:xfrm>
              <a:off x="2555776" y="4201153"/>
              <a:ext cx="2781003" cy="523991"/>
            </a:xfrm>
            <a:prstGeom prst="rect">
              <a:avLst/>
            </a:prstGeom>
            <a:solidFill>
              <a:schemeClr val="bg1"/>
            </a:solidFill>
            <a:ln>
              <a:noFill/>
            </a:ln>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auto" hangingPunct="1">
                <a:spcBef>
                  <a:spcPts val="0"/>
                </a:spcBef>
                <a:spcAft>
                  <a:spcPts val="0"/>
                </a:spcAft>
                <a:defRPr/>
              </a:pPr>
              <a:r>
                <a:rPr lang="zh-CN" altLang="en-US" sz="2800" b="1" dirty="0">
                  <a:solidFill>
                    <a:srgbClr val="FF0000"/>
                  </a:solidFill>
                  <a:effectLst>
                    <a:outerShdw blurRad="38100" dist="38100" dir="2700000" algn="tl">
                      <a:srgbClr val="000000">
                        <a:alpha val="43137"/>
                      </a:srgbClr>
                    </a:outerShdw>
                  </a:effectLst>
                  <a:latin typeface="黑体" pitchFamily="2" charset="-122"/>
                  <a:ea typeface="黑体" pitchFamily="2" charset="-122"/>
                </a:rPr>
                <a:t>吹排箫乐伎壁画</a:t>
              </a:r>
            </a:p>
          </p:txBody>
        </p:sp>
      </p:grpSp>
      <p:grpSp>
        <p:nvGrpSpPr>
          <p:cNvPr id="50178" name="组合 1"/>
          <p:cNvGrpSpPr>
            <a:grpSpLocks/>
          </p:cNvGrpSpPr>
          <p:nvPr/>
        </p:nvGrpSpPr>
        <p:grpSpPr bwMode="auto">
          <a:xfrm>
            <a:off x="-36513" y="1703388"/>
            <a:ext cx="2619376" cy="3011487"/>
            <a:chOff x="-36512" y="1702842"/>
            <a:chExt cx="2619597" cy="3011551"/>
          </a:xfrm>
        </p:grpSpPr>
        <p:pic>
          <p:nvPicPr>
            <p:cNvPr id="50184" name="Picture 3" descr="C:\Users\Administrator\Desktop\u=750959159,1070166100&amp;fm=23&amp;gp=0.jpg"/>
            <p:cNvPicPr>
              <a:picLocks noChangeAspect="1" noChangeArrowheads="1"/>
            </p:cNvPicPr>
            <p:nvPr/>
          </p:nvPicPr>
          <p:blipFill>
            <a:blip r:embed="rId3"/>
            <a:srcRect/>
            <a:stretch>
              <a:fillRect/>
            </a:stretch>
          </p:blipFill>
          <p:spPr bwMode="auto">
            <a:xfrm>
              <a:off x="31973" y="1702842"/>
              <a:ext cx="2551112" cy="2497137"/>
            </a:xfrm>
            <a:prstGeom prst="rect">
              <a:avLst/>
            </a:prstGeom>
            <a:noFill/>
            <a:ln w="9525">
              <a:noFill/>
              <a:miter lim="800000"/>
              <a:headEnd/>
              <a:tailEnd/>
            </a:ln>
          </p:spPr>
        </p:pic>
        <p:sp>
          <p:nvSpPr>
            <p:cNvPr id="32775" name="Text Box 5"/>
            <p:cNvSpPr txBox="1">
              <a:spLocks noChangeArrowheads="1"/>
            </p:cNvSpPr>
            <p:nvPr/>
          </p:nvSpPr>
          <p:spPr bwMode="auto">
            <a:xfrm>
              <a:off x="-36512" y="4190507"/>
              <a:ext cx="2551328" cy="523886"/>
            </a:xfrm>
            <a:prstGeom prst="rect">
              <a:avLst/>
            </a:prstGeom>
            <a:noFill/>
            <a:ln>
              <a:noFill/>
            </a:ln>
            <a:extLst>
              <a:ext uri="{909E8E84-426E-40DD-AFC4-6F175D3DCCD1}"/>
              <a:ext uri="{91240B29-F687-4F45-9708-019B960494DF}"/>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auto" hangingPunct="1">
                <a:spcBef>
                  <a:spcPts val="0"/>
                </a:spcBef>
                <a:spcAft>
                  <a:spcPts val="0"/>
                </a:spcAft>
                <a:defRPr/>
              </a:pPr>
              <a:r>
                <a:rPr lang="en-US" altLang="zh-CN" sz="2800" b="1" dirty="0">
                  <a:solidFill>
                    <a:srgbClr val="FF0000"/>
                  </a:solidFill>
                  <a:effectLst>
                    <a:outerShdw blurRad="38100" dist="38100" dir="2700000" algn="tl">
                      <a:srgbClr val="000000">
                        <a:alpha val="43137"/>
                      </a:srgbClr>
                    </a:outerShdw>
                  </a:effectLst>
                  <a:latin typeface="黑体" pitchFamily="2" charset="-122"/>
                  <a:ea typeface="黑体" pitchFamily="2" charset="-122"/>
                </a:rPr>
                <a:t>《</a:t>
              </a:r>
              <a:r>
                <a:rPr lang="zh-CN" altLang="en-US" sz="2800" b="1" dirty="0">
                  <a:solidFill>
                    <a:srgbClr val="FF0000"/>
                  </a:solidFill>
                  <a:effectLst>
                    <a:outerShdw blurRad="38100" dist="38100" dir="2700000" algn="tl">
                      <a:srgbClr val="000000">
                        <a:alpha val="43137"/>
                      </a:srgbClr>
                    </a:outerShdw>
                  </a:effectLst>
                  <a:latin typeface="黑体" pitchFamily="2" charset="-122"/>
                  <a:ea typeface="黑体" pitchFamily="2" charset="-122"/>
                </a:rPr>
                <a:t>弈棋仕女图</a:t>
              </a:r>
              <a:r>
                <a:rPr lang="en-US" altLang="zh-CN" sz="2800" b="1" dirty="0">
                  <a:solidFill>
                    <a:srgbClr val="FF0000"/>
                  </a:solidFill>
                  <a:effectLst>
                    <a:outerShdw blurRad="38100" dist="38100" dir="2700000" algn="tl">
                      <a:srgbClr val="000000">
                        <a:alpha val="43137"/>
                      </a:srgbClr>
                    </a:outerShdw>
                  </a:effectLst>
                  <a:latin typeface="黑体" pitchFamily="2" charset="-122"/>
                  <a:ea typeface="黑体" pitchFamily="2" charset="-122"/>
                </a:rPr>
                <a:t>》</a:t>
              </a:r>
              <a:endParaRPr lang="zh-CN" altLang="en-US" sz="2800" b="1" dirty="0">
                <a:solidFill>
                  <a:srgbClr val="FF0000"/>
                </a:solidFill>
                <a:effectLst>
                  <a:outerShdw blurRad="38100" dist="38100" dir="2700000" algn="tl">
                    <a:srgbClr val="000000">
                      <a:alpha val="43137"/>
                    </a:srgbClr>
                  </a:outerShdw>
                </a:effectLst>
                <a:latin typeface="黑体" pitchFamily="2" charset="-122"/>
                <a:ea typeface="黑体" pitchFamily="2" charset="-122"/>
              </a:endParaRPr>
            </a:p>
          </p:txBody>
        </p:sp>
      </p:grpSp>
      <p:sp>
        <p:nvSpPr>
          <p:cNvPr id="8" name="Rectangle 4"/>
          <p:cNvSpPr>
            <a:spLocks noChangeArrowheads="1"/>
          </p:cNvSpPr>
          <p:nvPr/>
        </p:nvSpPr>
        <p:spPr bwMode="auto">
          <a:xfrm>
            <a:off x="0" y="595313"/>
            <a:ext cx="9144000" cy="1108075"/>
          </a:xfrm>
          <a:prstGeom prst="rect">
            <a:avLst/>
          </a:prstGeom>
          <a:blipFill>
            <a:blip r:embed="rId4"/>
            <a:tile tx="0" ty="0" sx="100000" sy="100000" flip="none" algn="tl"/>
          </a:blipFill>
          <a:ln>
            <a:noFill/>
          </a:ln>
          <a:effectLst>
            <a:outerShdw dist="35921" dir="2700000" algn="ctr" rotWithShape="0">
              <a:srgbClr val="C0C0C0"/>
            </a:outerShdw>
          </a:effectLst>
        </p:spPr>
        <p:txBody>
          <a:bodyPr anchor="ctr">
            <a:spAutoFit/>
          </a:bodyPr>
          <a:lstStyle/>
          <a:p>
            <a:pPr algn="ctr" fontAlgn="auto">
              <a:spcBef>
                <a:spcPts val="0"/>
              </a:spcBef>
              <a:spcAft>
                <a:spcPts val="0"/>
              </a:spcAft>
              <a:defRPr/>
            </a:pPr>
            <a:r>
              <a:rPr lang="zh-CN" altLang="en-US" sz="6600" b="1" dirty="0">
                <a:solidFill>
                  <a:srgbClr val="FF0000"/>
                </a:solidFill>
                <a:effectLst>
                  <a:outerShdw blurRad="38100" dist="38100" dir="2700000" algn="tl">
                    <a:srgbClr val="000000">
                      <a:alpha val="43137"/>
                    </a:srgbClr>
                  </a:outerShdw>
                </a:effectLst>
                <a:latin typeface="隶书" pitchFamily="49" charset="-122"/>
                <a:ea typeface="隶书" pitchFamily="49" charset="-122"/>
              </a:rPr>
              <a:t>三</a:t>
            </a:r>
            <a:r>
              <a:rPr lang="zh-CN" altLang="en-US" sz="6600" b="1" dirty="0">
                <a:solidFill>
                  <a:srgbClr val="FF0000"/>
                </a:solidFill>
                <a:effectLst>
                  <a:outerShdw blurRad="38100" dist="38100" dir="2700000" algn="tl">
                    <a:srgbClr val="000000">
                      <a:alpha val="43137"/>
                    </a:srgbClr>
                  </a:outerShdw>
                </a:effectLst>
                <a:latin typeface="隶书" pitchFamily="49" charset="-122"/>
                <a:ea typeface="隶书" pitchFamily="49" charset="-122"/>
              </a:rPr>
              <a:t>、</a:t>
            </a:r>
            <a:r>
              <a:rPr lang="zh-CN" altLang="en-US" sz="6600" b="1" dirty="0">
                <a:solidFill>
                  <a:srgbClr val="FF0000"/>
                </a:solidFill>
                <a:effectLst>
                  <a:outerShdw blurRad="38100" dist="38100" dir="2700000" algn="tl">
                    <a:srgbClr val="000000">
                      <a:alpha val="43137"/>
                    </a:srgbClr>
                  </a:outerShdw>
                </a:effectLst>
                <a:latin typeface="隶书" pitchFamily="49" charset="-122"/>
                <a:ea typeface="隶书" pitchFamily="49" charset="-122"/>
              </a:rPr>
              <a:t>开放的社会风气</a:t>
            </a:r>
          </a:p>
        </p:txBody>
      </p:sp>
      <p:grpSp>
        <p:nvGrpSpPr>
          <p:cNvPr id="50180" name="组合 8"/>
          <p:cNvGrpSpPr>
            <a:grpSpLocks/>
          </p:cNvGrpSpPr>
          <p:nvPr/>
        </p:nvGrpSpPr>
        <p:grpSpPr bwMode="auto">
          <a:xfrm>
            <a:off x="31750" y="-4763"/>
            <a:ext cx="9148763" cy="769938"/>
            <a:chOff x="-4539" y="-4737"/>
            <a:chExt cx="9148539" cy="769441"/>
          </a:xfrm>
        </p:grpSpPr>
        <p:pic>
          <p:nvPicPr>
            <p:cNvPr id="50182" name="Picture 6"/>
            <p:cNvPicPr>
              <a:picLocks noChangeAspect="1" noChangeArrowheads="1"/>
            </p:cNvPicPr>
            <p:nvPr/>
          </p:nvPicPr>
          <p:blipFill>
            <a:blip r:embed="rId5"/>
            <a:srcRect/>
            <a:stretch>
              <a:fillRect/>
            </a:stretch>
          </p:blipFill>
          <p:spPr bwMode="auto">
            <a:xfrm>
              <a:off x="-4539" y="0"/>
              <a:ext cx="9148539" cy="764704"/>
            </a:xfrm>
            <a:prstGeom prst="rect">
              <a:avLst/>
            </a:prstGeom>
            <a:noFill/>
            <a:ln w="9525">
              <a:noFill/>
              <a:miter lim="800000"/>
              <a:headEnd/>
              <a:tailEnd/>
            </a:ln>
          </p:spPr>
        </p:pic>
        <p:sp>
          <p:nvSpPr>
            <p:cNvPr id="11" name="Rectangle 4"/>
            <p:cNvSpPr>
              <a:spLocks noChangeArrowheads="1"/>
            </p:cNvSpPr>
            <p:nvPr/>
          </p:nvSpPr>
          <p:spPr bwMode="auto">
            <a:xfrm>
              <a:off x="1727382" y="-4737"/>
              <a:ext cx="5297357" cy="769441"/>
            </a:xfrm>
            <a:prstGeom prst="rect">
              <a:avLst/>
            </a:prstGeom>
            <a:noFill/>
            <a:ln>
              <a:noFill/>
            </a:ln>
            <a:effectLst/>
            <a:extLst>
              <a:ext uri="{909E8E84-426E-40DD-AFC4-6F175D3DCCD1}"/>
              <a:ext uri="{91240B29-F687-4F45-9708-019B960494DF}"/>
              <a:ext uri="{AF507438-7753-43E0-B8FC-AC1667EBCBE1}"/>
            </a:extLst>
          </p:spPr>
          <p:txBody>
            <a:bodyPr>
              <a:spAutoFit/>
            </a:bodyPr>
            <a:lstStyle/>
            <a:p>
              <a:pPr algn="ctr" fontAlgn="auto">
                <a:spcBef>
                  <a:spcPts val="0"/>
                </a:spcBef>
                <a:spcAft>
                  <a:spcPts val="0"/>
                </a:spcAft>
                <a:defRPr/>
              </a:pP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第</a:t>
              </a:r>
              <a:r>
                <a:rPr lang="en-US" altLang="zh-CN" sz="4400" b="1" dirty="0">
                  <a:solidFill>
                    <a:schemeClr val="bg1"/>
                  </a:solidFill>
                  <a:effectLst>
                    <a:outerShdw blurRad="38100" dist="38100" dir="2700000" algn="tl">
                      <a:srgbClr val="C0C0C0"/>
                    </a:outerShdw>
                  </a:effectLst>
                  <a:latin typeface="华文彩云" pitchFamily="2" charset="-122"/>
                  <a:ea typeface="华文彩云" pitchFamily="2" charset="-122"/>
                </a:rPr>
                <a:t>3</a:t>
              </a: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课  盛 唐 气 象</a:t>
              </a:r>
              <a:endPar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endParaRPr>
            </a:p>
          </p:txBody>
        </p:sp>
      </p:grpSp>
      <p:sp>
        <p:nvSpPr>
          <p:cNvPr id="16" name="Text Box 11"/>
          <p:cNvSpPr txBox="1">
            <a:spLocks noChangeArrowheads="1"/>
          </p:cNvSpPr>
          <p:nvPr/>
        </p:nvSpPr>
        <p:spPr bwMode="auto">
          <a:xfrm>
            <a:off x="500063" y="1700213"/>
            <a:ext cx="8535987" cy="5018087"/>
          </a:xfrm>
          <a:prstGeom prst="rect">
            <a:avLst/>
          </a:prstGeom>
          <a:noFill/>
          <a:ln>
            <a:noFill/>
          </a:ln>
          <a:extLst>
            <a:ext uri="{909E8E84-426E-40DD-AFC4-6F175D3DCCD1}"/>
            <a:ext uri="{91240B29-F687-4F45-9708-019B960494DF}"/>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fontAlgn="auto">
              <a:spcBef>
                <a:spcPts val="0"/>
              </a:spcBef>
              <a:spcAft>
                <a:spcPts val="0"/>
              </a:spcAft>
              <a:defRPr/>
            </a:pPr>
            <a:r>
              <a:rPr lang="zh-CN" altLang="en-US" sz="4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    </a:t>
            </a:r>
            <a:r>
              <a:rPr lang="zh-CN" altLang="en-US" sz="4000" b="1" dirty="0" smtClean="0">
                <a:solidFill>
                  <a:srgbClr val="0000CC"/>
                </a:solidFill>
                <a:effectLst>
                  <a:outerShdw blurRad="38100" dist="38100" dir="2700000" algn="tl">
                    <a:srgbClr val="000000">
                      <a:alpha val="43137"/>
                    </a:srgbClr>
                  </a:outerShdw>
                </a:effectLst>
                <a:latin typeface="黑体" pitchFamily="2" charset="-122"/>
                <a:ea typeface="黑体" pitchFamily="2" charset="-122"/>
              </a:rPr>
              <a:t>              </a:t>
            </a:r>
            <a:r>
              <a:rPr lang="zh-CN" altLang="en-US" sz="4000" b="1" dirty="0" smtClean="0">
                <a:solidFill>
                  <a:srgbClr val="CC0000"/>
                </a:solidFill>
                <a:effectLst>
                  <a:outerShdw blurRad="38100" dist="38100" dir="2700000" algn="tl">
                    <a:srgbClr val="000000">
                      <a:alpha val="43137"/>
                    </a:srgbClr>
                  </a:outerShdw>
                </a:effectLst>
                <a:latin typeface="黑体" pitchFamily="2" charset="-122"/>
                <a:ea typeface="黑体" pitchFamily="2" charset="-122"/>
              </a:rPr>
              <a:t>唐朝</a:t>
            </a:r>
            <a:r>
              <a:rPr lang="zh-CN" altLang="en-US" sz="4000" b="1" dirty="0">
                <a:solidFill>
                  <a:srgbClr val="CC0000"/>
                </a:solidFill>
                <a:effectLst>
                  <a:outerShdw blurRad="38100" dist="38100" dir="2700000" algn="tl">
                    <a:srgbClr val="000000">
                      <a:alpha val="43137"/>
                    </a:srgbClr>
                  </a:outerShdw>
                </a:effectLst>
                <a:latin typeface="黑体" pitchFamily="2" charset="-122"/>
                <a:ea typeface="黑体" pitchFamily="2" charset="-122"/>
              </a:rPr>
              <a:t>时期的</a:t>
            </a:r>
            <a:r>
              <a:rPr lang="zh-CN" altLang="en-US" sz="4000" b="1" dirty="0" smtClean="0">
                <a:solidFill>
                  <a:srgbClr val="CC0000"/>
                </a:solidFill>
                <a:effectLst>
                  <a:outerShdw blurRad="38100" dist="38100" dir="2700000" algn="tl">
                    <a:srgbClr val="000000">
                      <a:alpha val="43137"/>
                    </a:srgbClr>
                  </a:outerShdw>
                </a:effectLst>
                <a:latin typeface="黑体" pitchFamily="2" charset="-122"/>
                <a:ea typeface="黑体" pitchFamily="2" charset="-122"/>
              </a:rPr>
              <a:t>社会</a:t>
            </a:r>
            <a:endParaRPr lang="en-US" altLang="zh-CN" sz="4000" b="1" dirty="0" smtClean="0">
              <a:solidFill>
                <a:srgbClr val="CC0000"/>
              </a:solidFill>
              <a:effectLst>
                <a:outerShdw blurRad="38100" dist="38100" dir="2700000" algn="tl">
                  <a:srgbClr val="000000">
                    <a:alpha val="43137"/>
                  </a:srgbClr>
                </a:outerShdw>
              </a:effectLst>
              <a:latin typeface="黑体" pitchFamily="2" charset="-122"/>
              <a:ea typeface="黑体" pitchFamily="2" charset="-122"/>
            </a:endParaRPr>
          </a:p>
          <a:p>
            <a:pPr fontAlgn="auto">
              <a:spcBef>
                <a:spcPts val="0"/>
              </a:spcBef>
              <a:spcAft>
                <a:spcPts val="0"/>
              </a:spcAft>
              <a:defRPr/>
            </a:pPr>
            <a:r>
              <a:rPr lang="en-US" altLang="zh-CN" sz="4000" b="1" dirty="0">
                <a:solidFill>
                  <a:srgbClr val="CC0000"/>
                </a:solidFill>
                <a:effectLst>
                  <a:outerShdw blurRad="38100" dist="38100" dir="2700000" algn="tl">
                    <a:srgbClr val="000000">
                      <a:alpha val="43137"/>
                    </a:srgbClr>
                  </a:outerShdw>
                </a:effectLst>
                <a:latin typeface="黑体" pitchFamily="2" charset="-122"/>
                <a:ea typeface="黑体" pitchFamily="2" charset="-122"/>
              </a:rPr>
              <a:t> </a:t>
            </a:r>
            <a:r>
              <a:rPr lang="en-US" altLang="zh-CN" sz="4000" b="1" dirty="0" smtClean="0">
                <a:solidFill>
                  <a:srgbClr val="CC0000"/>
                </a:solidFill>
                <a:effectLst>
                  <a:outerShdw blurRad="38100" dist="38100" dir="2700000" algn="tl">
                    <a:srgbClr val="000000">
                      <a:alpha val="43137"/>
                    </a:srgbClr>
                  </a:outerShdw>
                </a:effectLst>
                <a:latin typeface="黑体" pitchFamily="2" charset="-122"/>
                <a:ea typeface="黑体" pitchFamily="2" charset="-122"/>
              </a:rPr>
              <a:t>                 </a:t>
            </a:r>
            <a:r>
              <a:rPr lang="zh-CN" altLang="en-US" sz="4000" b="1" dirty="0" smtClean="0">
                <a:solidFill>
                  <a:srgbClr val="CC0000"/>
                </a:solidFill>
                <a:effectLst>
                  <a:outerShdw blurRad="38100" dist="38100" dir="2700000" algn="tl">
                    <a:srgbClr val="000000">
                      <a:alpha val="43137"/>
                    </a:srgbClr>
                  </a:outerShdw>
                </a:effectLst>
                <a:latin typeface="黑体" pitchFamily="2" charset="-122"/>
                <a:ea typeface="黑体" pitchFamily="2" charset="-122"/>
              </a:rPr>
              <a:t>风气</a:t>
            </a:r>
            <a:r>
              <a:rPr lang="zh-CN" altLang="en-US" sz="4000" b="1" dirty="0">
                <a:solidFill>
                  <a:srgbClr val="CC0000"/>
                </a:solidFill>
                <a:effectLst>
                  <a:outerShdw blurRad="38100" dist="38100" dir="2700000" algn="tl">
                    <a:srgbClr val="000000">
                      <a:alpha val="43137"/>
                    </a:srgbClr>
                  </a:outerShdw>
                </a:effectLst>
                <a:latin typeface="黑体" pitchFamily="2" charset="-122"/>
                <a:ea typeface="黑体" pitchFamily="2" charset="-122"/>
              </a:rPr>
              <a:t>比较开放</a:t>
            </a:r>
            <a:r>
              <a:rPr lang="zh-CN" altLang="en-US" sz="4000" b="1" dirty="0" smtClean="0">
                <a:solidFill>
                  <a:srgbClr val="CC0000"/>
                </a:solidFill>
                <a:effectLst>
                  <a:outerShdw blurRad="38100" dist="38100" dir="2700000" algn="tl">
                    <a:srgbClr val="000000">
                      <a:alpha val="43137"/>
                    </a:srgbClr>
                  </a:outerShdw>
                </a:effectLst>
                <a:latin typeface="黑体" pitchFamily="2" charset="-122"/>
                <a:ea typeface="黑体" pitchFamily="2" charset="-122"/>
              </a:rPr>
              <a:t>，</a:t>
            </a:r>
            <a:endParaRPr lang="en-US" altLang="zh-CN" sz="4000" b="1" dirty="0" smtClean="0">
              <a:solidFill>
                <a:srgbClr val="CC0000"/>
              </a:solidFill>
              <a:effectLst>
                <a:outerShdw blurRad="38100" dist="38100" dir="2700000" algn="tl">
                  <a:srgbClr val="000000">
                    <a:alpha val="43137"/>
                  </a:srgbClr>
                </a:outerShdw>
              </a:effectLst>
              <a:latin typeface="黑体" pitchFamily="2" charset="-122"/>
              <a:ea typeface="黑体" pitchFamily="2" charset="-122"/>
            </a:endParaRPr>
          </a:p>
          <a:p>
            <a:pPr fontAlgn="auto">
              <a:spcBef>
                <a:spcPts val="0"/>
              </a:spcBef>
              <a:spcAft>
                <a:spcPts val="0"/>
              </a:spcAft>
              <a:defRPr/>
            </a:pPr>
            <a:r>
              <a:rPr lang="en-US" altLang="zh-CN" sz="4000" b="1" dirty="0">
                <a:solidFill>
                  <a:srgbClr val="CC0000"/>
                </a:solidFill>
                <a:effectLst>
                  <a:outerShdw blurRad="38100" dist="38100" dir="2700000" algn="tl">
                    <a:srgbClr val="000000">
                      <a:alpha val="43137"/>
                    </a:srgbClr>
                  </a:outerShdw>
                </a:effectLst>
                <a:latin typeface="黑体" pitchFamily="2" charset="-122"/>
                <a:ea typeface="黑体" pitchFamily="2" charset="-122"/>
              </a:rPr>
              <a:t> </a:t>
            </a:r>
            <a:r>
              <a:rPr lang="en-US" altLang="zh-CN" sz="4000" b="1" dirty="0" smtClean="0">
                <a:solidFill>
                  <a:srgbClr val="CC0000"/>
                </a:solidFill>
                <a:effectLst>
                  <a:outerShdw blurRad="38100" dist="38100" dir="2700000" algn="tl">
                    <a:srgbClr val="000000">
                      <a:alpha val="43137"/>
                    </a:srgbClr>
                  </a:outerShdw>
                </a:effectLst>
                <a:latin typeface="黑体" pitchFamily="2" charset="-122"/>
                <a:ea typeface="黑体" pitchFamily="2" charset="-122"/>
              </a:rPr>
              <a:t>                 </a:t>
            </a:r>
            <a:r>
              <a:rPr lang="zh-CN" altLang="en-US" sz="4000" b="1" dirty="0" smtClean="0">
                <a:solidFill>
                  <a:srgbClr val="CC0000"/>
                </a:solidFill>
                <a:effectLst>
                  <a:outerShdw blurRad="38100" dist="38100" dir="2700000" algn="tl">
                    <a:srgbClr val="000000">
                      <a:alpha val="43137"/>
                    </a:srgbClr>
                  </a:outerShdw>
                </a:effectLst>
                <a:latin typeface="黑体" pitchFamily="2" charset="-122"/>
                <a:ea typeface="黑体" pitchFamily="2" charset="-122"/>
              </a:rPr>
              <a:t>社会</a:t>
            </a:r>
            <a:r>
              <a:rPr lang="zh-CN" altLang="en-US" sz="4000" b="1" dirty="0">
                <a:solidFill>
                  <a:srgbClr val="CC0000"/>
                </a:solidFill>
                <a:effectLst>
                  <a:outerShdw blurRad="38100" dist="38100" dir="2700000" algn="tl">
                    <a:srgbClr val="000000">
                      <a:alpha val="43137"/>
                    </a:srgbClr>
                  </a:outerShdw>
                </a:effectLst>
                <a:latin typeface="黑体" pitchFamily="2" charset="-122"/>
                <a:ea typeface="黑体" pitchFamily="2" charset="-122"/>
              </a:rPr>
              <a:t>充满活力</a:t>
            </a:r>
            <a:r>
              <a:rPr lang="zh-CN" altLang="en-US" sz="4000" b="1" dirty="0" smtClean="0">
                <a:solidFill>
                  <a:srgbClr val="CC0000"/>
                </a:solidFill>
                <a:effectLst>
                  <a:outerShdw blurRad="38100" dist="38100" dir="2700000" algn="tl">
                    <a:srgbClr val="000000">
                      <a:alpha val="43137"/>
                    </a:srgbClr>
                  </a:outerShdw>
                </a:effectLst>
                <a:latin typeface="黑体" pitchFamily="2" charset="-122"/>
                <a:ea typeface="黑体" pitchFamily="2" charset="-122"/>
              </a:rPr>
              <a:t>，</a:t>
            </a:r>
            <a:endParaRPr lang="en-US" altLang="zh-CN" sz="4000" b="1" dirty="0" smtClean="0">
              <a:solidFill>
                <a:srgbClr val="CC0000"/>
              </a:solidFill>
              <a:effectLst>
                <a:outerShdw blurRad="38100" dist="38100" dir="2700000" algn="tl">
                  <a:srgbClr val="000000">
                    <a:alpha val="43137"/>
                  </a:srgbClr>
                </a:outerShdw>
              </a:effectLst>
              <a:latin typeface="黑体" pitchFamily="2" charset="-122"/>
              <a:ea typeface="黑体" pitchFamily="2" charset="-122"/>
            </a:endParaRPr>
          </a:p>
          <a:p>
            <a:pPr fontAlgn="auto">
              <a:spcBef>
                <a:spcPts val="0"/>
              </a:spcBef>
              <a:spcAft>
                <a:spcPts val="0"/>
              </a:spcAft>
              <a:defRPr/>
            </a:pPr>
            <a:r>
              <a:rPr lang="en-US" altLang="zh-CN" sz="4000" b="1" dirty="0">
                <a:solidFill>
                  <a:srgbClr val="CC0000"/>
                </a:solidFill>
                <a:effectLst>
                  <a:outerShdw blurRad="38100" dist="38100" dir="2700000" algn="tl">
                    <a:srgbClr val="000000">
                      <a:alpha val="43137"/>
                    </a:srgbClr>
                  </a:outerShdw>
                </a:effectLst>
                <a:latin typeface="黑体" pitchFamily="2" charset="-122"/>
                <a:ea typeface="黑体" pitchFamily="2" charset="-122"/>
              </a:rPr>
              <a:t> </a:t>
            </a:r>
            <a:r>
              <a:rPr lang="en-US" altLang="zh-CN" sz="4000" b="1" dirty="0" smtClean="0">
                <a:solidFill>
                  <a:srgbClr val="CC0000"/>
                </a:solidFill>
                <a:effectLst>
                  <a:outerShdw blurRad="38100" dist="38100" dir="2700000" algn="tl">
                    <a:srgbClr val="000000">
                      <a:alpha val="43137"/>
                    </a:srgbClr>
                  </a:outerShdw>
                </a:effectLst>
                <a:latin typeface="黑体" pitchFamily="2" charset="-122"/>
                <a:ea typeface="黑体" pitchFamily="2" charset="-122"/>
              </a:rPr>
              <a:t>                 </a:t>
            </a:r>
            <a:r>
              <a:rPr lang="zh-CN" altLang="en-US" sz="4000" b="1" dirty="0" smtClean="0">
                <a:solidFill>
                  <a:srgbClr val="CC0000"/>
                </a:solidFill>
                <a:effectLst>
                  <a:outerShdw blurRad="38100" dist="38100" dir="2700000" algn="tl">
                    <a:srgbClr val="000000">
                      <a:alpha val="43137"/>
                    </a:srgbClr>
                  </a:outerShdw>
                </a:effectLst>
                <a:latin typeface="黑体" pitchFamily="2" charset="-122"/>
                <a:ea typeface="黑体" pitchFamily="2" charset="-122"/>
              </a:rPr>
              <a:t>人们</a:t>
            </a:r>
            <a:r>
              <a:rPr lang="zh-CN" altLang="en-US" sz="4000" b="1" dirty="0">
                <a:solidFill>
                  <a:srgbClr val="CC0000"/>
                </a:solidFill>
                <a:effectLst>
                  <a:outerShdw blurRad="38100" dist="38100" dir="2700000" algn="tl">
                    <a:srgbClr val="000000">
                      <a:alpha val="43137"/>
                    </a:srgbClr>
                  </a:outerShdw>
                </a:effectLst>
                <a:latin typeface="黑体" pitchFamily="2" charset="-122"/>
                <a:ea typeface="黑体" pitchFamily="2" charset="-122"/>
              </a:rPr>
              <a:t>多显示出</a:t>
            </a:r>
            <a:r>
              <a:rPr lang="zh-CN" altLang="en-US" sz="4000" b="1" dirty="0" smtClean="0">
                <a:solidFill>
                  <a:srgbClr val="CC0000"/>
                </a:solidFill>
                <a:effectLst>
                  <a:outerShdw blurRad="38100" dist="38100" dir="2700000" algn="tl">
                    <a:srgbClr val="000000">
                      <a:alpha val="43137"/>
                    </a:srgbClr>
                  </a:outerShdw>
                </a:effectLst>
                <a:latin typeface="黑体" pitchFamily="2" charset="-122"/>
                <a:ea typeface="黑体" pitchFamily="2" charset="-122"/>
              </a:rPr>
              <a:t>一</a:t>
            </a:r>
            <a:endParaRPr lang="en-US" altLang="zh-CN" sz="4000" b="1" dirty="0" smtClean="0">
              <a:solidFill>
                <a:srgbClr val="CC0000"/>
              </a:solidFill>
              <a:effectLst>
                <a:outerShdw blurRad="38100" dist="38100" dir="2700000" algn="tl">
                  <a:srgbClr val="000000">
                    <a:alpha val="43137"/>
                  </a:srgbClr>
                </a:outerShdw>
              </a:effectLst>
              <a:latin typeface="黑体" pitchFamily="2" charset="-122"/>
              <a:ea typeface="黑体" pitchFamily="2" charset="-122"/>
            </a:endParaRPr>
          </a:p>
          <a:p>
            <a:pPr fontAlgn="auto">
              <a:spcBef>
                <a:spcPts val="0"/>
              </a:spcBef>
              <a:spcAft>
                <a:spcPts val="0"/>
              </a:spcAft>
              <a:defRPr/>
            </a:pPr>
            <a:r>
              <a:rPr lang="en-US" altLang="zh-CN" sz="4000" b="1" dirty="0">
                <a:solidFill>
                  <a:srgbClr val="CC0000"/>
                </a:solidFill>
                <a:effectLst>
                  <a:outerShdw blurRad="38100" dist="38100" dir="2700000" algn="tl">
                    <a:srgbClr val="000000">
                      <a:alpha val="43137"/>
                    </a:srgbClr>
                  </a:outerShdw>
                </a:effectLst>
                <a:latin typeface="黑体" pitchFamily="2" charset="-122"/>
                <a:ea typeface="黑体" pitchFamily="2" charset="-122"/>
              </a:rPr>
              <a:t> </a:t>
            </a:r>
            <a:r>
              <a:rPr lang="en-US" altLang="zh-CN" sz="4000" b="1" dirty="0" smtClean="0">
                <a:solidFill>
                  <a:srgbClr val="CC0000"/>
                </a:solidFill>
                <a:effectLst>
                  <a:outerShdw blurRad="38100" dist="38100" dir="2700000" algn="tl">
                    <a:srgbClr val="000000">
                      <a:alpha val="43137"/>
                    </a:srgbClr>
                  </a:outerShdw>
                </a:effectLst>
                <a:latin typeface="黑体" pitchFamily="2" charset="-122"/>
                <a:ea typeface="黑体" pitchFamily="2" charset="-122"/>
              </a:rPr>
              <a:t>                 </a:t>
            </a:r>
            <a:r>
              <a:rPr lang="zh-CN" altLang="en-US" sz="4000" b="1" dirty="0" smtClean="0">
                <a:solidFill>
                  <a:srgbClr val="CC0000"/>
                </a:solidFill>
                <a:effectLst>
                  <a:outerShdw blurRad="38100" dist="38100" dir="2700000" algn="tl">
                    <a:srgbClr val="000000">
                      <a:alpha val="43137"/>
                    </a:srgbClr>
                  </a:outerShdw>
                </a:effectLst>
                <a:latin typeface="黑体" pitchFamily="2" charset="-122"/>
                <a:ea typeface="黑体" pitchFamily="2" charset="-122"/>
              </a:rPr>
              <a:t>种</a:t>
            </a:r>
            <a:r>
              <a:rPr lang="zh-CN" altLang="en-US" sz="4000" b="1" dirty="0">
                <a:solidFill>
                  <a:srgbClr val="CC0000"/>
                </a:solidFill>
                <a:effectLst>
                  <a:outerShdw blurRad="38100" dist="38100" dir="2700000" algn="tl">
                    <a:srgbClr val="000000">
                      <a:alpha val="43137"/>
                    </a:srgbClr>
                  </a:outerShdw>
                </a:effectLst>
                <a:latin typeface="黑体" pitchFamily="2" charset="-122"/>
                <a:ea typeface="黑体" pitchFamily="2" charset="-122"/>
              </a:rPr>
              <a:t>昂扬进取、积极向上的精神风貌。</a:t>
            </a:r>
            <a:r>
              <a:rPr lang="zh-CN" altLang="en-US" sz="4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当时的一些妇女受过诗书、音乐等</a:t>
            </a:r>
            <a:r>
              <a:rPr lang="zh-CN" altLang="en-US" sz="4000" b="1" dirty="0" smtClean="0">
                <a:solidFill>
                  <a:srgbClr val="0000CC"/>
                </a:solidFill>
                <a:effectLst>
                  <a:outerShdw blurRad="38100" dist="38100" dir="2700000" algn="tl">
                    <a:srgbClr val="000000">
                      <a:alpha val="43137"/>
                    </a:srgbClr>
                  </a:outerShdw>
                </a:effectLst>
                <a:latin typeface="黑体" pitchFamily="2" charset="-122"/>
                <a:ea typeface="黑体" pitchFamily="2" charset="-122"/>
              </a:rPr>
              <a:t>方面教育</a:t>
            </a:r>
            <a:r>
              <a:rPr lang="zh-CN" altLang="en-US" sz="4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a:t>
            </a:r>
            <a:r>
              <a:rPr lang="zh-CN" altLang="en-US" sz="4000" b="1" dirty="0" smtClean="0">
                <a:solidFill>
                  <a:srgbClr val="0000CC"/>
                </a:solidFill>
                <a:effectLst>
                  <a:outerShdw blurRad="38100" dist="38100" dir="2700000" algn="tl">
                    <a:srgbClr val="000000">
                      <a:alpha val="43137"/>
                    </a:srgbClr>
                  </a:outerShdw>
                </a:effectLst>
                <a:latin typeface="黑体" pitchFamily="2" charset="-122"/>
                <a:ea typeface="黑体" pitchFamily="2" charset="-122"/>
              </a:rPr>
              <a:t>喜骑马</a:t>
            </a:r>
            <a:r>
              <a:rPr lang="zh-CN" altLang="en-US" sz="4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、打球、拔河、射箭、弈棋等活动。</a:t>
            </a:r>
            <a:endParaRPr lang="en-US" altLang="zh-CN" sz="3600" b="1" dirty="0">
              <a:solidFill>
                <a:srgbClr val="0000CC"/>
              </a:solidFill>
              <a:effectLst>
                <a:outerShdw blurRad="38100" dist="38100" dir="2700000" algn="tl">
                  <a:srgbClr val="000000">
                    <a:alpha val="43137"/>
                  </a:srgbClr>
                </a:outerShdw>
              </a:effectLst>
              <a:latin typeface="黑体" pitchFamily="2" charset="-122"/>
              <a:ea typeface="黑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lide(fromBottom)">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Box 11"/>
          <p:cNvSpPr txBox="1">
            <a:spLocks noChangeArrowheads="1"/>
          </p:cNvSpPr>
          <p:nvPr/>
        </p:nvSpPr>
        <p:spPr bwMode="auto">
          <a:xfrm>
            <a:off x="4140200" y="1773238"/>
            <a:ext cx="4679950" cy="4948237"/>
          </a:xfrm>
          <a:prstGeom prst="rect">
            <a:avLst/>
          </a:prstGeom>
          <a:noFill/>
          <a:ln w="38100">
            <a:solidFill>
              <a:srgbClr val="FF0000"/>
            </a:solidFill>
            <a:miter lim="800000"/>
            <a:headEnd/>
            <a:tailEnd/>
          </a:ln>
          <a:extLst>
            <a:ext uri="{909E8E84-426E-40DD-AFC4-6F175D3DCCD1}"/>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fontAlgn="auto">
              <a:lnSpc>
                <a:spcPts val="5500"/>
              </a:lnSpc>
              <a:spcBef>
                <a:spcPts val="0"/>
              </a:spcBef>
              <a:spcAft>
                <a:spcPts val="0"/>
              </a:spcAft>
              <a:defRPr/>
            </a:pPr>
            <a:r>
              <a:rPr lang="zh-CN" altLang="en-US" sz="4400" b="1" dirty="0">
                <a:effectLst>
                  <a:outerShdw blurRad="38100" dist="38100" dir="2700000" algn="tl">
                    <a:srgbClr val="000000">
                      <a:alpha val="43137"/>
                    </a:srgbClr>
                  </a:outerShdw>
                </a:effectLst>
                <a:latin typeface="黑体" pitchFamily="2" charset="-122"/>
                <a:ea typeface="黑体" pitchFamily="2" charset="-122"/>
              </a:rPr>
              <a:t>  </a:t>
            </a:r>
            <a:r>
              <a:rPr lang="zh-CN" altLang="en-US" sz="4400" b="1" dirty="0" smtClean="0">
                <a:effectLst>
                  <a:outerShdw blurRad="38100" dist="38100" dir="2700000" algn="tl">
                    <a:srgbClr val="000000">
                      <a:alpha val="43137"/>
                    </a:srgbClr>
                  </a:outerShdw>
                </a:effectLst>
                <a:latin typeface="黑体" pitchFamily="2" charset="-122"/>
                <a:ea typeface="黑体" pitchFamily="2" charset="-122"/>
              </a:rPr>
              <a:t>当时</a:t>
            </a:r>
            <a:r>
              <a:rPr lang="zh-CN" altLang="en-US" sz="4400" b="1" dirty="0">
                <a:effectLst>
                  <a:outerShdw blurRad="38100" dist="38100" dir="2700000" algn="tl">
                    <a:srgbClr val="000000">
                      <a:alpha val="43137"/>
                    </a:srgbClr>
                  </a:outerShdw>
                </a:effectLst>
                <a:latin typeface="黑体" pitchFamily="2" charset="-122"/>
                <a:ea typeface="黑体" pitchFamily="2" charset="-122"/>
              </a:rPr>
              <a:t>的社会风气兼容并蓄，人们在衣食住行等方面多受西北少数民族习俗的影响，刚健豪迈的</a:t>
            </a:r>
            <a:r>
              <a:rPr lang="zh-CN" altLang="en-US" sz="4400" b="1" dirty="0">
                <a:solidFill>
                  <a:srgbClr val="FF0000"/>
                </a:solidFill>
                <a:effectLst>
                  <a:outerShdw blurRad="38100" dist="38100" dir="2700000" algn="tl">
                    <a:srgbClr val="000000">
                      <a:alpha val="43137"/>
                    </a:srgbClr>
                  </a:outerShdw>
                </a:effectLst>
                <a:latin typeface="黑体" pitchFamily="2" charset="-122"/>
                <a:ea typeface="黑体" pitchFamily="2" charset="-122"/>
              </a:rPr>
              <a:t>尚武风气盛行一时</a:t>
            </a:r>
            <a:r>
              <a:rPr lang="zh-CN" altLang="en-US" sz="4400" b="1" dirty="0">
                <a:effectLst>
                  <a:outerShdw blurRad="38100" dist="38100" dir="2700000" algn="tl">
                    <a:srgbClr val="000000">
                      <a:alpha val="43137"/>
                    </a:srgbClr>
                  </a:outerShdw>
                </a:effectLst>
                <a:latin typeface="黑体" pitchFamily="2" charset="-122"/>
                <a:ea typeface="黑体" pitchFamily="2" charset="-122"/>
              </a:rPr>
              <a:t>。</a:t>
            </a:r>
            <a:endParaRPr lang="en-US" altLang="zh-CN" sz="4000" b="1" dirty="0">
              <a:effectLst>
                <a:outerShdw blurRad="38100" dist="38100" dir="2700000" algn="tl">
                  <a:srgbClr val="000000">
                    <a:alpha val="43137"/>
                  </a:srgbClr>
                </a:outerShdw>
              </a:effectLst>
              <a:latin typeface="黑体" pitchFamily="2" charset="-122"/>
              <a:ea typeface="黑体" pitchFamily="2" charset="-122"/>
            </a:endParaRPr>
          </a:p>
        </p:txBody>
      </p:sp>
      <p:grpSp>
        <p:nvGrpSpPr>
          <p:cNvPr id="51202" name="组合 1"/>
          <p:cNvGrpSpPr>
            <a:grpSpLocks/>
          </p:cNvGrpSpPr>
          <p:nvPr/>
        </p:nvGrpSpPr>
        <p:grpSpPr bwMode="auto">
          <a:xfrm>
            <a:off x="134938" y="1844675"/>
            <a:ext cx="3860800" cy="4824413"/>
            <a:chOff x="4567907" y="1498476"/>
            <a:chExt cx="3861718" cy="4968552"/>
          </a:xfrm>
        </p:grpSpPr>
        <p:pic>
          <p:nvPicPr>
            <p:cNvPr id="51207" name="Picture 2" descr="C:\Users\Administrator\Desktop\untitled.png"/>
            <p:cNvPicPr>
              <a:picLocks noChangeAspect="1" noChangeArrowheads="1"/>
            </p:cNvPicPr>
            <p:nvPr/>
          </p:nvPicPr>
          <p:blipFill>
            <a:blip r:embed="rId2"/>
            <a:srcRect/>
            <a:stretch>
              <a:fillRect/>
            </a:stretch>
          </p:blipFill>
          <p:spPr bwMode="auto">
            <a:xfrm>
              <a:off x="4567907" y="1498476"/>
              <a:ext cx="3861718" cy="4492203"/>
            </a:xfrm>
            <a:prstGeom prst="rect">
              <a:avLst/>
            </a:prstGeom>
            <a:noFill/>
            <a:ln w="9525">
              <a:solidFill>
                <a:schemeClr val="hlink"/>
              </a:solidFill>
              <a:miter lim="800000"/>
              <a:headEnd/>
              <a:tailEnd/>
            </a:ln>
          </p:spPr>
        </p:pic>
        <p:sp>
          <p:nvSpPr>
            <p:cNvPr id="33797" name="Text Box 5"/>
            <p:cNvSpPr txBox="1">
              <a:spLocks noChangeArrowheads="1"/>
            </p:cNvSpPr>
            <p:nvPr/>
          </p:nvSpPr>
          <p:spPr bwMode="auto">
            <a:xfrm>
              <a:off x="4644125" y="5943850"/>
              <a:ext cx="3785500" cy="523178"/>
            </a:xfrm>
            <a:prstGeom prst="rect">
              <a:avLst/>
            </a:prstGeom>
            <a:noFill/>
            <a:ln>
              <a:noFill/>
            </a:ln>
            <a:extLst>
              <a:ext uri="{909E8E84-426E-40DD-AFC4-6F175D3DCCD1}"/>
              <a:ext uri="{91240B29-F687-4F45-9708-019B960494DF}"/>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auto" hangingPunct="1">
                <a:spcBef>
                  <a:spcPts val="0"/>
                </a:spcBef>
                <a:spcAft>
                  <a:spcPts val="0"/>
                </a:spcAft>
                <a:defRPr/>
              </a:pPr>
              <a:r>
                <a:rPr lang="zh-CN" altLang="en-US" sz="2800" b="1" dirty="0">
                  <a:solidFill>
                    <a:srgbClr val="FF3300"/>
                  </a:solidFill>
                  <a:effectLst>
                    <a:outerShdw blurRad="38100" dist="38100" dir="2700000" algn="tl">
                      <a:srgbClr val="000000">
                        <a:alpha val="43137"/>
                      </a:srgbClr>
                    </a:outerShdw>
                  </a:effectLst>
                  <a:latin typeface="黑体" pitchFamily="2" charset="-122"/>
                  <a:ea typeface="黑体" pitchFamily="2" charset="-122"/>
                </a:rPr>
                <a:t>唐戴帷帽女子骑马雕塑</a:t>
              </a:r>
              <a:endParaRPr lang="zh-CN" altLang="en-US" sz="2400" b="1" dirty="0">
                <a:solidFill>
                  <a:srgbClr val="FF3300"/>
                </a:solidFill>
                <a:effectLst>
                  <a:outerShdw blurRad="38100" dist="38100" dir="2700000" algn="tl">
                    <a:srgbClr val="000000">
                      <a:alpha val="43137"/>
                    </a:srgbClr>
                  </a:outerShdw>
                </a:effectLst>
                <a:latin typeface="黑体" pitchFamily="2" charset="-122"/>
                <a:ea typeface="黑体" pitchFamily="2" charset="-122"/>
              </a:endParaRPr>
            </a:p>
          </p:txBody>
        </p:sp>
      </p:grpSp>
      <p:sp>
        <p:nvSpPr>
          <p:cNvPr id="6" name="Rectangle 4"/>
          <p:cNvSpPr>
            <a:spLocks noChangeArrowheads="1"/>
          </p:cNvSpPr>
          <p:nvPr/>
        </p:nvSpPr>
        <p:spPr bwMode="auto">
          <a:xfrm>
            <a:off x="0" y="595313"/>
            <a:ext cx="9144000" cy="1108075"/>
          </a:xfrm>
          <a:prstGeom prst="rect">
            <a:avLst/>
          </a:prstGeom>
          <a:blipFill>
            <a:blip r:embed="rId3"/>
            <a:tile tx="0" ty="0" sx="100000" sy="100000" flip="none" algn="tl"/>
          </a:blipFill>
          <a:ln>
            <a:noFill/>
          </a:ln>
          <a:effectLst>
            <a:outerShdw dist="35921" dir="2700000" algn="ctr" rotWithShape="0">
              <a:srgbClr val="C0C0C0"/>
            </a:outerShdw>
          </a:effectLst>
        </p:spPr>
        <p:txBody>
          <a:bodyPr anchor="ctr">
            <a:spAutoFit/>
          </a:bodyPr>
          <a:lstStyle/>
          <a:p>
            <a:pPr algn="ctr" fontAlgn="auto">
              <a:spcBef>
                <a:spcPts val="0"/>
              </a:spcBef>
              <a:spcAft>
                <a:spcPts val="0"/>
              </a:spcAft>
              <a:defRPr/>
            </a:pPr>
            <a:r>
              <a:rPr lang="zh-CN" altLang="en-US" sz="6600" b="1" dirty="0">
                <a:solidFill>
                  <a:srgbClr val="FF0000"/>
                </a:solidFill>
                <a:effectLst>
                  <a:outerShdw blurRad="38100" dist="38100" dir="2700000" algn="tl">
                    <a:srgbClr val="000000">
                      <a:alpha val="43137"/>
                    </a:srgbClr>
                  </a:outerShdw>
                </a:effectLst>
                <a:latin typeface="隶书" pitchFamily="49" charset="-122"/>
                <a:ea typeface="隶书" pitchFamily="49" charset="-122"/>
              </a:rPr>
              <a:t>三</a:t>
            </a:r>
            <a:r>
              <a:rPr lang="zh-CN" altLang="en-US" sz="6600" b="1" dirty="0">
                <a:solidFill>
                  <a:srgbClr val="FF0000"/>
                </a:solidFill>
                <a:effectLst>
                  <a:outerShdw blurRad="38100" dist="38100" dir="2700000" algn="tl">
                    <a:srgbClr val="000000">
                      <a:alpha val="43137"/>
                    </a:srgbClr>
                  </a:outerShdw>
                </a:effectLst>
                <a:latin typeface="隶书" pitchFamily="49" charset="-122"/>
                <a:ea typeface="隶书" pitchFamily="49" charset="-122"/>
              </a:rPr>
              <a:t>、</a:t>
            </a:r>
            <a:r>
              <a:rPr lang="zh-CN" altLang="en-US" sz="6600" b="1" dirty="0">
                <a:solidFill>
                  <a:srgbClr val="FF0000"/>
                </a:solidFill>
                <a:effectLst>
                  <a:outerShdw blurRad="38100" dist="38100" dir="2700000" algn="tl">
                    <a:srgbClr val="000000">
                      <a:alpha val="43137"/>
                    </a:srgbClr>
                  </a:outerShdw>
                </a:effectLst>
                <a:latin typeface="隶书" pitchFamily="49" charset="-122"/>
                <a:ea typeface="隶书" pitchFamily="49" charset="-122"/>
              </a:rPr>
              <a:t>开放的社会风气</a:t>
            </a:r>
          </a:p>
        </p:txBody>
      </p:sp>
      <p:grpSp>
        <p:nvGrpSpPr>
          <p:cNvPr id="51204" name="组合 6"/>
          <p:cNvGrpSpPr>
            <a:grpSpLocks/>
          </p:cNvGrpSpPr>
          <p:nvPr/>
        </p:nvGrpSpPr>
        <p:grpSpPr bwMode="auto">
          <a:xfrm>
            <a:off x="31750" y="-4763"/>
            <a:ext cx="9148763" cy="769938"/>
            <a:chOff x="-4539" y="-4737"/>
            <a:chExt cx="9148539" cy="769441"/>
          </a:xfrm>
        </p:grpSpPr>
        <p:pic>
          <p:nvPicPr>
            <p:cNvPr id="51205" name="Picture 6"/>
            <p:cNvPicPr>
              <a:picLocks noChangeAspect="1" noChangeArrowheads="1"/>
            </p:cNvPicPr>
            <p:nvPr/>
          </p:nvPicPr>
          <p:blipFill>
            <a:blip r:embed="rId4"/>
            <a:srcRect/>
            <a:stretch>
              <a:fillRect/>
            </a:stretch>
          </p:blipFill>
          <p:spPr bwMode="auto">
            <a:xfrm>
              <a:off x="-4539" y="0"/>
              <a:ext cx="9148539" cy="764704"/>
            </a:xfrm>
            <a:prstGeom prst="rect">
              <a:avLst/>
            </a:prstGeom>
            <a:noFill/>
            <a:ln w="9525">
              <a:noFill/>
              <a:miter lim="800000"/>
              <a:headEnd/>
              <a:tailEnd/>
            </a:ln>
          </p:spPr>
        </p:pic>
        <p:sp>
          <p:nvSpPr>
            <p:cNvPr id="9" name="Rectangle 4"/>
            <p:cNvSpPr>
              <a:spLocks noChangeArrowheads="1"/>
            </p:cNvSpPr>
            <p:nvPr/>
          </p:nvSpPr>
          <p:spPr bwMode="auto">
            <a:xfrm>
              <a:off x="1727382" y="-4737"/>
              <a:ext cx="5297357" cy="769441"/>
            </a:xfrm>
            <a:prstGeom prst="rect">
              <a:avLst/>
            </a:prstGeom>
            <a:noFill/>
            <a:ln>
              <a:noFill/>
            </a:ln>
            <a:effectLst/>
            <a:extLst>
              <a:ext uri="{909E8E84-426E-40DD-AFC4-6F175D3DCCD1}"/>
              <a:ext uri="{91240B29-F687-4F45-9708-019B960494DF}"/>
              <a:ext uri="{AF507438-7753-43E0-B8FC-AC1667EBCBE1}"/>
            </a:extLst>
          </p:spPr>
          <p:txBody>
            <a:bodyPr>
              <a:spAutoFit/>
            </a:bodyPr>
            <a:lstStyle/>
            <a:p>
              <a:pPr algn="ctr" fontAlgn="auto">
                <a:spcBef>
                  <a:spcPts val="0"/>
                </a:spcBef>
                <a:spcAft>
                  <a:spcPts val="0"/>
                </a:spcAft>
                <a:defRPr/>
              </a:pP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第</a:t>
              </a:r>
              <a:r>
                <a:rPr lang="en-US" altLang="zh-CN" sz="4400" b="1" dirty="0">
                  <a:solidFill>
                    <a:schemeClr val="bg1"/>
                  </a:solidFill>
                  <a:effectLst>
                    <a:outerShdw blurRad="38100" dist="38100" dir="2700000" algn="tl">
                      <a:srgbClr val="C0C0C0"/>
                    </a:outerShdw>
                  </a:effectLst>
                  <a:latin typeface="华文彩云" pitchFamily="2" charset="-122"/>
                  <a:ea typeface="华文彩云" pitchFamily="2" charset="-122"/>
                </a:rPr>
                <a:t>3</a:t>
              </a: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课  盛 唐 气 象</a:t>
              </a:r>
              <a:endPar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lide(fromBottom)">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0" y="595313"/>
            <a:ext cx="9144000" cy="1108075"/>
          </a:xfrm>
          <a:prstGeom prst="rect">
            <a:avLst/>
          </a:prstGeom>
          <a:blipFill>
            <a:blip r:embed="rId2"/>
            <a:tile tx="0" ty="0" sx="100000" sy="100000" flip="none" algn="tl"/>
          </a:blipFill>
          <a:ln>
            <a:noFill/>
          </a:ln>
          <a:effectLst>
            <a:outerShdw dist="35921" dir="2700000" algn="ctr" rotWithShape="0">
              <a:srgbClr val="C0C0C0"/>
            </a:outerShdw>
          </a:effectLst>
        </p:spPr>
        <p:txBody>
          <a:bodyPr anchor="ctr">
            <a:spAutoFit/>
          </a:bodyPr>
          <a:lstStyle/>
          <a:p>
            <a:pPr algn="ctr" fontAlgn="auto">
              <a:spcBef>
                <a:spcPts val="0"/>
              </a:spcBef>
              <a:spcAft>
                <a:spcPts val="0"/>
              </a:spcAft>
              <a:defRPr/>
            </a:pPr>
            <a:r>
              <a:rPr lang="zh-CN" altLang="en-US" sz="6600" b="1" dirty="0">
                <a:solidFill>
                  <a:srgbClr val="FF0000"/>
                </a:solidFill>
                <a:effectLst>
                  <a:outerShdw blurRad="38100" dist="38100" dir="2700000" algn="tl">
                    <a:srgbClr val="000000">
                      <a:alpha val="43137"/>
                    </a:srgbClr>
                  </a:outerShdw>
                </a:effectLst>
                <a:latin typeface="隶书" pitchFamily="49" charset="-122"/>
                <a:ea typeface="隶书" pitchFamily="49" charset="-122"/>
              </a:rPr>
              <a:t>四、</a:t>
            </a:r>
            <a:r>
              <a:rPr lang="zh-CN" altLang="en-US" sz="6600" b="1" dirty="0">
                <a:solidFill>
                  <a:srgbClr val="FF0000"/>
                </a:solidFill>
                <a:effectLst>
                  <a:outerShdw blurRad="38100" dist="38100" dir="2700000" algn="tl">
                    <a:srgbClr val="000000">
                      <a:alpha val="43137"/>
                    </a:srgbClr>
                  </a:outerShdw>
                </a:effectLst>
                <a:latin typeface="隶书" pitchFamily="49" charset="-122"/>
                <a:ea typeface="隶书" pitchFamily="49" charset="-122"/>
              </a:rPr>
              <a:t>多彩的文学</a:t>
            </a:r>
            <a:r>
              <a:rPr lang="zh-CN" altLang="en-US" sz="6600" b="1" dirty="0">
                <a:solidFill>
                  <a:srgbClr val="FF0000"/>
                </a:solidFill>
                <a:effectLst>
                  <a:outerShdw blurRad="38100" dist="38100" dir="2700000" algn="tl">
                    <a:srgbClr val="000000">
                      <a:alpha val="43137"/>
                    </a:srgbClr>
                  </a:outerShdw>
                </a:effectLst>
                <a:latin typeface="隶书" pitchFamily="49" charset="-122"/>
                <a:ea typeface="隶书" pitchFamily="49" charset="-122"/>
              </a:rPr>
              <a:t>艺术</a:t>
            </a:r>
            <a:endParaRPr lang="zh-CN" altLang="en-US" sz="6600" b="1" dirty="0">
              <a:solidFill>
                <a:srgbClr val="FF0000"/>
              </a:solidFill>
              <a:effectLst>
                <a:outerShdw blurRad="38100" dist="38100" dir="2700000" algn="tl">
                  <a:srgbClr val="000000">
                    <a:alpha val="43137"/>
                  </a:srgbClr>
                </a:outerShdw>
              </a:effectLst>
              <a:latin typeface="隶书" pitchFamily="49" charset="-122"/>
              <a:ea typeface="隶书" pitchFamily="49" charset="-122"/>
            </a:endParaRPr>
          </a:p>
        </p:txBody>
      </p:sp>
      <p:grpSp>
        <p:nvGrpSpPr>
          <p:cNvPr id="52226" name="组合 5"/>
          <p:cNvGrpSpPr>
            <a:grpSpLocks/>
          </p:cNvGrpSpPr>
          <p:nvPr/>
        </p:nvGrpSpPr>
        <p:grpSpPr bwMode="auto">
          <a:xfrm>
            <a:off x="31750" y="-4763"/>
            <a:ext cx="9148763" cy="769938"/>
            <a:chOff x="-4539" y="-4737"/>
            <a:chExt cx="9148539" cy="769441"/>
          </a:xfrm>
        </p:grpSpPr>
        <p:pic>
          <p:nvPicPr>
            <p:cNvPr id="52230" name="Picture 6"/>
            <p:cNvPicPr>
              <a:picLocks noChangeAspect="1" noChangeArrowheads="1"/>
            </p:cNvPicPr>
            <p:nvPr/>
          </p:nvPicPr>
          <p:blipFill>
            <a:blip r:embed="rId3"/>
            <a:srcRect/>
            <a:stretch>
              <a:fillRect/>
            </a:stretch>
          </p:blipFill>
          <p:spPr bwMode="auto">
            <a:xfrm>
              <a:off x="-4539" y="0"/>
              <a:ext cx="9148539" cy="764704"/>
            </a:xfrm>
            <a:prstGeom prst="rect">
              <a:avLst/>
            </a:prstGeom>
            <a:noFill/>
            <a:ln w="9525">
              <a:noFill/>
              <a:miter lim="800000"/>
              <a:headEnd/>
              <a:tailEnd/>
            </a:ln>
          </p:spPr>
        </p:pic>
        <p:sp>
          <p:nvSpPr>
            <p:cNvPr id="8" name="Rectangle 4"/>
            <p:cNvSpPr>
              <a:spLocks noChangeArrowheads="1"/>
            </p:cNvSpPr>
            <p:nvPr/>
          </p:nvSpPr>
          <p:spPr bwMode="auto">
            <a:xfrm>
              <a:off x="1727382" y="-4737"/>
              <a:ext cx="5297357" cy="769441"/>
            </a:xfrm>
            <a:prstGeom prst="rect">
              <a:avLst/>
            </a:prstGeom>
            <a:noFill/>
            <a:ln>
              <a:noFill/>
            </a:ln>
            <a:effectLst/>
            <a:extLst>
              <a:ext uri="{909E8E84-426E-40DD-AFC4-6F175D3DCCD1}"/>
              <a:ext uri="{91240B29-F687-4F45-9708-019B960494DF}"/>
              <a:ext uri="{AF507438-7753-43E0-B8FC-AC1667EBCBE1}"/>
            </a:extLst>
          </p:spPr>
          <p:txBody>
            <a:bodyPr>
              <a:spAutoFit/>
            </a:bodyPr>
            <a:lstStyle/>
            <a:p>
              <a:pPr algn="ctr" fontAlgn="auto">
                <a:spcBef>
                  <a:spcPts val="0"/>
                </a:spcBef>
                <a:spcAft>
                  <a:spcPts val="0"/>
                </a:spcAft>
                <a:defRPr/>
              </a:pP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第</a:t>
              </a:r>
              <a:r>
                <a:rPr lang="en-US" altLang="zh-CN" sz="4400" b="1" dirty="0">
                  <a:solidFill>
                    <a:schemeClr val="bg1"/>
                  </a:solidFill>
                  <a:effectLst>
                    <a:outerShdw blurRad="38100" dist="38100" dir="2700000" algn="tl">
                      <a:srgbClr val="C0C0C0"/>
                    </a:outerShdw>
                  </a:effectLst>
                  <a:latin typeface="华文彩云" pitchFamily="2" charset="-122"/>
                  <a:ea typeface="华文彩云" pitchFamily="2" charset="-122"/>
                </a:rPr>
                <a:t>3</a:t>
              </a: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课  盛 唐 气 象</a:t>
              </a:r>
              <a:endPar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endParaRPr>
            </a:p>
          </p:txBody>
        </p:sp>
      </p:grpSp>
      <p:sp>
        <p:nvSpPr>
          <p:cNvPr id="9" name="Text Box 4"/>
          <p:cNvSpPr txBox="1">
            <a:spLocks noChangeArrowheads="1"/>
          </p:cNvSpPr>
          <p:nvPr/>
        </p:nvSpPr>
        <p:spPr bwMode="auto">
          <a:xfrm>
            <a:off x="1363663" y="1700213"/>
            <a:ext cx="5511800" cy="708025"/>
          </a:xfrm>
          <a:prstGeom prst="rect">
            <a:avLst/>
          </a:prstGeom>
          <a:noFill/>
          <a:ln w="9525">
            <a:noFill/>
            <a:miter lim="800000"/>
            <a:headEnd/>
            <a:tailEnd/>
          </a:ln>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auto" hangingPunct="1">
              <a:spcBef>
                <a:spcPct val="50000"/>
              </a:spcBef>
              <a:spcAft>
                <a:spcPts val="0"/>
              </a:spcAft>
              <a:defRPr/>
            </a:pPr>
            <a:r>
              <a:rPr lang="en-US" altLang="zh-CN" sz="4000" b="1" dirty="0">
                <a:solidFill>
                  <a:srgbClr val="CC0000"/>
                </a:solidFill>
                <a:effectLst>
                  <a:outerShdw blurRad="38100" dist="38100" dir="2700000" algn="tl">
                    <a:srgbClr val="000000">
                      <a:alpha val="43137"/>
                    </a:srgbClr>
                  </a:outerShdw>
                </a:effectLst>
                <a:latin typeface="黑体" pitchFamily="2" charset="-122"/>
                <a:ea typeface="黑体" pitchFamily="2" charset="-122"/>
              </a:rPr>
              <a:t>1.</a:t>
            </a:r>
            <a:r>
              <a:rPr lang="zh-CN" altLang="en-US" sz="4000" b="1" dirty="0">
                <a:solidFill>
                  <a:srgbClr val="CC0000"/>
                </a:solidFill>
                <a:effectLst>
                  <a:outerShdw blurRad="38100" dist="38100" dir="2700000" algn="tl">
                    <a:srgbClr val="000000">
                      <a:alpha val="43137"/>
                    </a:srgbClr>
                  </a:outerShdw>
                </a:effectLst>
                <a:latin typeface="黑体" pitchFamily="2" charset="-122"/>
                <a:ea typeface="黑体" pitchFamily="2" charset="-122"/>
              </a:rPr>
              <a:t>光耀千古的诗坛</a:t>
            </a:r>
          </a:p>
        </p:txBody>
      </p:sp>
      <p:sp>
        <p:nvSpPr>
          <p:cNvPr id="10" name="Text Box 11"/>
          <p:cNvSpPr txBox="1">
            <a:spLocks noChangeArrowheads="1"/>
          </p:cNvSpPr>
          <p:nvPr/>
        </p:nvSpPr>
        <p:spPr bwMode="auto">
          <a:xfrm>
            <a:off x="468313" y="2349500"/>
            <a:ext cx="8351837" cy="4400550"/>
          </a:xfrm>
          <a:prstGeom prst="rect">
            <a:avLst/>
          </a:prstGeom>
          <a:noFill/>
          <a:ln>
            <a:noFill/>
          </a:ln>
          <a:extLst>
            <a:ext uri="{909E8E84-426E-40DD-AFC4-6F175D3DCCD1}"/>
            <a:ext uri="{91240B29-F687-4F45-9708-019B960494DF}"/>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fontAlgn="auto">
              <a:spcBef>
                <a:spcPts val="0"/>
              </a:spcBef>
              <a:spcAft>
                <a:spcPts val="0"/>
              </a:spcAft>
              <a:defRPr/>
            </a:pPr>
            <a:r>
              <a:rPr lang="zh-CN" altLang="en-US" sz="4000" b="1" dirty="0">
                <a:effectLst>
                  <a:outerShdw blurRad="38100" dist="38100" dir="2700000" algn="tl">
                    <a:srgbClr val="000000">
                      <a:alpha val="43137"/>
                    </a:srgbClr>
                  </a:outerShdw>
                </a:effectLst>
                <a:latin typeface="黑体" pitchFamily="2" charset="-122"/>
                <a:ea typeface="黑体" pitchFamily="2" charset="-122"/>
              </a:rPr>
              <a:t>  </a:t>
            </a:r>
            <a:r>
              <a:rPr lang="zh-CN" altLang="en-US" sz="4000" b="1" dirty="0" smtClean="0">
                <a:solidFill>
                  <a:srgbClr val="FF0000"/>
                </a:solidFill>
                <a:effectLst>
                  <a:outerShdw blurRad="38100" dist="38100" dir="2700000" algn="tl">
                    <a:srgbClr val="000000">
                      <a:alpha val="43137"/>
                    </a:srgbClr>
                  </a:outerShdw>
                </a:effectLst>
                <a:latin typeface="黑体" pitchFamily="2" charset="-122"/>
                <a:ea typeface="黑体" pitchFamily="2" charset="-122"/>
              </a:rPr>
              <a:t>唐朝</a:t>
            </a:r>
            <a:r>
              <a:rPr lang="zh-CN" altLang="en-US" sz="4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是中国历史上</a:t>
            </a:r>
            <a:r>
              <a:rPr lang="zh-CN" altLang="en-US" sz="4000" b="1" dirty="0">
                <a:solidFill>
                  <a:srgbClr val="FF0000"/>
                </a:solidFill>
                <a:effectLst>
                  <a:outerShdw blurRad="38100" dist="38100" dir="2700000" algn="tl">
                    <a:srgbClr val="000000">
                      <a:alpha val="43137"/>
                    </a:srgbClr>
                  </a:outerShdw>
                </a:effectLst>
                <a:latin typeface="黑体" pitchFamily="2" charset="-122"/>
                <a:ea typeface="黑体" pitchFamily="2" charset="-122"/>
              </a:rPr>
              <a:t>诗歌创作的黄金时期</a:t>
            </a:r>
            <a:r>
              <a:rPr lang="zh-CN" altLang="en-US" sz="4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。当时的文人士子，以唱和吟诵诗歌作为社会交往和抒发情怀的重要方式。唐诗题材丰富，风格多样，传世的诗歌有</a:t>
            </a:r>
            <a:r>
              <a:rPr lang="en-US" altLang="zh-CN" sz="4000" b="1" dirty="0">
                <a:solidFill>
                  <a:srgbClr val="FF0000"/>
                </a:solidFill>
                <a:effectLst>
                  <a:outerShdw blurRad="38100" dist="38100" dir="2700000" algn="tl">
                    <a:srgbClr val="000000">
                      <a:alpha val="43137"/>
                    </a:srgbClr>
                  </a:outerShdw>
                </a:effectLst>
                <a:latin typeface="黑体" pitchFamily="2" charset="-122"/>
                <a:ea typeface="黑体" pitchFamily="2" charset="-122"/>
              </a:rPr>
              <a:t>50000</a:t>
            </a:r>
            <a:r>
              <a:rPr lang="zh-CN" altLang="en-US" sz="4000" b="1" dirty="0">
                <a:solidFill>
                  <a:srgbClr val="FF0000"/>
                </a:solidFill>
                <a:effectLst>
                  <a:outerShdw blurRad="38100" dist="38100" dir="2700000" algn="tl">
                    <a:srgbClr val="000000">
                      <a:alpha val="43137"/>
                    </a:srgbClr>
                  </a:outerShdw>
                </a:effectLst>
                <a:latin typeface="黑体" pitchFamily="2" charset="-122"/>
                <a:ea typeface="黑体" pitchFamily="2" charset="-122"/>
              </a:rPr>
              <a:t>多首</a:t>
            </a:r>
            <a:r>
              <a:rPr lang="zh-CN" altLang="en-US" sz="4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。唐朝诗坛气象万千，名家辈出，最为著名的</a:t>
            </a:r>
            <a:r>
              <a:rPr lang="zh-CN" altLang="en-US" sz="4000" b="1" dirty="0" smtClean="0">
                <a:solidFill>
                  <a:srgbClr val="0000CC"/>
                </a:solidFill>
                <a:effectLst>
                  <a:outerShdw blurRad="38100" dist="38100" dir="2700000" algn="tl">
                    <a:srgbClr val="000000">
                      <a:alpha val="43137"/>
                    </a:srgbClr>
                  </a:outerShdw>
                </a:effectLst>
                <a:latin typeface="黑体" pitchFamily="2" charset="-122"/>
                <a:ea typeface="黑体" pitchFamily="2" charset="-122"/>
              </a:rPr>
              <a:t>有</a:t>
            </a:r>
            <a:endParaRPr lang="en-US" altLang="zh-CN" sz="4000" b="1" dirty="0" smtClean="0">
              <a:solidFill>
                <a:srgbClr val="0000CC"/>
              </a:solidFill>
              <a:effectLst>
                <a:outerShdw blurRad="38100" dist="38100" dir="2700000" algn="tl">
                  <a:srgbClr val="000000">
                    <a:alpha val="43137"/>
                  </a:srgbClr>
                </a:outerShdw>
              </a:effectLst>
              <a:latin typeface="黑体" pitchFamily="2" charset="-122"/>
              <a:ea typeface="黑体" pitchFamily="2" charset="-122"/>
            </a:endParaRPr>
          </a:p>
          <a:p>
            <a:pPr fontAlgn="auto">
              <a:spcBef>
                <a:spcPts val="0"/>
              </a:spcBef>
              <a:spcAft>
                <a:spcPts val="0"/>
              </a:spcAft>
              <a:defRPr/>
            </a:pPr>
            <a:r>
              <a:rPr lang="en-US" altLang="zh-CN" sz="4000" b="1" dirty="0" smtClean="0">
                <a:solidFill>
                  <a:srgbClr val="0000CC"/>
                </a:solidFill>
                <a:effectLst>
                  <a:outerShdw blurRad="38100" dist="38100" dir="2700000" algn="tl">
                    <a:srgbClr val="000000">
                      <a:alpha val="43137"/>
                    </a:srgbClr>
                  </a:outerShdw>
                </a:effectLst>
                <a:latin typeface="黑体" pitchFamily="2" charset="-122"/>
                <a:ea typeface="黑体" pitchFamily="2" charset="-122"/>
              </a:rPr>
              <a:t>_____________________</a:t>
            </a:r>
            <a:r>
              <a:rPr lang="zh-CN" altLang="en-US" sz="4000" b="1" dirty="0" smtClean="0">
                <a:solidFill>
                  <a:srgbClr val="0000CC"/>
                </a:solidFill>
                <a:effectLst>
                  <a:outerShdw blurRad="38100" dist="38100" dir="2700000" algn="tl">
                    <a:srgbClr val="000000">
                      <a:alpha val="43137"/>
                    </a:srgbClr>
                  </a:outerShdw>
                </a:effectLst>
                <a:latin typeface="黑体" pitchFamily="2" charset="-122"/>
                <a:ea typeface="黑体" pitchFamily="2" charset="-122"/>
              </a:rPr>
              <a:t>等</a:t>
            </a:r>
            <a:r>
              <a:rPr lang="zh-CN" altLang="en-US" sz="4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a:t>
            </a:r>
            <a:endParaRPr lang="en-US" altLang="zh-CN" sz="3600" b="1" dirty="0">
              <a:solidFill>
                <a:srgbClr val="0000CC"/>
              </a:solidFill>
              <a:effectLst>
                <a:outerShdw blurRad="38100" dist="38100" dir="2700000" algn="tl">
                  <a:srgbClr val="000000">
                    <a:alpha val="43137"/>
                  </a:srgbClr>
                </a:outerShdw>
              </a:effectLst>
              <a:latin typeface="黑体" pitchFamily="2" charset="-122"/>
              <a:ea typeface="黑体" pitchFamily="2" charset="-122"/>
            </a:endParaRPr>
          </a:p>
        </p:txBody>
      </p:sp>
      <p:sp>
        <p:nvSpPr>
          <p:cNvPr id="11" name="矩形 10"/>
          <p:cNvSpPr/>
          <p:nvPr/>
        </p:nvSpPr>
        <p:spPr>
          <a:xfrm>
            <a:off x="755650" y="6034088"/>
            <a:ext cx="5040313" cy="708025"/>
          </a:xfrm>
          <a:prstGeom prst="rect">
            <a:avLst/>
          </a:prstGeom>
        </p:spPr>
        <p:txBody>
          <a:bodyPr>
            <a:spAutoFit/>
          </a:bodyPr>
          <a:lstStyle/>
          <a:p>
            <a:pPr fontAlgn="auto">
              <a:spcBef>
                <a:spcPts val="0"/>
              </a:spcBef>
              <a:spcAft>
                <a:spcPts val="0"/>
              </a:spcAft>
              <a:defRPr/>
            </a:pPr>
            <a:r>
              <a:rPr lang="zh-CN" altLang="en-US" sz="4000" b="1" dirty="0">
                <a:solidFill>
                  <a:srgbClr val="FF0000"/>
                </a:solidFill>
                <a:effectLst>
                  <a:outerShdw blurRad="38100" dist="38100" dir="2700000" algn="tl">
                    <a:srgbClr val="000000">
                      <a:alpha val="43137"/>
                    </a:srgbClr>
                  </a:outerShdw>
                </a:effectLst>
                <a:latin typeface="黑体" pitchFamily="2" charset="-122"/>
                <a:ea typeface="黑体" pitchFamily="2" charset="-122"/>
              </a:rPr>
              <a:t>李白、杜甫、白居易</a:t>
            </a:r>
            <a:endParaRPr lang="zh-CN" altLang="en-US" dirty="0">
              <a:latin typeface="+mn-lt"/>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Picture 4" descr="李白"/>
          <p:cNvPicPr>
            <a:picLocks noChangeAspect="1" noChangeArrowheads="1"/>
          </p:cNvPicPr>
          <p:nvPr/>
        </p:nvPicPr>
        <p:blipFill>
          <a:blip r:embed="rId2"/>
          <a:srcRect/>
          <a:stretch>
            <a:fillRect/>
          </a:stretch>
        </p:blipFill>
        <p:spPr bwMode="auto">
          <a:xfrm>
            <a:off x="5480050" y="908050"/>
            <a:ext cx="3663950" cy="5329238"/>
          </a:xfrm>
          <a:prstGeom prst="rect">
            <a:avLst/>
          </a:prstGeom>
          <a:noFill/>
          <a:ln w="9525">
            <a:noFill/>
            <a:miter lim="800000"/>
            <a:headEnd/>
            <a:tailEnd/>
          </a:ln>
        </p:spPr>
      </p:pic>
      <p:grpSp>
        <p:nvGrpSpPr>
          <p:cNvPr id="53250" name="组合 18"/>
          <p:cNvGrpSpPr>
            <a:grpSpLocks/>
          </p:cNvGrpSpPr>
          <p:nvPr/>
        </p:nvGrpSpPr>
        <p:grpSpPr bwMode="auto">
          <a:xfrm>
            <a:off x="31750" y="-4763"/>
            <a:ext cx="9148763" cy="769938"/>
            <a:chOff x="-4539" y="-4737"/>
            <a:chExt cx="9148539" cy="769441"/>
          </a:xfrm>
        </p:grpSpPr>
        <p:pic>
          <p:nvPicPr>
            <p:cNvPr id="53253" name="Picture 6"/>
            <p:cNvPicPr>
              <a:picLocks noChangeAspect="1" noChangeArrowheads="1"/>
            </p:cNvPicPr>
            <p:nvPr/>
          </p:nvPicPr>
          <p:blipFill>
            <a:blip r:embed="rId3"/>
            <a:srcRect/>
            <a:stretch>
              <a:fillRect/>
            </a:stretch>
          </p:blipFill>
          <p:spPr bwMode="auto">
            <a:xfrm>
              <a:off x="-4539" y="0"/>
              <a:ext cx="9148539" cy="764704"/>
            </a:xfrm>
            <a:prstGeom prst="rect">
              <a:avLst/>
            </a:prstGeom>
            <a:noFill/>
            <a:ln w="9525">
              <a:noFill/>
              <a:miter lim="800000"/>
              <a:headEnd/>
              <a:tailEnd/>
            </a:ln>
          </p:spPr>
        </p:pic>
        <p:sp>
          <p:nvSpPr>
            <p:cNvPr id="21" name="Rectangle 4"/>
            <p:cNvSpPr>
              <a:spLocks noChangeArrowheads="1"/>
            </p:cNvSpPr>
            <p:nvPr/>
          </p:nvSpPr>
          <p:spPr bwMode="auto">
            <a:xfrm>
              <a:off x="1727382" y="-4737"/>
              <a:ext cx="5297357" cy="769441"/>
            </a:xfrm>
            <a:prstGeom prst="rect">
              <a:avLst/>
            </a:prstGeom>
            <a:noFill/>
            <a:ln>
              <a:noFill/>
            </a:ln>
            <a:effectLst/>
            <a:extLst>
              <a:ext uri="{909E8E84-426E-40DD-AFC4-6F175D3DCCD1}"/>
              <a:ext uri="{91240B29-F687-4F45-9708-019B960494DF}"/>
              <a:ext uri="{AF507438-7753-43E0-B8FC-AC1667EBCBE1}"/>
            </a:extLst>
          </p:spPr>
          <p:txBody>
            <a:bodyPr>
              <a:spAutoFit/>
            </a:bodyPr>
            <a:lstStyle/>
            <a:p>
              <a:pPr algn="ctr" fontAlgn="auto">
                <a:spcBef>
                  <a:spcPts val="0"/>
                </a:spcBef>
                <a:spcAft>
                  <a:spcPts val="0"/>
                </a:spcAft>
                <a:defRPr/>
              </a:pP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第</a:t>
              </a:r>
              <a:r>
                <a:rPr lang="en-US" altLang="zh-CN" sz="4400" b="1" dirty="0">
                  <a:solidFill>
                    <a:schemeClr val="bg1"/>
                  </a:solidFill>
                  <a:effectLst>
                    <a:outerShdw blurRad="38100" dist="38100" dir="2700000" algn="tl">
                      <a:srgbClr val="C0C0C0"/>
                    </a:outerShdw>
                  </a:effectLst>
                  <a:latin typeface="华文彩云" pitchFamily="2" charset="-122"/>
                  <a:ea typeface="华文彩云" pitchFamily="2" charset="-122"/>
                </a:rPr>
                <a:t>3</a:t>
              </a: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课  盛 唐 气 象</a:t>
              </a:r>
              <a:endPar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endParaRPr>
            </a:p>
          </p:txBody>
        </p:sp>
      </p:grpSp>
      <p:sp>
        <p:nvSpPr>
          <p:cNvPr id="2" name="矩形 1"/>
          <p:cNvSpPr/>
          <p:nvPr/>
        </p:nvSpPr>
        <p:spPr>
          <a:xfrm>
            <a:off x="179388" y="839788"/>
            <a:ext cx="5300662" cy="5978525"/>
          </a:xfrm>
          <a:prstGeom prst="rect">
            <a:avLst/>
          </a:prstGeom>
        </p:spPr>
        <p:txBody>
          <a:bodyPr>
            <a:spAutoFit/>
          </a:bodyPr>
          <a:lstStyle/>
          <a:p>
            <a:pPr fontAlgn="auto">
              <a:lnSpc>
                <a:spcPts val="5100"/>
              </a:lnSpc>
              <a:spcBef>
                <a:spcPts val="0"/>
              </a:spcBef>
              <a:spcAft>
                <a:spcPts val="0"/>
              </a:spcAft>
              <a:defRPr/>
            </a:pPr>
            <a:r>
              <a:rPr lang="zh-CN" altLang="en-US" sz="4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李白的诗歌歌颂祖国山河的壮美，抒发了昂扬的进取精神，表现出蔑视权贵、超凡脱俗的风骨。他的诗飘逸洒脱，充满想象力和感染力，具有浓郁的浪漫情怀，李白因此</a:t>
            </a:r>
            <a:r>
              <a:rPr lang="zh-CN" altLang="en-US" sz="4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享有</a:t>
            </a:r>
            <a:endParaRPr lang="en-US" altLang="zh-CN" sz="4000" b="1" dirty="0">
              <a:solidFill>
                <a:srgbClr val="0000CC"/>
              </a:solidFill>
              <a:effectLst>
                <a:outerShdw blurRad="38100" dist="38100" dir="2700000" algn="tl">
                  <a:srgbClr val="000000">
                    <a:alpha val="43137"/>
                  </a:srgbClr>
                </a:outerShdw>
              </a:effectLst>
              <a:latin typeface="黑体" pitchFamily="2" charset="-122"/>
              <a:ea typeface="黑体" pitchFamily="2" charset="-122"/>
            </a:endParaRPr>
          </a:p>
          <a:p>
            <a:pPr fontAlgn="auto">
              <a:lnSpc>
                <a:spcPts val="5100"/>
              </a:lnSpc>
              <a:spcBef>
                <a:spcPts val="0"/>
              </a:spcBef>
              <a:spcAft>
                <a:spcPts val="0"/>
              </a:spcAft>
              <a:defRPr/>
            </a:pPr>
            <a:r>
              <a:rPr lang="en-US" altLang="zh-CN" sz="4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________</a:t>
            </a:r>
            <a:r>
              <a:rPr lang="zh-CN" altLang="en-US" sz="4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的</a:t>
            </a:r>
            <a:r>
              <a:rPr lang="zh-CN" altLang="en-US" sz="4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美誉。</a:t>
            </a:r>
          </a:p>
        </p:txBody>
      </p:sp>
      <p:sp>
        <p:nvSpPr>
          <p:cNvPr id="3" name="矩形 2"/>
          <p:cNvSpPr/>
          <p:nvPr/>
        </p:nvSpPr>
        <p:spPr>
          <a:xfrm>
            <a:off x="34925" y="5899150"/>
            <a:ext cx="2447925" cy="769938"/>
          </a:xfrm>
          <a:prstGeom prst="rect">
            <a:avLst/>
          </a:prstGeom>
        </p:spPr>
        <p:txBody>
          <a:bodyPr wrap="none">
            <a:spAutoFit/>
          </a:bodyPr>
          <a:lstStyle/>
          <a:p>
            <a:pPr fontAlgn="auto">
              <a:spcBef>
                <a:spcPts val="0"/>
              </a:spcBef>
              <a:spcAft>
                <a:spcPts val="0"/>
              </a:spcAft>
              <a:defRPr/>
            </a:pPr>
            <a:r>
              <a:rPr lang="zh-CN" altLang="en-US" sz="4400" b="1" dirty="0">
                <a:solidFill>
                  <a:srgbClr val="FF3300"/>
                </a:solidFill>
                <a:effectLst>
                  <a:outerShdw blurRad="38100" dist="38100" dir="2700000" algn="tl">
                    <a:srgbClr val="000000">
                      <a:alpha val="43137"/>
                    </a:srgbClr>
                  </a:outerShdw>
                </a:effectLst>
                <a:latin typeface="黑体" pitchFamily="2" charset="-122"/>
                <a:ea typeface="黑体" pitchFamily="2" charset="-122"/>
              </a:rPr>
              <a:t>“诗仙”</a:t>
            </a:r>
            <a:endParaRPr lang="zh-CN" altLang="en-US" sz="2000" dirty="0">
              <a:solidFill>
                <a:srgbClr val="FF3300"/>
              </a:solidFill>
              <a:latin typeface="+mn-lt"/>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3" name="Picture 4" descr="dufu"/>
          <p:cNvPicPr>
            <a:picLocks noChangeAspect="1" noChangeArrowheads="1"/>
          </p:cNvPicPr>
          <p:nvPr/>
        </p:nvPicPr>
        <p:blipFill>
          <a:blip r:embed="rId2"/>
          <a:srcRect/>
          <a:stretch>
            <a:fillRect/>
          </a:stretch>
        </p:blipFill>
        <p:spPr bwMode="auto">
          <a:xfrm>
            <a:off x="5724525" y="749300"/>
            <a:ext cx="3409950" cy="4505325"/>
          </a:xfrm>
          <a:prstGeom prst="rect">
            <a:avLst/>
          </a:prstGeom>
          <a:noFill/>
          <a:ln w="9525">
            <a:noFill/>
            <a:miter lim="800000"/>
            <a:headEnd/>
            <a:tailEnd/>
          </a:ln>
        </p:spPr>
      </p:pic>
      <p:grpSp>
        <p:nvGrpSpPr>
          <p:cNvPr id="54274" name="组合 12"/>
          <p:cNvGrpSpPr>
            <a:grpSpLocks/>
          </p:cNvGrpSpPr>
          <p:nvPr/>
        </p:nvGrpSpPr>
        <p:grpSpPr bwMode="auto">
          <a:xfrm>
            <a:off x="31750" y="0"/>
            <a:ext cx="9148763" cy="765175"/>
            <a:chOff x="-4539" y="0"/>
            <a:chExt cx="9148539" cy="764704"/>
          </a:xfrm>
        </p:grpSpPr>
        <p:pic>
          <p:nvPicPr>
            <p:cNvPr id="54279" name="Picture 6"/>
            <p:cNvPicPr>
              <a:picLocks noChangeAspect="1" noChangeArrowheads="1"/>
            </p:cNvPicPr>
            <p:nvPr/>
          </p:nvPicPr>
          <p:blipFill>
            <a:blip r:embed="rId3"/>
            <a:srcRect/>
            <a:stretch>
              <a:fillRect/>
            </a:stretch>
          </p:blipFill>
          <p:spPr bwMode="auto">
            <a:xfrm>
              <a:off x="-4539" y="0"/>
              <a:ext cx="9148539" cy="764704"/>
            </a:xfrm>
            <a:prstGeom prst="rect">
              <a:avLst/>
            </a:prstGeom>
            <a:noFill/>
            <a:ln w="9525">
              <a:noFill/>
              <a:miter lim="800000"/>
              <a:headEnd/>
              <a:tailEnd/>
            </a:ln>
          </p:spPr>
        </p:pic>
        <p:sp>
          <p:nvSpPr>
            <p:cNvPr id="15" name="Rectangle 4"/>
            <p:cNvSpPr>
              <a:spLocks noChangeArrowheads="1"/>
            </p:cNvSpPr>
            <p:nvPr/>
          </p:nvSpPr>
          <p:spPr bwMode="auto">
            <a:xfrm>
              <a:off x="1902002" y="123749"/>
              <a:ext cx="5297357" cy="640955"/>
            </a:xfrm>
            <a:prstGeom prst="rect">
              <a:avLst/>
            </a:prstGeom>
            <a:noFill/>
            <a:ln>
              <a:noFill/>
            </a:ln>
            <a:effectLst/>
            <a:extLst>
              <a:ext uri="{909E8E84-426E-40DD-AFC4-6F175D3DCCD1}"/>
              <a:ext uri="{91240B29-F687-4F45-9708-019B960494DF}"/>
              <a:ext uri="{AF507438-7753-43E0-B8FC-AC1667EBCBE1}"/>
            </a:extLst>
          </p:spPr>
          <p:txBody>
            <a:bodyPr>
              <a:spAutoFit/>
            </a:bodyPr>
            <a:lstStyle/>
            <a:p>
              <a:pPr algn="ctr" fontAlgn="auto">
                <a:spcBef>
                  <a:spcPts val="0"/>
                </a:spcBef>
                <a:spcAft>
                  <a:spcPts val="0"/>
                </a:spcAft>
                <a:defRPr/>
              </a:pPr>
              <a:r>
                <a:rPr lang="zh-CN" altLang="en-US" sz="3600" b="1" dirty="0">
                  <a:solidFill>
                    <a:schemeClr val="bg1"/>
                  </a:solidFill>
                  <a:effectLst>
                    <a:outerShdw blurRad="38100" dist="38100" dir="2700000" algn="tl">
                      <a:srgbClr val="C0C0C0"/>
                    </a:outerShdw>
                  </a:effectLst>
                  <a:latin typeface="华文彩云" pitchFamily="2" charset="-122"/>
                  <a:ea typeface="华文彩云" pitchFamily="2" charset="-122"/>
                </a:rPr>
                <a:t>第</a:t>
              </a:r>
              <a:r>
                <a:rPr lang="en-US" altLang="zh-CN" sz="3600" b="1" dirty="0">
                  <a:solidFill>
                    <a:schemeClr val="bg1"/>
                  </a:solidFill>
                  <a:effectLst>
                    <a:outerShdw blurRad="38100" dist="38100" dir="2700000" algn="tl">
                      <a:srgbClr val="C0C0C0"/>
                    </a:outerShdw>
                  </a:effectLst>
                  <a:latin typeface="华文彩云" pitchFamily="2" charset="-122"/>
                  <a:ea typeface="华文彩云" pitchFamily="2" charset="-122"/>
                </a:rPr>
                <a:t>7-8</a:t>
              </a:r>
              <a:r>
                <a:rPr lang="zh-CN" altLang="en-US" sz="3600" b="1" dirty="0">
                  <a:solidFill>
                    <a:schemeClr val="bg1"/>
                  </a:solidFill>
                  <a:effectLst>
                    <a:outerShdw blurRad="38100" dist="38100" dir="2700000" algn="tl">
                      <a:srgbClr val="C0C0C0"/>
                    </a:outerShdw>
                  </a:effectLst>
                  <a:latin typeface="华文彩云" pitchFamily="2" charset="-122"/>
                  <a:ea typeface="华文彩云" pitchFamily="2" charset="-122"/>
                </a:rPr>
                <a:t>课  辉煌的隋唐文化</a:t>
              </a:r>
            </a:p>
          </p:txBody>
        </p:sp>
      </p:grpSp>
      <p:sp>
        <p:nvSpPr>
          <p:cNvPr id="2" name="矩形 1"/>
          <p:cNvSpPr/>
          <p:nvPr/>
        </p:nvSpPr>
        <p:spPr>
          <a:xfrm>
            <a:off x="323850" y="779463"/>
            <a:ext cx="5543550" cy="4670425"/>
          </a:xfrm>
          <a:prstGeom prst="rect">
            <a:avLst/>
          </a:prstGeom>
        </p:spPr>
        <p:txBody>
          <a:bodyPr>
            <a:spAutoFit/>
          </a:bodyPr>
          <a:lstStyle/>
          <a:p>
            <a:pPr fontAlgn="auto">
              <a:lnSpc>
                <a:spcPts val="5100"/>
              </a:lnSpc>
              <a:spcBef>
                <a:spcPts val="0"/>
              </a:spcBef>
              <a:spcAft>
                <a:spcPts val="0"/>
              </a:spcAft>
              <a:defRPr/>
            </a:pPr>
            <a:r>
              <a:rPr lang="zh-CN" altLang="en-US" sz="4000" b="1" dirty="0">
                <a:solidFill>
                  <a:srgbClr val="FF0000"/>
                </a:solidFill>
                <a:effectLst>
                  <a:outerShdw blurRad="38100" dist="38100" dir="2700000" algn="tl">
                    <a:srgbClr val="000000">
                      <a:alpha val="43137"/>
                    </a:srgbClr>
                  </a:outerShdw>
                </a:effectLst>
                <a:latin typeface="黑体" pitchFamily="2" charset="-122"/>
                <a:ea typeface="黑体" pitchFamily="2" charset="-122"/>
              </a:rPr>
              <a:t>杜甫</a:t>
            </a:r>
            <a:r>
              <a:rPr lang="zh-CN" altLang="en-US" sz="4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生活在</a:t>
            </a:r>
            <a:r>
              <a:rPr lang="zh-CN" altLang="en-US" sz="4000" b="1" dirty="0">
                <a:solidFill>
                  <a:srgbClr val="FF0000"/>
                </a:solidFill>
                <a:effectLst>
                  <a:outerShdw blurRad="38100" dist="38100" dir="2700000" algn="tl">
                    <a:srgbClr val="000000">
                      <a:alpha val="43137"/>
                    </a:srgbClr>
                  </a:outerShdw>
                </a:effectLst>
                <a:latin typeface="黑体" pitchFamily="2" charset="-122"/>
                <a:ea typeface="黑体" pitchFamily="2" charset="-122"/>
              </a:rPr>
              <a:t>唐朝由盛转衰</a:t>
            </a:r>
            <a:r>
              <a:rPr lang="zh-CN" altLang="en-US" sz="4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的时期，历经坎坷。他的诗风</a:t>
            </a:r>
            <a:r>
              <a:rPr lang="zh-CN" altLang="en-US" sz="4000" b="1" dirty="0">
                <a:solidFill>
                  <a:srgbClr val="FF0000"/>
                </a:solidFill>
                <a:effectLst>
                  <a:outerShdw blurRad="38100" dist="38100" dir="2700000" algn="tl">
                    <a:srgbClr val="000000">
                      <a:alpha val="43137"/>
                    </a:srgbClr>
                  </a:outerShdw>
                </a:effectLst>
                <a:latin typeface="黑体" pitchFamily="2" charset="-122"/>
                <a:ea typeface="黑体" pitchFamily="2" charset="-122"/>
              </a:rPr>
              <a:t>淳朴厚重</a:t>
            </a:r>
            <a:r>
              <a:rPr lang="zh-CN" altLang="en-US" sz="4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，很多诗作反映了战争和政治腐败给人民带来的痛苦，</a:t>
            </a:r>
            <a:r>
              <a:rPr lang="zh-CN" altLang="en-US" sz="4000" b="1" dirty="0">
                <a:solidFill>
                  <a:srgbClr val="FF0000"/>
                </a:solidFill>
                <a:effectLst>
                  <a:outerShdw blurRad="38100" dist="38100" dir="2700000" algn="tl">
                    <a:srgbClr val="000000">
                      <a:alpha val="43137"/>
                    </a:srgbClr>
                  </a:outerShdw>
                </a:effectLst>
                <a:latin typeface="黑体" pitchFamily="2" charset="-122"/>
                <a:ea typeface="黑体" pitchFamily="2" charset="-122"/>
              </a:rPr>
              <a:t>抒发了悲愤凄婉之情</a:t>
            </a:r>
            <a:r>
              <a:rPr lang="zh-CN" altLang="en-US" sz="4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。由于杜甫的诗</a:t>
            </a:r>
            <a:r>
              <a:rPr lang="zh-CN" altLang="en-US" sz="4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反映</a:t>
            </a:r>
            <a:endParaRPr lang="en-US" altLang="zh-CN" sz="4000" b="1" dirty="0">
              <a:solidFill>
                <a:srgbClr val="0000CC"/>
              </a:solidFill>
              <a:effectLst>
                <a:outerShdw blurRad="38100" dist="38100" dir="2700000" algn="tl">
                  <a:srgbClr val="000000">
                    <a:alpha val="43137"/>
                  </a:srgbClr>
                </a:outerShdw>
              </a:effectLst>
              <a:latin typeface="黑体" pitchFamily="2" charset="-122"/>
              <a:ea typeface="黑体" pitchFamily="2" charset="-122"/>
            </a:endParaRPr>
          </a:p>
        </p:txBody>
      </p:sp>
      <p:sp>
        <p:nvSpPr>
          <p:cNvPr id="3" name="矩形 2"/>
          <p:cNvSpPr/>
          <p:nvPr/>
        </p:nvSpPr>
        <p:spPr>
          <a:xfrm>
            <a:off x="323850" y="5346700"/>
            <a:ext cx="8323263" cy="1322388"/>
          </a:xfrm>
          <a:prstGeom prst="rect">
            <a:avLst/>
          </a:prstGeom>
        </p:spPr>
        <p:txBody>
          <a:bodyPr>
            <a:spAutoFit/>
          </a:bodyPr>
          <a:lstStyle/>
          <a:p>
            <a:pPr fontAlgn="auto">
              <a:lnSpc>
                <a:spcPts val="5100"/>
              </a:lnSpc>
              <a:spcBef>
                <a:spcPts val="0"/>
              </a:spcBef>
              <a:spcAft>
                <a:spcPts val="0"/>
              </a:spcAft>
              <a:defRPr/>
            </a:pPr>
            <a:r>
              <a:rPr lang="zh-CN" altLang="en-US" sz="4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了历史的真实情况，故</a:t>
            </a:r>
            <a:r>
              <a:rPr lang="zh-CN" altLang="en-US" sz="4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有</a:t>
            </a:r>
            <a:r>
              <a:rPr lang="en-US" altLang="zh-CN" sz="4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______</a:t>
            </a:r>
            <a:r>
              <a:rPr lang="zh-CN" altLang="en-US" sz="4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之</a:t>
            </a:r>
            <a:r>
              <a:rPr lang="zh-CN" altLang="en-US" sz="4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称，他被</a:t>
            </a:r>
            <a:r>
              <a:rPr lang="zh-CN" altLang="en-US" sz="4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誉为</a:t>
            </a:r>
            <a:r>
              <a:rPr lang="en-US" altLang="zh-CN" sz="4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________</a:t>
            </a:r>
            <a:r>
              <a:rPr lang="zh-CN" altLang="en-US" sz="4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a:t>
            </a:r>
            <a:endParaRPr lang="en-US" altLang="zh-CN" sz="4000" b="1" dirty="0">
              <a:solidFill>
                <a:srgbClr val="0000CC"/>
              </a:solidFill>
              <a:effectLst>
                <a:outerShdw blurRad="38100" dist="38100" dir="2700000" algn="tl">
                  <a:srgbClr val="000000">
                    <a:alpha val="43137"/>
                  </a:srgbClr>
                </a:outerShdw>
              </a:effectLst>
              <a:latin typeface="黑体" pitchFamily="2" charset="-122"/>
              <a:ea typeface="黑体" pitchFamily="2" charset="-122"/>
            </a:endParaRPr>
          </a:p>
        </p:txBody>
      </p:sp>
      <p:sp>
        <p:nvSpPr>
          <p:cNvPr id="4" name="矩形 3"/>
          <p:cNvSpPr/>
          <p:nvPr/>
        </p:nvSpPr>
        <p:spPr>
          <a:xfrm>
            <a:off x="5724525" y="5254625"/>
            <a:ext cx="2243138" cy="708025"/>
          </a:xfrm>
          <a:prstGeom prst="rect">
            <a:avLst/>
          </a:prstGeom>
        </p:spPr>
        <p:txBody>
          <a:bodyPr wrap="none">
            <a:spAutoFit/>
          </a:bodyPr>
          <a:lstStyle/>
          <a:p>
            <a:pPr fontAlgn="auto">
              <a:spcBef>
                <a:spcPts val="0"/>
              </a:spcBef>
              <a:spcAft>
                <a:spcPts val="0"/>
              </a:spcAft>
              <a:defRPr/>
            </a:pPr>
            <a:r>
              <a:rPr lang="zh-CN" altLang="en-US" sz="4000" b="1" dirty="0">
                <a:solidFill>
                  <a:srgbClr val="FF0000"/>
                </a:solidFill>
                <a:effectLst>
                  <a:outerShdw blurRad="38100" dist="38100" dir="2700000" algn="tl">
                    <a:srgbClr val="000000">
                      <a:alpha val="43137"/>
                    </a:srgbClr>
                  </a:outerShdw>
                </a:effectLst>
                <a:latin typeface="黑体" pitchFamily="2" charset="-122"/>
                <a:ea typeface="黑体" pitchFamily="2" charset="-122"/>
              </a:rPr>
              <a:t>“诗史”</a:t>
            </a:r>
            <a:endParaRPr lang="zh-CN" altLang="en-US" dirty="0">
              <a:latin typeface="+mn-lt"/>
              <a:ea typeface="+mn-ea"/>
            </a:endParaRPr>
          </a:p>
        </p:txBody>
      </p:sp>
      <p:sp>
        <p:nvSpPr>
          <p:cNvPr id="5" name="矩形 4"/>
          <p:cNvSpPr/>
          <p:nvPr/>
        </p:nvSpPr>
        <p:spPr>
          <a:xfrm>
            <a:off x="3363913" y="5962650"/>
            <a:ext cx="2243137" cy="708025"/>
          </a:xfrm>
          <a:prstGeom prst="rect">
            <a:avLst/>
          </a:prstGeom>
        </p:spPr>
        <p:txBody>
          <a:bodyPr wrap="none">
            <a:spAutoFit/>
          </a:bodyPr>
          <a:lstStyle/>
          <a:p>
            <a:pPr fontAlgn="auto">
              <a:spcBef>
                <a:spcPts val="0"/>
              </a:spcBef>
              <a:spcAft>
                <a:spcPts val="0"/>
              </a:spcAft>
              <a:defRPr/>
            </a:pPr>
            <a:r>
              <a:rPr lang="zh-CN" altLang="en-US" sz="4000" b="1" dirty="0">
                <a:solidFill>
                  <a:srgbClr val="FF0000"/>
                </a:solidFill>
                <a:effectLst>
                  <a:outerShdw blurRad="38100" dist="38100" dir="2700000" algn="tl">
                    <a:srgbClr val="000000">
                      <a:alpha val="43137"/>
                    </a:srgbClr>
                  </a:outerShdw>
                </a:effectLst>
                <a:latin typeface="黑体" pitchFamily="2" charset="-122"/>
                <a:ea typeface="黑体" pitchFamily="2" charset="-122"/>
              </a:rPr>
              <a:t>“诗圣”</a:t>
            </a:r>
            <a:endParaRPr lang="zh-CN" altLang="en-US" dirty="0">
              <a:latin typeface="+mn-lt"/>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7" name="Picture 4" descr="baijuyi"/>
          <p:cNvPicPr>
            <a:picLocks noChangeAspect="1" noChangeArrowheads="1"/>
          </p:cNvPicPr>
          <p:nvPr/>
        </p:nvPicPr>
        <p:blipFill>
          <a:blip r:embed="rId2"/>
          <a:srcRect/>
          <a:stretch>
            <a:fillRect/>
          </a:stretch>
        </p:blipFill>
        <p:spPr bwMode="auto">
          <a:xfrm>
            <a:off x="5103813" y="765175"/>
            <a:ext cx="4040187" cy="6092825"/>
          </a:xfrm>
          <a:prstGeom prst="rect">
            <a:avLst/>
          </a:prstGeom>
          <a:noFill/>
          <a:ln w="9525">
            <a:noFill/>
            <a:miter lim="800000"/>
            <a:headEnd/>
            <a:tailEnd/>
          </a:ln>
        </p:spPr>
      </p:pic>
      <p:grpSp>
        <p:nvGrpSpPr>
          <p:cNvPr id="55298" name="组合 9"/>
          <p:cNvGrpSpPr>
            <a:grpSpLocks/>
          </p:cNvGrpSpPr>
          <p:nvPr/>
        </p:nvGrpSpPr>
        <p:grpSpPr bwMode="auto">
          <a:xfrm>
            <a:off x="31750" y="0"/>
            <a:ext cx="9148763" cy="765175"/>
            <a:chOff x="-4539" y="0"/>
            <a:chExt cx="9148539" cy="764704"/>
          </a:xfrm>
        </p:grpSpPr>
        <p:pic>
          <p:nvPicPr>
            <p:cNvPr id="55300" name="Picture 6"/>
            <p:cNvPicPr>
              <a:picLocks noChangeAspect="1" noChangeArrowheads="1"/>
            </p:cNvPicPr>
            <p:nvPr/>
          </p:nvPicPr>
          <p:blipFill>
            <a:blip r:embed="rId3"/>
            <a:srcRect/>
            <a:stretch>
              <a:fillRect/>
            </a:stretch>
          </p:blipFill>
          <p:spPr bwMode="auto">
            <a:xfrm>
              <a:off x="-4539" y="0"/>
              <a:ext cx="9148539" cy="764704"/>
            </a:xfrm>
            <a:prstGeom prst="rect">
              <a:avLst/>
            </a:prstGeom>
            <a:noFill/>
            <a:ln w="9525">
              <a:noFill/>
              <a:miter lim="800000"/>
              <a:headEnd/>
              <a:tailEnd/>
            </a:ln>
          </p:spPr>
        </p:pic>
        <p:sp>
          <p:nvSpPr>
            <p:cNvPr id="12" name="Rectangle 4"/>
            <p:cNvSpPr>
              <a:spLocks noChangeArrowheads="1"/>
            </p:cNvSpPr>
            <p:nvPr/>
          </p:nvSpPr>
          <p:spPr bwMode="auto">
            <a:xfrm>
              <a:off x="1902002" y="123749"/>
              <a:ext cx="5297357" cy="640955"/>
            </a:xfrm>
            <a:prstGeom prst="rect">
              <a:avLst/>
            </a:prstGeom>
            <a:noFill/>
            <a:ln>
              <a:noFill/>
            </a:ln>
            <a:effectLst/>
            <a:extLst>
              <a:ext uri="{909E8E84-426E-40DD-AFC4-6F175D3DCCD1}"/>
              <a:ext uri="{91240B29-F687-4F45-9708-019B960494DF}"/>
              <a:ext uri="{AF507438-7753-43E0-B8FC-AC1667EBCBE1}"/>
            </a:extLst>
          </p:spPr>
          <p:txBody>
            <a:bodyPr>
              <a:spAutoFit/>
            </a:bodyPr>
            <a:lstStyle/>
            <a:p>
              <a:pPr algn="ctr" fontAlgn="auto">
                <a:spcBef>
                  <a:spcPts val="0"/>
                </a:spcBef>
                <a:spcAft>
                  <a:spcPts val="0"/>
                </a:spcAft>
                <a:defRPr/>
              </a:pPr>
              <a:r>
                <a:rPr lang="zh-CN" altLang="en-US" sz="3600" b="1" dirty="0">
                  <a:solidFill>
                    <a:schemeClr val="bg1"/>
                  </a:solidFill>
                  <a:effectLst>
                    <a:outerShdw blurRad="38100" dist="38100" dir="2700000" algn="tl">
                      <a:srgbClr val="C0C0C0"/>
                    </a:outerShdw>
                  </a:effectLst>
                  <a:latin typeface="华文彩云" pitchFamily="2" charset="-122"/>
                  <a:ea typeface="华文彩云" pitchFamily="2" charset="-122"/>
                </a:rPr>
                <a:t>第</a:t>
              </a:r>
              <a:r>
                <a:rPr lang="en-US" altLang="zh-CN" sz="3600" b="1" dirty="0">
                  <a:solidFill>
                    <a:schemeClr val="bg1"/>
                  </a:solidFill>
                  <a:effectLst>
                    <a:outerShdw blurRad="38100" dist="38100" dir="2700000" algn="tl">
                      <a:srgbClr val="C0C0C0"/>
                    </a:outerShdw>
                  </a:effectLst>
                  <a:latin typeface="华文彩云" pitchFamily="2" charset="-122"/>
                  <a:ea typeface="华文彩云" pitchFamily="2" charset="-122"/>
                </a:rPr>
                <a:t>7-8</a:t>
              </a:r>
              <a:r>
                <a:rPr lang="zh-CN" altLang="en-US" sz="3600" b="1" dirty="0">
                  <a:solidFill>
                    <a:schemeClr val="bg1"/>
                  </a:solidFill>
                  <a:effectLst>
                    <a:outerShdw blurRad="38100" dist="38100" dir="2700000" algn="tl">
                      <a:srgbClr val="C0C0C0"/>
                    </a:outerShdw>
                  </a:effectLst>
                  <a:latin typeface="华文彩云" pitchFamily="2" charset="-122"/>
                  <a:ea typeface="华文彩云" pitchFamily="2" charset="-122"/>
                </a:rPr>
                <a:t>课  辉煌的隋唐文化</a:t>
              </a:r>
            </a:p>
          </p:txBody>
        </p:sp>
      </p:grpSp>
      <p:sp>
        <p:nvSpPr>
          <p:cNvPr id="3" name="矩形 2"/>
          <p:cNvSpPr/>
          <p:nvPr/>
        </p:nvSpPr>
        <p:spPr>
          <a:xfrm>
            <a:off x="323850" y="765175"/>
            <a:ext cx="4752975" cy="6000750"/>
          </a:xfrm>
          <a:prstGeom prst="rect">
            <a:avLst/>
          </a:prstGeom>
        </p:spPr>
        <p:txBody>
          <a:bodyPr>
            <a:spAutoFit/>
          </a:bodyPr>
          <a:lstStyle/>
          <a:p>
            <a:pPr fontAlgn="auto">
              <a:spcBef>
                <a:spcPct val="50000"/>
              </a:spcBef>
              <a:spcAft>
                <a:spcPts val="0"/>
              </a:spcAft>
              <a:defRPr/>
            </a:pPr>
            <a:r>
              <a:rPr lang="zh-CN" altLang="en-US" sz="4800" b="1" dirty="0">
                <a:solidFill>
                  <a:srgbClr val="FF0000"/>
                </a:solidFill>
                <a:effectLst>
                  <a:outerShdw blurRad="38100" dist="38100" dir="2700000" algn="tl">
                    <a:srgbClr val="000000">
                      <a:alpha val="43137"/>
                    </a:srgbClr>
                  </a:outerShdw>
                </a:effectLst>
                <a:latin typeface="黑体" pitchFamily="2" charset="-122"/>
                <a:ea typeface="黑体" pitchFamily="2" charset="-122"/>
              </a:rPr>
              <a:t>白居易</a:t>
            </a:r>
            <a:r>
              <a:rPr lang="zh-CN" altLang="en-US" sz="4800" b="1" dirty="0">
                <a:solidFill>
                  <a:srgbClr val="0000CC"/>
                </a:solidFill>
                <a:effectLst>
                  <a:outerShdw blurRad="38100" dist="38100" dir="2700000" algn="tl">
                    <a:srgbClr val="000000">
                      <a:alpha val="43137"/>
                    </a:srgbClr>
                  </a:outerShdw>
                </a:effectLst>
                <a:latin typeface="黑体" pitchFamily="2" charset="-122"/>
                <a:ea typeface="黑体" pitchFamily="2" charset="-122"/>
              </a:rPr>
              <a:t>的诗直面社会现实，揭示了统治者的腐化和人民的疾苦。他的诗歌</a:t>
            </a:r>
            <a:r>
              <a:rPr lang="zh-CN" altLang="en-US" sz="4800" b="1" dirty="0">
                <a:solidFill>
                  <a:srgbClr val="FF0000"/>
                </a:solidFill>
                <a:effectLst>
                  <a:outerShdw blurRad="38100" dist="38100" dir="2700000" algn="tl">
                    <a:srgbClr val="000000">
                      <a:alpha val="43137"/>
                    </a:srgbClr>
                  </a:outerShdw>
                </a:effectLst>
                <a:latin typeface="黑体" pitchFamily="2" charset="-122"/>
                <a:ea typeface="黑体" pitchFamily="2" charset="-122"/>
              </a:rPr>
              <a:t>平易近人，通俗易懂</a:t>
            </a:r>
            <a:r>
              <a:rPr lang="zh-CN" altLang="en-US" sz="4800" b="1" dirty="0">
                <a:effectLst>
                  <a:outerShdw blurRad="38100" dist="38100" dir="2700000" algn="tl">
                    <a:srgbClr val="000000">
                      <a:alpha val="43137"/>
                    </a:srgbClr>
                  </a:outerShdw>
                </a:effectLst>
                <a:latin typeface="黑体" pitchFamily="2" charset="-122"/>
                <a:ea typeface="黑体" pitchFamily="2" charset="-122"/>
              </a:rPr>
              <a:t>，</a:t>
            </a:r>
            <a:r>
              <a:rPr lang="zh-CN" altLang="en-US" sz="4800" b="1" dirty="0">
                <a:solidFill>
                  <a:srgbClr val="0000CC"/>
                </a:solidFill>
                <a:effectLst>
                  <a:outerShdw blurRad="38100" dist="38100" dir="2700000" algn="tl">
                    <a:srgbClr val="000000">
                      <a:alpha val="43137"/>
                    </a:srgbClr>
                  </a:outerShdw>
                </a:effectLst>
                <a:latin typeface="黑体" pitchFamily="2" charset="-122"/>
                <a:ea typeface="黑体" pitchFamily="2" charset="-122"/>
              </a:rPr>
              <a:t>妇孺都会吟唱，深受大众欢迎。</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ChangeArrowheads="1"/>
          </p:cNvSpPr>
          <p:nvPr/>
        </p:nvSpPr>
        <p:spPr bwMode="auto">
          <a:xfrm>
            <a:off x="179388" y="858838"/>
            <a:ext cx="2000250" cy="2138362"/>
          </a:xfrm>
          <a:prstGeom prst="rect">
            <a:avLst/>
          </a:prstGeom>
          <a:noFill/>
          <a:ln w="76200" cmpd="sng">
            <a:solidFill>
              <a:srgbClr val="FFFF00"/>
            </a:solidFill>
            <a:miter lim="800000"/>
          </a:ln>
          <a:effectLst/>
        </p:spPr>
        <p:txBody>
          <a:bodyPr wrap="none" anchor="ctr"/>
          <a:lstStyle/>
          <a:p>
            <a:pPr algn="ctr" fontAlgn="auto">
              <a:spcBef>
                <a:spcPts val="0"/>
              </a:spcBef>
              <a:spcAft>
                <a:spcPts val="0"/>
              </a:spcAft>
              <a:defRPr/>
            </a:pPr>
            <a:r>
              <a:rPr lang="zh-CN" altLang="en-US" sz="3600" b="1" dirty="0">
                <a:solidFill>
                  <a:srgbClr val="FF0000"/>
                </a:solidFill>
                <a:effectLst>
                  <a:outerShdw blurRad="38100" dist="38100" dir="2700000" algn="tl">
                    <a:srgbClr val="000000"/>
                  </a:outerShdw>
                </a:effectLst>
                <a:latin typeface="黑体" pitchFamily="2" charset="-122"/>
                <a:ea typeface="黑体" pitchFamily="2" charset="-122"/>
              </a:rPr>
              <a:t>唐高祖</a:t>
            </a:r>
            <a:endParaRPr lang="en-US" altLang="zh-CN" sz="3600" b="1" dirty="0">
              <a:solidFill>
                <a:srgbClr val="FF0000"/>
              </a:solidFill>
              <a:effectLst>
                <a:outerShdw blurRad="38100" dist="38100" dir="2700000" algn="tl">
                  <a:srgbClr val="000000"/>
                </a:outerShdw>
              </a:effectLst>
              <a:latin typeface="黑体" pitchFamily="2" charset="-122"/>
              <a:ea typeface="黑体" pitchFamily="2" charset="-122"/>
            </a:endParaRPr>
          </a:p>
          <a:p>
            <a:pPr algn="ctr" fontAlgn="auto">
              <a:spcBef>
                <a:spcPts val="0"/>
              </a:spcBef>
              <a:spcAft>
                <a:spcPts val="0"/>
              </a:spcAft>
              <a:defRPr/>
            </a:pPr>
            <a:r>
              <a:rPr lang="zh-CN" altLang="en-US" sz="3600" b="1" dirty="0">
                <a:solidFill>
                  <a:srgbClr val="FF0000"/>
                </a:solidFill>
                <a:effectLst>
                  <a:outerShdw blurRad="38100" dist="38100" dir="2700000" algn="tl">
                    <a:srgbClr val="000000"/>
                  </a:outerShdw>
                </a:effectLst>
                <a:latin typeface="黑体" pitchFamily="2" charset="-122"/>
                <a:ea typeface="黑体" pitchFamily="2" charset="-122"/>
              </a:rPr>
              <a:t>（李渊）</a:t>
            </a:r>
          </a:p>
        </p:txBody>
      </p:sp>
      <p:sp>
        <p:nvSpPr>
          <p:cNvPr id="21506" name="AutoShape 4"/>
          <p:cNvSpPr>
            <a:spLocks noChangeArrowheads="1"/>
          </p:cNvSpPr>
          <p:nvPr/>
        </p:nvSpPr>
        <p:spPr bwMode="auto">
          <a:xfrm>
            <a:off x="2232025" y="1927225"/>
            <a:ext cx="252413" cy="98425"/>
          </a:xfrm>
          <a:prstGeom prst="rightArrow">
            <a:avLst>
              <a:gd name="adj1" fmla="val 50000"/>
              <a:gd name="adj2" fmla="val 87396"/>
            </a:avLst>
          </a:prstGeom>
          <a:solidFill>
            <a:schemeClr val="accent1"/>
          </a:solidFill>
          <a:ln w="76200">
            <a:solidFill>
              <a:srgbClr val="FF3300"/>
            </a:solidFill>
            <a:miter lim="800000"/>
            <a:headEnd/>
            <a:tailEnd/>
          </a:ln>
        </p:spPr>
        <p:txBody>
          <a:bodyPr wrap="none" anchor="ctr"/>
          <a:lstStyle/>
          <a:p>
            <a:endParaRPr lang="zh-CN" altLang="en-US">
              <a:solidFill>
                <a:srgbClr val="FF0000"/>
              </a:solidFill>
              <a:latin typeface="Tahoma" pitchFamily="34" charset="0"/>
            </a:endParaRPr>
          </a:p>
        </p:txBody>
      </p:sp>
      <p:sp>
        <p:nvSpPr>
          <p:cNvPr id="27653" name="Rectangle 5"/>
          <p:cNvSpPr>
            <a:spLocks noChangeArrowheads="1"/>
          </p:cNvSpPr>
          <p:nvPr/>
        </p:nvSpPr>
        <p:spPr bwMode="auto">
          <a:xfrm>
            <a:off x="2555875" y="850900"/>
            <a:ext cx="2036763" cy="2197100"/>
          </a:xfrm>
          <a:prstGeom prst="rect">
            <a:avLst/>
          </a:prstGeom>
          <a:noFill/>
          <a:ln w="76200" cmpd="sng">
            <a:solidFill>
              <a:srgbClr val="FFFF00"/>
            </a:solidFill>
            <a:miter lim="800000"/>
          </a:ln>
          <a:effectLst/>
        </p:spPr>
        <p:txBody>
          <a:bodyPr wrap="none" anchor="ctr"/>
          <a:lstStyle/>
          <a:p>
            <a:pPr algn="ctr" fontAlgn="auto">
              <a:spcBef>
                <a:spcPts val="0"/>
              </a:spcBef>
              <a:spcAft>
                <a:spcPts val="0"/>
              </a:spcAft>
              <a:defRPr/>
            </a:pPr>
            <a:r>
              <a:rPr lang="zh-CN" altLang="en-US" sz="3600" b="1" dirty="0">
                <a:solidFill>
                  <a:srgbClr val="FF0000"/>
                </a:solidFill>
                <a:effectLst>
                  <a:outerShdw blurRad="38100" dist="38100" dir="2700000" algn="tl">
                    <a:srgbClr val="000000"/>
                  </a:outerShdw>
                </a:effectLst>
                <a:latin typeface="黑体" pitchFamily="2" charset="-122"/>
                <a:ea typeface="黑体" pitchFamily="2" charset="-122"/>
              </a:rPr>
              <a:t>唐太宗</a:t>
            </a:r>
            <a:endParaRPr lang="en-US" altLang="zh-CN" sz="3600" b="1" dirty="0">
              <a:solidFill>
                <a:srgbClr val="FF0000"/>
              </a:solidFill>
              <a:effectLst>
                <a:outerShdw blurRad="38100" dist="38100" dir="2700000" algn="tl">
                  <a:srgbClr val="000000"/>
                </a:outerShdw>
              </a:effectLst>
              <a:latin typeface="黑体" pitchFamily="2" charset="-122"/>
              <a:ea typeface="黑体" pitchFamily="2" charset="-122"/>
            </a:endParaRPr>
          </a:p>
          <a:p>
            <a:pPr algn="ctr" fontAlgn="auto">
              <a:spcBef>
                <a:spcPts val="0"/>
              </a:spcBef>
              <a:spcAft>
                <a:spcPts val="0"/>
              </a:spcAft>
              <a:defRPr/>
            </a:pPr>
            <a:r>
              <a:rPr lang="zh-CN" altLang="en-US" sz="3600" b="1" dirty="0">
                <a:solidFill>
                  <a:srgbClr val="FF0000"/>
                </a:solidFill>
                <a:effectLst>
                  <a:outerShdw blurRad="38100" dist="38100" dir="2700000" algn="tl">
                    <a:srgbClr val="000000"/>
                  </a:outerShdw>
                </a:effectLst>
                <a:latin typeface="黑体" pitchFamily="2" charset="-122"/>
                <a:ea typeface="黑体" pitchFamily="2" charset="-122"/>
              </a:rPr>
              <a:t>（李世民）</a:t>
            </a:r>
          </a:p>
        </p:txBody>
      </p:sp>
      <p:sp>
        <p:nvSpPr>
          <p:cNvPr id="21508" name="AutoShape 6"/>
          <p:cNvSpPr>
            <a:spLocks noChangeArrowheads="1"/>
          </p:cNvSpPr>
          <p:nvPr/>
        </p:nvSpPr>
        <p:spPr bwMode="auto">
          <a:xfrm>
            <a:off x="4643438" y="2003425"/>
            <a:ext cx="252412" cy="80963"/>
          </a:xfrm>
          <a:prstGeom prst="rightArrow">
            <a:avLst>
              <a:gd name="adj1" fmla="val 50000"/>
              <a:gd name="adj2" fmla="val 88506"/>
            </a:avLst>
          </a:prstGeom>
          <a:solidFill>
            <a:schemeClr val="accent1"/>
          </a:solidFill>
          <a:ln w="76200">
            <a:solidFill>
              <a:srgbClr val="FF3300"/>
            </a:solidFill>
            <a:miter lim="800000"/>
            <a:headEnd/>
            <a:tailEnd/>
          </a:ln>
        </p:spPr>
        <p:txBody>
          <a:bodyPr wrap="none" anchor="ctr"/>
          <a:lstStyle/>
          <a:p>
            <a:endParaRPr lang="zh-CN" altLang="en-US">
              <a:solidFill>
                <a:srgbClr val="FF0000"/>
              </a:solidFill>
              <a:latin typeface="Tahoma" pitchFamily="34" charset="0"/>
            </a:endParaRPr>
          </a:p>
        </p:txBody>
      </p:sp>
      <p:sp>
        <p:nvSpPr>
          <p:cNvPr id="27655" name="Rectangle 7"/>
          <p:cNvSpPr>
            <a:spLocks noChangeArrowheads="1"/>
          </p:cNvSpPr>
          <p:nvPr/>
        </p:nvSpPr>
        <p:spPr bwMode="auto">
          <a:xfrm>
            <a:off x="5040313" y="1347788"/>
            <a:ext cx="1774825" cy="1244600"/>
          </a:xfrm>
          <a:prstGeom prst="rect">
            <a:avLst/>
          </a:prstGeom>
          <a:noFill/>
          <a:ln w="76200" cmpd="sng">
            <a:solidFill>
              <a:srgbClr val="FFFF00"/>
            </a:solidFill>
            <a:miter lim="800000"/>
          </a:ln>
          <a:effectLst/>
        </p:spPr>
        <p:txBody>
          <a:bodyPr wrap="none" anchor="ctr"/>
          <a:lstStyle/>
          <a:p>
            <a:pPr algn="ctr" fontAlgn="auto">
              <a:spcBef>
                <a:spcPts val="0"/>
              </a:spcBef>
              <a:spcAft>
                <a:spcPts val="0"/>
              </a:spcAft>
              <a:defRPr/>
            </a:pPr>
            <a:r>
              <a:rPr lang="zh-CN" altLang="en-US" sz="3600" b="1" dirty="0">
                <a:solidFill>
                  <a:srgbClr val="FF0000"/>
                </a:solidFill>
                <a:effectLst>
                  <a:outerShdw blurRad="38100" dist="38100" dir="2700000" algn="tl">
                    <a:srgbClr val="000000"/>
                  </a:outerShdw>
                </a:effectLst>
                <a:latin typeface="黑体" pitchFamily="2" charset="-122"/>
                <a:ea typeface="黑体" pitchFamily="2" charset="-122"/>
              </a:rPr>
              <a:t>武则天</a:t>
            </a:r>
          </a:p>
        </p:txBody>
      </p:sp>
      <p:sp>
        <p:nvSpPr>
          <p:cNvPr id="21510" name="AutoShape 8"/>
          <p:cNvSpPr>
            <a:spLocks noChangeArrowheads="1"/>
          </p:cNvSpPr>
          <p:nvPr/>
        </p:nvSpPr>
        <p:spPr bwMode="auto">
          <a:xfrm>
            <a:off x="1042988" y="3068638"/>
            <a:ext cx="215900" cy="720725"/>
          </a:xfrm>
          <a:prstGeom prst="downArrow">
            <a:avLst>
              <a:gd name="adj1" fmla="val 50000"/>
              <a:gd name="adj2" fmla="val 83410"/>
            </a:avLst>
          </a:prstGeom>
          <a:noFill/>
          <a:ln w="38100">
            <a:solidFill>
              <a:srgbClr val="FF3300"/>
            </a:solidFill>
            <a:miter lim="800000"/>
            <a:headEnd/>
            <a:tailEnd/>
          </a:ln>
        </p:spPr>
        <p:txBody>
          <a:bodyPr wrap="none" anchor="ctr"/>
          <a:lstStyle/>
          <a:p>
            <a:endParaRPr lang="zh-CN" altLang="en-US">
              <a:solidFill>
                <a:srgbClr val="FF0000"/>
              </a:solidFill>
              <a:latin typeface="Tahoma" pitchFamily="34" charset="0"/>
            </a:endParaRPr>
          </a:p>
        </p:txBody>
      </p:sp>
      <p:sp>
        <p:nvSpPr>
          <p:cNvPr id="27657" name="Text Box 9"/>
          <p:cNvSpPr txBox="1">
            <a:spLocks noChangeArrowheads="1"/>
          </p:cNvSpPr>
          <p:nvPr/>
        </p:nvSpPr>
        <p:spPr bwMode="auto">
          <a:xfrm>
            <a:off x="250825" y="3968750"/>
            <a:ext cx="1944688" cy="2122488"/>
          </a:xfrm>
          <a:prstGeom prst="rect">
            <a:avLst/>
          </a:prstGeom>
          <a:noFill/>
          <a:ln w="38100">
            <a:solidFill>
              <a:schemeClr val="tx1"/>
            </a:solidFill>
          </a:ln>
          <a:effectLst/>
        </p:spPr>
        <p:txBody>
          <a:bodyPr>
            <a:spAutoFit/>
          </a:bodyPr>
          <a:lstStyle/>
          <a:p>
            <a:pPr algn="ctr" fontAlgn="auto">
              <a:spcBef>
                <a:spcPts val="0"/>
              </a:spcBef>
              <a:spcAft>
                <a:spcPts val="0"/>
              </a:spcAft>
              <a:defRPr/>
            </a:pPr>
            <a:r>
              <a:rPr lang="zh-CN" altLang="en-US" sz="4400" b="1" dirty="0">
                <a:solidFill>
                  <a:srgbClr val="0033CC"/>
                </a:solidFill>
                <a:effectLst>
                  <a:outerShdw blurRad="38100" dist="38100" dir="2700000" algn="tl">
                    <a:srgbClr val="C0C0C0"/>
                  </a:outerShdw>
                </a:effectLst>
                <a:latin typeface="黑体" pitchFamily="2" charset="-122"/>
                <a:ea typeface="黑体" pitchFamily="2" charset="-122"/>
              </a:rPr>
              <a:t>建立</a:t>
            </a:r>
            <a:endParaRPr lang="en-US" altLang="zh-CN" sz="4400" b="1" dirty="0">
              <a:solidFill>
                <a:srgbClr val="0033CC"/>
              </a:solidFill>
              <a:effectLst>
                <a:outerShdw blurRad="38100" dist="38100" dir="2700000" algn="tl">
                  <a:srgbClr val="C0C0C0"/>
                </a:outerShdw>
              </a:effectLst>
              <a:latin typeface="黑体" pitchFamily="2" charset="-122"/>
              <a:ea typeface="黑体" pitchFamily="2" charset="-122"/>
            </a:endParaRPr>
          </a:p>
          <a:p>
            <a:pPr algn="ctr" fontAlgn="auto">
              <a:spcBef>
                <a:spcPts val="0"/>
              </a:spcBef>
              <a:spcAft>
                <a:spcPts val="0"/>
              </a:spcAft>
              <a:defRPr/>
            </a:pPr>
            <a:r>
              <a:rPr lang="zh-CN" altLang="en-US" sz="4400" b="1" dirty="0">
                <a:solidFill>
                  <a:srgbClr val="0033CC"/>
                </a:solidFill>
                <a:effectLst>
                  <a:outerShdw blurRad="38100" dist="38100" dir="2700000" algn="tl">
                    <a:srgbClr val="C0C0C0"/>
                  </a:outerShdw>
                </a:effectLst>
                <a:latin typeface="黑体" pitchFamily="2" charset="-122"/>
                <a:ea typeface="黑体" pitchFamily="2" charset="-122"/>
              </a:rPr>
              <a:t>唐朝</a:t>
            </a:r>
            <a:endParaRPr lang="en-US" altLang="zh-CN" sz="4400" b="1" dirty="0">
              <a:solidFill>
                <a:srgbClr val="0033CC"/>
              </a:solidFill>
              <a:effectLst>
                <a:outerShdw blurRad="38100" dist="38100" dir="2700000" algn="tl">
                  <a:srgbClr val="C0C0C0"/>
                </a:outerShdw>
              </a:effectLst>
              <a:latin typeface="黑体" pitchFamily="2" charset="-122"/>
              <a:ea typeface="黑体" pitchFamily="2" charset="-122"/>
            </a:endParaRPr>
          </a:p>
          <a:p>
            <a:pPr algn="ctr" fontAlgn="auto">
              <a:spcBef>
                <a:spcPts val="0"/>
              </a:spcBef>
              <a:spcAft>
                <a:spcPts val="0"/>
              </a:spcAft>
              <a:defRPr/>
            </a:pPr>
            <a:r>
              <a:rPr lang="en-US" altLang="zh-CN" sz="4400" b="1" dirty="0">
                <a:solidFill>
                  <a:srgbClr val="0033CC"/>
                </a:solidFill>
                <a:effectLst>
                  <a:outerShdw blurRad="38100" dist="38100" dir="2700000" algn="tl">
                    <a:srgbClr val="C0C0C0"/>
                  </a:outerShdw>
                </a:effectLst>
                <a:latin typeface="黑体" pitchFamily="2" charset="-122"/>
                <a:ea typeface="黑体" pitchFamily="2" charset="-122"/>
              </a:rPr>
              <a:t>618</a:t>
            </a:r>
            <a:r>
              <a:rPr lang="zh-CN" altLang="en-US" sz="4400" b="1" dirty="0">
                <a:solidFill>
                  <a:srgbClr val="0033CC"/>
                </a:solidFill>
                <a:effectLst>
                  <a:outerShdw blurRad="38100" dist="38100" dir="2700000" algn="tl">
                    <a:srgbClr val="C0C0C0"/>
                  </a:outerShdw>
                </a:effectLst>
                <a:latin typeface="黑体" pitchFamily="2" charset="-122"/>
                <a:ea typeface="黑体" pitchFamily="2" charset="-122"/>
              </a:rPr>
              <a:t>年</a:t>
            </a:r>
          </a:p>
        </p:txBody>
      </p:sp>
      <p:sp>
        <p:nvSpPr>
          <p:cNvPr id="21512" name="AutoShape 10"/>
          <p:cNvSpPr>
            <a:spLocks noChangeArrowheads="1"/>
          </p:cNvSpPr>
          <p:nvPr/>
        </p:nvSpPr>
        <p:spPr bwMode="auto">
          <a:xfrm>
            <a:off x="3492500" y="3068638"/>
            <a:ext cx="215900" cy="1081087"/>
          </a:xfrm>
          <a:prstGeom prst="downArrow">
            <a:avLst>
              <a:gd name="adj1" fmla="val 50000"/>
              <a:gd name="adj2" fmla="val 83479"/>
            </a:avLst>
          </a:prstGeom>
          <a:noFill/>
          <a:ln w="38100">
            <a:solidFill>
              <a:srgbClr val="FF3300"/>
            </a:solidFill>
            <a:miter lim="800000"/>
            <a:headEnd/>
            <a:tailEnd/>
          </a:ln>
        </p:spPr>
        <p:txBody>
          <a:bodyPr wrap="none" anchor="ctr"/>
          <a:lstStyle/>
          <a:p>
            <a:endParaRPr lang="zh-CN" altLang="en-US">
              <a:solidFill>
                <a:srgbClr val="FF0000"/>
              </a:solidFill>
              <a:latin typeface="Tahoma" pitchFamily="34" charset="0"/>
            </a:endParaRPr>
          </a:p>
        </p:txBody>
      </p:sp>
      <p:sp>
        <p:nvSpPr>
          <p:cNvPr id="21513" name="AutoShape 11"/>
          <p:cNvSpPr>
            <a:spLocks noChangeArrowheads="1"/>
          </p:cNvSpPr>
          <p:nvPr/>
        </p:nvSpPr>
        <p:spPr bwMode="auto">
          <a:xfrm>
            <a:off x="5795963" y="2636838"/>
            <a:ext cx="215900" cy="971550"/>
          </a:xfrm>
          <a:prstGeom prst="downArrow">
            <a:avLst>
              <a:gd name="adj1" fmla="val 50000"/>
              <a:gd name="adj2" fmla="val 83354"/>
            </a:avLst>
          </a:prstGeom>
          <a:noFill/>
          <a:ln w="38100">
            <a:solidFill>
              <a:srgbClr val="FF3300"/>
            </a:solidFill>
            <a:miter lim="800000"/>
            <a:headEnd/>
            <a:tailEnd/>
          </a:ln>
        </p:spPr>
        <p:txBody>
          <a:bodyPr wrap="none" anchor="ctr"/>
          <a:lstStyle/>
          <a:p>
            <a:endParaRPr lang="zh-CN" altLang="en-US">
              <a:solidFill>
                <a:srgbClr val="FF0000"/>
              </a:solidFill>
              <a:latin typeface="Tahoma" pitchFamily="34" charset="0"/>
            </a:endParaRPr>
          </a:p>
        </p:txBody>
      </p:sp>
      <p:sp>
        <p:nvSpPr>
          <p:cNvPr id="27660" name="Text Box 12"/>
          <p:cNvSpPr txBox="1">
            <a:spLocks noChangeArrowheads="1"/>
          </p:cNvSpPr>
          <p:nvPr/>
        </p:nvSpPr>
        <p:spPr bwMode="auto">
          <a:xfrm>
            <a:off x="2914650" y="4359275"/>
            <a:ext cx="1441450" cy="1446213"/>
          </a:xfrm>
          <a:prstGeom prst="rect">
            <a:avLst/>
          </a:prstGeom>
          <a:noFill/>
          <a:ln w="57150">
            <a:solidFill>
              <a:srgbClr val="990000"/>
            </a:solidFill>
          </a:ln>
          <a:effectLst/>
        </p:spPr>
        <p:txBody>
          <a:bodyPr>
            <a:spAutoFit/>
          </a:bodyPr>
          <a:lstStyle/>
          <a:p>
            <a:pPr algn="ctr" fontAlgn="auto">
              <a:spcBef>
                <a:spcPts val="0"/>
              </a:spcBef>
              <a:spcAft>
                <a:spcPts val="0"/>
              </a:spcAft>
              <a:defRPr/>
            </a:pPr>
            <a:r>
              <a:rPr lang="zh-CN" altLang="en-US" sz="4400" b="1" dirty="0">
                <a:solidFill>
                  <a:srgbClr val="FF0000"/>
                </a:solidFill>
                <a:effectLst>
                  <a:outerShdw blurRad="38100" dist="38100" dir="2700000" algn="tl">
                    <a:srgbClr val="C0C0C0"/>
                  </a:outerShdw>
                </a:effectLst>
                <a:latin typeface="黑体" pitchFamily="2" charset="-122"/>
                <a:ea typeface="黑体" pitchFamily="2" charset="-122"/>
              </a:rPr>
              <a:t>贞观</a:t>
            </a:r>
            <a:endParaRPr lang="en-US" altLang="zh-CN" sz="4400" b="1" dirty="0">
              <a:solidFill>
                <a:srgbClr val="FF0000"/>
              </a:solidFill>
              <a:effectLst>
                <a:outerShdw blurRad="38100" dist="38100" dir="2700000" algn="tl">
                  <a:srgbClr val="C0C0C0"/>
                </a:outerShdw>
              </a:effectLst>
              <a:latin typeface="黑体" pitchFamily="2" charset="-122"/>
              <a:ea typeface="黑体" pitchFamily="2" charset="-122"/>
            </a:endParaRPr>
          </a:p>
          <a:p>
            <a:pPr algn="ctr" fontAlgn="auto">
              <a:spcBef>
                <a:spcPts val="0"/>
              </a:spcBef>
              <a:spcAft>
                <a:spcPts val="0"/>
              </a:spcAft>
              <a:defRPr/>
            </a:pPr>
            <a:r>
              <a:rPr lang="zh-CN" altLang="en-US" sz="4400" b="1" dirty="0">
                <a:solidFill>
                  <a:srgbClr val="FF0000"/>
                </a:solidFill>
                <a:effectLst>
                  <a:outerShdw blurRad="38100" dist="38100" dir="2700000" algn="tl">
                    <a:srgbClr val="C0C0C0"/>
                  </a:outerShdw>
                </a:effectLst>
                <a:latin typeface="黑体" pitchFamily="2" charset="-122"/>
                <a:ea typeface="黑体" pitchFamily="2" charset="-122"/>
              </a:rPr>
              <a:t>之治</a:t>
            </a:r>
            <a:endParaRPr lang="zh-CN" altLang="en-US" sz="4400" b="1" dirty="0">
              <a:solidFill>
                <a:srgbClr val="FF0000"/>
              </a:solidFill>
              <a:effectLst>
                <a:outerShdw blurRad="38100" dist="38100" dir="2700000" algn="tl">
                  <a:srgbClr val="C0C0C0"/>
                </a:outerShdw>
              </a:effectLst>
              <a:latin typeface="黑体" pitchFamily="2" charset="-122"/>
              <a:ea typeface="黑体" pitchFamily="2" charset="-122"/>
            </a:endParaRPr>
          </a:p>
        </p:txBody>
      </p:sp>
      <p:sp>
        <p:nvSpPr>
          <p:cNvPr id="27661" name="Text Box 13"/>
          <p:cNvSpPr txBox="1">
            <a:spLocks noChangeArrowheads="1"/>
          </p:cNvSpPr>
          <p:nvPr/>
        </p:nvSpPr>
        <p:spPr bwMode="auto">
          <a:xfrm>
            <a:off x="5148263" y="3789363"/>
            <a:ext cx="1584325" cy="2800350"/>
          </a:xfrm>
          <a:prstGeom prst="rect">
            <a:avLst/>
          </a:prstGeom>
          <a:noFill/>
          <a:ln w="57150">
            <a:solidFill>
              <a:srgbClr val="00B050"/>
            </a:solidFill>
          </a:ln>
          <a:effectLst/>
        </p:spPr>
        <p:txBody>
          <a:bodyPr>
            <a:spAutoFit/>
          </a:bodyPr>
          <a:lstStyle/>
          <a:p>
            <a:pPr algn="ctr" fontAlgn="auto">
              <a:spcBef>
                <a:spcPts val="0"/>
              </a:spcBef>
              <a:spcAft>
                <a:spcPts val="0"/>
              </a:spcAft>
              <a:defRPr/>
            </a:pPr>
            <a:r>
              <a:rPr lang="zh-CN" altLang="en-US" sz="4400" b="1" dirty="0">
                <a:solidFill>
                  <a:srgbClr val="993366"/>
                </a:solidFill>
                <a:effectLst>
                  <a:outerShdw blurRad="38100" dist="38100" dir="2700000" algn="tl">
                    <a:srgbClr val="C0C0C0"/>
                  </a:outerShdw>
                </a:effectLst>
                <a:latin typeface="黑体" pitchFamily="2" charset="-122"/>
                <a:ea typeface="黑体" pitchFamily="2" charset="-122"/>
              </a:rPr>
              <a:t>政启</a:t>
            </a:r>
            <a:endParaRPr lang="en-US" altLang="zh-CN" sz="4400" b="1" dirty="0">
              <a:solidFill>
                <a:srgbClr val="993366"/>
              </a:solidFill>
              <a:effectLst>
                <a:outerShdw blurRad="38100" dist="38100" dir="2700000" algn="tl">
                  <a:srgbClr val="C0C0C0"/>
                </a:outerShdw>
              </a:effectLst>
              <a:latin typeface="黑体" pitchFamily="2" charset="-122"/>
              <a:ea typeface="黑体" pitchFamily="2" charset="-122"/>
            </a:endParaRPr>
          </a:p>
          <a:p>
            <a:pPr algn="ctr" fontAlgn="auto">
              <a:spcBef>
                <a:spcPts val="0"/>
              </a:spcBef>
              <a:spcAft>
                <a:spcPts val="0"/>
              </a:spcAft>
              <a:defRPr/>
            </a:pPr>
            <a:r>
              <a:rPr lang="zh-CN" altLang="en-US" sz="4400" b="1" dirty="0">
                <a:solidFill>
                  <a:srgbClr val="993366"/>
                </a:solidFill>
                <a:effectLst>
                  <a:outerShdw blurRad="38100" dist="38100" dir="2700000" algn="tl">
                    <a:srgbClr val="C0C0C0"/>
                  </a:outerShdw>
                </a:effectLst>
                <a:latin typeface="黑体" pitchFamily="2" charset="-122"/>
                <a:ea typeface="黑体" pitchFamily="2" charset="-122"/>
              </a:rPr>
              <a:t>开元</a:t>
            </a:r>
            <a:endParaRPr lang="zh-CN" altLang="en-US" sz="4400" b="1" dirty="0">
              <a:solidFill>
                <a:srgbClr val="993366"/>
              </a:solidFill>
              <a:effectLst>
                <a:outerShdw blurRad="38100" dist="38100" dir="2700000" algn="tl">
                  <a:srgbClr val="C0C0C0"/>
                </a:outerShdw>
              </a:effectLst>
              <a:latin typeface="黑体" pitchFamily="2" charset="-122"/>
              <a:ea typeface="黑体" pitchFamily="2" charset="-122"/>
            </a:endParaRPr>
          </a:p>
          <a:p>
            <a:pPr algn="ctr" fontAlgn="auto">
              <a:spcBef>
                <a:spcPts val="0"/>
              </a:spcBef>
              <a:spcAft>
                <a:spcPts val="0"/>
              </a:spcAft>
              <a:defRPr/>
            </a:pPr>
            <a:r>
              <a:rPr lang="zh-CN" altLang="en-US" sz="4400" b="1" dirty="0">
                <a:solidFill>
                  <a:srgbClr val="993366"/>
                </a:solidFill>
                <a:effectLst>
                  <a:outerShdw blurRad="38100" dist="38100" dir="2700000" algn="tl">
                    <a:srgbClr val="C0C0C0"/>
                  </a:outerShdw>
                </a:effectLst>
                <a:latin typeface="黑体" pitchFamily="2" charset="-122"/>
                <a:ea typeface="黑体" pitchFamily="2" charset="-122"/>
              </a:rPr>
              <a:t>治</a:t>
            </a:r>
            <a:r>
              <a:rPr lang="zh-CN" altLang="en-US" sz="4400" b="1" dirty="0">
                <a:solidFill>
                  <a:srgbClr val="993366"/>
                </a:solidFill>
                <a:effectLst>
                  <a:outerShdw blurRad="38100" dist="38100" dir="2700000" algn="tl">
                    <a:srgbClr val="C0C0C0"/>
                  </a:outerShdw>
                </a:effectLst>
                <a:latin typeface="黑体" pitchFamily="2" charset="-122"/>
                <a:ea typeface="黑体" pitchFamily="2" charset="-122"/>
              </a:rPr>
              <a:t>宏</a:t>
            </a:r>
            <a:endParaRPr lang="en-US" altLang="zh-CN" sz="4400" b="1" dirty="0">
              <a:solidFill>
                <a:srgbClr val="993366"/>
              </a:solidFill>
              <a:effectLst>
                <a:outerShdw blurRad="38100" dist="38100" dir="2700000" algn="tl">
                  <a:srgbClr val="C0C0C0"/>
                </a:outerShdw>
              </a:effectLst>
              <a:latin typeface="黑体" pitchFamily="2" charset="-122"/>
              <a:ea typeface="黑体" pitchFamily="2" charset="-122"/>
            </a:endParaRPr>
          </a:p>
          <a:p>
            <a:pPr algn="ctr" fontAlgn="auto">
              <a:spcBef>
                <a:spcPts val="0"/>
              </a:spcBef>
              <a:spcAft>
                <a:spcPts val="0"/>
              </a:spcAft>
              <a:defRPr/>
            </a:pPr>
            <a:r>
              <a:rPr lang="zh-CN" altLang="en-US" sz="4400" b="1" dirty="0">
                <a:solidFill>
                  <a:srgbClr val="993366"/>
                </a:solidFill>
                <a:effectLst>
                  <a:outerShdw blurRad="38100" dist="38100" dir="2700000" algn="tl">
                    <a:srgbClr val="C0C0C0"/>
                  </a:outerShdw>
                </a:effectLst>
                <a:latin typeface="黑体" pitchFamily="2" charset="-122"/>
                <a:ea typeface="黑体" pitchFamily="2" charset="-122"/>
              </a:rPr>
              <a:t>贞观</a:t>
            </a:r>
            <a:endParaRPr lang="zh-CN" altLang="en-US" sz="4400" b="1" dirty="0">
              <a:solidFill>
                <a:srgbClr val="993366"/>
              </a:solidFill>
              <a:effectLst>
                <a:outerShdw blurRad="38100" dist="38100" dir="2700000" algn="tl">
                  <a:srgbClr val="C0C0C0"/>
                </a:outerShdw>
              </a:effectLst>
              <a:latin typeface="黑体" pitchFamily="2" charset="-122"/>
              <a:ea typeface="黑体" pitchFamily="2" charset="-122"/>
            </a:endParaRPr>
          </a:p>
        </p:txBody>
      </p:sp>
      <p:sp>
        <p:nvSpPr>
          <p:cNvPr id="16" name="AutoShape 6"/>
          <p:cNvSpPr>
            <a:spLocks noChangeArrowheads="1"/>
          </p:cNvSpPr>
          <p:nvPr/>
        </p:nvSpPr>
        <p:spPr bwMode="auto">
          <a:xfrm>
            <a:off x="6840538" y="2011363"/>
            <a:ext cx="252412" cy="80962"/>
          </a:xfrm>
          <a:prstGeom prst="rightArrow">
            <a:avLst>
              <a:gd name="adj1" fmla="val 50000"/>
              <a:gd name="adj2" fmla="val 88507"/>
            </a:avLst>
          </a:prstGeom>
          <a:solidFill>
            <a:schemeClr val="accent1"/>
          </a:solidFill>
          <a:ln w="76200">
            <a:solidFill>
              <a:srgbClr val="FF3300"/>
            </a:solidFill>
            <a:miter lim="800000"/>
            <a:headEnd/>
            <a:tailEnd/>
          </a:ln>
        </p:spPr>
        <p:txBody>
          <a:bodyPr wrap="none" anchor="ctr"/>
          <a:lstStyle/>
          <a:p>
            <a:endParaRPr lang="zh-CN" altLang="en-US">
              <a:solidFill>
                <a:srgbClr val="FF0000"/>
              </a:solidFill>
              <a:latin typeface="Tahoma" pitchFamily="34" charset="0"/>
            </a:endParaRPr>
          </a:p>
        </p:txBody>
      </p:sp>
      <p:sp>
        <p:nvSpPr>
          <p:cNvPr id="17" name="Rectangle 7"/>
          <p:cNvSpPr>
            <a:spLocks noChangeArrowheads="1"/>
          </p:cNvSpPr>
          <p:nvPr/>
        </p:nvSpPr>
        <p:spPr bwMode="auto">
          <a:xfrm>
            <a:off x="7188200" y="1355725"/>
            <a:ext cx="1776413" cy="1244600"/>
          </a:xfrm>
          <a:prstGeom prst="rect">
            <a:avLst/>
          </a:prstGeom>
          <a:noFill/>
          <a:ln w="76200" cmpd="sng">
            <a:solidFill>
              <a:srgbClr val="FFFF00"/>
            </a:solidFill>
            <a:miter lim="800000"/>
          </a:ln>
          <a:effectLst/>
        </p:spPr>
        <p:txBody>
          <a:bodyPr wrap="none" anchor="ctr"/>
          <a:lstStyle/>
          <a:p>
            <a:pPr algn="ctr" fontAlgn="auto">
              <a:spcBef>
                <a:spcPts val="0"/>
              </a:spcBef>
              <a:spcAft>
                <a:spcPts val="0"/>
              </a:spcAft>
              <a:defRPr/>
            </a:pPr>
            <a:r>
              <a:rPr lang="zh-CN" altLang="en-US" sz="3600" b="1" dirty="0">
                <a:solidFill>
                  <a:srgbClr val="FF0000"/>
                </a:solidFill>
                <a:effectLst>
                  <a:outerShdw blurRad="38100" dist="38100" dir="2700000" algn="tl">
                    <a:srgbClr val="000000"/>
                  </a:outerShdw>
                </a:effectLst>
                <a:latin typeface="黑体" pitchFamily="2" charset="-122"/>
                <a:ea typeface="黑体" pitchFamily="2" charset="-122"/>
              </a:rPr>
              <a:t>唐玄宗</a:t>
            </a:r>
          </a:p>
        </p:txBody>
      </p:sp>
      <p:sp>
        <p:nvSpPr>
          <p:cNvPr id="18" name="AutoShape 11"/>
          <p:cNvSpPr>
            <a:spLocks noChangeArrowheads="1"/>
          </p:cNvSpPr>
          <p:nvPr/>
        </p:nvSpPr>
        <p:spPr bwMode="auto">
          <a:xfrm>
            <a:off x="7956550" y="2636838"/>
            <a:ext cx="215900" cy="1331912"/>
          </a:xfrm>
          <a:prstGeom prst="downArrow">
            <a:avLst>
              <a:gd name="adj1" fmla="val 50000"/>
              <a:gd name="adj2" fmla="val 83454"/>
            </a:avLst>
          </a:prstGeom>
          <a:noFill/>
          <a:ln w="38100">
            <a:solidFill>
              <a:srgbClr val="FF3300"/>
            </a:solidFill>
            <a:miter lim="800000"/>
            <a:headEnd/>
            <a:tailEnd/>
          </a:ln>
        </p:spPr>
        <p:txBody>
          <a:bodyPr wrap="none" anchor="ctr"/>
          <a:lstStyle/>
          <a:p>
            <a:endParaRPr lang="zh-CN" altLang="en-US">
              <a:solidFill>
                <a:srgbClr val="FF0000"/>
              </a:solidFill>
              <a:latin typeface="Tahoma" pitchFamily="34" charset="0"/>
            </a:endParaRPr>
          </a:p>
        </p:txBody>
      </p:sp>
      <p:sp>
        <p:nvSpPr>
          <p:cNvPr id="19" name="AutoShape 8"/>
          <p:cNvSpPr>
            <a:spLocks noChangeArrowheads="1"/>
          </p:cNvSpPr>
          <p:nvPr/>
        </p:nvSpPr>
        <p:spPr bwMode="auto">
          <a:xfrm>
            <a:off x="7380288" y="4200525"/>
            <a:ext cx="1443037" cy="1531938"/>
          </a:xfrm>
          <a:prstGeom prst="roundRect">
            <a:avLst>
              <a:gd name="adj" fmla="val 9968"/>
            </a:avLst>
          </a:prstGeom>
          <a:noFill/>
          <a:ln w="57150" algn="ctr">
            <a:solidFill>
              <a:srgbClr val="8A580A"/>
            </a:solidFill>
            <a:round/>
            <a:headEnd/>
            <a:tailEnd/>
          </a:ln>
          <a:effectLst/>
          <a:extLst>
            <a:ext uri="{909E8E84-426E-40DD-AFC4-6F175D3DCCD1}"/>
            <a:ext uri="{AF507438-7753-43E0-B8FC-AC1667EBCBE1}"/>
          </a:extLst>
        </p:spPr>
        <p:txBody>
          <a:bodyPr lIns="90000" tIns="46800" rIns="90000" bIns="46800" anchor="ctr">
            <a:spAutoFit/>
          </a:bodyPr>
          <a:lstStyle/>
          <a:p>
            <a:pPr algn="ctr" fontAlgn="auto">
              <a:spcBef>
                <a:spcPts val="0"/>
              </a:spcBef>
              <a:spcAft>
                <a:spcPts val="0"/>
              </a:spcAft>
              <a:defRPr/>
            </a:pPr>
            <a:r>
              <a:rPr lang="zh-CN" altLang="en-US" sz="4400" b="1" dirty="0">
                <a:solidFill>
                  <a:srgbClr val="FF0000"/>
                </a:solidFill>
                <a:effectLst>
                  <a:outerShdw blurRad="38100" dist="38100" dir="2700000" algn="tl">
                    <a:srgbClr val="000000">
                      <a:alpha val="43137"/>
                    </a:srgbClr>
                  </a:outerShdw>
                </a:effectLst>
                <a:latin typeface="黑体" pitchFamily="2" charset="-122"/>
                <a:ea typeface="黑体" pitchFamily="2" charset="-122"/>
              </a:rPr>
              <a:t>开元</a:t>
            </a:r>
            <a:endParaRPr lang="en-US" altLang="zh-CN" sz="4400" b="1" dirty="0">
              <a:solidFill>
                <a:srgbClr val="FF0000"/>
              </a:solidFill>
              <a:effectLst>
                <a:outerShdw blurRad="38100" dist="38100" dir="2700000" algn="tl">
                  <a:srgbClr val="000000">
                    <a:alpha val="43137"/>
                  </a:srgbClr>
                </a:outerShdw>
              </a:effectLst>
              <a:latin typeface="黑体" pitchFamily="2" charset="-122"/>
              <a:ea typeface="黑体" pitchFamily="2" charset="-122"/>
            </a:endParaRPr>
          </a:p>
          <a:p>
            <a:pPr algn="ctr" fontAlgn="auto">
              <a:spcBef>
                <a:spcPts val="0"/>
              </a:spcBef>
              <a:spcAft>
                <a:spcPts val="0"/>
              </a:spcAft>
              <a:defRPr/>
            </a:pPr>
            <a:r>
              <a:rPr lang="zh-CN" altLang="en-US" sz="4400" b="1" dirty="0">
                <a:solidFill>
                  <a:srgbClr val="FF0000"/>
                </a:solidFill>
                <a:effectLst>
                  <a:outerShdw blurRad="38100" dist="38100" dir="2700000" algn="tl">
                    <a:srgbClr val="000000">
                      <a:alpha val="43137"/>
                    </a:srgbClr>
                  </a:outerShdw>
                </a:effectLst>
                <a:latin typeface="黑体" pitchFamily="2" charset="-122"/>
                <a:ea typeface="黑体" pitchFamily="2" charset="-122"/>
              </a:rPr>
              <a:t>盛世</a:t>
            </a:r>
          </a:p>
        </p:txBody>
      </p:sp>
      <p:sp>
        <p:nvSpPr>
          <p:cNvPr id="20" name="Text Box 16"/>
          <p:cNvSpPr txBox="1">
            <a:spLocks noChangeArrowheads="1"/>
          </p:cNvSpPr>
          <p:nvPr/>
        </p:nvSpPr>
        <p:spPr bwMode="auto">
          <a:xfrm>
            <a:off x="1331913" y="3068638"/>
            <a:ext cx="1417637" cy="833437"/>
          </a:xfrm>
          <a:prstGeom prst="rect">
            <a:avLst/>
          </a:prstGeom>
          <a:noFill/>
          <a:ln>
            <a:noFill/>
          </a:ln>
          <a:effectLst/>
          <a:extLst>
            <a:ext uri="{909E8E84-426E-40DD-AFC4-6F175D3DCCD1}"/>
            <a:ext uri="{91240B29-F687-4F45-9708-019B960494DF}"/>
            <a:ext uri="{AF507438-7753-43E0-B8FC-AC1667EBCBE1}"/>
          </a:extLst>
        </p:spPr>
        <p:txBody>
          <a:bodyPr lIns="90000" tIns="46800" rIns="90000" bIns="46800">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fontAlgn="base">
              <a:spcAft>
                <a:spcPct val="0"/>
              </a:spcAft>
              <a:defRPr>
                <a:solidFill>
                  <a:schemeClr val="tx1"/>
                </a:solidFill>
                <a:latin typeface="Calibri" pitchFamily="34" charset="0"/>
                <a:ea typeface="宋体" pitchFamily="2" charset="-122"/>
              </a:defRPr>
            </a:lvl6pPr>
            <a:lvl7pPr fontAlgn="base">
              <a:spcAft>
                <a:spcPct val="0"/>
              </a:spcAft>
              <a:defRPr>
                <a:solidFill>
                  <a:schemeClr val="tx1"/>
                </a:solidFill>
                <a:latin typeface="Calibri" pitchFamily="34" charset="0"/>
                <a:ea typeface="宋体" pitchFamily="2" charset="-122"/>
              </a:defRPr>
            </a:lvl7pPr>
            <a:lvl8pPr fontAlgn="base">
              <a:spcAft>
                <a:spcPct val="0"/>
              </a:spcAft>
              <a:defRPr>
                <a:solidFill>
                  <a:schemeClr val="tx1"/>
                </a:solidFill>
                <a:latin typeface="Calibri" pitchFamily="34" charset="0"/>
                <a:ea typeface="宋体" pitchFamily="2" charset="-122"/>
              </a:defRPr>
            </a:lvl8pPr>
            <a:lvl9pPr fontAlgn="base">
              <a:spcAft>
                <a:spcPct val="0"/>
              </a:spcAft>
              <a:defRPr>
                <a:solidFill>
                  <a:schemeClr val="tx1"/>
                </a:solidFill>
                <a:latin typeface="Calibri" pitchFamily="34" charset="0"/>
                <a:ea typeface="宋体" pitchFamily="2" charset="-122"/>
              </a:defRPr>
            </a:lvl9pPr>
          </a:lstStyle>
          <a:p>
            <a:pPr algn="ctr" fontAlgn="auto">
              <a:spcBef>
                <a:spcPts val="0"/>
              </a:spcBef>
              <a:spcAft>
                <a:spcPts val="0"/>
              </a:spcAft>
              <a:defRPr/>
            </a:pPr>
            <a:r>
              <a:rPr lang="zh-CN" altLang="en-US" sz="4800" b="1" dirty="0">
                <a:solidFill>
                  <a:srgbClr val="660066"/>
                </a:solidFill>
                <a:effectLst>
                  <a:outerShdw blurRad="38100" dist="38100" dir="2700000" algn="tl">
                    <a:srgbClr val="000000">
                      <a:alpha val="43137"/>
                    </a:srgbClr>
                  </a:outerShdw>
                </a:effectLst>
                <a:latin typeface="黑体" pitchFamily="2" charset="-122"/>
                <a:ea typeface="黑体" pitchFamily="2" charset="-122"/>
              </a:rPr>
              <a:t>发展</a:t>
            </a:r>
          </a:p>
        </p:txBody>
      </p:sp>
      <p:sp>
        <p:nvSpPr>
          <p:cNvPr id="21" name="Text Box 17"/>
          <p:cNvSpPr txBox="1">
            <a:spLocks noChangeArrowheads="1"/>
          </p:cNvSpPr>
          <p:nvPr/>
        </p:nvSpPr>
        <p:spPr bwMode="auto">
          <a:xfrm>
            <a:off x="3406775" y="3079750"/>
            <a:ext cx="2678113" cy="709613"/>
          </a:xfrm>
          <a:prstGeom prst="rect">
            <a:avLst/>
          </a:prstGeom>
          <a:noFill/>
          <a:ln>
            <a:noFill/>
          </a:ln>
          <a:effectLst/>
          <a:extLst>
            <a:ext uri="{909E8E84-426E-40DD-AFC4-6F175D3DCCD1}"/>
            <a:ext uri="{91240B29-F687-4F45-9708-019B960494DF}"/>
            <a:ext uri="{AF507438-7753-43E0-B8FC-AC1667EBCBE1}"/>
          </a:extLst>
        </p:spPr>
        <p:txBody>
          <a:bodyPr lIns="90000" tIns="46800" rIns="90000" bIns="46800">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fontAlgn="base">
              <a:spcAft>
                <a:spcPct val="0"/>
              </a:spcAft>
              <a:defRPr>
                <a:solidFill>
                  <a:schemeClr val="tx1"/>
                </a:solidFill>
                <a:latin typeface="Calibri" pitchFamily="34" charset="0"/>
                <a:ea typeface="宋体" pitchFamily="2" charset="-122"/>
              </a:defRPr>
            </a:lvl6pPr>
            <a:lvl7pPr fontAlgn="base">
              <a:spcAft>
                <a:spcPct val="0"/>
              </a:spcAft>
              <a:defRPr>
                <a:solidFill>
                  <a:schemeClr val="tx1"/>
                </a:solidFill>
                <a:latin typeface="Calibri" pitchFamily="34" charset="0"/>
                <a:ea typeface="宋体" pitchFamily="2" charset="-122"/>
              </a:defRPr>
            </a:lvl7pPr>
            <a:lvl8pPr fontAlgn="base">
              <a:spcAft>
                <a:spcPct val="0"/>
              </a:spcAft>
              <a:defRPr>
                <a:solidFill>
                  <a:schemeClr val="tx1"/>
                </a:solidFill>
                <a:latin typeface="Calibri" pitchFamily="34" charset="0"/>
                <a:ea typeface="宋体" pitchFamily="2" charset="-122"/>
              </a:defRPr>
            </a:lvl8pPr>
            <a:lvl9pPr fontAlgn="base">
              <a:spcAft>
                <a:spcPct val="0"/>
              </a:spcAft>
              <a:defRPr>
                <a:solidFill>
                  <a:schemeClr val="tx1"/>
                </a:solidFill>
                <a:latin typeface="Calibri" pitchFamily="34" charset="0"/>
                <a:ea typeface="宋体" pitchFamily="2" charset="-122"/>
              </a:defRPr>
            </a:lvl9pPr>
          </a:lstStyle>
          <a:p>
            <a:pPr algn="ctr" fontAlgn="auto">
              <a:spcBef>
                <a:spcPts val="0"/>
              </a:spcBef>
              <a:spcAft>
                <a:spcPts val="0"/>
              </a:spcAft>
              <a:defRPr/>
            </a:pPr>
            <a:r>
              <a:rPr lang="zh-CN" altLang="en-US" sz="4000" b="1" dirty="0">
                <a:solidFill>
                  <a:srgbClr val="660066"/>
                </a:solidFill>
                <a:effectLst>
                  <a:outerShdw blurRad="38100" dist="38100" dir="2700000" algn="tl">
                    <a:srgbClr val="000000">
                      <a:alpha val="43137"/>
                    </a:srgbClr>
                  </a:outerShdw>
                </a:effectLst>
                <a:latin typeface="黑体" pitchFamily="2" charset="-122"/>
                <a:ea typeface="黑体" pitchFamily="2" charset="-122"/>
              </a:rPr>
              <a:t>继续发展</a:t>
            </a:r>
          </a:p>
        </p:txBody>
      </p:sp>
      <p:sp>
        <p:nvSpPr>
          <p:cNvPr id="22" name="Text Box 16"/>
          <p:cNvSpPr txBox="1">
            <a:spLocks noChangeArrowheads="1"/>
          </p:cNvSpPr>
          <p:nvPr/>
        </p:nvSpPr>
        <p:spPr bwMode="auto">
          <a:xfrm>
            <a:off x="6372225" y="2852738"/>
            <a:ext cx="1412875" cy="833437"/>
          </a:xfrm>
          <a:prstGeom prst="rect">
            <a:avLst/>
          </a:prstGeom>
          <a:noFill/>
          <a:ln>
            <a:noFill/>
          </a:ln>
          <a:effectLst/>
          <a:extLst>
            <a:ext uri="{909E8E84-426E-40DD-AFC4-6F175D3DCCD1}"/>
            <a:ext uri="{91240B29-F687-4F45-9708-019B960494DF}"/>
            <a:ext uri="{AF507438-7753-43E0-B8FC-AC1667EBCBE1}"/>
          </a:extLst>
        </p:spPr>
        <p:txBody>
          <a:bodyPr lIns="90000" tIns="46800" rIns="90000" bIns="46800">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fontAlgn="base">
              <a:spcAft>
                <a:spcPct val="0"/>
              </a:spcAft>
              <a:defRPr>
                <a:solidFill>
                  <a:schemeClr val="tx1"/>
                </a:solidFill>
                <a:latin typeface="Calibri" pitchFamily="34" charset="0"/>
                <a:ea typeface="宋体" pitchFamily="2" charset="-122"/>
              </a:defRPr>
            </a:lvl6pPr>
            <a:lvl7pPr fontAlgn="base">
              <a:spcAft>
                <a:spcPct val="0"/>
              </a:spcAft>
              <a:defRPr>
                <a:solidFill>
                  <a:schemeClr val="tx1"/>
                </a:solidFill>
                <a:latin typeface="Calibri" pitchFamily="34" charset="0"/>
                <a:ea typeface="宋体" pitchFamily="2" charset="-122"/>
              </a:defRPr>
            </a:lvl7pPr>
            <a:lvl8pPr fontAlgn="base">
              <a:spcAft>
                <a:spcPct val="0"/>
              </a:spcAft>
              <a:defRPr>
                <a:solidFill>
                  <a:schemeClr val="tx1"/>
                </a:solidFill>
                <a:latin typeface="Calibri" pitchFamily="34" charset="0"/>
                <a:ea typeface="宋体" pitchFamily="2" charset="-122"/>
              </a:defRPr>
            </a:lvl8pPr>
            <a:lvl9pPr fontAlgn="base">
              <a:spcAft>
                <a:spcPct val="0"/>
              </a:spcAft>
              <a:defRPr>
                <a:solidFill>
                  <a:schemeClr val="tx1"/>
                </a:solidFill>
                <a:latin typeface="Calibri" pitchFamily="34" charset="0"/>
                <a:ea typeface="宋体" pitchFamily="2" charset="-122"/>
              </a:defRPr>
            </a:lvl9pPr>
          </a:lstStyle>
          <a:p>
            <a:pPr algn="ctr" fontAlgn="auto">
              <a:spcBef>
                <a:spcPts val="0"/>
              </a:spcBef>
              <a:spcAft>
                <a:spcPts val="0"/>
              </a:spcAft>
              <a:defRPr/>
            </a:pPr>
            <a:r>
              <a:rPr lang="zh-CN" altLang="en-US" sz="4800" b="1" dirty="0">
                <a:solidFill>
                  <a:srgbClr val="660066"/>
                </a:solidFill>
                <a:effectLst>
                  <a:outerShdw blurRad="38100" dist="38100" dir="2700000" algn="tl">
                    <a:srgbClr val="000000">
                      <a:alpha val="43137"/>
                    </a:srgbClr>
                  </a:outerShdw>
                </a:effectLst>
                <a:latin typeface="黑体" pitchFamily="2" charset="-122"/>
                <a:ea typeface="黑体" pitchFamily="2" charset="-122"/>
              </a:rPr>
              <a:t>鼎盛</a:t>
            </a:r>
          </a:p>
        </p:txBody>
      </p:sp>
      <p:grpSp>
        <p:nvGrpSpPr>
          <p:cNvPr id="28691" name="组合 22"/>
          <p:cNvGrpSpPr>
            <a:grpSpLocks/>
          </p:cNvGrpSpPr>
          <p:nvPr/>
        </p:nvGrpSpPr>
        <p:grpSpPr bwMode="auto">
          <a:xfrm>
            <a:off x="-4763" y="0"/>
            <a:ext cx="9148763" cy="765175"/>
            <a:chOff x="-4539" y="0"/>
            <a:chExt cx="9148539" cy="764704"/>
          </a:xfrm>
        </p:grpSpPr>
        <p:pic>
          <p:nvPicPr>
            <p:cNvPr id="28692" name="Picture 6"/>
            <p:cNvPicPr>
              <a:picLocks noChangeAspect="1" noChangeArrowheads="1"/>
            </p:cNvPicPr>
            <p:nvPr/>
          </p:nvPicPr>
          <p:blipFill>
            <a:blip r:embed="rId2"/>
            <a:srcRect/>
            <a:stretch>
              <a:fillRect/>
            </a:stretch>
          </p:blipFill>
          <p:spPr bwMode="auto">
            <a:xfrm>
              <a:off x="-4539" y="0"/>
              <a:ext cx="9148539" cy="764704"/>
            </a:xfrm>
            <a:prstGeom prst="rect">
              <a:avLst/>
            </a:prstGeom>
            <a:noFill/>
            <a:ln w="9525">
              <a:noFill/>
              <a:miter lim="800000"/>
              <a:headEnd/>
              <a:tailEnd/>
            </a:ln>
          </p:spPr>
        </p:pic>
        <p:sp>
          <p:nvSpPr>
            <p:cNvPr id="28693" name="WordArt 18"/>
            <p:cNvSpPr>
              <a:spLocks noChangeArrowheads="1" noChangeShapeType="1" noTextEdit="1"/>
            </p:cNvSpPr>
            <p:nvPr/>
          </p:nvSpPr>
          <p:spPr bwMode="auto">
            <a:xfrm>
              <a:off x="2555776" y="116632"/>
              <a:ext cx="3744913" cy="576535"/>
            </a:xfrm>
            <a:prstGeom prst="rect">
              <a:avLst/>
            </a:prstGeom>
          </p:spPr>
          <p:txBody>
            <a:bodyPr wrap="none" fromWordArt="1">
              <a:prstTxWarp prst="textPlain">
                <a:avLst>
                  <a:gd name="adj" fmla="val 50000"/>
                </a:avLst>
              </a:prstTxWarp>
            </a:bodyPr>
            <a:lstStyle/>
            <a:p>
              <a:pPr algn="ctr"/>
              <a:r>
                <a:rPr lang="zh-CN" altLang="en-US" sz="3600" b="1" kern="10">
                  <a:ln w="19050">
                    <a:solidFill>
                      <a:srgbClr val="99CCFF"/>
                    </a:solidFill>
                    <a:round/>
                    <a:headEnd/>
                    <a:tailEnd/>
                  </a:ln>
                  <a:solidFill>
                    <a:srgbClr val="FF0000"/>
                  </a:solidFill>
                  <a:effectLst>
                    <a:outerShdw dist="35921" dir="2700000" algn="ctr" rotWithShape="0">
                      <a:srgbClr val="990000"/>
                    </a:outerShdw>
                  </a:effectLst>
                  <a:latin typeface="隶书"/>
                </a:rPr>
                <a:t>温故知新</a:t>
              </a:r>
            </a:p>
          </p:txBody>
        </p:sp>
      </p:gr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5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7657"/>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27653"/>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1508"/>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21512"/>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27660"/>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21"/>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27655"/>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21513"/>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27661"/>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22"/>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17"/>
                                        </p:tgtEl>
                                        <p:attrNameLst>
                                          <p:attrName>style.visibility</p:attrName>
                                        </p:attrNameLst>
                                      </p:cBhvr>
                                      <p:to>
                                        <p:strVal val="visible"/>
                                      </p:to>
                                    </p:set>
                                  </p:childTnLst>
                                </p:cTn>
                              </p:par>
                              <p:par>
                                <p:cTn id="50" presetID="1" presetClass="entr" presetSubtype="0"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wipe(left)">
                                      <p:cBhvr>
                                        <p:cTn id="5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nimBg="1"/>
      <p:bldP spid="27653" grpId="0" animBg="1"/>
      <p:bldP spid="21508" grpId="0" animBg="1"/>
      <p:bldP spid="27655" grpId="0" animBg="1"/>
      <p:bldP spid="21510" grpId="0" animBg="1"/>
      <p:bldP spid="27657" grpId="0" animBg="1"/>
      <p:bldP spid="21512" grpId="0" animBg="1"/>
      <p:bldP spid="21513" grpId="0" animBg="1"/>
      <p:bldP spid="27660" grpId="0" animBg="1"/>
      <p:bldP spid="27661" grpId="0" animBg="1"/>
      <p:bldP spid="16" grpId="0" animBg="1"/>
      <p:bldP spid="17" grpId="0" animBg="1"/>
      <p:bldP spid="18" grpId="0" animBg="1"/>
      <p:bldP spid="19" grpId="0" animBg="1"/>
      <p:bldP spid="20" grpId="0"/>
      <p:bldP spid="21" grpId="0"/>
      <p:bldP spid="2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Text Box 4"/>
          <p:cNvSpPr txBox="1">
            <a:spLocks noChangeArrowheads="1"/>
          </p:cNvSpPr>
          <p:nvPr/>
        </p:nvSpPr>
        <p:spPr bwMode="auto">
          <a:xfrm>
            <a:off x="412750" y="2349500"/>
            <a:ext cx="8407400" cy="1322388"/>
          </a:xfrm>
          <a:prstGeom prst="rect">
            <a:avLst/>
          </a:prstGeom>
          <a:noFill/>
          <a:ln w="9525">
            <a:noFill/>
            <a:miter lim="800000"/>
            <a:headEnd/>
            <a:tailEnd/>
          </a:ln>
          <a:effec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fontAlgn="auto">
              <a:spcBef>
                <a:spcPts val="0"/>
              </a:spcBef>
              <a:spcAft>
                <a:spcPts val="0"/>
              </a:spcAft>
              <a:defRPr/>
            </a:pPr>
            <a:r>
              <a:rPr lang="zh-CN" altLang="en-US" sz="4000" b="1" dirty="0" smtClean="0">
                <a:effectLst>
                  <a:outerShdw blurRad="38100" dist="38100" dir="2700000" algn="tl">
                    <a:srgbClr val="C0C0C0"/>
                  </a:outerShdw>
                </a:effectLst>
                <a:latin typeface="黑体" pitchFamily="2" charset="-122"/>
                <a:ea typeface="黑体" pitchFamily="2" charset="-122"/>
              </a:rPr>
              <a:t>（</a:t>
            </a:r>
            <a:r>
              <a:rPr lang="en-US" altLang="zh-CN" sz="4000" b="1" dirty="0" smtClean="0">
                <a:effectLst>
                  <a:outerShdw blurRad="38100" dist="38100" dir="2700000" algn="tl">
                    <a:srgbClr val="C0C0C0"/>
                  </a:outerShdw>
                </a:effectLst>
                <a:latin typeface="黑体" pitchFamily="2" charset="-122"/>
                <a:ea typeface="黑体" pitchFamily="2" charset="-122"/>
              </a:rPr>
              <a:t>1</a:t>
            </a:r>
            <a:r>
              <a:rPr lang="zh-CN" altLang="en-US" sz="4000" b="1" dirty="0" smtClean="0">
                <a:effectLst>
                  <a:outerShdw blurRad="38100" dist="38100" dir="2700000" algn="tl">
                    <a:srgbClr val="C0C0C0"/>
                  </a:outerShdw>
                </a:effectLst>
                <a:latin typeface="黑体" pitchFamily="2" charset="-122"/>
                <a:ea typeface="黑体" pitchFamily="2" charset="-122"/>
              </a:rPr>
              <a:t>）唐朝书法家</a:t>
            </a:r>
            <a:r>
              <a:rPr lang="zh-CN" altLang="en-US" sz="4000" b="1" dirty="0">
                <a:effectLst>
                  <a:outerShdw blurRad="38100" dist="38100" dir="2700000" algn="tl">
                    <a:srgbClr val="C0C0C0"/>
                  </a:outerShdw>
                </a:effectLst>
                <a:latin typeface="黑体" pitchFamily="2" charset="-122"/>
                <a:ea typeface="黑体" pitchFamily="2" charset="-122"/>
              </a:rPr>
              <a:t>中，最著名的是哪两位？</a:t>
            </a:r>
          </a:p>
        </p:txBody>
      </p:sp>
      <p:sp>
        <p:nvSpPr>
          <p:cNvPr id="12294" name="Text Box 6"/>
          <p:cNvSpPr txBox="1">
            <a:spLocks noChangeArrowheads="1"/>
          </p:cNvSpPr>
          <p:nvPr/>
        </p:nvSpPr>
        <p:spPr bwMode="auto">
          <a:xfrm>
            <a:off x="3419475" y="2852738"/>
            <a:ext cx="5473700" cy="923925"/>
          </a:xfrm>
          <a:prstGeom prst="rect">
            <a:avLst/>
          </a:prstGeom>
          <a:noFill/>
          <a:ln>
            <a:noFill/>
          </a:ln>
          <a:extLst>
            <a:ext uri="{909E8E84-426E-40DD-AFC4-6F175D3DCCD1}"/>
            <a:ext uri="{91240B29-F687-4F45-9708-019B960494DF}"/>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fontAlgn="auto">
              <a:spcBef>
                <a:spcPts val="0"/>
              </a:spcBef>
              <a:spcAft>
                <a:spcPts val="0"/>
              </a:spcAft>
              <a:defRPr/>
            </a:pPr>
            <a:r>
              <a:rPr lang="zh-CN" altLang="en-US" sz="5400" b="1" dirty="0">
                <a:solidFill>
                  <a:srgbClr val="FF0000"/>
                </a:solidFill>
                <a:effectLst>
                  <a:outerShdw blurRad="38100" dist="38100" dir="2700000" algn="tl">
                    <a:srgbClr val="C0C0C0"/>
                  </a:outerShdw>
                </a:effectLst>
                <a:latin typeface="隶书" pitchFamily="49" charset="-122"/>
                <a:ea typeface="隶书" pitchFamily="49" charset="-122"/>
              </a:rPr>
              <a:t>颜真卿和欧阳询</a:t>
            </a:r>
          </a:p>
        </p:txBody>
      </p:sp>
      <p:sp>
        <p:nvSpPr>
          <p:cNvPr id="74770" name="Rectangle 18"/>
          <p:cNvSpPr>
            <a:spLocks noChangeArrowheads="1"/>
          </p:cNvSpPr>
          <p:nvPr/>
        </p:nvSpPr>
        <p:spPr bwMode="auto">
          <a:xfrm>
            <a:off x="179388" y="3644900"/>
            <a:ext cx="8929687" cy="708025"/>
          </a:xfrm>
          <a:prstGeom prst="rect">
            <a:avLst/>
          </a:prstGeom>
          <a:noFill/>
          <a:ln>
            <a:noFill/>
          </a:ln>
          <a:effectLst/>
          <a:extLst>
            <a:ext uri="{909E8E84-426E-40DD-AFC4-6F175D3DCCD1}"/>
            <a:ext uri="{91240B29-F687-4F45-9708-019B960494DF}"/>
            <a:ext uri="{AF507438-7753-43E0-B8FC-AC1667EBCBE1}"/>
          </a:extLst>
        </p:spPr>
        <p:txBody>
          <a:bodyPr>
            <a:spAutoFit/>
          </a:bodyPr>
          <a:lstStyle/>
          <a:p>
            <a:pPr fontAlgn="auto">
              <a:spcBef>
                <a:spcPts val="0"/>
              </a:spcBef>
              <a:spcAft>
                <a:spcPts val="0"/>
              </a:spcAft>
              <a:defRPr/>
            </a:pPr>
            <a:r>
              <a:rPr lang="en-US" altLang="zh-CN" sz="4000" b="1" dirty="0">
                <a:effectLst>
                  <a:outerShdw blurRad="38100" dist="38100" dir="2700000" algn="tl">
                    <a:srgbClr val="C0C0C0"/>
                  </a:outerShdw>
                </a:effectLst>
                <a:latin typeface="黑体" pitchFamily="2" charset="-122"/>
                <a:ea typeface="黑体" pitchFamily="2" charset="-122"/>
              </a:rPr>
              <a:t> </a:t>
            </a:r>
            <a:r>
              <a:rPr lang="en-US" altLang="zh-CN" sz="4000" b="1" dirty="0">
                <a:effectLst>
                  <a:outerShdw blurRad="38100" dist="38100" dir="2700000" algn="tl">
                    <a:srgbClr val="C0C0C0"/>
                  </a:outerShdw>
                </a:effectLst>
                <a:latin typeface="黑体" pitchFamily="2" charset="-122"/>
                <a:ea typeface="黑体" pitchFamily="2" charset="-122"/>
              </a:rPr>
              <a:t> </a:t>
            </a:r>
            <a:r>
              <a:rPr lang="zh-CN" altLang="en-US" sz="4000" b="1" dirty="0">
                <a:effectLst>
                  <a:outerShdw blurRad="38100" dist="38100" dir="2700000" algn="tl">
                    <a:srgbClr val="C0C0C0"/>
                  </a:outerShdw>
                </a:effectLst>
                <a:latin typeface="黑体" pitchFamily="2" charset="-122"/>
                <a:ea typeface="黑体" pitchFamily="2" charset="-122"/>
              </a:rPr>
              <a:t>他们的书法有</a:t>
            </a:r>
            <a:r>
              <a:rPr lang="zh-CN" altLang="en-US" sz="4000" b="1" dirty="0">
                <a:effectLst>
                  <a:outerShdw blurRad="38100" dist="38100" dir="2700000" algn="tl">
                    <a:srgbClr val="C0C0C0"/>
                  </a:outerShdw>
                </a:effectLst>
                <a:latin typeface="黑体" pitchFamily="2" charset="-122"/>
                <a:ea typeface="黑体" pitchFamily="2" charset="-122"/>
              </a:rPr>
              <a:t>什么特点？代表作是：</a:t>
            </a:r>
          </a:p>
        </p:txBody>
      </p:sp>
      <p:sp>
        <p:nvSpPr>
          <p:cNvPr id="19" name="Rectangle 4"/>
          <p:cNvSpPr>
            <a:spLocks noChangeArrowheads="1"/>
          </p:cNvSpPr>
          <p:nvPr/>
        </p:nvSpPr>
        <p:spPr bwMode="auto">
          <a:xfrm>
            <a:off x="0" y="595313"/>
            <a:ext cx="9144000" cy="1108075"/>
          </a:xfrm>
          <a:prstGeom prst="rect">
            <a:avLst/>
          </a:prstGeom>
          <a:blipFill>
            <a:blip r:embed="rId2"/>
            <a:tile tx="0" ty="0" sx="100000" sy="100000" flip="none" algn="tl"/>
          </a:blipFill>
          <a:ln>
            <a:noFill/>
          </a:ln>
          <a:effectLst>
            <a:outerShdw dist="35921" dir="2700000" algn="ctr" rotWithShape="0">
              <a:srgbClr val="C0C0C0"/>
            </a:outerShdw>
          </a:effectLst>
        </p:spPr>
        <p:txBody>
          <a:bodyPr anchor="ctr">
            <a:spAutoFit/>
          </a:bodyPr>
          <a:lstStyle/>
          <a:p>
            <a:pPr algn="ctr" fontAlgn="auto">
              <a:spcBef>
                <a:spcPts val="0"/>
              </a:spcBef>
              <a:spcAft>
                <a:spcPts val="0"/>
              </a:spcAft>
              <a:defRPr/>
            </a:pPr>
            <a:r>
              <a:rPr lang="zh-CN" altLang="en-US" sz="6600" b="1" dirty="0">
                <a:solidFill>
                  <a:srgbClr val="FF0000"/>
                </a:solidFill>
                <a:effectLst>
                  <a:outerShdw blurRad="38100" dist="38100" dir="2700000" algn="tl">
                    <a:srgbClr val="000000">
                      <a:alpha val="43137"/>
                    </a:srgbClr>
                  </a:outerShdw>
                </a:effectLst>
                <a:latin typeface="隶书" pitchFamily="49" charset="-122"/>
                <a:ea typeface="隶书" pitchFamily="49" charset="-122"/>
              </a:rPr>
              <a:t>四、</a:t>
            </a:r>
            <a:r>
              <a:rPr lang="zh-CN" altLang="en-US" sz="6600" b="1" dirty="0">
                <a:solidFill>
                  <a:srgbClr val="FF0000"/>
                </a:solidFill>
                <a:effectLst>
                  <a:outerShdw blurRad="38100" dist="38100" dir="2700000" algn="tl">
                    <a:srgbClr val="000000">
                      <a:alpha val="43137"/>
                    </a:srgbClr>
                  </a:outerShdw>
                </a:effectLst>
                <a:latin typeface="隶书" pitchFamily="49" charset="-122"/>
                <a:ea typeface="隶书" pitchFamily="49" charset="-122"/>
              </a:rPr>
              <a:t>多彩的文学</a:t>
            </a:r>
            <a:r>
              <a:rPr lang="zh-CN" altLang="en-US" sz="6600" b="1" dirty="0">
                <a:solidFill>
                  <a:srgbClr val="FF0000"/>
                </a:solidFill>
                <a:effectLst>
                  <a:outerShdw blurRad="38100" dist="38100" dir="2700000" algn="tl">
                    <a:srgbClr val="000000">
                      <a:alpha val="43137"/>
                    </a:srgbClr>
                  </a:outerShdw>
                </a:effectLst>
                <a:latin typeface="隶书" pitchFamily="49" charset="-122"/>
                <a:ea typeface="隶书" pitchFamily="49" charset="-122"/>
              </a:rPr>
              <a:t>艺术</a:t>
            </a:r>
            <a:endParaRPr lang="zh-CN" altLang="en-US" sz="6600" b="1" dirty="0">
              <a:solidFill>
                <a:srgbClr val="FF0000"/>
              </a:solidFill>
              <a:effectLst>
                <a:outerShdw blurRad="38100" dist="38100" dir="2700000" algn="tl">
                  <a:srgbClr val="000000">
                    <a:alpha val="43137"/>
                  </a:srgbClr>
                </a:outerShdw>
              </a:effectLst>
              <a:latin typeface="隶书" pitchFamily="49" charset="-122"/>
              <a:ea typeface="隶书" pitchFamily="49" charset="-122"/>
            </a:endParaRPr>
          </a:p>
        </p:txBody>
      </p:sp>
      <p:grpSp>
        <p:nvGrpSpPr>
          <p:cNvPr id="56325" name="组合 19"/>
          <p:cNvGrpSpPr>
            <a:grpSpLocks/>
          </p:cNvGrpSpPr>
          <p:nvPr/>
        </p:nvGrpSpPr>
        <p:grpSpPr bwMode="auto">
          <a:xfrm>
            <a:off x="31750" y="-4763"/>
            <a:ext cx="9148763" cy="769938"/>
            <a:chOff x="-4539" y="-4737"/>
            <a:chExt cx="9148539" cy="769441"/>
          </a:xfrm>
        </p:grpSpPr>
        <p:pic>
          <p:nvPicPr>
            <p:cNvPr id="56329" name="Picture 6"/>
            <p:cNvPicPr>
              <a:picLocks noChangeAspect="1" noChangeArrowheads="1"/>
            </p:cNvPicPr>
            <p:nvPr/>
          </p:nvPicPr>
          <p:blipFill>
            <a:blip r:embed="rId3"/>
            <a:srcRect/>
            <a:stretch>
              <a:fillRect/>
            </a:stretch>
          </p:blipFill>
          <p:spPr bwMode="auto">
            <a:xfrm>
              <a:off x="-4539" y="0"/>
              <a:ext cx="9148539" cy="764704"/>
            </a:xfrm>
            <a:prstGeom prst="rect">
              <a:avLst/>
            </a:prstGeom>
            <a:noFill/>
            <a:ln w="9525">
              <a:noFill/>
              <a:miter lim="800000"/>
              <a:headEnd/>
              <a:tailEnd/>
            </a:ln>
          </p:spPr>
        </p:pic>
        <p:sp>
          <p:nvSpPr>
            <p:cNvPr id="22" name="Rectangle 4"/>
            <p:cNvSpPr>
              <a:spLocks noChangeArrowheads="1"/>
            </p:cNvSpPr>
            <p:nvPr/>
          </p:nvSpPr>
          <p:spPr bwMode="auto">
            <a:xfrm>
              <a:off x="1727382" y="-4737"/>
              <a:ext cx="5297357" cy="769441"/>
            </a:xfrm>
            <a:prstGeom prst="rect">
              <a:avLst/>
            </a:prstGeom>
            <a:noFill/>
            <a:ln>
              <a:noFill/>
            </a:ln>
            <a:effectLst/>
            <a:extLst>
              <a:ext uri="{909E8E84-426E-40DD-AFC4-6F175D3DCCD1}"/>
              <a:ext uri="{91240B29-F687-4F45-9708-019B960494DF}"/>
              <a:ext uri="{AF507438-7753-43E0-B8FC-AC1667EBCBE1}"/>
            </a:extLst>
          </p:spPr>
          <p:txBody>
            <a:bodyPr>
              <a:spAutoFit/>
            </a:bodyPr>
            <a:lstStyle/>
            <a:p>
              <a:pPr algn="ctr" fontAlgn="auto">
                <a:spcBef>
                  <a:spcPts val="0"/>
                </a:spcBef>
                <a:spcAft>
                  <a:spcPts val="0"/>
                </a:spcAft>
                <a:defRPr/>
              </a:pP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第</a:t>
              </a:r>
              <a:r>
                <a:rPr lang="en-US" altLang="zh-CN" sz="4400" b="1" dirty="0">
                  <a:solidFill>
                    <a:schemeClr val="bg1"/>
                  </a:solidFill>
                  <a:effectLst>
                    <a:outerShdw blurRad="38100" dist="38100" dir="2700000" algn="tl">
                      <a:srgbClr val="C0C0C0"/>
                    </a:outerShdw>
                  </a:effectLst>
                  <a:latin typeface="华文彩云" pitchFamily="2" charset="-122"/>
                  <a:ea typeface="华文彩云" pitchFamily="2" charset="-122"/>
                </a:rPr>
                <a:t>3</a:t>
              </a: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课  盛 唐 气 象</a:t>
              </a:r>
              <a:endPar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endParaRPr>
            </a:p>
          </p:txBody>
        </p:sp>
      </p:grpSp>
      <p:sp>
        <p:nvSpPr>
          <p:cNvPr id="23" name="Text Box 4"/>
          <p:cNvSpPr txBox="1">
            <a:spLocks noChangeArrowheads="1"/>
          </p:cNvSpPr>
          <p:nvPr/>
        </p:nvSpPr>
        <p:spPr bwMode="auto">
          <a:xfrm>
            <a:off x="1363663" y="1700213"/>
            <a:ext cx="6880225" cy="708025"/>
          </a:xfrm>
          <a:prstGeom prst="rect">
            <a:avLst/>
          </a:prstGeom>
          <a:noFill/>
          <a:ln w="9525">
            <a:noFill/>
            <a:miter lim="800000"/>
            <a:headEnd/>
            <a:tailEnd/>
          </a:ln>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auto" hangingPunct="1">
              <a:spcBef>
                <a:spcPct val="50000"/>
              </a:spcBef>
              <a:spcAft>
                <a:spcPts val="0"/>
              </a:spcAft>
              <a:defRPr/>
            </a:pPr>
            <a:r>
              <a:rPr lang="en-US" altLang="zh-CN" sz="4000" b="1" dirty="0" smtClean="0">
                <a:solidFill>
                  <a:srgbClr val="CC0000"/>
                </a:solidFill>
                <a:effectLst>
                  <a:outerShdw blurRad="38100" dist="38100" dir="2700000" algn="tl">
                    <a:srgbClr val="000000">
                      <a:alpha val="43137"/>
                    </a:srgbClr>
                  </a:outerShdw>
                </a:effectLst>
                <a:latin typeface="黑体" pitchFamily="2" charset="-122"/>
                <a:ea typeface="黑体" pitchFamily="2" charset="-122"/>
              </a:rPr>
              <a:t>2.</a:t>
            </a:r>
            <a:r>
              <a:rPr lang="zh-CN" altLang="en-US" sz="4000" b="1" dirty="0">
                <a:solidFill>
                  <a:srgbClr val="CC0000"/>
                </a:solidFill>
                <a:effectLst>
                  <a:outerShdw blurRad="38100" dist="38100" dir="2700000" algn="tl">
                    <a:srgbClr val="000000">
                      <a:alpha val="43137"/>
                    </a:srgbClr>
                  </a:outerShdw>
                </a:effectLst>
                <a:latin typeface="黑体" pitchFamily="2" charset="-122"/>
                <a:ea typeface="黑体" pitchFamily="2" charset="-122"/>
              </a:rPr>
              <a:t>灿烂夺目的书法和绘画</a:t>
            </a:r>
          </a:p>
        </p:txBody>
      </p:sp>
      <p:sp>
        <p:nvSpPr>
          <p:cNvPr id="5" name="矩形 4"/>
          <p:cNvSpPr/>
          <p:nvPr/>
        </p:nvSpPr>
        <p:spPr>
          <a:xfrm>
            <a:off x="552450" y="4270375"/>
            <a:ext cx="8107363" cy="1169988"/>
          </a:xfrm>
          <a:prstGeom prst="rect">
            <a:avLst/>
          </a:prstGeom>
        </p:spPr>
        <p:txBody>
          <a:bodyPr wrap="none">
            <a:spAutoFit/>
          </a:bodyPr>
          <a:lstStyle/>
          <a:p>
            <a:pPr>
              <a:lnSpc>
                <a:spcPts val="4200"/>
              </a:lnSpc>
            </a:pPr>
            <a:r>
              <a:rPr lang="zh-CN" altLang="en-US" sz="4400" b="1">
                <a:solidFill>
                  <a:srgbClr val="FF0000"/>
                </a:solidFill>
                <a:effectLst>
                  <a:outerShdw blurRad="38100" dist="38100" dir="2700000" algn="tl">
                    <a:srgbClr val="C0C0C0"/>
                  </a:outerShdw>
                </a:effectLst>
                <a:latin typeface="隶书"/>
                <a:ea typeface="隶书"/>
                <a:cs typeface="隶书"/>
              </a:rPr>
              <a:t>颜真卿的字端正劲美，雄浑敦厚</a:t>
            </a:r>
            <a:endParaRPr lang="en-US" altLang="zh-CN" sz="4400" b="1">
              <a:solidFill>
                <a:srgbClr val="FF0000"/>
              </a:solidFill>
              <a:effectLst>
                <a:outerShdw blurRad="38100" dist="38100" dir="2700000" algn="tl">
                  <a:srgbClr val="C0C0C0"/>
                </a:outerShdw>
              </a:effectLst>
              <a:latin typeface="隶书"/>
              <a:ea typeface="隶书"/>
              <a:cs typeface="隶书"/>
            </a:endParaRPr>
          </a:p>
          <a:p>
            <a:pPr>
              <a:lnSpc>
                <a:spcPts val="4200"/>
              </a:lnSpc>
            </a:pPr>
            <a:r>
              <a:rPr lang="en-US" altLang="zh-CN" sz="4400" b="1">
                <a:solidFill>
                  <a:srgbClr val="FF0000"/>
                </a:solidFill>
                <a:effectLst>
                  <a:outerShdw blurRad="38100" dist="38100" dir="2700000" algn="tl">
                    <a:srgbClr val="C0C0C0"/>
                  </a:outerShdw>
                </a:effectLst>
                <a:latin typeface="黑体" pitchFamily="49" charset="-122"/>
                <a:ea typeface="黑体" pitchFamily="49" charset="-122"/>
              </a:rPr>
              <a:t>《</a:t>
            </a:r>
            <a:r>
              <a:rPr lang="zh-CN" altLang="en-US" sz="4400" b="1">
                <a:solidFill>
                  <a:srgbClr val="FF0000"/>
                </a:solidFill>
                <a:effectLst>
                  <a:outerShdw blurRad="38100" dist="38100" dir="2700000" algn="tl">
                    <a:srgbClr val="C0C0C0"/>
                  </a:outerShdw>
                </a:effectLst>
                <a:latin typeface="黑体" pitchFamily="49" charset="-122"/>
                <a:ea typeface="黑体" pitchFamily="49" charset="-122"/>
              </a:rPr>
              <a:t>颜氏家庙碑</a:t>
            </a:r>
            <a:r>
              <a:rPr lang="en-US" altLang="zh-CN" sz="4400" b="1">
                <a:solidFill>
                  <a:srgbClr val="FF0000"/>
                </a:solidFill>
                <a:effectLst>
                  <a:outerShdw blurRad="38100" dist="38100" dir="2700000" algn="tl">
                    <a:srgbClr val="C0C0C0"/>
                  </a:outerShdw>
                </a:effectLst>
                <a:latin typeface="黑体" pitchFamily="49" charset="-122"/>
                <a:ea typeface="黑体" pitchFamily="49" charset="-122"/>
              </a:rPr>
              <a:t>》</a:t>
            </a:r>
          </a:p>
        </p:txBody>
      </p:sp>
      <p:sp>
        <p:nvSpPr>
          <p:cNvPr id="24" name="矩形 23"/>
          <p:cNvSpPr/>
          <p:nvPr/>
        </p:nvSpPr>
        <p:spPr>
          <a:xfrm>
            <a:off x="611188" y="5445125"/>
            <a:ext cx="8107362" cy="1169988"/>
          </a:xfrm>
          <a:prstGeom prst="rect">
            <a:avLst/>
          </a:prstGeom>
        </p:spPr>
        <p:txBody>
          <a:bodyPr wrap="none">
            <a:spAutoFit/>
          </a:bodyPr>
          <a:lstStyle/>
          <a:p>
            <a:pPr>
              <a:lnSpc>
                <a:spcPts val="4200"/>
              </a:lnSpc>
            </a:pPr>
            <a:r>
              <a:rPr lang="zh-CN" altLang="en-US" sz="4400" b="1">
                <a:solidFill>
                  <a:srgbClr val="990000"/>
                </a:solidFill>
                <a:effectLst>
                  <a:outerShdw blurRad="38100" dist="38100" dir="2700000" algn="tl">
                    <a:srgbClr val="C0C0C0"/>
                  </a:outerShdw>
                </a:effectLst>
                <a:latin typeface="隶书"/>
                <a:ea typeface="隶书"/>
                <a:cs typeface="隶书"/>
              </a:rPr>
              <a:t>欧阳询的字方折峻丽，笔力险劲</a:t>
            </a:r>
          </a:p>
          <a:p>
            <a:pPr>
              <a:lnSpc>
                <a:spcPts val="4200"/>
              </a:lnSpc>
            </a:pPr>
            <a:r>
              <a:rPr lang="en-US" altLang="zh-CN" sz="4400" b="1">
                <a:solidFill>
                  <a:srgbClr val="990000"/>
                </a:solidFill>
                <a:effectLst>
                  <a:outerShdw blurRad="38100" dist="38100" dir="2700000" algn="tl">
                    <a:srgbClr val="C0C0C0"/>
                  </a:outerShdw>
                </a:effectLst>
                <a:latin typeface="黑体" pitchFamily="49" charset="-122"/>
                <a:ea typeface="黑体" pitchFamily="49" charset="-122"/>
              </a:rPr>
              <a:t>《</a:t>
            </a:r>
            <a:r>
              <a:rPr lang="zh-CN" altLang="en-US" sz="4400" b="1">
                <a:solidFill>
                  <a:srgbClr val="990000"/>
                </a:solidFill>
                <a:effectLst>
                  <a:outerShdw blurRad="38100" dist="38100" dir="2700000" algn="tl">
                    <a:srgbClr val="C0C0C0"/>
                  </a:outerShdw>
                </a:effectLst>
                <a:latin typeface="黑体" pitchFamily="49" charset="-122"/>
                <a:ea typeface="黑体" pitchFamily="49" charset="-122"/>
              </a:rPr>
              <a:t>九成宫醴泉铭碑</a:t>
            </a:r>
            <a:r>
              <a:rPr lang="en-US" altLang="zh-CN" sz="4400" b="1">
                <a:solidFill>
                  <a:srgbClr val="990000"/>
                </a:solidFill>
                <a:effectLst>
                  <a:outerShdw blurRad="38100" dist="38100" dir="2700000" algn="tl">
                    <a:srgbClr val="C0C0C0"/>
                  </a:outerShdw>
                </a:effectLst>
                <a:latin typeface="黑体" pitchFamily="49" charset="-122"/>
                <a:ea typeface="黑体" pitchFamily="49" charset="-122"/>
              </a:rPr>
              <a:t>》</a:t>
            </a:r>
            <a:r>
              <a:rPr lang="zh-CN" altLang="en-US" sz="4400" b="1">
                <a:solidFill>
                  <a:srgbClr val="990000"/>
                </a:solidFill>
                <a:effectLst>
                  <a:outerShdw blurRad="38100" dist="38100" dir="2700000" algn="tl">
                    <a:srgbClr val="C0C0C0"/>
                  </a:outerShdw>
                </a:effectLst>
                <a:latin typeface="黑体" pitchFamily="49" charset="-122"/>
                <a:ea typeface="黑体" pitchFamily="49" charset="-122"/>
              </a:rPr>
              <a:t>（局部）</a:t>
            </a:r>
            <a:endParaRPr lang="en-US" altLang="zh-CN" sz="4400" b="1">
              <a:solidFill>
                <a:srgbClr val="990000"/>
              </a:solidFill>
              <a:effectLst>
                <a:outerShdw blurRad="38100" dist="38100" dir="2700000" algn="tl">
                  <a:srgbClr val="C0C0C0"/>
                </a:outerShdw>
              </a:effectLst>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294"/>
                                        </p:tgtEl>
                                        <p:attrNameLst>
                                          <p:attrName>style.visibility</p:attrName>
                                        </p:attrNameLst>
                                      </p:cBhvr>
                                      <p:to>
                                        <p:strVal val="visible"/>
                                      </p:to>
                                    </p:set>
                                    <p:animEffect transition="in" filter="blinds(horizontal)">
                                      <p:cBhvr>
                                        <p:cTn id="7" dur="500"/>
                                        <p:tgtEl>
                                          <p:spTgt spid="1229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4" grpId="0"/>
      <p:bldP spid="5" grpId="0"/>
      <p:bldP spid="2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61" name="Rectangle 13"/>
          <p:cNvSpPr>
            <a:spLocks noChangeArrowheads="1"/>
          </p:cNvSpPr>
          <p:nvPr/>
        </p:nvSpPr>
        <p:spPr bwMode="auto">
          <a:xfrm>
            <a:off x="468313" y="1700213"/>
            <a:ext cx="8567737" cy="1447800"/>
          </a:xfrm>
          <a:prstGeom prst="rect">
            <a:avLst/>
          </a:prstGeom>
          <a:noFill/>
          <a:ln>
            <a:noFill/>
          </a:ln>
          <a:effectLst/>
          <a:extLst>
            <a:ext uri="{909E8E84-426E-40DD-AFC4-6F175D3DCCD1}"/>
            <a:ext uri="{91240B29-F687-4F45-9708-019B960494DF}"/>
            <a:ext uri="{AF507438-7753-43E0-B8FC-AC1667EBCBE1}"/>
          </a:extLst>
        </p:spPr>
        <p:txBody>
          <a:bodyPr>
            <a:spAutoFit/>
          </a:bodyPr>
          <a:lstStyle/>
          <a:p>
            <a:pPr fontAlgn="auto">
              <a:lnSpc>
                <a:spcPct val="110000"/>
              </a:lnSpc>
              <a:spcBef>
                <a:spcPts val="0"/>
              </a:spcBef>
              <a:spcAft>
                <a:spcPts val="0"/>
              </a:spcAft>
              <a:defRPr/>
            </a:pPr>
            <a:r>
              <a:rPr lang="zh-CN" altLang="en-US" sz="4000" b="1" dirty="0">
                <a:effectLst>
                  <a:outerShdw blurRad="38100" dist="38100" dir="2700000" algn="tl">
                    <a:srgbClr val="C0C0C0"/>
                  </a:outerShdw>
                </a:effectLst>
                <a:latin typeface="黑体" pitchFamily="2" charset="-122"/>
                <a:ea typeface="黑体" pitchFamily="2" charset="-122"/>
              </a:rPr>
              <a:t>（</a:t>
            </a:r>
            <a:r>
              <a:rPr lang="en-US" altLang="zh-CN" sz="4000" b="1" dirty="0">
                <a:effectLst>
                  <a:outerShdw blurRad="38100" dist="38100" dir="2700000" algn="tl">
                    <a:srgbClr val="C0C0C0"/>
                  </a:outerShdw>
                </a:effectLst>
                <a:latin typeface="黑体" pitchFamily="2" charset="-122"/>
                <a:ea typeface="黑体" pitchFamily="2" charset="-122"/>
              </a:rPr>
              <a:t>2</a:t>
            </a:r>
            <a:r>
              <a:rPr lang="zh-CN" altLang="en-US" sz="4000" b="1" dirty="0">
                <a:effectLst>
                  <a:outerShdw blurRad="38100" dist="38100" dir="2700000" algn="tl">
                    <a:srgbClr val="C0C0C0"/>
                  </a:outerShdw>
                </a:effectLst>
                <a:latin typeface="黑体" pitchFamily="2" charset="-122"/>
                <a:ea typeface="黑体" pitchFamily="2" charset="-122"/>
              </a:rPr>
              <a:t>）唐朝书画</a:t>
            </a:r>
            <a:r>
              <a:rPr lang="zh-CN" altLang="en-US" sz="4000" b="1" dirty="0">
                <a:effectLst>
                  <a:outerShdw blurRad="38100" dist="38100" dir="2700000" algn="tl">
                    <a:srgbClr val="C0C0C0"/>
                  </a:outerShdw>
                </a:effectLst>
                <a:latin typeface="黑体" pitchFamily="2" charset="-122"/>
                <a:ea typeface="黑体" pitchFamily="2" charset="-122"/>
              </a:rPr>
              <a:t>家中，最著名的是哪两位</a:t>
            </a:r>
            <a:r>
              <a:rPr lang="zh-CN" altLang="en-US" sz="4000" b="1" dirty="0">
                <a:effectLst>
                  <a:outerShdw blurRad="38100" dist="38100" dir="2700000" algn="tl">
                    <a:srgbClr val="C0C0C0"/>
                  </a:outerShdw>
                </a:effectLst>
                <a:latin typeface="黑体" pitchFamily="2" charset="-122"/>
                <a:ea typeface="黑体" pitchFamily="2" charset="-122"/>
              </a:rPr>
              <a:t>？</a:t>
            </a:r>
            <a:endParaRPr lang="zh-CN" altLang="en-US" sz="4000" b="1" dirty="0">
              <a:effectLst>
                <a:outerShdw blurRad="38100" dist="38100" dir="2700000" algn="tl">
                  <a:srgbClr val="C0C0C0"/>
                </a:outerShdw>
              </a:effectLst>
              <a:latin typeface="黑体" pitchFamily="2" charset="-122"/>
              <a:ea typeface="黑体" pitchFamily="2" charset="-122"/>
            </a:endParaRPr>
          </a:p>
        </p:txBody>
      </p:sp>
      <p:sp>
        <p:nvSpPr>
          <p:cNvPr id="12298" name="Text Box 10"/>
          <p:cNvSpPr txBox="1">
            <a:spLocks noChangeArrowheads="1"/>
          </p:cNvSpPr>
          <p:nvPr/>
        </p:nvSpPr>
        <p:spPr bwMode="auto">
          <a:xfrm>
            <a:off x="385763" y="3797300"/>
            <a:ext cx="8434387" cy="2800350"/>
          </a:xfrm>
          <a:prstGeom prst="rect">
            <a:avLst/>
          </a:prstGeom>
          <a:noFill/>
          <a:ln w="9525">
            <a:noFill/>
            <a:miter lim="800000"/>
            <a:headEnd/>
            <a:tailEnd/>
          </a:ln>
          <a:effec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fontAlgn="auto">
              <a:spcBef>
                <a:spcPts val="0"/>
              </a:spcBef>
              <a:spcAft>
                <a:spcPts val="0"/>
              </a:spcAft>
              <a:defRPr/>
            </a:pPr>
            <a:r>
              <a:rPr lang="zh-CN" altLang="en-US" sz="4400" b="1" dirty="0" smtClean="0">
                <a:solidFill>
                  <a:srgbClr val="CC3300"/>
                </a:solidFill>
                <a:effectLst>
                  <a:outerShdw blurRad="38100" dist="38100" dir="2700000" algn="tl">
                    <a:srgbClr val="C0C0C0"/>
                  </a:outerShdw>
                </a:effectLst>
                <a:latin typeface="隶书" pitchFamily="49" charset="-122"/>
                <a:ea typeface="隶书" pitchFamily="49" charset="-122"/>
              </a:rPr>
              <a:t>  </a:t>
            </a:r>
            <a:r>
              <a:rPr lang="zh-CN" altLang="en-US" sz="4400" b="1" dirty="0" smtClean="0">
                <a:solidFill>
                  <a:srgbClr val="990000"/>
                </a:solidFill>
                <a:effectLst>
                  <a:outerShdw blurRad="38100" dist="38100" dir="2700000" algn="tl">
                    <a:srgbClr val="C0C0C0"/>
                  </a:outerShdw>
                </a:effectLst>
                <a:latin typeface="隶书" pitchFamily="49" charset="-122"/>
                <a:ea typeface="隶书" pitchFamily="49" charset="-122"/>
              </a:rPr>
              <a:t>阎立本的人物</a:t>
            </a:r>
            <a:r>
              <a:rPr lang="zh-CN" altLang="en-US" sz="4400" b="1" dirty="0">
                <a:solidFill>
                  <a:srgbClr val="990000"/>
                </a:solidFill>
                <a:effectLst>
                  <a:outerShdw blurRad="38100" dist="38100" dir="2700000" algn="tl">
                    <a:srgbClr val="C0C0C0"/>
                  </a:outerShdw>
                </a:effectLst>
                <a:latin typeface="隶书" pitchFamily="49" charset="-122"/>
                <a:ea typeface="隶书" pitchFamily="49" charset="-122"/>
              </a:rPr>
              <a:t>故事画、人物形态各异，神形</a:t>
            </a:r>
            <a:r>
              <a:rPr lang="zh-CN" altLang="en-US" sz="4400" b="1" dirty="0" smtClean="0">
                <a:solidFill>
                  <a:srgbClr val="990000"/>
                </a:solidFill>
                <a:effectLst>
                  <a:outerShdw blurRad="38100" dist="38100" dir="2700000" algn="tl">
                    <a:srgbClr val="C0C0C0"/>
                  </a:outerShdw>
                </a:effectLst>
                <a:latin typeface="隶书" pitchFamily="49" charset="-122"/>
                <a:ea typeface="隶书" pitchFamily="49" charset="-122"/>
              </a:rPr>
              <a:t>兼备；</a:t>
            </a:r>
            <a:r>
              <a:rPr lang="en-US" altLang="zh-CN" sz="4400" b="1" dirty="0" smtClean="0">
                <a:solidFill>
                  <a:srgbClr val="990000"/>
                </a:solidFill>
                <a:effectLst>
                  <a:outerShdw blurRad="38100" dist="38100" dir="2700000" algn="tl">
                    <a:srgbClr val="C0C0C0"/>
                  </a:outerShdw>
                </a:effectLst>
                <a:latin typeface="隶书" pitchFamily="49" charset="-122"/>
                <a:ea typeface="隶书" pitchFamily="49" charset="-122"/>
              </a:rPr>
              <a:t>《</a:t>
            </a:r>
            <a:r>
              <a:rPr lang="zh-CN" altLang="en-US" sz="4400" b="1" dirty="0">
                <a:solidFill>
                  <a:srgbClr val="990000"/>
                </a:solidFill>
                <a:effectLst>
                  <a:outerShdw blurRad="38100" dist="38100" dir="2700000" algn="tl">
                    <a:srgbClr val="C0C0C0"/>
                  </a:outerShdw>
                </a:effectLst>
                <a:latin typeface="隶书" pitchFamily="49" charset="-122"/>
                <a:ea typeface="隶书" pitchFamily="49" charset="-122"/>
              </a:rPr>
              <a:t>步辇图</a:t>
            </a:r>
            <a:r>
              <a:rPr lang="en-US" altLang="zh-CN" sz="4400" b="1" dirty="0">
                <a:solidFill>
                  <a:srgbClr val="990000"/>
                </a:solidFill>
                <a:effectLst>
                  <a:outerShdw blurRad="38100" dist="38100" dir="2700000" algn="tl">
                    <a:srgbClr val="C0C0C0"/>
                  </a:outerShdw>
                </a:effectLst>
                <a:latin typeface="隶书" pitchFamily="49" charset="-122"/>
                <a:ea typeface="隶书" pitchFamily="49" charset="-122"/>
              </a:rPr>
              <a:t>》</a:t>
            </a:r>
            <a:endParaRPr lang="zh-CN" altLang="en-US" sz="4400" b="1" dirty="0">
              <a:solidFill>
                <a:srgbClr val="990000"/>
              </a:solidFill>
              <a:effectLst>
                <a:outerShdw blurRad="38100" dist="38100" dir="2700000" algn="tl">
                  <a:srgbClr val="C0C0C0"/>
                </a:outerShdw>
              </a:effectLst>
              <a:latin typeface="隶书" pitchFamily="49" charset="-122"/>
              <a:ea typeface="隶书" pitchFamily="49" charset="-122"/>
            </a:endParaRPr>
          </a:p>
          <a:p>
            <a:pPr fontAlgn="auto">
              <a:spcBef>
                <a:spcPts val="0"/>
              </a:spcBef>
              <a:spcAft>
                <a:spcPts val="0"/>
              </a:spcAft>
              <a:defRPr/>
            </a:pPr>
            <a:r>
              <a:rPr lang="zh-CN" altLang="en-US" sz="4400" b="1" dirty="0">
                <a:solidFill>
                  <a:srgbClr val="FF0000"/>
                </a:solidFill>
                <a:effectLst>
                  <a:outerShdw blurRad="38100" dist="38100" dir="2700000" algn="tl">
                    <a:srgbClr val="C0C0C0"/>
                  </a:outerShdw>
                </a:effectLst>
                <a:latin typeface="黑体" pitchFamily="2" charset="-122"/>
                <a:ea typeface="黑体" pitchFamily="2" charset="-122"/>
              </a:rPr>
              <a:t>吴道子的画落笔雄劲、风格奔放</a:t>
            </a:r>
            <a:r>
              <a:rPr lang="zh-CN" altLang="en-US" sz="4400" b="1" dirty="0" smtClean="0">
                <a:solidFill>
                  <a:srgbClr val="FF0000"/>
                </a:solidFill>
                <a:effectLst>
                  <a:outerShdw blurRad="38100" dist="38100" dir="2700000" algn="tl">
                    <a:srgbClr val="C0C0C0"/>
                  </a:outerShdw>
                </a:effectLst>
                <a:latin typeface="黑体" pitchFamily="2" charset="-122"/>
                <a:ea typeface="黑体" pitchFamily="2" charset="-122"/>
              </a:rPr>
              <a:t>。</a:t>
            </a:r>
            <a:endParaRPr lang="en-US" altLang="zh-CN" sz="4400" b="1" dirty="0" smtClean="0">
              <a:solidFill>
                <a:srgbClr val="FF0000"/>
              </a:solidFill>
              <a:effectLst>
                <a:outerShdw blurRad="38100" dist="38100" dir="2700000" algn="tl">
                  <a:srgbClr val="C0C0C0"/>
                </a:outerShdw>
              </a:effectLst>
              <a:latin typeface="黑体" pitchFamily="2" charset="-122"/>
              <a:ea typeface="黑体" pitchFamily="2" charset="-122"/>
            </a:endParaRPr>
          </a:p>
          <a:p>
            <a:pPr fontAlgn="auto">
              <a:spcBef>
                <a:spcPts val="0"/>
              </a:spcBef>
              <a:spcAft>
                <a:spcPts val="0"/>
              </a:spcAft>
              <a:defRPr/>
            </a:pPr>
            <a:r>
              <a:rPr lang="en-US" altLang="zh-CN" sz="4400" b="1" dirty="0">
                <a:solidFill>
                  <a:srgbClr val="FF0000"/>
                </a:solidFill>
                <a:effectLst>
                  <a:outerShdw blurRad="38100" dist="38100" dir="2700000" algn="tl">
                    <a:srgbClr val="000000">
                      <a:alpha val="43137"/>
                    </a:srgbClr>
                  </a:outerShdw>
                </a:effectLst>
                <a:latin typeface="黑体" pitchFamily="2" charset="-122"/>
                <a:ea typeface="黑体" pitchFamily="2" charset="-122"/>
              </a:rPr>
              <a:t>《</a:t>
            </a:r>
            <a:r>
              <a:rPr lang="zh-CN" altLang="en-US" sz="4400" b="1" dirty="0">
                <a:solidFill>
                  <a:srgbClr val="FF0000"/>
                </a:solidFill>
                <a:effectLst>
                  <a:outerShdw blurRad="38100" dist="38100" dir="2700000" algn="tl">
                    <a:srgbClr val="000000">
                      <a:alpha val="43137"/>
                    </a:srgbClr>
                  </a:outerShdw>
                </a:effectLst>
                <a:latin typeface="黑体" pitchFamily="2" charset="-122"/>
                <a:ea typeface="黑体" pitchFamily="2" charset="-122"/>
              </a:rPr>
              <a:t>送子天王图</a:t>
            </a:r>
            <a:r>
              <a:rPr lang="en-US" altLang="zh-CN" sz="4400" b="1" dirty="0">
                <a:solidFill>
                  <a:srgbClr val="FF0000"/>
                </a:solidFill>
                <a:effectLst>
                  <a:outerShdw blurRad="38100" dist="38100" dir="2700000" algn="tl">
                    <a:srgbClr val="000000">
                      <a:alpha val="43137"/>
                    </a:srgbClr>
                  </a:outerShdw>
                </a:effectLst>
                <a:latin typeface="黑体" pitchFamily="2" charset="-122"/>
                <a:ea typeface="黑体" pitchFamily="2" charset="-122"/>
              </a:rPr>
              <a:t>》</a:t>
            </a:r>
            <a:endParaRPr lang="zh-CN" altLang="en-US" sz="4400" b="1" dirty="0">
              <a:solidFill>
                <a:srgbClr val="FF0000"/>
              </a:solidFill>
              <a:effectLst>
                <a:outerShdw blurRad="38100" dist="38100" dir="2700000" algn="tl">
                  <a:srgbClr val="000000">
                    <a:alpha val="43137"/>
                  </a:srgbClr>
                </a:outerShdw>
              </a:effectLst>
              <a:latin typeface="黑体" pitchFamily="2" charset="-122"/>
              <a:ea typeface="黑体" pitchFamily="2" charset="-122"/>
            </a:endParaRPr>
          </a:p>
        </p:txBody>
      </p:sp>
      <p:sp>
        <p:nvSpPr>
          <p:cNvPr id="78863" name="Rectangle 15"/>
          <p:cNvSpPr>
            <a:spLocks noChangeArrowheads="1"/>
          </p:cNvSpPr>
          <p:nvPr/>
        </p:nvSpPr>
        <p:spPr bwMode="auto">
          <a:xfrm>
            <a:off x="825500" y="3152775"/>
            <a:ext cx="7131050" cy="708025"/>
          </a:xfrm>
          <a:prstGeom prst="rect">
            <a:avLst/>
          </a:prstGeom>
          <a:noFill/>
          <a:ln>
            <a:noFill/>
          </a:ln>
          <a:effectLst/>
          <a:extLst>
            <a:ext uri="{909E8E84-426E-40DD-AFC4-6F175D3DCCD1}"/>
            <a:ext uri="{91240B29-F687-4F45-9708-019B960494DF}"/>
            <a:ext uri="{AF507438-7753-43E0-B8FC-AC1667EBCBE1}"/>
          </a:extLst>
        </p:spPr>
        <p:txBody>
          <a:bodyPr>
            <a:spAutoFit/>
          </a:bodyPr>
          <a:lstStyle/>
          <a:p>
            <a:pPr fontAlgn="auto">
              <a:spcBef>
                <a:spcPts val="0"/>
              </a:spcBef>
              <a:spcAft>
                <a:spcPts val="0"/>
              </a:spcAft>
              <a:defRPr/>
            </a:pPr>
            <a:r>
              <a:rPr lang="zh-CN" altLang="en-US" sz="4000" b="1" dirty="0">
                <a:effectLst>
                  <a:outerShdw blurRad="38100" dist="38100" dir="2700000" algn="tl">
                    <a:srgbClr val="000000">
                      <a:alpha val="43137"/>
                    </a:srgbClr>
                  </a:outerShdw>
                </a:effectLst>
                <a:latin typeface="黑体" pitchFamily="2" charset="-122"/>
                <a:ea typeface="黑体" pitchFamily="2" charset="-122"/>
              </a:rPr>
              <a:t>他们</a:t>
            </a:r>
            <a:r>
              <a:rPr lang="zh-CN" altLang="en-US" sz="4000" b="1" dirty="0">
                <a:effectLst>
                  <a:outerShdw blurRad="38100" dist="38100" dir="2700000" algn="tl">
                    <a:srgbClr val="000000">
                      <a:alpha val="43137"/>
                    </a:srgbClr>
                  </a:outerShdw>
                </a:effectLst>
                <a:latin typeface="黑体" pitchFamily="2" charset="-122"/>
                <a:ea typeface="黑体" pitchFamily="2" charset="-122"/>
              </a:rPr>
              <a:t>的绘画特点分别是什么？</a:t>
            </a:r>
          </a:p>
        </p:txBody>
      </p:sp>
      <p:sp>
        <p:nvSpPr>
          <p:cNvPr id="12296" name="Text Box 8"/>
          <p:cNvSpPr txBox="1">
            <a:spLocks noChangeArrowheads="1"/>
          </p:cNvSpPr>
          <p:nvPr/>
        </p:nvSpPr>
        <p:spPr bwMode="auto">
          <a:xfrm>
            <a:off x="3132138" y="2205038"/>
            <a:ext cx="5472112" cy="923925"/>
          </a:xfrm>
          <a:prstGeom prst="rect">
            <a:avLst/>
          </a:prstGeom>
          <a:noFill/>
          <a:ln>
            <a:noFill/>
          </a:ln>
          <a:extLst>
            <a:ext uri="{909E8E84-426E-40DD-AFC4-6F175D3DCCD1}"/>
            <a:ext uri="{91240B29-F687-4F45-9708-019B960494DF}"/>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fontAlgn="auto">
              <a:spcBef>
                <a:spcPts val="0"/>
              </a:spcBef>
              <a:spcAft>
                <a:spcPts val="0"/>
              </a:spcAft>
              <a:defRPr/>
            </a:pPr>
            <a:r>
              <a:rPr lang="zh-CN" altLang="en-US" sz="5400" b="1" dirty="0">
                <a:solidFill>
                  <a:srgbClr val="CC0000"/>
                </a:solidFill>
                <a:effectLst>
                  <a:outerShdw blurRad="38100" dist="38100" dir="2700000" algn="tl">
                    <a:srgbClr val="000000">
                      <a:alpha val="43137"/>
                    </a:srgbClr>
                  </a:outerShdw>
                </a:effectLst>
                <a:latin typeface="隶书" pitchFamily="49" charset="-122"/>
                <a:ea typeface="隶书" pitchFamily="49" charset="-122"/>
              </a:rPr>
              <a:t>阎立本和吴道子 </a:t>
            </a:r>
          </a:p>
        </p:txBody>
      </p:sp>
      <p:sp>
        <p:nvSpPr>
          <p:cNvPr id="20" name="Rectangle 4"/>
          <p:cNvSpPr>
            <a:spLocks noChangeArrowheads="1"/>
          </p:cNvSpPr>
          <p:nvPr/>
        </p:nvSpPr>
        <p:spPr bwMode="auto">
          <a:xfrm>
            <a:off x="0" y="595313"/>
            <a:ext cx="9144000" cy="1108075"/>
          </a:xfrm>
          <a:prstGeom prst="rect">
            <a:avLst/>
          </a:prstGeom>
          <a:blipFill>
            <a:blip r:embed="rId2"/>
            <a:tile tx="0" ty="0" sx="100000" sy="100000" flip="none" algn="tl"/>
          </a:blipFill>
          <a:ln>
            <a:noFill/>
          </a:ln>
          <a:effectLst>
            <a:outerShdw dist="35921" dir="2700000" algn="ctr" rotWithShape="0">
              <a:srgbClr val="C0C0C0"/>
            </a:outerShdw>
          </a:effectLst>
        </p:spPr>
        <p:txBody>
          <a:bodyPr anchor="ctr">
            <a:spAutoFit/>
          </a:bodyPr>
          <a:lstStyle/>
          <a:p>
            <a:pPr algn="ctr" fontAlgn="auto">
              <a:spcBef>
                <a:spcPts val="0"/>
              </a:spcBef>
              <a:spcAft>
                <a:spcPts val="0"/>
              </a:spcAft>
              <a:defRPr/>
            </a:pPr>
            <a:r>
              <a:rPr lang="zh-CN" altLang="en-US" sz="6600" b="1" dirty="0">
                <a:solidFill>
                  <a:srgbClr val="FF0000"/>
                </a:solidFill>
                <a:effectLst>
                  <a:outerShdw blurRad="38100" dist="38100" dir="2700000" algn="tl">
                    <a:srgbClr val="000000">
                      <a:alpha val="43137"/>
                    </a:srgbClr>
                  </a:outerShdw>
                </a:effectLst>
                <a:latin typeface="隶书" pitchFamily="49" charset="-122"/>
                <a:ea typeface="隶书" pitchFamily="49" charset="-122"/>
              </a:rPr>
              <a:t>四、</a:t>
            </a:r>
            <a:r>
              <a:rPr lang="zh-CN" altLang="en-US" sz="6600" b="1" dirty="0">
                <a:solidFill>
                  <a:srgbClr val="FF0000"/>
                </a:solidFill>
                <a:effectLst>
                  <a:outerShdw blurRad="38100" dist="38100" dir="2700000" algn="tl">
                    <a:srgbClr val="000000">
                      <a:alpha val="43137"/>
                    </a:srgbClr>
                  </a:outerShdw>
                </a:effectLst>
                <a:latin typeface="隶书" pitchFamily="49" charset="-122"/>
                <a:ea typeface="隶书" pitchFamily="49" charset="-122"/>
              </a:rPr>
              <a:t>多彩的文学</a:t>
            </a:r>
            <a:r>
              <a:rPr lang="zh-CN" altLang="en-US" sz="6600" b="1" dirty="0">
                <a:solidFill>
                  <a:srgbClr val="FF0000"/>
                </a:solidFill>
                <a:effectLst>
                  <a:outerShdw blurRad="38100" dist="38100" dir="2700000" algn="tl">
                    <a:srgbClr val="000000">
                      <a:alpha val="43137"/>
                    </a:srgbClr>
                  </a:outerShdw>
                </a:effectLst>
                <a:latin typeface="隶书" pitchFamily="49" charset="-122"/>
                <a:ea typeface="隶书" pitchFamily="49" charset="-122"/>
              </a:rPr>
              <a:t>艺术</a:t>
            </a:r>
            <a:endParaRPr lang="zh-CN" altLang="en-US" sz="6600" b="1" dirty="0">
              <a:solidFill>
                <a:srgbClr val="FF0000"/>
              </a:solidFill>
              <a:effectLst>
                <a:outerShdw blurRad="38100" dist="38100" dir="2700000" algn="tl">
                  <a:srgbClr val="000000">
                    <a:alpha val="43137"/>
                  </a:srgbClr>
                </a:outerShdw>
              </a:effectLst>
              <a:latin typeface="隶书" pitchFamily="49" charset="-122"/>
              <a:ea typeface="隶书" pitchFamily="49" charset="-122"/>
            </a:endParaRPr>
          </a:p>
        </p:txBody>
      </p:sp>
      <p:grpSp>
        <p:nvGrpSpPr>
          <p:cNvPr id="57350" name="组合 20"/>
          <p:cNvGrpSpPr>
            <a:grpSpLocks/>
          </p:cNvGrpSpPr>
          <p:nvPr/>
        </p:nvGrpSpPr>
        <p:grpSpPr bwMode="auto">
          <a:xfrm>
            <a:off x="31750" y="-4763"/>
            <a:ext cx="9148763" cy="769938"/>
            <a:chOff x="-4539" y="-4737"/>
            <a:chExt cx="9148539" cy="769441"/>
          </a:xfrm>
        </p:grpSpPr>
        <p:pic>
          <p:nvPicPr>
            <p:cNvPr id="57351" name="Picture 6"/>
            <p:cNvPicPr>
              <a:picLocks noChangeAspect="1" noChangeArrowheads="1"/>
            </p:cNvPicPr>
            <p:nvPr/>
          </p:nvPicPr>
          <p:blipFill>
            <a:blip r:embed="rId3"/>
            <a:srcRect/>
            <a:stretch>
              <a:fillRect/>
            </a:stretch>
          </p:blipFill>
          <p:spPr bwMode="auto">
            <a:xfrm>
              <a:off x="-4539" y="0"/>
              <a:ext cx="9148539" cy="764704"/>
            </a:xfrm>
            <a:prstGeom prst="rect">
              <a:avLst/>
            </a:prstGeom>
            <a:noFill/>
            <a:ln w="9525">
              <a:noFill/>
              <a:miter lim="800000"/>
              <a:headEnd/>
              <a:tailEnd/>
            </a:ln>
          </p:spPr>
        </p:pic>
        <p:sp>
          <p:nvSpPr>
            <p:cNvPr id="23" name="Rectangle 4"/>
            <p:cNvSpPr>
              <a:spLocks noChangeArrowheads="1"/>
            </p:cNvSpPr>
            <p:nvPr/>
          </p:nvSpPr>
          <p:spPr bwMode="auto">
            <a:xfrm>
              <a:off x="1727382" y="-4737"/>
              <a:ext cx="5297357" cy="769441"/>
            </a:xfrm>
            <a:prstGeom prst="rect">
              <a:avLst/>
            </a:prstGeom>
            <a:noFill/>
            <a:ln>
              <a:noFill/>
            </a:ln>
            <a:effectLst/>
            <a:extLst>
              <a:ext uri="{909E8E84-426E-40DD-AFC4-6F175D3DCCD1}"/>
              <a:ext uri="{91240B29-F687-4F45-9708-019B960494DF}"/>
              <a:ext uri="{AF507438-7753-43E0-B8FC-AC1667EBCBE1}"/>
            </a:extLst>
          </p:spPr>
          <p:txBody>
            <a:bodyPr>
              <a:spAutoFit/>
            </a:bodyPr>
            <a:lstStyle/>
            <a:p>
              <a:pPr algn="ctr" fontAlgn="auto">
                <a:spcBef>
                  <a:spcPts val="0"/>
                </a:spcBef>
                <a:spcAft>
                  <a:spcPts val="0"/>
                </a:spcAft>
                <a:defRPr/>
              </a:pP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第</a:t>
              </a:r>
              <a:r>
                <a:rPr lang="en-US" altLang="zh-CN" sz="4400" b="1" dirty="0">
                  <a:solidFill>
                    <a:schemeClr val="bg1"/>
                  </a:solidFill>
                  <a:effectLst>
                    <a:outerShdw blurRad="38100" dist="38100" dir="2700000" algn="tl">
                      <a:srgbClr val="C0C0C0"/>
                    </a:outerShdw>
                  </a:effectLst>
                  <a:latin typeface="华文彩云" pitchFamily="2" charset="-122"/>
                  <a:ea typeface="华文彩云" pitchFamily="2" charset="-122"/>
                </a:rPr>
                <a:t>3</a:t>
              </a: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课  盛 唐 气 象</a:t>
              </a:r>
              <a:endPar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296"/>
                                        </p:tgtEl>
                                        <p:attrNameLst>
                                          <p:attrName>style.visibility</p:attrName>
                                        </p:attrNameLst>
                                      </p:cBhvr>
                                      <p:to>
                                        <p:strVal val="visible"/>
                                      </p:to>
                                    </p:set>
                                    <p:animEffect transition="in" filter="blinds(horizontal)">
                                      <p:cBhvr>
                                        <p:cTn id="7" dur="500"/>
                                        <p:tgtEl>
                                          <p:spTgt spid="1229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298"/>
                                        </p:tgtEl>
                                        <p:attrNameLst>
                                          <p:attrName>style.visibility</p:attrName>
                                        </p:attrNameLst>
                                      </p:cBhvr>
                                      <p:to>
                                        <p:strVal val="visible"/>
                                      </p:to>
                                    </p:set>
                                    <p:animEffect transition="in" filter="blinds(horizontal)">
                                      <p:cBhvr>
                                        <p:cTn id="12" dur="500"/>
                                        <p:tgtEl>
                                          <p:spTgt spid="122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8" grpId="0"/>
      <p:bldP spid="12296" grpId="0"/>
    </p:bld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0179" name="Picture 3" descr="颜真卿"/>
          <p:cNvPicPr>
            <a:picLocks noChangeAspect="1" noChangeArrowheads="1"/>
          </p:cNvPicPr>
          <p:nvPr/>
        </p:nvPicPr>
        <p:blipFill>
          <a:blip r:embed="rId2"/>
          <a:srcRect/>
          <a:stretch>
            <a:fillRect/>
          </a:stretch>
        </p:blipFill>
        <p:spPr bwMode="auto">
          <a:xfrm>
            <a:off x="336550" y="1339850"/>
            <a:ext cx="3730625" cy="5545138"/>
          </a:xfrm>
          <a:prstGeom prst="rect">
            <a:avLst/>
          </a:prstGeom>
          <a:noFill/>
          <a:ln w="9525">
            <a:noFill/>
            <a:miter lim="800000"/>
            <a:headEnd/>
            <a:tailEnd/>
          </a:ln>
        </p:spPr>
      </p:pic>
      <p:sp>
        <p:nvSpPr>
          <p:cNvPr id="58370" name="Text Box 4"/>
          <p:cNvSpPr txBox="1">
            <a:spLocks noChangeArrowheads="1"/>
          </p:cNvSpPr>
          <p:nvPr/>
        </p:nvSpPr>
        <p:spPr bwMode="auto">
          <a:xfrm>
            <a:off x="1752600" y="6400800"/>
            <a:ext cx="184150" cy="457200"/>
          </a:xfrm>
          <a:prstGeom prst="rect">
            <a:avLst/>
          </a:prstGeom>
          <a:noFill/>
          <a:ln w="9525">
            <a:noFill/>
            <a:miter lim="800000"/>
            <a:headEnd/>
            <a:tailEnd/>
          </a:ln>
        </p:spPr>
        <p:txBody>
          <a:bodyPr wrap="none">
            <a:spAutoFit/>
          </a:bodyPr>
          <a:lstStyle/>
          <a:p>
            <a:endParaRPr kumimoji="1" lang="zh-CN" altLang="zh-CN" sz="2400">
              <a:latin typeface="Tahoma" pitchFamily="34" charset="0"/>
            </a:endParaRPr>
          </a:p>
        </p:txBody>
      </p:sp>
      <p:sp>
        <p:nvSpPr>
          <p:cNvPr id="76815" name="Rectangle 15"/>
          <p:cNvSpPr>
            <a:spLocks noChangeArrowheads="1"/>
          </p:cNvSpPr>
          <p:nvPr/>
        </p:nvSpPr>
        <p:spPr bwMode="auto">
          <a:xfrm>
            <a:off x="179388" y="692150"/>
            <a:ext cx="4354512" cy="646113"/>
          </a:xfrm>
          <a:prstGeom prst="rect">
            <a:avLst/>
          </a:prstGeom>
          <a:noFill/>
          <a:ln>
            <a:noFill/>
          </a:ln>
          <a:effectLst/>
          <a:extLst>
            <a:ext uri="{909E8E84-426E-40DD-AFC4-6F175D3DCCD1}"/>
            <a:ext uri="{91240B29-F687-4F45-9708-019B960494DF}"/>
            <a:ext uri="{AF507438-7753-43E0-B8FC-AC1667EBCBE1}"/>
          </a:extLst>
        </p:spPr>
        <p:txBody>
          <a:bodyPr wrap="none">
            <a:spAutoFit/>
          </a:bodyPr>
          <a:lstStyle/>
          <a:p>
            <a:pPr fontAlgn="auto">
              <a:spcBef>
                <a:spcPts val="0"/>
              </a:spcBef>
              <a:spcAft>
                <a:spcPts val="0"/>
              </a:spcAft>
              <a:defRPr/>
            </a:pPr>
            <a:r>
              <a:rPr kumimoji="1" lang="zh-CN" altLang="en-US" sz="3600" b="1" dirty="0">
                <a:solidFill>
                  <a:srgbClr val="FF0000"/>
                </a:solidFill>
                <a:effectLst>
                  <a:outerShdw blurRad="38100" dist="38100" dir="2700000" algn="tl">
                    <a:srgbClr val="000000">
                      <a:alpha val="43137"/>
                    </a:srgbClr>
                  </a:outerShdw>
                </a:effectLst>
                <a:latin typeface="黑体" pitchFamily="2" charset="-122"/>
                <a:ea typeface="黑体" pitchFamily="2" charset="-122"/>
              </a:rPr>
              <a:t>颜真</a:t>
            </a:r>
            <a:r>
              <a:rPr kumimoji="1" lang="zh-CN" altLang="en-US" sz="3600" b="1" dirty="0">
                <a:solidFill>
                  <a:srgbClr val="FF0000"/>
                </a:solidFill>
                <a:effectLst>
                  <a:outerShdw blurRad="38100" dist="38100" dir="2700000" algn="tl">
                    <a:srgbClr val="000000">
                      <a:alpha val="43137"/>
                    </a:srgbClr>
                  </a:outerShdw>
                </a:effectLst>
                <a:latin typeface="黑体" pitchFamily="2" charset="-122"/>
                <a:ea typeface="黑体" pitchFamily="2" charset="-122"/>
              </a:rPr>
              <a:t>卿</a:t>
            </a:r>
            <a:r>
              <a:rPr kumimoji="1" lang="en-US" altLang="zh-CN" sz="3600" b="1" dirty="0">
                <a:solidFill>
                  <a:srgbClr val="FF0000"/>
                </a:solidFill>
                <a:effectLst>
                  <a:outerShdw blurRad="38100" dist="38100" dir="2700000" algn="tl">
                    <a:srgbClr val="000000">
                      <a:alpha val="43137"/>
                    </a:srgbClr>
                  </a:outerShdw>
                </a:effectLst>
                <a:latin typeface="黑体" pitchFamily="2" charset="-122"/>
                <a:ea typeface="黑体" pitchFamily="2" charset="-122"/>
              </a:rPr>
              <a:t>《</a:t>
            </a:r>
            <a:r>
              <a:rPr kumimoji="1" lang="zh-CN" altLang="en-US" sz="3600" b="1" dirty="0">
                <a:solidFill>
                  <a:srgbClr val="FF0000"/>
                </a:solidFill>
                <a:effectLst>
                  <a:outerShdw blurRad="38100" dist="38100" dir="2700000" algn="tl">
                    <a:srgbClr val="000000">
                      <a:alpha val="43137"/>
                    </a:srgbClr>
                  </a:outerShdw>
                </a:effectLst>
                <a:latin typeface="黑体" pitchFamily="2" charset="-122"/>
                <a:ea typeface="黑体" pitchFamily="2" charset="-122"/>
              </a:rPr>
              <a:t>多宝塔碑</a:t>
            </a:r>
            <a:r>
              <a:rPr kumimoji="1" lang="en-US" altLang="zh-CN" sz="3600" b="1" dirty="0">
                <a:solidFill>
                  <a:srgbClr val="FF0000"/>
                </a:solidFill>
                <a:effectLst>
                  <a:outerShdw blurRad="38100" dist="38100" dir="2700000" algn="tl">
                    <a:srgbClr val="000000">
                      <a:alpha val="43137"/>
                    </a:srgbClr>
                  </a:outerShdw>
                </a:effectLst>
                <a:latin typeface="黑体" pitchFamily="2" charset="-122"/>
                <a:ea typeface="黑体" pitchFamily="2" charset="-122"/>
              </a:rPr>
              <a:t>》</a:t>
            </a:r>
            <a:endParaRPr kumimoji="1" lang="en-US" altLang="zh-CN" sz="3600" b="1" dirty="0">
              <a:solidFill>
                <a:srgbClr val="FF0000"/>
              </a:solidFill>
              <a:effectLst>
                <a:outerShdw blurRad="38100" dist="38100" dir="2700000" algn="tl">
                  <a:srgbClr val="000000">
                    <a:alpha val="43137"/>
                  </a:srgbClr>
                </a:outerShdw>
              </a:effectLst>
              <a:latin typeface="黑体" pitchFamily="2" charset="-122"/>
              <a:ea typeface="黑体" pitchFamily="2" charset="-122"/>
            </a:endParaRPr>
          </a:p>
        </p:txBody>
      </p:sp>
      <p:sp>
        <p:nvSpPr>
          <p:cNvPr id="76816" name="Rectangle 16"/>
          <p:cNvSpPr>
            <a:spLocks noChangeArrowheads="1"/>
          </p:cNvSpPr>
          <p:nvPr/>
        </p:nvSpPr>
        <p:spPr bwMode="auto">
          <a:xfrm>
            <a:off x="4292600" y="692150"/>
            <a:ext cx="4816475" cy="1323975"/>
          </a:xfrm>
          <a:prstGeom prst="rect">
            <a:avLst/>
          </a:prstGeom>
          <a:noFill/>
          <a:ln>
            <a:noFill/>
          </a:ln>
          <a:effectLst/>
          <a:extLst>
            <a:ext uri="{909E8E84-426E-40DD-AFC4-6F175D3DCCD1}"/>
            <a:ext uri="{91240B29-F687-4F45-9708-019B960494DF}"/>
            <a:ext uri="{AF507438-7753-43E0-B8FC-AC1667EBCBE1}"/>
          </a:extLst>
        </p:spPr>
        <p:txBody>
          <a:bodyPr wrap="none">
            <a:spAutoFit/>
          </a:bodyPr>
          <a:lstStyle/>
          <a:p>
            <a:pPr algn="ctr" fontAlgn="auto">
              <a:spcBef>
                <a:spcPts val="0"/>
              </a:spcBef>
              <a:spcAft>
                <a:spcPts val="0"/>
              </a:spcAft>
              <a:defRPr/>
            </a:pPr>
            <a:r>
              <a:rPr kumimoji="1" lang="zh-CN" altLang="en-US" sz="4000" b="1" dirty="0">
                <a:solidFill>
                  <a:srgbClr val="FF0000"/>
                </a:solidFill>
                <a:effectLst>
                  <a:outerShdw blurRad="38100" dist="38100" dir="2700000" algn="tl">
                    <a:srgbClr val="000000">
                      <a:alpha val="43137"/>
                    </a:srgbClr>
                  </a:outerShdw>
                </a:effectLst>
                <a:latin typeface="黑体" pitchFamily="2" charset="-122"/>
                <a:ea typeface="黑体" pitchFamily="2" charset="-122"/>
              </a:rPr>
              <a:t>欧阳询</a:t>
            </a:r>
            <a:endParaRPr kumimoji="1" lang="en-US" altLang="zh-CN" sz="4000" b="1" dirty="0">
              <a:solidFill>
                <a:srgbClr val="FF0000"/>
              </a:solidFill>
              <a:effectLst>
                <a:outerShdw blurRad="38100" dist="38100" dir="2700000" algn="tl">
                  <a:srgbClr val="000000">
                    <a:alpha val="43137"/>
                  </a:srgbClr>
                </a:outerShdw>
              </a:effectLst>
              <a:latin typeface="黑体" pitchFamily="2" charset="-122"/>
              <a:ea typeface="黑体" pitchFamily="2" charset="-122"/>
            </a:endParaRPr>
          </a:p>
          <a:p>
            <a:pPr algn="ctr" fontAlgn="auto">
              <a:spcBef>
                <a:spcPts val="0"/>
              </a:spcBef>
              <a:spcAft>
                <a:spcPts val="0"/>
              </a:spcAft>
              <a:defRPr/>
            </a:pPr>
            <a:r>
              <a:rPr kumimoji="1" lang="en-US" altLang="zh-CN" sz="4000" b="1" dirty="0">
                <a:solidFill>
                  <a:srgbClr val="FF0000"/>
                </a:solidFill>
                <a:effectLst>
                  <a:outerShdw blurRad="38100" dist="38100" dir="2700000" algn="tl">
                    <a:srgbClr val="000000">
                      <a:alpha val="43137"/>
                    </a:srgbClr>
                  </a:outerShdw>
                </a:effectLst>
                <a:latin typeface="黑体" pitchFamily="2" charset="-122"/>
                <a:ea typeface="黑体" pitchFamily="2" charset="-122"/>
              </a:rPr>
              <a:t>《</a:t>
            </a:r>
            <a:r>
              <a:rPr kumimoji="1" lang="zh-CN" altLang="en-US" sz="4000" b="1" dirty="0">
                <a:solidFill>
                  <a:srgbClr val="FF0000"/>
                </a:solidFill>
                <a:effectLst>
                  <a:outerShdw blurRad="38100" dist="38100" dir="2700000" algn="tl">
                    <a:srgbClr val="000000">
                      <a:alpha val="43137"/>
                    </a:srgbClr>
                  </a:outerShdw>
                </a:effectLst>
                <a:latin typeface="黑体" pitchFamily="2" charset="-122"/>
                <a:ea typeface="黑体" pitchFamily="2" charset="-122"/>
              </a:rPr>
              <a:t>九成宫醴泉铭碑</a:t>
            </a:r>
            <a:r>
              <a:rPr kumimoji="1" lang="en-US" altLang="zh-CN" sz="4000" b="1" dirty="0">
                <a:solidFill>
                  <a:srgbClr val="FF0000"/>
                </a:solidFill>
                <a:effectLst>
                  <a:outerShdw blurRad="38100" dist="38100" dir="2700000" algn="tl">
                    <a:srgbClr val="000000">
                      <a:alpha val="43137"/>
                    </a:srgbClr>
                  </a:outerShdw>
                </a:effectLst>
                <a:latin typeface="黑体" pitchFamily="2" charset="-122"/>
                <a:ea typeface="黑体" pitchFamily="2" charset="-122"/>
              </a:rPr>
              <a:t>》</a:t>
            </a:r>
          </a:p>
        </p:txBody>
      </p:sp>
      <p:pic>
        <p:nvPicPr>
          <p:cNvPr id="58373" name="图片 12"/>
          <p:cNvPicPr>
            <a:picLocks noChangeAspect="1"/>
          </p:cNvPicPr>
          <p:nvPr/>
        </p:nvPicPr>
        <p:blipFill>
          <a:blip r:embed="rId3"/>
          <a:srcRect/>
          <a:stretch>
            <a:fillRect/>
          </a:stretch>
        </p:blipFill>
        <p:spPr bwMode="auto">
          <a:xfrm>
            <a:off x="5076825" y="2106613"/>
            <a:ext cx="3278188" cy="4762500"/>
          </a:xfrm>
          <a:prstGeom prst="rect">
            <a:avLst/>
          </a:prstGeom>
          <a:noFill/>
          <a:ln w="9525">
            <a:noFill/>
            <a:miter lim="800000"/>
            <a:headEnd/>
            <a:tailEnd/>
          </a:ln>
        </p:spPr>
      </p:pic>
      <p:grpSp>
        <p:nvGrpSpPr>
          <p:cNvPr id="58374" name="组合 13"/>
          <p:cNvGrpSpPr>
            <a:grpSpLocks/>
          </p:cNvGrpSpPr>
          <p:nvPr/>
        </p:nvGrpSpPr>
        <p:grpSpPr bwMode="auto">
          <a:xfrm>
            <a:off x="31750" y="-4763"/>
            <a:ext cx="9148763" cy="769938"/>
            <a:chOff x="-4539" y="-4737"/>
            <a:chExt cx="9148539" cy="769441"/>
          </a:xfrm>
        </p:grpSpPr>
        <p:pic>
          <p:nvPicPr>
            <p:cNvPr id="58375" name="Picture 6"/>
            <p:cNvPicPr>
              <a:picLocks noChangeAspect="1" noChangeArrowheads="1"/>
            </p:cNvPicPr>
            <p:nvPr/>
          </p:nvPicPr>
          <p:blipFill>
            <a:blip r:embed="rId4"/>
            <a:srcRect/>
            <a:stretch>
              <a:fillRect/>
            </a:stretch>
          </p:blipFill>
          <p:spPr bwMode="auto">
            <a:xfrm>
              <a:off x="-4539" y="0"/>
              <a:ext cx="9148539" cy="764704"/>
            </a:xfrm>
            <a:prstGeom prst="rect">
              <a:avLst/>
            </a:prstGeom>
            <a:noFill/>
            <a:ln w="9525">
              <a:noFill/>
              <a:miter lim="800000"/>
              <a:headEnd/>
              <a:tailEnd/>
            </a:ln>
          </p:spPr>
        </p:pic>
        <p:sp>
          <p:nvSpPr>
            <p:cNvPr id="16" name="Rectangle 4"/>
            <p:cNvSpPr>
              <a:spLocks noChangeArrowheads="1"/>
            </p:cNvSpPr>
            <p:nvPr/>
          </p:nvSpPr>
          <p:spPr bwMode="auto">
            <a:xfrm>
              <a:off x="1727382" y="-4737"/>
              <a:ext cx="5297357" cy="769441"/>
            </a:xfrm>
            <a:prstGeom prst="rect">
              <a:avLst/>
            </a:prstGeom>
            <a:noFill/>
            <a:ln>
              <a:noFill/>
            </a:ln>
            <a:effectLst/>
            <a:extLst>
              <a:ext uri="{909E8E84-426E-40DD-AFC4-6F175D3DCCD1}"/>
              <a:ext uri="{91240B29-F687-4F45-9708-019B960494DF}"/>
              <a:ext uri="{AF507438-7753-43E0-B8FC-AC1667EBCBE1}"/>
            </a:extLst>
          </p:spPr>
          <p:txBody>
            <a:bodyPr>
              <a:spAutoFit/>
            </a:bodyPr>
            <a:lstStyle/>
            <a:p>
              <a:pPr algn="ctr" fontAlgn="auto">
                <a:spcBef>
                  <a:spcPts val="0"/>
                </a:spcBef>
                <a:spcAft>
                  <a:spcPts val="0"/>
                </a:spcAft>
                <a:defRPr/>
              </a:pP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第</a:t>
              </a:r>
              <a:r>
                <a:rPr lang="en-US" altLang="zh-CN" sz="4400" b="1" dirty="0">
                  <a:solidFill>
                    <a:schemeClr val="bg1"/>
                  </a:solidFill>
                  <a:effectLst>
                    <a:outerShdw blurRad="38100" dist="38100" dir="2700000" algn="tl">
                      <a:srgbClr val="C0C0C0"/>
                    </a:outerShdw>
                  </a:effectLst>
                  <a:latin typeface="华文彩云" pitchFamily="2" charset="-122"/>
                  <a:ea typeface="华文彩云" pitchFamily="2" charset="-122"/>
                </a:rPr>
                <a:t>3</a:t>
              </a: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课  盛 唐 气 象</a:t>
              </a:r>
              <a:endPar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50179"/>
                                        </p:tgtEl>
                                        <p:attrNameLst>
                                          <p:attrName>style.visibility</p:attrName>
                                        </p:attrNameLst>
                                      </p:cBhvr>
                                      <p:to>
                                        <p:strVal val="visible"/>
                                      </p:to>
                                    </p:set>
                                    <p:anim calcmode="lin" valueType="num">
                                      <p:cBhvr additive="base">
                                        <p:cTn id="7" dur="500" fill="hold"/>
                                        <p:tgtEl>
                                          <p:spTgt spid="50179"/>
                                        </p:tgtEl>
                                        <p:attrNameLst>
                                          <p:attrName>ppt_x</p:attrName>
                                        </p:attrNameLst>
                                      </p:cBhvr>
                                      <p:tavLst>
                                        <p:tav tm="0">
                                          <p:val>
                                            <p:strVal val="0-#ppt_w/2"/>
                                          </p:val>
                                        </p:tav>
                                        <p:tav tm="100000">
                                          <p:val>
                                            <p:strVal val="#ppt_x"/>
                                          </p:val>
                                        </p:tav>
                                      </p:tavLst>
                                    </p:anim>
                                    <p:anim calcmode="lin" valueType="num">
                                      <p:cBhvr additive="base">
                                        <p:cTn id="8" dur="500" fill="hold"/>
                                        <p:tgtEl>
                                          <p:spTgt spid="501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1" name="Text Box 5"/>
          <p:cNvSpPr txBox="1">
            <a:spLocks noChangeArrowheads="1"/>
          </p:cNvSpPr>
          <p:nvPr/>
        </p:nvSpPr>
        <p:spPr bwMode="auto">
          <a:xfrm>
            <a:off x="271463" y="2435225"/>
            <a:ext cx="8280400" cy="701675"/>
          </a:xfrm>
          <a:prstGeom prst="rect">
            <a:avLst/>
          </a:prstGeom>
          <a:noFill/>
          <a:ln>
            <a:noFill/>
          </a:ln>
          <a:extLst>
            <a:ext uri="{909E8E84-426E-40DD-AFC4-6F175D3DCCD1}"/>
            <a:ext uri="{91240B29-F687-4F45-9708-019B960494DF}"/>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fontAlgn="auto">
              <a:spcBef>
                <a:spcPts val="0"/>
              </a:spcBef>
              <a:spcAft>
                <a:spcPts val="0"/>
              </a:spcAft>
              <a:defRPr/>
            </a:pPr>
            <a:r>
              <a:rPr lang="zh-CN" altLang="en-US" sz="4000" b="1" dirty="0" smtClean="0">
                <a:effectLst>
                  <a:outerShdw blurRad="38100" dist="38100" dir="2700000" algn="tl">
                    <a:srgbClr val="C0C0C0"/>
                  </a:outerShdw>
                </a:effectLst>
                <a:latin typeface="黑体" pitchFamily="2" charset="-122"/>
                <a:ea typeface="黑体" pitchFamily="2" charset="-122"/>
              </a:rPr>
              <a:t>（</a:t>
            </a:r>
            <a:r>
              <a:rPr lang="en-US" altLang="zh-CN" sz="4000" b="1" dirty="0" smtClean="0">
                <a:effectLst>
                  <a:outerShdw blurRad="38100" dist="38100" dir="2700000" algn="tl">
                    <a:srgbClr val="C0C0C0"/>
                  </a:outerShdw>
                </a:effectLst>
                <a:latin typeface="黑体" pitchFamily="2" charset="-122"/>
                <a:ea typeface="黑体" pitchFamily="2" charset="-122"/>
              </a:rPr>
              <a:t>1</a:t>
            </a:r>
            <a:r>
              <a:rPr lang="zh-CN" altLang="en-US" sz="4000" b="1" dirty="0" smtClean="0">
                <a:effectLst>
                  <a:outerShdw blurRad="38100" dist="38100" dir="2700000" algn="tl">
                    <a:srgbClr val="C0C0C0"/>
                  </a:outerShdw>
                </a:effectLst>
                <a:latin typeface="黑体" pitchFamily="2" charset="-122"/>
                <a:ea typeface="黑体" pitchFamily="2" charset="-122"/>
              </a:rPr>
              <a:t>）莫高窟</a:t>
            </a:r>
            <a:r>
              <a:rPr lang="zh-CN" altLang="en-US" sz="4000" b="1" dirty="0">
                <a:effectLst>
                  <a:outerShdw blurRad="38100" dist="38100" dir="2700000" algn="tl">
                    <a:srgbClr val="C0C0C0"/>
                  </a:outerShdw>
                </a:effectLst>
                <a:latin typeface="黑体" pitchFamily="2" charset="-122"/>
                <a:ea typeface="黑体" pitchFamily="2" charset="-122"/>
              </a:rPr>
              <a:t>位于今天什么地方？</a:t>
            </a:r>
          </a:p>
        </p:txBody>
      </p:sp>
      <p:sp>
        <p:nvSpPr>
          <p:cNvPr id="14342" name="Rectangle 6"/>
          <p:cNvSpPr>
            <a:spLocks noChangeArrowheads="1"/>
          </p:cNvSpPr>
          <p:nvPr/>
        </p:nvSpPr>
        <p:spPr bwMode="auto">
          <a:xfrm>
            <a:off x="971550" y="3106738"/>
            <a:ext cx="7242175" cy="830262"/>
          </a:xfrm>
          <a:prstGeom prst="rect">
            <a:avLst/>
          </a:prstGeom>
          <a:noFill/>
          <a:ln>
            <a:noFill/>
          </a:ln>
          <a:extLst>
            <a:ext uri="{909E8E84-426E-40DD-AFC4-6F175D3DCCD1}"/>
            <a:ext uri="{91240B29-F687-4F45-9708-019B960494DF}"/>
          </a:extLst>
        </p:spPr>
        <p:txBody>
          <a:bodyPr>
            <a:spAutoFit/>
          </a:bodyPr>
          <a:lstStyle/>
          <a:p>
            <a:pPr fontAlgn="auto">
              <a:spcBef>
                <a:spcPts val="0"/>
              </a:spcBef>
              <a:spcAft>
                <a:spcPts val="0"/>
              </a:spcAft>
              <a:defRPr/>
            </a:pPr>
            <a:r>
              <a:rPr lang="zh-CN" altLang="en-US" sz="4800" b="1" dirty="0">
                <a:solidFill>
                  <a:srgbClr val="FF0000"/>
                </a:solidFill>
                <a:effectLst>
                  <a:outerShdw blurRad="38100" dist="38100" dir="2700000" algn="tl">
                    <a:srgbClr val="C0C0C0"/>
                  </a:outerShdw>
                </a:effectLst>
                <a:latin typeface="黑体" pitchFamily="2" charset="-122"/>
                <a:ea typeface="黑体" pitchFamily="2" charset="-122"/>
              </a:rPr>
              <a:t>甘肃敦煌市东南的鸣沙山</a:t>
            </a:r>
          </a:p>
        </p:txBody>
      </p:sp>
      <p:sp>
        <p:nvSpPr>
          <p:cNvPr id="14344" name="Rectangle 8"/>
          <p:cNvSpPr>
            <a:spLocks noChangeArrowheads="1"/>
          </p:cNvSpPr>
          <p:nvPr/>
        </p:nvSpPr>
        <p:spPr bwMode="auto">
          <a:xfrm>
            <a:off x="415925" y="3940175"/>
            <a:ext cx="8548688" cy="2801938"/>
          </a:xfrm>
          <a:prstGeom prst="rect">
            <a:avLst/>
          </a:prstGeom>
          <a:noFill/>
          <a:ln w="9525">
            <a:noFill/>
            <a:miter lim="800000"/>
            <a:headEnd/>
            <a:tailEnd/>
          </a:ln>
          <a:effectLst/>
        </p:spPr>
        <p:txBody>
          <a:bodyPr anchor="ctr">
            <a:spAutoFit/>
          </a:bodyPr>
          <a:lstStyle/>
          <a:p>
            <a:pPr fontAlgn="auto">
              <a:spcBef>
                <a:spcPts val="0"/>
              </a:spcBef>
              <a:spcAft>
                <a:spcPts val="0"/>
              </a:spcAft>
              <a:defRPr/>
            </a:pPr>
            <a:r>
              <a:rPr lang="zh-CN" altLang="en-US" sz="4400" b="1" dirty="0">
                <a:solidFill>
                  <a:srgbClr val="000066"/>
                </a:solidFill>
                <a:effectLst>
                  <a:outerShdw blurRad="38100" dist="38100" dir="2700000" algn="tl">
                    <a:srgbClr val="C0C0C0"/>
                  </a:outerShdw>
                </a:effectLst>
                <a:latin typeface="黑体" pitchFamily="2" charset="-122"/>
                <a:ea typeface="黑体" pitchFamily="2" charset="-122"/>
              </a:rPr>
              <a:t>（</a:t>
            </a:r>
            <a:r>
              <a:rPr lang="en-US" altLang="zh-CN" sz="4400" b="1" dirty="0">
                <a:solidFill>
                  <a:srgbClr val="000066"/>
                </a:solidFill>
                <a:effectLst>
                  <a:outerShdw blurRad="38100" dist="38100" dir="2700000" algn="tl">
                    <a:srgbClr val="C0C0C0"/>
                  </a:outerShdw>
                </a:effectLst>
                <a:latin typeface="黑体" pitchFamily="2" charset="-122"/>
                <a:ea typeface="黑体" pitchFamily="2" charset="-122"/>
              </a:rPr>
              <a:t>2</a:t>
            </a:r>
            <a:r>
              <a:rPr lang="zh-CN" altLang="en-US" sz="4400" b="1" dirty="0">
                <a:solidFill>
                  <a:srgbClr val="000066"/>
                </a:solidFill>
                <a:effectLst>
                  <a:outerShdw blurRad="38100" dist="38100" dir="2700000" algn="tl">
                    <a:srgbClr val="C0C0C0"/>
                  </a:outerShdw>
                </a:effectLst>
                <a:latin typeface="黑体" pitchFamily="2" charset="-122"/>
                <a:ea typeface="黑体" pitchFamily="2" charset="-122"/>
              </a:rPr>
              <a:t>）敦煌</a:t>
            </a:r>
            <a:r>
              <a:rPr lang="zh-CN" altLang="en-US" sz="4400" b="1" dirty="0">
                <a:solidFill>
                  <a:srgbClr val="000066"/>
                </a:solidFill>
                <a:effectLst>
                  <a:outerShdw blurRad="38100" dist="38100" dir="2700000" algn="tl">
                    <a:srgbClr val="C0C0C0"/>
                  </a:outerShdw>
                </a:effectLst>
                <a:latin typeface="黑体" pitchFamily="2" charset="-122"/>
                <a:ea typeface="黑体" pitchFamily="2" charset="-122"/>
              </a:rPr>
              <a:t>莫高窟</a:t>
            </a:r>
            <a:r>
              <a:rPr lang="zh-CN" altLang="en-US" sz="4400" b="1" dirty="0">
                <a:solidFill>
                  <a:srgbClr val="000066"/>
                </a:solidFill>
                <a:effectLst>
                  <a:outerShdw blurRad="38100" dist="38100" dir="2700000" algn="tl">
                    <a:srgbClr val="C0C0C0"/>
                  </a:outerShdw>
                </a:effectLst>
                <a:latin typeface="黑体" pitchFamily="2" charset="-122"/>
                <a:ea typeface="黑体" pitchFamily="2" charset="-122"/>
              </a:rPr>
              <a:t>与</a:t>
            </a:r>
            <a:r>
              <a:rPr lang="en-US" altLang="zh-CN" sz="4400" b="1" dirty="0">
                <a:solidFill>
                  <a:srgbClr val="000066"/>
                </a:solidFill>
                <a:effectLst>
                  <a:outerShdw blurRad="38100" dist="38100" dir="2700000" algn="tl">
                    <a:srgbClr val="C0C0C0"/>
                  </a:outerShdw>
                </a:effectLst>
                <a:latin typeface="黑体" pitchFamily="2" charset="-122"/>
                <a:ea typeface="黑体" pitchFamily="2" charset="-122"/>
              </a:rPr>
              <a:t>___________</a:t>
            </a:r>
          </a:p>
          <a:p>
            <a:pPr fontAlgn="auto">
              <a:spcBef>
                <a:spcPts val="0"/>
              </a:spcBef>
              <a:spcAft>
                <a:spcPts val="0"/>
              </a:spcAft>
              <a:defRPr/>
            </a:pPr>
            <a:r>
              <a:rPr lang="en-US" altLang="zh-CN" sz="4400" b="1" dirty="0">
                <a:solidFill>
                  <a:srgbClr val="000066"/>
                </a:solidFill>
                <a:effectLst>
                  <a:outerShdw blurRad="38100" dist="38100" dir="2700000" algn="tl">
                    <a:srgbClr val="C0C0C0"/>
                  </a:outerShdw>
                </a:effectLst>
                <a:latin typeface="黑体" pitchFamily="2" charset="-122"/>
                <a:ea typeface="黑体" pitchFamily="2" charset="-122"/>
              </a:rPr>
              <a:t>____________________________</a:t>
            </a:r>
            <a:r>
              <a:rPr lang="zh-CN" altLang="en-US" sz="4400" b="1" dirty="0">
                <a:solidFill>
                  <a:srgbClr val="000066"/>
                </a:solidFill>
                <a:effectLst>
                  <a:outerShdw blurRad="38100" dist="38100" dir="2700000" algn="tl">
                    <a:srgbClr val="C0C0C0"/>
                  </a:outerShdw>
                </a:effectLst>
                <a:latin typeface="黑体" pitchFamily="2" charset="-122"/>
                <a:ea typeface="黑体" pitchFamily="2" charset="-122"/>
              </a:rPr>
              <a:t>是</a:t>
            </a:r>
            <a:r>
              <a:rPr lang="zh-CN" altLang="en-US" sz="4400" b="1" dirty="0">
                <a:solidFill>
                  <a:srgbClr val="000066"/>
                </a:solidFill>
                <a:effectLst>
                  <a:outerShdw blurRad="38100" dist="38100" dir="2700000" algn="tl">
                    <a:srgbClr val="C0C0C0"/>
                  </a:outerShdw>
                </a:effectLst>
                <a:latin typeface="黑体" pitchFamily="2" charset="-122"/>
                <a:ea typeface="黑体" pitchFamily="2" charset="-122"/>
              </a:rPr>
              <a:t>我国的三大石窟，是闻名中外的艺术宝库。</a:t>
            </a:r>
          </a:p>
        </p:txBody>
      </p:sp>
      <p:sp>
        <p:nvSpPr>
          <p:cNvPr id="12" name="Rectangle 4"/>
          <p:cNvSpPr>
            <a:spLocks noChangeArrowheads="1"/>
          </p:cNvSpPr>
          <p:nvPr/>
        </p:nvSpPr>
        <p:spPr bwMode="auto">
          <a:xfrm>
            <a:off x="0" y="595313"/>
            <a:ext cx="9144000" cy="1108075"/>
          </a:xfrm>
          <a:prstGeom prst="rect">
            <a:avLst/>
          </a:prstGeom>
          <a:blipFill>
            <a:blip r:embed="rId2"/>
            <a:tile tx="0" ty="0" sx="100000" sy="100000" flip="none" algn="tl"/>
          </a:blipFill>
          <a:ln>
            <a:noFill/>
          </a:ln>
          <a:effectLst>
            <a:outerShdw dist="35921" dir="2700000" algn="ctr" rotWithShape="0">
              <a:srgbClr val="C0C0C0"/>
            </a:outerShdw>
          </a:effectLst>
        </p:spPr>
        <p:txBody>
          <a:bodyPr anchor="ctr">
            <a:spAutoFit/>
          </a:bodyPr>
          <a:lstStyle/>
          <a:p>
            <a:pPr algn="ctr" fontAlgn="auto">
              <a:spcBef>
                <a:spcPts val="0"/>
              </a:spcBef>
              <a:spcAft>
                <a:spcPts val="0"/>
              </a:spcAft>
              <a:defRPr/>
            </a:pPr>
            <a:r>
              <a:rPr lang="zh-CN" altLang="en-US" sz="6600" b="1" dirty="0">
                <a:solidFill>
                  <a:srgbClr val="FF0000"/>
                </a:solidFill>
                <a:effectLst>
                  <a:outerShdw blurRad="38100" dist="38100" dir="2700000" algn="tl">
                    <a:srgbClr val="000000">
                      <a:alpha val="43137"/>
                    </a:srgbClr>
                  </a:outerShdw>
                </a:effectLst>
                <a:latin typeface="隶书" pitchFamily="49" charset="-122"/>
                <a:ea typeface="隶书" pitchFamily="49" charset="-122"/>
              </a:rPr>
              <a:t>四、</a:t>
            </a:r>
            <a:r>
              <a:rPr lang="zh-CN" altLang="en-US" sz="6600" b="1" dirty="0">
                <a:solidFill>
                  <a:srgbClr val="FF0000"/>
                </a:solidFill>
                <a:effectLst>
                  <a:outerShdw blurRad="38100" dist="38100" dir="2700000" algn="tl">
                    <a:srgbClr val="000000">
                      <a:alpha val="43137"/>
                    </a:srgbClr>
                  </a:outerShdw>
                </a:effectLst>
                <a:latin typeface="隶书" pitchFamily="49" charset="-122"/>
                <a:ea typeface="隶书" pitchFamily="49" charset="-122"/>
              </a:rPr>
              <a:t>多彩的文学</a:t>
            </a:r>
            <a:r>
              <a:rPr lang="zh-CN" altLang="en-US" sz="6600" b="1" dirty="0">
                <a:solidFill>
                  <a:srgbClr val="FF0000"/>
                </a:solidFill>
                <a:effectLst>
                  <a:outerShdw blurRad="38100" dist="38100" dir="2700000" algn="tl">
                    <a:srgbClr val="000000">
                      <a:alpha val="43137"/>
                    </a:srgbClr>
                  </a:outerShdw>
                </a:effectLst>
                <a:latin typeface="隶书" pitchFamily="49" charset="-122"/>
                <a:ea typeface="隶书" pitchFamily="49" charset="-122"/>
              </a:rPr>
              <a:t>艺术</a:t>
            </a:r>
            <a:endParaRPr lang="zh-CN" altLang="en-US" sz="6600" b="1" dirty="0">
              <a:solidFill>
                <a:srgbClr val="FF0000"/>
              </a:solidFill>
              <a:effectLst>
                <a:outerShdw blurRad="38100" dist="38100" dir="2700000" algn="tl">
                  <a:srgbClr val="000000">
                    <a:alpha val="43137"/>
                  </a:srgbClr>
                </a:outerShdw>
              </a:effectLst>
              <a:latin typeface="隶书" pitchFamily="49" charset="-122"/>
              <a:ea typeface="隶书" pitchFamily="49" charset="-122"/>
            </a:endParaRPr>
          </a:p>
        </p:txBody>
      </p:sp>
      <p:grpSp>
        <p:nvGrpSpPr>
          <p:cNvPr id="59397" name="组合 12"/>
          <p:cNvGrpSpPr>
            <a:grpSpLocks/>
          </p:cNvGrpSpPr>
          <p:nvPr/>
        </p:nvGrpSpPr>
        <p:grpSpPr bwMode="auto">
          <a:xfrm>
            <a:off x="31750" y="-4763"/>
            <a:ext cx="9148763" cy="769938"/>
            <a:chOff x="-4539" y="-4737"/>
            <a:chExt cx="9148539" cy="769441"/>
          </a:xfrm>
        </p:grpSpPr>
        <p:pic>
          <p:nvPicPr>
            <p:cNvPr id="59400" name="Picture 6"/>
            <p:cNvPicPr>
              <a:picLocks noChangeAspect="1" noChangeArrowheads="1"/>
            </p:cNvPicPr>
            <p:nvPr/>
          </p:nvPicPr>
          <p:blipFill>
            <a:blip r:embed="rId3"/>
            <a:srcRect/>
            <a:stretch>
              <a:fillRect/>
            </a:stretch>
          </p:blipFill>
          <p:spPr bwMode="auto">
            <a:xfrm>
              <a:off x="-4539" y="0"/>
              <a:ext cx="9148539" cy="764704"/>
            </a:xfrm>
            <a:prstGeom prst="rect">
              <a:avLst/>
            </a:prstGeom>
            <a:noFill/>
            <a:ln w="9525">
              <a:noFill/>
              <a:miter lim="800000"/>
              <a:headEnd/>
              <a:tailEnd/>
            </a:ln>
          </p:spPr>
        </p:pic>
        <p:sp>
          <p:nvSpPr>
            <p:cNvPr id="15" name="Rectangle 4"/>
            <p:cNvSpPr>
              <a:spLocks noChangeArrowheads="1"/>
            </p:cNvSpPr>
            <p:nvPr/>
          </p:nvSpPr>
          <p:spPr bwMode="auto">
            <a:xfrm>
              <a:off x="1727382" y="-4737"/>
              <a:ext cx="5297357" cy="769441"/>
            </a:xfrm>
            <a:prstGeom prst="rect">
              <a:avLst/>
            </a:prstGeom>
            <a:noFill/>
            <a:ln>
              <a:noFill/>
            </a:ln>
            <a:effectLst/>
            <a:extLst>
              <a:ext uri="{909E8E84-426E-40DD-AFC4-6F175D3DCCD1}"/>
              <a:ext uri="{91240B29-F687-4F45-9708-019B960494DF}"/>
              <a:ext uri="{AF507438-7753-43E0-B8FC-AC1667EBCBE1}"/>
            </a:extLst>
          </p:spPr>
          <p:txBody>
            <a:bodyPr>
              <a:spAutoFit/>
            </a:bodyPr>
            <a:lstStyle/>
            <a:p>
              <a:pPr algn="ctr" fontAlgn="auto">
                <a:spcBef>
                  <a:spcPts val="0"/>
                </a:spcBef>
                <a:spcAft>
                  <a:spcPts val="0"/>
                </a:spcAft>
                <a:defRPr/>
              </a:pP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第</a:t>
              </a:r>
              <a:r>
                <a:rPr lang="en-US" altLang="zh-CN" sz="4400" b="1" dirty="0">
                  <a:solidFill>
                    <a:schemeClr val="bg1"/>
                  </a:solidFill>
                  <a:effectLst>
                    <a:outerShdw blurRad="38100" dist="38100" dir="2700000" algn="tl">
                      <a:srgbClr val="C0C0C0"/>
                    </a:outerShdw>
                  </a:effectLst>
                  <a:latin typeface="华文彩云" pitchFamily="2" charset="-122"/>
                  <a:ea typeface="华文彩云" pitchFamily="2" charset="-122"/>
                </a:rPr>
                <a:t>3</a:t>
              </a: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课  盛 唐 气 象</a:t>
              </a:r>
              <a:endPar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endParaRPr>
            </a:p>
          </p:txBody>
        </p:sp>
      </p:grpSp>
      <p:sp>
        <p:nvSpPr>
          <p:cNvPr id="16" name="Text Box 4"/>
          <p:cNvSpPr txBox="1">
            <a:spLocks noChangeArrowheads="1"/>
          </p:cNvSpPr>
          <p:nvPr/>
        </p:nvSpPr>
        <p:spPr bwMode="auto">
          <a:xfrm>
            <a:off x="1363663" y="1700213"/>
            <a:ext cx="6880225" cy="708025"/>
          </a:xfrm>
          <a:prstGeom prst="rect">
            <a:avLst/>
          </a:prstGeom>
          <a:noFill/>
          <a:ln w="9525">
            <a:noFill/>
            <a:miter lim="800000"/>
            <a:headEnd/>
            <a:tailEnd/>
          </a:ln>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auto" hangingPunct="1">
              <a:spcBef>
                <a:spcPct val="50000"/>
              </a:spcBef>
              <a:spcAft>
                <a:spcPts val="0"/>
              </a:spcAft>
              <a:defRPr/>
            </a:pPr>
            <a:r>
              <a:rPr lang="en-US" altLang="zh-CN" sz="4000" b="1" dirty="0" smtClean="0">
                <a:solidFill>
                  <a:srgbClr val="CC0000"/>
                </a:solidFill>
                <a:effectLst>
                  <a:outerShdw blurRad="38100" dist="38100" dir="2700000" algn="tl">
                    <a:srgbClr val="000000">
                      <a:alpha val="43137"/>
                    </a:srgbClr>
                  </a:outerShdw>
                </a:effectLst>
                <a:latin typeface="黑体" pitchFamily="2" charset="-122"/>
                <a:ea typeface="黑体" pitchFamily="2" charset="-122"/>
              </a:rPr>
              <a:t>3.</a:t>
            </a:r>
            <a:r>
              <a:rPr lang="zh-CN" altLang="en-US" sz="4000" b="1" dirty="0" smtClean="0">
                <a:solidFill>
                  <a:srgbClr val="CC0000"/>
                </a:solidFill>
                <a:effectLst>
                  <a:outerShdw blurRad="38100" dist="38100" dir="2700000" algn="tl">
                    <a:srgbClr val="000000">
                      <a:alpha val="43137"/>
                    </a:srgbClr>
                  </a:outerShdw>
                </a:effectLst>
                <a:latin typeface="黑体" pitchFamily="2" charset="-122"/>
                <a:ea typeface="黑体" pitchFamily="2" charset="-122"/>
              </a:rPr>
              <a:t>敦煌莫高窟</a:t>
            </a:r>
            <a:r>
              <a:rPr lang="zh-CN" altLang="en-US" sz="4000" b="1" dirty="0">
                <a:solidFill>
                  <a:srgbClr val="CC0000"/>
                </a:solidFill>
                <a:effectLst>
                  <a:outerShdw blurRad="38100" dist="38100" dir="2700000" algn="tl">
                    <a:srgbClr val="000000">
                      <a:alpha val="43137"/>
                    </a:srgbClr>
                  </a:outerShdw>
                </a:effectLst>
                <a:latin typeface="黑体" pitchFamily="2" charset="-122"/>
                <a:ea typeface="黑体" pitchFamily="2" charset="-122"/>
              </a:rPr>
              <a:t>艺术</a:t>
            </a:r>
          </a:p>
        </p:txBody>
      </p:sp>
      <p:sp>
        <p:nvSpPr>
          <p:cNvPr id="2" name="矩形 1"/>
          <p:cNvSpPr/>
          <p:nvPr/>
        </p:nvSpPr>
        <p:spPr>
          <a:xfrm>
            <a:off x="395288" y="3925888"/>
            <a:ext cx="8223250" cy="1447800"/>
          </a:xfrm>
          <a:prstGeom prst="rect">
            <a:avLst/>
          </a:prstGeom>
        </p:spPr>
        <p:txBody>
          <a:bodyPr>
            <a:spAutoFit/>
          </a:bodyPr>
          <a:lstStyle/>
          <a:p>
            <a:pPr fontAlgn="auto">
              <a:spcBef>
                <a:spcPts val="0"/>
              </a:spcBef>
              <a:spcAft>
                <a:spcPts val="0"/>
              </a:spcAft>
              <a:defRPr/>
            </a:pPr>
            <a:r>
              <a:rPr lang="zh-CN" altLang="en-US" sz="4400" b="1" dirty="0">
                <a:solidFill>
                  <a:srgbClr val="FF0000"/>
                </a:solidFill>
                <a:effectLst>
                  <a:outerShdw blurRad="38100" dist="38100" dir="2700000" algn="tl">
                    <a:srgbClr val="C0C0C0"/>
                  </a:outerShdw>
                </a:effectLst>
                <a:latin typeface="黑体" pitchFamily="2" charset="-122"/>
                <a:ea typeface="黑体" pitchFamily="2" charset="-122"/>
              </a:rPr>
              <a:t>                  山西</a:t>
            </a:r>
            <a:r>
              <a:rPr lang="zh-CN" altLang="en-US" sz="4400" b="1" dirty="0">
                <a:solidFill>
                  <a:srgbClr val="FF0000"/>
                </a:solidFill>
                <a:effectLst>
                  <a:outerShdw blurRad="38100" dist="38100" dir="2700000" algn="tl">
                    <a:srgbClr val="C0C0C0"/>
                  </a:outerShdw>
                </a:effectLst>
                <a:latin typeface="黑体" pitchFamily="2" charset="-122"/>
                <a:ea typeface="黑体" pitchFamily="2" charset="-122"/>
              </a:rPr>
              <a:t>大同的云冈石窟、河南洛阳的龙门石窟</a:t>
            </a:r>
            <a:endParaRPr lang="zh-CN" altLang="en-US" dirty="0">
              <a:solidFill>
                <a:srgbClr val="FF0000"/>
              </a:solidFill>
              <a:latin typeface="+mn-lt"/>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42"/>
                                        </p:tgtEl>
                                        <p:attrNameLst>
                                          <p:attrName>style.visibility</p:attrName>
                                        </p:attrNameLst>
                                      </p:cBhvr>
                                      <p:to>
                                        <p:strVal val="visible"/>
                                      </p:to>
                                    </p:set>
                                    <p:animEffect transition="in" filter="blinds(horizontal)">
                                      <p:cBhvr>
                                        <p:cTn id="7" dur="500"/>
                                        <p:tgtEl>
                                          <p:spTgt spid="1434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344"/>
                                        </p:tgtEl>
                                        <p:attrNameLst>
                                          <p:attrName>style.visibility</p:attrName>
                                        </p:attrNameLst>
                                      </p:cBhvr>
                                      <p:to>
                                        <p:strVal val="visible"/>
                                      </p:to>
                                    </p:set>
                                    <p:animEffect transition="in" filter="blinds(horizontal)">
                                      <p:cBhvr>
                                        <p:cTn id="12" dur="500"/>
                                        <p:tgtEl>
                                          <p:spTgt spid="143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2" grpId="0"/>
      <p:bldP spid="1434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417" name="Group 3"/>
          <p:cNvGrpSpPr>
            <a:grpSpLocks/>
          </p:cNvGrpSpPr>
          <p:nvPr/>
        </p:nvGrpSpPr>
        <p:grpSpPr bwMode="auto">
          <a:xfrm>
            <a:off x="36513" y="765175"/>
            <a:ext cx="9144000" cy="5976938"/>
            <a:chOff x="0" y="0"/>
            <a:chExt cx="4884" cy="2949"/>
          </a:xfrm>
        </p:grpSpPr>
        <p:pic>
          <p:nvPicPr>
            <p:cNvPr id="60423" name="Picture 4" descr="１２"/>
            <p:cNvPicPr>
              <a:picLocks noChangeAspect="1" noChangeArrowheads="1"/>
            </p:cNvPicPr>
            <p:nvPr/>
          </p:nvPicPr>
          <p:blipFill>
            <a:blip r:embed="rId2"/>
            <a:srcRect/>
            <a:stretch>
              <a:fillRect/>
            </a:stretch>
          </p:blipFill>
          <p:spPr bwMode="auto">
            <a:xfrm>
              <a:off x="0" y="0"/>
              <a:ext cx="4884" cy="2949"/>
            </a:xfrm>
            <a:prstGeom prst="rect">
              <a:avLst/>
            </a:prstGeom>
            <a:noFill/>
            <a:ln w="9525">
              <a:noFill/>
              <a:miter lim="800000"/>
              <a:headEnd/>
              <a:tailEnd/>
            </a:ln>
          </p:spPr>
        </p:pic>
        <p:sp>
          <p:nvSpPr>
            <p:cNvPr id="60424" name="Text Box 5"/>
            <p:cNvSpPr txBox="1">
              <a:spLocks noChangeArrowheads="1"/>
            </p:cNvSpPr>
            <p:nvPr/>
          </p:nvSpPr>
          <p:spPr bwMode="auto">
            <a:xfrm>
              <a:off x="1036" y="69"/>
              <a:ext cx="2139" cy="209"/>
            </a:xfrm>
            <a:prstGeom prst="rect">
              <a:avLst/>
            </a:prstGeom>
            <a:solidFill>
              <a:schemeClr val="bg1"/>
            </a:solidFill>
            <a:ln w="9525">
              <a:noFill/>
              <a:miter lim="800000"/>
              <a:headEnd/>
              <a:tailEnd/>
            </a:ln>
          </p:spPr>
          <p:txBody>
            <a:bodyPr>
              <a:spAutoFit/>
            </a:bodyPr>
            <a:lstStyle/>
            <a:p>
              <a:pPr marL="342900" indent="-342900">
                <a:lnSpc>
                  <a:spcPct val="80000"/>
                </a:lnSpc>
                <a:spcBef>
                  <a:spcPct val="50000"/>
                </a:spcBef>
                <a:buClr>
                  <a:schemeClr val="hlink"/>
                </a:buClr>
                <a:buSzPct val="70000"/>
                <a:buFont typeface="Wingdings" pitchFamily="2" charset="2"/>
                <a:buNone/>
              </a:pPr>
              <a:r>
                <a:rPr lang="zh-CN" altLang="zh-CN" sz="2400" b="1">
                  <a:solidFill>
                    <a:srgbClr val="0000CC"/>
                  </a:solidFill>
                  <a:ea typeface="华文中宋" pitchFamily="2" charset="-122"/>
                </a:rPr>
                <a:t>            </a:t>
              </a:r>
              <a:endParaRPr lang="zh-CN" altLang="en-US" sz="3200" b="1">
                <a:solidFill>
                  <a:srgbClr val="0000CC"/>
                </a:solidFill>
                <a:ea typeface="华文中宋" pitchFamily="2" charset="-122"/>
              </a:endParaRPr>
            </a:p>
          </p:txBody>
        </p:sp>
        <p:sp>
          <p:nvSpPr>
            <p:cNvPr id="60425" name="Text Box 6"/>
            <p:cNvSpPr txBox="1">
              <a:spLocks noChangeArrowheads="1"/>
            </p:cNvSpPr>
            <p:nvPr/>
          </p:nvSpPr>
          <p:spPr bwMode="auto">
            <a:xfrm>
              <a:off x="1406" y="1499"/>
              <a:ext cx="2382" cy="240"/>
            </a:xfrm>
            <a:prstGeom prst="rect">
              <a:avLst/>
            </a:prstGeom>
            <a:solidFill>
              <a:schemeClr val="bg1"/>
            </a:solidFill>
            <a:ln w="9525">
              <a:noFill/>
              <a:miter lim="800000"/>
              <a:headEnd/>
              <a:tailEnd/>
            </a:ln>
          </p:spPr>
          <p:txBody>
            <a:bodyPr>
              <a:spAutoFit/>
            </a:bodyPr>
            <a:lstStyle/>
            <a:p>
              <a:pPr marL="342900" indent="-342900">
                <a:lnSpc>
                  <a:spcPct val="80000"/>
                </a:lnSpc>
                <a:spcBef>
                  <a:spcPct val="50000"/>
                </a:spcBef>
                <a:buClr>
                  <a:schemeClr val="hlink"/>
                </a:buClr>
                <a:buSzPct val="70000"/>
                <a:buFont typeface="Wingdings" pitchFamily="2" charset="2"/>
                <a:buNone/>
              </a:pPr>
              <a:r>
                <a:rPr lang="zh-CN" altLang="zh-CN" sz="3200" b="1">
                  <a:solidFill>
                    <a:srgbClr val="0000CC"/>
                  </a:solidFill>
                  <a:ea typeface="华文中宋" pitchFamily="2" charset="-122"/>
                </a:rPr>
                <a:t>        </a:t>
              </a:r>
              <a:endParaRPr lang="zh-CN" altLang="en-US" sz="3200" b="1">
                <a:solidFill>
                  <a:srgbClr val="0000CC"/>
                </a:solidFill>
                <a:ea typeface="华文中宋" pitchFamily="2" charset="-122"/>
              </a:endParaRPr>
            </a:p>
          </p:txBody>
        </p:sp>
      </p:grpSp>
      <p:sp>
        <p:nvSpPr>
          <p:cNvPr id="2" name="矩形 1"/>
          <p:cNvSpPr/>
          <p:nvPr/>
        </p:nvSpPr>
        <p:spPr>
          <a:xfrm>
            <a:off x="1476375" y="904875"/>
            <a:ext cx="4467225" cy="2308225"/>
          </a:xfrm>
          <a:prstGeom prst="rect">
            <a:avLst/>
          </a:prstGeom>
        </p:spPr>
        <p:txBody>
          <a:bodyPr>
            <a:spAutoFit/>
          </a:bodyPr>
          <a:lstStyle/>
          <a:p>
            <a:pPr fontAlgn="auto">
              <a:spcBef>
                <a:spcPts val="0"/>
              </a:spcBef>
              <a:spcAft>
                <a:spcPts val="0"/>
              </a:spcAft>
              <a:buClr>
                <a:srgbClr val="0000FF"/>
              </a:buClr>
              <a:buSzPct val="70000"/>
              <a:defRPr/>
            </a:pPr>
            <a:r>
              <a:rPr lang="zh-CN" altLang="zh-CN" sz="3600" b="1" dirty="0">
                <a:solidFill>
                  <a:srgbClr val="0000CC"/>
                </a:solidFill>
                <a:effectLst>
                  <a:outerShdw blurRad="38100" dist="38100" dir="2700000" algn="tl">
                    <a:srgbClr val="000000">
                      <a:alpha val="43137"/>
                    </a:srgbClr>
                  </a:outerShdw>
                </a:effectLst>
                <a:latin typeface="黑体" pitchFamily="2" charset="-122"/>
                <a:ea typeface="黑体" pitchFamily="2" charset="-122"/>
              </a:rPr>
              <a:t>1600</a:t>
            </a:r>
            <a:r>
              <a:rPr lang="zh-CN" altLang="en-US" sz="3600" b="1" dirty="0">
                <a:solidFill>
                  <a:srgbClr val="0000CC"/>
                </a:solidFill>
                <a:effectLst>
                  <a:outerShdw blurRad="38100" dist="38100" dir="2700000" algn="tl">
                    <a:srgbClr val="000000">
                      <a:alpha val="43137"/>
                    </a:srgbClr>
                  </a:outerShdw>
                </a:effectLst>
                <a:latin typeface="黑体" pitchFamily="2" charset="-122"/>
                <a:ea typeface="黑体" pitchFamily="2" charset="-122"/>
              </a:rPr>
              <a:t>年前，有个和尚乐僔来到敦煌。呀，天晚了，太阳就快沉到大沙漠里去了。</a:t>
            </a:r>
          </a:p>
        </p:txBody>
      </p:sp>
      <p:sp>
        <p:nvSpPr>
          <p:cNvPr id="3" name="矩形 2"/>
          <p:cNvSpPr/>
          <p:nvPr/>
        </p:nvSpPr>
        <p:spPr>
          <a:xfrm>
            <a:off x="2555875" y="3141663"/>
            <a:ext cx="4572000" cy="3416300"/>
          </a:xfrm>
          <a:prstGeom prst="rect">
            <a:avLst/>
          </a:prstGeom>
        </p:spPr>
        <p:txBody>
          <a:bodyPr>
            <a:spAutoFit/>
          </a:bodyPr>
          <a:lstStyle/>
          <a:p>
            <a:pPr fontAlgn="auto">
              <a:spcBef>
                <a:spcPts val="0"/>
              </a:spcBef>
              <a:spcAft>
                <a:spcPts val="0"/>
              </a:spcAft>
              <a:buClr>
                <a:srgbClr val="0000FF"/>
              </a:buClr>
              <a:buSzPct val="70000"/>
              <a:defRPr/>
            </a:pPr>
            <a:r>
              <a:rPr lang="zh-CN" altLang="en-US" sz="3600" b="1" dirty="0">
                <a:solidFill>
                  <a:srgbClr val="0000CC"/>
                </a:solidFill>
                <a:effectLst>
                  <a:outerShdw blurRad="38100" dist="38100" dir="2700000" algn="tl">
                    <a:srgbClr val="000000">
                      <a:alpha val="43137"/>
                    </a:srgbClr>
                  </a:outerShdw>
                </a:effectLst>
                <a:latin typeface="黑体" pitchFamily="2" charset="-122"/>
                <a:ea typeface="黑体" pitchFamily="2" charset="-122"/>
              </a:rPr>
              <a:t>忽然，前面出现一个奇迹：山峰上金光灿烂，好像有许多佛在金光中走动。“这是圣地呀！”乐僔发誓要在这儿建造石窟。</a:t>
            </a:r>
          </a:p>
        </p:txBody>
      </p:sp>
      <p:grpSp>
        <p:nvGrpSpPr>
          <p:cNvPr id="60420" name="组合 11"/>
          <p:cNvGrpSpPr>
            <a:grpSpLocks/>
          </p:cNvGrpSpPr>
          <p:nvPr/>
        </p:nvGrpSpPr>
        <p:grpSpPr bwMode="auto">
          <a:xfrm>
            <a:off x="31750" y="-4763"/>
            <a:ext cx="9148763" cy="769938"/>
            <a:chOff x="-4539" y="-4737"/>
            <a:chExt cx="9148539" cy="769441"/>
          </a:xfrm>
        </p:grpSpPr>
        <p:pic>
          <p:nvPicPr>
            <p:cNvPr id="60421" name="Picture 6"/>
            <p:cNvPicPr>
              <a:picLocks noChangeAspect="1" noChangeArrowheads="1"/>
            </p:cNvPicPr>
            <p:nvPr/>
          </p:nvPicPr>
          <p:blipFill>
            <a:blip r:embed="rId3"/>
            <a:srcRect/>
            <a:stretch>
              <a:fillRect/>
            </a:stretch>
          </p:blipFill>
          <p:spPr bwMode="auto">
            <a:xfrm>
              <a:off x="-4539" y="0"/>
              <a:ext cx="9148539" cy="764704"/>
            </a:xfrm>
            <a:prstGeom prst="rect">
              <a:avLst/>
            </a:prstGeom>
            <a:noFill/>
            <a:ln w="9525">
              <a:noFill/>
              <a:miter lim="800000"/>
              <a:headEnd/>
              <a:tailEnd/>
            </a:ln>
          </p:spPr>
        </p:pic>
        <p:sp>
          <p:nvSpPr>
            <p:cNvPr id="14" name="Rectangle 4"/>
            <p:cNvSpPr>
              <a:spLocks noChangeArrowheads="1"/>
            </p:cNvSpPr>
            <p:nvPr/>
          </p:nvSpPr>
          <p:spPr bwMode="auto">
            <a:xfrm>
              <a:off x="1727382" y="-4737"/>
              <a:ext cx="5297357" cy="769441"/>
            </a:xfrm>
            <a:prstGeom prst="rect">
              <a:avLst/>
            </a:prstGeom>
            <a:noFill/>
            <a:ln>
              <a:noFill/>
            </a:ln>
            <a:effectLst/>
            <a:extLst>
              <a:ext uri="{909E8E84-426E-40DD-AFC4-6F175D3DCCD1}"/>
              <a:ext uri="{91240B29-F687-4F45-9708-019B960494DF}"/>
              <a:ext uri="{AF507438-7753-43E0-B8FC-AC1667EBCBE1}"/>
            </a:extLst>
          </p:spPr>
          <p:txBody>
            <a:bodyPr>
              <a:spAutoFit/>
            </a:bodyPr>
            <a:lstStyle/>
            <a:p>
              <a:pPr algn="ctr" fontAlgn="auto">
                <a:spcBef>
                  <a:spcPts val="0"/>
                </a:spcBef>
                <a:spcAft>
                  <a:spcPts val="0"/>
                </a:spcAft>
                <a:defRPr/>
              </a:pP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第</a:t>
              </a:r>
              <a:r>
                <a:rPr lang="en-US" altLang="zh-CN" sz="4400" b="1" dirty="0">
                  <a:solidFill>
                    <a:schemeClr val="bg1"/>
                  </a:solidFill>
                  <a:effectLst>
                    <a:outerShdw blurRad="38100" dist="38100" dir="2700000" algn="tl">
                      <a:srgbClr val="C0C0C0"/>
                    </a:outerShdw>
                  </a:effectLst>
                  <a:latin typeface="华文彩云" pitchFamily="2" charset="-122"/>
                  <a:ea typeface="华文彩云" pitchFamily="2" charset="-122"/>
                </a:rPr>
                <a:t>3</a:t>
              </a: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课  盛 唐 气 象</a:t>
              </a:r>
              <a:endPar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endParaRPr>
            </a:p>
          </p:txBody>
        </p:sp>
      </p:gr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40" name="Picture 4" descr="敦煌艺术9"/>
          <p:cNvPicPr>
            <a:picLocks noChangeAspect="1" noChangeArrowheads="1"/>
          </p:cNvPicPr>
          <p:nvPr/>
        </p:nvPicPr>
        <p:blipFill>
          <a:blip r:embed="rId2"/>
          <a:srcRect/>
          <a:stretch>
            <a:fillRect/>
          </a:stretch>
        </p:blipFill>
        <p:spPr bwMode="auto">
          <a:xfrm>
            <a:off x="0" y="1628775"/>
            <a:ext cx="9144000" cy="4321175"/>
          </a:xfrm>
          <a:prstGeom prst="rect">
            <a:avLst/>
          </a:prstGeom>
          <a:noFill/>
          <a:ln w="9525">
            <a:noFill/>
            <a:miter lim="800000"/>
            <a:headEnd/>
            <a:tailEnd/>
          </a:ln>
        </p:spPr>
      </p:pic>
      <p:sp>
        <p:nvSpPr>
          <p:cNvPr id="100354" name="Text Box 2"/>
          <p:cNvSpPr txBox="1">
            <a:spLocks noChangeArrowheads="1"/>
          </p:cNvSpPr>
          <p:nvPr/>
        </p:nvSpPr>
        <p:spPr bwMode="auto">
          <a:xfrm>
            <a:off x="468313" y="765175"/>
            <a:ext cx="8305800" cy="5838825"/>
          </a:xfrm>
          <a:prstGeom prst="rect">
            <a:avLst/>
          </a:prstGeom>
          <a:solidFill>
            <a:srgbClr val="FFFFFF">
              <a:alpha val="50000"/>
            </a:srgbClr>
          </a:solidFill>
          <a:ln>
            <a:noFill/>
          </a:ln>
          <a:extLst>
            <a:ext uri="{91240B29-F687-4F45-9708-019B960494DF}"/>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fontAlgn="auto">
              <a:lnSpc>
                <a:spcPct val="110000"/>
              </a:lnSpc>
              <a:spcBef>
                <a:spcPts val="0"/>
              </a:spcBef>
              <a:spcAft>
                <a:spcPts val="0"/>
              </a:spcAft>
              <a:defRPr/>
            </a:pPr>
            <a:r>
              <a:rPr lang="zh-CN" altLang="en-US" sz="5400" b="1" dirty="0">
                <a:solidFill>
                  <a:srgbClr val="CC0000"/>
                </a:solidFill>
                <a:effectLst>
                  <a:outerShdw blurRad="38100" dist="38100" dir="2700000" algn="tl">
                    <a:srgbClr val="000000">
                      <a:alpha val="43137"/>
                    </a:srgbClr>
                  </a:outerShdw>
                </a:effectLst>
                <a:latin typeface="黑体" pitchFamily="2" charset="-122"/>
                <a:ea typeface="黑体" pitchFamily="2" charset="-122"/>
              </a:rPr>
              <a:t>莫高窟现存石窟</a:t>
            </a:r>
            <a:r>
              <a:rPr lang="en-US" altLang="zh-CN" sz="5400" b="1" dirty="0">
                <a:solidFill>
                  <a:srgbClr val="CC0000"/>
                </a:solidFill>
                <a:effectLst>
                  <a:outerShdw blurRad="38100" dist="38100" dir="2700000" algn="tl">
                    <a:srgbClr val="000000">
                      <a:alpha val="43137"/>
                    </a:srgbClr>
                  </a:outerShdw>
                </a:effectLst>
                <a:latin typeface="黑体" pitchFamily="2" charset="-122"/>
                <a:ea typeface="黑体" pitchFamily="2" charset="-122"/>
              </a:rPr>
              <a:t>492</a:t>
            </a:r>
            <a:r>
              <a:rPr lang="zh-CN" altLang="en-US" sz="5400" b="1" dirty="0">
                <a:solidFill>
                  <a:srgbClr val="CC0000"/>
                </a:solidFill>
                <a:effectLst>
                  <a:outerShdw blurRad="38100" dist="38100" dir="2700000" algn="tl">
                    <a:srgbClr val="000000">
                      <a:alpha val="43137"/>
                    </a:srgbClr>
                  </a:outerShdw>
                </a:effectLst>
                <a:latin typeface="黑体" pitchFamily="2" charset="-122"/>
                <a:ea typeface="黑体" pitchFamily="2" charset="-122"/>
              </a:rPr>
              <a:t>洞</a:t>
            </a:r>
          </a:p>
          <a:p>
            <a:pPr fontAlgn="auto">
              <a:lnSpc>
                <a:spcPct val="110000"/>
              </a:lnSpc>
              <a:spcBef>
                <a:spcPts val="0"/>
              </a:spcBef>
              <a:spcAft>
                <a:spcPts val="0"/>
              </a:spcAft>
              <a:defRPr/>
            </a:pPr>
            <a:r>
              <a:rPr lang="zh-CN" altLang="en-US" sz="4400" b="1" dirty="0">
                <a:solidFill>
                  <a:srgbClr val="000066"/>
                </a:solidFill>
                <a:effectLst>
                  <a:outerShdw blurRad="38100" dist="38100" dir="2700000" algn="tl">
                    <a:srgbClr val="000000">
                      <a:alpha val="43137"/>
                    </a:srgbClr>
                  </a:outerShdw>
                </a:effectLst>
                <a:latin typeface="黑体" pitchFamily="2" charset="-122"/>
                <a:ea typeface="黑体" pitchFamily="2" charset="-122"/>
              </a:rPr>
              <a:t>           </a:t>
            </a:r>
            <a:r>
              <a:rPr lang="zh-CN" altLang="en-US" sz="4800" b="1" dirty="0" smtClean="0">
                <a:solidFill>
                  <a:srgbClr val="000066"/>
                </a:solidFill>
                <a:effectLst>
                  <a:outerShdw blurRad="38100" dist="38100" dir="2700000" algn="tl">
                    <a:srgbClr val="000000">
                      <a:alpha val="43137"/>
                    </a:srgbClr>
                  </a:outerShdw>
                </a:effectLst>
                <a:latin typeface="华文彩云" pitchFamily="2" charset="-122"/>
                <a:ea typeface="华文彩云" pitchFamily="2" charset="-122"/>
              </a:rPr>
              <a:t>其中</a:t>
            </a:r>
            <a:r>
              <a:rPr lang="zh-CN" altLang="en-US" sz="4800" b="1" dirty="0">
                <a:solidFill>
                  <a:srgbClr val="000066"/>
                </a:solidFill>
                <a:effectLst>
                  <a:outerShdw blurRad="38100" dist="38100" dir="2700000" algn="tl">
                    <a:srgbClr val="000000">
                      <a:alpha val="43137"/>
                    </a:srgbClr>
                  </a:outerShdw>
                </a:effectLst>
                <a:latin typeface="华文彩云" pitchFamily="2" charset="-122"/>
                <a:ea typeface="华文彩云" pitchFamily="2" charset="-122"/>
              </a:rPr>
              <a:t>魏窟</a:t>
            </a:r>
            <a:r>
              <a:rPr lang="en-US" altLang="zh-CN" sz="4800" b="1" dirty="0">
                <a:solidFill>
                  <a:srgbClr val="000066"/>
                </a:solidFill>
                <a:effectLst>
                  <a:outerShdw blurRad="38100" dist="38100" dir="2700000" algn="tl">
                    <a:srgbClr val="000000">
                      <a:alpha val="43137"/>
                    </a:srgbClr>
                  </a:outerShdw>
                </a:effectLst>
                <a:latin typeface="华文彩云" pitchFamily="2" charset="-122"/>
                <a:ea typeface="华文彩云" pitchFamily="2" charset="-122"/>
              </a:rPr>
              <a:t>32</a:t>
            </a:r>
            <a:r>
              <a:rPr lang="zh-CN" altLang="en-US" sz="4800" b="1" dirty="0">
                <a:solidFill>
                  <a:srgbClr val="000066"/>
                </a:solidFill>
                <a:effectLst>
                  <a:outerShdw blurRad="38100" dist="38100" dir="2700000" algn="tl">
                    <a:srgbClr val="000000">
                      <a:alpha val="43137"/>
                    </a:srgbClr>
                  </a:outerShdw>
                </a:effectLst>
                <a:latin typeface="华文彩云" pitchFamily="2" charset="-122"/>
                <a:ea typeface="华文彩云" pitchFamily="2" charset="-122"/>
              </a:rPr>
              <a:t>洞，</a:t>
            </a:r>
          </a:p>
          <a:p>
            <a:pPr fontAlgn="auto">
              <a:lnSpc>
                <a:spcPct val="110000"/>
              </a:lnSpc>
              <a:spcBef>
                <a:spcPts val="0"/>
              </a:spcBef>
              <a:spcAft>
                <a:spcPts val="0"/>
              </a:spcAft>
              <a:defRPr/>
            </a:pPr>
            <a:r>
              <a:rPr lang="zh-CN" altLang="en-US" sz="4800" b="1" dirty="0">
                <a:solidFill>
                  <a:srgbClr val="000066"/>
                </a:solidFill>
                <a:effectLst>
                  <a:outerShdw blurRad="38100" dist="38100" dir="2700000" algn="tl">
                    <a:srgbClr val="000000">
                      <a:alpha val="43137"/>
                    </a:srgbClr>
                  </a:outerShdw>
                </a:effectLst>
                <a:latin typeface="华文彩云" pitchFamily="2" charset="-122"/>
                <a:ea typeface="华文彩云" pitchFamily="2" charset="-122"/>
              </a:rPr>
              <a:t>                </a:t>
            </a:r>
            <a:r>
              <a:rPr lang="zh-CN" altLang="en-US" sz="4800" b="1" dirty="0" smtClean="0">
                <a:solidFill>
                  <a:srgbClr val="000066"/>
                </a:solidFill>
                <a:effectLst>
                  <a:outerShdw blurRad="38100" dist="38100" dir="2700000" algn="tl">
                    <a:srgbClr val="000000">
                      <a:alpha val="43137"/>
                    </a:srgbClr>
                  </a:outerShdw>
                </a:effectLst>
                <a:latin typeface="华文彩云" pitchFamily="2" charset="-122"/>
                <a:ea typeface="华文彩云" pitchFamily="2" charset="-122"/>
              </a:rPr>
              <a:t> </a:t>
            </a:r>
            <a:r>
              <a:rPr lang="zh-CN" altLang="en-US" sz="4800" b="1" dirty="0">
                <a:solidFill>
                  <a:srgbClr val="000066"/>
                </a:solidFill>
                <a:effectLst>
                  <a:outerShdw blurRad="38100" dist="38100" dir="2700000" algn="tl">
                    <a:srgbClr val="000000">
                      <a:alpha val="43137"/>
                    </a:srgbClr>
                  </a:outerShdw>
                </a:effectLst>
                <a:latin typeface="华文彩云" pitchFamily="2" charset="-122"/>
                <a:ea typeface="华文彩云" pitchFamily="2" charset="-122"/>
              </a:rPr>
              <a:t>隋窟</a:t>
            </a:r>
            <a:r>
              <a:rPr lang="en-US" altLang="zh-CN" sz="4800" b="1" dirty="0">
                <a:solidFill>
                  <a:srgbClr val="000066"/>
                </a:solidFill>
                <a:effectLst>
                  <a:outerShdw blurRad="38100" dist="38100" dir="2700000" algn="tl">
                    <a:srgbClr val="000000">
                      <a:alpha val="43137"/>
                    </a:srgbClr>
                  </a:outerShdw>
                </a:effectLst>
                <a:latin typeface="华文彩云" pitchFamily="2" charset="-122"/>
                <a:ea typeface="华文彩云" pitchFamily="2" charset="-122"/>
              </a:rPr>
              <a:t>110</a:t>
            </a:r>
            <a:r>
              <a:rPr lang="zh-CN" altLang="en-US" sz="4800" b="1" dirty="0">
                <a:solidFill>
                  <a:srgbClr val="000066"/>
                </a:solidFill>
                <a:effectLst>
                  <a:outerShdw blurRad="38100" dist="38100" dir="2700000" algn="tl">
                    <a:srgbClr val="000000">
                      <a:alpha val="43137"/>
                    </a:srgbClr>
                  </a:outerShdw>
                </a:effectLst>
                <a:latin typeface="华文彩云" pitchFamily="2" charset="-122"/>
                <a:ea typeface="华文彩云" pitchFamily="2" charset="-122"/>
              </a:rPr>
              <a:t>洞；</a:t>
            </a:r>
          </a:p>
          <a:p>
            <a:pPr fontAlgn="auto">
              <a:lnSpc>
                <a:spcPct val="110000"/>
              </a:lnSpc>
              <a:spcBef>
                <a:spcPts val="0"/>
              </a:spcBef>
              <a:spcAft>
                <a:spcPts val="0"/>
              </a:spcAft>
              <a:defRPr/>
            </a:pPr>
            <a:r>
              <a:rPr lang="zh-CN" altLang="en-US" sz="4800" b="1" dirty="0">
                <a:solidFill>
                  <a:srgbClr val="000066"/>
                </a:solidFill>
                <a:effectLst>
                  <a:outerShdw blurRad="38100" dist="38100" dir="2700000" algn="tl">
                    <a:srgbClr val="000000">
                      <a:alpha val="43137"/>
                    </a:srgbClr>
                  </a:outerShdw>
                </a:effectLst>
                <a:latin typeface="华文彩云" pitchFamily="2" charset="-122"/>
                <a:ea typeface="华文彩云" pitchFamily="2" charset="-122"/>
              </a:rPr>
              <a:t>             </a:t>
            </a:r>
            <a:r>
              <a:rPr lang="zh-CN" altLang="en-US" sz="4800" b="1" dirty="0" smtClean="0">
                <a:solidFill>
                  <a:srgbClr val="000066"/>
                </a:solidFill>
                <a:effectLst>
                  <a:outerShdw blurRad="38100" dist="38100" dir="2700000" algn="tl">
                    <a:srgbClr val="000000">
                      <a:alpha val="43137"/>
                    </a:srgbClr>
                  </a:outerShdw>
                </a:effectLst>
                <a:latin typeface="华文彩云" pitchFamily="2" charset="-122"/>
                <a:ea typeface="华文彩云" pitchFamily="2" charset="-122"/>
              </a:rPr>
              <a:t>唐</a:t>
            </a:r>
            <a:r>
              <a:rPr lang="zh-CN" altLang="en-US" sz="4800" b="1" dirty="0">
                <a:solidFill>
                  <a:srgbClr val="000066"/>
                </a:solidFill>
                <a:effectLst>
                  <a:outerShdw blurRad="38100" dist="38100" dir="2700000" algn="tl">
                    <a:srgbClr val="000000">
                      <a:alpha val="43137"/>
                    </a:srgbClr>
                  </a:outerShdw>
                </a:effectLst>
                <a:latin typeface="华文彩云" pitchFamily="2" charset="-122"/>
                <a:ea typeface="华文彩云" pitchFamily="2" charset="-122"/>
              </a:rPr>
              <a:t>窟</a:t>
            </a:r>
            <a:r>
              <a:rPr lang="en-US" altLang="zh-CN" sz="4800" b="1" dirty="0">
                <a:solidFill>
                  <a:srgbClr val="000066"/>
                </a:solidFill>
                <a:effectLst>
                  <a:outerShdw blurRad="38100" dist="38100" dir="2700000" algn="tl">
                    <a:srgbClr val="000000">
                      <a:alpha val="43137"/>
                    </a:srgbClr>
                  </a:outerShdw>
                </a:effectLst>
                <a:latin typeface="华文彩云" pitchFamily="2" charset="-122"/>
                <a:ea typeface="华文彩云" pitchFamily="2" charset="-122"/>
              </a:rPr>
              <a:t>247</a:t>
            </a:r>
            <a:r>
              <a:rPr lang="zh-CN" altLang="en-US" sz="4800" b="1" dirty="0">
                <a:solidFill>
                  <a:srgbClr val="000066"/>
                </a:solidFill>
                <a:effectLst>
                  <a:outerShdw blurRad="38100" dist="38100" dir="2700000" algn="tl">
                    <a:srgbClr val="000000">
                      <a:alpha val="43137"/>
                    </a:srgbClr>
                  </a:outerShdw>
                </a:effectLst>
                <a:latin typeface="华文彩云" pitchFamily="2" charset="-122"/>
                <a:ea typeface="华文彩云" pitchFamily="2" charset="-122"/>
              </a:rPr>
              <a:t>洞；</a:t>
            </a:r>
          </a:p>
          <a:p>
            <a:pPr fontAlgn="auto">
              <a:lnSpc>
                <a:spcPct val="110000"/>
              </a:lnSpc>
              <a:spcBef>
                <a:spcPts val="0"/>
              </a:spcBef>
              <a:spcAft>
                <a:spcPts val="0"/>
              </a:spcAft>
              <a:defRPr/>
            </a:pPr>
            <a:r>
              <a:rPr lang="zh-CN" altLang="en-US" sz="4800" b="1" dirty="0">
                <a:solidFill>
                  <a:srgbClr val="000066"/>
                </a:solidFill>
                <a:effectLst>
                  <a:outerShdw blurRad="38100" dist="38100" dir="2700000" algn="tl">
                    <a:srgbClr val="000000">
                      <a:alpha val="43137"/>
                    </a:srgbClr>
                  </a:outerShdw>
                </a:effectLst>
                <a:latin typeface="华文彩云" pitchFamily="2" charset="-122"/>
                <a:ea typeface="华文彩云" pitchFamily="2" charset="-122"/>
              </a:rPr>
              <a:t>        </a:t>
            </a:r>
            <a:r>
              <a:rPr lang="zh-CN" altLang="en-US" sz="4800" b="1" dirty="0" smtClean="0">
                <a:solidFill>
                  <a:srgbClr val="000066"/>
                </a:solidFill>
                <a:effectLst>
                  <a:outerShdw blurRad="38100" dist="38100" dir="2700000" algn="tl">
                    <a:srgbClr val="000000">
                      <a:alpha val="43137"/>
                    </a:srgbClr>
                  </a:outerShdw>
                </a:effectLst>
                <a:latin typeface="华文彩云" pitchFamily="2" charset="-122"/>
                <a:ea typeface="华文彩云" pitchFamily="2" charset="-122"/>
              </a:rPr>
              <a:t>五代</a:t>
            </a:r>
            <a:r>
              <a:rPr lang="zh-CN" altLang="en-US" sz="4800" b="1" dirty="0">
                <a:solidFill>
                  <a:srgbClr val="000066"/>
                </a:solidFill>
                <a:effectLst>
                  <a:outerShdw blurRad="38100" dist="38100" dir="2700000" algn="tl">
                    <a:srgbClr val="000000">
                      <a:alpha val="43137"/>
                    </a:srgbClr>
                  </a:outerShdw>
                </a:effectLst>
                <a:latin typeface="华文彩云" pitchFamily="2" charset="-122"/>
                <a:ea typeface="华文彩云" pitchFamily="2" charset="-122"/>
              </a:rPr>
              <a:t>窟</a:t>
            </a:r>
            <a:r>
              <a:rPr lang="en-US" altLang="zh-CN" sz="4800" b="1" dirty="0">
                <a:solidFill>
                  <a:srgbClr val="000066"/>
                </a:solidFill>
                <a:effectLst>
                  <a:outerShdw blurRad="38100" dist="38100" dir="2700000" algn="tl">
                    <a:srgbClr val="000000">
                      <a:alpha val="43137"/>
                    </a:srgbClr>
                  </a:outerShdw>
                </a:effectLst>
                <a:latin typeface="华文彩云" pitchFamily="2" charset="-122"/>
                <a:ea typeface="华文彩云" pitchFamily="2" charset="-122"/>
              </a:rPr>
              <a:t>36</a:t>
            </a:r>
            <a:r>
              <a:rPr lang="zh-CN" altLang="en-US" sz="4800" b="1" dirty="0">
                <a:solidFill>
                  <a:srgbClr val="000066"/>
                </a:solidFill>
                <a:effectLst>
                  <a:outerShdw blurRad="38100" dist="38100" dir="2700000" algn="tl">
                    <a:srgbClr val="000000">
                      <a:alpha val="43137"/>
                    </a:srgbClr>
                  </a:outerShdw>
                </a:effectLst>
                <a:latin typeface="华文彩云" pitchFamily="2" charset="-122"/>
                <a:ea typeface="华文彩云" pitchFamily="2" charset="-122"/>
              </a:rPr>
              <a:t>洞；</a:t>
            </a:r>
          </a:p>
          <a:p>
            <a:pPr fontAlgn="auto">
              <a:lnSpc>
                <a:spcPct val="110000"/>
              </a:lnSpc>
              <a:spcBef>
                <a:spcPts val="0"/>
              </a:spcBef>
              <a:spcAft>
                <a:spcPts val="0"/>
              </a:spcAft>
              <a:defRPr/>
            </a:pPr>
            <a:r>
              <a:rPr lang="zh-CN" altLang="en-US" sz="4800" b="1" dirty="0">
                <a:solidFill>
                  <a:srgbClr val="000066"/>
                </a:solidFill>
                <a:effectLst>
                  <a:outerShdw blurRad="38100" dist="38100" dir="2700000" algn="tl">
                    <a:srgbClr val="000000">
                      <a:alpha val="43137"/>
                    </a:srgbClr>
                  </a:outerShdw>
                </a:effectLst>
                <a:latin typeface="华文彩云" pitchFamily="2" charset="-122"/>
                <a:ea typeface="华文彩云" pitchFamily="2" charset="-122"/>
              </a:rPr>
              <a:t>    </a:t>
            </a:r>
            <a:r>
              <a:rPr lang="zh-CN" altLang="en-US" sz="4800" b="1" dirty="0" smtClean="0">
                <a:solidFill>
                  <a:srgbClr val="000066"/>
                </a:solidFill>
                <a:effectLst>
                  <a:outerShdw blurRad="38100" dist="38100" dir="2700000" algn="tl">
                    <a:srgbClr val="000000">
                      <a:alpha val="43137"/>
                    </a:srgbClr>
                  </a:outerShdw>
                </a:effectLst>
                <a:latin typeface="华文彩云" pitchFamily="2" charset="-122"/>
                <a:ea typeface="华文彩云" pitchFamily="2" charset="-122"/>
              </a:rPr>
              <a:t>宋</a:t>
            </a:r>
            <a:r>
              <a:rPr lang="zh-CN" altLang="en-US" sz="4800" b="1" dirty="0">
                <a:solidFill>
                  <a:srgbClr val="000066"/>
                </a:solidFill>
                <a:effectLst>
                  <a:outerShdw blurRad="38100" dist="38100" dir="2700000" algn="tl">
                    <a:srgbClr val="000000">
                      <a:alpha val="43137"/>
                    </a:srgbClr>
                  </a:outerShdw>
                </a:effectLst>
                <a:latin typeface="华文彩云" pitchFamily="2" charset="-122"/>
                <a:ea typeface="华文彩云" pitchFamily="2" charset="-122"/>
              </a:rPr>
              <a:t>窟</a:t>
            </a:r>
            <a:r>
              <a:rPr lang="en-US" altLang="zh-CN" sz="4800" b="1" dirty="0">
                <a:solidFill>
                  <a:srgbClr val="000066"/>
                </a:solidFill>
                <a:effectLst>
                  <a:outerShdw blurRad="38100" dist="38100" dir="2700000" algn="tl">
                    <a:srgbClr val="000000">
                      <a:alpha val="43137"/>
                    </a:srgbClr>
                  </a:outerShdw>
                </a:effectLst>
                <a:latin typeface="华文彩云" pitchFamily="2" charset="-122"/>
                <a:ea typeface="华文彩云" pitchFamily="2" charset="-122"/>
              </a:rPr>
              <a:t>45</a:t>
            </a:r>
            <a:r>
              <a:rPr lang="zh-CN" altLang="en-US" sz="4800" b="1" dirty="0">
                <a:solidFill>
                  <a:srgbClr val="000066"/>
                </a:solidFill>
                <a:effectLst>
                  <a:outerShdw blurRad="38100" dist="38100" dir="2700000" algn="tl">
                    <a:srgbClr val="000000">
                      <a:alpha val="43137"/>
                    </a:srgbClr>
                  </a:outerShdw>
                </a:effectLst>
                <a:latin typeface="华文彩云" pitchFamily="2" charset="-122"/>
                <a:ea typeface="华文彩云" pitchFamily="2" charset="-122"/>
              </a:rPr>
              <a:t>洞；</a:t>
            </a:r>
          </a:p>
          <a:p>
            <a:pPr fontAlgn="auto">
              <a:lnSpc>
                <a:spcPct val="110000"/>
              </a:lnSpc>
              <a:spcBef>
                <a:spcPts val="0"/>
              </a:spcBef>
              <a:spcAft>
                <a:spcPts val="0"/>
              </a:spcAft>
              <a:defRPr/>
            </a:pPr>
            <a:r>
              <a:rPr lang="zh-CN" altLang="en-US" sz="4800" b="1" dirty="0" smtClean="0">
                <a:solidFill>
                  <a:srgbClr val="000066"/>
                </a:solidFill>
                <a:effectLst>
                  <a:outerShdw blurRad="38100" dist="38100" dir="2700000" algn="tl">
                    <a:srgbClr val="000000">
                      <a:alpha val="43137"/>
                    </a:srgbClr>
                  </a:outerShdw>
                </a:effectLst>
                <a:latin typeface="华文彩云" pitchFamily="2" charset="-122"/>
                <a:ea typeface="华文彩云" pitchFamily="2" charset="-122"/>
              </a:rPr>
              <a:t>元</a:t>
            </a:r>
            <a:r>
              <a:rPr lang="zh-CN" altLang="en-US" sz="4800" b="1" dirty="0">
                <a:solidFill>
                  <a:srgbClr val="000066"/>
                </a:solidFill>
                <a:effectLst>
                  <a:outerShdw blurRad="38100" dist="38100" dir="2700000" algn="tl">
                    <a:srgbClr val="000000">
                      <a:alpha val="43137"/>
                    </a:srgbClr>
                  </a:outerShdw>
                </a:effectLst>
                <a:latin typeface="华文彩云" pitchFamily="2" charset="-122"/>
                <a:ea typeface="华文彩云" pitchFamily="2" charset="-122"/>
              </a:rPr>
              <a:t>窟</a:t>
            </a:r>
            <a:r>
              <a:rPr lang="en-US" altLang="zh-CN" sz="4800" b="1" dirty="0">
                <a:solidFill>
                  <a:srgbClr val="000066"/>
                </a:solidFill>
                <a:effectLst>
                  <a:outerShdw blurRad="38100" dist="38100" dir="2700000" algn="tl">
                    <a:srgbClr val="000000">
                      <a:alpha val="43137"/>
                    </a:srgbClr>
                  </a:outerShdw>
                </a:effectLst>
                <a:latin typeface="华文彩云" pitchFamily="2" charset="-122"/>
                <a:ea typeface="华文彩云" pitchFamily="2" charset="-122"/>
              </a:rPr>
              <a:t>8</a:t>
            </a:r>
            <a:r>
              <a:rPr lang="zh-CN" altLang="en-US" sz="4800" b="1" dirty="0">
                <a:solidFill>
                  <a:srgbClr val="000066"/>
                </a:solidFill>
                <a:effectLst>
                  <a:outerShdw blurRad="38100" dist="38100" dir="2700000" algn="tl">
                    <a:srgbClr val="000000">
                      <a:alpha val="43137"/>
                    </a:srgbClr>
                  </a:outerShdw>
                </a:effectLst>
                <a:latin typeface="华文彩云" pitchFamily="2" charset="-122"/>
                <a:ea typeface="华文彩云" pitchFamily="2" charset="-122"/>
              </a:rPr>
              <a:t>洞。</a:t>
            </a:r>
          </a:p>
        </p:txBody>
      </p:sp>
      <p:grpSp>
        <p:nvGrpSpPr>
          <p:cNvPr id="61443" name="组合 6"/>
          <p:cNvGrpSpPr>
            <a:grpSpLocks/>
          </p:cNvGrpSpPr>
          <p:nvPr/>
        </p:nvGrpSpPr>
        <p:grpSpPr bwMode="auto">
          <a:xfrm>
            <a:off x="31750" y="-4763"/>
            <a:ext cx="9148763" cy="769938"/>
            <a:chOff x="-4539" y="-4737"/>
            <a:chExt cx="9148539" cy="769441"/>
          </a:xfrm>
        </p:grpSpPr>
        <p:pic>
          <p:nvPicPr>
            <p:cNvPr id="61444" name="Picture 6"/>
            <p:cNvPicPr>
              <a:picLocks noChangeAspect="1" noChangeArrowheads="1"/>
            </p:cNvPicPr>
            <p:nvPr/>
          </p:nvPicPr>
          <p:blipFill>
            <a:blip r:embed="rId3"/>
            <a:srcRect/>
            <a:stretch>
              <a:fillRect/>
            </a:stretch>
          </p:blipFill>
          <p:spPr bwMode="auto">
            <a:xfrm>
              <a:off x="-4539" y="0"/>
              <a:ext cx="9148539" cy="764704"/>
            </a:xfrm>
            <a:prstGeom prst="rect">
              <a:avLst/>
            </a:prstGeom>
            <a:noFill/>
            <a:ln w="9525">
              <a:noFill/>
              <a:miter lim="800000"/>
              <a:headEnd/>
              <a:tailEnd/>
            </a:ln>
          </p:spPr>
        </p:pic>
        <p:sp>
          <p:nvSpPr>
            <p:cNvPr id="12" name="Rectangle 4"/>
            <p:cNvSpPr>
              <a:spLocks noChangeArrowheads="1"/>
            </p:cNvSpPr>
            <p:nvPr/>
          </p:nvSpPr>
          <p:spPr bwMode="auto">
            <a:xfrm>
              <a:off x="1727382" y="-4737"/>
              <a:ext cx="5297357" cy="769441"/>
            </a:xfrm>
            <a:prstGeom prst="rect">
              <a:avLst/>
            </a:prstGeom>
            <a:noFill/>
            <a:ln>
              <a:noFill/>
            </a:ln>
            <a:effectLst/>
            <a:extLst>
              <a:ext uri="{909E8E84-426E-40DD-AFC4-6F175D3DCCD1}"/>
              <a:ext uri="{91240B29-F687-4F45-9708-019B960494DF}"/>
              <a:ext uri="{AF507438-7753-43E0-B8FC-AC1667EBCBE1}"/>
            </a:extLst>
          </p:spPr>
          <p:txBody>
            <a:bodyPr>
              <a:spAutoFit/>
            </a:bodyPr>
            <a:lstStyle/>
            <a:p>
              <a:pPr algn="ctr" fontAlgn="auto">
                <a:spcBef>
                  <a:spcPts val="0"/>
                </a:spcBef>
                <a:spcAft>
                  <a:spcPts val="0"/>
                </a:spcAft>
                <a:defRPr/>
              </a:pP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第</a:t>
              </a:r>
              <a:r>
                <a:rPr lang="en-US" altLang="zh-CN" sz="4400" b="1" dirty="0">
                  <a:solidFill>
                    <a:schemeClr val="bg1"/>
                  </a:solidFill>
                  <a:effectLst>
                    <a:outerShdw blurRad="38100" dist="38100" dir="2700000" algn="tl">
                      <a:srgbClr val="C0C0C0"/>
                    </a:outerShdw>
                  </a:effectLst>
                  <a:latin typeface="华文彩云" pitchFamily="2" charset="-122"/>
                  <a:ea typeface="华文彩云" pitchFamily="2" charset="-122"/>
                </a:rPr>
                <a:t>3</a:t>
              </a: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课  盛 唐 气 象</a:t>
              </a:r>
              <a:endPar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39940"/>
                                        </p:tgtEl>
                                        <p:attrNameLst>
                                          <p:attrName>style.visibility</p:attrName>
                                        </p:attrNameLst>
                                      </p:cBhvr>
                                      <p:to>
                                        <p:strVal val="visible"/>
                                      </p:to>
                                    </p:set>
                                    <p:animEffect transition="in" filter="fade">
                                      <p:cBhvr>
                                        <p:cTn id="7" dur="2000"/>
                                        <p:tgtEl>
                                          <p:spTgt spid="3994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0354"/>
                                        </p:tgtEl>
                                        <p:attrNameLst>
                                          <p:attrName>style.visibility</p:attrName>
                                        </p:attrNameLst>
                                      </p:cBhvr>
                                      <p:to>
                                        <p:strVal val="visible"/>
                                      </p:to>
                                    </p:set>
                                    <p:animEffect transition="in" filter="checkerboard(across)">
                                      <p:cBhvr>
                                        <p:cTn id="12" dur="500"/>
                                        <p:tgtEl>
                                          <p:spTgt spid="1003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ext Box 3"/>
          <p:cNvSpPr txBox="1">
            <a:spLocks noChangeArrowheads="1"/>
          </p:cNvSpPr>
          <p:nvPr/>
        </p:nvSpPr>
        <p:spPr bwMode="auto">
          <a:xfrm>
            <a:off x="1779588" y="669925"/>
            <a:ext cx="6034087" cy="457200"/>
          </a:xfrm>
          <a:prstGeom prst="rect">
            <a:avLst/>
          </a:prstGeom>
          <a:noFill/>
          <a:ln w="9525">
            <a:noFill/>
            <a:miter lim="800000"/>
            <a:headEnd/>
            <a:tailEnd/>
          </a:ln>
        </p:spPr>
        <p:txBody>
          <a:bodyPr>
            <a:spAutoFit/>
          </a:bodyPr>
          <a:lstStyle/>
          <a:p>
            <a:endParaRPr lang="zh-CN" altLang="zh-CN" sz="2400">
              <a:latin typeface="Times New Roman" pitchFamily="18" charset="0"/>
            </a:endParaRPr>
          </a:p>
        </p:txBody>
      </p:sp>
      <p:pic>
        <p:nvPicPr>
          <p:cNvPr id="3" name="Shape">
            <a:hlinkClick r:id="" action="ppaction://media"/>
          </p:cNvPr>
          <p:cNvPicPr>
            <a:picLocks noRot="1" noChangeAspect="1"/>
          </p:cNvPicPr>
          <p:nvPr>
            <a:videoFile r:link="rId1"/>
          </p:nvPr>
        </p:nvPicPr>
        <p:blipFill>
          <a:blip r:embed="rId3"/>
          <a:srcRect/>
          <a:stretch>
            <a:fillRect/>
          </a:stretch>
        </p:blipFill>
        <p:spPr bwMode="auto">
          <a:xfrm>
            <a:off x="468313" y="476250"/>
            <a:ext cx="8299450" cy="6415088"/>
          </a:xfrm>
          <a:prstGeom prst="rect">
            <a:avLst/>
          </a:prstGeom>
          <a:noFill/>
          <a:ln w="9525">
            <a:noFill/>
            <a:miter lim="800000"/>
            <a:headEnd/>
            <a:tailEnd/>
          </a:ln>
        </p:spPr>
      </p:pic>
      <p:grpSp>
        <p:nvGrpSpPr>
          <p:cNvPr id="62467" name="组合 8"/>
          <p:cNvGrpSpPr>
            <a:grpSpLocks/>
          </p:cNvGrpSpPr>
          <p:nvPr/>
        </p:nvGrpSpPr>
        <p:grpSpPr bwMode="auto">
          <a:xfrm>
            <a:off x="31750" y="-4763"/>
            <a:ext cx="9148763" cy="769938"/>
            <a:chOff x="-4539" y="-4737"/>
            <a:chExt cx="9148539" cy="769441"/>
          </a:xfrm>
        </p:grpSpPr>
        <p:pic>
          <p:nvPicPr>
            <p:cNvPr id="62468" name="Picture 6"/>
            <p:cNvPicPr>
              <a:picLocks noChangeAspect="1" noChangeArrowheads="1"/>
            </p:cNvPicPr>
            <p:nvPr/>
          </p:nvPicPr>
          <p:blipFill>
            <a:blip r:embed="rId4"/>
            <a:srcRect/>
            <a:stretch>
              <a:fillRect/>
            </a:stretch>
          </p:blipFill>
          <p:spPr bwMode="auto">
            <a:xfrm>
              <a:off x="-4539" y="0"/>
              <a:ext cx="9148539" cy="764704"/>
            </a:xfrm>
            <a:prstGeom prst="rect">
              <a:avLst/>
            </a:prstGeom>
            <a:noFill/>
            <a:ln w="9525">
              <a:noFill/>
              <a:miter lim="800000"/>
              <a:headEnd/>
              <a:tailEnd/>
            </a:ln>
          </p:spPr>
        </p:pic>
        <p:sp>
          <p:nvSpPr>
            <p:cNvPr id="11" name="Rectangle 4"/>
            <p:cNvSpPr>
              <a:spLocks noChangeArrowheads="1"/>
            </p:cNvSpPr>
            <p:nvPr/>
          </p:nvSpPr>
          <p:spPr bwMode="auto">
            <a:xfrm>
              <a:off x="1727382" y="-4737"/>
              <a:ext cx="5297357" cy="769441"/>
            </a:xfrm>
            <a:prstGeom prst="rect">
              <a:avLst/>
            </a:prstGeom>
            <a:noFill/>
            <a:ln>
              <a:noFill/>
            </a:ln>
            <a:effectLst/>
            <a:extLst>
              <a:ext uri="{909E8E84-426E-40DD-AFC4-6F175D3DCCD1}"/>
              <a:ext uri="{91240B29-F687-4F45-9708-019B960494DF}"/>
              <a:ext uri="{AF507438-7753-43E0-B8FC-AC1667EBCBE1}"/>
            </a:extLst>
          </p:spPr>
          <p:txBody>
            <a:bodyPr>
              <a:spAutoFit/>
            </a:bodyPr>
            <a:lstStyle/>
            <a:p>
              <a:pPr algn="ctr" fontAlgn="auto">
                <a:spcBef>
                  <a:spcPts val="0"/>
                </a:spcBef>
                <a:spcAft>
                  <a:spcPts val="0"/>
                </a:spcAft>
                <a:defRPr/>
              </a:pP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第</a:t>
              </a:r>
              <a:r>
                <a:rPr lang="en-US" altLang="zh-CN" sz="4400" b="1" dirty="0">
                  <a:solidFill>
                    <a:schemeClr val="bg1"/>
                  </a:solidFill>
                  <a:effectLst>
                    <a:outerShdw blurRad="38100" dist="38100" dir="2700000" algn="tl">
                      <a:srgbClr val="C0C0C0"/>
                    </a:outerShdw>
                  </a:effectLst>
                  <a:latin typeface="华文彩云" pitchFamily="2" charset="-122"/>
                  <a:ea typeface="华文彩云" pitchFamily="2" charset="-122"/>
                </a:rPr>
                <a:t>3</a:t>
              </a: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课  盛 唐 气 象</a:t>
              </a:r>
              <a:endPar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168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6443663" y="1196975"/>
            <a:ext cx="2016125" cy="1739900"/>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4800" b="1" dirty="0">
                <a:solidFill>
                  <a:srgbClr val="FF3300"/>
                </a:solidFill>
                <a:effectLst>
                  <a:outerShdw blurRad="38100" dist="38100" dir="2700000" algn="tl">
                    <a:srgbClr val="000000">
                      <a:alpha val="43137"/>
                    </a:srgbClr>
                  </a:outerShdw>
                </a:effectLst>
                <a:latin typeface="黑体" pitchFamily="2" charset="-122"/>
                <a:ea typeface="黑体" pitchFamily="2" charset="-122"/>
              </a:rPr>
              <a:t>民族交融</a:t>
            </a:r>
          </a:p>
        </p:txBody>
      </p:sp>
      <p:sp>
        <p:nvSpPr>
          <p:cNvPr id="7" name="圆角矩形 6"/>
          <p:cNvSpPr/>
          <p:nvPr/>
        </p:nvSpPr>
        <p:spPr>
          <a:xfrm>
            <a:off x="6011863" y="4424363"/>
            <a:ext cx="2820987" cy="1812925"/>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4800" b="1" dirty="0">
                <a:solidFill>
                  <a:srgbClr val="FF3300"/>
                </a:solidFill>
                <a:effectLst>
                  <a:outerShdw blurRad="38100" dist="38100" dir="2700000" algn="tl">
                    <a:srgbClr val="000000">
                      <a:alpha val="43137"/>
                    </a:srgbClr>
                  </a:outerShdw>
                </a:effectLst>
                <a:latin typeface="黑体" pitchFamily="2" charset="-122"/>
                <a:ea typeface="黑体" pitchFamily="2" charset="-122"/>
              </a:rPr>
              <a:t>多彩的文学艺术</a:t>
            </a:r>
          </a:p>
        </p:txBody>
      </p:sp>
      <p:cxnSp>
        <p:nvCxnSpPr>
          <p:cNvPr id="9" name="直接连接符 8"/>
          <p:cNvCxnSpPr/>
          <p:nvPr/>
        </p:nvCxnSpPr>
        <p:spPr>
          <a:xfrm>
            <a:off x="2438400" y="2197100"/>
            <a:ext cx="1281113" cy="439738"/>
          </a:xfrm>
          <a:prstGeom prst="line">
            <a:avLst/>
          </a:prstGeom>
          <a:ln w="28575">
            <a:solidFill>
              <a:srgbClr val="8A580A"/>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8" idx="3"/>
          </p:cNvCxnSpPr>
          <p:nvPr/>
        </p:nvCxnSpPr>
        <p:spPr>
          <a:xfrm flipV="1">
            <a:off x="3222625" y="4159250"/>
            <a:ext cx="1062038" cy="1323975"/>
          </a:xfrm>
          <a:prstGeom prst="line">
            <a:avLst/>
          </a:prstGeom>
          <a:ln w="28575">
            <a:solidFill>
              <a:srgbClr val="8A580A"/>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787900" y="4149725"/>
            <a:ext cx="1223963" cy="1333500"/>
          </a:xfrm>
          <a:prstGeom prst="line">
            <a:avLst/>
          </a:prstGeom>
          <a:ln w="28575">
            <a:solidFill>
              <a:srgbClr val="8A580A"/>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5222875" y="2141538"/>
            <a:ext cx="1220788" cy="495300"/>
          </a:xfrm>
          <a:prstGeom prst="line">
            <a:avLst/>
          </a:prstGeom>
          <a:ln w="28575">
            <a:solidFill>
              <a:srgbClr val="8A580A"/>
            </a:solidFill>
          </a:ln>
        </p:spPr>
        <p:style>
          <a:lnRef idx="1">
            <a:schemeClr val="accent1"/>
          </a:lnRef>
          <a:fillRef idx="0">
            <a:schemeClr val="accent1"/>
          </a:fillRef>
          <a:effectRef idx="0">
            <a:schemeClr val="accent1"/>
          </a:effectRef>
          <a:fontRef idx="minor">
            <a:schemeClr val="tx1"/>
          </a:fontRef>
        </p:style>
      </p:cxnSp>
      <p:grpSp>
        <p:nvGrpSpPr>
          <p:cNvPr id="63495" name="组合 13"/>
          <p:cNvGrpSpPr>
            <a:grpSpLocks/>
          </p:cNvGrpSpPr>
          <p:nvPr/>
        </p:nvGrpSpPr>
        <p:grpSpPr bwMode="auto">
          <a:xfrm>
            <a:off x="-4763" y="0"/>
            <a:ext cx="9148763" cy="765175"/>
            <a:chOff x="-4539" y="0"/>
            <a:chExt cx="9148539" cy="764704"/>
          </a:xfrm>
        </p:grpSpPr>
        <p:pic>
          <p:nvPicPr>
            <p:cNvPr id="63499" name="Picture 6"/>
            <p:cNvPicPr>
              <a:picLocks noChangeAspect="1" noChangeArrowheads="1"/>
            </p:cNvPicPr>
            <p:nvPr/>
          </p:nvPicPr>
          <p:blipFill>
            <a:blip r:embed="rId2"/>
            <a:srcRect/>
            <a:stretch>
              <a:fillRect/>
            </a:stretch>
          </p:blipFill>
          <p:spPr bwMode="auto">
            <a:xfrm>
              <a:off x="-4539" y="0"/>
              <a:ext cx="9148539" cy="764704"/>
            </a:xfrm>
            <a:prstGeom prst="rect">
              <a:avLst/>
            </a:prstGeom>
            <a:noFill/>
            <a:ln w="9525">
              <a:noFill/>
              <a:miter lim="800000"/>
              <a:headEnd/>
              <a:tailEnd/>
            </a:ln>
          </p:spPr>
        </p:pic>
        <p:sp>
          <p:nvSpPr>
            <p:cNvPr id="63500" name="WordArt 3"/>
            <p:cNvSpPr>
              <a:spLocks noChangeArrowheads="1" noChangeShapeType="1" noTextEdit="1"/>
            </p:cNvSpPr>
            <p:nvPr/>
          </p:nvSpPr>
          <p:spPr bwMode="auto">
            <a:xfrm>
              <a:off x="2483768" y="117004"/>
              <a:ext cx="3889375" cy="647700"/>
            </a:xfrm>
            <a:prstGeom prst="rect">
              <a:avLst/>
            </a:prstGeom>
          </p:spPr>
          <p:txBody>
            <a:bodyPr wrap="none" fromWordArt="1">
              <a:prstTxWarp prst="textPlain">
                <a:avLst>
                  <a:gd name="adj" fmla="val 50000"/>
                </a:avLst>
              </a:prstTxWarp>
            </a:bodyPr>
            <a:lstStyle/>
            <a:p>
              <a:pPr algn="ctr"/>
              <a:r>
                <a:rPr lang="zh-CN" altLang="en-US" sz="3600" b="1" kern="10">
                  <a:ln w="9525">
                    <a:solidFill>
                      <a:srgbClr val="FFFFFF"/>
                    </a:solidFill>
                    <a:round/>
                    <a:headEnd/>
                    <a:tailEnd/>
                  </a:ln>
                  <a:solidFill>
                    <a:srgbClr val="F2F2F2"/>
                  </a:solidFill>
                  <a:effectLst>
                    <a:outerShdw dist="35921" dir="2700000" algn="ctr" rotWithShape="0">
                      <a:srgbClr val="C0C0C0">
                        <a:alpha val="79999"/>
                      </a:srgbClr>
                    </a:outerShdw>
                  </a:effectLst>
                  <a:latin typeface="华文彩云"/>
                </a:rPr>
                <a:t>本课小结</a:t>
              </a:r>
            </a:p>
          </p:txBody>
        </p:sp>
      </p:grpSp>
      <p:sp>
        <p:nvSpPr>
          <p:cNvPr id="4" name="圆角矩形 3"/>
          <p:cNvSpPr/>
          <p:nvPr/>
        </p:nvSpPr>
        <p:spPr>
          <a:xfrm>
            <a:off x="3582988" y="2473325"/>
            <a:ext cx="1997075" cy="1676400"/>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4800" b="1" dirty="0">
                <a:solidFill>
                  <a:srgbClr val="FF3300"/>
                </a:solidFill>
                <a:effectLst>
                  <a:outerShdw blurRad="38100" dist="38100" dir="2700000" algn="tl">
                    <a:srgbClr val="000000">
                      <a:alpha val="43137"/>
                    </a:srgbClr>
                  </a:outerShdw>
                </a:effectLst>
                <a:latin typeface="黑体" pitchFamily="2" charset="-122"/>
                <a:ea typeface="黑体" pitchFamily="2" charset="-122"/>
              </a:rPr>
              <a:t>盛唐气象</a:t>
            </a:r>
          </a:p>
        </p:txBody>
      </p:sp>
      <p:sp>
        <p:nvSpPr>
          <p:cNvPr id="8" name="圆角矩形 7"/>
          <p:cNvSpPr/>
          <p:nvPr/>
        </p:nvSpPr>
        <p:spPr>
          <a:xfrm>
            <a:off x="274638" y="4584700"/>
            <a:ext cx="2947987" cy="1797050"/>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4800" b="1" dirty="0">
                <a:solidFill>
                  <a:srgbClr val="FF3300"/>
                </a:solidFill>
                <a:effectLst>
                  <a:outerShdw blurRad="38100" dist="38100" dir="2700000" algn="tl">
                    <a:srgbClr val="000000">
                      <a:alpha val="43137"/>
                    </a:srgbClr>
                  </a:outerShdw>
                </a:effectLst>
                <a:latin typeface="黑体" pitchFamily="2" charset="-122"/>
                <a:ea typeface="黑体" pitchFamily="2" charset="-122"/>
              </a:rPr>
              <a:t>开放的社会风气</a:t>
            </a:r>
          </a:p>
        </p:txBody>
      </p:sp>
      <p:sp>
        <p:nvSpPr>
          <p:cNvPr id="5" name="圆角矩形 4"/>
          <p:cNvSpPr/>
          <p:nvPr/>
        </p:nvSpPr>
        <p:spPr>
          <a:xfrm>
            <a:off x="657225" y="1254125"/>
            <a:ext cx="2043113" cy="1743075"/>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4800" b="1" dirty="0">
                <a:solidFill>
                  <a:srgbClr val="FF3300"/>
                </a:solidFill>
                <a:effectLst>
                  <a:outerShdw blurRad="38100" dist="38100" dir="2700000" algn="tl">
                    <a:srgbClr val="000000">
                      <a:alpha val="43137"/>
                    </a:srgbClr>
                  </a:outerShdw>
                </a:effectLst>
                <a:latin typeface="黑体" pitchFamily="2" charset="-122"/>
                <a:ea typeface="黑体" pitchFamily="2" charset="-122"/>
              </a:rPr>
              <a:t>经济繁荣</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513" name="组合 5"/>
          <p:cNvGrpSpPr>
            <a:grpSpLocks/>
          </p:cNvGrpSpPr>
          <p:nvPr/>
        </p:nvGrpSpPr>
        <p:grpSpPr bwMode="auto">
          <a:xfrm>
            <a:off x="-4763" y="0"/>
            <a:ext cx="9148763" cy="765175"/>
            <a:chOff x="-4539" y="0"/>
            <a:chExt cx="9148539" cy="764704"/>
          </a:xfrm>
        </p:grpSpPr>
        <p:pic>
          <p:nvPicPr>
            <p:cNvPr id="64518" name="Picture 6"/>
            <p:cNvPicPr>
              <a:picLocks noChangeAspect="1" noChangeArrowheads="1"/>
            </p:cNvPicPr>
            <p:nvPr/>
          </p:nvPicPr>
          <p:blipFill>
            <a:blip r:embed="rId2"/>
            <a:srcRect/>
            <a:stretch>
              <a:fillRect/>
            </a:stretch>
          </p:blipFill>
          <p:spPr bwMode="auto">
            <a:xfrm>
              <a:off x="-4539" y="0"/>
              <a:ext cx="9148539" cy="764704"/>
            </a:xfrm>
            <a:prstGeom prst="rect">
              <a:avLst/>
            </a:prstGeom>
            <a:noFill/>
            <a:ln w="9525">
              <a:noFill/>
              <a:miter lim="800000"/>
              <a:headEnd/>
              <a:tailEnd/>
            </a:ln>
          </p:spPr>
        </p:pic>
        <p:sp>
          <p:nvSpPr>
            <p:cNvPr id="64519" name="WordArt 3"/>
            <p:cNvSpPr>
              <a:spLocks noChangeArrowheads="1" noChangeShapeType="1" noTextEdit="1"/>
            </p:cNvSpPr>
            <p:nvPr/>
          </p:nvSpPr>
          <p:spPr bwMode="auto">
            <a:xfrm>
              <a:off x="2339752" y="117004"/>
              <a:ext cx="4464496" cy="647700"/>
            </a:xfrm>
            <a:prstGeom prst="rect">
              <a:avLst/>
            </a:prstGeom>
          </p:spPr>
          <p:txBody>
            <a:bodyPr wrap="none" fromWordArt="1">
              <a:prstTxWarp prst="textPlain">
                <a:avLst>
                  <a:gd name="adj" fmla="val 50000"/>
                </a:avLst>
              </a:prstTxWarp>
            </a:bodyPr>
            <a:lstStyle/>
            <a:p>
              <a:pPr algn="ctr"/>
              <a:r>
                <a:rPr lang="zh-CN" altLang="en-US" sz="3600" b="1" kern="10">
                  <a:ln w="9525">
                    <a:solidFill>
                      <a:srgbClr val="FFFFFF"/>
                    </a:solidFill>
                    <a:round/>
                    <a:headEnd/>
                    <a:tailEnd/>
                  </a:ln>
                  <a:solidFill>
                    <a:srgbClr val="F2F2F2"/>
                  </a:solidFill>
                  <a:effectLst>
                    <a:outerShdw dist="35921" dir="2700000" algn="ctr" rotWithShape="0">
                      <a:srgbClr val="C0C0C0">
                        <a:alpha val="79999"/>
                      </a:srgbClr>
                    </a:outerShdw>
                  </a:effectLst>
                  <a:latin typeface="华文彩云"/>
                </a:rPr>
                <a:t>课 后 活 动：</a:t>
              </a:r>
            </a:p>
          </p:txBody>
        </p:sp>
      </p:grpSp>
      <p:sp>
        <p:nvSpPr>
          <p:cNvPr id="2" name="矩形 1"/>
          <p:cNvSpPr/>
          <p:nvPr/>
        </p:nvSpPr>
        <p:spPr>
          <a:xfrm>
            <a:off x="323850" y="765175"/>
            <a:ext cx="8496300" cy="1630363"/>
          </a:xfrm>
          <a:prstGeom prst="rect">
            <a:avLst/>
          </a:prstGeom>
        </p:spPr>
        <p:txBody>
          <a:bodyPr>
            <a:spAutoFit/>
          </a:bodyPr>
          <a:lstStyle/>
          <a:p>
            <a:pPr fontAlgn="auto">
              <a:lnSpc>
                <a:spcPts val="4000"/>
              </a:lnSpc>
              <a:spcBef>
                <a:spcPts val="0"/>
              </a:spcBef>
              <a:spcAft>
                <a:spcPts val="0"/>
              </a:spcAft>
              <a:defRPr/>
            </a:pPr>
            <a:r>
              <a:rPr lang="en-US" altLang="zh-CN" sz="4000" b="1" dirty="0">
                <a:solidFill>
                  <a:srgbClr val="CC3300"/>
                </a:solidFill>
                <a:effectLst>
                  <a:outerShdw blurRad="38100" dist="38100" dir="2700000" algn="tl">
                    <a:srgbClr val="000000">
                      <a:alpha val="43137"/>
                    </a:srgbClr>
                  </a:outerShdw>
                </a:effectLst>
                <a:latin typeface="隶书" pitchFamily="49" charset="-122"/>
                <a:ea typeface="隶书" pitchFamily="49" charset="-122"/>
              </a:rPr>
              <a:t>1</a:t>
            </a:r>
            <a:r>
              <a:rPr lang="zh-CN" altLang="en-US" sz="4000" b="1" dirty="0">
                <a:solidFill>
                  <a:srgbClr val="CC3300"/>
                </a:solidFill>
                <a:effectLst>
                  <a:outerShdw blurRad="38100" dist="38100" dir="2700000" algn="tl">
                    <a:srgbClr val="000000">
                      <a:alpha val="43137"/>
                    </a:srgbClr>
                  </a:outerShdw>
                </a:effectLst>
                <a:latin typeface="隶书" pitchFamily="49" charset="-122"/>
                <a:ea typeface="隶书" pitchFamily="49" charset="-122"/>
              </a:rPr>
              <a:t>、阅读下列史料并回答问题</a:t>
            </a:r>
            <a:r>
              <a:rPr lang="zh-CN" altLang="en-US" sz="4000" b="1" dirty="0">
                <a:solidFill>
                  <a:srgbClr val="CC3300"/>
                </a:solidFill>
                <a:effectLst>
                  <a:outerShdw blurRad="38100" dist="38100" dir="2700000" algn="tl">
                    <a:srgbClr val="000000">
                      <a:alpha val="43137"/>
                    </a:srgbClr>
                  </a:outerShdw>
                </a:effectLst>
                <a:latin typeface="隶书" pitchFamily="49" charset="-122"/>
                <a:ea typeface="隶书" pitchFamily="49" charset="-122"/>
              </a:rPr>
              <a:t>。“天下诸津，舟航所</a:t>
            </a:r>
            <a:r>
              <a:rPr lang="zh-CN" altLang="en-US" sz="4000" b="1" dirty="0">
                <a:solidFill>
                  <a:srgbClr val="CC3300"/>
                </a:solidFill>
                <a:effectLst>
                  <a:outerShdw blurRad="38100" dist="38100" dir="2700000" algn="tl">
                    <a:srgbClr val="000000">
                      <a:alpha val="43137"/>
                    </a:srgbClr>
                  </a:outerShdw>
                </a:effectLst>
                <a:latin typeface="隶书" pitchFamily="49" charset="-122"/>
                <a:ea typeface="隶书" pitchFamily="49" charset="-122"/>
              </a:rPr>
              <a:t>聚</a:t>
            </a:r>
            <a:r>
              <a:rPr lang="en-US" altLang="zh-CN" sz="4000" b="1" dirty="0">
                <a:solidFill>
                  <a:srgbClr val="CC3300"/>
                </a:solidFill>
                <a:effectLst>
                  <a:outerShdw blurRad="38100" dist="38100" dir="2700000" algn="tl">
                    <a:srgbClr val="000000">
                      <a:alpha val="43137"/>
                    </a:srgbClr>
                  </a:outerShdw>
                </a:effectLst>
                <a:latin typeface="隶书" pitchFamily="49" charset="-122"/>
                <a:ea typeface="隶书" pitchFamily="49" charset="-122"/>
              </a:rPr>
              <a:t>……</a:t>
            </a:r>
            <a:r>
              <a:rPr lang="zh-CN" altLang="en-US" sz="4000" b="1" dirty="0">
                <a:solidFill>
                  <a:srgbClr val="CC3300"/>
                </a:solidFill>
                <a:effectLst>
                  <a:outerShdw blurRad="38100" dist="38100" dir="2700000" algn="tl">
                    <a:srgbClr val="000000">
                      <a:alpha val="43137"/>
                    </a:srgbClr>
                  </a:outerShdw>
                </a:effectLst>
                <a:latin typeface="隶书" pitchFamily="49" charset="-122"/>
                <a:ea typeface="隶书" pitchFamily="49" charset="-122"/>
              </a:rPr>
              <a:t>弘</a:t>
            </a:r>
            <a:r>
              <a:rPr lang="zh-CN" altLang="en-US" sz="4000" b="1" dirty="0">
                <a:solidFill>
                  <a:srgbClr val="CC3300"/>
                </a:solidFill>
                <a:effectLst>
                  <a:outerShdw blurRad="38100" dist="38100" dir="2700000" algn="tl">
                    <a:srgbClr val="000000">
                      <a:alpha val="43137"/>
                    </a:srgbClr>
                  </a:outerShdw>
                </a:effectLst>
                <a:latin typeface="隶书" pitchFamily="49" charset="-122"/>
                <a:ea typeface="隶书" pitchFamily="49" charset="-122"/>
              </a:rPr>
              <a:t>舸巨舰，千轴万艘，交货往来，昧旦永日。</a:t>
            </a:r>
            <a:r>
              <a:rPr lang="zh-CN" altLang="en-US" sz="4000" b="1" dirty="0">
                <a:solidFill>
                  <a:srgbClr val="CC3300"/>
                </a:solidFill>
                <a:effectLst>
                  <a:outerShdw blurRad="38100" dist="38100" dir="2700000" algn="tl">
                    <a:srgbClr val="000000">
                      <a:alpha val="43137"/>
                    </a:srgbClr>
                  </a:outerShdw>
                </a:effectLst>
                <a:latin typeface="隶书" pitchFamily="49" charset="-122"/>
                <a:ea typeface="隶书" pitchFamily="49" charset="-122"/>
              </a:rPr>
              <a:t>”</a:t>
            </a:r>
            <a:endParaRPr lang="en-US" altLang="zh-CN" sz="4000" b="1" dirty="0">
              <a:solidFill>
                <a:srgbClr val="CC3300"/>
              </a:solidFill>
              <a:effectLst>
                <a:outerShdw blurRad="38100" dist="38100" dir="2700000" algn="tl">
                  <a:srgbClr val="000000">
                    <a:alpha val="43137"/>
                  </a:srgbClr>
                </a:outerShdw>
              </a:effectLst>
              <a:latin typeface="隶书" pitchFamily="49" charset="-122"/>
              <a:ea typeface="隶书" pitchFamily="49" charset="-122"/>
            </a:endParaRPr>
          </a:p>
        </p:txBody>
      </p:sp>
      <p:sp>
        <p:nvSpPr>
          <p:cNvPr id="3" name="矩形 2"/>
          <p:cNvSpPr/>
          <p:nvPr/>
        </p:nvSpPr>
        <p:spPr>
          <a:xfrm>
            <a:off x="539750" y="5878513"/>
            <a:ext cx="8353425" cy="708025"/>
          </a:xfrm>
          <a:prstGeom prst="rect">
            <a:avLst/>
          </a:prstGeom>
        </p:spPr>
        <p:txBody>
          <a:bodyPr>
            <a:spAutoFit/>
          </a:bodyPr>
          <a:lstStyle/>
          <a:p>
            <a:pPr fontAlgn="auto">
              <a:spcBef>
                <a:spcPts val="0"/>
              </a:spcBef>
              <a:spcAft>
                <a:spcPts val="0"/>
              </a:spcAft>
              <a:defRPr/>
            </a:pPr>
            <a:r>
              <a:rPr lang="zh-CN" altLang="en-US" sz="4000" b="1" dirty="0">
                <a:solidFill>
                  <a:srgbClr val="000066"/>
                </a:solidFill>
                <a:effectLst>
                  <a:outerShdw blurRad="38100" dist="38100" dir="2700000" algn="tl">
                    <a:srgbClr val="000000">
                      <a:alpha val="43137"/>
                    </a:srgbClr>
                  </a:outerShdw>
                </a:effectLst>
                <a:latin typeface="黑体" pitchFamily="2" charset="-122"/>
                <a:ea typeface="黑体" pitchFamily="2" charset="-122"/>
              </a:rPr>
              <a:t>发达的交通有力地促进了货物</a:t>
            </a:r>
            <a:r>
              <a:rPr lang="zh-CN" altLang="en-US" sz="4000" b="1" dirty="0">
                <a:solidFill>
                  <a:srgbClr val="000066"/>
                </a:solidFill>
                <a:effectLst>
                  <a:outerShdw blurRad="38100" dist="38100" dir="2700000" algn="tl">
                    <a:srgbClr val="000000">
                      <a:alpha val="43137"/>
                    </a:srgbClr>
                  </a:outerShdw>
                </a:effectLst>
                <a:latin typeface="黑体" pitchFamily="2" charset="-122"/>
                <a:ea typeface="黑体" pitchFamily="2" charset="-122"/>
              </a:rPr>
              <a:t>流通。</a:t>
            </a:r>
            <a:endParaRPr lang="zh-CN" altLang="en-US" sz="4000" b="1" dirty="0">
              <a:solidFill>
                <a:srgbClr val="000066"/>
              </a:solidFill>
              <a:effectLst>
                <a:outerShdw blurRad="38100" dist="38100" dir="2700000" algn="tl">
                  <a:srgbClr val="000000">
                    <a:alpha val="43137"/>
                  </a:srgbClr>
                </a:outerShdw>
              </a:effectLst>
              <a:latin typeface="黑体" pitchFamily="2" charset="-122"/>
              <a:ea typeface="黑体" pitchFamily="2" charset="-122"/>
            </a:endParaRPr>
          </a:p>
        </p:txBody>
      </p:sp>
      <p:sp>
        <p:nvSpPr>
          <p:cNvPr id="8" name="矩形 7"/>
          <p:cNvSpPr/>
          <p:nvPr/>
        </p:nvSpPr>
        <p:spPr>
          <a:xfrm>
            <a:off x="468313" y="4554538"/>
            <a:ext cx="8064500" cy="1322387"/>
          </a:xfrm>
          <a:prstGeom prst="rect">
            <a:avLst/>
          </a:prstGeom>
        </p:spPr>
        <p:txBody>
          <a:bodyPr>
            <a:spAutoFit/>
          </a:bodyPr>
          <a:lstStyle/>
          <a:p>
            <a:pPr fontAlgn="auto">
              <a:spcBef>
                <a:spcPts val="0"/>
              </a:spcBef>
              <a:spcAft>
                <a:spcPts val="0"/>
              </a:spcAft>
              <a:defRPr/>
            </a:pPr>
            <a:r>
              <a:rPr lang="zh-CN" altLang="en-US" sz="4000" b="1" dirty="0">
                <a:solidFill>
                  <a:srgbClr val="FF3300"/>
                </a:solidFill>
                <a:effectLst>
                  <a:outerShdw blurRad="38100" dist="38100" dir="2700000" algn="tl">
                    <a:srgbClr val="000000">
                      <a:alpha val="43137"/>
                    </a:srgbClr>
                  </a:outerShdw>
                </a:effectLst>
                <a:latin typeface="黑体" pitchFamily="2" charset="-122"/>
                <a:ea typeface="黑体" pitchFamily="2" charset="-122"/>
              </a:rPr>
              <a:t>说一说：这则材料反映出了什么样的景况？</a:t>
            </a:r>
            <a:endParaRPr lang="en-US" altLang="zh-CN" sz="4000" b="1" dirty="0">
              <a:solidFill>
                <a:srgbClr val="FF3300"/>
              </a:solidFill>
              <a:effectLst>
                <a:outerShdw blurRad="38100" dist="38100" dir="2700000" algn="tl">
                  <a:srgbClr val="000000">
                    <a:alpha val="43137"/>
                  </a:srgbClr>
                </a:outerShdw>
              </a:effectLst>
              <a:latin typeface="黑体" pitchFamily="2" charset="-122"/>
              <a:ea typeface="黑体" pitchFamily="2" charset="-122"/>
            </a:endParaRPr>
          </a:p>
        </p:txBody>
      </p:sp>
      <p:sp>
        <p:nvSpPr>
          <p:cNvPr id="9" name="矩形 8"/>
          <p:cNvSpPr/>
          <p:nvPr/>
        </p:nvSpPr>
        <p:spPr>
          <a:xfrm>
            <a:off x="539750" y="2349500"/>
            <a:ext cx="8135938" cy="2308225"/>
          </a:xfrm>
          <a:prstGeom prst="rect">
            <a:avLst/>
          </a:prstGeom>
        </p:spPr>
        <p:txBody>
          <a:bodyPr>
            <a:spAutoFit/>
          </a:bodyPr>
          <a:lstStyle/>
          <a:p>
            <a:pPr fontAlgn="auto">
              <a:spcBef>
                <a:spcPts val="0"/>
              </a:spcBef>
              <a:spcAft>
                <a:spcPts val="0"/>
              </a:spcAft>
              <a:defRPr/>
            </a:pPr>
            <a:r>
              <a:rPr lang="zh-CN" altLang="en-US" sz="3600" b="1" dirty="0">
                <a:solidFill>
                  <a:srgbClr val="0033CC"/>
                </a:solidFill>
                <a:effectLst>
                  <a:outerShdw blurRad="38100" dist="38100" dir="2700000" algn="tl">
                    <a:srgbClr val="000000">
                      <a:alpha val="43137"/>
                    </a:srgbClr>
                  </a:outerShdw>
                </a:effectLst>
                <a:latin typeface="黑体" pitchFamily="2" charset="-122"/>
                <a:ea typeface="黑体" pitchFamily="2" charset="-122"/>
              </a:rPr>
              <a:t>唐朝国内水陆交通畅达，河流纵横，湖泊颇多，交织成为巨大的水道网，把沿岸及内地的许多城市联结起来，商业与交通有着密切的关系。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1999"/>
                                          </p:stCondLst>
                                        </p:cTn>
                                        <p:tgtEl>
                                          <p:spTgt spid="8"/>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537" name="组合 5"/>
          <p:cNvGrpSpPr>
            <a:grpSpLocks/>
          </p:cNvGrpSpPr>
          <p:nvPr/>
        </p:nvGrpSpPr>
        <p:grpSpPr bwMode="auto">
          <a:xfrm>
            <a:off x="-4763" y="0"/>
            <a:ext cx="9148763" cy="765175"/>
            <a:chOff x="-4539" y="0"/>
            <a:chExt cx="9148539" cy="764704"/>
          </a:xfrm>
        </p:grpSpPr>
        <p:pic>
          <p:nvPicPr>
            <p:cNvPr id="65542" name="Picture 6"/>
            <p:cNvPicPr>
              <a:picLocks noChangeAspect="1" noChangeArrowheads="1"/>
            </p:cNvPicPr>
            <p:nvPr/>
          </p:nvPicPr>
          <p:blipFill>
            <a:blip r:embed="rId2"/>
            <a:srcRect/>
            <a:stretch>
              <a:fillRect/>
            </a:stretch>
          </p:blipFill>
          <p:spPr bwMode="auto">
            <a:xfrm>
              <a:off x="-4539" y="0"/>
              <a:ext cx="9148539" cy="764704"/>
            </a:xfrm>
            <a:prstGeom prst="rect">
              <a:avLst/>
            </a:prstGeom>
            <a:noFill/>
            <a:ln w="9525">
              <a:noFill/>
              <a:miter lim="800000"/>
              <a:headEnd/>
              <a:tailEnd/>
            </a:ln>
          </p:spPr>
        </p:pic>
        <p:sp>
          <p:nvSpPr>
            <p:cNvPr id="65543" name="WordArt 3"/>
            <p:cNvSpPr>
              <a:spLocks noChangeArrowheads="1" noChangeShapeType="1" noTextEdit="1"/>
            </p:cNvSpPr>
            <p:nvPr/>
          </p:nvSpPr>
          <p:spPr bwMode="auto">
            <a:xfrm>
              <a:off x="2339752" y="117004"/>
              <a:ext cx="4464496" cy="647700"/>
            </a:xfrm>
            <a:prstGeom prst="rect">
              <a:avLst/>
            </a:prstGeom>
          </p:spPr>
          <p:txBody>
            <a:bodyPr wrap="none" fromWordArt="1">
              <a:prstTxWarp prst="textPlain">
                <a:avLst>
                  <a:gd name="adj" fmla="val 50000"/>
                </a:avLst>
              </a:prstTxWarp>
            </a:bodyPr>
            <a:lstStyle/>
            <a:p>
              <a:pPr algn="ctr"/>
              <a:r>
                <a:rPr lang="zh-CN" altLang="en-US" sz="3600" b="1" kern="10">
                  <a:ln w="9525">
                    <a:solidFill>
                      <a:srgbClr val="FFFFFF"/>
                    </a:solidFill>
                    <a:round/>
                    <a:headEnd/>
                    <a:tailEnd/>
                  </a:ln>
                  <a:solidFill>
                    <a:srgbClr val="F2F2F2"/>
                  </a:solidFill>
                  <a:effectLst>
                    <a:outerShdw dist="35921" dir="2700000" algn="ctr" rotWithShape="0">
                      <a:srgbClr val="C0C0C0">
                        <a:alpha val="79999"/>
                      </a:srgbClr>
                    </a:outerShdw>
                  </a:effectLst>
                  <a:latin typeface="华文彩云"/>
                </a:rPr>
                <a:t>课 后 活 动：</a:t>
              </a:r>
            </a:p>
          </p:txBody>
        </p:sp>
      </p:grpSp>
      <p:sp>
        <p:nvSpPr>
          <p:cNvPr id="2" name="矩形 1"/>
          <p:cNvSpPr/>
          <p:nvPr/>
        </p:nvSpPr>
        <p:spPr>
          <a:xfrm>
            <a:off x="323850" y="765175"/>
            <a:ext cx="8496300" cy="3683000"/>
          </a:xfrm>
          <a:prstGeom prst="rect">
            <a:avLst/>
          </a:prstGeom>
        </p:spPr>
        <p:txBody>
          <a:bodyPr>
            <a:spAutoFit/>
          </a:bodyPr>
          <a:lstStyle/>
          <a:p>
            <a:pPr fontAlgn="auto">
              <a:lnSpc>
                <a:spcPts val="4000"/>
              </a:lnSpc>
              <a:spcBef>
                <a:spcPts val="0"/>
              </a:spcBef>
              <a:spcAft>
                <a:spcPts val="0"/>
              </a:spcAft>
              <a:defRPr/>
            </a:pPr>
            <a:r>
              <a:rPr lang="en-US" altLang="zh-CN" sz="4000" b="1" dirty="0">
                <a:solidFill>
                  <a:srgbClr val="CC3300"/>
                </a:solidFill>
                <a:effectLst>
                  <a:outerShdw blurRad="38100" dist="38100" dir="2700000" algn="tl">
                    <a:srgbClr val="000000">
                      <a:alpha val="43137"/>
                    </a:srgbClr>
                  </a:outerShdw>
                </a:effectLst>
                <a:latin typeface="隶书" pitchFamily="49" charset="-122"/>
                <a:ea typeface="隶书" pitchFamily="49" charset="-122"/>
              </a:rPr>
              <a:t>2</a:t>
            </a:r>
            <a:r>
              <a:rPr lang="zh-CN" altLang="en-US" sz="4000" b="1" dirty="0">
                <a:solidFill>
                  <a:srgbClr val="CC3300"/>
                </a:solidFill>
                <a:effectLst>
                  <a:outerShdw blurRad="38100" dist="38100" dir="2700000" algn="tl">
                    <a:srgbClr val="000000">
                      <a:alpha val="43137"/>
                    </a:srgbClr>
                  </a:outerShdw>
                </a:effectLst>
                <a:latin typeface="隶书" pitchFamily="49" charset="-122"/>
                <a:ea typeface="隶书" pitchFamily="49" charset="-122"/>
              </a:rPr>
              <a:t>、诗歌赏析。</a:t>
            </a:r>
            <a:endParaRPr lang="en-US" altLang="zh-CN" sz="4000" b="1" dirty="0">
              <a:solidFill>
                <a:srgbClr val="CC3300"/>
              </a:solidFill>
              <a:effectLst>
                <a:outerShdw blurRad="38100" dist="38100" dir="2700000" algn="tl">
                  <a:srgbClr val="000000">
                    <a:alpha val="43137"/>
                  </a:srgbClr>
                </a:outerShdw>
              </a:effectLst>
              <a:latin typeface="隶书" pitchFamily="49" charset="-122"/>
              <a:ea typeface="隶书" pitchFamily="49" charset="-122"/>
            </a:endParaRPr>
          </a:p>
          <a:p>
            <a:pPr fontAlgn="auto">
              <a:lnSpc>
                <a:spcPts val="4000"/>
              </a:lnSpc>
              <a:spcBef>
                <a:spcPts val="0"/>
              </a:spcBef>
              <a:spcAft>
                <a:spcPts val="0"/>
              </a:spcAft>
              <a:defRPr/>
            </a:pPr>
            <a:r>
              <a:rPr lang="zh-CN" altLang="en-US" sz="4000" b="1" dirty="0">
                <a:solidFill>
                  <a:srgbClr val="CC3300"/>
                </a:solidFill>
                <a:effectLst>
                  <a:outerShdw blurRad="38100" dist="38100" dir="2700000" algn="tl">
                    <a:srgbClr val="000000">
                      <a:alpha val="43137"/>
                    </a:srgbClr>
                  </a:outerShdw>
                </a:effectLst>
                <a:latin typeface="隶书" pitchFamily="49" charset="-122"/>
                <a:ea typeface="隶书" pitchFamily="49" charset="-122"/>
              </a:rPr>
              <a:t>“蕃人旧日不耕犁，相学如今种禾黍。</a:t>
            </a:r>
          </a:p>
          <a:p>
            <a:pPr fontAlgn="auto">
              <a:lnSpc>
                <a:spcPts val="4000"/>
              </a:lnSpc>
              <a:spcBef>
                <a:spcPts val="0"/>
              </a:spcBef>
              <a:spcAft>
                <a:spcPts val="0"/>
              </a:spcAft>
              <a:defRPr/>
            </a:pPr>
            <a:r>
              <a:rPr lang="en-US" altLang="zh-CN" sz="4000" b="1" dirty="0">
                <a:solidFill>
                  <a:srgbClr val="CC3300"/>
                </a:solidFill>
                <a:effectLst>
                  <a:outerShdw blurRad="38100" dist="38100" dir="2700000" algn="tl">
                    <a:srgbClr val="000000">
                      <a:alpha val="43137"/>
                    </a:srgbClr>
                  </a:outerShdw>
                </a:effectLst>
                <a:latin typeface="隶书" pitchFamily="49" charset="-122"/>
                <a:ea typeface="隶书" pitchFamily="49" charset="-122"/>
              </a:rPr>
              <a:t>……</a:t>
            </a:r>
            <a:r>
              <a:rPr lang="zh-CN" altLang="en-US" sz="4000" b="1" dirty="0">
                <a:solidFill>
                  <a:srgbClr val="CC3300"/>
                </a:solidFill>
                <a:effectLst>
                  <a:outerShdw blurRad="38100" dist="38100" dir="2700000" algn="tl">
                    <a:srgbClr val="000000">
                      <a:alpha val="43137"/>
                    </a:srgbClr>
                  </a:outerShdw>
                </a:effectLst>
                <a:latin typeface="隶书" pitchFamily="49" charset="-122"/>
                <a:ea typeface="隶书" pitchFamily="49" charset="-122"/>
              </a:rPr>
              <a:t>城头</a:t>
            </a:r>
            <a:r>
              <a:rPr lang="zh-CN" altLang="en-US" sz="4000" b="1" dirty="0">
                <a:solidFill>
                  <a:srgbClr val="CC3300"/>
                </a:solidFill>
                <a:effectLst>
                  <a:outerShdw blurRad="38100" dist="38100" dir="2700000" algn="tl">
                    <a:srgbClr val="000000">
                      <a:alpha val="43137"/>
                    </a:srgbClr>
                  </a:outerShdw>
                </a:effectLst>
                <a:latin typeface="隶书" pitchFamily="49" charset="-122"/>
                <a:ea typeface="隶书" pitchFamily="49" charset="-122"/>
              </a:rPr>
              <a:t>山鸡鸣角角，洛阳家家学胡乐</a:t>
            </a:r>
            <a:r>
              <a:rPr lang="zh-CN" altLang="en-US" sz="4000" b="1" dirty="0">
                <a:solidFill>
                  <a:srgbClr val="CC3300"/>
                </a:solidFill>
                <a:effectLst>
                  <a:outerShdw blurRad="38100" dist="38100" dir="2700000" algn="tl">
                    <a:srgbClr val="000000">
                      <a:alpha val="43137"/>
                    </a:srgbClr>
                  </a:outerShdw>
                </a:effectLst>
                <a:latin typeface="隶书" pitchFamily="49" charset="-122"/>
                <a:ea typeface="隶书" pitchFamily="49" charset="-122"/>
              </a:rPr>
              <a:t>。”        </a:t>
            </a:r>
            <a:r>
              <a:rPr lang="en-US" altLang="zh-CN" sz="4000" b="1" dirty="0">
                <a:solidFill>
                  <a:srgbClr val="0000CC"/>
                </a:solidFill>
                <a:effectLst>
                  <a:outerShdw blurRad="38100" dist="38100" dir="2700000" algn="tl">
                    <a:srgbClr val="000000">
                      <a:alpha val="43137"/>
                    </a:srgbClr>
                  </a:outerShdw>
                </a:effectLst>
                <a:latin typeface="隶书" pitchFamily="49" charset="-122"/>
                <a:ea typeface="隶书" pitchFamily="49" charset="-122"/>
              </a:rPr>
              <a:t>——</a:t>
            </a:r>
            <a:r>
              <a:rPr lang="zh-CN" altLang="en-US" sz="4000" b="1" dirty="0">
                <a:solidFill>
                  <a:srgbClr val="0000CC"/>
                </a:solidFill>
                <a:effectLst>
                  <a:outerShdw blurRad="38100" dist="38100" dir="2700000" algn="tl">
                    <a:srgbClr val="000000">
                      <a:alpha val="43137"/>
                    </a:srgbClr>
                  </a:outerShdw>
                </a:effectLst>
                <a:latin typeface="隶书" pitchFamily="49" charset="-122"/>
                <a:ea typeface="隶书" pitchFamily="49" charset="-122"/>
              </a:rPr>
              <a:t>王</a:t>
            </a:r>
            <a:r>
              <a:rPr lang="zh-CN" altLang="en-US" sz="4000" b="1" dirty="0">
                <a:solidFill>
                  <a:srgbClr val="0000CC"/>
                </a:solidFill>
                <a:effectLst>
                  <a:outerShdw blurRad="38100" dist="38100" dir="2700000" algn="tl">
                    <a:srgbClr val="000000">
                      <a:alpha val="43137"/>
                    </a:srgbClr>
                  </a:outerShdw>
                </a:effectLst>
                <a:latin typeface="隶书" pitchFamily="49" charset="-122"/>
                <a:ea typeface="隶书" pitchFamily="49" charset="-122"/>
              </a:rPr>
              <a:t>建</a:t>
            </a:r>
            <a:r>
              <a:rPr lang="en-US" altLang="zh-CN" sz="4000" b="1" dirty="0">
                <a:solidFill>
                  <a:srgbClr val="0000CC"/>
                </a:solidFill>
                <a:effectLst>
                  <a:outerShdw blurRad="38100" dist="38100" dir="2700000" algn="tl">
                    <a:srgbClr val="000000">
                      <a:alpha val="43137"/>
                    </a:srgbClr>
                  </a:outerShdw>
                </a:effectLst>
                <a:latin typeface="隶书" pitchFamily="49" charset="-122"/>
                <a:ea typeface="隶书" pitchFamily="49" charset="-122"/>
              </a:rPr>
              <a:t>《</a:t>
            </a:r>
            <a:r>
              <a:rPr lang="zh-CN" altLang="en-US" sz="4000" b="1" dirty="0">
                <a:solidFill>
                  <a:srgbClr val="0000CC"/>
                </a:solidFill>
                <a:effectLst>
                  <a:outerShdw blurRad="38100" dist="38100" dir="2700000" algn="tl">
                    <a:srgbClr val="000000">
                      <a:alpha val="43137"/>
                    </a:srgbClr>
                  </a:outerShdw>
                </a:effectLst>
                <a:latin typeface="隶书" pitchFamily="49" charset="-122"/>
                <a:ea typeface="隶书" pitchFamily="49" charset="-122"/>
              </a:rPr>
              <a:t>凉州行</a:t>
            </a:r>
            <a:r>
              <a:rPr lang="en-US" altLang="zh-CN" sz="4000" b="1" dirty="0">
                <a:solidFill>
                  <a:srgbClr val="0000CC"/>
                </a:solidFill>
                <a:effectLst>
                  <a:outerShdw blurRad="38100" dist="38100" dir="2700000" algn="tl">
                    <a:srgbClr val="000000">
                      <a:alpha val="43137"/>
                    </a:srgbClr>
                  </a:outerShdw>
                </a:effectLst>
                <a:latin typeface="隶书" pitchFamily="49" charset="-122"/>
                <a:ea typeface="隶书" pitchFamily="49" charset="-122"/>
              </a:rPr>
              <a:t>》</a:t>
            </a:r>
          </a:p>
          <a:p>
            <a:pPr fontAlgn="auto">
              <a:lnSpc>
                <a:spcPts val="4000"/>
              </a:lnSpc>
              <a:spcBef>
                <a:spcPts val="0"/>
              </a:spcBef>
              <a:spcAft>
                <a:spcPts val="0"/>
              </a:spcAft>
              <a:defRPr/>
            </a:pPr>
            <a:r>
              <a:rPr lang="zh-CN" altLang="en-US" sz="4000" b="1" dirty="0">
                <a:solidFill>
                  <a:srgbClr val="CC3300"/>
                </a:solidFill>
                <a:effectLst>
                  <a:outerShdw blurRad="38100" dist="38100" dir="2700000" algn="tl">
                    <a:srgbClr val="000000">
                      <a:alpha val="43137"/>
                    </a:srgbClr>
                  </a:outerShdw>
                </a:effectLst>
                <a:latin typeface="隶书" pitchFamily="49" charset="-122"/>
                <a:ea typeface="隶书" pitchFamily="49" charset="-122"/>
              </a:rPr>
              <a:t>“女为胡妇学胡</a:t>
            </a:r>
            <a:r>
              <a:rPr lang="zh-CN" altLang="en-US" sz="4000" b="1" dirty="0">
                <a:solidFill>
                  <a:srgbClr val="CC3300"/>
                </a:solidFill>
                <a:effectLst>
                  <a:outerShdw blurRad="38100" dist="38100" dir="2700000" algn="tl">
                    <a:srgbClr val="000000">
                      <a:alpha val="43137"/>
                    </a:srgbClr>
                  </a:outerShdw>
                </a:effectLst>
                <a:latin typeface="隶书" pitchFamily="49" charset="-122"/>
                <a:ea typeface="隶书" pitchFamily="49" charset="-122"/>
              </a:rPr>
              <a:t>妆，伎</a:t>
            </a:r>
            <a:r>
              <a:rPr lang="zh-CN" altLang="en-US" sz="4000" b="1" dirty="0">
                <a:solidFill>
                  <a:srgbClr val="CC3300"/>
                </a:solidFill>
                <a:effectLst>
                  <a:outerShdw blurRad="38100" dist="38100" dir="2700000" algn="tl">
                    <a:srgbClr val="000000">
                      <a:alpha val="43137"/>
                    </a:srgbClr>
                  </a:outerShdw>
                </a:effectLst>
                <a:latin typeface="隶书" pitchFamily="49" charset="-122"/>
                <a:ea typeface="隶书" pitchFamily="49" charset="-122"/>
              </a:rPr>
              <a:t>进胡音务胡</a:t>
            </a:r>
            <a:r>
              <a:rPr lang="zh-CN" altLang="en-US" sz="4000" b="1" dirty="0">
                <a:solidFill>
                  <a:srgbClr val="CC3300"/>
                </a:solidFill>
                <a:effectLst>
                  <a:outerShdw blurRad="38100" dist="38100" dir="2700000" algn="tl">
                    <a:srgbClr val="000000">
                      <a:alpha val="43137"/>
                    </a:srgbClr>
                  </a:outerShdw>
                </a:effectLst>
                <a:latin typeface="隶书" pitchFamily="49" charset="-122"/>
                <a:ea typeface="隶书" pitchFamily="49" charset="-122"/>
              </a:rPr>
              <a:t>乐。</a:t>
            </a:r>
            <a:r>
              <a:rPr lang="en-US" altLang="zh-CN" sz="4000" b="1" dirty="0">
                <a:solidFill>
                  <a:srgbClr val="CC3300"/>
                </a:solidFill>
                <a:effectLst>
                  <a:outerShdw blurRad="38100" dist="38100" dir="2700000" algn="tl">
                    <a:srgbClr val="000000">
                      <a:alpha val="43137"/>
                    </a:srgbClr>
                  </a:outerShdw>
                </a:effectLst>
                <a:latin typeface="隶书" pitchFamily="49" charset="-122"/>
                <a:ea typeface="隶书" pitchFamily="49" charset="-122"/>
              </a:rPr>
              <a:t>……</a:t>
            </a:r>
            <a:r>
              <a:rPr lang="zh-CN" altLang="en-US" sz="4000" b="1" dirty="0">
                <a:solidFill>
                  <a:srgbClr val="CC3300"/>
                </a:solidFill>
                <a:effectLst>
                  <a:outerShdw blurRad="38100" dist="38100" dir="2700000" algn="tl">
                    <a:srgbClr val="000000">
                      <a:alpha val="43137"/>
                    </a:srgbClr>
                  </a:outerShdw>
                </a:effectLst>
                <a:latin typeface="隶书" pitchFamily="49" charset="-122"/>
                <a:ea typeface="隶书" pitchFamily="49" charset="-122"/>
              </a:rPr>
              <a:t>胡</a:t>
            </a:r>
            <a:r>
              <a:rPr lang="zh-CN" altLang="en-US" sz="4000" b="1" dirty="0">
                <a:solidFill>
                  <a:srgbClr val="CC3300"/>
                </a:solidFill>
                <a:effectLst>
                  <a:outerShdw blurRad="38100" dist="38100" dir="2700000" algn="tl">
                    <a:srgbClr val="000000">
                      <a:alpha val="43137"/>
                    </a:srgbClr>
                  </a:outerShdw>
                </a:effectLst>
                <a:latin typeface="隶书" pitchFamily="49" charset="-122"/>
                <a:ea typeface="隶书" pitchFamily="49" charset="-122"/>
              </a:rPr>
              <a:t>音胡骑与胡</a:t>
            </a:r>
            <a:r>
              <a:rPr lang="zh-CN" altLang="en-US" sz="4000" b="1" dirty="0">
                <a:solidFill>
                  <a:srgbClr val="CC3300"/>
                </a:solidFill>
                <a:effectLst>
                  <a:outerShdw blurRad="38100" dist="38100" dir="2700000" algn="tl">
                    <a:srgbClr val="000000">
                      <a:alpha val="43137"/>
                    </a:srgbClr>
                  </a:outerShdw>
                </a:effectLst>
                <a:latin typeface="隶书" pitchFamily="49" charset="-122"/>
                <a:ea typeface="隶书" pitchFamily="49" charset="-122"/>
              </a:rPr>
              <a:t>妆，五十年来</a:t>
            </a:r>
            <a:r>
              <a:rPr lang="zh-CN" altLang="en-US" sz="4000" b="1" dirty="0">
                <a:solidFill>
                  <a:srgbClr val="CC3300"/>
                </a:solidFill>
                <a:effectLst>
                  <a:outerShdw blurRad="38100" dist="38100" dir="2700000" algn="tl">
                    <a:srgbClr val="000000">
                      <a:alpha val="43137"/>
                    </a:srgbClr>
                  </a:outerShdw>
                </a:effectLst>
                <a:latin typeface="隶书" pitchFamily="49" charset="-122"/>
                <a:ea typeface="隶书" pitchFamily="49" charset="-122"/>
              </a:rPr>
              <a:t>竞纷</a:t>
            </a:r>
            <a:r>
              <a:rPr lang="zh-CN" altLang="en-US" sz="4000" b="1" dirty="0">
                <a:solidFill>
                  <a:srgbClr val="CC3300"/>
                </a:solidFill>
                <a:effectLst>
                  <a:outerShdw blurRad="38100" dist="38100" dir="2700000" algn="tl">
                    <a:srgbClr val="000000">
                      <a:alpha val="43137"/>
                    </a:srgbClr>
                  </a:outerShdw>
                </a:effectLst>
                <a:latin typeface="隶书" pitchFamily="49" charset="-122"/>
                <a:ea typeface="隶书" pitchFamily="49" charset="-122"/>
              </a:rPr>
              <a:t>泊。”     </a:t>
            </a:r>
            <a:r>
              <a:rPr lang="en-US" altLang="zh-CN" sz="4000" b="1" dirty="0">
                <a:solidFill>
                  <a:srgbClr val="0033CC"/>
                </a:solidFill>
                <a:effectLst>
                  <a:outerShdw blurRad="38100" dist="38100" dir="2700000" algn="tl">
                    <a:srgbClr val="000000">
                      <a:alpha val="43137"/>
                    </a:srgbClr>
                  </a:outerShdw>
                </a:effectLst>
                <a:latin typeface="隶书" pitchFamily="49" charset="-122"/>
                <a:ea typeface="隶书" pitchFamily="49" charset="-122"/>
              </a:rPr>
              <a:t>——</a:t>
            </a:r>
            <a:r>
              <a:rPr lang="zh-CN" altLang="en-US" sz="4000" b="1" dirty="0">
                <a:solidFill>
                  <a:srgbClr val="0033CC"/>
                </a:solidFill>
                <a:effectLst>
                  <a:outerShdw blurRad="38100" dist="38100" dir="2700000" algn="tl">
                    <a:srgbClr val="000000">
                      <a:alpha val="43137"/>
                    </a:srgbClr>
                  </a:outerShdw>
                </a:effectLst>
                <a:latin typeface="隶书" pitchFamily="49" charset="-122"/>
                <a:ea typeface="隶书" pitchFamily="49" charset="-122"/>
              </a:rPr>
              <a:t>元</a:t>
            </a:r>
            <a:r>
              <a:rPr lang="zh-CN" altLang="en-US" sz="4000" b="1" dirty="0">
                <a:solidFill>
                  <a:srgbClr val="0033CC"/>
                </a:solidFill>
                <a:effectLst>
                  <a:outerShdw blurRad="38100" dist="38100" dir="2700000" algn="tl">
                    <a:srgbClr val="000000">
                      <a:alpha val="43137"/>
                    </a:srgbClr>
                  </a:outerShdw>
                </a:effectLst>
                <a:latin typeface="隶书" pitchFamily="49" charset="-122"/>
                <a:ea typeface="隶书" pitchFamily="49" charset="-122"/>
              </a:rPr>
              <a:t>稹</a:t>
            </a:r>
            <a:r>
              <a:rPr lang="en-US" altLang="zh-CN" sz="4000" b="1" dirty="0">
                <a:solidFill>
                  <a:srgbClr val="0033CC"/>
                </a:solidFill>
                <a:effectLst>
                  <a:outerShdw blurRad="38100" dist="38100" dir="2700000" algn="tl">
                    <a:srgbClr val="000000">
                      <a:alpha val="43137"/>
                    </a:srgbClr>
                  </a:outerShdw>
                </a:effectLst>
                <a:latin typeface="隶书" pitchFamily="49" charset="-122"/>
                <a:ea typeface="隶书" pitchFamily="49" charset="-122"/>
              </a:rPr>
              <a:t>《</a:t>
            </a:r>
            <a:r>
              <a:rPr lang="zh-CN" altLang="en-US" sz="4000" b="1" dirty="0">
                <a:solidFill>
                  <a:srgbClr val="0033CC"/>
                </a:solidFill>
                <a:effectLst>
                  <a:outerShdw blurRad="38100" dist="38100" dir="2700000" algn="tl">
                    <a:srgbClr val="000000">
                      <a:alpha val="43137"/>
                    </a:srgbClr>
                  </a:outerShdw>
                </a:effectLst>
                <a:latin typeface="隶书" pitchFamily="49" charset="-122"/>
                <a:ea typeface="隶书" pitchFamily="49" charset="-122"/>
              </a:rPr>
              <a:t>法曲</a:t>
            </a:r>
            <a:r>
              <a:rPr lang="en-US" altLang="zh-CN" sz="4000" b="1" dirty="0">
                <a:solidFill>
                  <a:srgbClr val="0033CC"/>
                </a:solidFill>
                <a:effectLst>
                  <a:outerShdw blurRad="38100" dist="38100" dir="2700000" algn="tl">
                    <a:srgbClr val="000000">
                      <a:alpha val="43137"/>
                    </a:srgbClr>
                  </a:outerShdw>
                </a:effectLst>
                <a:latin typeface="隶书" pitchFamily="49" charset="-122"/>
                <a:ea typeface="隶书" pitchFamily="49" charset="-122"/>
              </a:rPr>
              <a:t>》</a:t>
            </a:r>
            <a:endParaRPr lang="en-US" altLang="zh-CN" sz="4000" b="1" dirty="0">
              <a:solidFill>
                <a:srgbClr val="0033CC"/>
              </a:solidFill>
              <a:effectLst>
                <a:outerShdw blurRad="38100" dist="38100" dir="2700000" algn="tl">
                  <a:srgbClr val="000000">
                    <a:alpha val="43137"/>
                  </a:srgbClr>
                </a:outerShdw>
              </a:effectLst>
              <a:latin typeface="隶书" pitchFamily="49" charset="-122"/>
              <a:ea typeface="隶书" pitchFamily="49" charset="-122"/>
            </a:endParaRPr>
          </a:p>
        </p:txBody>
      </p:sp>
      <p:sp>
        <p:nvSpPr>
          <p:cNvPr id="8" name="矩形 7"/>
          <p:cNvSpPr/>
          <p:nvPr/>
        </p:nvSpPr>
        <p:spPr>
          <a:xfrm>
            <a:off x="323850" y="4451350"/>
            <a:ext cx="8712200" cy="1939925"/>
          </a:xfrm>
          <a:prstGeom prst="rect">
            <a:avLst/>
          </a:prstGeom>
        </p:spPr>
        <p:txBody>
          <a:bodyPr>
            <a:spAutoFit/>
          </a:bodyPr>
          <a:lstStyle/>
          <a:p>
            <a:pPr fontAlgn="auto">
              <a:spcBef>
                <a:spcPts val="0"/>
              </a:spcBef>
              <a:spcAft>
                <a:spcPts val="0"/>
              </a:spcAft>
              <a:defRPr/>
            </a:pPr>
            <a:r>
              <a:rPr lang="zh-CN" altLang="en-US" sz="4000" b="1" dirty="0">
                <a:solidFill>
                  <a:srgbClr val="FF3300"/>
                </a:solidFill>
                <a:effectLst>
                  <a:outerShdw blurRad="38100" dist="38100" dir="2700000" algn="tl">
                    <a:srgbClr val="000000">
                      <a:alpha val="43137"/>
                    </a:srgbClr>
                  </a:outerShdw>
                </a:effectLst>
                <a:latin typeface="黑体" pitchFamily="2" charset="-122"/>
                <a:ea typeface="黑体" pitchFamily="2" charset="-122"/>
              </a:rPr>
              <a:t>回答问题：（</a:t>
            </a:r>
            <a:r>
              <a:rPr lang="en-US" altLang="zh-CN" sz="4000" b="1" dirty="0">
                <a:solidFill>
                  <a:srgbClr val="FF3300"/>
                </a:solidFill>
                <a:effectLst>
                  <a:outerShdw blurRad="38100" dist="38100" dir="2700000" algn="tl">
                    <a:srgbClr val="000000">
                      <a:alpha val="43137"/>
                    </a:srgbClr>
                  </a:outerShdw>
                </a:effectLst>
                <a:latin typeface="黑体" pitchFamily="2" charset="-122"/>
                <a:ea typeface="黑体" pitchFamily="2" charset="-122"/>
              </a:rPr>
              <a:t>1</a:t>
            </a:r>
            <a:r>
              <a:rPr lang="zh-CN" altLang="en-US" sz="4000" b="1" dirty="0">
                <a:solidFill>
                  <a:srgbClr val="FF3300"/>
                </a:solidFill>
                <a:effectLst>
                  <a:outerShdw blurRad="38100" dist="38100" dir="2700000" algn="tl">
                    <a:srgbClr val="000000">
                      <a:alpha val="43137"/>
                    </a:srgbClr>
                  </a:outerShdw>
                </a:effectLst>
                <a:latin typeface="黑体" pitchFamily="2" charset="-122"/>
                <a:ea typeface="黑体" pitchFamily="2" charset="-122"/>
              </a:rPr>
              <a:t>）诗句中</a:t>
            </a:r>
            <a:r>
              <a:rPr lang="zh-CN" altLang="en-US" sz="4000" b="1" dirty="0">
                <a:solidFill>
                  <a:srgbClr val="FF3300"/>
                </a:solidFill>
                <a:effectLst>
                  <a:outerShdw blurRad="38100" dist="38100" dir="2700000" algn="tl">
                    <a:srgbClr val="000000">
                      <a:alpha val="43137"/>
                    </a:srgbClr>
                  </a:outerShdw>
                </a:effectLst>
                <a:latin typeface="黑体" pitchFamily="2" charset="-122"/>
                <a:ea typeface="黑体" pitchFamily="2" charset="-122"/>
              </a:rPr>
              <a:t>的</a:t>
            </a:r>
            <a:r>
              <a:rPr lang="zh-CN" altLang="en-US" sz="4000" b="1" dirty="0">
                <a:solidFill>
                  <a:srgbClr val="FF3300"/>
                </a:solidFill>
                <a:effectLst>
                  <a:outerShdw blurRad="38100" dist="38100" dir="2700000" algn="tl">
                    <a:srgbClr val="000000">
                      <a:alpha val="43137"/>
                    </a:srgbClr>
                  </a:outerShdw>
                </a:effectLst>
                <a:latin typeface="黑体" pitchFamily="2" charset="-122"/>
                <a:ea typeface="黑体" pitchFamily="2" charset="-122"/>
              </a:rPr>
              <a:t>“蕃”</a:t>
            </a:r>
            <a:endParaRPr lang="en-US" altLang="zh-CN" sz="4000" b="1" dirty="0">
              <a:solidFill>
                <a:srgbClr val="FF3300"/>
              </a:solidFill>
              <a:effectLst>
                <a:outerShdw blurRad="38100" dist="38100" dir="2700000" algn="tl">
                  <a:srgbClr val="000000">
                    <a:alpha val="43137"/>
                  </a:srgbClr>
                </a:outerShdw>
              </a:effectLst>
              <a:latin typeface="黑体" pitchFamily="2" charset="-122"/>
              <a:ea typeface="黑体" pitchFamily="2" charset="-122"/>
            </a:endParaRPr>
          </a:p>
          <a:p>
            <a:pPr fontAlgn="auto">
              <a:spcBef>
                <a:spcPts val="0"/>
              </a:spcBef>
              <a:spcAft>
                <a:spcPts val="0"/>
              </a:spcAft>
              <a:defRPr/>
            </a:pPr>
            <a:r>
              <a:rPr lang="zh-CN" altLang="en-US" sz="4000" b="1" dirty="0">
                <a:solidFill>
                  <a:srgbClr val="FF3300"/>
                </a:solidFill>
                <a:effectLst>
                  <a:outerShdw blurRad="38100" dist="38100" dir="2700000" algn="tl">
                    <a:srgbClr val="000000">
                      <a:alpha val="43137"/>
                    </a:srgbClr>
                  </a:outerShdw>
                </a:effectLst>
                <a:latin typeface="黑体" pitchFamily="2" charset="-122"/>
                <a:ea typeface="黑体" pitchFamily="2" charset="-122"/>
              </a:rPr>
              <a:t>“胡”，指的是什么？</a:t>
            </a:r>
            <a:endParaRPr lang="en-US" altLang="zh-CN" sz="4000" b="1" dirty="0">
              <a:solidFill>
                <a:srgbClr val="FF3300"/>
              </a:solidFill>
              <a:effectLst>
                <a:outerShdw blurRad="38100" dist="38100" dir="2700000" algn="tl">
                  <a:srgbClr val="000000">
                    <a:alpha val="43137"/>
                  </a:srgbClr>
                </a:outerShdw>
              </a:effectLst>
              <a:latin typeface="黑体" pitchFamily="2" charset="-122"/>
              <a:ea typeface="黑体" pitchFamily="2" charset="-122"/>
            </a:endParaRPr>
          </a:p>
          <a:p>
            <a:pPr fontAlgn="auto">
              <a:spcBef>
                <a:spcPts val="0"/>
              </a:spcBef>
              <a:spcAft>
                <a:spcPts val="0"/>
              </a:spcAft>
              <a:defRPr/>
            </a:pPr>
            <a:r>
              <a:rPr lang="zh-CN" altLang="en-US" sz="4000" b="1" dirty="0">
                <a:solidFill>
                  <a:srgbClr val="FF3300"/>
                </a:solidFill>
                <a:effectLst>
                  <a:outerShdw blurRad="38100" dist="38100" dir="2700000" algn="tl">
                    <a:srgbClr val="000000">
                      <a:alpha val="43137"/>
                    </a:srgbClr>
                  </a:outerShdw>
                </a:effectLst>
                <a:latin typeface="黑体" pitchFamily="2" charset="-122"/>
                <a:ea typeface="黑体" pitchFamily="2" charset="-122"/>
              </a:rPr>
              <a:t>（</a:t>
            </a:r>
            <a:r>
              <a:rPr lang="en-US" altLang="zh-CN" sz="4000" b="1" dirty="0">
                <a:solidFill>
                  <a:srgbClr val="FF3300"/>
                </a:solidFill>
                <a:effectLst>
                  <a:outerShdw blurRad="38100" dist="38100" dir="2700000" algn="tl">
                    <a:srgbClr val="000000">
                      <a:alpha val="43137"/>
                    </a:srgbClr>
                  </a:outerShdw>
                </a:effectLst>
                <a:latin typeface="黑体" pitchFamily="2" charset="-122"/>
                <a:ea typeface="黑体" pitchFamily="2" charset="-122"/>
              </a:rPr>
              <a:t>2</a:t>
            </a:r>
            <a:r>
              <a:rPr lang="zh-CN" altLang="en-US" sz="4000" b="1" dirty="0">
                <a:solidFill>
                  <a:srgbClr val="FF3300"/>
                </a:solidFill>
                <a:effectLst>
                  <a:outerShdw blurRad="38100" dist="38100" dir="2700000" algn="tl">
                    <a:srgbClr val="000000">
                      <a:alpha val="43137"/>
                    </a:srgbClr>
                  </a:outerShdw>
                </a:effectLst>
                <a:latin typeface="黑体" pitchFamily="2" charset="-122"/>
                <a:ea typeface="黑体" pitchFamily="2" charset="-122"/>
              </a:rPr>
              <a:t>）上引诗句反映出怎样的社会情况？</a:t>
            </a:r>
            <a:endParaRPr lang="en-US" altLang="zh-CN" sz="4000" b="1" dirty="0">
              <a:solidFill>
                <a:srgbClr val="FF3300"/>
              </a:solidFill>
              <a:effectLst>
                <a:outerShdw blurRad="38100" dist="38100" dir="2700000" algn="tl">
                  <a:srgbClr val="000000">
                    <a:alpha val="43137"/>
                  </a:srgbClr>
                </a:outerShdw>
              </a:effectLst>
              <a:latin typeface="黑体" pitchFamily="2" charset="-122"/>
              <a:ea typeface="黑体" pitchFamily="2" charset="-122"/>
            </a:endParaRPr>
          </a:p>
        </p:txBody>
      </p:sp>
      <p:sp>
        <p:nvSpPr>
          <p:cNvPr id="7" name="矩形 6"/>
          <p:cNvSpPr/>
          <p:nvPr/>
        </p:nvSpPr>
        <p:spPr>
          <a:xfrm>
            <a:off x="539750" y="989013"/>
            <a:ext cx="7993063" cy="2800350"/>
          </a:xfrm>
          <a:prstGeom prst="rect">
            <a:avLst/>
          </a:prstGeom>
          <a:solidFill>
            <a:schemeClr val="bg1"/>
          </a:solidFill>
        </p:spPr>
        <p:txBody>
          <a:bodyPr>
            <a:spAutoFit/>
          </a:bodyPr>
          <a:lstStyle/>
          <a:p>
            <a:pPr fontAlgn="auto">
              <a:spcBef>
                <a:spcPts val="0"/>
              </a:spcBef>
              <a:spcAft>
                <a:spcPts val="0"/>
              </a:spcAft>
              <a:defRPr/>
            </a:pPr>
            <a:r>
              <a:rPr lang="zh-CN" altLang="en-US" sz="4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胡人</a:t>
            </a:r>
            <a:r>
              <a:rPr lang="zh-CN" altLang="en-US" sz="4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日渐汉化</a:t>
            </a:r>
            <a:r>
              <a:rPr lang="zh-CN" altLang="en-US" sz="4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a:t>
            </a:r>
            <a:r>
              <a:rPr lang="zh-CN" altLang="en-US" sz="4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学习汉人的农桑生产，</a:t>
            </a:r>
            <a:r>
              <a:rPr lang="zh-CN" altLang="en-US" sz="4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汉人</a:t>
            </a:r>
            <a:r>
              <a:rPr lang="zh-CN" altLang="en-US" sz="4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日渐胡化的情况</a:t>
            </a:r>
            <a:r>
              <a:rPr lang="zh-CN" altLang="en-US" sz="4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。胡</a:t>
            </a:r>
            <a:r>
              <a:rPr lang="zh-CN" altLang="en-US" sz="4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汉民族的经济、文化</a:t>
            </a:r>
            <a:r>
              <a:rPr lang="zh-CN" altLang="en-US" sz="4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交流客观</a:t>
            </a:r>
            <a:r>
              <a:rPr lang="zh-CN" altLang="en-US" sz="4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反映。</a:t>
            </a:r>
          </a:p>
        </p:txBody>
      </p:sp>
      <p:sp>
        <p:nvSpPr>
          <p:cNvPr id="3" name="矩形 2"/>
          <p:cNvSpPr/>
          <p:nvPr/>
        </p:nvSpPr>
        <p:spPr>
          <a:xfrm>
            <a:off x="5508625" y="5067300"/>
            <a:ext cx="3527425" cy="708025"/>
          </a:xfrm>
          <a:prstGeom prst="rect">
            <a:avLst/>
          </a:prstGeom>
        </p:spPr>
        <p:txBody>
          <a:bodyPr>
            <a:spAutoFit/>
          </a:bodyPr>
          <a:lstStyle/>
          <a:p>
            <a:pPr fontAlgn="auto">
              <a:spcBef>
                <a:spcPts val="0"/>
              </a:spcBef>
              <a:spcAft>
                <a:spcPts val="0"/>
              </a:spcAft>
              <a:defRPr/>
            </a:pPr>
            <a:r>
              <a:rPr lang="zh-CN" altLang="en-US" sz="4000" b="1" dirty="0">
                <a:solidFill>
                  <a:srgbClr val="000066"/>
                </a:solidFill>
                <a:effectLst>
                  <a:outerShdw blurRad="38100" dist="38100" dir="2700000" algn="tl">
                    <a:srgbClr val="000000">
                      <a:alpha val="43137"/>
                    </a:srgbClr>
                  </a:outerShdw>
                </a:effectLst>
                <a:latin typeface="黑体" pitchFamily="2" charset="-122"/>
                <a:ea typeface="黑体" pitchFamily="2" charset="-122"/>
              </a:rPr>
              <a:t>对外族的称呼</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1999"/>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animBg="1"/>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50532" name="Text Box 4"/>
          <p:cNvSpPr txBox="1">
            <a:spLocks noChangeArrowheads="1"/>
          </p:cNvSpPr>
          <p:nvPr/>
        </p:nvSpPr>
        <p:spPr bwMode="auto">
          <a:xfrm>
            <a:off x="385763" y="1412875"/>
            <a:ext cx="7065962" cy="923925"/>
          </a:xfrm>
          <a:prstGeom prst="rect">
            <a:avLst/>
          </a:prstGeom>
          <a:solidFill>
            <a:schemeClr val="bg1"/>
          </a:solidFill>
          <a:ln>
            <a:noFill/>
          </a:ln>
          <a:effectLst/>
          <a:extLst/>
        </p:spPr>
        <p:txBody>
          <a:bodyPr lIns="0" tIns="0" rIns="0" bIns="0" anchor="ctr" anchorCtr="1">
            <a:spAutoFit/>
          </a:bodyPr>
          <a:lstStyle/>
          <a:p>
            <a:pPr algn="ctr">
              <a:defRPr/>
            </a:pPr>
            <a:r>
              <a:rPr kumimoji="1" lang="zh-CN" altLang="en-US" sz="6000" b="1" dirty="0">
                <a:solidFill>
                  <a:srgbClr val="660033"/>
                </a:solidFill>
                <a:effectLst>
                  <a:outerShdw blurRad="38100" dist="38100" dir="2700000" algn="tl">
                    <a:srgbClr val="C0C0C0"/>
                  </a:outerShdw>
                </a:effectLst>
                <a:latin typeface="+mn-lt"/>
                <a:ea typeface="华文隶书" pitchFamily="2" charset="-122"/>
              </a:rPr>
              <a:t>第</a:t>
            </a:r>
            <a:r>
              <a:rPr kumimoji="1" lang="en-US" altLang="zh-CN" sz="6000" b="1" dirty="0">
                <a:solidFill>
                  <a:srgbClr val="660033"/>
                </a:solidFill>
                <a:effectLst>
                  <a:outerShdw blurRad="38100" dist="38100" dir="2700000" algn="tl">
                    <a:srgbClr val="C0C0C0"/>
                  </a:outerShdw>
                </a:effectLst>
                <a:latin typeface="+mn-lt"/>
                <a:ea typeface="华文隶书" pitchFamily="2" charset="-122"/>
              </a:rPr>
              <a:t>3</a:t>
            </a:r>
            <a:r>
              <a:rPr kumimoji="1" lang="zh-CN" altLang="en-US" sz="6000" b="1" dirty="0">
                <a:solidFill>
                  <a:srgbClr val="660033"/>
                </a:solidFill>
                <a:effectLst>
                  <a:outerShdw blurRad="38100" dist="38100" dir="2700000" algn="tl">
                    <a:srgbClr val="C0C0C0"/>
                  </a:outerShdw>
                </a:effectLst>
                <a:latin typeface="+mn-lt"/>
                <a:ea typeface="华文隶书" pitchFamily="2" charset="-122"/>
              </a:rPr>
              <a:t>课  盛 唐 气 象</a:t>
            </a:r>
            <a:endParaRPr kumimoji="1" lang="zh-CN" altLang="en-US" sz="6000" b="1" dirty="0">
              <a:solidFill>
                <a:srgbClr val="660033"/>
              </a:solidFill>
              <a:effectLst>
                <a:outerShdw blurRad="38100" dist="38100" dir="2700000" algn="tl">
                  <a:srgbClr val="C0C0C0"/>
                </a:outerShdw>
              </a:effectLst>
              <a:latin typeface="+mn-lt"/>
              <a:ea typeface="华文隶书" pitchFamily="2" charset="-122"/>
            </a:endParaRPr>
          </a:p>
        </p:txBody>
      </p:sp>
      <p:pic>
        <p:nvPicPr>
          <p:cNvPr id="29700" name="Picture 4" descr="c"/>
          <p:cNvPicPr>
            <a:picLocks noChangeAspect="1" noChangeArrowheads="1"/>
          </p:cNvPicPr>
          <p:nvPr/>
        </p:nvPicPr>
        <p:blipFill>
          <a:blip r:embed="rId3"/>
          <a:srcRect/>
          <a:stretch>
            <a:fillRect/>
          </a:stretch>
        </p:blipFill>
        <p:spPr bwMode="auto">
          <a:xfrm>
            <a:off x="3970338" y="2427288"/>
            <a:ext cx="5138737" cy="2730500"/>
          </a:xfrm>
          <a:prstGeom prst="rect">
            <a:avLst/>
          </a:prstGeom>
          <a:noFill/>
          <a:ln w="9525">
            <a:noFill/>
            <a:miter lim="800000"/>
            <a:headEnd/>
            <a:tailEnd/>
          </a:ln>
        </p:spPr>
      </p:pic>
      <p:sp>
        <p:nvSpPr>
          <p:cNvPr id="29701" name="WordArt 5"/>
          <p:cNvSpPr>
            <a:spLocks noChangeArrowheads="1" noChangeShapeType="1" noTextEdit="1"/>
          </p:cNvSpPr>
          <p:nvPr/>
        </p:nvSpPr>
        <p:spPr bwMode="auto">
          <a:xfrm>
            <a:off x="304800" y="187325"/>
            <a:ext cx="8588375" cy="504825"/>
          </a:xfrm>
          <a:prstGeom prst="rect">
            <a:avLst/>
          </a:prstGeom>
        </p:spPr>
        <p:txBody>
          <a:bodyPr wrap="none" fromWordArt="1">
            <a:prstTxWarp prst="textPlain">
              <a:avLst>
                <a:gd name="adj" fmla="val 50000"/>
              </a:avLst>
            </a:prstTxWarp>
          </a:bodyPr>
          <a:lstStyle/>
          <a:p>
            <a:pPr algn="ctr"/>
            <a:r>
              <a:rPr lang="zh-CN" altLang="en-US" sz="6000" b="1" kern="10">
                <a:ln w="12700">
                  <a:solidFill>
                    <a:srgbClr val="EAEAEA"/>
                  </a:solidFill>
                  <a:miter lim="800000"/>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隶书"/>
              </a:rPr>
              <a:t>第一单元隋唐时期：繁荣与开放的时代</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750" y="765175"/>
            <a:ext cx="8064500" cy="5908675"/>
          </a:xfrm>
          <a:prstGeom prst="rect">
            <a:avLst/>
          </a:prstGeom>
        </p:spPr>
        <p:txBody>
          <a:bodyPr>
            <a:spAutoFit/>
          </a:bodyPr>
          <a:lstStyle/>
          <a:p>
            <a:pPr fontAlgn="auto">
              <a:spcBef>
                <a:spcPts val="0"/>
              </a:spcBef>
              <a:spcAft>
                <a:spcPts val="0"/>
              </a:spcAft>
              <a:defRPr/>
            </a:pPr>
            <a:r>
              <a:rPr lang="en-US" altLang="zh-CN" sz="5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1.</a:t>
            </a:r>
            <a:r>
              <a:rPr lang="zh-CN" altLang="en-US" sz="5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唐朝皇帝赢得各民族的拥戴并被北方各族尊称为“天可汗”的是</a:t>
            </a:r>
            <a:r>
              <a:rPr lang="en-US" altLang="zh-CN" sz="5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 )</a:t>
            </a:r>
          </a:p>
          <a:p>
            <a:pPr fontAlgn="auto">
              <a:spcBef>
                <a:spcPts val="0"/>
              </a:spcBef>
              <a:spcAft>
                <a:spcPts val="0"/>
              </a:spcAft>
              <a:defRPr/>
            </a:pPr>
            <a:r>
              <a:rPr lang="en-US" altLang="zh-CN" sz="5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    A</a:t>
            </a:r>
            <a:r>
              <a:rPr lang="en-US" altLang="zh-CN" sz="5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a:t>
            </a:r>
            <a:r>
              <a:rPr lang="zh-CN" altLang="en-US" sz="5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唐高祖 </a:t>
            </a:r>
            <a:endParaRPr lang="en-US" altLang="zh-CN" sz="5400" b="1" dirty="0">
              <a:solidFill>
                <a:srgbClr val="0000CC"/>
              </a:solidFill>
              <a:effectLst>
                <a:outerShdw blurRad="38100" dist="38100" dir="2700000" algn="tl">
                  <a:srgbClr val="000000">
                    <a:alpha val="43137"/>
                  </a:srgbClr>
                </a:outerShdw>
              </a:effectLst>
              <a:latin typeface="黑体" pitchFamily="2" charset="-122"/>
              <a:ea typeface="黑体" pitchFamily="2" charset="-122"/>
            </a:endParaRPr>
          </a:p>
          <a:p>
            <a:pPr fontAlgn="auto">
              <a:spcBef>
                <a:spcPts val="0"/>
              </a:spcBef>
              <a:spcAft>
                <a:spcPts val="0"/>
              </a:spcAft>
              <a:defRPr/>
            </a:pPr>
            <a:r>
              <a:rPr lang="en-US" altLang="zh-CN" sz="5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    B</a:t>
            </a:r>
            <a:r>
              <a:rPr lang="en-US" altLang="zh-CN" sz="5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a:t>
            </a:r>
            <a:r>
              <a:rPr lang="zh-CN" altLang="en-US" sz="5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唐太宗 </a:t>
            </a:r>
            <a:endParaRPr lang="en-US" altLang="zh-CN" sz="5400" b="1" dirty="0">
              <a:solidFill>
                <a:srgbClr val="0000CC"/>
              </a:solidFill>
              <a:effectLst>
                <a:outerShdw blurRad="38100" dist="38100" dir="2700000" algn="tl">
                  <a:srgbClr val="000000">
                    <a:alpha val="43137"/>
                  </a:srgbClr>
                </a:outerShdw>
              </a:effectLst>
              <a:latin typeface="黑体" pitchFamily="2" charset="-122"/>
              <a:ea typeface="黑体" pitchFamily="2" charset="-122"/>
            </a:endParaRPr>
          </a:p>
          <a:p>
            <a:pPr fontAlgn="auto">
              <a:spcBef>
                <a:spcPts val="0"/>
              </a:spcBef>
              <a:spcAft>
                <a:spcPts val="0"/>
              </a:spcAft>
              <a:defRPr/>
            </a:pPr>
            <a:r>
              <a:rPr lang="en-US" altLang="zh-CN" sz="5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    C</a:t>
            </a:r>
            <a:r>
              <a:rPr lang="en-US" altLang="zh-CN" sz="5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a:t>
            </a:r>
            <a:r>
              <a:rPr lang="zh-CN" altLang="en-US" sz="5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武则天 </a:t>
            </a:r>
            <a:endParaRPr lang="en-US" altLang="zh-CN" sz="5400" b="1" dirty="0">
              <a:solidFill>
                <a:srgbClr val="0000CC"/>
              </a:solidFill>
              <a:effectLst>
                <a:outerShdw blurRad="38100" dist="38100" dir="2700000" algn="tl">
                  <a:srgbClr val="000000">
                    <a:alpha val="43137"/>
                  </a:srgbClr>
                </a:outerShdw>
              </a:effectLst>
              <a:latin typeface="黑体" pitchFamily="2" charset="-122"/>
              <a:ea typeface="黑体" pitchFamily="2" charset="-122"/>
            </a:endParaRPr>
          </a:p>
          <a:p>
            <a:pPr fontAlgn="auto">
              <a:spcBef>
                <a:spcPts val="0"/>
              </a:spcBef>
              <a:spcAft>
                <a:spcPts val="0"/>
              </a:spcAft>
              <a:defRPr/>
            </a:pPr>
            <a:r>
              <a:rPr lang="en-US" altLang="zh-CN" sz="5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    D</a:t>
            </a:r>
            <a:r>
              <a:rPr lang="en-US" altLang="zh-CN" sz="5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a:t>
            </a:r>
            <a:r>
              <a:rPr lang="zh-CN" altLang="en-US" sz="5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唐玄宗</a:t>
            </a:r>
          </a:p>
        </p:txBody>
      </p:sp>
      <p:sp>
        <p:nvSpPr>
          <p:cNvPr id="73731" name="WordArt 3"/>
          <p:cNvSpPr>
            <a:spLocks noChangeArrowheads="1" noChangeShapeType="1" noTextEdit="1"/>
          </p:cNvSpPr>
          <p:nvPr/>
        </p:nvSpPr>
        <p:spPr bwMode="auto">
          <a:xfrm>
            <a:off x="5940425" y="3500438"/>
            <a:ext cx="1871663" cy="2449512"/>
          </a:xfrm>
          <a:prstGeom prst="rect">
            <a:avLst/>
          </a:prstGeom>
        </p:spPr>
        <p:txBody>
          <a:bodyPr wrap="none" fromWordArt="1">
            <a:prstTxWarp prst="textSlantUp">
              <a:avLst>
                <a:gd name="adj" fmla="val 32056"/>
              </a:avLst>
            </a:prstTxWarp>
          </a:bodyPr>
          <a:lstStyle/>
          <a:p>
            <a:pPr algn="ctr"/>
            <a:r>
              <a:rPr lang="en-US" altLang="zh-CN" sz="3600" b="1" kern="10">
                <a:ln w="9525">
                  <a:solidFill>
                    <a:srgbClr val="CC99FF"/>
                  </a:solidFill>
                  <a:round/>
                  <a:headEnd/>
                  <a:tailEnd/>
                </a:ln>
                <a:solidFill>
                  <a:srgbClr val="FF3300"/>
                </a:solidFill>
                <a:effectLst>
                  <a:outerShdw dist="53882" dir="2700000" algn="ctr" rotWithShape="0">
                    <a:srgbClr val="9999FF">
                      <a:alpha val="79999"/>
                    </a:srgbClr>
                  </a:outerShdw>
                </a:effectLst>
                <a:latin typeface="宋体"/>
                <a:ea typeface="宋体"/>
              </a:rPr>
              <a:t>B</a:t>
            </a:r>
            <a:endParaRPr lang="zh-CN" altLang="en-US" sz="3600" b="1" kern="10">
              <a:ln w="9525">
                <a:solidFill>
                  <a:srgbClr val="CC99FF"/>
                </a:solidFill>
                <a:round/>
                <a:headEnd/>
                <a:tailEnd/>
              </a:ln>
              <a:solidFill>
                <a:srgbClr val="FF3300"/>
              </a:solidFill>
              <a:effectLst>
                <a:outerShdw dist="53882" dir="2700000" algn="ctr" rotWithShape="0">
                  <a:srgbClr val="9999FF">
                    <a:alpha val="79999"/>
                  </a:srgbClr>
                </a:outerShdw>
              </a:effectLst>
              <a:latin typeface="宋体"/>
              <a:ea typeface="宋体"/>
            </a:endParaRPr>
          </a:p>
        </p:txBody>
      </p:sp>
      <p:grpSp>
        <p:nvGrpSpPr>
          <p:cNvPr id="66563" name="组合 5"/>
          <p:cNvGrpSpPr>
            <a:grpSpLocks/>
          </p:cNvGrpSpPr>
          <p:nvPr/>
        </p:nvGrpSpPr>
        <p:grpSpPr bwMode="auto">
          <a:xfrm>
            <a:off x="-4763" y="0"/>
            <a:ext cx="9148763" cy="765175"/>
            <a:chOff x="-4539" y="0"/>
            <a:chExt cx="9148539" cy="764704"/>
          </a:xfrm>
        </p:grpSpPr>
        <p:pic>
          <p:nvPicPr>
            <p:cNvPr id="66564" name="Picture 6"/>
            <p:cNvPicPr>
              <a:picLocks noChangeAspect="1" noChangeArrowheads="1"/>
            </p:cNvPicPr>
            <p:nvPr/>
          </p:nvPicPr>
          <p:blipFill>
            <a:blip r:embed="rId2"/>
            <a:srcRect/>
            <a:stretch>
              <a:fillRect/>
            </a:stretch>
          </p:blipFill>
          <p:spPr bwMode="auto">
            <a:xfrm>
              <a:off x="-4539" y="0"/>
              <a:ext cx="9148539" cy="764704"/>
            </a:xfrm>
            <a:prstGeom prst="rect">
              <a:avLst/>
            </a:prstGeom>
            <a:noFill/>
            <a:ln w="9525">
              <a:noFill/>
              <a:miter lim="800000"/>
              <a:headEnd/>
              <a:tailEnd/>
            </a:ln>
          </p:spPr>
        </p:pic>
        <p:sp>
          <p:nvSpPr>
            <p:cNvPr id="66565" name="WordArt 3"/>
            <p:cNvSpPr>
              <a:spLocks noChangeArrowheads="1" noChangeShapeType="1" noTextEdit="1"/>
            </p:cNvSpPr>
            <p:nvPr/>
          </p:nvSpPr>
          <p:spPr bwMode="auto">
            <a:xfrm>
              <a:off x="2555776" y="44624"/>
              <a:ext cx="3814763" cy="648072"/>
            </a:xfrm>
            <a:prstGeom prst="rect">
              <a:avLst/>
            </a:prstGeom>
          </p:spPr>
          <p:txBody>
            <a:bodyPr wrap="none" fromWordArt="1">
              <a:prstTxWarp prst="textPlain">
                <a:avLst>
                  <a:gd name="adj" fmla="val 50000"/>
                </a:avLst>
              </a:prstTxWarp>
            </a:bodyPr>
            <a:lstStyle/>
            <a:p>
              <a:pPr algn="ctr"/>
              <a:r>
                <a:rPr lang="zh-CN" altLang="en-US" sz="3600" b="1" kern="10">
                  <a:ln w="9525">
                    <a:solidFill>
                      <a:srgbClr val="FFFFFF"/>
                    </a:solidFill>
                    <a:round/>
                    <a:headEnd/>
                    <a:tailEnd/>
                  </a:ln>
                  <a:solidFill>
                    <a:srgbClr val="FFFF00"/>
                  </a:solidFill>
                  <a:effectLst>
                    <a:outerShdw dist="35921" dir="2700000" algn="ctr" rotWithShape="0">
                      <a:srgbClr val="C0C0C0">
                        <a:alpha val="79999"/>
                      </a:srgbClr>
                    </a:outerShdw>
                  </a:effectLst>
                  <a:latin typeface="宋体"/>
                  <a:ea typeface="宋体"/>
                </a:rPr>
                <a:t>课堂练习</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 calcmode="lin" valueType="num">
                                      <p:cBhvr additive="base">
                                        <p:cTn id="7" dur="500" fill="hold"/>
                                        <p:tgtEl>
                                          <p:spTgt spid="73731"/>
                                        </p:tgtEl>
                                        <p:attrNameLst>
                                          <p:attrName>ppt_x</p:attrName>
                                        </p:attrNameLst>
                                      </p:cBhvr>
                                      <p:tavLst>
                                        <p:tav tm="0">
                                          <p:val>
                                            <p:strVal val="#ppt_x"/>
                                          </p:val>
                                        </p:tav>
                                        <p:tav tm="100000">
                                          <p:val>
                                            <p:strVal val="#ppt_x"/>
                                          </p:val>
                                        </p:tav>
                                      </p:tavLst>
                                    </p:anim>
                                    <p:anim calcmode="lin" valueType="num">
                                      <p:cBhvr additive="base">
                                        <p:cTn id="8" dur="500" fill="hold"/>
                                        <p:tgtEl>
                                          <p:spTgt spid="737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288" y="836613"/>
            <a:ext cx="8424862" cy="5632450"/>
          </a:xfrm>
          <a:prstGeom prst="rect">
            <a:avLst/>
          </a:prstGeom>
        </p:spPr>
        <p:txBody>
          <a:bodyPr>
            <a:spAutoFit/>
          </a:bodyPr>
          <a:lstStyle/>
          <a:p>
            <a:pPr fontAlgn="auto">
              <a:lnSpc>
                <a:spcPct val="125000"/>
              </a:lnSpc>
              <a:spcAft>
                <a:spcPts val="0"/>
              </a:spcAft>
              <a:defRPr/>
            </a:pPr>
            <a:r>
              <a:rPr lang="en-US" altLang="zh-CN" sz="4800" b="1" dirty="0">
                <a:solidFill>
                  <a:srgbClr val="0033CC"/>
                </a:solidFill>
                <a:effectLst>
                  <a:outerShdw blurRad="38100" dist="38100" dir="2700000" algn="tl">
                    <a:srgbClr val="000000">
                      <a:alpha val="43137"/>
                    </a:srgbClr>
                  </a:outerShdw>
                </a:effectLst>
                <a:latin typeface="黑体" pitchFamily="2" charset="-122"/>
                <a:ea typeface="黑体" pitchFamily="2" charset="-122"/>
              </a:rPr>
              <a:t>2.</a:t>
            </a:r>
            <a:r>
              <a:rPr lang="zh-CN" altLang="en-US" sz="4800" b="1" dirty="0">
                <a:solidFill>
                  <a:srgbClr val="0033CC"/>
                </a:solidFill>
                <a:effectLst>
                  <a:outerShdw blurRad="38100" dist="38100" dir="2700000" algn="tl">
                    <a:srgbClr val="000000">
                      <a:alpha val="43137"/>
                    </a:srgbClr>
                  </a:outerShdw>
                </a:effectLst>
                <a:latin typeface="黑体" pitchFamily="2" charset="-122"/>
                <a:ea typeface="黑体" pitchFamily="2" charset="-122"/>
              </a:rPr>
              <a:t>下列事件发生在唐太宗时期的是</a:t>
            </a:r>
            <a:r>
              <a:rPr lang="en-US" altLang="zh-CN" sz="4800" b="1" dirty="0">
                <a:solidFill>
                  <a:srgbClr val="0033CC"/>
                </a:solidFill>
                <a:effectLst>
                  <a:outerShdw blurRad="38100" dist="38100" dir="2700000" algn="tl">
                    <a:srgbClr val="000000">
                      <a:alpha val="43137"/>
                    </a:srgbClr>
                  </a:outerShdw>
                </a:effectLst>
                <a:latin typeface="黑体" pitchFamily="2" charset="-122"/>
                <a:ea typeface="黑体" pitchFamily="2" charset="-122"/>
              </a:rPr>
              <a:t>(    )</a:t>
            </a:r>
          </a:p>
          <a:p>
            <a:pPr fontAlgn="auto">
              <a:lnSpc>
                <a:spcPct val="125000"/>
              </a:lnSpc>
              <a:spcAft>
                <a:spcPts val="0"/>
              </a:spcAft>
              <a:defRPr/>
            </a:pPr>
            <a:r>
              <a:rPr lang="en-US" altLang="zh-CN" sz="4800" b="1" dirty="0">
                <a:solidFill>
                  <a:srgbClr val="0033CC"/>
                </a:solidFill>
                <a:effectLst>
                  <a:outerShdw blurRad="38100" dist="38100" dir="2700000" algn="tl">
                    <a:srgbClr val="000000">
                      <a:alpha val="43137"/>
                    </a:srgbClr>
                  </a:outerShdw>
                </a:effectLst>
                <a:latin typeface="黑体" pitchFamily="2" charset="-122"/>
                <a:ea typeface="黑体" pitchFamily="2" charset="-122"/>
              </a:rPr>
              <a:t>   A.</a:t>
            </a:r>
            <a:r>
              <a:rPr lang="zh-CN" altLang="en-US" sz="4800" b="1" dirty="0">
                <a:solidFill>
                  <a:srgbClr val="0033CC"/>
                </a:solidFill>
                <a:effectLst>
                  <a:outerShdw blurRad="38100" dist="38100" dir="2700000" algn="tl">
                    <a:srgbClr val="000000">
                      <a:alpha val="43137"/>
                    </a:srgbClr>
                  </a:outerShdw>
                </a:effectLst>
                <a:latin typeface="黑体" pitchFamily="2" charset="-122"/>
                <a:ea typeface="黑体" pitchFamily="2" charset="-122"/>
              </a:rPr>
              <a:t>授大祚荣为渤海郡王 </a:t>
            </a:r>
          </a:p>
          <a:p>
            <a:pPr fontAlgn="auto">
              <a:lnSpc>
                <a:spcPct val="125000"/>
              </a:lnSpc>
              <a:spcAft>
                <a:spcPts val="0"/>
              </a:spcAft>
              <a:defRPr/>
            </a:pPr>
            <a:r>
              <a:rPr lang="zh-CN" altLang="en-US" sz="4800" b="1" dirty="0">
                <a:solidFill>
                  <a:srgbClr val="0033CC"/>
                </a:solidFill>
                <a:effectLst>
                  <a:outerShdw blurRad="38100" dist="38100" dir="2700000" algn="tl">
                    <a:srgbClr val="000000">
                      <a:alpha val="43137"/>
                    </a:srgbClr>
                  </a:outerShdw>
                </a:effectLst>
                <a:latin typeface="黑体" pitchFamily="2" charset="-122"/>
                <a:ea typeface="黑体" pitchFamily="2" charset="-122"/>
              </a:rPr>
              <a:t>   </a:t>
            </a:r>
            <a:r>
              <a:rPr lang="en-US" altLang="zh-CN" sz="4400" b="1" dirty="0">
                <a:solidFill>
                  <a:srgbClr val="0033CC"/>
                </a:solidFill>
                <a:effectLst>
                  <a:outerShdw blurRad="38100" dist="38100" dir="2700000" algn="tl">
                    <a:srgbClr val="000000">
                      <a:alpha val="43137"/>
                    </a:srgbClr>
                  </a:outerShdw>
                </a:effectLst>
                <a:latin typeface="黑体" pitchFamily="2" charset="-122"/>
                <a:ea typeface="黑体" pitchFamily="2" charset="-122"/>
              </a:rPr>
              <a:t>B.</a:t>
            </a:r>
            <a:r>
              <a:rPr lang="zh-CN" altLang="en-US" sz="4400" b="1" dirty="0">
                <a:solidFill>
                  <a:srgbClr val="0033CC"/>
                </a:solidFill>
                <a:effectLst>
                  <a:outerShdw blurRad="38100" dist="38100" dir="2700000" algn="tl">
                    <a:srgbClr val="000000">
                      <a:alpha val="43137"/>
                    </a:srgbClr>
                  </a:outerShdw>
                </a:effectLst>
                <a:latin typeface="黑体" pitchFamily="2" charset="-122"/>
                <a:ea typeface="黑体" pitchFamily="2" charset="-122"/>
              </a:rPr>
              <a:t>把文成公主嫁给松赞干布</a:t>
            </a:r>
          </a:p>
          <a:p>
            <a:pPr fontAlgn="auto">
              <a:lnSpc>
                <a:spcPct val="125000"/>
              </a:lnSpc>
              <a:spcAft>
                <a:spcPts val="0"/>
              </a:spcAft>
              <a:defRPr/>
            </a:pPr>
            <a:r>
              <a:rPr lang="zh-CN" altLang="en-US" sz="4800" b="1" dirty="0">
                <a:solidFill>
                  <a:srgbClr val="0033CC"/>
                </a:solidFill>
                <a:effectLst>
                  <a:outerShdw blurRad="38100" dist="38100" dir="2700000" algn="tl">
                    <a:srgbClr val="000000">
                      <a:alpha val="43137"/>
                    </a:srgbClr>
                  </a:outerShdw>
                </a:effectLst>
                <a:latin typeface="黑体" pitchFamily="2" charset="-122"/>
                <a:ea typeface="黑体" pitchFamily="2" charset="-122"/>
              </a:rPr>
              <a:t>   </a:t>
            </a:r>
            <a:r>
              <a:rPr lang="en-US" altLang="zh-CN" sz="4800" b="1" dirty="0">
                <a:solidFill>
                  <a:srgbClr val="0033CC"/>
                </a:solidFill>
                <a:effectLst>
                  <a:outerShdw blurRad="38100" dist="38100" dir="2700000" algn="tl">
                    <a:srgbClr val="000000">
                      <a:alpha val="43137"/>
                    </a:srgbClr>
                  </a:outerShdw>
                </a:effectLst>
                <a:latin typeface="黑体" pitchFamily="2" charset="-122"/>
                <a:ea typeface="黑体" pitchFamily="2" charset="-122"/>
              </a:rPr>
              <a:t>C.</a:t>
            </a:r>
            <a:r>
              <a:rPr lang="zh-CN" altLang="en-US" sz="4800" b="1" dirty="0">
                <a:solidFill>
                  <a:srgbClr val="0033CC"/>
                </a:solidFill>
                <a:effectLst>
                  <a:outerShdw blurRad="38100" dist="38100" dir="2700000" algn="tl">
                    <a:srgbClr val="000000">
                      <a:alpha val="43137"/>
                    </a:srgbClr>
                  </a:outerShdw>
                </a:effectLst>
                <a:latin typeface="黑体" pitchFamily="2" charset="-122"/>
                <a:ea typeface="黑体" pitchFamily="2" charset="-122"/>
              </a:rPr>
              <a:t>封骨力裴罗为怀仁可汗 </a:t>
            </a:r>
          </a:p>
          <a:p>
            <a:pPr fontAlgn="auto">
              <a:lnSpc>
                <a:spcPct val="125000"/>
              </a:lnSpc>
              <a:spcAft>
                <a:spcPts val="0"/>
              </a:spcAft>
              <a:defRPr/>
            </a:pPr>
            <a:r>
              <a:rPr lang="zh-CN" altLang="en-US" sz="4800" b="1" dirty="0">
                <a:solidFill>
                  <a:srgbClr val="0033CC"/>
                </a:solidFill>
                <a:effectLst>
                  <a:outerShdw blurRad="38100" dist="38100" dir="2700000" algn="tl">
                    <a:srgbClr val="000000">
                      <a:alpha val="43137"/>
                    </a:srgbClr>
                  </a:outerShdw>
                </a:effectLst>
                <a:latin typeface="黑体" pitchFamily="2" charset="-122"/>
                <a:ea typeface="黑体" pitchFamily="2" charset="-122"/>
              </a:rPr>
              <a:t>   </a:t>
            </a:r>
            <a:r>
              <a:rPr lang="en-US" altLang="zh-CN" sz="4800" b="1" dirty="0">
                <a:solidFill>
                  <a:srgbClr val="0033CC"/>
                </a:solidFill>
                <a:effectLst>
                  <a:outerShdw blurRad="38100" dist="38100" dir="2700000" algn="tl">
                    <a:srgbClr val="000000">
                      <a:alpha val="43137"/>
                    </a:srgbClr>
                  </a:outerShdw>
                </a:effectLst>
                <a:latin typeface="黑体" pitchFamily="2" charset="-122"/>
                <a:ea typeface="黑体" pitchFamily="2" charset="-122"/>
              </a:rPr>
              <a:t>D.</a:t>
            </a:r>
            <a:r>
              <a:rPr lang="zh-CN" altLang="en-US" sz="4800" b="1" dirty="0">
                <a:solidFill>
                  <a:srgbClr val="0033CC"/>
                </a:solidFill>
                <a:effectLst>
                  <a:outerShdw blurRad="38100" dist="38100" dir="2700000" algn="tl">
                    <a:srgbClr val="000000">
                      <a:alpha val="43137"/>
                    </a:srgbClr>
                  </a:outerShdw>
                </a:effectLst>
                <a:latin typeface="黑体" pitchFamily="2" charset="-122"/>
                <a:ea typeface="黑体" pitchFamily="2" charset="-122"/>
              </a:rPr>
              <a:t>封皮罗阁为云南王</a:t>
            </a:r>
          </a:p>
        </p:txBody>
      </p:sp>
      <p:sp>
        <p:nvSpPr>
          <p:cNvPr id="74756" name="WordArt 4"/>
          <p:cNvSpPr>
            <a:spLocks noChangeArrowheads="1" noChangeShapeType="1" noTextEdit="1"/>
          </p:cNvSpPr>
          <p:nvPr/>
        </p:nvSpPr>
        <p:spPr bwMode="auto">
          <a:xfrm>
            <a:off x="7410450" y="1628775"/>
            <a:ext cx="1409700" cy="1223963"/>
          </a:xfrm>
          <a:prstGeom prst="rect">
            <a:avLst/>
          </a:prstGeom>
        </p:spPr>
        <p:txBody>
          <a:bodyPr wrap="none" fromWordArt="1">
            <a:prstTxWarp prst="textSlantUp">
              <a:avLst>
                <a:gd name="adj" fmla="val 32056"/>
              </a:avLst>
            </a:prstTxWarp>
          </a:bodyPr>
          <a:lstStyle/>
          <a:p>
            <a:pPr algn="ctr"/>
            <a:r>
              <a:rPr lang="en-US" altLang="zh-CN" sz="3600" b="1" kern="10">
                <a:ln w="9525">
                  <a:solidFill>
                    <a:srgbClr val="CC99FF"/>
                  </a:solidFill>
                  <a:round/>
                  <a:headEnd/>
                  <a:tailEnd/>
                </a:ln>
                <a:solidFill>
                  <a:srgbClr val="FF3300"/>
                </a:solidFill>
                <a:effectLst>
                  <a:outerShdw dist="53882" dir="2700000" algn="ctr" rotWithShape="0">
                    <a:srgbClr val="9999FF">
                      <a:alpha val="79999"/>
                    </a:srgbClr>
                  </a:outerShdw>
                </a:effectLst>
                <a:latin typeface="宋体"/>
                <a:ea typeface="宋体"/>
              </a:rPr>
              <a:t>B</a:t>
            </a:r>
            <a:endParaRPr lang="zh-CN" altLang="en-US" sz="3600" b="1" kern="10">
              <a:ln w="9525">
                <a:solidFill>
                  <a:srgbClr val="CC99FF"/>
                </a:solidFill>
                <a:round/>
                <a:headEnd/>
                <a:tailEnd/>
              </a:ln>
              <a:solidFill>
                <a:srgbClr val="FF3300"/>
              </a:solidFill>
              <a:effectLst>
                <a:outerShdw dist="53882" dir="2700000" algn="ctr" rotWithShape="0">
                  <a:srgbClr val="9999FF">
                    <a:alpha val="79999"/>
                  </a:srgbClr>
                </a:outerShdw>
              </a:effectLst>
              <a:latin typeface="宋体"/>
              <a:ea typeface="宋体"/>
            </a:endParaRPr>
          </a:p>
        </p:txBody>
      </p:sp>
      <p:grpSp>
        <p:nvGrpSpPr>
          <p:cNvPr id="67587" name="组合 4"/>
          <p:cNvGrpSpPr>
            <a:grpSpLocks/>
          </p:cNvGrpSpPr>
          <p:nvPr/>
        </p:nvGrpSpPr>
        <p:grpSpPr bwMode="auto">
          <a:xfrm>
            <a:off x="-4763" y="0"/>
            <a:ext cx="9148763" cy="765175"/>
            <a:chOff x="-4539" y="0"/>
            <a:chExt cx="9148539" cy="764704"/>
          </a:xfrm>
        </p:grpSpPr>
        <p:pic>
          <p:nvPicPr>
            <p:cNvPr id="67588" name="Picture 6"/>
            <p:cNvPicPr>
              <a:picLocks noChangeAspect="1" noChangeArrowheads="1"/>
            </p:cNvPicPr>
            <p:nvPr/>
          </p:nvPicPr>
          <p:blipFill>
            <a:blip r:embed="rId2"/>
            <a:srcRect/>
            <a:stretch>
              <a:fillRect/>
            </a:stretch>
          </p:blipFill>
          <p:spPr bwMode="auto">
            <a:xfrm>
              <a:off x="-4539" y="0"/>
              <a:ext cx="9148539" cy="764704"/>
            </a:xfrm>
            <a:prstGeom prst="rect">
              <a:avLst/>
            </a:prstGeom>
            <a:noFill/>
            <a:ln w="9525">
              <a:noFill/>
              <a:miter lim="800000"/>
              <a:headEnd/>
              <a:tailEnd/>
            </a:ln>
          </p:spPr>
        </p:pic>
        <p:sp>
          <p:nvSpPr>
            <p:cNvPr id="67589" name="WordArt 3"/>
            <p:cNvSpPr>
              <a:spLocks noChangeArrowheads="1" noChangeShapeType="1" noTextEdit="1"/>
            </p:cNvSpPr>
            <p:nvPr/>
          </p:nvSpPr>
          <p:spPr bwMode="auto">
            <a:xfrm>
              <a:off x="2555776" y="44624"/>
              <a:ext cx="3814763" cy="648072"/>
            </a:xfrm>
            <a:prstGeom prst="rect">
              <a:avLst/>
            </a:prstGeom>
          </p:spPr>
          <p:txBody>
            <a:bodyPr wrap="none" fromWordArt="1">
              <a:prstTxWarp prst="textPlain">
                <a:avLst>
                  <a:gd name="adj" fmla="val 50000"/>
                </a:avLst>
              </a:prstTxWarp>
            </a:bodyPr>
            <a:lstStyle/>
            <a:p>
              <a:pPr algn="ctr"/>
              <a:r>
                <a:rPr lang="zh-CN" altLang="en-US" sz="3600" b="1" kern="10">
                  <a:ln w="9525">
                    <a:solidFill>
                      <a:srgbClr val="FFFFFF"/>
                    </a:solidFill>
                    <a:round/>
                    <a:headEnd/>
                    <a:tailEnd/>
                  </a:ln>
                  <a:solidFill>
                    <a:srgbClr val="FFFF00"/>
                  </a:solidFill>
                  <a:effectLst>
                    <a:outerShdw dist="35921" dir="2700000" algn="ctr" rotWithShape="0">
                      <a:srgbClr val="C0C0C0">
                        <a:alpha val="79999"/>
                      </a:srgbClr>
                    </a:outerShdw>
                  </a:effectLst>
                  <a:latin typeface="宋体"/>
                  <a:ea typeface="宋体"/>
                </a:rPr>
                <a:t>课堂练习</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4756"/>
                                        </p:tgtEl>
                                        <p:attrNameLst>
                                          <p:attrName>style.visibility</p:attrName>
                                        </p:attrNameLst>
                                      </p:cBhvr>
                                      <p:to>
                                        <p:strVal val="visible"/>
                                      </p:to>
                                    </p:set>
                                    <p:anim calcmode="lin" valueType="num">
                                      <p:cBhvr additive="base">
                                        <p:cTn id="7" dur="500" fill="hold"/>
                                        <p:tgtEl>
                                          <p:spTgt spid="74756"/>
                                        </p:tgtEl>
                                        <p:attrNameLst>
                                          <p:attrName>ppt_x</p:attrName>
                                        </p:attrNameLst>
                                      </p:cBhvr>
                                      <p:tavLst>
                                        <p:tav tm="0">
                                          <p:val>
                                            <p:strVal val="#ppt_x"/>
                                          </p:val>
                                        </p:tav>
                                        <p:tav tm="100000">
                                          <p:val>
                                            <p:strVal val="#ppt_x"/>
                                          </p:val>
                                        </p:tav>
                                      </p:tavLst>
                                    </p:anim>
                                    <p:anim calcmode="lin" valueType="num">
                                      <p:cBhvr additive="base">
                                        <p:cTn id="8" dur="500" fill="hold"/>
                                        <p:tgtEl>
                                          <p:spTgt spid="747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84213" y="765175"/>
            <a:ext cx="8064500" cy="5926138"/>
          </a:xfrm>
          <a:prstGeom prst="rect">
            <a:avLst/>
          </a:prstGeom>
        </p:spPr>
        <p:txBody>
          <a:bodyPr>
            <a:spAutoFit/>
          </a:bodyPr>
          <a:lstStyle/>
          <a:p>
            <a:pPr fontAlgn="auto">
              <a:lnSpc>
                <a:spcPts val="6500"/>
              </a:lnSpc>
              <a:spcBef>
                <a:spcPts val="0"/>
              </a:spcBef>
              <a:spcAft>
                <a:spcPts val="0"/>
              </a:spcAft>
              <a:defRPr/>
            </a:pPr>
            <a:r>
              <a:rPr lang="en-US" altLang="zh-CN" sz="4800" b="1" dirty="0">
                <a:solidFill>
                  <a:srgbClr val="0033CC"/>
                </a:solidFill>
                <a:effectLst>
                  <a:outerShdw blurRad="38100" dist="38100" dir="2700000" algn="tl">
                    <a:srgbClr val="000000">
                      <a:alpha val="43137"/>
                    </a:srgbClr>
                  </a:outerShdw>
                </a:effectLst>
                <a:latin typeface="黑体" pitchFamily="2" charset="-122"/>
                <a:ea typeface="黑体" pitchFamily="2" charset="-122"/>
              </a:rPr>
              <a:t>3.</a:t>
            </a:r>
            <a:r>
              <a:rPr lang="zh-CN" altLang="en-US" sz="4800" b="1" dirty="0">
                <a:solidFill>
                  <a:srgbClr val="0033CC"/>
                </a:solidFill>
                <a:effectLst>
                  <a:outerShdw blurRad="38100" dist="38100" dir="2700000" algn="tl">
                    <a:srgbClr val="000000">
                      <a:alpha val="43137"/>
                    </a:srgbClr>
                  </a:outerShdw>
                </a:effectLst>
                <a:latin typeface="黑体" pitchFamily="2" charset="-122"/>
                <a:ea typeface="黑体" pitchFamily="2" charset="-122"/>
              </a:rPr>
              <a:t>下列历史名画中生动的反映了唐朝中央政权与少数民族政权友好关系的是（    ）</a:t>
            </a:r>
          </a:p>
          <a:p>
            <a:pPr fontAlgn="auto">
              <a:lnSpc>
                <a:spcPts val="6500"/>
              </a:lnSpc>
              <a:spcBef>
                <a:spcPts val="0"/>
              </a:spcBef>
              <a:spcAft>
                <a:spcPts val="0"/>
              </a:spcAft>
              <a:defRPr/>
            </a:pPr>
            <a:r>
              <a:rPr lang="en-US" altLang="zh-CN" sz="4800" b="1" dirty="0">
                <a:solidFill>
                  <a:srgbClr val="0033CC"/>
                </a:solidFill>
                <a:effectLst>
                  <a:outerShdw blurRad="38100" dist="38100" dir="2700000" algn="tl">
                    <a:srgbClr val="000000">
                      <a:alpha val="43137"/>
                    </a:srgbClr>
                  </a:outerShdw>
                </a:effectLst>
                <a:latin typeface="黑体" pitchFamily="2" charset="-122"/>
                <a:ea typeface="黑体" pitchFamily="2" charset="-122"/>
              </a:rPr>
              <a:t>   A</a:t>
            </a:r>
            <a:r>
              <a:rPr lang="en-US" altLang="zh-CN" sz="4800" b="1" dirty="0">
                <a:solidFill>
                  <a:srgbClr val="0033CC"/>
                </a:solidFill>
                <a:effectLst>
                  <a:outerShdw blurRad="38100" dist="38100" dir="2700000" algn="tl">
                    <a:srgbClr val="000000">
                      <a:alpha val="43137"/>
                    </a:srgbClr>
                  </a:outerShdw>
                </a:effectLst>
                <a:latin typeface="黑体" pitchFamily="2" charset="-122"/>
                <a:ea typeface="黑体" pitchFamily="2" charset="-122"/>
              </a:rPr>
              <a:t>.《</a:t>
            </a:r>
            <a:r>
              <a:rPr lang="zh-CN" altLang="en-US" sz="4800" b="1" dirty="0">
                <a:solidFill>
                  <a:srgbClr val="0033CC"/>
                </a:solidFill>
                <a:effectLst>
                  <a:outerShdw blurRad="38100" dist="38100" dir="2700000" algn="tl">
                    <a:srgbClr val="000000">
                      <a:alpha val="43137"/>
                    </a:srgbClr>
                  </a:outerShdw>
                </a:effectLst>
                <a:latin typeface="黑体" pitchFamily="2" charset="-122"/>
                <a:ea typeface="黑体" pitchFamily="2" charset="-122"/>
              </a:rPr>
              <a:t>步辇图</a:t>
            </a:r>
            <a:r>
              <a:rPr lang="en-US" altLang="zh-CN" sz="4800" b="1" dirty="0">
                <a:solidFill>
                  <a:srgbClr val="0033CC"/>
                </a:solidFill>
                <a:effectLst>
                  <a:outerShdw blurRad="38100" dist="38100" dir="2700000" algn="tl">
                    <a:srgbClr val="000000">
                      <a:alpha val="43137"/>
                    </a:srgbClr>
                  </a:outerShdw>
                </a:effectLst>
                <a:latin typeface="黑体" pitchFamily="2" charset="-122"/>
                <a:ea typeface="黑体" pitchFamily="2" charset="-122"/>
              </a:rPr>
              <a:t>》</a:t>
            </a:r>
          </a:p>
          <a:p>
            <a:pPr fontAlgn="auto">
              <a:lnSpc>
                <a:spcPts val="6500"/>
              </a:lnSpc>
              <a:spcBef>
                <a:spcPts val="0"/>
              </a:spcBef>
              <a:spcAft>
                <a:spcPts val="0"/>
              </a:spcAft>
              <a:defRPr/>
            </a:pPr>
            <a:r>
              <a:rPr lang="en-US" altLang="zh-CN" sz="4800" b="1" dirty="0">
                <a:solidFill>
                  <a:srgbClr val="0033CC"/>
                </a:solidFill>
                <a:effectLst>
                  <a:outerShdw blurRad="38100" dist="38100" dir="2700000" algn="tl">
                    <a:srgbClr val="000000">
                      <a:alpha val="43137"/>
                    </a:srgbClr>
                  </a:outerShdw>
                </a:effectLst>
                <a:latin typeface="黑体" pitchFamily="2" charset="-122"/>
                <a:ea typeface="黑体" pitchFamily="2" charset="-122"/>
              </a:rPr>
              <a:t>   B</a:t>
            </a:r>
            <a:r>
              <a:rPr lang="en-US" altLang="zh-CN" sz="4800" b="1" dirty="0">
                <a:solidFill>
                  <a:srgbClr val="0033CC"/>
                </a:solidFill>
                <a:effectLst>
                  <a:outerShdw blurRad="38100" dist="38100" dir="2700000" algn="tl">
                    <a:srgbClr val="000000">
                      <a:alpha val="43137"/>
                    </a:srgbClr>
                  </a:outerShdw>
                </a:effectLst>
                <a:latin typeface="黑体" pitchFamily="2" charset="-122"/>
                <a:ea typeface="黑体" pitchFamily="2" charset="-122"/>
              </a:rPr>
              <a:t>.《</a:t>
            </a:r>
            <a:r>
              <a:rPr lang="zh-CN" altLang="en-US" sz="4800" b="1" dirty="0">
                <a:solidFill>
                  <a:srgbClr val="0033CC"/>
                </a:solidFill>
                <a:effectLst>
                  <a:outerShdw blurRad="38100" dist="38100" dir="2700000" algn="tl">
                    <a:srgbClr val="000000">
                      <a:alpha val="43137"/>
                    </a:srgbClr>
                  </a:outerShdw>
                </a:effectLst>
                <a:latin typeface="黑体" pitchFamily="2" charset="-122"/>
                <a:ea typeface="黑体" pitchFamily="2" charset="-122"/>
              </a:rPr>
              <a:t>送子天王图</a:t>
            </a:r>
            <a:r>
              <a:rPr lang="en-US" altLang="zh-CN" sz="4800" b="1" dirty="0">
                <a:solidFill>
                  <a:srgbClr val="0033CC"/>
                </a:solidFill>
                <a:effectLst>
                  <a:outerShdw blurRad="38100" dist="38100" dir="2700000" algn="tl">
                    <a:srgbClr val="000000">
                      <a:alpha val="43137"/>
                    </a:srgbClr>
                  </a:outerShdw>
                </a:effectLst>
                <a:latin typeface="黑体" pitchFamily="2" charset="-122"/>
                <a:ea typeface="黑体" pitchFamily="2" charset="-122"/>
              </a:rPr>
              <a:t>》</a:t>
            </a:r>
          </a:p>
          <a:p>
            <a:pPr fontAlgn="auto">
              <a:lnSpc>
                <a:spcPts val="6500"/>
              </a:lnSpc>
              <a:spcBef>
                <a:spcPts val="0"/>
              </a:spcBef>
              <a:spcAft>
                <a:spcPts val="0"/>
              </a:spcAft>
              <a:defRPr/>
            </a:pPr>
            <a:r>
              <a:rPr lang="en-US" altLang="zh-CN" sz="4800" b="1" dirty="0">
                <a:solidFill>
                  <a:srgbClr val="0033CC"/>
                </a:solidFill>
                <a:effectLst>
                  <a:outerShdw blurRad="38100" dist="38100" dir="2700000" algn="tl">
                    <a:srgbClr val="000000">
                      <a:alpha val="43137"/>
                    </a:srgbClr>
                  </a:outerShdw>
                </a:effectLst>
                <a:latin typeface="黑体" pitchFamily="2" charset="-122"/>
                <a:ea typeface="黑体" pitchFamily="2" charset="-122"/>
              </a:rPr>
              <a:t>   C</a:t>
            </a:r>
            <a:r>
              <a:rPr lang="en-US" altLang="zh-CN" sz="4800" b="1" dirty="0">
                <a:solidFill>
                  <a:srgbClr val="0033CC"/>
                </a:solidFill>
                <a:effectLst>
                  <a:outerShdw blurRad="38100" dist="38100" dir="2700000" algn="tl">
                    <a:srgbClr val="000000">
                      <a:alpha val="43137"/>
                    </a:srgbClr>
                  </a:outerShdw>
                </a:effectLst>
                <a:latin typeface="黑体" pitchFamily="2" charset="-122"/>
                <a:ea typeface="黑体" pitchFamily="2" charset="-122"/>
              </a:rPr>
              <a:t>.《</a:t>
            </a:r>
            <a:r>
              <a:rPr lang="zh-CN" altLang="en-US" sz="4800" b="1" dirty="0">
                <a:solidFill>
                  <a:srgbClr val="0033CC"/>
                </a:solidFill>
                <a:effectLst>
                  <a:outerShdw blurRad="38100" dist="38100" dir="2700000" algn="tl">
                    <a:srgbClr val="000000">
                      <a:alpha val="43137"/>
                    </a:srgbClr>
                  </a:outerShdw>
                </a:effectLst>
                <a:latin typeface="黑体" pitchFamily="2" charset="-122"/>
                <a:ea typeface="黑体" pitchFamily="2" charset="-122"/>
              </a:rPr>
              <a:t>洛神赋图</a:t>
            </a:r>
            <a:r>
              <a:rPr lang="en-US" altLang="zh-CN" sz="4800" b="1" dirty="0">
                <a:solidFill>
                  <a:srgbClr val="0033CC"/>
                </a:solidFill>
                <a:effectLst>
                  <a:outerShdw blurRad="38100" dist="38100" dir="2700000" algn="tl">
                    <a:srgbClr val="000000">
                      <a:alpha val="43137"/>
                    </a:srgbClr>
                  </a:outerShdw>
                </a:effectLst>
                <a:latin typeface="黑体" pitchFamily="2" charset="-122"/>
                <a:ea typeface="黑体" pitchFamily="2" charset="-122"/>
              </a:rPr>
              <a:t>》</a:t>
            </a:r>
          </a:p>
          <a:p>
            <a:pPr fontAlgn="auto">
              <a:lnSpc>
                <a:spcPts val="6500"/>
              </a:lnSpc>
              <a:spcBef>
                <a:spcPts val="0"/>
              </a:spcBef>
              <a:spcAft>
                <a:spcPts val="0"/>
              </a:spcAft>
              <a:defRPr/>
            </a:pPr>
            <a:r>
              <a:rPr lang="en-US" altLang="zh-CN" sz="4800" b="1" dirty="0">
                <a:solidFill>
                  <a:srgbClr val="0033CC"/>
                </a:solidFill>
                <a:effectLst>
                  <a:outerShdw blurRad="38100" dist="38100" dir="2700000" algn="tl">
                    <a:srgbClr val="000000">
                      <a:alpha val="43137"/>
                    </a:srgbClr>
                  </a:outerShdw>
                </a:effectLst>
                <a:latin typeface="黑体" pitchFamily="2" charset="-122"/>
                <a:ea typeface="黑体" pitchFamily="2" charset="-122"/>
              </a:rPr>
              <a:t>   D</a:t>
            </a:r>
            <a:r>
              <a:rPr lang="en-US" altLang="zh-CN" sz="4800" b="1" dirty="0">
                <a:solidFill>
                  <a:srgbClr val="0033CC"/>
                </a:solidFill>
                <a:effectLst>
                  <a:outerShdw blurRad="38100" dist="38100" dir="2700000" algn="tl">
                    <a:srgbClr val="000000">
                      <a:alpha val="43137"/>
                    </a:srgbClr>
                  </a:outerShdw>
                </a:effectLst>
                <a:latin typeface="黑体" pitchFamily="2" charset="-122"/>
                <a:ea typeface="黑体" pitchFamily="2" charset="-122"/>
              </a:rPr>
              <a:t>.《</a:t>
            </a:r>
            <a:r>
              <a:rPr lang="zh-CN" altLang="en-US" sz="4800" b="1" dirty="0">
                <a:solidFill>
                  <a:srgbClr val="0033CC"/>
                </a:solidFill>
                <a:effectLst>
                  <a:outerShdw blurRad="38100" dist="38100" dir="2700000" algn="tl">
                    <a:srgbClr val="000000">
                      <a:alpha val="43137"/>
                    </a:srgbClr>
                  </a:outerShdw>
                </a:effectLst>
                <a:latin typeface="黑体" pitchFamily="2" charset="-122"/>
                <a:ea typeface="黑体" pitchFamily="2" charset="-122"/>
              </a:rPr>
              <a:t>女使箴图</a:t>
            </a:r>
            <a:r>
              <a:rPr lang="en-US" altLang="zh-CN" sz="4800" b="1" dirty="0">
                <a:solidFill>
                  <a:srgbClr val="0033CC"/>
                </a:solidFill>
                <a:effectLst>
                  <a:outerShdw blurRad="38100" dist="38100" dir="2700000" algn="tl">
                    <a:srgbClr val="000000">
                      <a:alpha val="43137"/>
                    </a:srgbClr>
                  </a:outerShdw>
                </a:effectLst>
                <a:latin typeface="黑体" pitchFamily="2" charset="-122"/>
                <a:ea typeface="黑体" pitchFamily="2" charset="-122"/>
              </a:rPr>
              <a:t>》</a:t>
            </a:r>
          </a:p>
        </p:txBody>
      </p:sp>
      <p:grpSp>
        <p:nvGrpSpPr>
          <p:cNvPr id="68610" name="组合 6"/>
          <p:cNvGrpSpPr>
            <a:grpSpLocks/>
          </p:cNvGrpSpPr>
          <p:nvPr/>
        </p:nvGrpSpPr>
        <p:grpSpPr bwMode="auto">
          <a:xfrm>
            <a:off x="-4763" y="0"/>
            <a:ext cx="9148763" cy="765175"/>
            <a:chOff x="-4539" y="0"/>
            <a:chExt cx="9148539" cy="764704"/>
          </a:xfrm>
        </p:grpSpPr>
        <p:pic>
          <p:nvPicPr>
            <p:cNvPr id="68612" name="Picture 6"/>
            <p:cNvPicPr>
              <a:picLocks noChangeAspect="1" noChangeArrowheads="1"/>
            </p:cNvPicPr>
            <p:nvPr/>
          </p:nvPicPr>
          <p:blipFill>
            <a:blip r:embed="rId2"/>
            <a:srcRect/>
            <a:stretch>
              <a:fillRect/>
            </a:stretch>
          </p:blipFill>
          <p:spPr bwMode="auto">
            <a:xfrm>
              <a:off x="-4539" y="0"/>
              <a:ext cx="9148539" cy="764704"/>
            </a:xfrm>
            <a:prstGeom prst="rect">
              <a:avLst/>
            </a:prstGeom>
            <a:noFill/>
            <a:ln w="9525">
              <a:noFill/>
              <a:miter lim="800000"/>
              <a:headEnd/>
              <a:tailEnd/>
            </a:ln>
          </p:spPr>
        </p:pic>
        <p:sp>
          <p:nvSpPr>
            <p:cNvPr id="68613" name="WordArt 3"/>
            <p:cNvSpPr>
              <a:spLocks noChangeArrowheads="1" noChangeShapeType="1" noTextEdit="1"/>
            </p:cNvSpPr>
            <p:nvPr/>
          </p:nvSpPr>
          <p:spPr bwMode="auto">
            <a:xfrm>
              <a:off x="2555776" y="44624"/>
              <a:ext cx="3814763" cy="648072"/>
            </a:xfrm>
            <a:prstGeom prst="rect">
              <a:avLst/>
            </a:prstGeom>
          </p:spPr>
          <p:txBody>
            <a:bodyPr wrap="none" fromWordArt="1">
              <a:prstTxWarp prst="textPlain">
                <a:avLst>
                  <a:gd name="adj" fmla="val 50000"/>
                </a:avLst>
              </a:prstTxWarp>
            </a:bodyPr>
            <a:lstStyle/>
            <a:p>
              <a:pPr algn="ctr"/>
              <a:r>
                <a:rPr lang="zh-CN" altLang="en-US" sz="3600" b="1" kern="10">
                  <a:ln w="9525">
                    <a:solidFill>
                      <a:srgbClr val="FFFFFF"/>
                    </a:solidFill>
                    <a:round/>
                    <a:headEnd/>
                    <a:tailEnd/>
                  </a:ln>
                  <a:solidFill>
                    <a:srgbClr val="FFFF00"/>
                  </a:solidFill>
                  <a:effectLst>
                    <a:outerShdw dist="35921" dir="2700000" algn="ctr" rotWithShape="0">
                      <a:srgbClr val="C0C0C0">
                        <a:alpha val="79999"/>
                      </a:srgbClr>
                    </a:outerShdw>
                  </a:effectLst>
                  <a:latin typeface="宋体"/>
                  <a:ea typeface="宋体"/>
                </a:rPr>
                <a:t>课堂练习</a:t>
              </a:r>
            </a:p>
          </p:txBody>
        </p:sp>
      </p:grpSp>
      <p:sp>
        <p:nvSpPr>
          <p:cNvPr id="2" name="矩形 1"/>
          <p:cNvSpPr/>
          <p:nvPr/>
        </p:nvSpPr>
        <p:spPr>
          <a:xfrm>
            <a:off x="6659563" y="2708275"/>
            <a:ext cx="1876425" cy="3155950"/>
          </a:xfrm>
          <a:prstGeom prst="rect">
            <a:avLst/>
          </a:prstGeom>
        </p:spPr>
        <p:txBody>
          <a:bodyPr>
            <a:spAutoFit/>
          </a:bodyPr>
          <a:lstStyle/>
          <a:p>
            <a:pPr fontAlgn="auto">
              <a:spcBef>
                <a:spcPts val="0"/>
              </a:spcBef>
              <a:spcAft>
                <a:spcPts val="0"/>
              </a:spcAft>
              <a:defRPr/>
            </a:pPr>
            <a:r>
              <a:rPr lang="en-US" altLang="zh-CN" sz="19900" b="1" dirty="0">
                <a:solidFill>
                  <a:srgbClr val="FF0000"/>
                </a:solidFill>
                <a:effectLst>
                  <a:outerShdw blurRad="38100" dist="38100" dir="2700000" algn="tl">
                    <a:srgbClr val="000000">
                      <a:alpha val="43137"/>
                    </a:srgbClr>
                  </a:outerShdw>
                </a:effectLst>
                <a:latin typeface="+mn-lt"/>
                <a:ea typeface="+mn-ea"/>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4"/>
          <p:cNvSpPr txBox="1">
            <a:spLocks noChangeArrowheads="1"/>
          </p:cNvSpPr>
          <p:nvPr/>
        </p:nvSpPr>
        <p:spPr bwMode="auto">
          <a:xfrm>
            <a:off x="539750" y="908050"/>
            <a:ext cx="8208963" cy="5543550"/>
          </a:xfrm>
          <a:prstGeom prst="rect">
            <a:avLst/>
          </a:prstGeom>
          <a:noFill/>
          <a:ln>
            <a:noFill/>
          </a:ln>
          <a:effectLst/>
          <a:extLst>
            <a:ext uri="{909E8E84-426E-40DD-AFC4-6F175D3DCCD1}"/>
            <a:ext uri="{91240B29-F687-4F45-9708-019B960494DF}"/>
            <a:ext uri="{AF507438-7753-43E0-B8FC-AC1667EBCBE1}"/>
          </a:extLst>
        </p:spPr>
        <p:txBody>
          <a:bodyPr>
            <a:spAutoFit/>
          </a:bodyPr>
          <a:lstStyle/>
          <a:p>
            <a:pPr fontAlgn="auto">
              <a:lnSpc>
                <a:spcPts val="8500"/>
              </a:lnSpc>
              <a:spcBef>
                <a:spcPts val="0"/>
              </a:spcBef>
              <a:spcAft>
                <a:spcPts val="0"/>
              </a:spcAft>
              <a:defRPr/>
            </a:pPr>
            <a:r>
              <a:rPr lang="en-US" sz="6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4</a:t>
            </a:r>
            <a:r>
              <a:rPr lang="zh-CN" altLang="en-US" sz="6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a:t>
            </a:r>
            <a:r>
              <a:rPr lang="zh-CN" altLang="en-US" sz="6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“诗圣”指的是</a:t>
            </a:r>
            <a:r>
              <a:rPr lang="zh-CN" altLang="en-US" sz="6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 ）</a:t>
            </a:r>
            <a:endParaRPr lang="en-US" altLang="zh-CN" sz="6000" b="1" dirty="0">
              <a:solidFill>
                <a:srgbClr val="0000CC"/>
              </a:solidFill>
              <a:effectLst>
                <a:outerShdw blurRad="38100" dist="38100" dir="2700000" algn="tl">
                  <a:srgbClr val="000000">
                    <a:alpha val="43137"/>
                  </a:srgbClr>
                </a:outerShdw>
              </a:effectLst>
              <a:latin typeface="黑体" pitchFamily="2" charset="-122"/>
              <a:ea typeface="黑体" pitchFamily="2" charset="-122"/>
            </a:endParaRPr>
          </a:p>
          <a:p>
            <a:pPr fontAlgn="auto">
              <a:lnSpc>
                <a:spcPts val="8500"/>
              </a:lnSpc>
              <a:spcBef>
                <a:spcPts val="0"/>
              </a:spcBef>
              <a:spcAft>
                <a:spcPts val="0"/>
              </a:spcAft>
              <a:defRPr/>
            </a:pPr>
            <a:r>
              <a:rPr lang="en-US" altLang="zh-CN" sz="6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    A</a:t>
            </a:r>
            <a:r>
              <a:rPr lang="en-US" altLang="zh-CN" sz="6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a:t>
            </a:r>
            <a:r>
              <a:rPr lang="zh-CN" altLang="en-US" sz="6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李白</a:t>
            </a:r>
            <a:endParaRPr lang="en-US" altLang="zh-CN" sz="6000" b="1" dirty="0">
              <a:solidFill>
                <a:srgbClr val="0000CC"/>
              </a:solidFill>
              <a:effectLst>
                <a:outerShdw blurRad="38100" dist="38100" dir="2700000" algn="tl">
                  <a:srgbClr val="000000">
                    <a:alpha val="43137"/>
                  </a:srgbClr>
                </a:outerShdw>
              </a:effectLst>
              <a:latin typeface="黑体" pitchFamily="2" charset="-122"/>
              <a:ea typeface="黑体" pitchFamily="2" charset="-122"/>
            </a:endParaRPr>
          </a:p>
          <a:p>
            <a:pPr fontAlgn="auto">
              <a:lnSpc>
                <a:spcPts val="8500"/>
              </a:lnSpc>
              <a:spcBef>
                <a:spcPts val="0"/>
              </a:spcBef>
              <a:spcAft>
                <a:spcPts val="0"/>
              </a:spcAft>
              <a:defRPr/>
            </a:pPr>
            <a:r>
              <a:rPr lang="en-US" altLang="zh-CN" sz="6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    B</a:t>
            </a:r>
            <a:r>
              <a:rPr lang="en-US" altLang="zh-CN" sz="6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a:t>
            </a:r>
            <a:r>
              <a:rPr lang="zh-CN" altLang="en-US" sz="6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杜甫</a:t>
            </a:r>
          </a:p>
          <a:p>
            <a:pPr fontAlgn="auto">
              <a:lnSpc>
                <a:spcPts val="8500"/>
              </a:lnSpc>
              <a:spcBef>
                <a:spcPts val="0"/>
              </a:spcBef>
              <a:spcAft>
                <a:spcPts val="0"/>
              </a:spcAft>
              <a:defRPr/>
            </a:pPr>
            <a:r>
              <a:rPr lang="en-US" altLang="zh-CN" sz="6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    C</a:t>
            </a:r>
            <a:r>
              <a:rPr lang="en-US" altLang="zh-CN" sz="6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a:t>
            </a:r>
            <a:r>
              <a:rPr lang="zh-CN" altLang="en-US" sz="6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李</a:t>
            </a:r>
            <a:r>
              <a:rPr lang="zh-CN" altLang="en-US" sz="6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春</a:t>
            </a:r>
            <a:endParaRPr lang="en-US" altLang="zh-CN" sz="6000" b="1" dirty="0">
              <a:solidFill>
                <a:srgbClr val="0000CC"/>
              </a:solidFill>
              <a:effectLst>
                <a:outerShdw blurRad="38100" dist="38100" dir="2700000" algn="tl">
                  <a:srgbClr val="000000">
                    <a:alpha val="43137"/>
                  </a:srgbClr>
                </a:outerShdw>
              </a:effectLst>
              <a:latin typeface="黑体" pitchFamily="2" charset="-122"/>
              <a:ea typeface="黑体" pitchFamily="2" charset="-122"/>
            </a:endParaRPr>
          </a:p>
          <a:p>
            <a:pPr fontAlgn="auto">
              <a:lnSpc>
                <a:spcPts val="8500"/>
              </a:lnSpc>
              <a:spcBef>
                <a:spcPts val="0"/>
              </a:spcBef>
              <a:spcAft>
                <a:spcPts val="0"/>
              </a:spcAft>
              <a:defRPr/>
            </a:pPr>
            <a:r>
              <a:rPr lang="en-US" altLang="zh-CN" sz="6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    D</a:t>
            </a:r>
            <a:r>
              <a:rPr lang="en-US" altLang="zh-CN" sz="6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a:t>
            </a:r>
            <a:r>
              <a:rPr lang="zh-CN" altLang="en-US" sz="6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白居易</a:t>
            </a:r>
            <a:endParaRPr lang="zh-CN" altLang="en-US" sz="6000" b="1" dirty="0">
              <a:solidFill>
                <a:srgbClr val="0000CC"/>
              </a:solidFill>
              <a:effectLst>
                <a:outerShdw blurRad="38100" dist="38100" dir="2700000" algn="tl">
                  <a:srgbClr val="000000">
                    <a:alpha val="43137"/>
                  </a:srgbClr>
                </a:outerShdw>
              </a:effectLst>
              <a:latin typeface="黑体" pitchFamily="2" charset="-122"/>
              <a:ea typeface="黑体" pitchFamily="2" charset="-122"/>
            </a:endParaRPr>
          </a:p>
        </p:txBody>
      </p:sp>
      <p:grpSp>
        <p:nvGrpSpPr>
          <p:cNvPr id="69634" name="组合 6"/>
          <p:cNvGrpSpPr>
            <a:grpSpLocks/>
          </p:cNvGrpSpPr>
          <p:nvPr/>
        </p:nvGrpSpPr>
        <p:grpSpPr bwMode="auto">
          <a:xfrm>
            <a:off x="-4763" y="0"/>
            <a:ext cx="9148763" cy="765175"/>
            <a:chOff x="-4539" y="0"/>
            <a:chExt cx="9148539" cy="764704"/>
          </a:xfrm>
        </p:grpSpPr>
        <p:pic>
          <p:nvPicPr>
            <p:cNvPr id="69636" name="Picture 6"/>
            <p:cNvPicPr>
              <a:picLocks noChangeAspect="1" noChangeArrowheads="1"/>
            </p:cNvPicPr>
            <p:nvPr/>
          </p:nvPicPr>
          <p:blipFill>
            <a:blip r:embed="rId2"/>
            <a:srcRect/>
            <a:stretch>
              <a:fillRect/>
            </a:stretch>
          </p:blipFill>
          <p:spPr bwMode="auto">
            <a:xfrm>
              <a:off x="-4539" y="0"/>
              <a:ext cx="9148539" cy="764704"/>
            </a:xfrm>
            <a:prstGeom prst="rect">
              <a:avLst/>
            </a:prstGeom>
            <a:noFill/>
            <a:ln w="9525">
              <a:noFill/>
              <a:miter lim="800000"/>
              <a:headEnd/>
              <a:tailEnd/>
            </a:ln>
          </p:spPr>
        </p:pic>
        <p:sp>
          <p:nvSpPr>
            <p:cNvPr id="69637" name="WordArt 3"/>
            <p:cNvSpPr>
              <a:spLocks noChangeArrowheads="1" noChangeShapeType="1" noTextEdit="1"/>
            </p:cNvSpPr>
            <p:nvPr/>
          </p:nvSpPr>
          <p:spPr bwMode="auto">
            <a:xfrm>
              <a:off x="2555776" y="44624"/>
              <a:ext cx="3814763" cy="648072"/>
            </a:xfrm>
            <a:prstGeom prst="rect">
              <a:avLst/>
            </a:prstGeom>
          </p:spPr>
          <p:txBody>
            <a:bodyPr wrap="none" fromWordArt="1">
              <a:prstTxWarp prst="textPlain">
                <a:avLst>
                  <a:gd name="adj" fmla="val 50000"/>
                </a:avLst>
              </a:prstTxWarp>
            </a:bodyPr>
            <a:lstStyle/>
            <a:p>
              <a:pPr algn="ctr"/>
              <a:r>
                <a:rPr lang="zh-CN" altLang="en-US" sz="3600" b="1" kern="10">
                  <a:ln w="9525">
                    <a:solidFill>
                      <a:srgbClr val="FFFFFF"/>
                    </a:solidFill>
                    <a:round/>
                    <a:headEnd/>
                    <a:tailEnd/>
                  </a:ln>
                  <a:solidFill>
                    <a:srgbClr val="FFFF00"/>
                  </a:solidFill>
                  <a:effectLst>
                    <a:outerShdw dist="35921" dir="2700000" algn="ctr" rotWithShape="0">
                      <a:srgbClr val="C0C0C0">
                        <a:alpha val="79999"/>
                      </a:srgbClr>
                    </a:outerShdw>
                  </a:effectLst>
                  <a:latin typeface="宋体"/>
                  <a:ea typeface="宋体"/>
                </a:rPr>
                <a:t>课堂练习</a:t>
              </a:r>
            </a:p>
          </p:txBody>
        </p:sp>
      </p:grpSp>
      <p:sp>
        <p:nvSpPr>
          <p:cNvPr id="10" name="矩形 9"/>
          <p:cNvSpPr/>
          <p:nvPr/>
        </p:nvSpPr>
        <p:spPr>
          <a:xfrm>
            <a:off x="6659563" y="2708275"/>
            <a:ext cx="1876425" cy="3155950"/>
          </a:xfrm>
          <a:prstGeom prst="rect">
            <a:avLst/>
          </a:prstGeom>
        </p:spPr>
        <p:txBody>
          <a:bodyPr>
            <a:spAutoFit/>
          </a:bodyPr>
          <a:lstStyle/>
          <a:p>
            <a:pPr fontAlgn="auto">
              <a:spcBef>
                <a:spcPts val="0"/>
              </a:spcBef>
              <a:spcAft>
                <a:spcPts val="0"/>
              </a:spcAft>
              <a:defRPr/>
            </a:pPr>
            <a:r>
              <a:rPr lang="en-US" altLang="zh-CN" sz="19900" b="1" dirty="0">
                <a:solidFill>
                  <a:srgbClr val="FF0000"/>
                </a:solidFill>
                <a:effectLst>
                  <a:outerShdw blurRad="38100" dist="38100" dir="2700000" algn="tl">
                    <a:srgbClr val="000000">
                      <a:alpha val="43137"/>
                    </a:srgbClr>
                  </a:outerShdw>
                </a:effectLst>
                <a:latin typeface="+mn-lt"/>
                <a:ea typeface="+mn-ea"/>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4213" y="836613"/>
            <a:ext cx="7848600" cy="5632450"/>
          </a:xfrm>
          <a:prstGeom prst="rect">
            <a:avLst/>
          </a:prstGeom>
        </p:spPr>
        <p:txBody>
          <a:bodyPr>
            <a:spAutoFit/>
          </a:bodyPr>
          <a:lstStyle/>
          <a:p>
            <a:pPr fontAlgn="auto">
              <a:spcBef>
                <a:spcPts val="0"/>
              </a:spcBef>
              <a:spcAft>
                <a:spcPts val="0"/>
              </a:spcAft>
              <a:defRPr/>
            </a:pPr>
            <a:r>
              <a:rPr lang="en-US" altLang="zh-CN" sz="6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5</a:t>
            </a:r>
            <a:r>
              <a:rPr lang="zh-CN" altLang="en-US" sz="6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a:t>
            </a:r>
            <a:r>
              <a:rPr lang="zh-CN" altLang="en-US" sz="6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下列属于唐朝发明的生产工具是（    ）</a:t>
            </a:r>
          </a:p>
          <a:p>
            <a:pPr fontAlgn="auto">
              <a:spcBef>
                <a:spcPts val="0"/>
              </a:spcBef>
              <a:spcAft>
                <a:spcPts val="0"/>
              </a:spcAft>
              <a:defRPr/>
            </a:pPr>
            <a:r>
              <a:rPr lang="en-US" altLang="zh-CN" sz="6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    A</a:t>
            </a:r>
            <a:r>
              <a:rPr lang="zh-CN" altLang="en-US" sz="6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、曲辕犁  </a:t>
            </a:r>
            <a:endParaRPr lang="en-US" altLang="zh-CN" sz="6000" b="1" dirty="0">
              <a:solidFill>
                <a:srgbClr val="0000CC"/>
              </a:solidFill>
              <a:effectLst>
                <a:outerShdw blurRad="38100" dist="38100" dir="2700000" algn="tl">
                  <a:srgbClr val="000000">
                    <a:alpha val="43137"/>
                  </a:srgbClr>
                </a:outerShdw>
              </a:effectLst>
              <a:latin typeface="黑体" pitchFamily="2" charset="-122"/>
              <a:ea typeface="黑体" pitchFamily="2" charset="-122"/>
            </a:endParaRPr>
          </a:p>
          <a:p>
            <a:pPr fontAlgn="auto">
              <a:spcBef>
                <a:spcPts val="0"/>
              </a:spcBef>
              <a:spcAft>
                <a:spcPts val="0"/>
              </a:spcAft>
              <a:defRPr/>
            </a:pPr>
            <a:r>
              <a:rPr lang="en-US" altLang="zh-CN" sz="6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    B</a:t>
            </a:r>
            <a:r>
              <a:rPr lang="zh-CN" altLang="en-US" sz="6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a:t>
            </a:r>
            <a:r>
              <a:rPr lang="zh-CN" altLang="en-US" sz="6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水</a:t>
            </a:r>
            <a:r>
              <a:rPr lang="zh-CN" altLang="en-US" sz="6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排</a:t>
            </a:r>
            <a:endParaRPr lang="en-US" altLang="zh-CN" sz="6000" b="1" dirty="0">
              <a:solidFill>
                <a:srgbClr val="0000CC"/>
              </a:solidFill>
              <a:effectLst>
                <a:outerShdw blurRad="38100" dist="38100" dir="2700000" algn="tl">
                  <a:srgbClr val="000000">
                    <a:alpha val="43137"/>
                  </a:srgbClr>
                </a:outerShdw>
              </a:effectLst>
              <a:latin typeface="黑体" pitchFamily="2" charset="-122"/>
              <a:ea typeface="黑体" pitchFamily="2" charset="-122"/>
            </a:endParaRPr>
          </a:p>
          <a:p>
            <a:pPr fontAlgn="auto">
              <a:spcBef>
                <a:spcPts val="0"/>
              </a:spcBef>
              <a:spcAft>
                <a:spcPts val="0"/>
              </a:spcAft>
              <a:defRPr/>
            </a:pPr>
            <a:r>
              <a:rPr lang="en-US" altLang="zh-CN" sz="6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    C</a:t>
            </a:r>
            <a:r>
              <a:rPr lang="zh-CN" altLang="en-US" sz="6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、翻车    </a:t>
            </a:r>
            <a:endParaRPr lang="en-US" altLang="zh-CN" sz="6000" b="1" dirty="0">
              <a:solidFill>
                <a:srgbClr val="0000CC"/>
              </a:solidFill>
              <a:effectLst>
                <a:outerShdw blurRad="38100" dist="38100" dir="2700000" algn="tl">
                  <a:srgbClr val="000000">
                    <a:alpha val="43137"/>
                  </a:srgbClr>
                </a:outerShdw>
              </a:effectLst>
              <a:latin typeface="黑体" pitchFamily="2" charset="-122"/>
              <a:ea typeface="黑体" pitchFamily="2" charset="-122"/>
            </a:endParaRPr>
          </a:p>
          <a:p>
            <a:pPr fontAlgn="auto">
              <a:spcBef>
                <a:spcPts val="0"/>
              </a:spcBef>
              <a:spcAft>
                <a:spcPts val="0"/>
              </a:spcAft>
              <a:defRPr/>
            </a:pPr>
            <a:r>
              <a:rPr lang="en-US" altLang="zh-CN" sz="6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    D</a:t>
            </a:r>
            <a:r>
              <a:rPr lang="zh-CN" altLang="en-US" sz="6000" b="1" dirty="0">
                <a:solidFill>
                  <a:srgbClr val="0000CC"/>
                </a:solidFill>
                <a:effectLst>
                  <a:outerShdw blurRad="38100" dist="38100" dir="2700000" algn="tl">
                    <a:srgbClr val="000000">
                      <a:alpha val="43137"/>
                    </a:srgbClr>
                  </a:outerShdw>
                </a:effectLst>
                <a:latin typeface="黑体" pitchFamily="2" charset="-122"/>
                <a:ea typeface="黑体" pitchFamily="2" charset="-122"/>
              </a:rPr>
              <a:t>、耧车</a:t>
            </a:r>
          </a:p>
        </p:txBody>
      </p:sp>
      <p:grpSp>
        <p:nvGrpSpPr>
          <p:cNvPr id="70658" name="组合 6"/>
          <p:cNvGrpSpPr>
            <a:grpSpLocks/>
          </p:cNvGrpSpPr>
          <p:nvPr/>
        </p:nvGrpSpPr>
        <p:grpSpPr bwMode="auto">
          <a:xfrm>
            <a:off x="-4763" y="0"/>
            <a:ext cx="9148763" cy="765175"/>
            <a:chOff x="-4539" y="0"/>
            <a:chExt cx="9148539" cy="764704"/>
          </a:xfrm>
        </p:grpSpPr>
        <p:pic>
          <p:nvPicPr>
            <p:cNvPr id="70660" name="Picture 6"/>
            <p:cNvPicPr>
              <a:picLocks noChangeAspect="1" noChangeArrowheads="1"/>
            </p:cNvPicPr>
            <p:nvPr/>
          </p:nvPicPr>
          <p:blipFill>
            <a:blip r:embed="rId2"/>
            <a:srcRect/>
            <a:stretch>
              <a:fillRect/>
            </a:stretch>
          </p:blipFill>
          <p:spPr bwMode="auto">
            <a:xfrm>
              <a:off x="-4539" y="0"/>
              <a:ext cx="9148539" cy="764704"/>
            </a:xfrm>
            <a:prstGeom prst="rect">
              <a:avLst/>
            </a:prstGeom>
            <a:noFill/>
            <a:ln w="9525">
              <a:noFill/>
              <a:miter lim="800000"/>
              <a:headEnd/>
              <a:tailEnd/>
            </a:ln>
          </p:spPr>
        </p:pic>
        <p:sp>
          <p:nvSpPr>
            <p:cNvPr id="70661" name="WordArt 3"/>
            <p:cNvSpPr>
              <a:spLocks noChangeArrowheads="1" noChangeShapeType="1" noTextEdit="1"/>
            </p:cNvSpPr>
            <p:nvPr/>
          </p:nvSpPr>
          <p:spPr bwMode="auto">
            <a:xfrm>
              <a:off x="2555776" y="44624"/>
              <a:ext cx="3814763" cy="648072"/>
            </a:xfrm>
            <a:prstGeom prst="rect">
              <a:avLst/>
            </a:prstGeom>
          </p:spPr>
          <p:txBody>
            <a:bodyPr wrap="none" fromWordArt="1">
              <a:prstTxWarp prst="textPlain">
                <a:avLst>
                  <a:gd name="adj" fmla="val 50000"/>
                </a:avLst>
              </a:prstTxWarp>
            </a:bodyPr>
            <a:lstStyle/>
            <a:p>
              <a:pPr algn="ctr"/>
              <a:r>
                <a:rPr lang="zh-CN" altLang="en-US" sz="3600" b="1" kern="10">
                  <a:ln w="9525">
                    <a:solidFill>
                      <a:srgbClr val="FFFFFF"/>
                    </a:solidFill>
                    <a:round/>
                    <a:headEnd/>
                    <a:tailEnd/>
                  </a:ln>
                  <a:solidFill>
                    <a:srgbClr val="FFFF00"/>
                  </a:solidFill>
                  <a:effectLst>
                    <a:outerShdw dist="35921" dir="2700000" algn="ctr" rotWithShape="0">
                      <a:srgbClr val="C0C0C0">
                        <a:alpha val="79999"/>
                      </a:srgbClr>
                    </a:outerShdw>
                  </a:effectLst>
                  <a:latin typeface="宋体"/>
                  <a:ea typeface="宋体"/>
                </a:rPr>
                <a:t>课堂练习</a:t>
              </a:r>
            </a:p>
          </p:txBody>
        </p:sp>
      </p:grpSp>
      <p:sp>
        <p:nvSpPr>
          <p:cNvPr id="10" name="矩形 9"/>
          <p:cNvSpPr/>
          <p:nvPr/>
        </p:nvSpPr>
        <p:spPr>
          <a:xfrm>
            <a:off x="6656388" y="2708275"/>
            <a:ext cx="1876425" cy="3155950"/>
          </a:xfrm>
          <a:prstGeom prst="rect">
            <a:avLst/>
          </a:prstGeom>
        </p:spPr>
        <p:txBody>
          <a:bodyPr>
            <a:spAutoFit/>
          </a:bodyPr>
          <a:lstStyle/>
          <a:p>
            <a:pPr fontAlgn="auto">
              <a:spcBef>
                <a:spcPts val="0"/>
              </a:spcBef>
              <a:spcAft>
                <a:spcPts val="0"/>
              </a:spcAft>
              <a:defRPr/>
            </a:pPr>
            <a:r>
              <a:rPr lang="en-US" altLang="zh-CN" sz="19900" b="1" dirty="0">
                <a:solidFill>
                  <a:srgbClr val="FF0000"/>
                </a:solidFill>
                <a:effectLst>
                  <a:outerShdw blurRad="38100" dist="38100" dir="2700000" algn="tl">
                    <a:srgbClr val="000000">
                      <a:alpha val="43137"/>
                    </a:srgbClr>
                  </a:outerShdw>
                </a:effectLst>
                <a:latin typeface="+mn-lt"/>
                <a:ea typeface="+mn-ea"/>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750" y="836613"/>
            <a:ext cx="8135938" cy="5708650"/>
          </a:xfrm>
          <a:prstGeom prst="rect">
            <a:avLst/>
          </a:prstGeom>
        </p:spPr>
        <p:txBody>
          <a:bodyPr>
            <a:spAutoFit/>
          </a:bodyPr>
          <a:lstStyle/>
          <a:p>
            <a:pPr fontAlgn="auto">
              <a:lnSpc>
                <a:spcPts val="7300"/>
              </a:lnSpc>
              <a:spcBef>
                <a:spcPts val="0"/>
              </a:spcBef>
              <a:spcAft>
                <a:spcPts val="0"/>
              </a:spcAft>
              <a:defRPr/>
            </a:pPr>
            <a:r>
              <a:rPr lang="en-US" altLang="zh-CN" sz="5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6</a:t>
            </a:r>
            <a:r>
              <a:rPr lang="zh-CN" altLang="en-US" sz="5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a:t>
            </a:r>
            <a:r>
              <a:rPr lang="zh-CN" altLang="en-US" sz="5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唐朝以色彩艳丽、纹饰精美冠于全国的是（ </a:t>
            </a:r>
            <a:r>
              <a:rPr lang="zh-CN" altLang="en-US" sz="5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 </a:t>
            </a:r>
            <a:r>
              <a:rPr lang="zh-CN" altLang="en-US" sz="5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a:t>
            </a:r>
          </a:p>
          <a:p>
            <a:pPr fontAlgn="auto">
              <a:lnSpc>
                <a:spcPts val="7300"/>
              </a:lnSpc>
              <a:spcBef>
                <a:spcPts val="0"/>
              </a:spcBef>
              <a:spcAft>
                <a:spcPts val="0"/>
              </a:spcAft>
              <a:defRPr/>
            </a:pPr>
            <a:r>
              <a:rPr lang="en-US" altLang="zh-CN" sz="5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    A</a:t>
            </a:r>
            <a:r>
              <a:rPr lang="zh-CN" altLang="en-US" sz="5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a:t>
            </a:r>
            <a:r>
              <a:rPr lang="zh-CN" altLang="en-US" sz="5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湘绣   </a:t>
            </a:r>
            <a:endParaRPr lang="en-US" altLang="zh-CN" sz="5400" b="1" dirty="0">
              <a:solidFill>
                <a:srgbClr val="0000CC"/>
              </a:solidFill>
              <a:effectLst>
                <a:outerShdw blurRad="38100" dist="38100" dir="2700000" algn="tl">
                  <a:srgbClr val="000000">
                    <a:alpha val="43137"/>
                  </a:srgbClr>
                </a:outerShdw>
              </a:effectLst>
              <a:latin typeface="黑体" pitchFamily="2" charset="-122"/>
              <a:ea typeface="黑体" pitchFamily="2" charset="-122"/>
            </a:endParaRPr>
          </a:p>
          <a:p>
            <a:pPr fontAlgn="auto">
              <a:lnSpc>
                <a:spcPts val="7300"/>
              </a:lnSpc>
              <a:spcBef>
                <a:spcPts val="0"/>
              </a:spcBef>
              <a:spcAft>
                <a:spcPts val="0"/>
              </a:spcAft>
              <a:defRPr/>
            </a:pPr>
            <a:r>
              <a:rPr lang="en-US" altLang="zh-CN" sz="5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    B</a:t>
            </a:r>
            <a:r>
              <a:rPr lang="zh-CN" altLang="en-US" sz="5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a:t>
            </a:r>
            <a:r>
              <a:rPr lang="zh-CN" altLang="en-US" sz="5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蜀锦  </a:t>
            </a:r>
            <a:endParaRPr lang="en-US" altLang="zh-CN" sz="5400" b="1" dirty="0">
              <a:solidFill>
                <a:srgbClr val="0000CC"/>
              </a:solidFill>
              <a:effectLst>
                <a:outerShdw blurRad="38100" dist="38100" dir="2700000" algn="tl">
                  <a:srgbClr val="000000">
                    <a:alpha val="43137"/>
                  </a:srgbClr>
                </a:outerShdw>
              </a:effectLst>
              <a:latin typeface="黑体" pitchFamily="2" charset="-122"/>
              <a:ea typeface="黑体" pitchFamily="2" charset="-122"/>
            </a:endParaRPr>
          </a:p>
          <a:p>
            <a:pPr fontAlgn="auto">
              <a:lnSpc>
                <a:spcPts val="7300"/>
              </a:lnSpc>
              <a:spcBef>
                <a:spcPts val="0"/>
              </a:spcBef>
              <a:spcAft>
                <a:spcPts val="0"/>
              </a:spcAft>
              <a:defRPr/>
            </a:pPr>
            <a:r>
              <a:rPr lang="en-US" altLang="zh-CN" sz="5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    C</a:t>
            </a:r>
            <a:r>
              <a:rPr lang="zh-CN" altLang="en-US" sz="5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、海南岛</a:t>
            </a:r>
            <a:r>
              <a:rPr lang="zh-CN" altLang="en-US" sz="5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锦   </a:t>
            </a:r>
            <a:endParaRPr lang="en-US" altLang="zh-CN" sz="5400" b="1" dirty="0">
              <a:solidFill>
                <a:srgbClr val="0000CC"/>
              </a:solidFill>
              <a:effectLst>
                <a:outerShdw blurRad="38100" dist="38100" dir="2700000" algn="tl">
                  <a:srgbClr val="000000">
                    <a:alpha val="43137"/>
                  </a:srgbClr>
                </a:outerShdw>
              </a:effectLst>
              <a:latin typeface="黑体" pitchFamily="2" charset="-122"/>
              <a:ea typeface="黑体" pitchFamily="2" charset="-122"/>
            </a:endParaRPr>
          </a:p>
          <a:p>
            <a:pPr fontAlgn="auto">
              <a:lnSpc>
                <a:spcPts val="7300"/>
              </a:lnSpc>
              <a:spcBef>
                <a:spcPts val="0"/>
              </a:spcBef>
              <a:spcAft>
                <a:spcPts val="0"/>
              </a:spcAft>
              <a:defRPr/>
            </a:pPr>
            <a:r>
              <a:rPr lang="en-US" altLang="zh-CN" sz="5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    D</a:t>
            </a:r>
            <a:r>
              <a:rPr lang="zh-CN" altLang="en-US" sz="5400" b="1" dirty="0">
                <a:solidFill>
                  <a:srgbClr val="0000CC"/>
                </a:solidFill>
                <a:effectLst>
                  <a:outerShdw blurRad="38100" dist="38100" dir="2700000" algn="tl">
                    <a:srgbClr val="000000">
                      <a:alpha val="43137"/>
                    </a:srgbClr>
                  </a:outerShdw>
                </a:effectLst>
                <a:latin typeface="黑体" pitchFamily="2" charset="-122"/>
                <a:ea typeface="黑体" pitchFamily="2" charset="-122"/>
              </a:rPr>
              <a:t>、浙锦</a:t>
            </a:r>
          </a:p>
        </p:txBody>
      </p:sp>
      <p:grpSp>
        <p:nvGrpSpPr>
          <p:cNvPr id="71682" name="组合 6"/>
          <p:cNvGrpSpPr>
            <a:grpSpLocks/>
          </p:cNvGrpSpPr>
          <p:nvPr/>
        </p:nvGrpSpPr>
        <p:grpSpPr bwMode="auto">
          <a:xfrm>
            <a:off x="-4763" y="0"/>
            <a:ext cx="9148763" cy="765175"/>
            <a:chOff x="-4539" y="0"/>
            <a:chExt cx="9148539" cy="764704"/>
          </a:xfrm>
        </p:grpSpPr>
        <p:pic>
          <p:nvPicPr>
            <p:cNvPr id="71684" name="Picture 6"/>
            <p:cNvPicPr>
              <a:picLocks noChangeAspect="1" noChangeArrowheads="1"/>
            </p:cNvPicPr>
            <p:nvPr/>
          </p:nvPicPr>
          <p:blipFill>
            <a:blip r:embed="rId2"/>
            <a:srcRect/>
            <a:stretch>
              <a:fillRect/>
            </a:stretch>
          </p:blipFill>
          <p:spPr bwMode="auto">
            <a:xfrm>
              <a:off x="-4539" y="0"/>
              <a:ext cx="9148539" cy="764704"/>
            </a:xfrm>
            <a:prstGeom prst="rect">
              <a:avLst/>
            </a:prstGeom>
            <a:noFill/>
            <a:ln w="9525">
              <a:noFill/>
              <a:miter lim="800000"/>
              <a:headEnd/>
              <a:tailEnd/>
            </a:ln>
          </p:spPr>
        </p:pic>
        <p:sp>
          <p:nvSpPr>
            <p:cNvPr id="71685" name="WordArt 3"/>
            <p:cNvSpPr>
              <a:spLocks noChangeArrowheads="1" noChangeShapeType="1" noTextEdit="1"/>
            </p:cNvSpPr>
            <p:nvPr/>
          </p:nvSpPr>
          <p:spPr bwMode="auto">
            <a:xfrm>
              <a:off x="2555776" y="44624"/>
              <a:ext cx="3814763" cy="648072"/>
            </a:xfrm>
            <a:prstGeom prst="rect">
              <a:avLst/>
            </a:prstGeom>
          </p:spPr>
          <p:txBody>
            <a:bodyPr wrap="none" fromWordArt="1">
              <a:prstTxWarp prst="textPlain">
                <a:avLst>
                  <a:gd name="adj" fmla="val 50000"/>
                </a:avLst>
              </a:prstTxWarp>
            </a:bodyPr>
            <a:lstStyle/>
            <a:p>
              <a:pPr algn="ctr"/>
              <a:r>
                <a:rPr lang="zh-CN" altLang="en-US" sz="3600" b="1" kern="10">
                  <a:ln w="9525">
                    <a:solidFill>
                      <a:srgbClr val="FFFFFF"/>
                    </a:solidFill>
                    <a:round/>
                    <a:headEnd/>
                    <a:tailEnd/>
                  </a:ln>
                  <a:solidFill>
                    <a:srgbClr val="FFFF00"/>
                  </a:solidFill>
                  <a:effectLst>
                    <a:outerShdw dist="35921" dir="2700000" algn="ctr" rotWithShape="0">
                      <a:srgbClr val="C0C0C0">
                        <a:alpha val="79999"/>
                      </a:srgbClr>
                    </a:outerShdw>
                  </a:effectLst>
                  <a:latin typeface="宋体"/>
                  <a:ea typeface="宋体"/>
                </a:rPr>
                <a:t>课堂练习</a:t>
              </a:r>
            </a:p>
          </p:txBody>
        </p:sp>
      </p:grpSp>
      <p:sp>
        <p:nvSpPr>
          <p:cNvPr id="10" name="矩形 9"/>
          <p:cNvSpPr/>
          <p:nvPr/>
        </p:nvSpPr>
        <p:spPr>
          <a:xfrm>
            <a:off x="6656388" y="2565400"/>
            <a:ext cx="1876425" cy="3154363"/>
          </a:xfrm>
          <a:prstGeom prst="rect">
            <a:avLst/>
          </a:prstGeom>
        </p:spPr>
        <p:txBody>
          <a:bodyPr>
            <a:spAutoFit/>
          </a:bodyPr>
          <a:lstStyle/>
          <a:p>
            <a:pPr fontAlgn="auto">
              <a:spcBef>
                <a:spcPts val="0"/>
              </a:spcBef>
              <a:spcAft>
                <a:spcPts val="0"/>
              </a:spcAft>
              <a:defRPr/>
            </a:pPr>
            <a:r>
              <a:rPr lang="en-US" altLang="zh-CN" sz="19900" b="1" dirty="0">
                <a:solidFill>
                  <a:srgbClr val="FF0000"/>
                </a:solidFill>
                <a:effectLst>
                  <a:outerShdw blurRad="38100" dist="38100" dir="2700000" algn="tl">
                    <a:srgbClr val="000000">
                      <a:alpha val="43137"/>
                    </a:srgbClr>
                  </a:outerShdw>
                </a:effectLst>
                <a:latin typeface="+mn-lt"/>
                <a:ea typeface="+mn-ea"/>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5" name="Picture 2" descr="pic114_2_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72706" name="WordArt 3"/>
          <p:cNvSpPr>
            <a:spLocks noChangeArrowheads="1" noChangeShapeType="1" noTextEdit="1"/>
          </p:cNvSpPr>
          <p:nvPr/>
        </p:nvSpPr>
        <p:spPr bwMode="auto">
          <a:xfrm>
            <a:off x="757238" y="685800"/>
            <a:ext cx="7777162" cy="3810000"/>
          </a:xfrm>
          <a:prstGeom prst="rect">
            <a:avLst/>
          </a:prstGeom>
        </p:spPr>
        <p:txBody>
          <a:bodyPr wrap="none" fromWordArt="1">
            <a:prstTxWarp prst="textDeflate">
              <a:avLst>
                <a:gd name="adj" fmla="val 26227"/>
              </a:avLst>
            </a:prstTxWarp>
          </a:bodyPr>
          <a:lstStyle/>
          <a:p>
            <a:pPr algn="ctr"/>
            <a:r>
              <a:rPr lang="zh-CN" altLang="en-US" sz="6600" b="1" kern="10">
                <a:ln w="9525">
                  <a:solidFill>
                    <a:srgbClr val="FFFF00"/>
                  </a:solidFill>
                  <a:miter lim="800000"/>
                  <a:headEnd/>
                  <a:tailEnd/>
                </a:ln>
                <a:solidFill>
                  <a:srgbClr val="FF0000"/>
                </a:solidFill>
                <a:latin typeface="华文行楷"/>
                <a:ea typeface="华文行楷"/>
              </a:rPr>
              <a:t>祝同学们学习进步！</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9" name="Text Box 5"/>
          <p:cNvSpPr txBox="1">
            <a:spLocks noChangeArrowheads="1"/>
          </p:cNvSpPr>
          <p:nvPr/>
        </p:nvSpPr>
        <p:spPr bwMode="auto">
          <a:xfrm>
            <a:off x="1331913" y="2060575"/>
            <a:ext cx="7056437" cy="1200150"/>
          </a:xfrm>
          <a:prstGeom prst="rect">
            <a:avLst/>
          </a:prstGeom>
          <a:noFill/>
          <a:ln>
            <a:noFill/>
          </a:ln>
          <a:effectLst>
            <a:outerShdw dist="35921" dir="2700000" algn="ctr" rotWithShape="0">
              <a:srgbClr val="C0C0C0"/>
            </a:outerShdw>
          </a:effectLst>
          <a:extLst>
            <a:ext uri="{909E8E84-426E-40DD-AFC4-6F175D3DCCD1}"/>
            <a:ext uri="{91240B29-F687-4F45-9708-019B960494DF}"/>
          </a:extLst>
        </p:spPr>
        <p:txBody>
          <a:bodyPr>
            <a:spAutoFit/>
          </a:bodyPr>
          <a:lstStyle/>
          <a:p>
            <a:pPr fontAlgn="auto">
              <a:spcBef>
                <a:spcPts val="0"/>
              </a:spcBef>
              <a:spcAft>
                <a:spcPts val="0"/>
              </a:spcAft>
              <a:defRPr/>
            </a:pPr>
            <a:r>
              <a:rPr lang="en-US" altLang="zh-CN" sz="7200" b="1" dirty="0">
                <a:solidFill>
                  <a:srgbClr val="CC0000"/>
                </a:solidFill>
                <a:effectLst>
                  <a:outerShdw blurRad="38100" dist="38100" dir="2700000" algn="tl">
                    <a:srgbClr val="000000">
                      <a:alpha val="43137"/>
                    </a:srgbClr>
                  </a:outerShdw>
                </a:effectLst>
                <a:latin typeface="黑体" pitchFamily="2" charset="-122"/>
                <a:ea typeface="黑体" pitchFamily="2" charset="-122"/>
              </a:rPr>
              <a:t>1</a:t>
            </a:r>
            <a:r>
              <a:rPr lang="zh-CN" altLang="en-US" sz="7200" b="1" dirty="0">
                <a:solidFill>
                  <a:srgbClr val="CC0000"/>
                </a:solidFill>
                <a:effectLst>
                  <a:outerShdw blurRad="38100" dist="38100" dir="2700000" algn="tl">
                    <a:srgbClr val="000000">
                      <a:alpha val="43137"/>
                    </a:srgbClr>
                  </a:outerShdw>
                </a:effectLst>
                <a:latin typeface="黑体" pitchFamily="2" charset="-122"/>
                <a:ea typeface="黑体" pitchFamily="2" charset="-122"/>
              </a:rPr>
              <a:t>、农业的发展</a:t>
            </a:r>
          </a:p>
        </p:txBody>
      </p:sp>
      <p:sp>
        <p:nvSpPr>
          <p:cNvPr id="123917" name="Rectangle 13"/>
          <p:cNvSpPr>
            <a:spLocks noChangeArrowheads="1"/>
          </p:cNvSpPr>
          <p:nvPr/>
        </p:nvSpPr>
        <p:spPr bwMode="auto">
          <a:xfrm>
            <a:off x="468313" y="3595688"/>
            <a:ext cx="7994650" cy="1920875"/>
          </a:xfrm>
          <a:prstGeom prst="rect">
            <a:avLst/>
          </a:prstGeom>
          <a:noFill/>
          <a:ln>
            <a:noFill/>
          </a:ln>
          <a:effectLst>
            <a:outerShdw dist="35921" dir="2700000" algn="ctr" rotWithShape="0">
              <a:srgbClr val="C0C0C0"/>
            </a:outerShdw>
          </a:effectLst>
          <a:extLst>
            <a:ext uri="{909E8E84-426E-40DD-AFC4-6F175D3DCCD1}"/>
            <a:ext uri="{91240B29-F687-4F45-9708-019B960494DF}"/>
          </a:extLst>
        </p:spPr>
        <p:txBody>
          <a:bodyPr wrap="none" anchor="ctr">
            <a:spAutoFit/>
          </a:bodyPr>
          <a:lstStyle/>
          <a:p>
            <a:pPr fontAlgn="auto">
              <a:spcBef>
                <a:spcPts val="0"/>
              </a:spcBef>
              <a:spcAft>
                <a:spcPts val="0"/>
              </a:spcAft>
              <a:defRPr/>
            </a:pPr>
            <a:r>
              <a:rPr lang="en-US" altLang="zh-CN" sz="6000" b="1" dirty="0">
                <a:latin typeface="+mn-lt"/>
                <a:ea typeface="+mn-ea"/>
              </a:rPr>
              <a:t>    </a:t>
            </a:r>
            <a:r>
              <a:rPr lang="zh-CN" altLang="en-US" sz="6000" b="1" dirty="0">
                <a:latin typeface="+mn-lt"/>
                <a:ea typeface="+mn-ea"/>
              </a:rPr>
              <a:t>请同学们概括出唐代</a:t>
            </a:r>
          </a:p>
          <a:p>
            <a:pPr fontAlgn="auto">
              <a:spcBef>
                <a:spcPts val="0"/>
              </a:spcBef>
              <a:spcAft>
                <a:spcPts val="0"/>
              </a:spcAft>
              <a:defRPr/>
            </a:pPr>
            <a:r>
              <a:rPr lang="zh-CN" altLang="en-US" sz="6000" b="1" dirty="0">
                <a:latin typeface="+mn-lt"/>
                <a:ea typeface="+mn-ea"/>
              </a:rPr>
              <a:t>农业发展的具体表现？ </a:t>
            </a:r>
          </a:p>
        </p:txBody>
      </p:sp>
      <p:sp>
        <p:nvSpPr>
          <p:cNvPr id="11" name="Rectangle 4"/>
          <p:cNvSpPr>
            <a:spLocks noChangeArrowheads="1"/>
          </p:cNvSpPr>
          <p:nvPr/>
        </p:nvSpPr>
        <p:spPr bwMode="auto">
          <a:xfrm>
            <a:off x="0" y="549275"/>
            <a:ext cx="9144000" cy="1200150"/>
          </a:xfrm>
          <a:prstGeom prst="rect">
            <a:avLst/>
          </a:prstGeom>
          <a:blipFill>
            <a:blip r:embed="rId2"/>
            <a:tile tx="0" ty="0" sx="100000" sy="100000" flip="none" algn="tl"/>
          </a:blipFill>
          <a:ln>
            <a:noFill/>
          </a:ln>
          <a:effectLst>
            <a:outerShdw dist="35921" dir="2700000" algn="ctr" rotWithShape="0">
              <a:srgbClr val="C0C0C0"/>
            </a:outerShdw>
          </a:effectLst>
        </p:spPr>
        <p:txBody>
          <a:bodyPr anchor="ctr">
            <a:spAutoFit/>
          </a:bodyPr>
          <a:lstStyle/>
          <a:p>
            <a:pPr fontAlgn="auto">
              <a:spcBef>
                <a:spcPts val="0"/>
              </a:spcBef>
              <a:spcAft>
                <a:spcPts val="0"/>
              </a:spcAft>
              <a:defRPr/>
            </a:pPr>
            <a:r>
              <a:rPr lang="zh-CN" altLang="en-US" sz="7200" b="1" dirty="0">
                <a:solidFill>
                  <a:srgbClr val="FF0000"/>
                </a:solidFill>
                <a:effectLst>
                  <a:outerShdw blurRad="38100" dist="38100" dir="2700000" algn="tl">
                    <a:srgbClr val="000000">
                      <a:alpha val="43137"/>
                    </a:srgbClr>
                  </a:outerShdw>
                </a:effectLst>
                <a:latin typeface="隶书" pitchFamily="49" charset="-122"/>
                <a:ea typeface="隶书" pitchFamily="49" charset="-122"/>
              </a:rPr>
              <a:t>  </a:t>
            </a:r>
            <a:r>
              <a:rPr lang="zh-CN" altLang="en-US" sz="7200" b="1" dirty="0">
                <a:solidFill>
                  <a:srgbClr val="FF0000"/>
                </a:solidFill>
                <a:effectLst>
                  <a:outerShdw blurRad="38100" dist="38100" dir="2700000" algn="tl">
                    <a:srgbClr val="000000">
                      <a:alpha val="43137"/>
                    </a:srgbClr>
                  </a:outerShdw>
                </a:effectLst>
                <a:latin typeface="隶书" pitchFamily="49" charset="-122"/>
                <a:ea typeface="隶书" pitchFamily="49" charset="-122"/>
              </a:rPr>
              <a:t>一</a:t>
            </a:r>
            <a:r>
              <a:rPr lang="zh-CN" altLang="en-US" sz="7200" b="1" dirty="0">
                <a:solidFill>
                  <a:srgbClr val="FF0000"/>
                </a:solidFill>
                <a:effectLst>
                  <a:outerShdw blurRad="38100" dist="38100" dir="2700000" algn="tl">
                    <a:srgbClr val="000000">
                      <a:alpha val="43137"/>
                    </a:srgbClr>
                  </a:outerShdw>
                </a:effectLst>
                <a:latin typeface="隶书" pitchFamily="49" charset="-122"/>
                <a:ea typeface="隶书" pitchFamily="49" charset="-122"/>
              </a:rPr>
              <a:t>、</a:t>
            </a:r>
            <a:r>
              <a:rPr lang="zh-CN" altLang="en-US" sz="7200" b="1" dirty="0">
                <a:solidFill>
                  <a:srgbClr val="FF0000"/>
                </a:solidFill>
                <a:effectLst>
                  <a:outerShdw blurRad="38100" dist="38100" dir="2700000" algn="tl">
                    <a:srgbClr val="000000">
                      <a:alpha val="43137"/>
                    </a:srgbClr>
                  </a:outerShdw>
                </a:effectLst>
                <a:latin typeface="隶书" pitchFamily="49" charset="-122"/>
                <a:ea typeface="隶书" pitchFamily="49" charset="-122"/>
              </a:rPr>
              <a:t>经济的繁荣</a:t>
            </a:r>
          </a:p>
        </p:txBody>
      </p:sp>
      <p:grpSp>
        <p:nvGrpSpPr>
          <p:cNvPr id="30724" name="组合 11"/>
          <p:cNvGrpSpPr>
            <a:grpSpLocks/>
          </p:cNvGrpSpPr>
          <p:nvPr/>
        </p:nvGrpSpPr>
        <p:grpSpPr bwMode="auto">
          <a:xfrm>
            <a:off x="31750" y="-4763"/>
            <a:ext cx="9148763" cy="769938"/>
            <a:chOff x="-4539" y="-4737"/>
            <a:chExt cx="9148539" cy="769441"/>
          </a:xfrm>
        </p:grpSpPr>
        <p:pic>
          <p:nvPicPr>
            <p:cNvPr id="30725" name="Picture 6"/>
            <p:cNvPicPr>
              <a:picLocks noChangeAspect="1" noChangeArrowheads="1"/>
            </p:cNvPicPr>
            <p:nvPr/>
          </p:nvPicPr>
          <p:blipFill>
            <a:blip r:embed="rId3"/>
            <a:srcRect/>
            <a:stretch>
              <a:fillRect/>
            </a:stretch>
          </p:blipFill>
          <p:spPr bwMode="auto">
            <a:xfrm>
              <a:off x="-4539" y="0"/>
              <a:ext cx="9148539" cy="764704"/>
            </a:xfrm>
            <a:prstGeom prst="rect">
              <a:avLst/>
            </a:prstGeom>
            <a:noFill/>
            <a:ln w="9525">
              <a:noFill/>
              <a:miter lim="800000"/>
              <a:headEnd/>
              <a:tailEnd/>
            </a:ln>
          </p:spPr>
        </p:pic>
        <p:sp>
          <p:nvSpPr>
            <p:cNvPr id="14" name="Rectangle 4"/>
            <p:cNvSpPr>
              <a:spLocks noChangeArrowheads="1"/>
            </p:cNvSpPr>
            <p:nvPr/>
          </p:nvSpPr>
          <p:spPr bwMode="auto">
            <a:xfrm>
              <a:off x="1727382" y="-4737"/>
              <a:ext cx="5297357" cy="769441"/>
            </a:xfrm>
            <a:prstGeom prst="rect">
              <a:avLst/>
            </a:prstGeom>
            <a:noFill/>
            <a:ln>
              <a:noFill/>
            </a:ln>
            <a:effectLst/>
            <a:extLst>
              <a:ext uri="{909E8E84-426E-40DD-AFC4-6F175D3DCCD1}"/>
              <a:ext uri="{91240B29-F687-4F45-9708-019B960494DF}"/>
              <a:ext uri="{AF507438-7753-43E0-B8FC-AC1667EBCBE1}"/>
            </a:extLst>
          </p:spPr>
          <p:txBody>
            <a:bodyPr>
              <a:spAutoFit/>
            </a:bodyPr>
            <a:lstStyle/>
            <a:p>
              <a:pPr algn="ctr" fontAlgn="auto">
                <a:spcBef>
                  <a:spcPts val="0"/>
                </a:spcBef>
                <a:spcAft>
                  <a:spcPts val="0"/>
                </a:spcAft>
                <a:defRPr/>
              </a:pP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第</a:t>
              </a:r>
              <a:r>
                <a:rPr lang="en-US" altLang="zh-CN" sz="4400" b="1" dirty="0">
                  <a:solidFill>
                    <a:schemeClr val="bg1"/>
                  </a:solidFill>
                  <a:effectLst>
                    <a:outerShdw blurRad="38100" dist="38100" dir="2700000" algn="tl">
                      <a:srgbClr val="C0C0C0"/>
                    </a:outerShdw>
                  </a:effectLst>
                  <a:latin typeface="华文彩云" pitchFamily="2" charset="-122"/>
                  <a:ea typeface="华文彩云" pitchFamily="2" charset="-122"/>
                </a:rPr>
                <a:t>3</a:t>
              </a: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课  盛 唐 气 象</a:t>
              </a:r>
              <a:endPar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grpId="0" nodeType="afterEffect">
                                  <p:stCondLst>
                                    <p:cond delay="0"/>
                                  </p:stCondLst>
                                  <p:childTnLst>
                                    <p:set>
                                      <p:cBhvr>
                                        <p:cTn id="6" dur="1" fill="hold">
                                          <p:stCondLst>
                                            <p:cond delay="0"/>
                                          </p:stCondLst>
                                        </p:cTn>
                                        <p:tgtEl>
                                          <p:spTgt spid="123917"/>
                                        </p:tgtEl>
                                        <p:attrNameLst>
                                          <p:attrName>style.visibility</p:attrName>
                                        </p:attrNameLst>
                                      </p:cBhvr>
                                      <p:to>
                                        <p:strVal val="visible"/>
                                      </p:to>
                                    </p:set>
                                    <p:animEffect transition="in" filter="barn(inHorizontal)">
                                      <p:cBhvr>
                                        <p:cTn id="7" dur="3000"/>
                                        <p:tgtEl>
                                          <p:spTgt spid="1239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5" name="AutoShape 3"/>
          <p:cNvSpPr>
            <a:spLocks noChangeArrowheads="1"/>
          </p:cNvSpPr>
          <p:nvPr/>
        </p:nvSpPr>
        <p:spPr bwMode="auto">
          <a:xfrm>
            <a:off x="34925" y="836613"/>
            <a:ext cx="8116888" cy="885825"/>
          </a:xfrm>
          <a:prstGeom prst="flowChartProcess">
            <a:avLst/>
          </a:prstGeom>
          <a:solidFill>
            <a:srgbClr val="FFFFCC"/>
          </a:solidFill>
          <a:ln w="9525">
            <a:solidFill>
              <a:schemeClr val="tx1"/>
            </a:solidFill>
            <a:miter lim="800000"/>
            <a:headEnd/>
            <a:tailEnd/>
          </a:ln>
          <a:effectLst/>
          <a:extLst/>
        </p:spPr>
        <p:txBody>
          <a:bodyPr wrap="none" anchor="ctr"/>
          <a:lstStyle/>
          <a:p>
            <a:pPr fontAlgn="auto">
              <a:spcBef>
                <a:spcPts val="0"/>
              </a:spcBef>
              <a:spcAft>
                <a:spcPts val="0"/>
              </a:spcAft>
              <a:defRPr/>
            </a:pPr>
            <a:r>
              <a:rPr lang="zh-CN" altLang="en-US" sz="5400" b="1" dirty="0">
                <a:solidFill>
                  <a:srgbClr val="CC3300"/>
                </a:solidFill>
                <a:effectLst>
                  <a:outerShdw blurRad="38100" dist="38100" dir="2700000" algn="tl">
                    <a:srgbClr val="000000">
                      <a:alpha val="43137"/>
                    </a:srgbClr>
                  </a:outerShdw>
                </a:effectLst>
                <a:latin typeface="黑体" pitchFamily="2" charset="-122"/>
                <a:ea typeface="黑体" pitchFamily="2" charset="-122"/>
              </a:rPr>
              <a:t>（</a:t>
            </a:r>
            <a:r>
              <a:rPr lang="en-US" altLang="zh-CN" sz="5400" b="1" dirty="0">
                <a:solidFill>
                  <a:srgbClr val="CC3300"/>
                </a:solidFill>
                <a:effectLst>
                  <a:outerShdw blurRad="38100" dist="38100" dir="2700000" algn="tl">
                    <a:srgbClr val="000000">
                      <a:alpha val="43137"/>
                    </a:srgbClr>
                  </a:outerShdw>
                </a:effectLst>
                <a:latin typeface="黑体" pitchFamily="2" charset="-122"/>
                <a:ea typeface="黑体" pitchFamily="2" charset="-122"/>
              </a:rPr>
              <a:t>1</a:t>
            </a:r>
            <a:r>
              <a:rPr lang="zh-CN" altLang="en-US" sz="5400" b="1" dirty="0">
                <a:solidFill>
                  <a:srgbClr val="CC3300"/>
                </a:solidFill>
                <a:effectLst>
                  <a:outerShdw blurRad="38100" dist="38100" dir="2700000" algn="tl">
                    <a:srgbClr val="000000">
                      <a:alpha val="43137"/>
                    </a:srgbClr>
                  </a:outerShdw>
                </a:effectLst>
                <a:latin typeface="黑体" pitchFamily="2" charset="-122"/>
                <a:ea typeface="黑体" pitchFamily="2" charset="-122"/>
              </a:rPr>
              <a:t>）垦田面积逐渐扩大</a:t>
            </a:r>
            <a:endParaRPr lang="zh-CN" altLang="en-US" sz="5400" b="1" dirty="0">
              <a:solidFill>
                <a:srgbClr val="CC3300"/>
              </a:solidFill>
              <a:effectLst>
                <a:outerShdw blurRad="38100" dist="38100" dir="2700000" algn="tl">
                  <a:srgbClr val="000000">
                    <a:alpha val="43137"/>
                  </a:srgbClr>
                </a:outerShdw>
              </a:effectLst>
              <a:latin typeface="黑体" pitchFamily="2" charset="-122"/>
              <a:ea typeface="黑体" pitchFamily="2" charset="-122"/>
            </a:endParaRPr>
          </a:p>
        </p:txBody>
      </p:sp>
      <p:sp>
        <p:nvSpPr>
          <p:cNvPr id="125956" name="AutoShape 4"/>
          <p:cNvSpPr>
            <a:spLocks noChangeArrowheads="1"/>
          </p:cNvSpPr>
          <p:nvPr/>
        </p:nvSpPr>
        <p:spPr bwMode="auto">
          <a:xfrm>
            <a:off x="34925" y="2009775"/>
            <a:ext cx="9109075" cy="914400"/>
          </a:xfrm>
          <a:prstGeom prst="flowChartProcess">
            <a:avLst/>
          </a:prstGeom>
          <a:solidFill>
            <a:srgbClr val="FFFFCC"/>
          </a:solidFill>
          <a:ln w="9525">
            <a:solidFill>
              <a:schemeClr val="tx1"/>
            </a:solidFill>
            <a:miter lim="800000"/>
            <a:headEnd/>
            <a:tailEnd/>
          </a:ln>
          <a:effectLst/>
          <a:extLst/>
        </p:spPr>
        <p:txBody>
          <a:bodyPr wrap="none" anchor="ctr"/>
          <a:lstStyle/>
          <a:p>
            <a:pPr fontAlgn="auto">
              <a:spcBef>
                <a:spcPts val="0"/>
              </a:spcBef>
              <a:spcAft>
                <a:spcPts val="0"/>
              </a:spcAft>
              <a:defRPr/>
            </a:pPr>
            <a:r>
              <a:rPr lang="zh-CN" altLang="en-US" sz="5400" b="1" dirty="0">
                <a:solidFill>
                  <a:srgbClr val="CC3300"/>
                </a:solidFill>
                <a:effectLst>
                  <a:outerShdw blurRad="38100" dist="38100" dir="2700000" algn="tl">
                    <a:srgbClr val="000000">
                      <a:alpha val="43137"/>
                    </a:srgbClr>
                  </a:outerShdw>
                </a:effectLst>
                <a:latin typeface="黑体" pitchFamily="2" charset="-122"/>
                <a:ea typeface="黑体" pitchFamily="2" charset="-122"/>
              </a:rPr>
              <a:t>（</a:t>
            </a:r>
            <a:r>
              <a:rPr lang="en-US" altLang="zh-CN" sz="5400" b="1" dirty="0">
                <a:solidFill>
                  <a:srgbClr val="CC3300"/>
                </a:solidFill>
                <a:effectLst>
                  <a:outerShdw blurRad="38100" dist="38100" dir="2700000" algn="tl">
                    <a:srgbClr val="000000">
                      <a:alpha val="43137"/>
                    </a:srgbClr>
                  </a:outerShdw>
                </a:effectLst>
                <a:latin typeface="黑体" pitchFamily="2" charset="-122"/>
                <a:ea typeface="黑体" pitchFamily="2" charset="-122"/>
              </a:rPr>
              <a:t>2</a:t>
            </a:r>
            <a:r>
              <a:rPr lang="zh-CN" altLang="en-US" sz="5400" b="1" dirty="0">
                <a:solidFill>
                  <a:srgbClr val="CC3300"/>
                </a:solidFill>
                <a:effectLst>
                  <a:outerShdw blurRad="38100" dist="38100" dir="2700000" algn="tl">
                    <a:srgbClr val="000000">
                      <a:alpha val="43137"/>
                    </a:srgbClr>
                  </a:outerShdw>
                </a:effectLst>
                <a:latin typeface="黑体" pitchFamily="2" charset="-122"/>
                <a:ea typeface="黑体" pitchFamily="2" charset="-122"/>
              </a:rPr>
              <a:t>）</a:t>
            </a:r>
            <a:r>
              <a:rPr lang="zh-CN" altLang="en-US" sz="5400" b="1" dirty="0">
                <a:solidFill>
                  <a:srgbClr val="CC3300"/>
                </a:solidFill>
                <a:effectLst>
                  <a:outerShdw blurRad="38100" dist="38100" dir="2700000" algn="tl">
                    <a:srgbClr val="000000">
                      <a:alpha val="43137"/>
                    </a:srgbClr>
                  </a:outerShdw>
                </a:effectLst>
                <a:latin typeface="黑体" pitchFamily="2" charset="-122"/>
                <a:ea typeface="黑体" pitchFamily="2" charset="-122"/>
              </a:rPr>
              <a:t>农业生产技术不断改进</a:t>
            </a:r>
            <a:endParaRPr lang="zh-CN" altLang="en-US" sz="5400" b="1" dirty="0">
              <a:solidFill>
                <a:srgbClr val="CC3300"/>
              </a:solidFill>
              <a:effectLst>
                <a:outerShdw blurRad="38100" dist="38100" dir="2700000" algn="tl">
                  <a:srgbClr val="000000">
                    <a:alpha val="43137"/>
                  </a:srgbClr>
                </a:outerShdw>
              </a:effectLst>
              <a:latin typeface="黑体" pitchFamily="2" charset="-122"/>
              <a:ea typeface="黑体" pitchFamily="2" charset="-122"/>
            </a:endParaRPr>
          </a:p>
        </p:txBody>
      </p:sp>
      <p:sp>
        <p:nvSpPr>
          <p:cNvPr id="125957" name="AutoShape 5"/>
          <p:cNvSpPr>
            <a:spLocks noChangeArrowheads="1"/>
          </p:cNvSpPr>
          <p:nvPr/>
        </p:nvSpPr>
        <p:spPr bwMode="auto">
          <a:xfrm>
            <a:off x="34925" y="3235325"/>
            <a:ext cx="8116888" cy="914400"/>
          </a:xfrm>
          <a:prstGeom prst="flowChartProcess">
            <a:avLst/>
          </a:prstGeom>
          <a:solidFill>
            <a:srgbClr val="FFFFCC"/>
          </a:solidFill>
          <a:ln w="9525">
            <a:solidFill>
              <a:schemeClr val="tx1"/>
            </a:solidFill>
            <a:miter lim="800000"/>
            <a:headEnd/>
            <a:tailEnd/>
          </a:ln>
          <a:effectLst/>
          <a:extLst/>
        </p:spPr>
        <p:txBody>
          <a:bodyPr wrap="none" anchor="ctr"/>
          <a:lstStyle/>
          <a:p>
            <a:pPr fontAlgn="auto">
              <a:spcBef>
                <a:spcPts val="0"/>
              </a:spcBef>
              <a:spcAft>
                <a:spcPts val="0"/>
              </a:spcAft>
              <a:defRPr/>
            </a:pPr>
            <a:r>
              <a:rPr lang="zh-CN" altLang="en-US" sz="5400" b="1" dirty="0">
                <a:solidFill>
                  <a:srgbClr val="CC3300"/>
                </a:solidFill>
                <a:effectLst>
                  <a:outerShdw blurRad="38100" dist="38100" dir="2700000" algn="tl">
                    <a:srgbClr val="000000">
                      <a:alpha val="43137"/>
                    </a:srgbClr>
                  </a:outerShdw>
                </a:effectLst>
                <a:latin typeface="黑体" pitchFamily="2" charset="-122"/>
                <a:ea typeface="黑体" pitchFamily="2" charset="-122"/>
              </a:rPr>
              <a:t>（</a:t>
            </a:r>
            <a:r>
              <a:rPr lang="en-US" altLang="zh-CN" sz="5400" b="1" dirty="0">
                <a:solidFill>
                  <a:srgbClr val="CC3300"/>
                </a:solidFill>
                <a:effectLst>
                  <a:outerShdw blurRad="38100" dist="38100" dir="2700000" algn="tl">
                    <a:srgbClr val="000000">
                      <a:alpha val="43137"/>
                    </a:srgbClr>
                  </a:outerShdw>
                </a:effectLst>
                <a:latin typeface="黑体" pitchFamily="2" charset="-122"/>
                <a:ea typeface="黑体" pitchFamily="2" charset="-122"/>
              </a:rPr>
              <a:t>3</a:t>
            </a:r>
            <a:r>
              <a:rPr lang="zh-CN" altLang="en-US" sz="5400" b="1" dirty="0">
                <a:solidFill>
                  <a:srgbClr val="CC3300"/>
                </a:solidFill>
                <a:effectLst>
                  <a:outerShdw blurRad="38100" dist="38100" dir="2700000" algn="tl">
                    <a:srgbClr val="000000">
                      <a:alpha val="43137"/>
                    </a:srgbClr>
                  </a:outerShdw>
                </a:effectLst>
                <a:latin typeface="黑体" pitchFamily="2" charset="-122"/>
                <a:ea typeface="黑体" pitchFamily="2" charset="-122"/>
              </a:rPr>
              <a:t>）推广生产工具</a:t>
            </a:r>
            <a:endParaRPr lang="zh-CN" altLang="en-US" sz="5400" b="1" dirty="0">
              <a:solidFill>
                <a:srgbClr val="CC3300"/>
              </a:solidFill>
              <a:effectLst>
                <a:outerShdw blurRad="38100" dist="38100" dir="2700000" algn="tl">
                  <a:srgbClr val="000000">
                    <a:alpha val="43137"/>
                  </a:srgbClr>
                </a:outerShdw>
              </a:effectLst>
              <a:latin typeface="黑体" pitchFamily="2" charset="-122"/>
              <a:ea typeface="黑体" pitchFamily="2" charset="-122"/>
            </a:endParaRPr>
          </a:p>
        </p:txBody>
      </p:sp>
      <p:sp>
        <p:nvSpPr>
          <p:cNvPr id="125965" name="Text Box 13"/>
          <p:cNvSpPr txBox="1">
            <a:spLocks noChangeArrowheads="1"/>
          </p:cNvSpPr>
          <p:nvPr/>
        </p:nvSpPr>
        <p:spPr bwMode="auto">
          <a:xfrm>
            <a:off x="1692275" y="4221163"/>
            <a:ext cx="6459538" cy="1200150"/>
          </a:xfrm>
          <a:prstGeom prst="rect">
            <a:avLst/>
          </a:prstGeom>
          <a:noFill/>
          <a:ln>
            <a:noFill/>
          </a:ln>
          <a:effectLst/>
          <a:extLst/>
        </p:spPr>
        <p:txBody>
          <a:bodyPr>
            <a:spAutoFit/>
          </a:bodyPr>
          <a:lstStyle/>
          <a:p>
            <a:pPr fontAlgn="auto">
              <a:spcBef>
                <a:spcPts val="0"/>
              </a:spcBef>
              <a:spcAft>
                <a:spcPts val="0"/>
              </a:spcAft>
              <a:defRPr/>
            </a:pPr>
            <a:r>
              <a:rPr lang="zh-CN" altLang="en-US" sz="7200" b="1" dirty="0">
                <a:solidFill>
                  <a:srgbClr val="660066"/>
                </a:solidFill>
                <a:effectLst>
                  <a:outerShdw blurRad="38100" dist="38100" dir="2700000" algn="tl">
                    <a:srgbClr val="000000">
                      <a:alpha val="43137"/>
                    </a:srgbClr>
                  </a:outerShdw>
                </a:effectLst>
                <a:latin typeface="+mn-lt"/>
                <a:ea typeface="隶书" pitchFamily="49" charset="-122"/>
              </a:rPr>
              <a:t>曲辕犁、筒</a:t>
            </a:r>
            <a:r>
              <a:rPr lang="zh-CN" altLang="en-US" sz="7200" b="1" dirty="0">
                <a:solidFill>
                  <a:srgbClr val="660066"/>
                </a:solidFill>
                <a:effectLst>
                  <a:outerShdw blurRad="38100" dist="38100" dir="2700000" algn="tl">
                    <a:srgbClr val="000000">
                      <a:alpha val="43137"/>
                    </a:srgbClr>
                  </a:outerShdw>
                </a:effectLst>
                <a:latin typeface="+mn-lt"/>
                <a:ea typeface="隶书" pitchFamily="49" charset="-122"/>
              </a:rPr>
              <a:t>车</a:t>
            </a:r>
          </a:p>
        </p:txBody>
      </p:sp>
      <p:grpSp>
        <p:nvGrpSpPr>
          <p:cNvPr id="31749" name="组合 19"/>
          <p:cNvGrpSpPr>
            <a:grpSpLocks/>
          </p:cNvGrpSpPr>
          <p:nvPr/>
        </p:nvGrpSpPr>
        <p:grpSpPr bwMode="auto">
          <a:xfrm>
            <a:off x="31750" y="-4763"/>
            <a:ext cx="9148763" cy="769938"/>
            <a:chOff x="-4539" y="-4737"/>
            <a:chExt cx="9148539" cy="769441"/>
          </a:xfrm>
        </p:grpSpPr>
        <p:pic>
          <p:nvPicPr>
            <p:cNvPr id="31751" name="Picture 6"/>
            <p:cNvPicPr>
              <a:picLocks noChangeAspect="1" noChangeArrowheads="1"/>
            </p:cNvPicPr>
            <p:nvPr/>
          </p:nvPicPr>
          <p:blipFill>
            <a:blip r:embed="rId2"/>
            <a:srcRect/>
            <a:stretch>
              <a:fillRect/>
            </a:stretch>
          </p:blipFill>
          <p:spPr bwMode="auto">
            <a:xfrm>
              <a:off x="-4539" y="0"/>
              <a:ext cx="9148539" cy="764704"/>
            </a:xfrm>
            <a:prstGeom prst="rect">
              <a:avLst/>
            </a:prstGeom>
            <a:noFill/>
            <a:ln w="9525">
              <a:noFill/>
              <a:miter lim="800000"/>
              <a:headEnd/>
              <a:tailEnd/>
            </a:ln>
          </p:spPr>
        </p:pic>
        <p:sp>
          <p:nvSpPr>
            <p:cNvPr id="22" name="Rectangle 4"/>
            <p:cNvSpPr>
              <a:spLocks noChangeArrowheads="1"/>
            </p:cNvSpPr>
            <p:nvPr/>
          </p:nvSpPr>
          <p:spPr bwMode="auto">
            <a:xfrm>
              <a:off x="1727382" y="-4737"/>
              <a:ext cx="5297357" cy="769441"/>
            </a:xfrm>
            <a:prstGeom prst="rect">
              <a:avLst/>
            </a:prstGeom>
            <a:noFill/>
            <a:ln>
              <a:noFill/>
            </a:ln>
            <a:effectLst/>
            <a:extLst>
              <a:ext uri="{909E8E84-426E-40DD-AFC4-6F175D3DCCD1}"/>
              <a:ext uri="{91240B29-F687-4F45-9708-019B960494DF}"/>
              <a:ext uri="{AF507438-7753-43E0-B8FC-AC1667EBCBE1}"/>
            </a:extLst>
          </p:spPr>
          <p:txBody>
            <a:bodyPr>
              <a:spAutoFit/>
            </a:bodyPr>
            <a:lstStyle/>
            <a:p>
              <a:pPr algn="ctr" fontAlgn="auto">
                <a:spcBef>
                  <a:spcPts val="0"/>
                </a:spcBef>
                <a:spcAft>
                  <a:spcPts val="0"/>
                </a:spcAft>
                <a:defRPr/>
              </a:pP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第</a:t>
              </a:r>
              <a:r>
                <a:rPr lang="en-US" altLang="zh-CN" sz="4400" b="1" dirty="0">
                  <a:solidFill>
                    <a:schemeClr val="bg1"/>
                  </a:solidFill>
                  <a:effectLst>
                    <a:outerShdw blurRad="38100" dist="38100" dir="2700000" algn="tl">
                      <a:srgbClr val="C0C0C0"/>
                    </a:outerShdw>
                  </a:effectLst>
                  <a:latin typeface="华文彩云" pitchFamily="2" charset="-122"/>
                  <a:ea typeface="华文彩云" pitchFamily="2" charset="-122"/>
                </a:rPr>
                <a:t>3</a:t>
              </a: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课  盛 唐 气 象</a:t>
              </a:r>
              <a:endPar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endParaRPr>
            </a:p>
          </p:txBody>
        </p:sp>
      </p:grpSp>
      <p:sp>
        <p:nvSpPr>
          <p:cNvPr id="125958" name="AutoShape 6"/>
          <p:cNvSpPr>
            <a:spLocks noChangeArrowheads="1"/>
          </p:cNvSpPr>
          <p:nvPr/>
        </p:nvSpPr>
        <p:spPr bwMode="auto">
          <a:xfrm>
            <a:off x="34925" y="5614988"/>
            <a:ext cx="8116888" cy="838200"/>
          </a:xfrm>
          <a:prstGeom prst="flowChartProcess">
            <a:avLst/>
          </a:prstGeom>
          <a:solidFill>
            <a:srgbClr val="FFFFCC"/>
          </a:solidFill>
          <a:ln w="9525">
            <a:solidFill>
              <a:schemeClr val="tx1"/>
            </a:solidFill>
            <a:miter lim="800000"/>
            <a:headEnd/>
            <a:tailEnd/>
          </a:ln>
          <a:effectLst/>
          <a:extLst/>
        </p:spPr>
        <p:txBody>
          <a:bodyPr wrap="none" anchor="ctr"/>
          <a:lstStyle/>
          <a:p>
            <a:pPr fontAlgn="auto">
              <a:spcBef>
                <a:spcPts val="0"/>
              </a:spcBef>
              <a:spcAft>
                <a:spcPts val="0"/>
              </a:spcAft>
              <a:defRPr/>
            </a:pPr>
            <a:r>
              <a:rPr lang="zh-CN" altLang="en-US" sz="5400" b="1" dirty="0">
                <a:solidFill>
                  <a:srgbClr val="CC3300"/>
                </a:solidFill>
                <a:effectLst>
                  <a:outerShdw blurRad="38100" dist="38100" dir="2700000" algn="tl">
                    <a:srgbClr val="000000">
                      <a:alpha val="43137"/>
                    </a:srgbClr>
                  </a:outerShdw>
                </a:effectLst>
                <a:latin typeface="黑体" pitchFamily="2" charset="-122"/>
                <a:ea typeface="黑体" pitchFamily="2" charset="-122"/>
              </a:rPr>
              <a:t>（</a:t>
            </a:r>
            <a:r>
              <a:rPr lang="en-US" altLang="zh-CN" sz="5400" b="1" dirty="0">
                <a:solidFill>
                  <a:srgbClr val="CC3300"/>
                </a:solidFill>
                <a:effectLst>
                  <a:outerShdw blurRad="38100" dist="38100" dir="2700000" algn="tl">
                    <a:srgbClr val="000000">
                      <a:alpha val="43137"/>
                    </a:srgbClr>
                  </a:outerShdw>
                </a:effectLst>
                <a:latin typeface="黑体" pitchFamily="2" charset="-122"/>
                <a:ea typeface="黑体" pitchFamily="2" charset="-122"/>
              </a:rPr>
              <a:t>4</a:t>
            </a:r>
            <a:r>
              <a:rPr lang="zh-CN" altLang="en-US" sz="5400" b="1" dirty="0">
                <a:solidFill>
                  <a:srgbClr val="CC3300"/>
                </a:solidFill>
                <a:effectLst>
                  <a:outerShdw blurRad="38100" dist="38100" dir="2700000" algn="tl">
                    <a:srgbClr val="000000">
                      <a:alpha val="43137"/>
                    </a:srgbClr>
                  </a:outerShdw>
                </a:effectLst>
                <a:latin typeface="黑体" pitchFamily="2" charset="-122"/>
                <a:ea typeface="黑体" pitchFamily="2" charset="-122"/>
              </a:rPr>
              <a:t>）兴修大型</a:t>
            </a:r>
            <a:r>
              <a:rPr lang="zh-CN" altLang="en-US" sz="5400" b="1" dirty="0">
                <a:solidFill>
                  <a:srgbClr val="CC3300"/>
                </a:solidFill>
                <a:effectLst>
                  <a:outerShdw blurRad="38100" dist="38100" dir="2700000" algn="tl">
                    <a:srgbClr val="000000">
                      <a:alpha val="43137"/>
                    </a:srgbClr>
                  </a:outerShdw>
                </a:effectLst>
                <a:latin typeface="黑体" pitchFamily="2" charset="-122"/>
                <a:ea typeface="黑体" pitchFamily="2" charset="-122"/>
              </a:rPr>
              <a:t>水利工程</a:t>
            </a:r>
            <a:endParaRPr lang="zh-CN" altLang="en-US" sz="5400" b="1" dirty="0">
              <a:solidFill>
                <a:srgbClr val="CC3300"/>
              </a:solidFill>
              <a:effectLst>
                <a:outerShdw blurRad="38100" dist="38100" dir="2700000" algn="tl">
                  <a:srgbClr val="000000">
                    <a:alpha val="43137"/>
                  </a:srgbClr>
                </a:outerShdw>
              </a:effectLst>
              <a:latin typeface="黑体" pitchFamily="2" charset="-122"/>
              <a:ea typeface="黑体" pitchFamily="2" charset="-122"/>
            </a:endParaRPr>
          </a:p>
        </p:txBody>
      </p:sp>
    </p:spTree>
  </p:cSld>
  <p:clrMapOvr>
    <a:masterClrMapping/>
  </p:clrMapOvr>
  <p:transition spd="med">
    <p:zoom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5955"/>
                                        </p:tgtEl>
                                        <p:attrNameLst>
                                          <p:attrName>style.visibility</p:attrName>
                                        </p:attrNameLst>
                                      </p:cBhvr>
                                      <p:to>
                                        <p:strVal val="visible"/>
                                      </p:to>
                                    </p:set>
                                    <p:animEffect transition="in" filter="blinds(horizontal)">
                                      <p:cBhvr>
                                        <p:cTn id="7" dur="500"/>
                                        <p:tgtEl>
                                          <p:spTgt spid="12595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5956"/>
                                        </p:tgtEl>
                                        <p:attrNameLst>
                                          <p:attrName>style.visibility</p:attrName>
                                        </p:attrNameLst>
                                      </p:cBhvr>
                                      <p:to>
                                        <p:strVal val="visible"/>
                                      </p:to>
                                    </p:set>
                                    <p:animEffect transition="in" filter="blinds(horizontal)">
                                      <p:cBhvr>
                                        <p:cTn id="12" dur="500"/>
                                        <p:tgtEl>
                                          <p:spTgt spid="12595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5957"/>
                                        </p:tgtEl>
                                        <p:attrNameLst>
                                          <p:attrName>style.visibility</p:attrName>
                                        </p:attrNameLst>
                                      </p:cBhvr>
                                      <p:to>
                                        <p:strVal val="visible"/>
                                      </p:to>
                                    </p:set>
                                    <p:animEffect transition="in" filter="blinds(horizontal)">
                                      <p:cBhvr>
                                        <p:cTn id="17" dur="500"/>
                                        <p:tgtEl>
                                          <p:spTgt spid="125957"/>
                                        </p:tgtEl>
                                      </p:cBhvr>
                                    </p:animEffect>
                                  </p:childTnLst>
                                </p:cTn>
                              </p:par>
                            </p:childTnLst>
                          </p:cTn>
                        </p:par>
                        <p:par>
                          <p:cTn id="18" fill="hold" nodeType="withGroup">
                            <p:stCondLst>
                              <p:cond delay="500"/>
                            </p:stCondLst>
                            <p:childTnLst>
                              <p:par>
                                <p:cTn id="19" presetID="1" presetClass="entr" presetSubtype="0" fill="hold" grpId="0" nodeType="afterEffect">
                                  <p:stCondLst>
                                    <p:cond delay="0"/>
                                  </p:stCondLst>
                                  <p:childTnLst>
                                    <p:set>
                                      <p:cBhvr>
                                        <p:cTn id="20" dur="1" fill="hold">
                                          <p:stCondLst>
                                            <p:cond delay="1999"/>
                                          </p:stCondLst>
                                        </p:cTn>
                                        <p:tgtEl>
                                          <p:spTgt spid="12596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25958"/>
                                        </p:tgtEl>
                                        <p:attrNameLst>
                                          <p:attrName>style.visibility</p:attrName>
                                        </p:attrNameLst>
                                      </p:cBhvr>
                                      <p:to>
                                        <p:strVal val="visible"/>
                                      </p:to>
                                    </p:set>
                                    <p:animEffect transition="in" filter="blinds(horizontal)">
                                      <p:cBhvr>
                                        <p:cTn id="25" dur="500"/>
                                        <p:tgtEl>
                                          <p:spTgt spid="1259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55" grpId="0" animBg="1"/>
      <p:bldP spid="125956" grpId="0" animBg="1"/>
      <p:bldP spid="125957" grpId="0" animBg="1"/>
      <p:bldP spid="125965" grpId="0"/>
      <p:bldP spid="12595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2" descr="C:\Users\Administrator\Desktop\untitled.png"/>
          <p:cNvPicPr>
            <a:picLocks noChangeAspect="1" noChangeArrowheads="1"/>
          </p:cNvPicPr>
          <p:nvPr/>
        </p:nvPicPr>
        <p:blipFill>
          <a:blip r:embed="rId2"/>
          <a:srcRect/>
          <a:stretch>
            <a:fillRect/>
          </a:stretch>
        </p:blipFill>
        <p:spPr bwMode="auto">
          <a:xfrm>
            <a:off x="-3175" y="765175"/>
            <a:ext cx="9147175" cy="4995863"/>
          </a:xfrm>
          <a:prstGeom prst="rect">
            <a:avLst/>
          </a:prstGeom>
          <a:noFill/>
          <a:ln w="9525">
            <a:noFill/>
            <a:miter lim="800000"/>
            <a:headEnd/>
            <a:tailEnd/>
          </a:ln>
        </p:spPr>
      </p:pic>
      <p:grpSp>
        <p:nvGrpSpPr>
          <p:cNvPr id="32770" name="组合 4"/>
          <p:cNvGrpSpPr>
            <a:grpSpLocks/>
          </p:cNvGrpSpPr>
          <p:nvPr/>
        </p:nvGrpSpPr>
        <p:grpSpPr bwMode="auto">
          <a:xfrm>
            <a:off x="31750" y="-4763"/>
            <a:ext cx="9148763" cy="769938"/>
            <a:chOff x="-4539" y="-4737"/>
            <a:chExt cx="9148539" cy="769441"/>
          </a:xfrm>
        </p:grpSpPr>
        <p:pic>
          <p:nvPicPr>
            <p:cNvPr id="32772" name="Picture 6"/>
            <p:cNvPicPr>
              <a:picLocks noChangeAspect="1" noChangeArrowheads="1"/>
            </p:cNvPicPr>
            <p:nvPr/>
          </p:nvPicPr>
          <p:blipFill>
            <a:blip r:embed="rId3"/>
            <a:srcRect/>
            <a:stretch>
              <a:fillRect/>
            </a:stretch>
          </p:blipFill>
          <p:spPr bwMode="auto">
            <a:xfrm>
              <a:off x="-4539" y="0"/>
              <a:ext cx="9148539" cy="764704"/>
            </a:xfrm>
            <a:prstGeom prst="rect">
              <a:avLst/>
            </a:prstGeom>
            <a:noFill/>
            <a:ln w="9525">
              <a:noFill/>
              <a:miter lim="800000"/>
              <a:headEnd/>
              <a:tailEnd/>
            </a:ln>
          </p:spPr>
        </p:pic>
        <p:sp>
          <p:nvSpPr>
            <p:cNvPr id="9" name="Rectangle 4"/>
            <p:cNvSpPr>
              <a:spLocks noChangeArrowheads="1"/>
            </p:cNvSpPr>
            <p:nvPr/>
          </p:nvSpPr>
          <p:spPr bwMode="auto">
            <a:xfrm>
              <a:off x="1727382" y="-4737"/>
              <a:ext cx="5297357" cy="769441"/>
            </a:xfrm>
            <a:prstGeom prst="rect">
              <a:avLst/>
            </a:prstGeom>
            <a:noFill/>
            <a:ln>
              <a:noFill/>
            </a:ln>
            <a:effectLst/>
            <a:extLst>
              <a:ext uri="{909E8E84-426E-40DD-AFC4-6F175D3DCCD1}"/>
              <a:ext uri="{91240B29-F687-4F45-9708-019B960494DF}"/>
              <a:ext uri="{AF507438-7753-43E0-B8FC-AC1667EBCBE1}"/>
            </a:extLst>
          </p:spPr>
          <p:txBody>
            <a:bodyPr>
              <a:spAutoFit/>
            </a:bodyPr>
            <a:lstStyle/>
            <a:p>
              <a:pPr algn="ctr" fontAlgn="auto">
                <a:spcBef>
                  <a:spcPts val="0"/>
                </a:spcBef>
                <a:spcAft>
                  <a:spcPts val="0"/>
                </a:spcAft>
                <a:defRPr/>
              </a:pP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第</a:t>
              </a:r>
              <a:r>
                <a:rPr lang="en-US" altLang="zh-CN" sz="4400" b="1" dirty="0">
                  <a:solidFill>
                    <a:schemeClr val="bg1"/>
                  </a:solidFill>
                  <a:effectLst>
                    <a:outerShdw blurRad="38100" dist="38100" dir="2700000" algn="tl">
                      <a:srgbClr val="C0C0C0"/>
                    </a:outerShdw>
                  </a:effectLst>
                  <a:latin typeface="华文彩云" pitchFamily="2" charset="-122"/>
                  <a:ea typeface="华文彩云" pitchFamily="2" charset="-122"/>
                </a:rPr>
                <a:t>3</a:t>
              </a: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课  盛 唐 气 象</a:t>
              </a:r>
              <a:endPar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endParaRPr>
            </a:p>
          </p:txBody>
        </p:sp>
      </p:grpSp>
      <p:sp>
        <p:nvSpPr>
          <p:cNvPr id="2" name="矩形 1"/>
          <p:cNvSpPr/>
          <p:nvPr/>
        </p:nvSpPr>
        <p:spPr>
          <a:xfrm>
            <a:off x="323850" y="5805488"/>
            <a:ext cx="8785225" cy="830262"/>
          </a:xfrm>
          <a:prstGeom prst="rect">
            <a:avLst/>
          </a:prstGeom>
        </p:spPr>
        <p:txBody>
          <a:bodyPr>
            <a:spAutoFit/>
          </a:bodyPr>
          <a:lstStyle/>
          <a:p>
            <a:pPr fontAlgn="auto">
              <a:spcBef>
                <a:spcPts val="0"/>
              </a:spcBef>
              <a:spcAft>
                <a:spcPts val="0"/>
              </a:spcAft>
              <a:defRPr/>
            </a:pPr>
            <a:r>
              <a:rPr lang="zh-CN" altLang="en-US" sz="4800" b="1" kern="0" dirty="0">
                <a:solidFill>
                  <a:srgbClr val="FF0000"/>
                </a:solidFill>
                <a:effectLst>
                  <a:outerShdw blurRad="38100" dist="38100" dir="2700000" algn="tl">
                    <a:srgbClr val="000000">
                      <a:alpha val="43137"/>
                    </a:srgbClr>
                  </a:outerShdw>
                </a:effectLst>
                <a:latin typeface="黑体" pitchFamily="2" charset="-122"/>
                <a:ea typeface="黑体" pitchFamily="2" charset="-122"/>
              </a:rPr>
              <a:t>敦煌莫高窟壁画</a:t>
            </a:r>
            <a:r>
              <a:rPr lang="en-US" altLang="zh-CN" sz="4800" b="1" kern="0" dirty="0">
                <a:solidFill>
                  <a:srgbClr val="FF0000"/>
                </a:solidFill>
                <a:effectLst>
                  <a:outerShdw blurRad="38100" dist="38100" dir="2700000" algn="tl">
                    <a:srgbClr val="000000">
                      <a:alpha val="43137"/>
                    </a:srgbClr>
                  </a:outerShdw>
                </a:effectLst>
                <a:latin typeface="黑体" pitchFamily="2" charset="-122"/>
                <a:ea typeface="黑体" pitchFamily="2" charset="-122"/>
              </a:rPr>
              <a:t>《</a:t>
            </a:r>
            <a:r>
              <a:rPr lang="zh-CN" altLang="en-US" sz="4800" b="1" kern="0" dirty="0">
                <a:solidFill>
                  <a:srgbClr val="FF0000"/>
                </a:solidFill>
                <a:effectLst>
                  <a:outerShdw blurRad="38100" dist="38100" dir="2700000" algn="tl">
                    <a:srgbClr val="000000">
                      <a:alpha val="43137"/>
                    </a:srgbClr>
                  </a:outerShdw>
                </a:effectLst>
                <a:latin typeface="黑体" pitchFamily="2" charset="-122"/>
                <a:ea typeface="黑体" pitchFamily="2" charset="-122"/>
              </a:rPr>
              <a:t>雨中耕作图</a:t>
            </a:r>
            <a:r>
              <a:rPr lang="en-US" altLang="zh-CN" sz="4800" b="1" kern="0" dirty="0">
                <a:solidFill>
                  <a:srgbClr val="FF0000"/>
                </a:solidFill>
                <a:effectLst>
                  <a:outerShdw blurRad="38100" dist="38100" dir="2700000" algn="tl">
                    <a:srgbClr val="000000">
                      <a:alpha val="43137"/>
                    </a:srgbClr>
                  </a:outerShdw>
                </a:effectLst>
                <a:latin typeface="黑体" pitchFamily="2" charset="-122"/>
                <a:ea typeface="黑体" pitchFamily="2" charset="-122"/>
              </a:rPr>
              <a:t>》</a:t>
            </a:r>
            <a:endParaRPr lang="zh-CN" altLang="en-US" sz="4800" b="1" kern="0" dirty="0">
              <a:solidFill>
                <a:srgbClr val="FF0000"/>
              </a:solidFill>
              <a:effectLst>
                <a:outerShdw blurRad="38100" dist="38100" dir="2700000" algn="tl">
                  <a:srgbClr val="000000">
                    <a:alpha val="43137"/>
                  </a:srgbClr>
                </a:outerShdw>
              </a:effectLst>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793" name="组合 5"/>
          <p:cNvGrpSpPr>
            <a:grpSpLocks/>
          </p:cNvGrpSpPr>
          <p:nvPr/>
        </p:nvGrpSpPr>
        <p:grpSpPr bwMode="auto">
          <a:xfrm>
            <a:off x="31750" y="-4763"/>
            <a:ext cx="9148763" cy="769938"/>
            <a:chOff x="-4539" y="-4737"/>
            <a:chExt cx="9148539" cy="769441"/>
          </a:xfrm>
        </p:grpSpPr>
        <p:pic>
          <p:nvPicPr>
            <p:cNvPr id="33795" name="Picture 6"/>
            <p:cNvPicPr>
              <a:picLocks noChangeAspect="1" noChangeArrowheads="1"/>
            </p:cNvPicPr>
            <p:nvPr/>
          </p:nvPicPr>
          <p:blipFill>
            <a:blip r:embed="rId3"/>
            <a:srcRect/>
            <a:stretch>
              <a:fillRect/>
            </a:stretch>
          </p:blipFill>
          <p:spPr bwMode="auto">
            <a:xfrm>
              <a:off x="-4539" y="0"/>
              <a:ext cx="9148539" cy="764704"/>
            </a:xfrm>
            <a:prstGeom prst="rect">
              <a:avLst/>
            </a:prstGeom>
            <a:noFill/>
            <a:ln w="9525">
              <a:noFill/>
              <a:miter lim="800000"/>
              <a:headEnd/>
              <a:tailEnd/>
            </a:ln>
          </p:spPr>
        </p:pic>
        <p:sp>
          <p:nvSpPr>
            <p:cNvPr id="8" name="Rectangle 4"/>
            <p:cNvSpPr>
              <a:spLocks noChangeArrowheads="1"/>
            </p:cNvSpPr>
            <p:nvPr/>
          </p:nvSpPr>
          <p:spPr bwMode="auto">
            <a:xfrm>
              <a:off x="1727382" y="-4737"/>
              <a:ext cx="5297357" cy="769441"/>
            </a:xfrm>
            <a:prstGeom prst="rect">
              <a:avLst/>
            </a:prstGeom>
            <a:noFill/>
            <a:ln>
              <a:noFill/>
            </a:ln>
            <a:effectLst/>
            <a:extLst>
              <a:ext uri="{909E8E84-426E-40DD-AFC4-6F175D3DCCD1}"/>
              <a:ext uri="{91240B29-F687-4F45-9708-019B960494DF}"/>
              <a:ext uri="{AF507438-7753-43E0-B8FC-AC1667EBCBE1}"/>
            </a:extLst>
          </p:spPr>
          <p:txBody>
            <a:bodyPr>
              <a:spAutoFit/>
            </a:bodyPr>
            <a:lstStyle/>
            <a:p>
              <a:pPr algn="ctr" fontAlgn="auto">
                <a:spcBef>
                  <a:spcPts val="0"/>
                </a:spcBef>
                <a:spcAft>
                  <a:spcPts val="0"/>
                </a:spcAft>
                <a:defRPr/>
              </a:pP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第</a:t>
              </a:r>
              <a:r>
                <a:rPr lang="en-US" altLang="zh-CN" sz="4400" b="1" dirty="0">
                  <a:solidFill>
                    <a:schemeClr val="bg1"/>
                  </a:solidFill>
                  <a:effectLst>
                    <a:outerShdw blurRad="38100" dist="38100" dir="2700000" algn="tl">
                      <a:srgbClr val="C0C0C0"/>
                    </a:outerShdw>
                  </a:effectLst>
                  <a:latin typeface="华文彩云" pitchFamily="2" charset="-122"/>
                  <a:ea typeface="华文彩云" pitchFamily="2" charset="-122"/>
                </a:rPr>
                <a:t>3</a:t>
              </a: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课  盛 唐 气 象</a:t>
              </a:r>
              <a:endPar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endParaRPr>
            </a:p>
          </p:txBody>
        </p:sp>
      </p:grpSp>
      <p:pic>
        <p:nvPicPr>
          <p:cNvPr id="3" name="Shape">
            <a:hlinkClick r:id="" action="ppaction://media"/>
          </p:cNvPr>
          <p:cNvPicPr>
            <a:picLocks noRot="1" noChangeAspect="1"/>
          </p:cNvPicPr>
          <p:nvPr>
            <a:videoFile r:link="rId1"/>
          </p:nvPr>
        </p:nvPicPr>
        <p:blipFill>
          <a:blip r:embed="rId4"/>
          <a:srcRect/>
          <a:stretch>
            <a:fillRect/>
          </a:stretch>
        </p:blipFill>
        <p:spPr bwMode="auto">
          <a:xfrm>
            <a:off x="900113" y="765175"/>
            <a:ext cx="7472362" cy="611346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41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7" name="组合 10"/>
          <p:cNvGrpSpPr>
            <a:grpSpLocks/>
          </p:cNvGrpSpPr>
          <p:nvPr/>
        </p:nvGrpSpPr>
        <p:grpSpPr bwMode="auto">
          <a:xfrm>
            <a:off x="31750" y="-4763"/>
            <a:ext cx="9148763" cy="769938"/>
            <a:chOff x="-4539" y="-4737"/>
            <a:chExt cx="9148539" cy="769441"/>
          </a:xfrm>
        </p:grpSpPr>
        <p:pic>
          <p:nvPicPr>
            <p:cNvPr id="34819" name="Picture 6"/>
            <p:cNvPicPr>
              <a:picLocks noChangeAspect="1" noChangeArrowheads="1"/>
            </p:cNvPicPr>
            <p:nvPr/>
          </p:nvPicPr>
          <p:blipFill>
            <a:blip r:embed="rId3"/>
            <a:srcRect/>
            <a:stretch>
              <a:fillRect/>
            </a:stretch>
          </p:blipFill>
          <p:spPr bwMode="auto">
            <a:xfrm>
              <a:off x="-4539" y="0"/>
              <a:ext cx="9148539" cy="764704"/>
            </a:xfrm>
            <a:prstGeom prst="rect">
              <a:avLst/>
            </a:prstGeom>
            <a:noFill/>
            <a:ln w="9525">
              <a:noFill/>
              <a:miter lim="800000"/>
              <a:headEnd/>
              <a:tailEnd/>
            </a:ln>
          </p:spPr>
        </p:pic>
        <p:sp>
          <p:nvSpPr>
            <p:cNvPr id="13" name="Rectangle 4"/>
            <p:cNvSpPr>
              <a:spLocks noChangeArrowheads="1"/>
            </p:cNvSpPr>
            <p:nvPr/>
          </p:nvSpPr>
          <p:spPr bwMode="auto">
            <a:xfrm>
              <a:off x="1727382" y="-4737"/>
              <a:ext cx="5297357" cy="769441"/>
            </a:xfrm>
            <a:prstGeom prst="rect">
              <a:avLst/>
            </a:prstGeom>
            <a:noFill/>
            <a:ln>
              <a:noFill/>
            </a:ln>
            <a:effectLst/>
            <a:extLst>
              <a:ext uri="{909E8E84-426E-40DD-AFC4-6F175D3DCCD1}"/>
              <a:ext uri="{91240B29-F687-4F45-9708-019B960494DF}"/>
              <a:ext uri="{AF507438-7753-43E0-B8FC-AC1667EBCBE1}"/>
            </a:extLst>
          </p:spPr>
          <p:txBody>
            <a:bodyPr>
              <a:spAutoFit/>
            </a:bodyPr>
            <a:lstStyle/>
            <a:p>
              <a:pPr algn="ctr" fontAlgn="auto">
                <a:spcBef>
                  <a:spcPts val="0"/>
                </a:spcBef>
                <a:spcAft>
                  <a:spcPts val="0"/>
                </a:spcAft>
                <a:defRPr/>
              </a:pP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第</a:t>
              </a:r>
              <a:r>
                <a:rPr lang="en-US" altLang="zh-CN" sz="4400" b="1" dirty="0">
                  <a:solidFill>
                    <a:schemeClr val="bg1"/>
                  </a:solidFill>
                  <a:effectLst>
                    <a:outerShdw blurRad="38100" dist="38100" dir="2700000" algn="tl">
                      <a:srgbClr val="C0C0C0"/>
                    </a:outerShdw>
                  </a:effectLst>
                  <a:latin typeface="华文彩云" pitchFamily="2" charset="-122"/>
                  <a:ea typeface="华文彩云" pitchFamily="2" charset="-122"/>
                </a:rPr>
                <a:t>3</a:t>
              </a:r>
              <a:r>
                <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rPr>
                <a:t>课  盛 唐 气 象</a:t>
              </a:r>
              <a:endParaRPr lang="zh-CN" altLang="en-US" sz="4400" b="1" dirty="0">
                <a:solidFill>
                  <a:schemeClr val="bg1"/>
                </a:solidFill>
                <a:effectLst>
                  <a:outerShdw blurRad="38100" dist="38100" dir="2700000" algn="tl">
                    <a:srgbClr val="C0C0C0"/>
                  </a:outerShdw>
                </a:effectLst>
                <a:latin typeface="华文彩云" pitchFamily="2" charset="-122"/>
                <a:ea typeface="华文彩云" pitchFamily="2" charset="-122"/>
              </a:endParaRPr>
            </a:p>
          </p:txBody>
        </p:sp>
      </p:grpSp>
      <p:pic>
        <p:nvPicPr>
          <p:cNvPr id="2" name="唐筒车.swf"/>
          <p:cNvPicPr>
            <a:picLocks noRot="1" noChangeAspect="1"/>
          </p:cNvPicPr>
          <p:nvPr>
            <a:videoFile r:link="rId1"/>
          </p:nvPr>
        </p:nvPicPr>
        <p:blipFill>
          <a:blip r:embed="rId4"/>
          <a:srcRect/>
          <a:stretch>
            <a:fillRect/>
          </a:stretch>
        </p:blipFill>
        <p:spPr bwMode="auto">
          <a:xfrm>
            <a:off x="539750" y="765175"/>
            <a:ext cx="8135938" cy="610235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1125134043"/>
  <p:tag name="MH_LIBRARY" val="GRAPHIC"/>
  <p:tag name="MH_TYPE" val="Picture"/>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默认设计模板">
  <a:themeElements>
    <a:clrScheme name="默认设计模板 14">
      <a:dk1>
        <a:srgbClr val="333333"/>
      </a:dk1>
      <a:lt1>
        <a:srgbClr val="FFFFFF"/>
      </a:lt1>
      <a:dk2>
        <a:srgbClr val="996600"/>
      </a:dk2>
      <a:lt2>
        <a:srgbClr val="808080"/>
      </a:lt2>
      <a:accent1>
        <a:srgbClr val="FFFFFF"/>
      </a:accent1>
      <a:accent2>
        <a:srgbClr val="FF3300"/>
      </a:accent2>
      <a:accent3>
        <a:srgbClr val="FFFFFF"/>
      </a:accent3>
      <a:accent4>
        <a:srgbClr val="2A2A2A"/>
      </a:accent4>
      <a:accent5>
        <a:srgbClr val="FFFFFF"/>
      </a:accent5>
      <a:accent6>
        <a:srgbClr val="E72D00"/>
      </a:accent6>
      <a:hlink>
        <a:srgbClr val="FFFF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1800" b="0" i="0" u="none" strike="noStrike" cap="none" normalizeH="0" baseline="0" smtClean="0">
            <a:ln>
              <a:noFill/>
            </a:ln>
            <a:solidFill>
              <a:schemeClr val="tx1"/>
            </a:solidFill>
            <a:effectLst/>
            <a:latin typeface="Times New Roman" pitchFamily="18" charset="0"/>
            <a:ea typeface="宋体"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1800" b="0" i="0" u="none" strike="noStrike" cap="none" normalizeH="0" baseline="0" smtClean="0">
            <a:ln>
              <a:noFill/>
            </a:ln>
            <a:solidFill>
              <a:schemeClr val="tx1"/>
            </a:solidFill>
            <a:effectLst/>
            <a:latin typeface="Times New Roman" pitchFamily="18" charset="0"/>
            <a:ea typeface="宋体"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默认设计模板 8">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FF0000"/>
        </a:hlink>
        <a:folHlink>
          <a:srgbClr val="B2B2B2"/>
        </a:folHlink>
      </a:clrScheme>
      <a:clrMap bg1="lt1" tx1="dk1" bg2="lt2" tx2="dk2" accent1="accent1" accent2="accent2" accent3="accent3" accent4="accent4" accent5="accent5" accent6="accent6" hlink="hlink" folHlink="folHlink"/>
    </a:extraClrScheme>
    <a:extraClrScheme>
      <a:clrScheme name="默认设计模板 9">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10">
        <a:dk1>
          <a:srgbClr val="000000"/>
        </a:dk1>
        <a:lt1>
          <a:srgbClr val="FFFFFF"/>
        </a:lt1>
        <a:dk2>
          <a:srgbClr val="996600"/>
        </a:dk2>
        <a:lt2>
          <a:srgbClr val="808080"/>
        </a:lt2>
        <a:accent1>
          <a:srgbClr val="99FFCC"/>
        </a:accent1>
        <a:accent2>
          <a:srgbClr val="FF3300"/>
        </a:accent2>
        <a:accent3>
          <a:srgbClr val="FFFFFF"/>
        </a:accent3>
        <a:accent4>
          <a:srgbClr val="000000"/>
        </a:accent4>
        <a:accent5>
          <a:srgbClr val="CAFFE2"/>
        </a:accent5>
        <a:accent6>
          <a:srgbClr val="E72D00"/>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11">
        <a:dk1>
          <a:srgbClr val="000000"/>
        </a:dk1>
        <a:lt1>
          <a:srgbClr val="FFFFFF"/>
        </a:lt1>
        <a:dk2>
          <a:srgbClr val="996600"/>
        </a:dk2>
        <a:lt2>
          <a:srgbClr val="808080"/>
        </a:lt2>
        <a:accent1>
          <a:srgbClr val="99FFCC"/>
        </a:accent1>
        <a:accent2>
          <a:srgbClr val="FF3300"/>
        </a:accent2>
        <a:accent3>
          <a:srgbClr val="FFFFFF"/>
        </a:accent3>
        <a:accent4>
          <a:srgbClr val="000000"/>
        </a:accent4>
        <a:accent5>
          <a:srgbClr val="CAFFE2"/>
        </a:accent5>
        <a:accent6>
          <a:srgbClr val="E72D00"/>
        </a:accent6>
        <a:hlink>
          <a:srgbClr val="008080"/>
        </a:hlink>
        <a:folHlink>
          <a:srgbClr val="99CC00"/>
        </a:folHlink>
      </a:clrScheme>
      <a:clrMap bg1="lt1" tx1="dk1" bg2="lt2" tx2="dk2" accent1="accent1" accent2="accent2" accent3="accent3" accent4="accent4" accent5="accent5" accent6="accent6" hlink="hlink" folHlink="folHlink"/>
    </a:extraClrScheme>
    <a:extraClrScheme>
      <a:clrScheme name="默认设计模板 12">
        <a:dk1>
          <a:srgbClr val="333333"/>
        </a:dk1>
        <a:lt1>
          <a:srgbClr val="FFFFFF"/>
        </a:lt1>
        <a:dk2>
          <a:srgbClr val="996600"/>
        </a:dk2>
        <a:lt2>
          <a:srgbClr val="808080"/>
        </a:lt2>
        <a:accent1>
          <a:srgbClr val="FFFFFF"/>
        </a:accent1>
        <a:accent2>
          <a:srgbClr val="FF3300"/>
        </a:accent2>
        <a:accent3>
          <a:srgbClr val="FFFFFF"/>
        </a:accent3>
        <a:accent4>
          <a:srgbClr val="2A2A2A"/>
        </a:accent4>
        <a:accent5>
          <a:srgbClr val="FFFFFF"/>
        </a:accent5>
        <a:accent6>
          <a:srgbClr val="E72D00"/>
        </a:accent6>
        <a:hlink>
          <a:srgbClr val="008080"/>
        </a:hlink>
        <a:folHlink>
          <a:srgbClr val="B2B2B2"/>
        </a:folHlink>
      </a:clrScheme>
      <a:clrMap bg1="lt1" tx1="dk1" bg2="lt2" tx2="dk2" accent1="accent1" accent2="accent2" accent3="accent3" accent4="accent4" accent5="accent5" accent6="accent6" hlink="hlink" folHlink="folHlink"/>
    </a:extraClrScheme>
    <a:extraClrScheme>
      <a:clrScheme name="默认设计模板 13">
        <a:dk1>
          <a:srgbClr val="333333"/>
        </a:dk1>
        <a:lt1>
          <a:srgbClr val="FFFFFF"/>
        </a:lt1>
        <a:dk2>
          <a:srgbClr val="996600"/>
        </a:dk2>
        <a:lt2>
          <a:srgbClr val="808080"/>
        </a:lt2>
        <a:accent1>
          <a:srgbClr val="FFFFFF"/>
        </a:accent1>
        <a:accent2>
          <a:srgbClr val="FF3300"/>
        </a:accent2>
        <a:accent3>
          <a:srgbClr val="FFFFFF"/>
        </a:accent3>
        <a:accent4>
          <a:srgbClr val="2A2A2A"/>
        </a:accent4>
        <a:accent5>
          <a:srgbClr val="FFFFFF"/>
        </a:accent5>
        <a:accent6>
          <a:srgbClr val="E72D00"/>
        </a:accent6>
        <a:hlink>
          <a:srgbClr val="CCFF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14">
        <a:dk1>
          <a:srgbClr val="333333"/>
        </a:dk1>
        <a:lt1>
          <a:srgbClr val="FFFFFF"/>
        </a:lt1>
        <a:dk2>
          <a:srgbClr val="996600"/>
        </a:dk2>
        <a:lt2>
          <a:srgbClr val="808080"/>
        </a:lt2>
        <a:accent1>
          <a:srgbClr val="FFFFFF"/>
        </a:accent1>
        <a:accent2>
          <a:srgbClr val="FF3300"/>
        </a:accent2>
        <a:accent3>
          <a:srgbClr val="FFFFFF"/>
        </a:accent3>
        <a:accent4>
          <a:srgbClr val="2A2A2A"/>
        </a:accent4>
        <a:accent5>
          <a:srgbClr val="FFFFFF"/>
        </a:accent5>
        <a:accent6>
          <a:srgbClr val="E72D00"/>
        </a:accent6>
        <a:hlink>
          <a:srgbClr val="FFFFFF"/>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1082</TotalTime>
  <Words>2538</Words>
  <Application/>
  <PresentationFormat/>
  <Paragraphs>242</Paragraphs>
  <Slides>46</Slides>
  <Notes>0</Notes>
  <HiddenSlides>0</HiddenSlides>
  <MMClips>4</MMClips>
  <ScaleCrop>false</ScaleCrop>
  <HeadingPairs>
    <vt:vector size="6" baseType="variant">
      <vt:variant>
        <vt:lpstr>已用的字体</vt:lpstr>
      </vt:variant>
      <vt:variant>
        <vt:i4>12</vt:i4>
      </vt:variant>
      <vt:variant>
        <vt:lpstr>演示文稿设计模板</vt:lpstr>
      </vt:variant>
      <vt:variant>
        <vt:i4>2</vt:i4>
      </vt:variant>
      <vt:variant>
        <vt:lpstr>幻灯片标题</vt:lpstr>
      </vt:variant>
      <vt:variant>
        <vt:i4>46</vt:i4>
      </vt:variant>
    </vt:vector>
  </HeadingPairs>
  <TitlesOfParts>
    <vt:vector size="60" baseType="lpstr">
      <vt:lpstr>Calibri</vt:lpstr>
      <vt:lpstr>宋体</vt:lpstr>
      <vt:lpstr>Arial</vt:lpstr>
      <vt:lpstr>Times New Roman</vt:lpstr>
      <vt:lpstr>华文彩云</vt:lpstr>
      <vt:lpstr>黑体</vt:lpstr>
      <vt:lpstr>隶书</vt:lpstr>
      <vt:lpstr>Verdana</vt:lpstr>
      <vt:lpstr>Tahoma</vt:lpstr>
      <vt:lpstr>华文隶书</vt:lpstr>
      <vt:lpstr>华文中宋</vt:lpstr>
      <vt:lpstr>Wingdings</vt:lpstr>
      <vt:lpstr>Office 主题​​</vt:lpstr>
      <vt:lpstr>默认设计模板</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vector>
  </TitlesOfParts>
  <Company>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Microsoft</cp:lastModifiedBy>
  <cp:revision/>
  <dcterms:created xsi:type="dcterms:W3CDTF">2016-03-01T09:21:56Z</dcterms:created>
  <dcterms:modified xsi:type="dcterms:W3CDTF">2018-09-07T23:36:33Z</dcterms:modified>
  <cp:category/>
</cp:coreProperties>
</file>