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2.xml" ContentType="application/vnd.openxmlformats-officedocument.presentationml.notesSlide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48" r:id="rId1"/>
  </p:sldMasterIdLst>
  <p:notesMasterIdLst>
    <p:notesMasterId r:id="rId19"/>
  </p:notesMasterIdLst>
  <p:sldIdLst>
    <p:sldId id="327" r:id="rId2"/>
    <p:sldId id="309" r:id="rId3"/>
    <p:sldId id="259" r:id="rId4"/>
    <p:sldId id="257" r:id="rId5"/>
    <p:sldId id="302" r:id="rId6"/>
    <p:sldId id="313" r:id="rId7"/>
    <p:sldId id="314" r:id="rId8"/>
    <p:sldId id="315" r:id="rId9"/>
    <p:sldId id="316" r:id="rId10"/>
    <p:sldId id="317" r:id="rId11"/>
    <p:sldId id="326" r:id="rId12"/>
    <p:sldId id="318" r:id="rId13"/>
    <p:sldId id="319" r:id="rId14"/>
    <p:sldId id="325" r:id="rId15"/>
    <p:sldId id="322" r:id="rId16"/>
    <p:sldId id="323" r:id="rId17"/>
    <p:sldId id="324" r:id="rId18"/>
  </p:sldIdLst>
  <p:sldSz cx="9144000" cy="6858000" type="screen4x3"/>
  <p:notesSz cx="6858000" cy="9144000"/>
  <p:custDataLst>
    <p:tags r:id="rId20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BF4E4"/>
    <a:srgbClr val="F0D7AA"/>
    <a:srgbClr val="E5650E"/>
    <a:srgbClr val="F26B00"/>
    <a:srgbClr val="EBBE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57" autoAdjust="0"/>
    <p:restoredTop sz="94660"/>
  </p:normalViewPr>
  <p:slideViewPr>
    <p:cSldViewPr snapToGrid="0">
      <p:cViewPr varScale="1">
        <p:scale>
          <a:sx n="86" d="100"/>
          <a:sy n="86" d="100"/>
        </p:scale>
        <p:origin x="1075" y="5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2FEB6423-E675-430C-BE1E-E94F308B9817}" type="datetimeFigureOut">
              <a:rPr lang="zh-CN" altLang="en-US"/>
              <a:pPr>
                <a:defRPr/>
              </a:pPr>
              <a:t>2017/5/24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EB20F8C-BE1D-4335-8E14-2F9EFA11901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28945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B20F8C-BE1D-4335-8E14-2F9EFA11901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00809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FC1D092A-454B-4673-B2D4-E4CDF1306CD0}" type="slidenum">
              <a:rPr lang="zh-CN" altLang="en-US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195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9144677" cy="6858000"/>
            <a:chOff x="0" y="0"/>
            <a:chExt cx="9144677" cy="6858000"/>
          </a:xfrm>
        </p:grpSpPr>
        <p:pic>
          <p:nvPicPr>
            <p:cNvPr id="8" name="Picture 7" descr="SD-PanelTitle-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0" y="3128434"/>
              <a:ext cx="1664208" cy="612648"/>
            </a:xfrm>
            <a:prstGeom prst="rect">
              <a:avLst/>
            </a:prstGeom>
          </p:spPr>
        </p:pic>
        <p:pic>
          <p:nvPicPr>
            <p:cNvPr id="13" name="Picture 12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7480469" y="3128434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fld id="{0FAA87B5-0AB9-45C6-830C-FA00258D5B48}" type="datetime1">
              <a:rPr lang="en-US" altLang="zh-CN" smtClean="0"/>
              <a:t>5/24/2017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r>
              <a:rPr lang="zh-CN" altLang="en-US" smtClean="0"/>
              <a:t>大兴中学</a:t>
            </a:r>
            <a:r>
              <a:rPr lang="en-US" altLang="zh-CN" smtClean="0"/>
              <a:t>——</a:t>
            </a:r>
            <a:r>
              <a:rPr lang="en-US" smtClean="0"/>
              <a:t>cool</a:t>
            </a:r>
            <a:r>
              <a:rPr lang="zh-CN" altLang="en-US" smtClean="0"/>
              <a:t>烨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90070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EBD4C-39EF-4B1D-A514-C2D391B87CD6}" type="datetime1">
              <a:rPr lang="en-US" altLang="zh-CN" smtClean="0"/>
              <a:t>5/24/2017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大兴中学</a:t>
            </a:r>
            <a:r>
              <a:rPr lang="en-US" altLang="zh-CN" smtClean="0"/>
              <a:t>——</a:t>
            </a:r>
            <a:r>
              <a:rPr lang="en-US" smtClean="0"/>
              <a:t>cool</a:t>
            </a:r>
            <a:r>
              <a:rPr lang="zh-CN" altLang="en-US" smtClean="0"/>
              <a:t>烨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5034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BBD1-47C4-4344-A67B-AD39C11F7DC3}" type="datetime1">
              <a:rPr lang="en-US" altLang="zh-CN" smtClean="0"/>
              <a:t>5/24/2017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大兴中学</a:t>
            </a:r>
            <a:r>
              <a:rPr lang="en-US" altLang="zh-CN" smtClean="0"/>
              <a:t>——</a:t>
            </a:r>
            <a:r>
              <a:rPr lang="en-US" smtClean="0"/>
              <a:t>cool</a:t>
            </a:r>
            <a:r>
              <a:rPr lang="zh-CN" altLang="en-US" smtClean="0"/>
              <a:t>烨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780088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0F647-2B1B-4822-AC2F-98F06376DDE2}" type="datetime1">
              <a:rPr lang="en-US" altLang="zh-CN" smtClean="0"/>
              <a:t>5/24/2017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大兴中学</a:t>
            </a:r>
            <a:r>
              <a:rPr lang="en-US" altLang="zh-CN" smtClean="0"/>
              <a:t>——</a:t>
            </a:r>
            <a:r>
              <a:rPr lang="en-US" smtClean="0"/>
              <a:t>cool</a:t>
            </a:r>
            <a:r>
              <a:rPr lang="zh-CN" altLang="en-US" smtClean="0"/>
              <a:t>烨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964376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6D93F-AD6C-4F90-9375-279AD2FD3513}" type="datetime1">
              <a:rPr lang="en-US" altLang="zh-CN" smtClean="0"/>
              <a:t>5/24/2017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大兴中学</a:t>
            </a:r>
            <a:r>
              <a:rPr lang="en-US" altLang="zh-CN" smtClean="0"/>
              <a:t>——</a:t>
            </a:r>
            <a:r>
              <a:rPr lang="en-US" smtClean="0"/>
              <a:t>cool</a:t>
            </a:r>
            <a:r>
              <a:rPr lang="zh-CN" altLang="en-US" smtClean="0"/>
              <a:t>烨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89747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6E788-6FD0-4021-810C-C4A7C0273F06}" type="datetime1">
              <a:rPr lang="en-US" altLang="zh-CN" smtClean="0"/>
              <a:t>5/24/2017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大兴中学</a:t>
            </a:r>
            <a:r>
              <a:rPr lang="en-US" altLang="zh-CN" smtClean="0"/>
              <a:t>——</a:t>
            </a:r>
            <a:r>
              <a:rPr lang="en-US" smtClean="0"/>
              <a:t>cool</a:t>
            </a:r>
            <a:r>
              <a:rPr lang="zh-CN" altLang="en-US" smtClean="0"/>
              <a:t>烨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97507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38827-452D-46BA-B3F2-5B708DE04034}" type="datetime1">
              <a:rPr lang="en-US" altLang="zh-CN" smtClean="0"/>
              <a:t>5/24/2017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大兴中学</a:t>
            </a:r>
            <a:r>
              <a:rPr lang="en-US" altLang="zh-CN" smtClean="0"/>
              <a:t>——</a:t>
            </a:r>
            <a:r>
              <a:rPr lang="en-US" smtClean="0"/>
              <a:t>cool</a:t>
            </a:r>
            <a:r>
              <a:rPr lang="zh-CN" altLang="en-US" smtClean="0"/>
              <a:t>烨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76178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953CB-86CC-4EF6-9828-3DE3DC16EB3A}" type="datetime1">
              <a:rPr lang="en-US" altLang="zh-CN" smtClean="0"/>
              <a:t>5/24/2017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大兴中学</a:t>
            </a:r>
            <a:r>
              <a:rPr lang="en-US" altLang="zh-CN" smtClean="0"/>
              <a:t>——</a:t>
            </a:r>
            <a:r>
              <a:rPr lang="en-US" smtClean="0"/>
              <a:t>cool</a:t>
            </a:r>
            <a:r>
              <a:rPr lang="zh-CN" altLang="en-US" smtClean="0"/>
              <a:t>烨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41635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4C883-D3C8-4967-9D87-90500D1C9859}" type="datetime1">
              <a:rPr lang="en-US" altLang="zh-CN" smtClean="0"/>
              <a:t>5/24/2017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大兴中学</a:t>
            </a:r>
            <a:r>
              <a:rPr lang="en-US" altLang="zh-CN" smtClean="0"/>
              <a:t>——</a:t>
            </a:r>
            <a:r>
              <a:rPr lang="en-US" smtClean="0"/>
              <a:t>cool</a:t>
            </a:r>
            <a:r>
              <a:rPr lang="zh-CN" altLang="en-US" smtClean="0"/>
              <a:t>烨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93166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Administrator\Desktop\主页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7313" y="133350"/>
            <a:ext cx="3175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2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9713" y="285750"/>
            <a:ext cx="3175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2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2550" y="417513"/>
            <a:ext cx="4763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2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7463" y="839788"/>
            <a:ext cx="3175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2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7825" y="920750"/>
            <a:ext cx="3175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2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2925" y="2727325"/>
            <a:ext cx="3175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2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7463" y="3025775"/>
            <a:ext cx="3175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文本框 1"/>
          <p:cNvSpPr txBox="1">
            <a:spLocks noChangeArrowheads="1"/>
          </p:cNvSpPr>
          <p:nvPr userDrawn="1"/>
        </p:nvSpPr>
        <p:spPr bwMode="auto">
          <a:xfrm>
            <a:off x="104775" y="6600825"/>
            <a:ext cx="1219200" cy="10636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dirty="0" smtClean="0">
                <a:solidFill>
                  <a:schemeClr val="bg1"/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/>
              </a:solidFill>
              <a:latin typeface="优教通专用字体logo" panose="02000500000000000000" pitchFamily="2" charset="0"/>
            </a:endParaRPr>
          </a:p>
        </p:txBody>
      </p:sp>
      <p:sp>
        <p:nvSpPr>
          <p:cNvPr id="11" name="文本框 1"/>
          <p:cNvSpPr txBox="1">
            <a:spLocks noChangeArrowheads="1"/>
          </p:cNvSpPr>
          <p:nvPr userDrawn="1"/>
        </p:nvSpPr>
        <p:spPr bwMode="auto">
          <a:xfrm>
            <a:off x="714375" y="5942013"/>
            <a:ext cx="1219200" cy="1079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dirty="0" smtClean="0">
                <a:solidFill>
                  <a:schemeClr val="bg1"/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/>
              </a:solidFill>
              <a:latin typeface="优教通专用字体logo" panose="02000500000000000000" pitchFamily="2" charset="0"/>
            </a:endParaRPr>
          </a:p>
        </p:txBody>
      </p:sp>
      <p:sp>
        <p:nvSpPr>
          <p:cNvPr id="12" name="文本框 1"/>
          <p:cNvSpPr txBox="1">
            <a:spLocks noChangeArrowheads="1"/>
          </p:cNvSpPr>
          <p:nvPr userDrawn="1"/>
        </p:nvSpPr>
        <p:spPr bwMode="auto">
          <a:xfrm>
            <a:off x="1323975" y="5834063"/>
            <a:ext cx="1219200" cy="1079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dirty="0" smtClean="0">
                <a:solidFill>
                  <a:schemeClr val="bg1"/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/>
              </a:solidFill>
              <a:latin typeface="优教通专用字体logo" panose="02000500000000000000" pitchFamily="2" charset="0"/>
            </a:endParaRPr>
          </a:p>
        </p:txBody>
      </p:sp>
      <p:sp>
        <p:nvSpPr>
          <p:cNvPr id="13" name="文本框 1"/>
          <p:cNvSpPr txBox="1">
            <a:spLocks noChangeArrowheads="1"/>
          </p:cNvSpPr>
          <p:nvPr userDrawn="1"/>
        </p:nvSpPr>
        <p:spPr bwMode="auto">
          <a:xfrm>
            <a:off x="1933575" y="5392738"/>
            <a:ext cx="1219200" cy="1079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dirty="0" smtClean="0">
                <a:solidFill>
                  <a:schemeClr val="bg1"/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/>
              </a:solidFill>
              <a:latin typeface="优教通专用字体logo" panose="02000500000000000000" pitchFamily="2" charset="0"/>
            </a:endParaRPr>
          </a:p>
        </p:txBody>
      </p:sp>
      <p:pic>
        <p:nvPicPr>
          <p:cNvPr id="14" name="Picture 2" descr="C:\Users\Administrator\Desktop\left.png">
            <a:hlinkClick r:id="" action="ppaction://hlinkshowjump?jump=previousslide"/>
          </p:cNvPr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8963" y="6232525"/>
            <a:ext cx="381000" cy="37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3" descr="C:\Users\Administrator\Desktop\right.png">
            <a:hlinkClick r:id="" action="ppaction://hlinkshowjump?jump=nextslide"/>
          </p:cNvPr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5350" y="6245225"/>
            <a:ext cx="365125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3" descr="C:\Users\Administrator\Desktop\多边形 2.png">
            <a:hlinkClick r:id="" action="ppaction://hlinkshowjump?jump=endshow"/>
          </p:cNvPr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8575" y="6130925"/>
            <a:ext cx="530225" cy="48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791765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主页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7313" y="133350"/>
            <a:ext cx="3175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2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9713" y="285750"/>
            <a:ext cx="3175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2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2550" y="417513"/>
            <a:ext cx="4763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2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7463" y="839788"/>
            <a:ext cx="3175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2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7825" y="920750"/>
            <a:ext cx="3175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2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2925" y="2727325"/>
            <a:ext cx="3175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2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7463" y="3025775"/>
            <a:ext cx="3175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文本框 1"/>
          <p:cNvSpPr txBox="1">
            <a:spLocks noChangeArrowheads="1"/>
          </p:cNvSpPr>
          <p:nvPr userDrawn="1"/>
        </p:nvSpPr>
        <p:spPr bwMode="auto">
          <a:xfrm>
            <a:off x="104775" y="6600825"/>
            <a:ext cx="1219200" cy="10636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dirty="0" smtClean="0">
                <a:solidFill>
                  <a:schemeClr val="bg1"/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/>
              </a:solidFill>
              <a:latin typeface="优教通专用字体logo" panose="02000500000000000000" pitchFamily="2" charset="0"/>
            </a:endParaRPr>
          </a:p>
        </p:txBody>
      </p:sp>
      <p:sp>
        <p:nvSpPr>
          <p:cNvPr id="11" name="文本框 1"/>
          <p:cNvSpPr txBox="1">
            <a:spLocks noChangeArrowheads="1"/>
          </p:cNvSpPr>
          <p:nvPr userDrawn="1"/>
        </p:nvSpPr>
        <p:spPr bwMode="auto">
          <a:xfrm>
            <a:off x="714375" y="5942013"/>
            <a:ext cx="1219200" cy="1079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dirty="0" smtClean="0">
                <a:solidFill>
                  <a:schemeClr val="bg1"/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/>
              </a:solidFill>
              <a:latin typeface="优教通专用字体logo" panose="02000500000000000000" pitchFamily="2" charset="0"/>
            </a:endParaRPr>
          </a:p>
        </p:txBody>
      </p:sp>
      <p:sp>
        <p:nvSpPr>
          <p:cNvPr id="12" name="文本框 1"/>
          <p:cNvSpPr txBox="1">
            <a:spLocks noChangeArrowheads="1"/>
          </p:cNvSpPr>
          <p:nvPr userDrawn="1"/>
        </p:nvSpPr>
        <p:spPr bwMode="auto">
          <a:xfrm>
            <a:off x="1323975" y="5834063"/>
            <a:ext cx="1219200" cy="1079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dirty="0" smtClean="0">
                <a:solidFill>
                  <a:schemeClr val="bg1"/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/>
              </a:solidFill>
              <a:latin typeface="优教通专用字体logo" panose="02000500000000000000" pitchFamily="2" charset="0"/>
            </a:endParaRPr>
          </a:p>
        </p:txBody>
      </p:sp>
      <p:sp>
        <p:nvSpPr>
          <p:cNvPr id="13" name="文本框 1"/>
          <p:cNvSpPr txBox="1">
            <a:spLocks noChangeArrowheads="1"/>
          </p:cNvSpPr>
          <p:nvPr userDrawn="1"/>
        </p:nvSpPr>
        <p:spPr bwMode="auto">
          <a:xfrm>
            <a:off x="1933575" y="5392738"/>
            <a:ext cx="1219200" cy="1079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dirty="0" smtClean="0">
                <a:solidFill>
                  <a:schemeClr val="bg1"/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/>
              </a:solidFill>
              <a:latin typeface="优教通专用字体logo" panose="02000500000000000000" pitchFamily="2" charset="0"/>
            </a:endParaRPr>
          </a:p>
        </p:txBody>
      </p:sp>
      <p:pic>
        <p:nvPicPr>
          <p:cNvPr id="14" name="Picture 2" descr="C:\Users\Administrator\Desktop\left.png">
            <a:hlinkClick r:id="" action="ppaction://hlinkshowjump?jump=previousslide"/>
          </p:cNvPr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1663" y="6232525"/>
            <a:ext cx="381000" cy="37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3" descr="C:\Users\Administrator\Desktop\right.png">
            <a:hlinkClick r:id="" action="ppaction://hlinkshowjump?jump=nextslide"/>
          </p:cNvPr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8050" y="6245225"/>
            <a:ext cx="365125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3" descr="C:\Users\Administrator\Desktop\多边形 2.png">
            <a:hlinkClick r:id="" action="ppaction://hlinkshowjump?jump=endshow"/>
          </p:cNvPr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1275" y="6130925"/>
            <a:ext cx="530225" cy="48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627392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E67FD6-6EBF-4A5C-980C-DA23A42E4E3D}" type="datetime1">
              <a:rPr lang="en-US" altLang="zh-CN" smtClean="0"/>
              <a:t>5/24/2017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>
                <a:solidFill>
                  <a:srgbClr val="FF0000"/>
                </a:solidFill>
              </a:defRPr>
            </a:lvl1pPr>
          </a:lstStyle>
          <a:p>
            <a:pPr>
              <a:defRPr/>
            </a:pPr>
            <a:r>
              <a:rPr lang="zh-CN" altLang="en-US" sz="1400" smtClean="0">
                <a:latin typeface="Arial" panose="020B0604020202020204" pitchFamily="34" charset="0"/>
              </a:rPr>
              <a:t>大兴中学</a:t>
            </a:r>
            <a:r>
              <a:rPr lang="en-US" altLang="zh-CN" sz="1400" smtClean="0">
                <a:latin typeface="Arial" panose="020B0604020202020204" pitchFamily="34" charset="0"/>
              </a:rPr>
              <a:t>——cool</a:t>
            </a:r>
            <a:r>
              <a:rPr lang="zh-CN" altLang="en-US" sz="1400" smtClean="0">
                <a:latin typeface="Arial" panose="020B0604020202020204" pitchFamily="34" charset="0"/>
              </a:rPr>
              <a:t>烨</a:t>
            </a:r>
            <a:endParaRPr lang="zh-CN" altLang="en-US" sz="1400" dirty="0" smtClean="0">
              <a:latin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458732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kt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0"/>
            <a:ext cx="9144001" cy="686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C:\Users\Administrator\Desktop\left.png">
            <a:hlinkClick r:id="" action="ppaction://hlinkshowjump?jump=previousslide"/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3563" y="6232525"/>
            <a:ext cx="381000" cy="37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 descr="C:\Users\Administrator\Desktop\right.png">
            <a:hlinkClick r:id="" action="ppaction://hlinkshowjump?jump=nextslide"/>
          </p:cNvPr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9950" y="6245225"/>
            <a:ext cx="365125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C:\Users\Administrator\Desktop\多边形 2.png">
            <a:hlinkClick r:id="" action="ppaction://hlinkshowjump?jump=endshow"/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3175" y="6130925"/>
            <a:ext cx="530225" cy="48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2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7313" y="133350"/>
            <a:ext cx="3175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24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9713" y="285750"/>
            <a:ext cx="3175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2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2550" y="417513"/>
            <a:ext cx="4763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2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7463" y="839788"/>
            <a:ext cx="3175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27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7825" y="920750"/>
            <a:ext cx="3175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2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2925" y="2727325"/>
            <a:ext cx="3175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29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7463" y="3025775"/>
            <a:ext cx="3175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"/>
          <p:cNvSpPr txBox="1">
            <a:spLocks noChangeArrowheads="1"/>
          </p:cNvSpPr>
          <p:nvPr userDrawn="1"/>
        </p:nvSpPr>
        <p:spPr bwMode="auto">
          <a:xfrm>
            <a:off x="104775" y="6600825"/>
            <a:ext cx="1219200" cy="10636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dirty="0" smtClean="0">
                <a:solidFill>
                  <a:schemeClr val="bg1"/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/>
              </a:solidFill>
              <a:latin typeface="优教通专用字体logo" panose="02000500000000000000" pitchFamily="2" charset="0"/>
            </a:endParaRPr>
          </a:p>
        </p:txBody>
      </p:sp>
      <p:sp>
        <p:nvSpPr>
          <p:cNvPr id="14" name="文本框 1"/>
          <p:cNvSpPr txBox="1">
            <a:spLocks noChangeArrowheads="1"/>
          </p:cNvSpPr>
          <p:nvPr userDrawn="1"/>
        </p:nvSpPr>
        <p:spPr bwMode="auto">
          <a:xfrm>
            <a:off x="714375" y="5942013"/>
            <a:ext cx="1219200" cy="1079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dirty="0" smtClean="0">
                <a:solidFill>
                  <a:schemeClr val="bg1"/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/>
              </a:solidFill>
              <a:latin typeface="优教通专用字体logo" panose="02000500000000000000" pitchFamily="2" charset="0"/>
            </a:endParaRPr>
          </a:p>
        </p:txBody>
      </p:sp>
      <p:sp>
        <p:nvSpPr>
          <p:cNvPr id="15" name="文本框 1"/>
          <p:cNvSpPr txBox="1">
            <a:spLocks noChangeArrowheads="1"/>
          </p:cNvSpPr>
          <p:nvPr userDrawn="1"/>
        </p:nvSpPr>
        <p:spPr bwMode="auto">
          <a:xfrm>
            <a:off x="1323975" y="5834063"/>
            <a:ext cx="1219200" cy="1079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dirty="0" smtClean="0">
                <a:solidFill>
                  <a:schemeClr val="bg1"/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/>
              </a:solidFill>
              <a:latin typeface="优教通专用字体logo" panose="02000500000000000000" pitchFamily="2" charset="0"/>
            </a:endParaRPr>
          </a:p>
        </p:txBody>
      </p:sp>
      <p:sp>
        <p:nvSpPr>
          <p:cNvPr id="16" name="文本框 1"/>
          <p:cNvSpPr txBox="1">
            <a:spLocks noChangeArrowheads="1"/>
          </p:cNvSpPr>
          <p:nvPr userDrawn="1"/>
        </p:nvSpPr>
        <p:spPr bwMode="auto">
          <a:xfrm>
            <a:off x="1933575" y="5392738"/>
            <a:ext cx="1219200" cy="1079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dirty="0" smtClean="0">
                <a:solidFill>
                  <a:schemeClr val="bg1"/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/>
              </a:solidFill>
              <a:latin typeface="优教通专用字体logo" panose="02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366376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Administrator\Desktop\主页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7313" y="133350"/>
            <a:ext cx="3175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2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9713" y="285750"/>
            <a:ext cx="3175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2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2550" y="417513"/>
            <a:ext cx="4763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2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7463" y="839788"/>
            <a:ext cx="3175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2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7825" y="920750"/>
            <a:ext cx="3175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2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2925" y="2727325"/>
            <a:ext cx="3175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2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7463" y="3025775"/>
            <a:ext cx="3175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文本框 1"/>
          <p:cNvSpPr txBox="1">
            <a:spLocks noChangeArrowheads="1"/>
          </p:cNvSpPr>
          <p:nvPr userDrawn="1"/>
        </p:nvSpPr>
        <p:spPr bwMode="auto">
          <a:xfrm>
            <a:off x="104775" y="6600825"/>
            <a:ext cx="1219200" cy="10636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dirty="0" smtClean="0">
                <a:solidFill>
                  <a:schemeClr val="bg1"/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/>
              </a:solidFill>
              <a:latin typeface="优教通专用字体logo" panose="02000500000000000000" pitchFamily="2" charset="0"/>
            </a:endParaRPr>
          </a:p>
        </p:txBody>
      </p:sp>
      <p:sp>
        <p:nvSpPr>
          <p:cNvPr id="11" name="文本框 1"/>
          <p:cNvSpPr txBox="1">
            <a:spLocks noChangeArrowheads="1"/>
          </p:cNvSpPr>
          <p:nvPr userDrawn="1"/>
        </p:nvSpPr>
        <p:spPr bwMode="auto">
          <a:xfrm>
            <a:off x="714375" y="5942013"/>
            <a:ext cx="1219200" cy="1079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dirty="0" smtClean="0">
                <a:solidFill>
                  <a:schemeClr val="bg1"/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/>
              </a:solidFill>
              <a:latin typeface="优教通专用字体logo" panose="02000500000000000000" pitchFamily="2" charset="0"/>
            </a:endParaRPr>
          </a:p>
        </p:txBody>
      </p:sp>
      <p:sp>
        <p:nvSpPr>
          <p:cNvPr id="12" name="文本框 1"/>
          <p:cNvSpPr txBox="1">
            <a:spLocks noChangeArrowheads="1"/>
          </p:cNvSpPr>
          <p:nvPr userDrawn="1"/>
        </p:nvSpPr>
        <p:spPr bwMode="auto">
          <a:xfrm>
            <a:off x="1323975" y="5834063"/>
            <a:ext cx="1219200" cy="1079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dirty="0" smtClean="0">
                <a:solidFill>
                  <a:schemeClr val="bg1"/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/>
              </a:solidFill>
              <a:latin typeface="优教通专用字体logo" panose="02000500000000000000" pitchFamily="2" charset="0"/>
            </a:endParaRPr>
          </a:p>
        </p:txBody>
      </p:sp>
      <p:sp>
        <p:nvSpPr>
          <p:cNvPr id="13" name="文本框 1"/>
          <p:cNvSpPr txBox="1">
            <a:spLocks noChangeArrowheads="1"/>
          </p:cNvSpPr>
          <p:nvPr userDrawn="1"/>
        </p:nvSpPr>
        <p:spPr bwMode="auto">
          <a:xfrm>
            <a:off x="1933575" y="5392738"/>
            <a:ext cx="1219200" cy="1079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dirty="0" smtClean="0">
                <a:solidFill>
                  <a:schemeClr val="bg1"/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/>
              </a:solidFill>
              <a:latin typeface="优教通专用字体logo" panose="02000500000000000000" pitchFamily="2" charset="0"/>
            </a:endParaRPr>
          </a:p>
        </p:txBody>
      </p:sp>
      <p:pic>
        <p:nvPicPr>
          <p:cNvPr id="14" name="Picture 2" descr="C:\Users\Administrator\Desktop\left.png">
            <a:hlinkClick r:id="" action="ppaction://hlinkshowjump?jump=previousslide"/>
          </p:cNvPr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1663" y="6232525"/>
            <a:ext cx="381000" cy="37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3" descr="C:\Users\Administrator\Desktop\right.png">
            <a:hlinkClick r:id="" action="ppaction://hlinkshowjump?jump=nextslide"/>
          </p:cNvPr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8050" y="6245225"/>
            <a:ext cx="365125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3" descr="C:\Users\Administrator\Desktop\多边形 2.png">
            <a:hlinkClick r:id="" action="ppaction://hlinkshowjump?jump=endshow"/>
          </p:cNvPr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1275" y="6130925"/>
            <a:ext cx="530225" cy="48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357965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Administrator\Desktop\主页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7313" y="133350"/>
            <a:ext cx="3175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2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9713" y="285750"/>
            <a:ext cx="3175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2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2550" y="417513"/>
            <a:ext cx="4763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2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7463" y="839788"/>
            <a:ext cx="3175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2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7825" y="920750"/>
            <a:ext cx="3175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2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2925" y="2727325"/>
            <a:ext cx="3175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2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7463" y="3025775"/>
            <a:ext cx="3175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文本框 1"/>
          <p:cNvSpPr txBox="1">
            <a:spLocks noChangeArrowheads="1"/>
          </p:cNvSpPr>
          <p:nvPr userDrawn="1"/>
        </p:nvSpPr>
        <p:spPr bwMode="auto">
          <a:xfrm>
            <a:off x="104775" y="6600825"/>
            <a:ext cx="1219200" cy="10636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dirty="0" smtClean="0">
                <a:solidFill>
                  <a:schemeClr val="bg1"/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/>
              </a:solidFill>
              <a:latin typeface="优教通专用字体logo" panose="02000500000000000000" pitchFamily="2" charset="0"/>
            </a:endParaRPr>
          </a:p>
        </p:txBody>
      </p:sp>
      <p:sp>
        <p:nvSpPr>
          <p:cNvPr id="11" name="文本框 1"/>
          <p:cNvSpPr txBox="1">
            <a:spLocks noChangeArrowheads="1"/>
          </p:cNvSpPr>
          <p:nvPr userDrawn="1"/>
        </p:nvSpPr>
        <p:spPr bwMode="auto">
          <a:xfrm>
            <a:off x="714375" y="5942013"/>
            <a:ext cx="1219200" cy="1079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dirty="0" smtClean="0">
                <a:solidFill>
                  <a:schemeClr val="bg1"/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/>
              </a:solidFill>
              <a:latin typeface="优教通专用字体logo" panose="02000500000000000000" pitchFamily="2" charset="0"/>
            </a:endParaRPr>
          </a:p>
        </p:txBody>
      </p:sp>
      <p:sp>
        <p:nvSpPr>
          <p:cNvPr id="12" name="文本框 1"/>
          <p:cNvSpPr txBox="1">
            <a:spLocks noChangeArrowheads="1"/>
          </p:cNvSpPr>
          <p:nvPr userDrawn="1"/>
        </p:nvSpPr>
        <p:spPr bwMode="auto">
          <a:xfrm>
            <a:off x="1323975" y="5834063"/>
            <a:ext cx="1219200" cy="1079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dirty="0" smtClean="0">
                <a:solidFill>
                  <a:schemeClr val="bg1"/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/>
              </a:solidFill>
              <a:latin typeface="优教通专用字体logo" panose="02000500000000000000" pitchFamily="2" charset="0"/>
            </a:endParaRPr>
          </a:p>
        </p:txBody>
      </p:sp>
      <p:sp>
        <p:nvSpPr>
          <p:cNvPr id="13" name="文本框 1"/>
          <p:cNvSpPr txBox="1">
            <a:spLocks noChangeArrowheads="1"/>
          </p:cNvSpPr>
          <p:nvPr userDrawn="1"/>
        </p:nvSpPr>
        <p:spPr bwMode="auto">
          <a:xfrm>
            <a:off x="1933575" y="5392738"/>
            <a:ext cx="1219200" cy="1079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dirty="0" smtClean="0">
                <a:solidFill>
                  <a:schemeClr val="bg1"/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/>
              </a:solidFill>
              <a:latin typeface="优教通专用字体logo" panose="02000500000000000000" pitchFamily="2" charset="0"/>
            </a:endParaRPr>
          </a:p>
        </p:txBody>
      </p:sp>
      <p:pic>
        <p:nvPicPr>
          <p:cNvPr id="14" name="Picture 2" descr="C:\Users\Administrator\Desktop\left.png">
            <a:hlinkClick r:id="" action="ppaction://hlinkshowjump?jump=previousslide"/>
          </p:cNvPr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8963" y="6232525"/>
            <a:ext cx="381000" cy="37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3" descr="C:\Users\Administrator\Desktop\right.png">
            <a:hlinkClick r:id="" action="ppaction://hlinkshowjump?jump=nextslide"/>
          </p:cNvPr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5350" y="6245225"/>
            <a:ext cx="365125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3" descr="C:\Users\Administrator\Desktop\多边形 2.png">
            <a:hlinkClick r:id="" action="ppaction://hlinkshowjump?jump=endshow"/>
          </p:cNvPr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8575" y="6130925"/>
            <a:ext cx="530225" cy="48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6268946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Administrator\Desktop\主页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7313" y="133350"/>
            <a:ext cx="3175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2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9713" y="285750"/>
            <a:ext cx="3175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2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2550" y="417513"/>
            <a:ext cx="4763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2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7463" y="839788"/>
            <a:ext cx="3175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2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7825" y="920750"/>
            <a:ext cx="3175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2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2925" y="2727325"/>
            <a:ext cx="3175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2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7463" y="3025775"/>
            <a:ext cx="3175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文本框 1"/>
          <p:cNvSpPr txBox="1">
            <a:spLocks noChangeArrowheads="1"/>
          </p:cNvSpPr>
          <p:nvPr userDrawn="1"/>
        </p:nvSpPr>
        <p:spPr bwMode="auto">
          <a:xfrm>
            <a:off x="104775" y="6600825"/>
            <a:ext cx="1219200" cy="10636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dirty="0" smtClean="0">
                <a:solidFill>
                  <a:schemeClr val="bg1"/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/>
              </a:solidFill>
              <a:latin typeface="优教通专用字体logo" panose="02000500000000000000" pitchFamily="2" charset="0"/>
            </a:endParaRPr>
          </a:p>
        </p:txBody>
      </p:sp>
      <p:sp>
        <p:nvSpPr>
          <p:cNvPr id="11" name="文本框 1"/>
          <p:cNvSpPr txBox="1">
            <a:spLocks noChangeArrowheads="1"/>
          </p:cNvSpPr>
          <p:nvPr userDrawn="1"/>
        </p:nvSpPr>
        <p:spPr bwMode="auto">
          <a:xfrm>
            <a:off x="714375" y="5942013"/>
            <a:ext cx="1219200" cy="1079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dirty="0" smtClean="0">
                <a:solidFill>
                  <a:schemeClr val="bg1"/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/>
              </a:solidFill>
              <a:latin typeface="优教通专用字体logo" panose="02000500000000000000" pitchFamily="2" charset="0"/>
            </a:endParaRPr>
          </a:p>
        </p:txBody>
      </p:sp>
      <p:sp>
        <p:nvSpPr>
          <p:cNvPr id="12" name="文本框 1"/>
          <p:cNvSpPr txBox="1">
            <a:spLocks noChangeArrowheads="1"/>
          </p:cNvSpPr>
          <p:nvPr userDrawn="1"/>
        </p:nvSpPr>
        <p:spPr bwMode="auto">
          <a:xfrm>
            <a:off x="1323975" y="5834063"/>
            <a:ext cx="1219200" cy="1079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dirty="0" smtClean="0">
                <a:solidFill>
                  <a:schemeClr val="bg1"/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/>
              </a:solidFill>
              <a:latin typeface="优教通专用字体logo" panose="02000500000000000000" pitchFamily="2" charset="0"/>
            </a:endParaRPr>
          </a:p>
        </p:txBody>
      </p:sp>
      <p:sp>
        <p:nvSpPr>
          <p:cNvPr id="13" name="文本框 1"/>
          <p:cNvSpPr txBox="1">
            <a:spLocks noChangeArrowheads="1"/>
          </p:cNvSpPr>
          <p:nvPr userDrawn="1"/>
        </p:nvSpPr>
        <p:spPr bwMode="auto">
          <a:xfrm>
            <a:off x="1933575" y="5392738"/>
            <a:ext cx="1219200" cy="1079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dirty="0" smtClean="0">
                <a:solidFill>
                  <a:schemeClr val="bg1"/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/>
              </a:solidFill>
              <a:latin typeface="优教通专用字体logo" panose="02000500000000000000" pitchFamily="2" charset="0"/>
            </a:endParaRPr>
          </a:p>
        </p:txBody>
      </p:sp>
      <p:pic>
        <p:nvPicPr>
          <p:cNvPr id="14" name="Picture 2" descr="C:\Users\Administrator\Desktop\left.png">
            <a:hlinkClick r:id="" action="ppaction://hlinkshowjump?jump=previousslide"/>
          </p:cNvPr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8963" y="6232525"/>
            <a:ext cx="381000" cy="37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3" descr="C:\Users\Administrator\Desktop\right.png">
            <a:hlinkClick r:id="" action="ppaction://hlinkshowjump?jump=nextslide"/>
          </p:cNvPr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5350" y="6245225"/>
            <a:ext cx="365125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3" descr="C:\Users\Administrator\Desktop\多边形 2.png">
            <a:hlinkClick r:id="" action="ppaction://hlinkshowjump?jump=endshow"/>
          </p:cNvPr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8575" y="6130925"/>
            <a:ext cx="530225" cy="48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8337954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Administrator\Desktop\主页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7313" y="133350"/>
            <a:ext cx="3175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2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9713" y="285750"/>
            <a:ext cx="3175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2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2550" y="417513"/>
            <a:ext cx="4763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2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7463" y="839788"/>
            <a:ext cx="3175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2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7825" y="920750"/>
            <a:ext cx="3175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2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2925" y="2727325"/>
            <a:ext cx="3175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2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7463" y="3025775"/>
            <a:ext cx="3175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文本框 1"/>
          <p:cNvSpPr txBox="1">
            <a:spLocks noChangeArrowheads="1"/>
          </p:cNvSpPr>
          <p:nvPr userDrawn="1"/>
        </p:nvSpPr>
        <p:spPr bwMode="auto">
          <a:xfrm>
            <a:off x="104775" y="6600825"/>
            <a:ext cx="1219200" cy="10636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dirty="0" smtClean="0">
                <a:solidFill>
                  <a:schemeClr val="bg1"/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/>
              </a:solidFill>
              <a:latin typeface="优教通专用字体logo" panose="02000500000000000000" pitchFamily="2" charset="0"/>
            </a:endParaRPr>
          </a:p>
        </p:txBody>
      </p:sp>
      <p:sp>
        <p:nvSpPr>
          <p:cNvPr id="11" name="文本框 1"/>
          <p:cNvSpPr txBox="1">
            <a:spLocks noChangeArrowheads="1"/>
          </p:cNvSpPr>
          <p:nvPr userDrawn="1"/>
        </p:nvSpPr>
        <p:spPr bwMode="auto">
          <a:xfrm>
            <a:off x="714375" y="5942013"/>
            <a:ext cx="1219200" cy="1079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dirty="0" smtClean="0">
                <a:solidFill>
                  <a:schemeClr val="bg1"/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/>
              </a:solidFill>
              <a:latin typeface="优教通专用字体logo" panose="02000500000000000000" pitchFamily="2" charset="0"/>
            </a:endParaRPr>
          </a:p>
        </p:txBody>
      </p:sp>
      <p:sp>
        <p:nvSpPr>
          <p:cNvPr id="12" name="文本框 1"/>
          <p:cNvSpPr txBox="1">
            <a:spLocks noChangeArrowheads="1"/>
          </p:cNvSpPr>
          <p:nvPr userDrawn="1"/>
        </p:nvSpPr>
        <p:spPr bwMode="auto">
          <a:xfrm>
            <a:off x="1323975" y="5834063"/>
            <a:ext cx="1219200" cy="1079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dirty="0" smtClean="0">
                <a:solidFill>
                  <a:schemeClr val="bg1"/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/>
              </a:solidFill>
              <a:latin typeface="优教通专用字体logo" panose="02000500000000000000" pitchFamily="2" charset="0"/>
            </a:endParaRPr>
          </a:p>
        </p:txBody>
      </p:sp>
      <p:sp>
        <p:nvSpPr>
          <p:cNvPr id="13" name="文本框 1"/>
          <p:cNvSpPr txBox="1">
            <a:spLocks noChangeArrowheads="1"/>
          </p:cNvSpPr>
          <p:nvPr userDrawn="1"/>
        </p:nvSpPr>
        <p:spPr bwMode="auto">
          <a:xfrm>
            <a:off x="1933575" y="5392738"/>
            <a:ext cx="1219200" cy="1079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dirty="0" smtClean="0">
                <a:solidFill>
                  <a:schemeClr val="bg1"/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/>
              </a:solidFill>
              <a:latin typeface="优教通专用字体logo" panose="02000500000000000000" pitchFamily="2" charset="0"/>
            </a:endParaRPr>
          </a:p>
        </p:txBody>
      </p:sp>
      <p:pic>
        <p:nvPicPr>
          <p:cNvPr id="14" name="Picture 2" descr="C:\Users\Administrator\Desktop\left.png">
            <a:hlinkClick r:id="" action="ppaction://hlinkshowjump?jump=previousslide"/>
          </p:cNvPr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8963" y="6232525"/>
            <a:ext cx="381000" cy="37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3" descr="C:\Users\Administrator\Desktop\right.png">
            <a:hlinkClick r:id="" action="ppaction://hlinkshowjump?jump=nextslide"/>
          </p:cNvPr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5350" y="6245225"/>
            <a:ext cx="365125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3" descr="C:\Users\Administrator\Desktop\多边形 2.png">
            <a:hlinkClick r:id="" action="ppaction://hlinkshowjump?jump=endshow"/>
          </p:cNvPr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8575" y="6130925"/>
            <a:ext cx="530225" cy="48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624209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Administrator\Desktop\主页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7313" y="133350"/>
            <a:ext cx="3175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2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9713" y="285750"/>
            <a:ext cx="3175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2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2550" y="417513"/>
            <a:ext cx="4763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2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7463" y="839788"/>
            <a:ext cx="3175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2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7825" y="920750"/>
            <a:ext cx="3175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2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2925" y="2727325"/>
            <a:ext cx="3175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2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7463" y="3025775"/>
            <a:ext cx="3175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文本框 1"/>
          <p:cNvSpPr txBox="1">
            <a:spLocks noChangeArrowheads="1"/>
          </p:cNvSpPr>
          <p:nvPr userDrawn="1"/>
        </p:nvSpPr>
        <p:spPr bwMode="auto">
          <a:xfrm>
            <a:off x="104775" y="6600825"/>
            <a:ext cx="1219200" cy="10636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dirty="0" smtClean="0">
                <a:solidFill>
                  <a:schemeClr val="bg1"/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/>
              </a:solidFill>
              <a:latin typeface="优教通专用字体logo" panose="02000500000000000000" pitchFamily="2" charset="0"/>
            </a:endParaRPr>
          </a:p>
        </p:txBody>
      </p:sp>
      <p:sp>
        <p:nvSpPr>
          <p:cNvPr id="11" name="文本框 1"/>
          <p:cNvSpPr txBox="1">
            <a:spLocks noChangeArrowheads="1"/>
          </p:cNvSpPr>
          <p:nvPr userDrawn="1"/>
        </p:nvSpPr>
        <p:spPr bwMode="auto">
          <a:xfrm>
            <a:off x="714375" y="5942013"/>
            <a:ext cx="1219200" cy="1079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dirty="0" smtClean="0">
                <a:solidFill>
                  <a:schemeClr val="bg1"/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/>
              </a:solidFill>
              <a:latin typeface="优教通专用字体logo" panose="02000500000000000000" pitchFamily="2" charset="0"/>
            </a:endParaRPr>
          </a:p>
        </p:txBody>
      </p:sp>
      <p:sp>
        <p:nvSpPr>
          <p:cNvPr id="12" name="文本框 1"/>
          <p:cNvSpPr txBox="1">
            <a:spLocks noChangeArrowheads="1"/>
          </p:cNvSpPr>
          <p:nvPr userDrawn="1"/>
        </p:nvSpPr>
        <p:spPr bwMode="auto">
          <a:xfrm>
            <a:off x="1323975" y="5834063"/>
            <a:ext cx="1219200" cy="1079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dirty="0" smtClean="0">
                <a:solidFill>
                  <a:schemeClr val="bg1"/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/>
              </a:solidFill>
              <a:latin typeface="优教通专用字体logo" panose="02000500000000000000" pitchFamily="2" charset="0"/>
            </a:endParaRPr>
          </a:p>
        </p:txBody>
      </p:sp>
      <p:sp>
        <p:nvSpPr>
          <p:cNvPr id="13" name="文本框 1"/>
          <p:cNvSpPr txBox="1">
            <a:spLocks noChangeArrowheads="1"/>
          </p:cNvSpPr>
          <p:nvPr userDrawn="1"/>
        </p:nvSpPr>
        <p:spPr bwMode="auto">
          <a:xfrm>
            <a:off x="1933575" y="5392738"/>
            <a:ext cx="1219200" cy="1079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dirty="0" smtClean="0">
                <a:solidFill>
                  <a:schemeClr val="bg1"/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/>
              </a:solidFill>
              <a:latin typeface="优教通专用字体logo" panose="02000500000000000000" pitchFamily="2" charset="0"/>
            </a:endParaRPr>
          </a:p>
        </p:txBody>
      </p:sp>
      <p:pic>
        <p:nvPicPr>
          <p:cNvPr id="14" name="Picture 2" descr="C:\Users\Administrator\Desktop\left.png">
            <a:hlinkClick r:id="" action="ppaction://hlinkshowjump?jump=previousslide"/>
          </p:cNvPr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8963" y="6232525"/>
            <a:ext cx="381000" cy="37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3" descr="C:\Users\Administrator\Desktop\right.png">
            <a:hlinkClick r:id="" action="ppaction://hlinkshowjump?jump=nextslide"/>
          </p:cNvPr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5350" y="6245225"/>
            <a:ext cx="365125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3" descr="C:\Users\Administrator\Desktop\多边形 2.png">
            <a:hlinkClick r:id="" action="ppaction://hlinkshowjump?jump=endshow"/>
          </p:cNvPr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8575" y="6130925"/>
            <a:ext cx="530225" cy="48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454029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Administrator\Desktop\主页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7313" y="133350"/>
            <a:ext cx="3175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2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9713" y="285750"/>
            <a:ext cx="3175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2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2550" y="417513"/>
            <a:ext cx="4763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2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7463" y="839788"/>
            <a:ext cx="3175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2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7825" y="920750"/>
            <a:ext cx="3175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2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2925" y="2727325"/>
            <a:ext cx="3175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2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7463" y="3025775"/>
            <a:ext cx="3175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文本框 1"/>
          <p:cNvSpPr txBox="1">
            <a:spLocks noChangeArrowheads="1"/>
          </p:cNvSpPr>
          <p:nvPr userDrawn="1"/>
        </p:nvSpPr>
        <p:spPr bwMode="auto">
          <a:xfrm>
            <a:off x="104775" y="6600825"/>
            <a:ext cx="1219200" cy="10636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dirty="0" smtClean="0">
                <a:solidFill>
                  <a:schemeClr val="bg1"/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/>
              </a:solidFill>
              <a:latin typeface="优教通专用字体logo" panose="02000500000000000000" pitchFamily="2" charset="0"/>
            </a:endParaRPr>
          </a:p>
        </p:txBody>
      </p:sp>
      <p:sp>
        <p:nvSpPr>
          <p:cNvPr id="11" name="文本框 1"/>
          <p:cNvSpPr txBox="1">
            <a:spLocks noChangeArrowheads="1"/>
          </p:cNvSpPr>
          <p:nvPr userDrawn="1"/>
        </p:nvSpPr>
        <p:spPr bwMode="auto">
          <a:xfrm>
            <a:off x="714375" y="5942013"/>
            <a:ext cx="1219200" cy="1079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dirty="0" smtClean="0">
                <a:solidFill>
                  <a:schemeClr val="bg1"/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/>
              </a:solidFill>
              <a:latin typeface="优教通专用字体logo" panose="02000500000000000000" pitchFamily="2" charset="0"/>
            </a:endParaRPr>
          </a:p>
        </p:txBody>
      </p:sp>
      <p:sp>
        <p:nvSpPr>
          <p:cNvPr id="12" name="文本框 1"/>
          <p:cNvSpPr txBox="1">
            <a:spLocks noChangeArrowheads="1"/>
          </p:cNvSpPr>
          <p:nvPr userDrawn="1"/>
        </p:nvSpPr>
        <p:spPr bwMode="auto">
          <a:xfrm>
            <a:off x="1323975" y="5834063"/>
            <a:ext cx="1219200" cy="1079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dirty="0" smtClean="0">
                <a:solidFill>
                  <a:schemeClr val="bg1"/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/>
              </a:solidFill>
              <a:latin typeface="优教通专用字体logo" panose="02000500000000000000" pitchFamily="2" charset="0"/>
            </a:endParaRPr>
          </a:p>
        </p:txBody>
      </p:sp>
      <p:sp>
        <p:nvSpPr>
          <p:cNvPr id="13" name="文本框 1"/>
          <p:cNvSpPr txBox="1">
            <a:spLocks noChangeArrowheads="1"/>
          </p:cNvSpPr>
          <p:nvPr userDrawn="1"/>
        </p:nvSpPr>
        <p:spPr bwMode="auto">
          <a:xfrm>
            <a:off x="1933575" y="5392738"/>
            <a:ext cx="1219200" cy="1079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dirty="0" smtClean="0">
                <a:solidFill>
                  <a:schemeClr val="bg1"/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/>
              </a:solidFill>
              <a:latin typeface="优教通专用字体logo" panose="02000500000000000000" pitchFamily="2" charset="0"/>
            </a:endParaRPr>
          </a:p>
        </p:txBody>
      </p:sp>
      <p:pic>
        <p:nvPicPr>
          <p:cNvPr id="14" name="Picture 2" descr="C:\Users\Administrator\Desktop\left.png">
            <a:hlinkClick r:id="" action="ppaction://hlinkshowjump?jump=previousslide"/>
          </p:cNvPr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8963" y="6232525"/>
            <a:ext cx="381000" cy="37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3" descr="C:\Users\Administrator\Desktop\right.png">
            <a:hlinkClick r:id="" action="ppaction://hlinkshowjump?jump=nextslide"/>
          </p:cNvPr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5350" y="6245225"/>
            <a:ext cx="365125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3" descr="C:\Users\Administrator\Desktop\多边形 2.png">
            <a:hlinkClick r:id="" action="ppaction://hlinkshowjump?jump=endshow"/>
          </p:cNvPr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8575" y="6130925"/>
            <a:ext cx="530225" cy="48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2597544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Administrator\Desktop\主页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7313" y="133350"/>
            <a:ext cx="3175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2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9713" y="285750"/>
            <a:ext cx="3175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2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2550" y="417513"/>
            <a:ext cx="4763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2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7463" y="839788"/>
            <a:ext cx="3175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2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7825" y="920750"/>
            <a:ext cx="3175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2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2925" y="2727325"/>
            <a:ext cx="3175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2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7463" y="3025775"/>
            <a:ext cx="3175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文本框 1"/>
          <p:cNvSpPr txBox="1">
            <a:spLocks noChangeArrowheads="1"/>
          </p:cNvSpPr>
          <p:nvPr userDrawn="1"/>
        </p:nvSpPr>
        <p:spPr bwMode="auto">
          <a:xfrm>
            <a:off x="104775" y="6600825"/>
            <a:ext cx="1219200" cy="10636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dirty="0" smtClean="0">
                <a:solidFill>
                  <a:schemeClr val="bg1"/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/>
              </a:solidFill>
              <a:latin typeface="优教通专用字体logo" panose="02000500000000000000" pitchFamily="2" charset="0"/>
            </a:endParaRPr>
          </a:p>
        </p:txBody>
      </p:sp>
      <p:sp>
        <p:nvSpPr>
          <p:cNvPr id="11" name="文本框 1"/>
          <p:cNvSpPr txBox="1">
            <a:spLocks noChangeArrowheads="1"/>
          </p:cNvSpPr>
          <p:nvPr userDrawn="1"/>
        </p:nvSpPr>
        <p:spPr bwMode="auto">
          <a:xfrm>
            <a:off x="714375" y="5942013"/>
            <a:ext cx="1219200" cy="1079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dirty="0" smtClean="0">
                <a:solidFill>
                  <a:schemeClr val="bg1"/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/>
              </a:solidFill>
              <a:latin typeface="优教通专用字体logo" panose="02000500000000000000" pitchFamily="2" charset="0"/>
            </a:endParaRPr>
          </a:p>
        </p:txBody>
      </p:sp>
      <p:sp>
        <p:nvSpPr>
          <p:cNvPr id="12" name="文本框 1"/>
          <p:cNvSpPr txBox="1">
            <a:spLocks noChangeArrowheads="1"/>
          </p:cNvSpPr>
          <p:nvPr userDrawn="1"/>
        </p:nvSpPr>
        <p:spPr bwMode="auto">
          <a:xfrm>
            <a:off x="1323975" y="5834063"/>
            <a:ext cx="1219200" cy="1079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dirty="0" smtClean="0">
                <a:solidFill>
                  <a:schemeClr val="bg1"/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/>
              </a:solidFill>
              <a:latin typeface="优教通专用字体logo" panose="02000500000000000000" pitchFamily="2" charset="0"/>
            </a:endParaRPr>
          </a:p>
        </p:txBody>
      </p:sp>
      <p:sp>
        <p:nvSpPr>
          <p:cNvPr id="13" name="文本框 1"/>
          <p:cNvSpPr txBox="1">
            <a:spLocks noChangeArrowheads="1"/>
          </p:cNvSpPr>
          <p:nvPr userDrawn="1"/>
        </p:nvSpPr>
        <p:spPr bwMode="auto">
          <a:xfrm>
            <a:off x="1933575" y="5392738"/>
            <a:ext cx="1219200" cy="1079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dirty="0" smtClean="0">
                <a:solidFill>
                  <a:schemeClr val="bg1"/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/>
              </a:solidFill>
              <a:latin typeface="优教通专用字体logo" panose="02000500000000000000" pitchFamily="2" charset="0"/>
            </a:endParaRPr>
          </a:p>
        </p:txBody>
      </p:sp>
      <p:pic>
        <p:nvPicPr>
          <p:cNvPr id="14" name="Picture 2" descr="C:\Users\Administrator\Desktop\left.png">
            <a:hlinkClick r:id="" action="ppaction://hlinkshowjump?jump=previousslide"/>
          </p:cNvPr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8963" y="6232525"/>
            <a:ext cx="381000" cy="37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3" descr="C:\Users\Administrator\Desktop\right.png">
            <a:hlinkClick r:id="" action="ppaction://hlinkshowjump?jump=nextslide"/>
          </p:cNvPr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5350" y="6245225"/>
            <a:ext cx="365125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3" descr="C:\Users\Administrator\Desktop\多边形 2.png">
            <a:hlinkClick r:id="" action="ppaction://hlinkshowjump?jump=endshow"/>
          </p:cNvPr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8575" y="6130925"/>
            <a:ext cx="530225" cy="48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9474020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7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Administrator\Desktop\主页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7313" y="133350"/>
            <a:ext cx="3175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2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9713" y="285750"/>
            <a:ext cx="3175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2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2550" y="417513"/>
            <a:ext cx="4763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2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7463" y="839788"/>
            <a:ext cx="3175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2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7825" y="920750"/>
            <a:ext cx="3175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2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2925" y="2727325"/>
            <a:ext cx="3175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2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7463" y="3025775"/>
            <a:ext cx="3175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文本框 1"/>
          <p:cNvSpPr txBox="1">
            <a:spLocks noChangeArrowheads="1"/>
          </p:cNvSpPr>
          <p:nvPr userDrawn="1"/>
        </p:nvSpPr>
        <p:spPr bwMode="auto">
          <a:xfrm>
            <a:off x="104775" y="6600825"/>
            <a:ext cx="1219200" cy="10636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dirty="0" smtClean="0">
                <a:solidFill>
                  <a:schemeClr val="bg1"/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/>
              </a:solidFill>
              <a:latin typeface="优教通专用字体logo" panose="02000500000000000000" pitchFamily="2" charset="0"/>
            </a:endParaRPr>
          </a:p>
        </p:txBody>
      </p:sp>
      <p:sp>
        <p:nvSpPr>
          <p:cNvPr id="11" name="文本框 1"/>
          <p:cNvSpPr txBox="1">
            <a:spLocks noChangeArrowheads="1"/>
          </p:cNvSpPr>
          <p:nvPr userDrawn="1"/>
        </p:nvSpPr>
        <p:spPr bwMode="auto">
          <a:xfrm>
            <a:off x="714375" y="5942013"/>
            <a:ext cx="1219200" cy="1079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dirty="0" smtClean="0">
                <a:solidFill>
                  <a:schemeClr val="bg1"/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/>
              </a:solidFill>
              <a:latin typeface="优教通专用字体logo" panose="02000500000000000000" pitchFamily="2" charset="0"/>
            </a:endParaRPr>
          </a:p>
        </p:txBody>
      </p:sp>
      <p:sp>
        <p:nvSpPr>
          <p:cNvPr id="12" name="文本框 1"/>
          <p:cNvSpPr txBox="1">
            <a:spLocks noChangeArrowheads="1"/>
          </p:cNvSpPr>
          <p:nvPr userDrawn="1"/>
        </p:nvSpPr>
        <p:spPr bwMode="auto">
          <a:xfrm>
            <a:off x="1323975" y="5834063"/>
            <a:ext cx="1219200" cy="1079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dirty="0" smtClean="0">
                <a:solidFill>
                  <a:schemeClr val="bg1"/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/>
              </a:solidFill>
              <a:latin typeface="优教通专用字体logo" panose="02000500000000000000" pitchFamily="2" charset="0"/>
            </a:endParaRPr>
          </a:p>
        </p:txBody>
      </p:sp>
      <p:sp>
        <p:nvSpPr>
          <p:cNvPr id="13" name="文本框 1"/>
          <p:cNvSpPr txBox="1">
            <a:spLocks noChangeArrowheads="1"/>
          </p:cNvSpPr>
          <p:nvPr userDrawn="1"/>
        </p:nvSpPr>
        <p:spPr bwMode="auto">
          <a:xfrm>
            <a:off x="1933575" y="5392738"/>
            <a:ext cx="1219200" cy="1079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dirty="0" smtClean="0">
                <a:solidFill>
                  <a:schemeClr val="bg1"/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/>
              </a:solidFill>
              <a:latin typeface="优教通专用字体logo" panose="02000500000000000000" pitchFamily="2" charset="0"/>
            </a:endParaRPr>
          </a:p>
        </p:txBody>
      </p:sp>
      <p:pic>
        <p:nvPicPr>
          <p:cNvPr id="14" name="Picture 2" descr="C:\Users\Administrator\Desktop\left.png">
            <a:hlinkClick r:id="" action="ppaction://hlinkshowjump?jump=previousslide"/>
          </p:cNvPr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8963" y="6232525"/>
            <a:ext cx="381000" cy="37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3" descr="C:\Users\Administrator\Desktop\right.png">
            <a:hlinkClick r:id="" action="ppaction://hlinkshowjump?jump=nextslide"/>
          </p:cNvPr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5350" y="6245225"/>
            <a:ext cx="365125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3" descr="C:\Users\Administrator\Desktop\多边形 2.png">
            <a:hlinkClick r:id="" action="ppaction://hlinkshowjump?jump=endshow"/>
          </p:cNvPr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8575" y="6130925"/>
            <a:ext cx="530225" cy="48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5397772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8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Administrator\Desktop\主页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7313" y="133350"/>
            <a:ext cx="3175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2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9713" y="285750"/>
            <a:ext cx="3175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2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2550" y="417513"/>
            <a:ext cx="4763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2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7463" y="839788"/>
            <a:ext cx="3175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2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7825" y="920750"/>
            <a:ext cx="3175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2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2925" y="2727325"/>
            <a:ext cx="3175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2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7463" y="3025775"/>
            <a:ext cx="3175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文本框 1"/>
          <p:cNvSpPr txBox="1">
            <a:spLocks noChangeArrowheads="1"/>
          </p:cNvSpPr>
          <p:nvPr userDrawn="1"/>
        </p:nvSpPr>
        <p:spPr bwMode="auto">
          <a:xfrm>
            <a:off x="104775" y="6600825"/>
            <a:ext cx="1219200" cy="10636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dirty="0" smtClean="0">
                <a:solidFill>
                  <a:schemeClr val="bg1"/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/>
              </a:solidFill>
              <a:latin typeface="优教通专用字体logo" panose="02000500000000000000" pitchFamily="2" charset="0"/>
            </a:endParaRPr>
          </a:p>
        </p:txBody>
      </p:sp>
      <p:sp>
        <p:nvSpPr>
          <p:cNvPr id="11" name="文本框 1"/>
          <p:cNvSpPr txBox="1">
            <a:spLocks noChangeArrowheads="1"/>
          </p:cNvSpPr>
          <p:nvPr userDrawn="1"/>
        </p:nvSpPr>
        <p:spPr bwMode="auto">
          <a:xfrm>
            <a:off x="714375" y="5942013"/>
            <a:ext cx="1219200" cy="1079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dirty="0" smtClean="0">
                <a:solidFill>
                  <a:schemeClr val="bg1"/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/>
              </a:solidFill>
              <a:latin typeface="优教通专用字体logo" panose="02000500000000000000" pitchFamily="2" charset="0"/>
            </a:endParaRPr>
          </a:p>
        </p:txBody>
      </p:sp>
      <p:sp>
        <p:nvSpPr>
          <p:cNvPr id="12" name="文本框 1"/>
          <p:cNvSpPr txBox="1">
            <a:spLocks noChangeArrowheads="1"/>
          </p:cNvSpPr>
          <p:nvPr userDrawn="1"/>
        </p:nvSpPr>
        <p:spPr bwMode="auto">
          <a:xfrm>
            <a:off x="1323975" y="5834063"/>
            <a:ext cx="1219200" cy="1079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dirty="0" smtClean="0">
                <a:solidFill>
                  <a:schemeClr val="bg1"/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/>
              </a:solidFill>
              <a:latin typeface="优教通专用字体logo" panose="02000500000000000000" pitchFamily="2" charset="0"/>
            </a:endParaRPr>
          </a:p>
        </p:txBody>
      </p:sp>
      <p:sp>
        <p:nvSpPr>
          <p:cNvPr id="13" name="文本框 1"/>
          <p:cNvSpPr txBox="1">
            <a:spLocks noChangeArrowheads="1"/>
          </p:cNvSpPr>
          <p:nvPr userDrawn="1"/>
        </p:nvSpPr>
        <p:spPr bwMode="auto">
          <a:xfrm>
            <a:off x="1933575" y="5392738"/>
            <a:ext cx="1219200" cy="1079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dirty="0" smtClean="0">
                <a:solidFill>
                  <a:schemeClr val="bg1"/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/>
              </a:solidFill>
              <a:latin typeface="优教通专用字体logo" panose="02000500000000000000" pitchFamily="2" charset="0"/>
            </a:endParaRPr>
          </a:p>
        </p:txBody>
      </p:sp>
      <p:pic>
        <p:nvPicPr>
          <p:cNvPr id="14" name="Picture 2" descr="C:\Users\Administrator\Desktop\left.png">
            <a:hlinkClick r:id="" action="ppaction://hlinkshowjump?jump=previousslide"/>
          </p:cNvPr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8963" y="6232525"/>
            <a:ext cx="381000" cy="37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3" descr="C:\Users\Administrator\Desktop\right.png">
            <a:hlinkClick r:id="" action="ppaction://hlinkshowjump?jump=nextslide"/>
          </p:cNvPr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5350" y="6245225"/>
            <a:ext cx="365125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3" descr="C:\Users\Administrator\Desktop\多边形 2.png">
            <a:hlinkClick r:id="" action="ppaction://hlinkshowjump?jump=endshow"/>
          </p:cNvPr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8575" y="6130925"/>
            <a:ext cx="530225" cy="48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116127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87EA8-F77D-4EDC-80D3-297AC39530C4}" type="datetime1">
              <a:rPr lang="en-US" altLang="zh-CN" smtClean="0"/>
              <a:t>5/24/2017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大兴中学</a:t>
            </a:r>
            <a:r>
              <a:rPr lang="en-US" altLang="zh-CN" smtClean="0"/>
              <a:t>——</a:t>
            </a:r>
            <a:r>
              <a:rPr lang="en-US" smtClean="0"/>
              <a:t>cool</a:t>
            </a:r>
            <a:r>
              <a:rPr lang="zh-CN" altLang="en-US" smtClean="0"/>
              <a:t>烨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360022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9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Administrator\Desktop\主页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7313" y="133350"/>
            <a:ext cx="3175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2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9713" y="285750"/>
            <a:ext cx="3175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2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2550" y="417513"/>
            <a:ext cx="4763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2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7463" y="839788"/>
            <a:ext cx="3175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2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7825" y="920750"/>
            <a:ext cx="3175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2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2925" y="2727325"/>
            <a:ext cx="3175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2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7463" y="3025775"/>
            <a:ext cx="3175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文本框 1"/>
          <p:cNvSpPr txBox="1">
            <a:spLocks noChangeArrowheads="1"/>
          </p:cNvSpPr>
          <p:nvPr userDrawn="1"/>
        </p:nvSpPr>
        <p:spPr bwMode="auto">
          <a:xfrm>
            <a:off x="104775" y="6600825"/>
            <a:ext cx="1219200" cy="10636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dirty="0" smtClean="0">
                <a:solidFill>
                  <a:schemeClr val="bg1"/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/>
              </a:solidFill>
              <a:latin typeface="优教通专用字体logo" panose="02000500000000000000" pitchFamily="2" charset="0"/>
            </a:endParaRPr>
          </a:p>
        </p:txBody>
      </p:sp>
      <p:sp>
        <p:nvSpPr>
          <p:cNvPr id="11" name="文本框 1"/>
          <p:cNvSpPr txBox="1">
            <a:spLocks noChangeArrowheads="1"/>
          </p:cNvSpPr>
          <p:nvPr userDrawn="1"/>
        </p:nvSpPr>
        <p:spPr bwMode="auto">
          <a:xfrm>
            <a:off x="714375" y="5942013"/>
            <a:ext cx="1219200" cy="1079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dirty="0" smtClean="0">
                <a:solidFill>
                  <a:schemeClr val="bg1"/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/>
              </a:solidFill>
              <a:latin typeface="优教通专用字体logo" panose="02000500000000000000" pitchFamily="2" charset="0"/>
            </a:endParaRPr>
          </a:p>
        </p:txBody>
      </p:sp>
      <p:sp>
        <p:nvSpPr>
          <p:cNvPr id="12" name="文本框 1"/>
          <p:cNvSpPr txBox="1">
            <a:spLocks noChangeArrowheads="1"/>
          </p:cNvSpPr>
          <p:nvPr userDrawn="1"/>
        </p:nvSpPr>
        <p:spPr bwMode="auto">
          <a:xfrm>
            <a:off x="1323975" y="5834063"/>
            <a:ext cx="1219200" cy="1079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dirty="0" smtClean="0">
                <a:solidFill>
                  <a:schemeClr val="bg1"/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/>
              </a:solidFill>
              <a:latin typeface="优教通专用字体logo" panose="02000500000000000000" pitchFamily="2" charset="0"/>
            </a:endParaRPr>
          </a:p>
        </p:txBody>
      </p:sp>
      <p:sp>
        <p:nvSpPr>
          <p:cNvPr id="13" name="文本框 1"/>
          <p:cNvSpPr txBox="1">
            <a:spLocks noChangeArrowheads="1"/>
          </p:cNvSpPr>
          <p:nvPr userDrawn="1"/>
        </p:nvSpPr>
        <p:spPr bwMode="auto">
          <a:xfrm>
            <a:off x="1933575" y="5392738"/>
            <a:ext cx="1219200" cy="1079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dirty="0" smtClean="0">
                <a:solidFill>
                  <a:schemeClr val="bg1"/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/>
              </a:solidFill>
              <a:latin typeface="优教通专用字体logo" panose="02000500000000000000" pitchFamily="2" charset="0"/>
            </a:endParaRPr>
          </a:p>
        </p:txBody>
      </p:sp>
      <p:pic>
        <p:nvPicPr>
          <p:cNvPr id="14" name="Picture 2" descr="C:\Users\Administrator\Desktop\left.png">
            <a:hlinkClick r:id="" action="ppaction://hlinkshowjump?jump=previousslide"/>
          </p:cNvPr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8963" y="6232525"/>
            <a:ext cx="381000" cy="37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3" descr="C:\Users\Administrator\Desktop\right.png">
            <a:hlinkClick r:id="" action="ppaction://hlinkshowjump?jump=nextslide"/>
          </p:cNvPr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5350" y="6245225"/>
            <a:ext cx="365125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3" descr="C:\Users\Administrator\Desktop\多边形 2.png">
            <a:hlinkClick r:id="" action="ppaction://hlinkshowjump?jump=endshow"/>
          </p:cNvPr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8575" y="6130925"/>
            <a:ext cx="530225" cy="48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749828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主页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7313" y="133350"/>
            <a:ext cx="3175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2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9713" y="285750"/>
            <a:ext cx="3175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2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2550" y="417513"/>
            <a:ext cx="4763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2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7463" y="839788"/>
            <a:ext cx="3175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2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7825" y="920750"/>
            <a:ext cx="3175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2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2925" y="2727325"/>
            <a:ext cx="3175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2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7463" y="3025775"/>
            <a:ext cx="3175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文本框 1"/>
          <p:cNvSpPr txBox="1">
            <a:spLocks noChangeArrowheads="1"/>
          </p:cNvSpPr>
          <p:nvPr userDrawn="1"/>
        </p:nvSpPr>
        <p:spPr bwMode="auto">
          <a:xfrm>
            <a:off x="104775" y="6600825"/>
            <a:ext cx="1219200" cy="10636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dirty="0" smtClean="0">
                <a:solidFill>
                  <a:schemeClr val="bg1"/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/>
              </a:solidFill>
              <a:latin typeface="优教通专用字体logo" panose="02000500000000000000" pitchFamily="2" charset="0"/>
            </a:endParaRPr>
          </a:p>
        </p:txBody>
      </p:sp>
      <p:sp>
        <p:nvSpPr>
          <p:cNvPr id="11" name="文本框 1"/>
          <p:cNvSpPr txBox="1">
            <a:spLocks noChangeArrowheads="1"/>
          </p:cNvSpPr>
          <p:nvPr userDrawn="1"/>
        </p:nvSpPr>
        <p:spPr bwMode="auto">
          <a:xfrm>
            <a:off x="714375" y="5942013"/>
            <a:ext cx="1219200" cy="1079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dirty="0" smtClean="0">
                <a:solidFill>
                  <a:schemeClr val="bg1"/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/>
              </a:solidFill>
              <a:latin typeface="优教通专用字体logo" panose="02000500000000000000" pitchFamily="2" charset="0"/>
            </a:endParaRPr>
          </a:p>
        </p:txBody>
      </p:sp>
      <p:sp>
        <p:nvSpPr>
          <p:cNvPr id="12" name="文本框 1"/>
          <p:cNvSpPr txBox="1">
            <a:spLocks noChangeArrowheads="1"/>
          </p:cNvSpPr>
          <p:nvPr userDrawn="1"/>
        </p:nvSpPr>
        <p:spPr bwMode="auto">
          <a:xfrm>
            <a:off x="1323975" y="5834063"/>
            <a:ext cx="1219200" cy="1079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dirty="0" smtClean="0">
                <a:solidFill>
                  <a:schemeClr val="bg1"/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/>
              </a:solidFill>
              <a:latin typeface="优教通专用字体logo" panose="02000500000000000000" pitchFamily="2" charset="0"/>
            </a:endParaRPr>
          </a:p>
        </p:txBody>
      </p:sp>
      <p:sp>
        <p:nvSpPr>
          <p:cNvPr id="13" name="文本框 1"/>
          <p:cNvSpPr txBox="1">
            <a:spLocks noChangeArrowheads="1"/>
          </p:cNvSpPr>
          <p:nvPr userDrawn="1"/>
        </p:nvSpPr>
        <p:spPr bwMode="auto">
          <a:xfrm>
            <a:off x="1933575" y="5392738"/>
            <a:ext cx="1219200" cy="1079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dirty="0" smtClean="0">
                <a:solidFill>
                  <a:schemeClr val="bg1"/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/>
              </a:solidFill>
              <a:latin typeface="优教通专用字体logo" panose="02000500000000000000" pitchFamily="2" charset="0"/>
            </a:endParaRPr>
          </a:p>
        </p:txBody>
      </p:sp>
      <p:pic>
        <p:nvPicPr>
          <p:cNvPr id="14" name="Picture 2" descr="C:\Users\Administrator\Desktop\left.png">
            <a:hlinkClick r:id="" action="ppaction://hlinkshowjump?jump=previousslide"/>
          </p:cNvPr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8963" y="6232525"/>
            <a:ext cx="381000" cy="37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3" descr="C:\Users\Administrator\Desktop\right.png">
            <a:hlinkClick r:id="" action="ppaction://hlinkshowjump?jump=nextslide"/>
          </p:cNvPr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5350" y="6245225"/>
            <a:ext cx="365125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3" descr="C:\Users\Administrator\Desktop\多边形 2.png">
            <a:hlinkClick r:id="" action="ppaction://hlinkshowjump?jump=endshow"/>
          </p:cNvPr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8575" y="6130925"/>
            <a:ext cx="530225" cy="48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534861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Administrator\Desktop\主页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5275" y="-223838"/>
            <a:ext cx="9734550" cy="7305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 userDrawn="1"/>
        </p:nvSpPr>
        <p:spPr>
          <a:xfrm>
            <a:off x="914400" y="2571507"/>
            <a:ext cx="7315200" cy="769441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  <a:reflection blurRad="6350" stA="52000" endA="300" endPos="35000" dir="5400000" sy="-100000" algn="bl" rotWithShape="0"/>
          </a:effectLst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rgbClr val="5C46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+mn-lt"/>
                <a:ea typeface="+mn-ea"/>
              </a:rPr>
              <a:t>君主专制的极端强化</a:t>
            </a:r>
          </a:p>
        </p:txBody>
      </p:sp>
      <p:sp>
        <p:nvSpPr>
          <p:cNvPr id="4" name="文本框 21"/>
          <p:cNvSpPr txBox="1">
            <a:spLocks noChangeArrowheads="1"/>
          </p:cNvSpPr>
          <p:nvPr userDrawn="1"/>
        </p:nvSpPr>
        <p:spPr bwMode="auto">
          <a:xfrm>
            <a:off x="939800" y="1900238"/>
            <a:ext cx="2882900" cy="58420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3200" dirty="0" smtClean="0"/>
              <a:t>第</a:t>
            </a:r>
            <a:r>
              <a:rPr lang="en-US" altLang="zh-CN" sz="3200" dirty="0" smtClean="0"/>
              <a:t>20</a:t>
            </a:r>
            <a:r>
              <a:rPr lang="zh-CN" altLang="en-US" sz="3200" dirty="0" smtClean="0"/>
              <a:t>课</a:t>
            </a:r>
            <a:endParaRPr lang="zh-CN" altLang="en-US" sz="3200" dirty="0"/>
          </a:p>
        </p:txBody>
      </p:sp>
      <p:grpSp>
        <p:nvGrpSpPr>
          <p:cNvPr id="5" name="组合 22"/>
          <p:cNvGrpSpPr>
            <a:grpSpLocks/>
          </p:cNvGrpSpPr>
          <p:nvPr userDrawn="1"/>
        </p:nvGrpSpPr>
        <p:grpSpPr bwMode="auto">
          <a:xfrm>
            <a:off x="4237038" y="3478213"/>
            <a:ext cx="5473700" cy="482600"/>
            <a:chOff x="7556102" y="3351537"/>
            <a:chExt cx="3679634" cy="481325"/>
          </a:xfrm>
        </p:grpSpPr>
        <p:pic>
          <p:nvPicPr>
            <p:cNvPr id="6" name="Picture 4" descr="C:\Users\Administrator\Desktop\图层 40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9192775" y="3113210"/>
              <a:ext cx="457517" cy="981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文本框 24"/>
            <p:cNvSpPr txBox="1">
              <a:spLocks noChangeArrowheads="1"/>
            </p:cNvSpPr>
            <p:nvPr/>
          </p:nvSpPr>
          <p:spPr bwMode="auto">
            <a:xfrm>
              <a:off x="7556102" y="3351537"/>
              <a:ext cx="3679634" cy="40057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2000" dirty="0" smtClean="0">
                  <a:solidFill>
                    <a:schemeClr val="bg1"/>
                  </a:solidFill>
                  <a:latin typeface="汉仪魏碑简"/>
                  <a:ea typeface="汉仪魏碑简"/>
                  <a:cs typeface="汉仪魏碑简"/>
                </a:rPr>
                <a:t>华东师大版</a:t>
              </a:r>
              <a:endParaRPr lang="zh-CN" altLang="en-US" sz="2000" dirty="0">
                <a:solidFill>
                  <a:schemeClr val="bg1"/>
                </a:solidFill>
                <a:latin typeface="汉仪魏碑简"/>
                <a:ea typeface="汉仪魏碑简"/>
                <a:cs typeface="汉仪魏碑简"/>
              </a:endParaRPr>
            </a:p>
          </p:txBody>
        </p:sp>
      </p:grpSp>
      <p:pic>
        <p:nvPicPr>
          <p:cNvPr id="8" name="图片 25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7313" y="133350"/>
            <a:ext cx="3175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2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9713" y="285750"/>
            <a:ext cx="3175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27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2550" y="417513"/>
            <a:ext cx="4763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2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7463" y="839788"/>
            <a:ext cx="3175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2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7825" y="920750"/>
            <a:ext cx="3175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30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2925" y="2727325"/>
            <a:ext cx="3175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3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7463" y="3025775"/>
            <a:ext cx="3175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文本框 1"/>
          <p:cNvSpPr txBox="1">
            <a:spLocks noChangeArrowheads="1"/>
          </p:cNvSpPr>
          <p:nvPr userDrawn="1"/>
        </p:nvSpPr>
        <p:spPr bwMode="auto">
          <a:xfrm>
            <a:off x="104775" y="6600825"/>
            <a:ext cx="1219200" cy="10636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dirty="0" smtClean="0">
                <a:solidFill>
                  <a:schemeClr val="bg1"/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/>
              </a:solidFill>
              <a:latin typeface="优教通专用字体logo" panose="02000500000000000000" pitchFamily="2" charset="0"/>
            </a:endParaRPr>
          </a:p>
        </p:txBody>
      </p:sp>
      <p:sp>
        <p:nvSpPr>
          <p:cNvPr id="16" name="文本框 1"/>
          <p:cNvSpPr txBox="1">
            <a:spLocks noChangeArrowheads="1"/>
          </p:cNvSpPr>
          <p:nvPr userDrawn="1"/>
        </p:nvSpPr>
        <p:spPr bwMode="auto">
          <a:xfrm>
            <a:off x="714375" y="5942013"/>
            <a:ext cx="1219200" cy="1079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dirty="0" smtClean="0">
                <a:solidFill>
                  <a:schemeClr val="bg1"/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/>
              </a:solidFill>
              <a:latin typeface="优教通专用字体logo" panose="02000500000000000000" pitchFamily="2" charset="0"/>
            </a:endParaRPr>
          </a:p>
        </p:txBody>
      </p:sp>
      <p:sp>
        <p:nvSpPr>
          <p:cNvPr id="17" name="文本框 1"/>
          <p:cNvSpPr txBox="1">
            <a:spLocks noChangeArrowheads="1"/>
          </p:cNvSpPr>
          <p:nvPr userDrawn="1"/>
        </p:nvSpPr>
        <p:spPr bwMode="auto">
          <a:xfrm>
            <a:off x="1323975" y="5834063"/>
            <a:ext cx="1219200" cy="1079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dirty="0" smtClean="0">
                <a:solidFill>
                  <a:schemeClr val="bg1"/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/>
              </a:solidFill>
              <a:latin typeface="优教通专用字体logo" panose="02000500000000000000" pitchFamily="2" charset="0"/>
            </a:endParaRPr>
          </a:p>
        </p:txBody>
      </p:sp>
      <p:sp>
        <p:nvSpPr>
          <p:cNvPr id="18" name="文本框 1"/>
          <p:cNvSpPr txBox="1">
            <a:spLocks noChangeArrowheads="1"/>
          </p:cNvSpPr>
          <p:nvPr userDrawn="1"/>
        </p:nvSpPr>
        <p:spPr bwMode="auto">
          <a:xfrm>
            <a:off x="1933575" y="5392738"/>
            <a:ext cx="1219200" cy="1079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dirty="0" smtClean="0">
                <a:solidFill>
                  <a:schemeClr val="bg1"/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/>
              </a:solidFill>
              <a:latin typeface="优教通专用字体logo" panose="02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2640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CDE41-C84B-4F80-A20D-C8E626A507E4}" type="datetime1">
              <a:rPr lang="en-US" altLang="zh-CN" smtClean="0"/>
              <a:t>5/24/2017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大兴中学</a:t>
            </a:r>
            <a:r>
              <a:rPr lang="en-US" altLang="zh-CN" smtClean="0"/>
              <a:t>——</a:t>
            </a:r>
            <a:r>
              <a:rPr lang="en-US" smtClean="0"/>
              <a:t>cool</a:t>
            </a:r>
            <a:r>
              <a:rPr lang="zh-CN" altLang="en-US" smtClean="0"/>
              <a:t>烨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94758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8CA09-D90D-4314-B328-72F5B741AD74}" type="datetime1">
              <a:rPr lang="en-US" altLang="zh-CN" smtClean="0"/>
              <a:t>5/24/2017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大兴中学</a:t>
            </a:r>
            <a:r>
              <a:rPr lang="en-US" altLang="zh-CN" smtClean="0"/>
              <a:t>——</a:t>
            </a:r>
            <a:r>
              <a:rPr lang="en-US" smtClean="0"/>
              <a:t>cool</a:t>
            </a:r>
            <a:r>
              <a:rPr lang="zh-CN" altLang="en-US" smtClean="0"/>
              <a:t>烨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16147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C5B5B9F-061A-48D8-831E-249AB29C14FE}" type="datetime1">
              <a:rPr lang="en-US" altLang="zh-CN" smtClean="0"/>
              <a:t>5/24/2017</a:t>
            </a:fld>
            <a:endParaRPr lang="en-US" altLang="zh-C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大兴中学</a:t>
            </a:r>
            <a:r>
              <a:rPr lang="en-US" altLang="zh-CN" smtClean="0"/>
              <a:t>——cool</a:t>
            </a:r>
            <a:r>
              <a:rPr lang="zh-CN" altLang="en-US" smtClean="0"/>
              <a:t>烨</a:t>
            </a:r>
            <a:endParaRPr lang="en-US" altLang="zh-C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17616-D86D-48D1-8254-ABDC2FE5C934}" type="slidenum">
              <a:rPr lang="en-US" altLang="zh-CN" smtClean="0"/>
              <a:pPr/>
              <a:t>‹#›</a:t>
            </a:fld>
            <a:endParaRPr lang="en-US" altLang="zh-CN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1940981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82998-AF25-49DC-A086-7E983FF9F950}" type="datetime1">
              <a:rPr lang="en-US" altLang="zh-CN" smtClean="0"/>
              <a:t>5/24/2017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大兴中学</a:t>
            </a:r>
            <a:r>
              <a:rPr lang="en-US" altLang="zh-CN" smtClean="0"/>
              <a:t>——</a:t>
            </a:r>
            <a:r>
              <a:rPr lang="en-US" smtClean="0"/>
              <a:t>cool</a:t>
            </a:r>
            <a:r>
              <a:rPr lang="zh-CN" altLang="en-US" smtClean="0"/>
              <a:t>烨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3" descr="C:\Users\Administrator\Desktop\主页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0"/>
            <a:ext cx="9144001" cy="686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2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7313" y="133350"/>
            <a:ext cx="3175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2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9713" y="285750"/>
            <a:ext cx="3175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2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2550" y="417513"/>
            <a:ext cx="4763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2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7463" y="839788"/>
            <a:ext cx="3175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2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7825" y="920750"/>
            <a:ext cx="3175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2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2925" y="2727325"/>
            <a:ext cx="3175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2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7463" y="3025775"/>
            <a:ext cx="3175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"/>
          <p:cNvSpPr txBox="1">
            <a:spLocks noChangeArrowheads="1"/>
          </p:cNvSpPr>
          <p:nvPr userDrawn="1"/>
        </p:nvSpPr>
        <p:spPr bwMode="auto">
          <a:xfrm>
            <a:off x="104775" y="6600825"/>
            <a:ext cx="1219200" cy="10636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dirty="0" smtClean="0">
                <a:solidFill>
                  <a:schemeClr val="bg1"/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/>
              </a:solidFill>
              <a:latin typeface="优教通专用字体logo" panose="02000500000000000000" pitchFamily="2" charset="0"/>
            </a:endParaRPr>
          </a:p>
        </p:txBody>
      </p:sp>
      <p:sp>
        <p:nvSpPr>
          <p:cNvPr id="14" name="文本框 1"/>
          <p:cNvSpPr txBox="1">
            <a:spLocks noChangeArrowheads="1"/>
          </p:cNvSpPr>
          <p:nvPr userDrawn="1"/>
        </p:nvSpPr>
        <p:spPr bwMode="auto">
          <a:xfrm>
            <a:off x="714375" y="5942013"/>
            <a:ext cx="1219200" cy="1079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dirty="0" smtClean="0">
                <a:solidFill>
                  <a:schemeClr val="bg1"/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/>
              </a:solidFill>
              <a:latin typeface="优教通专用字体logo" panose="02000500000000000000" pitchFamily="2" charset="0"/>
            </a:endParaRPr>
          </a:p>
        </p:txBody>
      </p:sp>
      <p:sp>
        <p:nvSpPr>
          <p:cNvPr id="15" name="文本框 1"/>
          <p:cNvSpPr txBox="1">
            <a:spLocks noChangeArrowheads="1"/>
          </p:cNvSpPr>
          <p:nvPr userDrawn="1"/>
        </p:nvSpPr>
        <p:spPr bwMode="auto">
          <a:xfrm>
            <a:off x="1323975" y="5834063"/>
            <a:ext cx="1219200" cy="1079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dirty="0" smtClean="0">
                <a:solidFill>
                  <a:schemeClr val="bg1"/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/>
              </a:solidFill>
              <a:latin typeface="优教通专用字体logo" panose="02000500000000000000" pitchFamily="2" charset="0"/>
            </a:endParaRPr>
          </a:p>
        </p:txBody>
      </p:sp>
      <p:sp>
        <p:nvSpPr>
          <p:cNvPr id="16" name="文本框 1"/>
          <p:cNvSpPr txBox="1">
            <a:spLocks noChangeArrowheads="1"/>
          </p:cNvSpPr>
          <p:nvPr userDrawn="1"/>
        </p:nvSpPr>
        <p:spPr bwMode="auto">
          <a:xfrm>
            <a:off x="1933575" y="5392738"/>
            <a:ext cx="1219200" cy="1079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dirty="0" smtClean="0">
                <a:solidFill>
                  <a:schemeClr val="bg1"/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/>
              </a:solidFill>
              <a:latin typeface="优教通专用字体logo" panose="02000500000000000000" pitchFamily="2" charset="0"/>
            </a:endParaRPr>
          </a:p>
        </p:txBody>
      </p:sp>
      <p:pic>
        <p:nvPicPr>
          <p:cNvPr id="17" name="Picture 2" descr="C:\Users\Administrator\Desktop\left.png">
            <a:hlinkClick r:id="" action="ppaction://hlinkshowjump?jump=previousslide"/>
          </p:cNvPr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1663" y="6232525"/>
            <a:ext cx="381000" cy="37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3" descr="C:\Users\Administrator\Desktop\right.png">
            <a:hlinkClick r:id="" action="ppaction://hlinkshowjump?jump=nextslide"/>
          </p:cNvPr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8050" y="6245225"/>
            <a:ext cx="365125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3" descr="C:\Users\Administrator\Desktop\多边形 2.png">
            <a:hlinkClick r:id="" action="ppaction://hlinkshowjump?jump=endshow"/>
          </p:cNvPr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1275" y="6130925"/>
            <a:ext cx="530225" cy="48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891459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4B132-C3F3-4A6B-901E-2A0F1B6AD97D}" type="datetime1">
              <a:rPr lang="en-US" altLang="zh-CN" smtClean="0"/>
              <a:t>5/24/2017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大兴中学</a:t>
            </a:r>
            <a:r>
              <a:rPr lang="en-US" altLang="zh-CN" smtClean="0"/>
              <a:t>——</a:t>
            </a:r>
            <a:r>
              <a:rPr lang="en-US" smtClean="0"/>
              <a:t>cool</a:t>
            </a:r>
            <a:r>
              <a:rPr lang="zh-CN" altLang="en-US" smtClean="0"/>
              <a:t>烨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28936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800F3-F17E-4AAB-B610-8923CB2CAC3D}" type="datetime1">
              <a:rPr lang="en-US" altLang="zh-CN" smtClean="0"/>
              <a:t>5/24/2017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大兴中学</a:t>
            </a:r>
            <a:r>
              <a:rPr lang="en-US" altLang="zh-CN" smtClean="0"/>
              <a:t>——</a:t>
            </a:r>
            <a:r>
              <a:rPr lang="en-US" smtClean="0"/>
              <a:t>cool</a:t>
            </a:r>
            <a:r>
              <a:rPr lang="zh-CN" altLang="en-US" smtClean="0"/>
              <a:t>烨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94640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image" Target="../media/image3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image" Target="../media/image6.jpe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image" Target="../media/image5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52467" cy="6858000"/>
            <a:chOff x="0" y="0"/>
            <a:chExt cx="9152467" cy="6858000"/>
          </a:xfrm>
        </p:grpSpPr>
        <p:pic>
          <p:nvPicPr>
            <p:cNvPr id="8" name="Picture 7" descr="SD-PanelContent.png"/>
            <p:cNvPicPr>
              <a:picLocks noChangeAspect="1"/>
            </p:cNvPicPr>
            <p:nvPr/>
          </p:nvPicPr>
          <p:blipFill>
            <a:blip r:embed="rId3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3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0" y="3128434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3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8466667" y="3128434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CFBB359-4EE2-4420-9614-B11C84224963}" type="datetime1">
              <a:rPr lang="en-US" altLang="zh-CN" smtClean="0"/>
              <a:t>5/24/2017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r>
              <a:rPr lang="zh-CN" altLang="en-US" smtClean="0"/>
              <a:t>大兴中学</a:t>
            </a:r>
            <a:r>
              <a:rPr lang="en-US" altLang="zh-CN" smtClean="0"/>
              <a:t>——</a:t>
            </a:r>
            <a:r>
              <a:rPr lang="en-US" smtClean="0"/>
              <a:t>cool</a:t>
            </a:r>
            <a:r>
              <a:rPr lang="zh-CN" altLang="en-US" smtClean="0"/>
              <a:t>烨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7313" y="133350"/>
            <a:ext cx="3175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9713" y="285750"/>
            <a:ext cx="3175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2550" y="417513"/>
            <a:ext cx="4763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7463" y="839788"/>
            <a:ext cx="3175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7825" y="920750"/>
            <a:ext cx="3175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2925" y="2727325"/>
            <a:ext cx="3175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7463" y="3025775"/>
            <a:ext cx="3175" cy="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文本框 1"/>
          <p:cNvSpPr txBox="1">
            <a:spLocks noChangeArrowheads="1"/>
          </p:cNvSpPr>
          <p:nvPr userDrawn="1"/>
        </p:nvSpPr>
        <p:spPr bwMode="auto">
          <a:xfrm>
            <a:off x="104775" y="6600825"/>
            <a:ext cx="1219200" cy="10636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dirty="0" smtClean="0">
                <a:solidFill>
                  <a:schemeClr val="bg1"/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/>
              </a:solidFill>
              <a:latin typeface="优教通专用字体logo" panose="02000500000000000000" pitchFamily="2" charset="0"/>
            </a:endParaRPr>
          </a:p>
        </p:txBody>
      </p:sp>
      <p:sp>
        <p:nvSpPr>
          <p:cNvPr id="20" name="文本框 1"/>
          <p:cNvSpPr txBox="1">
            <a:spLocks noChangeArrowheads="1"/>
          </p:cNvSpPr>
          <p:nvPr userDrawn="1"/>
        </p:nvSpPr>
        <p:spPr bwMode="auto">
          <a:xfrm>
            <a:off x="714375" y="5942013"/>
            <a:ext cx="1219200" cy="1079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dirty="0" smtClean="0">
                <a:solidFill>
                  <a:schemeClr val="bg1"/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/>
              </a:solidFill>
              <a:latin typeface="优教通专用字体logo" panose="02000500000000000000" pitchFamily="2" charset="0"/>
            </a:endParaRPr>
          </a:p>
        </p:txBody>
      </p:sp>
      <p:sp>
        <p:nvSpPr>
          <p:cNvPr id="21" name="文本框 1"/>
          <p:cNvSpPr txBox="1">
            <a:spLocks noChangeArrowheads="1"/>
          </p:cNvSpPr>
          <p:nvPr userDrawn="1"/>
        </p:nvSpPr>
        <p:spPr bwMode="auto">
          <a:xfrm>
            <a:off x="1323975" y="5834063"/>
            <a:ext cx="1219200" cy="1079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dirty="0" smtClean="0">
                <a:solidFill>
                  <a:schemeClr val="bg1"/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/>
              </a:solidFill>
              <a:latin typeface="优教通专用字体logo" panose="02000500000000000000" pitchFamily="2" charset="0"/>
            </a:endParaRPr>
          </a:p>
        </p:txBody>
      </p:sp>
      <p:sp>
        <p:nvSpPr>
          <p:cNvPr id="22" name="文本框 1"/>
          <p:cNvSpPr txBox="1">
            <a:spLocks noChangeArrowheads="1"/>
          </p:cNvSpPr>
          <p:nvPr userDrawn="1"/>
        </p:nvSpPr>
        <p:spPr bwMode="auto">
          <a:xfrm>
            <a:off x="1933575" y="5392738"/>
            <a:ext cx="1219200" cy="1079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dirty="0" smtClean="0">
                <a:solidFill>
                  <a:schemeClr val="bg1"/>
                </a:solidFill>
                <a:latin typeface="优教通专用字体logo" panose="02000500000000000000" pitchFamily="2" charset="0"/>
              </a:rPr>
              <a:t>0</a:t>
            </a:r>
            <a:endParaRPr lang="zh-CN" altLang="en-US" sz="100" dirty="0" smtClean="0">
              <a:solidFill>
                <a:schemeClr val="bg1"/>
              </a:solidFill>
              <a:latin typeface="优教通专用字体logo" panose="02000500000000000000" pitchFamily="2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37" cstate="print">
            <a:extLst/>
          </a:blip>
          <a:stretch>
            <a:fillRect/>
          </a:stretch>
        </p:blipFill>
        <p:spPr>
          <a:xfrm>
            <a:off x="2094709" y="1779915"/>
            <a:ext cx="5219964" cy="4162098"/>
          </a:xfrm>
          <a:prstGeom prst="rect">
            <a:avLst/>
          </a:prstGeom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2496632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9" r:id="rId1"/>
    <p:sldLayoutId id="2147484050" r:id="rId2"/>
    <p:sldLayoutId id="2147484051" r:id="rId3"/>
    <p:sldLayoutId id="2147484052" r:id="rId4"/>
    <p:sldLayoutId id="2147484053" r:id="rId5"/>
    <p:sldLayoutId id="2147484054" r:id="rId6"/>
    <p:sldLayoutId id="2147484055" r:id="rId7"/>
    <p:sldLayoutId id="2147484056" r:id="rId8"/>
    <p:sldLayoutId id="2147484057" r:id="rId9"/>
    <p:sldLayoutId id="2147484058" r:id="rId10"/>
    <p:sldLayoutId id="2147484059" r:id="rId11"/>
    <p:sldLayoutId id="2147484060" r:id="rId12"/>
    <p:sldLayoutId id="2147484061" r:id="rId13"/>
    <p:sldLayoutId id="2147484062" r:id="rId14"/>
    <p:sldLayoutId id="2147484063" r:id="rId15"/>
    <p:sldLayoutId id="2147484064" r:id="rId16"/>
    <p:sldLayoutId id="2147484065" r:id="rId17"/>
    <p:sldLayoutId id="2147484066" r:id="rId18"/>
    <p:sldLayoutId id="2147484067" r:id="rId19"/>
    <p:sldLayoutId id="2147484068" r:id="rId20"/>
    <p:sldLayoutId id="2147484069" r:id="rId21"/>
    <p:sldLayoutId id="2147484070" r:id="rId22"/>
    <p:sldLayoutId id="2147484071" r:id="rId23"/>
    <p:sldLayoutId id="2147484072" r:id="rId24"/>
    <p:sldLayoutId id="2147484073" r:id="rId25"/>
    <p:sldLayoutId id="2147484074" r:id="rId26"/>
    <p:sldLayoutId id="2147484075" r:id="rId27"/>
    <p:sldLayoutId id="2147484076" r:id="rId28"/>
    <p:sldLayoutId id="2147484077" r:id="rId29"/>
    <p:sldLayoutId id="2147484078" r:id="rId30"/>
    <p:sldLayoutId id="2147484079" r:id="rId31"/>
    <p:sldLayoutId id="2147483953" r:id="rId32"/>
  </p:sldLayoutIdLst>
  <p:hf sldNum="0" hdr="0" dt="0"/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5" Type="http://schemas.openxmlformats.org/officeDocument/2006/relationships/image" Target="../media/image30.jpeg"/><Relationship Id="rId4" Type="http://schemas.openxmlformats.org/officeDocument/2006/relationships/slideLayout" Target="../slideLayouts/slideLayout2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Layout" Target="../slideLayouts/slideLayout30.xml"/><Relationship Id="rId1" Type="http://schemas.openxmlformats.org/officeDocument/2006/relationships/tags" Target="../tags/tag3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2.xml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slide" Target="slide2.xml"/><Relationship Id="rId5" Type="http://schemas.openxmlformats.org/officeDocument/2006/relationships/slideLayout" Target="../slideLayouts/slideLayout19.xml"/><Relationship Id="rId4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20.xml"/><Relationship Id="rId1" Type="http://schemas.openxmlformats.org/officeDocument/2006/relationships/tags" Target="../tags/tag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4" Type="http://schemas.openxmlformats.org/officeDocument/2006/relationships/image" Target="../media/image2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5" Type="http://schemas.openxmlformats.org/officeDocument/2006/relationships/image" Target="../media/image26.jpeg"/><Relationship Id="rId4" Type="http://schemas.openxmlformats.org/officeDocument/2006/relationships/slideLayout" Target="../slideLayouts/slideLayout2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20.xml"/><Relationship Id="rId13" Type="http://schemas.openxmlformats.org/officeDocument/2006/relationships/tags" Target="../tags/tag25.xml"/><Relationship Id="rId18" Type="http://schemas.openxmlformats.org/officeDocument/2006/relationships/slideLayout" Target="../slideLayouts/slideLayout24.xml"/><Relationship Id="rId3" Type="http://schemas.openxmlformats.org/officeDocument/2006/relationships/tags" Target="../tags/tag15.xml"/><Relationship Id="rId7" Type="http://schemas.openxmlformats.org/officeDocument/2006/relationships/tags" Target="../tags/tag19.xml"/><Relationship Id="rId12" Type="http://schemas.openxmlformats.org/officeDocument/2006/relationships/tags" Target="../tags/tag24.xml"/><Relationship Id="rId17" Type="http://schemas.openxmlformats.org/officeDocument/2006/relationships/tags" Target="../tags/tag29.xml"/><Relationship Id="rId2" Type="http://schemas.openxmlformats.org/officeDocument/2006/relationships/tags" Target="../tags/tag14.xml"/><Relationship Id="rId16" Type="http://schemas.openxmlformats.org/officeDocument/2006/relationships/tags" Target="../tags/tag28.xml"/><Relationship Id="rId20" Type="http://schemas.openxmlformats.org/officeDocument/2006/relationships/image" Target="../media/image27.png"/><Relationship Id="rId1" Type="http://schemas.openxmlformats.org/officeDocument/2006/relationships/tags" Target="../tags/tag13.xml"/><Relationship Id="rId6" Type="http://schemas.openxmlformats.org/officeDocument/2006/relationships/tags" Target="../tags/tag18.xml"/><Relationship Id="rId11" Type="http://schemas.openxmlformats.org/officeDocument/2006/relationships/tags" Target="../tags/tag23.xml"/><Relationship Id="rId5" Type="http://schemas.openxmlformats.org/officeDocument/2006/relationships/tags" Target="../tags/tag17.xml"/><Relationship Id="rId15" Type="http://schemas.openxmlformats.org/officeDocument/2006/relationships/tags" Target="../tags/tag27.xml"/><Relationship Id="rId10" Type="http://schemas.openxmlformats.org/officeDocument/2006/relationships/tags" Target="../tags/tag22.xml"/><Relationship Id="rId19" Type="http://schemas.openxmlformats.org/officeDocument/2006/relationships/notesSlide" Target="../notesSlides/notesSlide2.xml"/><Relationship Id="rId4" Type="http://schemas.openxmlformats.org/officeDocument/2006/relationships/tags" Target="../tags/tag16.xml"/><Relationship Id="rId9" Type="http://schemas.openxmlformats.org/officeDocument/2006/relationships/tags" Target="../tags/tag21.xml"/><Relationship Id="rId14" Type="http://schemas.openxmlformats.org/officeDocument/2006/relationships/tags" Target="../tags/tag2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标题 1"/>
          <p:cNvSpPr>
            <a:spLocks noGrp="1"/>
          </p:cNvSpPr>
          <p:nvPr>
            <p:ph type="title"/>
          </p:nvPr>
        </p:nvSpPr>
        <p:spPr bwMode="auto">
          <a:xfrm>
            <a:off x="990434" y="3054856"/>
            <a:ext cx="6798734" cy="130386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第</a:t>
            </a:r>
            <a:r>
              <a:rPr lang="en-US" altLang="zh-CN" b="1" dirty="0" smtClean="0">
                <a:solidFill>
                  <a:srgbClr val="FF0000"/>
                </a:solidFill>
              </a:rPr>
              <a:t>17</a:t>
            </a:r>
            <a:r>
              <a:rPr lang="zh-CN" altLang="en-US" b="1" dirty="0" smtClean="0">
                <a:solidFill>
                  <a:srgbClr val="FF0000"/>
                </a:solidFill>
              </a:rPr>
              <a:t>课 清朝君主专制的强化</a:t>
            </a:r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zh-CN" altLang="en-US" dirty="0" smtClean="0"/>
              <a:t>大兴中学</a:t>
            </a:r>
            <a:r>
              <a:rPr lang="en-US" altLang="zh-CN" dirty="0" smtClean="0"/>
              <a:t>——</a:t>
            </a:r>
            <a:r>
              <a:rPr lang="en-US" dirty="0" smtClean="0"/>
              <a:t>cool</a:t>
            </a:r>
            <a:r>
              <a:rPr lang="zh-CN" altLang="en-US" dirty="0" smtClean="0"/>
              <a:t>烨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5"/>
          <p:cNvSpPr txBox="1">
            <a:spLocks noChangeArrowheads="1"/>
          </p:cNvSpPr>
          <p:nvPr/>
        </p:nvSpPr>
        <p:spPr bwMode="auto">
          <a:xfrm>
            <a:off x="847725" y="2027238"/>
            <a:ext cx="738188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>
                <a:latin typeface="Arial" panose="020B0604020202020204" pitchFamily="34" charset="0"/>
                <a:ea typeface="黑体" panose="02010609060101010101" pitchFamily="49" charset="-122"/>
              </a:rPr>
              <a:t>中央集权、君主专制</a:t>
            </a:r>
          </a:p>
        </p:txBody>
      </p:sp>
      <p:sp>
        <p:nvSpPr>
          <p:cNvPr id="156682" name="Rectangle 10"/>
          <p:cNvSpPr>
            <a:spLocks noChangeArrowheads="1"/>
          </p:cNvSpPr>
          <p:nvPr/>
        </p:nvSpPr>
        <p:spPr bwMode="auto">
          <a:xfrm>
            <a:off x="2219325" y="2381250"/>
            <a:ext cx="5562600" cy="308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latin typeface="Arial" panose="020B0604020202020204" pitchFamily="34" charset="0"/>
                <a:ea typeface="黑体" panose="02010609060101010101" pitchFamily="49" charset="-122"/>
              </a:rPr>
              <a:t>        </a:t>
            </a:r>
            <a:r>
              <a:rPr lang="zh-CN" altLang="en-US" sz="2800">
                <a:latin typeface="Arial" panose="020B0604020202020204" pitchFamily="34" charset="0"/>
                <a:ea typeface="黑体" panose="02010609060101010101" pitchFamily="49" charset="-122"/>
              </a:rPr>
              <a:t>强化  清朝</a:t>
            </a:r>
            <a:r>
              <a:rPr lang="en-US" altLang="zh-CN" sz="2800">
                <a:latin typeface="Arial" panose="020B0604020202020204" pitchFamily="34" charset="0"/>
                <a:ea typeface="黑体" panose="02010609060101010101" pitchFamily="49" charset="-122"/>
              </a:rPr>
              <a:t>——</a:t>
            </a:r>
            <a:r>
              <a:rPr lang="zh-CN" altLang="en-US" sz="2800">
                <a:latin typeface="Arial" panose="020B0604020202020204" pitchFamily="34" charset="0"/>
                <a:ea typeface="黑体" panose="02010609060101010101" pitchFamily="49" charset="-122"/>
              </a:rPr>
              <a:t>军机处</a:t>
            </a:r>
          </a:p>
          <a:p>
            <a:pPr eaLnBrk="1" hangingPunct="1"/>
            <a:endParaRPr lang="zh-CN" altLang="en-US" sz="280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2800">
                <a:latin typeface="Arial" panose="020B0604020202020204" pitchFamily="34" charset="0"/>
                <a:ea typeface="黑体" panose="02010609060101010101" pitchFamily="49" charset="-122"/>
              </a:rPr>
              <a:t>        加强  明朝</a:t>
            </a:r>
            <a:r>
              <a:rPr lang="en-US" altLang="zh-CN" sz="2800">
                <a:latin typeface="Arial" panose="020B0604020202020204" pitchFamily="34" charset="0"/>
                <a:ea typeface="黑体" panose="02010609060101010101" pitchFamily="49" charset="-122"/>
              </a:rPr>
              <a:t>——</a:t>
            </a:r>
            <a:r>
              <a:rPr lang="zh-CN" altLang="en-US" sz="2800">
                <a:latin typeface="Arial" panose="020B0604020202020204" pitchFamily="34" charset="0"/>
                <a:ea typeface="黑体" panose="02010609060101010101" pitchFamily="49" charset="-122"/>
              </a:rPr>
              <a:t>厂卫特务机构</a:t>
            </a:r>
          </a:p>
          <a:p>
            <a:pPr eaLnBrk="1" hangingPunct="1"/>
            <a:endParaRPr lang="zh-CN" altLang="en-US" sz="280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2800">
                <a:latin typeface="Arial" panose="020B0604020202020204" pitchFamily="34" charset="0"/>
                <a:ea typeface="黑体" panose="02010609060101010101" pitchFamily="49" charset="-122"/>
              </a:rPr>
              <a:t>        巩固  汉朝</a:t>
            </a:r>
            <a:r>
              <a:rPr lang="en-US" altLang="zh-CN" sz="2800">
                <a:latin typeface="Arial" panose="020B0604020202020204" pitchFamily="34" charset="0"/>
                <a:ea typeface="黑体" panose="02010609060101010101" pitchFamily="49" charset="-122"/>
              </a:rPr>
              <a:t>——</a:t>
            </a:r>
            <a:r>
              <a:rPr lang="zh-CN" altLang="en-US" sz="2800">
                <a:latin typeface="Arial" panose="020B0604020202020204" pitchFamily="34" charset="0"/>
                <a:ea typeface="黑体" panose="02010609060101010101" pitchFamily="49" charset="-122"/>
              </a:rPr>
              <a:t>推恩令</a:t>
            </a:r>
          </a:p>
          <a:p>
            <a:pPr eaLnBrk="1" hangingPunct="1"/>
            <a:endParaRPr lang="zh-CN" altLang="en-US" sz="280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2800">
                <a:latin typeface="Arial" panose="020B0604020202020204" pitchFamily="34" charset="0"/>
                <a:ea typeface="黑体" panose="02010609060101010101" pitchFamily="49" charset="-122"/>
              </a:rPr>
              <a:t>        开始  秦朝</a:t>
            </a:r>
            <a:r>
              <a:rPr lang="en-US" altLang="zh-CN" sz="2800">
                <a:latin typeface="Arial" panose="020B0604020202020204" pitchFamily="34" charset="0"/>
                <a:ea typeface="黑体" panose="02010609060101010101" pitchFamily="49" charset="-122"/>
              </a:rPr>
              <a:t>——</a:t>
            </a:r>
            <a:r>
              <a:rPr lang="zh-CN" altLang="en-US" sz="2800">
                <a:latin typeface="Arial" panose="020B0604020202020204" pitchFamily="34" charset="0"/>
                <a:ea typeface="黑体" panose="02010609060101010101" pitchFamily="49" charset="-122"/>
              </a:rPr>
              <a:t>郡县制</a:t>
            </a:r>
          </a:p>
        </p:txBody>
      </p:sp>
      <p:sp>
        <p:nvSpPr>
          <p:cNvPr id="156683" name="AutoShape 11"/>
          <p:cNvSpPr>
            <a:spLocks noChangeArrowheads="1"/>
          </p:cNvSpPr>
          <p:nvPr/>
        </p:nvSpPr>
        <p:spPr bwMode="auto">
          <a:xfrm>
            <a:off x="2436813" y="2360613"/>
            <a:ext cx="215900" cy="2971800"/>
          </a:xfrm>
          <a:prstGeom prst="upArrow">
            <a:avLst>
              <a:gd name="adj1" fmla="val 50000"/>
              <a:gd name="adj2" fmla="val 55014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7264400" y="3810000"/>
            <a:ext cx="1879600" cy="304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同侧圆角矩形 8"/>
          <p:cNvSpPr/>
          <p:nvPr/>
        </p:nvSpPr>
        <p:spPr>
          <a:xfrm>
            <a:off x="6732588" y="1236663"/>
            <a:ext cx="2098675" cy="592137"/>
          </a:xfrm>
          <a:prstGeom prst="round2Same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趣味拓展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6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56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682" grpId="0"/>
      <p:bldP spid="15668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组合 12"/>
          <p:cNvGrpSpPr>
            <a:grpSpLocks/>
          </p:cNvGrpSpPr>
          <p:nvPr/>
        </p:nvGrpSpPr>
        <p:grpSpPr bwMode="auto">
          <a:xfrm>
            <a:off x="255588" y="1089025"/>
            <a:ext cx="2719387" cy="850900"/>
            <a:chOff x="1468438" y="2979738"/>
            <a:chExt cx="2619790" cy="850900"/>
          </a:xfrm>
        </p:grpSpPr>
        <p:sp>
          <p:nvSpPr>
            <p:cNvPr id="3" name="MH_SubTitle_2"/>
            <p:cNvSpPr/>
            <p:nvPr>
              <p:custDataLst>
                <p:tags r:id="rId1"/>
              </p:custDataLst>
            </p:nvPr>
          </p:nvSpPr>
          <p:spPr bwMode="auto">
            <a:xfrm>
              <a:off x="2028183" y="3033713"/>
              <a:ext cx="2060045" cy="742950"/>
            </a:xfrm>
            <a:prstGeom prst="homePlate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lIns="548640" tIns="45696" rIns="91386" bIns="73109" anchor="ctr"/>
            <a:lstStyle/>
            <a:p>
              <a:pPr defTabSz="913862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kern="0" dirty="0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文化专制</a:t>
              </a:r>
            </a:p>
          </p:txBody>
        </p:sp>
        <p:sp>
          <p:nvSpPr>
            <p:cNvPr id="4" name="MH_Other_3"/>
            <p:cNvSpPr/>
            <p:nvPr>
              <p:custDataLst>
                <p:tags r:id="rId2"/>
              </p:custDataLst>
            </p:nvPr>
          </p:nvSpPr>
          <p:spPr bwMode="auto">
            <a:xfrm>
              <a:off x="1468438" y="2979738"/>
              <a:ext cx="851852" cy="850900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chemeClr val="accent2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lIns="182880" tIns="146304" rIns="182880" bIns="146304"/>
            <a:lstStyle/>
            <a:p>
              <a:pPr algn="ctr" defTabSz="932472" eaLnBrk="1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cs typeface="Segoe UI" pitchFamily="34" charset="0"/>
              </a:endParaRPr>
            </a:p>
          </p:txBody>
        </p:sp>
      </p:grpSp>
      <p:sp>
        <p:nvSpPr>
          <p:cNvPr id="23555" name="矩形 11"/>
          <p:cNvSpPr>
            <a:spLocks noChangeArrowheads="1"/>
          </p:cNvSpPr>
          <p:nvPr/>
        </p:nvSpPr>
        <p:spPr bwMode="auto">
          <a:xfrm>
            <a:off x="331788" y="1222375"/>
            <a:ext cx="698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探究</a:t>
            </a:r>
            <a:endParaRPr lang="en-US" altLang="zh-CN" sz="20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2000"/>
              <a:t>二</a:t>
            </a:r>
          </a:p>
        </p:txBody>
      </p:sp>
      <p:pic>
        <p:nvPicPr>
          <p:cNvPr id="23556" name="图片 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3713" y="1576388"/>
            <a:ext cx="3433762" cy="269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单圆角矩形 7"/>
          <p:cNvSpPr/>
          <p:nvPr/>
        </p:nvSpPr>
        <p:spPr>
          <a:xfrm>
            <a:off x="836613" y="2781300"/>
            <a:ext cx="3941762" cy="3117850"/>
          </a:xfrm>
          <a:prstGeom prst="snipRoundRect">
            <a:avLst/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清朝皇帝钳制思想、打压言论。多次下令学者开设书院、集会结社，言论、出版必须接受官方的严格管制。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组合 7"/>
          <p:cNvGrpSpPr>
            <a:grpSpLocks/>
          </p:cNvGrpSpPr>
          <p:nvPr/>
        </p:nvGrpSpPr>
        <p:grpSpPr bwMode="auto">
          <a:xfrm>
            <a:off x="1873250" y="1395413"/>
            <a:ext cx="1206500" cy="669925"/>
            <a:chOff x="4455707" y="2644160"/>
            <a:chExt cx="1205635" cy="669851"/>
          </a:xfrm>
        </p:grpSpPr>
        <p:sp>
          <p:nvSpPr>
            <p:cNvPr id="24587" name="MH_Other_1"/>
            <p:cNvSpPr>
              <a:spLocks/>
            </p:cNvSpPr>
            <p:nvPr>
              <p:custDataLst>
                <p:tags r:id="rId2"/>
              </p:custDataLst>
            </p:nvPr>
          </p:nvSpPr>
          <p:spPr bwMode="auto">
            <a:xfrm>
              <a:off x="4997395" y="2644160"/>
              <a:ext cx="663947" cy="669851"/>
            </a:xfrm>
            <a:custGeom>
              <a:avLst/>
              <a:gdLst>
                <a:gd name="T0" fmla="*/ 144585 w 646488"/>
                <a:gd name="T1" fmla="*/ 0 h 990214"/>
                <a:gd name="T2" fmla="*/ 617462 w 646488"/>
                <a:gd name="T3" fmla="*/ 7283 h 990214"/>
                <a:gd name="T4" fmla="*/ 144585 w 646488"/>
                <a:gd name="T5" fmla="*/ 14566 h 990214"/>
                <a:gd name="T6" fmla="*/ 49282 w 646488"/>
                <a:gd name="T7" fmla="*/ 14418 h 990214"/>
                <a:gd name="T8" fmla="*/ 0 w 646488"/>
                <a:gd name="T9" fmla="*/ 14182 h 990214"/>
                <a:gd name="T10" fmla="*/ 84216 w 646488"/>
                <a:gd name="T11" fmla="*/ 13780 h 990214"/>
                <a:gd name="T12" fmla="*/ 363822 w 646488"/>
                <a:gd name="T13" fmla="*/ 7283 h 990214"/>
                <a:gd name="T14" fmla="*/ 84216 w 646488"/>
                <a:gd name="T15" fmla="*/ 786 h 990214"/>
                <a:gd name="T16" fmla="*/ 0 w 646488"/>
                <a:gd name="T17" fmla="*/ 384 h 990214"/>
                <a:gd name="T18" fmla="*/ 49282 w 646488"/>
                <a:gd name="T19" fmla="*/ 148 h 990214"/>
                <a:gd name="T20" fmla="*/ 144585 w 646488"/>
                <a:gd name="T21" fmla="*/ 0 h 99021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646488"/>
                <a:gd name="T34" fmla="*/ 0 h 990214"/>
                <a:gd name="T35" fmla="*/ 646488 w 646488"/>
                <a:gd name="T36" fmla="*/ 990214 h 99021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646488" h="990214">
                  <a:moveTo>
                    <a:pt x="151381" y="0"/>
                  </a:moveTo>
                  <a:cubicBezTo>
                    <a:pt x="424821" y="0"/>
                    <a:pt x="646488" y="221667"/>
                    <a:pt x="646488" y="495107"/>
                  </a:cubicBezTo>
                  <a:cubicBezTo>
                    <a:pt x="646488" y="768547"/>
                    <a:pt x="424821" y="990214"/>
                    <a:pt x="151381" y="990214"/>
                  </a:cubicBezTo>
                  <a:cubicBezTo>
                    <a:pt x="117201" y="990214"/>
                    <a:pt x="83830" y="986751"/>
                    <a:pt x="51600" y="980155"/>
                  </a:cubicBezTo>
                  <a:lnTo>
                    <a:pt x="0" y="964138"/>
                  </a:lnTo>
                  <a:lnTo>
                    <a:pt x="88175" y="936767"/>
                  </a:lnTo>
                  <a:cubicBezTo>
                    <a:pt x="260213" y="864002"/>
                    <a:pt x="380926" y="693652"/>
                    <a:pt x="380926" y="495107"/>
                  </a:cubicBezTo>
                  <a:cubicBezTo>
                    <a:pt x="380926" y="296563"/>
                    <a:pt x="260213" y="126213"/>
                    <a:pt x="88175" y="53447"/>
                  </a:cubicBezTo>
                  <a:lnTo>
                    <a:pt x="0" y="26076"/>
                  </a:lnTo>
                  <a:lnTo>
                    <a:pt x="51600" y="10059"/>
                  </a:lnTo>
                  <a:cubicBezTo>
                    <a:pt x="83830" y="3464"/>
                    <a:pt x="117201" y="0"/>
                    <a:pt x="15138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  <p:sp>
          <p:nvSpPr>
            <p:cNvPr id="20" name="MH_SubTitle_1"/>
            <p:cNvSpPr/>
            <p:nvPr>
              <p:custDataLst>
                <p:tags r:id="rId3"/>
              </p:custDataLst>
            </p:nvPr>
          </p:nvSpPr>
          <p:spPr>
            <a:xfrm>
              <a:off x="4455707" y="2758447"/>
              <a:ext cx="874086" cy="441276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rgbClr val="FFC000"/>
              </a:solidFill>
            </a:ln>
          </p:spPr>
          <p:txBody>
            <a:bodyPr lIns="0" tIns="0" rIns="0" bIns="0" anchor="ctr">
              <a:normAutofit fontScale="85000" lnSpcReduction="200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rgbClr val="FF0000"/>
                  </a:solidFill>
                  <a:latin typeface="+mn-lt"/>
                  <a:ea typeface="黑体" panose="02010609060101010101" pitchFamily="49" charset="-122"/>
                </a:rPr>
                <a:t>思考</a:t>
              </a:r>
              <a:endParaRPr lang="da-DK" altLang="zh-CN" sz="280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24579" name="MH_Text_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143250" y="1419225"/>
            <a:ext cx="3611563" cy="623888"/>
          </a:xfrm>
          <a:prstGeom prst="rect">
            <a:avLst/>
          </a:prstGeom>
          <a:solidFill>
            <a:srgbClr val="FDFAEB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>
                <a:latin typeface="Arial" panose="020B0604020202020204" pitchFamily="34" charset="0"/>
                <a:ea typeface="黑体" panose="02010609060101010101" pitchFamily="49" charset="-122"/>
              </a:rPr>
              <a:t>你对文字狱了解多少呢？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704850" y="2451100"/>
            <a:ext cx="3429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（</a:t>
            </a:r>
            <a:r>
              <a:rPr lang="en-US" altLang="zh-CN" sz="2800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1</a:t>
            </a:r>
            <a:r>
              <a:rPr lang="zh-CN" altLang="en-US" sz="2800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）目的：</a:t>
            </a:r>
          </a:p>
        </p:txBody>
      </p:sp>
      <p:sp>
        <p:nvSpPr>
          <p:cNvPr id="24" name="Text Box 6"/>
          <p:cNvSpPr txBox="1">
            <a:spLocks noChangeArrowheads="1"/>
          </p:cNvSpPr>
          <p:nvPr/>
        </p:nvSpPr>
        <p:spPr bwMode="auto">
          <a:xfrm>
            <a:off x="2643188" y="2352675"/>
            <a:ext cx="548640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>
                <a:latin typeface="Arial" panose="020B0604020202020204" pitchFamily="34" charset="0"/>
                <a:ea typeface="黑体" panose="02010609060101010101" pitchFamily="49" charset="-122"/>
              </a:rPr>
              <a:t>为了加强专制，从思想上严密控制知识分子</a:t>
            </a:r>
          </a:p>
        </p:txBody>
      </p:sp>
      <p:sp>
        <p:nvSpPr>
          <p:cNvPr id="25" name="Text Box 7"/>
          <p:cNvSpPr txBox="1">
            <a:spLocks noChangeArrowheads="1"/>
          </p:cNvSpPr>
          <p:nvPr/>
        </p:nvSpPr>
        <p:spPr bwMode="auto">
          <a:xfrm>
            <a:off x="704850" y="3327400"/>
            <a:ext cx="27432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（</a:t>
            </a:r>
            <a:r>
              <a:rPr lang="en-US" altLang="zh-CN" sz="2800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2</a:t>
            </a:r>
            <a:r>
              <a:rPr lang="zh-CN" altLang="en-US" sz="2800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）皇帝：</a:t>
            </a:r>
          </a:p>
        </p:txBody>
      </p:sp>
      <p:sp>
        <p:nvSpPr>
          <p:cNvPr id="26" name="Text Box 8"/>
          <p:cNvSpPr txBox="1">
            <a:spLocks noChangeArrowheads="1"/>
          </p:cNvSpPr>
          <p:nvPr/>
        </p:nvSpPr>
        <p:spPr bwMode="auto">
          <a:xfrm>
            <a:off x="2643188" y="3424238"/>
            <a:ext cx="55626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>
                <a:latin typeface="Arial" panose="020B0604020202020204" pitchFamily="34" charset="0"/>
                <a:ea typeface="黑体" panose="02010609060101010101" pitchFamily="49" charset="-122"/>
              </a:rPr>
              <a:t>康熙、雍正、乾隆三朝最为严重</a:t>
            </a:r>
          </a:p>
        </p:txBody>
      </p:sp>
      <p:sp>
        <p:nvSpPr>
          <p:cNvPr id="27" name="Text Box 9"/>
          <p:cNvSpPr txBox="1">
            <a:spLocks noChangeArrowheads="1"/>
          </p:cNvSpPr>
          <p:nvPr/>
        </p:nvSpPr>
        <p:spPr bwMode="auto">
          <a:xfrm>
            <a:off x="704850" y="4203700"/>
            <a:ext cx="2667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（</a:t>
            </a:r>
            <a:r>
              <a:rPr lang="en-US" altLang="zh-CN" sz="2800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3</a:t>
            </a:r>
            <a:r>
              <a:rPr lang="zh-CN" altLang="en-US" sz="2800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）影响：</a:t>
            </a:r>
          </a:p>
        </p:txBody>
      </p:sp>
      <p:sp>
        <p:nvSpPr>
          <p:cNvPr id="28" name="Text Box 10"/>
          <p:cNvSpPr txBox="1">
            <a:spLocks noChangeArrowheads="1"/>
          </p:cNvSpPr>
          <p:nvPr/>
        </p:nvSpPr>
        <p:spPr bwMode="auto">
          <a:xfrm>
            <a:off x="2643188" y="4065588"/>
            <a:ext cx="4495800" cy="137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>
                <a:latin typeface="Arial" panose="020B0604020202020204" pitchFamily="34" charset="0"/>
                <a:ea typeface="黑体" panose="02010609060101010101" pitchFamily="49" charset="-122"/>
              </a:rPr>
              <a:t>造成了社会恐怖，摧残了人才，禁锢了思想，阻碍了社会的发展进步</a:t>
            </a:r>
            <a:endParaRPr lang="zh-CN" altLang="en-US" sz="2800">
              <a:solidFill>
                <a:schemeClr val="accent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24586" name="图片 1"/>
          <p:cNvPicPr>
            <a:picLocks noChangeAspect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0200" y="4430713"/>
            <a:ext cx="2938463" cy="253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1362075"/>
            <a:ext cx="6473825" cy="127793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pPr marL="0" indent="0" eaLnBrk="1" hangingPunct="1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dirty="0" smtClean="0">
                <a:ea typeface="黑体" panose="02010609060101010101" pitchFamily="49" charset="-122"/>
              </a:rPr>
              <a:t>想一想：秦朝、西汉、明朝、清朝为加强思想控制各采取了怎样的措施？</a:t>
            </a:r>
          </a:p>
          <a:p>
            <a:pPr marL="0" indent="228600" eaLnBrk="1" hangingPunct="1">
              <a:lnSpc>
                <a:spcPct val="150000"/>
              </a:lnSpc>
              <a:spcBef>
                <a:spcPts val="0"/>
              </a:spcBef>
              <a:defRPr/>
            </a:pPr>
            <a:endParaRPr lang="en-US" altLang="zh-CN" dirty="0" smtClean="0">
              <a:ea typeface="黑体" panose="02010609060101010101" pitchFamily="49" charset="-122"/>
            </a:endParaRPr>
          </a:p>
        </p:txBody>
      </p:sp>
      <p:graphicFrame>
        <p:nvGraphicFramePr>
          <p:cNvPr id="107555" name="Group 35"/>
          <p:cNvGraphicFramePr>
            <a:graphicFrameLocks noGrp="1"/>
          </p:cNvGraphicFramePr>
          <p:nvPr>
            <p:ph sz="half" idx="4294967295"/>
          </p:nvPr>
        </p:nvGraphicFramePr>
        <p:xfrm>
          <a:off x="0" y="3232150"/>
          <a:ext cx="5562600" cy="3028950"/>
        </p:xfrm>
        <a:graphic>
          <a:graphicData uri="http://schemas.openxmlformats.org/drawingml/2006/table">
            <a:tbl>
              <a:tblPr/>
              <a:tblGrid>
                <a:gridCol w="1993900"/>
                <a:gridCol w="3568700"/>
              </a:tblGrid>
              <a:tr h="69363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黑体" panose="02010609060101010101" pitchFamily="49" charset="-122"/>
                        </a:rPr>
                        <a:t>秦朝</a:t>
                      </a:r>
                    </a:p>
                  </a:txBody>
                  <a:tcPr marT="45714" marB="45714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黑体" panose="02010609060101010101" pitchFamily="49" charset="-122"/>
                        </a:rPr>
                        <a:t>“焚书坑儒”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9448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黑体" panose="02010609060101010101" pitchFamily="49" charset="-122"/>
                        </a:rPr>
                        <a:t>西汉</a:t>
                      </a:r>
                    </a:p>
                  </a:txBody>
                  <a:tcPr marT="45714" marB="45714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黑体" panose="02010609060101010101" pitchFamily="49" charset="-122"/>
                        </a:rPr>
                        <a:t>“罢黜百家，独尊儒术”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7285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黑体" panose="02010609060101010101" pitchFamily="49" charset="-122"/>
                        </a:rPr>
                        <a:t>明朝</a:t>
                      </a:r>
                    </a:p>
                  </a:txBody>
                  <a:tcPr marT="45714" marB="45714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黑体" panose="02010609060101010101" pitchFamily="49" charset="-122"/>
                        </a:rPr>
                        <a:t>八股取士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661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黑体" panose="02010609060101010101" pitchFamily="49" charset="-122"/>
                        </a:rPr>
                        <a:t>清朝</a:t>
                      </a:r>
                    </a:p>
                  </a:txBody>
                  <a:tcPr marT="45714" marB="45714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charset="0"/>
                          <a:ea typeface="黑体" panose="02010609060101010101" pitchFamily="49" charset="-122"/>
                        </a:rPr>
                        <a:t>文字狱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7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H_SubTitle_2"/>
          <p:cNvSpPr/>
          <p:nvPr>
            <p:custDataLst>
              <p:tags r:id="rId1"/>
            </p:custDataLst>
          </p:nvPr>
        </p:nvSpPr>
        <p:spPr bwMode="auto">
          <a:xfrm>
            <a:off x="1258888" y="1381125"/>
            <a:ext cx="3094037" cy="742950"/>
          </a:xfrm>
          <a:prstGeom prst="homePlate">
            <a:avLst/>
          </a:prstGeom>
          <a:solidFill>
            <a:srgbClr val="92D050"/>
          </a:solidFill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lIns="548640" tIns="45696" rIns="91386" bIns="73109" anchor="ctr"/>
          <a:lstStyle/>
          <a:p>
            <a:pPr defTabSz="91386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kern="0" dirty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毁书与删书：</a:t>
            </a:r>
          </a:p>
        </p:txBody>
      </p:sp>
      <p:sp>
        <p:nvSpPr>
          <p:cNvPr id="6" name="单圆角矩形 5"/>
          <p:cNvSpPr/>
          <p:nvPr/>
        </p:nvSpPr>
        <p:spPr>
          <a:xfrm>
            <a:off x="615950" y="2855913"/>
            <a:ext cx="7912100" cy="3360737"/>
          </a:xfrm>
          <a:prstGeom prst="snipRoundRect">
            <a:avLst/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2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目的</a:t>
            </a:r>
            <a:r>
              <a:rPr lang="en-US" altLang="zh-CN" sz="2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维护集权统治，在文化上实行专制政策。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2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措施</a:t>
            </a:r>
            <a:r>
              <a:rPr lang="en-US" altLang="zh-CN" sz="2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lang="en-US" altLang="zh-CN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①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大力提倡尊孔读经，组织人力大规模 进行整理文献和编纂书籍的活动。②对全国书籍进行全面检查，把认为是对清朝统治不利的书籍列为禁书，收缴并进行销毁。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2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后果</a:t>
            </a:r>
            <a:r>
              <a:rPr lang="en-US" altLang="zh-CN" sz="2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许多珍贵的书籍被查禁和销毁。</a:t>
            </a:r>
          </a:p>
        </p:txBody>
      </p:sp>
      <p:pic>
        <p:nvPicPr>
          <p:cNvPr id="26628" name="图片 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1238" y="1071563"/>
            <a:ext cx="2916237" cy="178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4" name="Text Box 4"/>
          <p:cNvSpPr txBox="1">
            <a:spLocks noChangeArrowheads="1"/>
          </p:cNvSpPr>
          <p:nvPr/>
        </p:nvSpPr>
        <p:spPr bwMode="auto">
          <a:xfrm>
            <a:off x="461963" y="1828800"/>
            <a:ext cx="2286000" cy="608013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3200">
                <a:latin typeface="Times New Roman" panose="02020603050405020304" pitchFamily="18" charset="0"/>
                <a:ea typeface="黑体" panose="02010609060101010101" pitchFamily="49" charset="-122"/>
              </a:rPr>
              <a:t>满洲的兴起</a:t>
            </a:r>
          </a:p>
        </p:txBody>
      </p:sp>
      <p:sp>
        <p:nvSpPr>
          <p:cNvPr id="46085" name="Text Box 5"/>
          <p:cNvSpPr txBox="1">
            <a:spLocks noChangeArrowheads="1"/>
          </p:cNvSpPr>
          <p:nvPr/>
        </p:nvSpPr>
        <p:spPr bwMode="auto">
          <a:xfrm>
            <a:off x="461963" y="4267200"/>
            <a:ext cx="2362200" cy="608013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3200">
                <a:latin typeface="Times New Roman" panose="02020603050405020304" pitchFamily="18" charset="0"/>
                <a:ea typeface="黑体" panose="02010609060101010101" pitchFamily="49" charset="-122"/>
              </a:rPr>
              <a:t>清朝的建立</a:t>
            </a:r>
          </a:p>
        </p:txBody>
      </p:sp>
      <p:sp>
        <p:nvSpPr>
          <p:cNvPr id="46086" name="Text Box 6"/>
          <p:cNvSpPr txBox="1">
            <a:spLocks noChangeArrowheads="1"/>
          </p:cNvSpPr>
          <p:nvPr/>
        </p:nvSpPr>
        <p:spPr bwMode="auto">
          <a:xfrm>
            <a:off x="3128963" y="3124200"/>
            <a:ext cx="3200400" cy="608013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3200">
                <a:latin typeface="Times New Roman" panose="02020603050405020304" pitchFamily="18" charset="0"/>
                <a:ea typeface="黑体" panose="02010609060101010101" pitchFamily="49" charset="-122"/>
              </a:rPr>
              <a:t>君主专制的强化</a:t>
            </a:r>
          </a:p>
        </p:txBody>
      </p:sp>
      <p:sp>
        <p:nvSpPr>
          <p:cNvPr id="46088" name="Text Box 8"/>
          <p:cNvSpPr txBox="1">
            <a:spLocks noChangeArrowheads="1"/>
          </p:cNvSpPr>
          <p:nvPr/>
        </p:nvSpPr>
        <p:spPr bwMode="auto">
          <a:xfrm>
            <a:off x="6176963" y="1828800"/>
            <a:ext cx="2362200" cy="608013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3200">
                <a:latin typeface="Times New Roman" panose="02020603050405020304" pitchFamily="18" charset="0"/>
                <a:ea typeface="黑体" panose="02010609060101010101" pitchFamily="49" charset="-122"/>
              </a:rPr>
              <a:t>军机处设立</a:t>
            </a:r>
          </a:p>
        </p:txBody>
      </p:sp>
      <p:sp>
        <p:nvSpPr>
          <p:cNvPr id="46089" name="Text Box 9"/>
          <p:cNvSpPr txBox="1">
            <a:spLocks noChangeArrowheads="1"/>
          </p:cNvSpPr>
          <p:nvPr/>
        </p:nvSpPr>
        <p:spPr bwMode="auto">
          <a:xfrm>
            <a:off x="6630988" y="4264025"/>
            <a:ext cx="1908175" cy="5842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3200">
                <a:latin typeface="Times New Roman" panose="02020603050405020304" pitchFamily="18" charset="0"/>
                <a:ea typeface="黑体" panose="02010609060101010101" pitchFamily="49" charset="-122"/>
              </a:rPr>
              <a:t>文化专制</a:t>
            </a:r>
          </a:p>
        </p:txBody>
      </p:sp>
      <p:sp>
        <p:nvSpPr>
          <p:cNvPr id="46090" name="Text Box 10"/>
          <p:cNvSpPr txBox="1">
            <a:spLocks noChangeArrowheads="1"/>
          </p:cNvSpPr>
          <p:nvPr/>
        </p:nvSpPr>
        <p:spPr bwMode="auto">
          <a:xfrm>
            <a:off x="2557463" y="5561013"/>
            <a:ext cx="4343400" cy="608012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3200">
                <a:latin typeface="Times New Roman" panose="02020603050405020304" pitchFamily="18" charset="0"/>
                <a:ea typeface="黑体" panose="02010609060101010101" pitchFamily="49" charset="-122"/>
              </a:rPr>
              <a:t>解放思想和人才培养</a:t>
            </a:r>
          </a:p>
        </p:txBody>
      </p:sp>
      <p:sp>
        <p:nvSpPr>
          <p:cNvPr id="46091" name="Text Box 11"/>
          <p:cNvSpPr txBox="1">
            <a:spLocks noChangeArrowheads="1"/>
          </p:cNvSpPr>
          <p:nvPr/>
        </p:nvSpPr>
        <p:spPr bwMode="auto">
          <a:xfrm>
            <a:off x="4175125" y="3908425"/>
            <a:ext cx="554038" cy="14478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历史链接</a:t>
            </a:r>
          </a:p>
        </p:txBody>
      </p:sp>
      <p:sp>
        <p:nvSpPr>
          <p:cNvPr id="46093" name="Line 13"/>
          <p:cNvSpPr>
            <a:spLocks noChangeShapeType="1"/>
          </p:cNvSpPr>
          <p:nvPr/>
        </p:nvSpPr>
        <p:spPr bwMode="auto">
          <a:xfrm flipV="1">
            <a:off x="1604963" y="3429000"/>
            <a:ext cx="1524000" cy="8382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094" name="Line 14"/>
          <p:cNvSpPr>
            <a:spLocks noChangeShapeType="1"/>
          </p:cNvSpPr>
          <p:nvPr/>
        </p:nvSpPr>
        <p:spPr bwMode="auto">
          <a:xfrm flipV="1">
            <a:off x="6329363" y="2438400"/>
            <a:ext cx="1066800" cy="9144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095" name="Line 15"/>
          <p:cNvSpPr>
            <a:spLocks noChangeShapeType="1"/>
          </p:cNvSpPr>
          <p:nvPr/>
        </p:nvSpPr>
        <p:spPr bwMode="auto">
          <a:xfrm>
            <a:off x="6329363" y="3505200"/>
            <a:ext cx="1295400" cy="7620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096" name="Line 16"/>
          <p:cNvSpPr>
            <a:spLocks noChangeShapeType="1"/>
          </p:cNvSpPr>
          <p:nvPr/>
        </p:nvSpPr>
        <p:spPr bwMode="auto">
          <a:xfrm>
            <a:off x="1528763" y="2438400"/>
            <a:ext cx="1600200" cy="9144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097" name="Line 17"/>
          <p:cNvSpPr>
            <a:spLocks noChangeShapeType="1"/>
          </p:cNvSpPr>
          <p:nvPr/>
        </p:nvSpPr>
        <p:spPr bwMode="auto">
          <a:xfrm>
            <a:off x="4729163" y="3733800"/>
            <a:ext cx="0" cy="1833563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46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46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46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46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46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46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500"/>
                                        <p:tgtEl>
                                          <p:spTgt spid="46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500"/>
                                        <p:tgtEl>
                                          <p:spTgt spid="46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46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4" grpId="0" animBg="1"/>
      <p:bldP spid="46085" grpId="0" animBg="1"/>
      <p:bldP spid="46086" grpId="0" animBg="1"/>
      <p:bldP spid="46088" grpId="0" animBg="1"/>
      <p:bldP spid="46089" grpId="0" animBg="1"/>
      <p:bldP spid="46090" grpId="0" animBg="1"/>
      <p:bldP spid="46091" grpId="0" animBg="1"/>
      <p:bldP spid="46093" grpId="0" animBg="1"/>
      <p:bldP spid="46094" grpId="0" animBg="1"/>
      <p:bldP spid="46095" grpId="0" animBg="1"/>
      <p:bldP spid="46096" grpId="0" animBg="1"/>
      <p:bldP spid="4609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006475" y="1411288"/>
            <a:ext cx="7273925" cy="526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【1】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以下内容，属于努尔哈赤统治时期的是（   ）</a:t>
            </a:r>
          </a:p>
          <a:p>
            <a:pPr algn="just">
              <a:lnSpc>
                <a:spcPct val="150000"/>
              </a:lnSpc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①统一女真各部②建立后金③改国号为清④迁都沈阳⑤设立军机处</a:t>
            </a:r>
          </a:p>
          <a:p>
            <a:pPr algn="just">
              <a:lnSpc>
                <a:spcPct val="150000"/>
              </a:lnSpc>
            </a:pP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．①②③</a:t>
            </a:r>
          </a:p>
          <a:p>
            <a:pPr algn="just">
              <a:lnSpc>
                <a:spcPct val="150000"/>
              </a:lnSpc>
            </a:pP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．③④⑤</a:t>
            </a:r>
          </a:p>
          <a:p>
            <a:pPr algn="just">
              <a:lnSpc>
                <a:spcPct val="150000"/>
              </a:lnSpc>
            </a:pP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．②③④</a:t>
            </a:r>
          </a:p>
          <a:p>
            <a:pPr algn="just">
              <a:lnSpc>
                <a:spcPct val="150000"/>
              </a:lnSpc>
            </a:pP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．①②④</a:t>
            </a:r>
          </a:p>
        </p:txBody>
      </p:sp>
      <p:sp>
        <p:nvSpPr>
          <p:cNvPr id="7" name="Text Box 13"/>
          <p:cNvSpPr txBox="1">
            <a:spLocks noChangeArrowheads="1"/>
          </p:cNvSpPr>
          <p:nvPr/>
        </p:nvSpPr>
        <p:spPr bwMode="auto">
          <a:xfrm>
            <a:off x="1547813" y="2133600"/>
            <a:ext cx="6604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endParaRPr lang="en-US" altLang="zh-CN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大兴中学</a:t>
            </a:r>
            <a:r>
              <a:rPr lang="en-US" altLang="zh-CN" smtClean="0"/>
              <a:t>——</a:t>
            </a:r>
            <a:r>
              <a:rPr lang="en-US" smtClean="0"/>
              <a:t>cool</a:t>
            </a:r>
            <a:r>
              <a:rPr lang="zh-CN" altLang="en-US" smtClean="0"/>
              <a:t>烨</a:t>
            </a:r>
            <a:endParaRPr 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174750" y="1366838"/>
            <a:ext cx="7172325" cy="461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【2】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如果把“锦衣卫、东厂和西厂”“军机处”“文字狱”确定为一个学习单元，则这个单元的主题应该是（   ）</a:t>
            </a:r>
          </a:p>
          <a:p>
            <a:pPr algn="just">
              <a:lnSpc>
                <a:spcPct val="150000"/>
              </a:lnSpc>
            </a:pP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．特务统治的强化</a:t>
            </a:r>
          </a:p>
          <a:p>
            <a:pPr algn="just">
              <a:lnSpc>
                <a:spcPct val="150000"/>
              </a:lnSpc>
            </a:pP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．思想控制的加强</a:t>
            </a:r>
          </a:p>
          <a:p>
            <a:pPr algn="just">
              <a:lnSpc>
                <a:spcPct val="150000"/>
              </a:lnSpc>
            </a:pP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．文化专制的强化</a:t>
            </a:r>
          </a:p>
          <a:p>
            <a:pPr algn="just">
              <a:lnSpc>
                <a:spcPct val="150000"/>
              </a:lnSpc>
            </a:pP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．专制集权的加强</a:t>
            </a:r>
          </a:p>
        </p:txBody>
      </p:sp>
      <p:sp>
        <p:nvSpPr>
          <p:cNvPr id="8" name="Text Box 13"/>
          <p:cNvSpPr txBox="1">
            <a:spLocks noChangeArrowheads="1"/>
          </p:cNvSpPr>
          <p:nvPr/>
        </p:nvSpPr>
        <p:spPr bwMode="auto">
          <a:xfrm>
            <a:off x="4919663" y="2781300"/>
            <a:ext cx="6604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大兴中学</a:t>
            </a:r>
            <a:r>
              <a:rPr lang="en-US" altLang="zh-CN" smtClean="0"/>
              <a:t>——</a:t>
            </a:r>
            <a:r>
              <a:rPr lang="en-US" smtClean="0"/>
              <a:t>cool</a:t>
            </a:r>
            <a:r>
              <a:rPr lang="zh-CN" altLang="en-US" smtClean="0"/>
              <a:t>烨</a:t>
            </a:r>
            <a:endParaRPr 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MH_Text_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035175" y="4232275"/>
            <a:ext cx="6048375" cy="176371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以上图片涉及的是我国哪一个朝代的历史？它是由哪一民族建立的？又是如何强化君主专制的呢？ </a:t>
            </a:r>
          </a:p>
        </p:txBody>
      </p:sp>
      <p:pic>
        <p:nvPicPr>
          <p:cNvPr id="14339" name="图片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013" y="1409700"/>
            <a:ext cx="4379912" cy="2557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图片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9825" y="1409700"/>
            <a:ext cx="3868738" cy="2557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013" y="4232275"/>
            <a:ext cx="1581150" cy="219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Entry_2">
            <a:hlinkClick r:id="rId6" action="ppaction://hlinksldjump"/>
          </p:cNvPr>
          <p:cNvSpPr/>
          <p:nvPr>
            <p:custDataLst>
              <p:tags r:id="rId1"/>
            </p:custDataLst>
          </p:nvPr>
        </p:nvSpPr>
        <p:spPr>
          <a:xfrm>
            <a:off x="2644775" y="2806700"/>
            <a:ext cx="4787900" cy="43656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 w="12700" cap="sq">
            <a:solidFill>
              <a:schemeClr val="accent4">
                <a:lumMod val="75000"/>
              </a:schemeClr>
            </a:solidFill>
            <a:prstDash val="dash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72000"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军机处的设立</a:t>
            </a:r>
          </a:p>
        </p:txBody>
      </p:sp>
      <p:sp>
        <p:nvSpPr>
          <p:cNvPr id="7" name="MH_Entry_2">
            <a:hlinkClick r:id="rId6" action="ppaction://hlinksldjump"/>
          </p:cNvPr>
          <p:cNvSpPr/>
          <p:nvPr>
            <p:custDataLst>
              <p:tags r:id="rId2"/>
            </p:custDataLst>
          </p:nvPr>
        </p:nvSpPr>
        <p:spPr>
          <a:xfrm>
            <a:off x="2670175" y="3841750"/>
            <a:ext cx="4762500" cy="43656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12700" cap="sq">
            <a:solidFill>
              <a:schemeClr val="accent4">
                <a:lumMod val="75000"/>
              </a:schemeClr>
            </a:solidFill>
            <a:prstDash val="dash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72000"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文化专制</a:t>
            </a:r>
          </a:p>
        </p:txBody>
      </p:sp>
      <p:sp>
        <p:nvSpPr>
          <p:cNvPr id="8" name="MH_Number_1">
            <a:hlinkClick r:id="rId6" action="ppaction://hlinksldjump"/>
          </p:cNvPr>
          <p:cNvSpPr/>
          <p:nvPr>
            <p:custDataLst>
              <p:tags r:id="rId3"/>
            </p:custDataLst>
          </p:nvPr>
        </p:nvSpPr>
        <p:spPr>
          <a:xfrm>
            <a:off x="2016125" y="2806700"/>
            <a:ext cx="501650" cy="434975"/>
          </a:xfrm>
          <a:custGeom>
            <a:avLst/>
            <a:gdLst>
              <a:gd name="connsiteX0" fmla="*/ 93305 w 373220"/>
              <a:gd name="connsiteY0" fmla="*/ 0 h 323217"/>
              <a:gd name="connsiteX1" fmla="*/ 279915 w 373220"/>
              <a:gd name="connsiteY1" fmla="*/ 0 h 323217"/>
              <a:gd name="connsiteX2" fmla="*/ 373220 w 373220"/>
              <a:gd name="connsiteY2" fmla="*/ 161609 h 323217"/>
              <a:gd name="connsiteX3" fmla="*/ 279915 w 373220"/>
              <a:gd name="connsiteY3" fmla="*/ 323217 h 323217"/>
              <a:gd name="connsiteX4" fmla="*/ 93306 w 373220"/>
              <a:gd name="connsiteY4" fmla="*/ 323216 h 323217"/>
              <a:gd name="connsiteX5" fmla="*/ 0 w 373220"/>
              <a:gd name="connsiteY5" fmla="*/ 161608 h 323217"/>
              <a:gd name="connsiteX6" fmla="*/ 93305 w 373220"/>
              <a:gd name="connsiteY6" fmla="*/ 0 h 323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3220" h="323217">
                <a:moveTo>
                  <a:pt x="93305" y="0"/>
                </a:moveTo>
                <a:lnTo>
                  <a:pt x="279915" y="0"/>
                </a:lnTo>
                <a:lnTo>
                  <a:pt x="373220" y="161609"/>
                </a:lnTo>
                <a:lnTo>
                  <a:pt x="279915" y="323217"/>
                </a:lnTo>
                <a:lnTo>
                  <a:pt x="93306" y="323216"/>
                </a:lnTo>
                <a:lnTo>
                  <a:pt x="0" y="161608"/>
                </a:lnTo>
                <a:lnTo>
                  <a:pt x="93305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2400" dirty="0">
                <a:solidFill>
                  <a:srgbClr val="FFFFFF"/>
                </a:solidFill>
                <a:ea typeface="Alt Matey" pitchFamily="2" charset="0"/>
                <a:cs typeface="Arial" panose="020B0604020202020204" pitchFamily="34" charset="0"/>
              </a:rPr>
              <a:t>1</a:t>
            </a:r>
            <a:endParaRPr lang="zh-CN" altLang="en-US" sz="2400" dirty="0">
              <a:solidFill>
                <a:srgbClr val="FFFFFF"/>
              </a:solidFill>
              <a:ea typeface="Alt Matey" pitchFamily="2" charset="0"/>
              <a:cs typeface="Arial" panose="020B0604020202020204" pitchFamily="34" charset="0"/>
            </a:endParaRPr>
          </a:p>
        </p:txBody>
      </p:sp>
      <p:sp>
        <p:nvSpPr>
          <p:cNvPr id="9" name="MH_Number_1">
            <a:hlinkClick r:id="rId6" action="ppaction://hlinksldjump"/>
          </p:cNvPr>
          <p:cNvSpPr/>
          <p:nvPr>
            <p:custDataLst>
              <p:tags r:id="rId4"/>
            </p:custDataLst>
          </p:nvPr>
        </p:nvSpPr>
        <p:spPr>
          <a:xfrm>
            <a:off x="2016125" y="3843338"/>
            <a:ext cx="501650" cy="434975"/>
          </a:xfrm>
          <a:custGeom>
            <a:avLst/>
            <a:gdLst>
              <a:gd name="connsiteX0" fmla="*/ 93305 w 373220"/>
              <a:gd name="connsiteY0" fmla="*/ 0 h 323217"/>
              <a:gd name="connsiteX1" fmla="*/ 279915 w 373220"/>
              <a:gd name="connsiteY1" fmla="*/ 0 h 323217"/>
              <a:gd name="connsiteX2" fmla="*/ 373220 w 373220"/>
              <a:gd name="connsiteY2" fmla="*/ 161609 h 323217"/>
              <a:gd name="connsiteX3" fmla="*/ 279915 w 373220"/>
              <a:gd name="connsiteY3" fmla="*/ 323217 h 323217"/>
              <a:gd name="connsiteX4" fmla="*/ 93306 w 373220"/>
              <a:gd name="connsiteY4" fmla="*/ 323216 h 323217"/>
              <a:gd name="connsiteX5" fmla="*/ 0 w 373220"/>
              <a:gd name="connsiteY5" fmla="*/ 161608 h 323217"/>
              <a:gd name="connsiteX6" fmla="*/ 93305 w 373220"/>
              <a:gd name="connsiteY6" fmla="*/ 0 h 323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3220" h="323217">
                <a:moveTo>
                  <a:pt x="93305" y="0"/>
                </a:moveTo>
                <a:lnTo>
                  <a:pt x="279915" y="0"/>
                </a:lnTo>
                <a:lnTo>
                  <a:pt x="373220" y="161609"/>
                </a:lnTo>
                <a:lnTo>
                  <a:pt x="279915" y="323217"/>
                </a:lnTo>
                <a:lnTo>
                  <a:pt x="93306" y="323216"/>
                </a:lnTo>
                <a:lnTo>
                  <a:pt x="0" y="161608"/>
                </a:lnTo>
                <a:lnTo>
                  <a:pt x="93305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2400" dirty="0">
                <a:solidFill>
                  <a:srgbClr val="FFFFFF"/>
                </a:solidFill>
                <a:ea typeface="Alt Matey" pitchFamily="2" charset="0"/>
                <a:cs typeface="Arial" panose="020B0604020202020204" pitchFamily="34" charset="0"/>
              </a:rPr>
              <a:t>2</a:t>
            </a:r>
            <a:endParaRPr lang="zh-CN" altLang="en-US" sz="2400" dirty="0">
              <a:solidFill>
                <a:srgbClr val="FFFFFF"/>
              </a:solidFill>
              <a:ea typeface="Alt Matey" pitchFamily="2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组合 10"/>
          <p:cNvGrpSpPr>
            <a:grpSpLocks/>
          </p:cNvGrpSpPr>
          <p:nvPr/>
        </p:nvGrpSpPr>
        <p:grpSpPr bwMode="auto">
          <a:xfrm>
            <a:off x="1552575" y="1631950"/>
            <a:ext cx="6097588" cy="3987800"/>
            <a:chOff x="986328" y="1562100"/>
            <a:chExt cx="7384939" cy="4018209"/>
          </a:xfrm>
        </p:grpSpPr>
        <p:grpSp>
          <p:nvGrpSpPr>
            <p:cNvPr id="3" name="组合 5"/>
            <p:cNvGrpSpPr/>
            <p:nvPr/>
          </p:nvGrpSpPr>
          <p:grpSpPr>
            <a:xfrm>
              <a:off x="986328" y="1562100"/>
              <a:ext cx="7384939" cy="4018209"/>
              <a:chOff x="2726531" y="2528888"/>
              <a:chExt cx="4108450" cy="3190875"/>
            </a:xfrm>
            <a:solidFill>
              <a:schemeClr val="accent4">
                <a:lumMod val="75000"/>
              </a:schemeClr>
            </a:solidFill>
          </p:grpSpPr>
          <p:sp>
            <p:nvSpPr>
              <p:cNvPr id="8" name="MH_Other_4"/>
              <p:cNvSpPr/>
              <p:nvPr/>
            </p:nvSpPr>
            <p:spPr>
              <a:xfrm>
                <a:off x="2726531" y="2528888"/>
                <a:ext cx="4108450" cy="3190875"/>
              </a:xfrm>
              <a:prstGeom prst="roundRect">
                <a:avLst>
                  <a:gd name="adj" fmla="val 218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 eaLnBrk="1" fontAlgn="auto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1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9" name="MH_Other_5"/>
              <p:cNvSpPr/>
              <p:nvPr/>
            </p:nvSpPr>
            <p:spPr>
              <a:xfrm>
                <a:off x="2916238" y="2720975"/>
                <a:ext cx="3713162" cy="2841625"/>
              </a:xfrm>
              <a:prstGeom prst="roundRect">
                <a:avLst>
                  <a:gd name="adj" fmla="val 2570"/>
                </a:avLst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 eaLnBrk="1" fontAlgn="auto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100" dirty="0"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7" name="MH_Text_1"/>
            <p:cNvSpPr/>
            <p:nvPr>
              <p:custDataLst>
                <p:tags r:id="rId1"/>
              </p:custDataLst>
            </p:nvPr>
          </p:nvSpPr>
          <p:spPr>
            <a:xfrm>
              <a:off x="1472762" y="1901216"/>
              <a:ext cx="6412072" cy="3383166"/>
            </a:xfrm>
            <a:prstGeom prst="roundRect">
              <a:avLst>
                <a:gd name="adj" fmla="val 2198"/>
              </a:avLst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tIns="90000" rIns="180000" bIns="90000" anchor="ctr"/>
            <a:lstStyle/>
            <a:p>
              <a:pPr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dirty="0">
                  <a:solidFill>
                    <a:srgbClr val="363636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r>
                <a:rPr lang="zh-CN" altLang="en-US" sz="3200" dirty="0">
                  <a:solidFill>
                    <a:srgbClr val="363636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．</a:t>
              </a:r>
              <a:r>
                <a:rPr lang="zh-CN" altLang="en-US" sz="3200" dirty="0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掌握</a:t>
              </a:r>
              <a:r>
                <a:rPr lang="zh-CN" altLang="en-US" sz="3200" dirty="0">
                  <a:solidFill>
                    <a:srgbClr val="363636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军机处的设立及影响。</a:t>
              </a:r>
            </a:p>
            <a:p>
              <a:pPr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dirty="0">
                  <a:solidFill>
                    <a:srgbClr val="363636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r>
                <a:rPr lang="zh-CN" altLang="en-US" sz="3200" dirty="0">
                  <a:solidFill>
                    <a:srgbClr val="363636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．</a:t>
              </a:r>
              <a:r>
                <a:rPr lang="zh-CN" altLang="en-US" sz="3200" dirty="0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理解</a:t>
              </a:r>
              <a:r>
                <a:rPr lang="zh-CN" altLang="en-US" sz="3200" dirty="0">
                  <a:solidFill>
                    <a:srgbClr val="363636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清朝文字狱和文化专制政策的危害。</a:t>
              </a:r>
            </a:p>
          </p:txBody>
        </p:sp>
      </p:grpSp>
      <p:pic>
        <p:nvPicPr>
          <p:cNvPr id="16387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52"/>
          <a:stretch>
            <a:fillRect/>
          </a:stretch>
        </p:blipFill>
        <p:spPr bwMode="auto">
          <a:xfrm>
            <a:off x="150813" y="4652963"/>
            <a:ext cx="2162175" cy="2097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68325" y="1662113"/>
            <a:ext cx="8007350" cy="45243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清初，中央政府仿效明朝制度，设置</a:t>
            </a:r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______</a:t>
            </a:r>
            <a:r>
              <a:rPr lang="zh-CN" altLang="en-US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。仍保留满族原有的</a:t>
            </a:r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__________________</a:t>
            </a:r>
            <a:r>
              <a:rPr lang="zh-CN" altLang="en-US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400" kern="1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雍正时设立</a:t>
            </a:r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_________</a:t>
            </a:r>
            <a:r>
              <a:rPr lang="zh-CN" altLang="en-US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。它的设立及其权利的扩大，把中国封建君主专制发展到顶峰。</a:t>
            </a:r>
            <a:endParaRPr lang="en-US" altLang="zh-CN" sz="2400" kern="1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清朝统治者为了集权的需要，加强思想控制，大兴</a:t>
            </a:r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_______</a:t>
            </a:r>
            <a:r>
              <a:rPr lang="zh-CN" altLang="en-US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400" kern="1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4.</a:t>
            </a:r>
            <a:r>
              <a:rPr lang="zh-CN" altLang="en-US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清朝统治者为了禁锢人们的思想，强化</a:t>
            </a:r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_________</a:t>
            </a:r>
            <a:r>
              <a:rPr lang="zh-CN" altLang="en-US" sz="24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，大量销毁和删改古典文献。</a:t>
            </a:r>
            <a:endParaRPr lang="zh-CN" altLang="zh-CN" sz="2400" kern="1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369" name="文本框 8"/>
          <p:cNvSpPr txBox="1">
            <a:spLocks noChangeArrowheads="1"/>
          </p:cNvSpPr>
          <p:nvPr/>
        </p:nvSpPr>
        <p:spPr bwMode="auto">
          <a:xfrm>
            <a:off x="568325" y="4464050"/>
            <a:ext cx="13398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文字狱</a:t>
            </a:r>
          </a:p>
        </p:txBody>
      </p:sp>
      <p:sp>
        <p:nvSpPr>
          <p:cNvPr id="15371" name="文本框 10"/>
          <p:cNvSpPr txBox="1">
            <a:spLocks noChangeArrowheads="1"/>
          </p:cNvSpPr>
          <p:nvPr/>
        </p:nvSpPr>
        <p:spPr bwMode="auto">
          <a:xfrm>
            <a:off x="6110288" y="4924425"/>
            <a:ext cx="15430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君主专制</a:t>
            </a:r>
          </a:p>
        </p:txBody>
      </p:sp>
      <p:sp>
        <p:nvSpPr>
          <p:cNvPr id="21" name="文本框 8"/>
          <p:cNvSpPr txBox="1">
            <a:spLocks noChangeArrowheads="1"/>
          </p:cNvSpPr>
          <p:nvPr/>
        </p:nvSpPr>
        <p:spPr bwMode="auto">
          <a:xfrm>
            <a:off x="2635250" y="2794000"/>
            <a:ext cx="13398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军机处</a:t>
            </a: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5826125" y="1765300"/>
            <a:ext cx="13398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内阁</a:t>
            </a:r>
          </a:p>
        </p:txBody>
      </p:sp>
      <p:sp>
        <p:nvSpPr>
          <p:cNvPr id="10" name="文本框 8"/>
          <p:cNvSpPr txBox="1">
            <a:spLocks noChangeArrowheads="1"/>
          </p:cNvSpPr>
          <p:nvPr/>
        </p:nvSpPr>
        <p:spPr bwMode="auto">
          <a:xfrm>
            <a:off x="1965325" y="2227263"/>
            <a:ext cx="26066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议政王大臣会议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9" grpId="0"/>
      <p:bldP spid="15371" grpId="0"/>
      <p:bldP spid="21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2298700" y="1960563"/>
            <a:ext cx="6432550" cy="9842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FFFF00"/>
            </a:solidFill>
          </a:ln>
          <a:extLst/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  <a:defRPr/>
            </a:pPr>
            <a:r>
              <a:rPr kumimoji="1"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思考：议政</a:t>
            </a:r>
            <a:r>
              <a:rPr kumimoji="1"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王大臣会议享有怎样的权力，它对皇权有威胁吗？</a:t>
            </a:r>
          </a:p>
        </p:txBody>
      </p:sp>
      <p:sp>
        <p:nvSpPr>
          <p:cNvPr id="21" name="Text Box 4"/>
          <p:cNvSpPr txBox="1">
            <a:spLocks noChangeArrowheads="1"/>
          </p:cNvSpPr>
          <p:nvPr/>
        </p:nvSpPr>
        <p:spPr bwMode="auto">
          <a:xfrm>
            <a:off x="852488" y="3116263"/>
            <a:ext cx="4175125" cy="34163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一切军国大事都要经过议政王大臣会议讨论，一经决定，连皇帝也不能改变。议政王大臣会议的存在，它不仅使内阁形同虚设，最主要的是它限制了皇帝的权力。</a:t>
            </a:r>
            <a:endParaRPr lang="zh-CN" altLang="en-US" sz="24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5245830" y="3115777"/>
            <a:ext cx="3484904" cy="244524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pSp>
        <p:nvGrpSpPr>
          <p:cNvPr id="18437" name="组合 12"/>
          <p:cNvGrpSpPr>
            <a:grpSpLocks/>
          </p:cNvGrpSpPr>
          <p:nvPr/>
        </p:nvGrpSpPr>
        <p:grpSpPr bwMode="auto">
          <a:xfrm>
            <a:off x="292100" y="1095375"/>
            <a:ext cx="3365500" cy="850900"/>
            <a:chOff x="1468438" y="2979738"/>
            <a:chExt cx="3243087" cy="850900"/>
          </a:xfrm>
        </p:grpSpPr>
        <p:sp>
          <p:nvSpPr>
            <p:cNvPr id="9" name="MH_SubTitle_2"/>
            <p:cNvSpPr/>
            <p:nvPr>
              <p:custDataLst>
                <p:tags r:id="rId1"/>
              </p:custDataLst>
            </p:nvPr>
          </p:nvSpPr>
          <p:spPr bwMode="auto">
            <a:xfrm>
              <a:off x="2028329" y="3033713"/>
              <a:ext cx="2683196" cy="742950"/>
            </a:xfrm>
            <a:prstGeom prst="homePlate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lIns="548640" tIns="45696" rIns="91386" bIns="73109" anchor="ctr"/>
            <a:lstStyle/>
            <a:p>
              <a:pPr defTabSz="913862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kern="0" dirty="0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军机处的设立</a:t>
              </a:r>
            </a:p>
          </p:txBody>
        </p:sp>
        <p:sp>
          <p:nvSpPr>
            <p:cNvPr id="11" name="MH_Other_3"/>
            <p:cNvSpPr/>
            <p:nvPr>
              <p:custDataLst>
                <p:tags r:id="rId2"/>
              </p:custDataLst>
            </p:nvPr>
          </p:nvSpPr>
          <p:spPr bwMode="auto">
            <a:xfrm>
              <a:off x="1468438" y="2979738"/>
              <a:ext cx="852076" cy="850900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chemeClr val="accent2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lIns="182880" tIns="146304" rIns="182880" bIns="146304"/>
            <a:lstStyle/>
            <a:p>
              <a:pPr algn="ctr" defTabSz="932472" eaLnBrk="1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黑体" panose="02010609060101010101" pitchFamily="49" charset="-122"/>
                <a:cs typeface="Segoe UI" pitchFamily="34" charset="0"/>
              </a:endParaRPr>
            </a:p>
          </p:txBody>
        </p:sp>
      </p:grpSp>
      <p:sp>
        <p:nvSpPr>
          <p:cNvPr id="18438" name="矩形 11"/>
          <p:cNvSpPr>
            <a:spLocks noChangeArrowheads="1"/>
          </p:cNvSpPr>
          <p:nvPr/>
        </p:nvSpPr>
        <p:spPr bwMode="auto">
          <a:xfrm>
            <a:off x="368300" y="1228725"/>
            <a:ext cx="698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探究</a:t>
            </a:r>
            <a:endParaRPr lang="en-US" altLang="zh-CN" sz="20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2000">
                <a:ea typeface="黑体" panose="02010609060101010101" pitchFamily="49" charset="-122"/>
              </a:rPr>
              <a:t>一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9" name="Text Box 5"/>
          <p:cNvSpPr txBox="1">
            <a:spLocks noChangeArrowheads="1"/>
          </p:cNvSpPr>
          <p:nvPr/>
        </p:nvSpPr>
        <p:spPr bwMode="auto">
          <a:xfrm>
            <a:off x="990600" y="2349500"/>
            <a:ext cx="2971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（</a:t>
            </a:r>
            <a:r>
              <a:rPr lang="en-US" altLang="zh-CN" sz="3200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1</a:t>
            </a:r>
            <a:r>
              <a:rPr lang="zh-CN" altLang="en-US" sz="3200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）目的：</a:t>
            </a:r>
          </a:p>
        </p:txBody>
      </p:sp>
      <p:sp>
        <p:nvSpPr>
          <p:cNvPr id="98310" name="Text Box 6"/>
          <p:cNvSpPr txBox="1">
            <a:spLocks noChangeArrowheads="1"/>
          </p:cNvSpPr>
          <p:nvPr/>
        </p:nvSpPr>
        <p:spPr bwMode="auto">
          <a:xfrm>
            <a:off x="3236913" y="2379663"/>
            <a:ext cx="40386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>
                <a:latin typeface="Arial" panose="020B0604020202020204" pitchFamily="34" charset="0"/>
                <a:ea typeface="黑体" panose="02010609060101010101" pitchFamily="49" charset="-122"/>
              </a:rPr>
              <a:t>为了加强专制</a:t>
            </a:r>
          </a:p>
        </p:txBody>
      </p:sp>
      <p:sp>
        <p:nvSpPr>
          <p:cNvPr id="98311" name="Text Box 7"/>
          <p:cNvSpPr txBox="1">
            <a:spLocks noChangeArrowheads="1"/>
          </p:cNvSpPr>
          <p:nvPr/>
        </p:nvSpPr>
        <p:spPr bwMode="auto">
          <a:xfrm>
            <a:off x="990600" y="3009900"/>
            <a:ext cx="2971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（</a:t>
            </a:r>
            <a:r>
              <a:rPr lang="en-US" altLang="zh-CN" sz="3200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2</a:t>
            </a:r>
            <a:r>
              <a:rPr lang="zh-CN" altLang="en-US" sz="3200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）皇帝：</a:t>
            </a:r>
          </a:p>
        </p:txBody>
      </p:sp>
      <p:sp>
        <p:nvSpPr>
          <p:cNvPr id="98312" name="Text Box 8"/>
          <p:cNvSpPr txBox="1">
            <a:spLocks noChangeArrowheads="1"/>
          </p:cNvSpPr>
          <p:nvPr/>
        </p:nvSpPr>
        <p:spPr bwMode="auto">
          <a:xfrm>
            <a:off x="3221038" y="3044825"/>
            <a:ext cx="3505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>
                <a:latin typeface="Arial" panose="020B0604020202020204" pitchFamily="34" charset="0"/>
                <a:ea typeface="黑体" panose="02010609060101010101" pitchFamily="49" charset="-122"/>
              </a:rPr>
              <a:t>雍正帝</a:t>
            </a:r>
          </a:p>
        </p:txBody>
      </p:sp>
      <p:sp>
        <p:nvSpPr>
          <p:cNvPr id="98313" name="Text Box 9"/>
          <p:cNvSpPr txBox="1">
            <a:spLocks noChangeArrowheads="1"/>
          </p:cNvSpPr>
          <p:nvPr/>
        </p:nvSpPr>
        <p:spPr bwMode="auto">
          <a:xfrm>
            <a:off x="990600" y="3670300"/>
            <a:ext cx="28194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（</a:t>
            </a:r>
            <a:r>
              <a:rPr lang="en-US" altLang="zh-CN" sz="3200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3</a:t>
            </a:r>
            <a:r>
              <a:rPr lang="zh-CN" altLang="en-US" sz="3200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）职责：</a:t>
            </a:r>
          </a:p>
        </p:txBody>
      </p:sp>
      <p:sp>
        <p:nvSpPr>
          <p:cNvPr id="98314" name="Text Box 10"/>
          <p:cNvSpPr txBox="1">
            <a:spLocks noChangeArrowheads="1"/>
          </p:cNvSpPr>
          <p:nvPr/>
        </p:nvSpPr>
        <p:spPr bwMode="auto">
          <a:xfrm>
            <a:off x="3251200" y="3711575"/>
            <a:ext cx="5029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>
                <a:latin typeface="Arial" panose="020B0604020202020204" pitchFamily="34" charset="0"/>
                <a:ea typeface="黑体" panose="02010609060101010101" pitchFamily="49" charset="-122"/>
              </a:rPr>
              <a:t>跪受笔录，传达皇帝旨意</a:t>
            </a:r>
          </a:p>
        </p:txBody>
      </p:sp>
      <p:sp>
        <p:nvSpPr>
          <p:cNvPr id="98315" name="Text Box 11"/>
          <p:cNvSpPr txBox="1">
            <a:spLocks noChangeArrowheads="1"/>
          </p:cNvSpPr>
          <p:nvPr/>
        </p:nvSpPr>
        <p:spPr bwMode="auto">
          <a:xfrm>
            <a:off x="990600" y="4330700"/>
            <a:ext cx="2971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（</a:t>
            </a:r>
            <a:r>
              <a:rPr lang="en-US" altLang="zh-CN" sz="3200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4</a:t>
            </a:r>
            <a:r>
              <a:rPr lang="zh-CN" altLang="en-US" sz="3200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）影响：</a:t>
            </a:r>
          </a:p>
        </p:txBody>
      </p:sp>
      <p:sp>
        <p:nvSpPr>
          <p:cNvPr id="98316" name="Text Box 12"/>
          <p:cNvSpPr txBox="1">
            <a:spLocks noChangeArrowheads="1"/>
          </p:cNvSpPr>
          <p:nvPr/>
        </p:nvSpPr>
        <p:spPr bwMode="auto">
          <a:xfrm>
            <a:off x="3221038" y="4376738"/>
            <a:ext cx="480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>
                <a:latin typeface="Arial" panose="020B0604020202020204" pitchFamily="34" charset="0"/>
                <a:ea typeface="黑体" panose="02010609060101010101" pitchFamily="49" charset="-122"/>
              </a:rPr>
              <a:t>标志着我国封建君主集权的进一步强化</a:t>
            </a:r>
          </a:p>
        </p:txBody>
      </p:sp>
      <p:grpSp>
        <p:nvGrpSpPr>
          <p:cNvPr id="19466" name="组合 7"/>
          <p:cNvGrpSpPr>
            <a:grpSpLocks/>
          </p:cNvGrpSpPr>
          <p:nvPr/>
        </p:nvGrpSpPr>
        <p:grpSpPr bwMode="auto">
          <a:xfrm>
            <a:off x="1951038" y="1395413"/>
            <a:ext cx="1206500" cy="669925"/>
            <a:chOff x="4455707" y="2644160"/>
            <a:chExt cx="1205635" cy="669851"/>
          </a:xfrm>
        </p:grpSpPr>
        <p:sp>
          <p:nvSpPr>
            <p:cNvPr id="19469" name="MH_Other_1"/>
            <p:cNvSpPr>
              <a:spLocks/>
            </p:cNvSpPr>
            <p:nvPr>
              <p:custDataLst>
                <p:tags r:id="rId2"/>
              </p:custDataLst>
            </p:nvPr>
          </p:nvSpPr>
          <p:spPr bwMode="auto">
            <a:xfrm>
              <a:off x="4997395" y="2644160"/>
              <a:ext cx="663947" cy="669851"/>
            </a:xfrm>
            <a:custGeom>
              <a:avLst/>
              <a:gdLst>
                <a:gd name="T0" fmla="*/ 144585 w 646488"/>
                <a:gd name="T1" fmla="*/ 0 h 990214"/>
                <a:gd name="T2" fmla="*/ 617462 w 646488"/>
                <a:gd name="T3" fmla="*/ 7283 h 990214"/>
                <a:gd name="T4" fmla="*/ 144585 w 646488"/>
                <a:gd name="T5" fmla="*/ 14566 h 990214"/>
                <a:gd name="T6" fmla="*/ 49282 w 646488"/>
                <a:gd name="T7" fmla="*/ 14418 h 990214"/>
                <a:gd name="T8" fmla="*/ 0 w 646488"/>
                <a:gd name="T9" fmla="*/ 14182 h 990214"/>
                <a:gd name="T10" fmla="*/ 84216 w 646488"/>
                <a:gd name="T11" fmla="*/ 13780 h 990214"/>
                <a:gd name="T12" fmla="*/ 363822 w 646488"/>
                <a:gd name="T13" fmla="*/ 7283 h 990214"/>
                <a:gd name="T14" fmla="*/ 84216 w 646488"/>
                <a:gd name="T15" fmla="*/ 786 h 990214"/>
                <a:gd name="T16" fmla="*/ 0 w 646488"/>
                <a:gd name="T17" fmla="*/ 384 h 990214"/>
                <a:gd name="T18" fmla="*/ 49282 w 646488"/>
                <a:gd name="T19" fmla="*/ 148 h 990214"/>
                <a:gd name="T20" fmla="*/ 144585 w 646488"/>
                <a:gd name="T21" fmla="*/ 0 h 99021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646488"/>
                <a:gd name="T34" fmla="*/ 0 h 990214"/>
                <a:gd name="T35" fmla="*/ 646488 w 646488"/>
                <a:gd name="T36" fmla="*/ 990214 h 99021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646488" h="990214">
                  <a:moveTo>
                    <a:pt x="151381" y="0"/>
                  </a:moveTo>
                  <a:cubicBezTo>
                    <a:pt x="424821" y="0"/>
                    <a:pt x="646488" y="221667"/>
                    <a:pt x="646488" y="495107"/>
                  </a:cubicBezTo>
                  <a:cubicBezTo>
                    <a:pt x="646488" y="768547"/>
                    <a:pt x="424821" y="990214"/>
                    <a:pt x="151381" y="990214"/>
                  </a:cubicBezTo>
                  <a:cubicBezTo>
                    <a:pt x="117201" y="990214"/>
                    <a:pt x="83830" y="986751"/>
                    <a:pt x="51600" y="980155"/>
                  </a:cubicBezTo>
                  <a:lnTo>
                    <a:pt x="0" y="964138"/>
                  </a:lnTo>
                  <a:lnTo>
                    <a:pt x="88175" y="936767"/>
                  </a:lnTo>
                  <a:cubicBezTo>
                    <a:pt x="260213" y="864002"/>
                    <a:pt x="380926" y="693652"/>
                    <a:pt x="380926" y="495107"/>
                  </a:cubicBezTo>
                  <a:cubicBezTo>
                    <a:pt x="380926" y="296563"/>
                    <a:pt x="260213" y="126213"/>
                    <a:pt x="88175" y="53447"/>
                  </a:cubicBezTo>
                  <a:lnTo>
                    <a:pt x="0" y="26076"/>
                  </a:lnTo>
                  <a:lnTo>
                    <a:pt x="51600" y="10059"/>
                  </a:lnTo>
                  <a:cubicBezTo>
                    <a:pt x="83830" y="3464"/>
                    <a:pt x="117201" y="0"/>
                    <a:pt x="15138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  <p:sp>
          <p:nvSpPr>
            <p:cNvPr id="20" name="MH_SubTitle_1"/>
            <p:cNvSpPr/>
            <p:nvPr>
              <p:custDataLst>
                <p:tags r:id="rId3"/>
              </p:custDataLst>
            </p:nvPr>
          </p:nvSpPr>
          <p:spPr>
            <a:xfrm>
              <a:off x="4455707" y="2758447"/>
              <a:ext cx="874085" cy="441276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rgbClr val="FFC000"/>
              </a:solidFill>
            </a:ln>
          </p:spPr>
          <p:txBody>
            <a:bodyPr lIns="0" tIns="0" rIns="0" bIns="0" anchor="ctr">
              <a:normAutofit fontScale="85000" lnSpcReduction="200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rgbClr val="FF0000"/>
                  </a:solidFill>
                  <a:latin typeface="+mn-lt"/>
                  <a:ea typeface="黑体" panose="02010609060101010101" pitchFamily="49" charset="-122"/>
                </a:rPr>
                <a:t>思考</a:t>
              </a:r>
              <a:endParaRPr lang="da-DK" altLang="zh-CN" sz="280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19467" name="MH_Text_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221038" y="1419225"/>
            <a:ext cx="3611562" cy="623888"/>
          </a:xfrm>
          <a:prstGeom prst="rect">
            <a:avLst/>
          </a:prstGeom>
          <a:solidFill>
            <a:srgbClr val="FDFAEB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>
                <a:latin typeface="Arial" panose="020B0604020202020204" pitchFamily="34" charset="0"/>
                <a:ea typeface="黑体" panose="02010609060101010101" pitchFamily="49" charset="-122"/>
              </a:rPr>
              <a:t>你对军机处了解多少呢？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3" name="Picture 4" descr="W02010082544830112335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5400" y="4910138"/>
            <a:ext cx="2574925" cy="1751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8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8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98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98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1000"/>
                                        <p:tgtEl>
                                          <p:spTgt spid="98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98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98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98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98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9" grpId="0"/>
      <p:bldP spid="98310" grpId="0"/>
      <p:bldP spid="98311" grpId="0"/>
      <p:bldP spid="98312" grpId="0"/>
      <p:bldP spid="98313" grpId="0"/>
      <p:bldP spid="98314" grpId="0"/>
      <p:bldP spid="98315" grpId="0"/>
      <p:bldP spid="983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H_SubTitle_1"/>
          <p:cNvSpPr/>
          <p:nvPr>
            <p:custDataLst>
              <p:tags r:id="rId2"/>
            </p:custDataLst>
          </p:nvPr>
        </p:nvSpPr>
        <p:spPr>
          <a:xfrm>
            <a:off x="1014413" y="2481263"/>
            <a:ext cx="3429000" cy="3022600"/>
          </a:xfrm>
          <a:prstGeom prst="roundRect">
            <a:avLst>
              <a:gd name="adj" fmla="val 3149"/>
            </a:avLst>
          </a:prstGeom>
          <a:solidFill>
            <a:srgbClr val="FFFFFF"/>
          </a:solidFill>
          <a:ln>
            <a:solidFill>
              <a:srgbClr val="C2C2C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90000" rIns="648000" bIns="90000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sz="2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军机大臣“只供传述缮撰，而不能稍有赞画于其间。”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sz="2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</a:t>
            </a:r>
            <a:r>
              <a:rPr lang="en-US" altLang="zh-CN" sz="2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清代史学家赵翼</a:t>
            </a:r>
          </a:p>
        </p:txBody>
      </p:sp>
      <p:sp>
        <p:nvSpPr>
          <p:cNvPr id="4" name="MH_SubTitle_2"/>
          <p:cNvSpPr/>
          <p:nvPr>
            <p:custDataLst>
              <p:tags r:id="rId3"/>
            </p:custDataLst>
          </p:nvPr>
        </p:nvSpPr>
        <p:spPr>
          <a:xfrm>
            <a:off x="4727575" y="2492375"/>
            <a:ext cx="3660775" cy="3013075"/>
          </a:xfrm>
          <a:prstGeom prst="roundRect">
            <a:avLst>
              <a:gd name="adj" fmla="val 3149"/>
            </a:avLst>
          </a:prstGeom>
          <a:solidFill>
            <a:srgbClr val="FFFFFF"/>
          </a:solidFill>
          <a:ln>
            <a:solidFill>
              <a:srgbClr val="C2C2C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8000" tIns="90000" rIns="90000" bIns="90000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sz="2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这句话是什么意思？军机处的设立对君主集权的强化有什么</a:t>
            </a:r>
            <a:r>
              <a:rPr lang="zh-CN" altLang="en-US" sz="22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作用</a:t>
            </a:r>
            <a:r>
              <a:rPr lang="zh-CN" altLang="en-US" sz="2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</a:p>
        </p:txBody>
      </p:sp>
      <p:sp>
        <p:nvSpPr>
          <p:cNvPr id="2" name="MH_Other_1"/>
          <p:cNvSpPr/>
          <p:nvPr>
            <p:custDataLst>
              <p:tags r:id="rId4"/>
            </p:custDataLst>
          </p:nvPr>
        </p:nvSpPr>
        <p:spPr>
          <a:xfrm>
            <a:off x="4076700" y="3482975"/>
            <a:ext cx="1133475" cy="1133475"/>
          </a:xfrm>
          <a:prstGeom prst="ellipse">
            <a:avLst/>
          </a:prstGeom>
          <a:solidFill>
            <a:schemeClr val="accent1"/>
          </a:solidFill>
          <a:ln w="57150">
            <a:solidFill>
              <a:srgbClr val="C2C2C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9" name="MH_Title_1"/>
          <p:cNvSpPr/>
          <p:nvPr>
            <p:custDataLst>
              <p:tags r:id="rId5"/>
            </p:custDataLst>
          </p:nvPr>
        </p:nvSpPr>
        <p:spPr>
          <a:xfrm>
            <a:off x="4191000" y="3603625"/>
            <a:ext cx="904875" cy="90487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ea typeface="黑体" panose="02010609060101010101" pitchFamily="49" charset="-122"/>
              </a:rPr>
              <a:t>史料</a:t>
            </a:r>
            <a:endParaRPr lang="en-US" altLang="zh-CN" sz="1600" dirty="0">
              <a:solidFill>
                <a:schemeClr val="accent1">
                  <a:lumMod val="75000"/>
                </a:schemeClr>
              </a:solidFill>
              <a:ea typeface="黑体" panose="02010609060101010101" pitchFamily="49" charset="-122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ea typeface="黑体" panose="02010609060101010101" pitchFamily="49" charset="-122"/>
              </a:rPr>
              <a:t>探究</a:t>
            </a:r>
          </a:p>
        </p:txBody>
      </p:sp>
      <p:sp>
        <p:nvSpPr>
          <p:cNvPr id="13" name="MH_Other_2"/>
          <p:cNvSpPr/>
          <p:nvPr>
            <p:custDataLst>
              <p:tags r:id="rId6"/>
            </p:custDataLst>
          </p:nvPr>
        </p:nvSpPr>
        <p:spPr>
          <a:xfrm>
            <a:off x="4655611" y="2882664"/>
            <a:ext cx="71917" cy="80727"/>
          </a:xfrm>
          <a:prstGeom prst="ellipse">
            <a:avLst/>
          </a:prstGeom>
          <a:gradFill flip="none" rotWithShape="1">
            <a:gsLst>
              <a:gs pos="51000">
                <a:srgbClr val="525252"/>
              </a:gs>
              <a:gs pos="20000">
                <a:srgbClr val="808080"/>
              </a:gs>
              <a:gs pos="86000">
                <a:srgbClr val="A5A5A5"/>
              </a:gs>
            </a:gsLst>
            <a:path path="circle">
              <a:fillToRect l="100000" t="100000"/>
            </a:path>
            <a:tileRect r="-100000" b="-100000"/>
          </a:gradFill>
          <a:ln w="12700">
            <a:solidFill>
              <a:srgbClr val="A9A9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ea typeface="黑体" panose="02010609060101010101" pitchFamily="49" charset="-122"/>
            </a:endParaRPr>
          </a:p>
        </p:txBody>
      </p:sp>
      <p:sp>
        <p:nvSpPr>
          <p:cNvPr id="16" name="MH_Other_3"/>
          <p:cNvSpPr/>
          <p:nvPr>
            <p:custDataLst>
              <p:tags r:id="rId7"/>
            </p:custDataLst>
          </p:nvPr>
        </p:nvSpPr>
        <p:spPr>
          <a:xfrm>
            <a:off x="4402032" y="2886665"/>
            <a:ext cx="71917" cy="80727"/>
          </a:xfrm>
          <a:prstGeom prst="ellipse">
            <a:avLst/>
          </a:prstGeom>
          <a:gradFill flip="none" rotWithShape="1">
            <a:gsLst>
              <a:gs pos="51000">
                <a:srgbClr val="525252"/>
              </a:gs>
              <a:gs pos="20000">
                <a:srgbClr val="808080"/>
              </a:gs>
              <a:gs pos="86000">
                <a:srgbClr val="A5A5A5"/>
              </a:gs>
            </a:gsLst>
            <a:path path="circle">
              <a:fillToRect l="100000" t="100000"/>
            </a:path>
            <a:tileRect r="-100000" b="-100000"/>
          </a:gradFill>
          <a:ln w="12700">
            <a:solidFill>
              <a:srgbClr val="A9A9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ea typeface="黑体" panose="02010609060101010101" pitchFamily="49" charset="-122"/>
            </a:endParaRPr>
          </a:p>
        </p:txBody>
      </p:sp>
      <p:sp>
        <p:nvSpPr>
          <p:cNvPr id="12" name="MH_Other_4"/>
          <p:cNvSpPr/>
          <p:nvPr>
            <p:custDataLst>
              <p:tags r:id="rId8"/>
            </p:custDataLst>
          </p:nvPr>
        </p:nvSpPr>
        <p:spPr>
          <a:xfrm>
            <a:off x="4437063" y="2897188"/>
            <a:ext cx="269875" cy="53975"/>
          </a:xfrm>
          <a:prstGeom prst="rect">
            <a:avLst/>
          </a:prstGeom>
          <a:gradFill flip="none" rotWithShape="1">
            <a:gsLst>
              <a:gs pos="57000">
                <a:srgbClr val="D2D2D2"/>
              </a:gs>
              <a:gs pos="9000">
                <a:srgbClr val="808080"/>
              </a:gs>
              <a:gs pos="98000">
                <a:srgbClr val="AEAEAE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ea typeface="黑体" panose="02010609060101010101" pitchFamily="49" charset="-122"/>
            </a:endParaRPr>
          </a:p>
        </p:txBody>
      </p:sp>
      <p:sp>
        <p:nvSpPr>
          <p:cNvPr id="21" name="MH_Other_5"/>
          <p:cNvSpPr/>
          <p:nvPr>
            <p:custDataLst>
              <p:tags r:id="rId9"/>
            </p:custDataLst>
          </p:nvPr>
        </p:nvSpPr>
        <p:spPr>
          <a:xfrm>
            <a:off x="4655611" y="3058043"/>
            <a:ext cx="71917" cy="80727"/>
          </a:xfrm>
          <a:prstGeom prst="ellipse">
            <a:avLst/>
          </a:prstGeom>
          <a:gradFill flip="none" rotWithShape="1">
            <a:gsLst>
              <a:gs pos="51000">
                <a:srgbClr val="525252"/>
              </a:gs>
              <a:gs pos="20000">
                <a:srgbClr val="808080"/>
              </a:gs>
              <a:gs pos="86000">
                <a:srgbClr val="A5A5A5"/>
              </a:gs>
            </a:gsLst>
            <a:path path="circle">
              <a:fillToRect l="100000" t="100000"/>
            </a:path>
            <a:tileRect r="-100000" b="-100000"/>
          </a:gradFill>
          <a:ln w="12700">
            <a:solidFill>
              <a:srgbClr val="A9A9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ea typeface="黑体" panose="02010609060101010101" pitchFamily="49" charset="-122"/>
            </a:endParaRPr>
          </a:p>
        </p:txBody>
      </p:sp>
      <p:sp>
        <p:nvSpPr>
          <p:cNvPr id="22" name="MH_Other_6"/>
          <p:cNvSpPr/>
          <p:nvPr>
            <p:custDataLst>
              <p:tags r:id="rId10"/>
            </p:custDataLst>
          </p:nvPr>
        </p:nvSpPr>
        <p:spPr>
          <a:xfrm>
            <a:off x="4402032" y="3062044"/>
            <a:ext cx="71917" cy="80727"/>
          </a:xfrm>
          <a:prstGeom prst="ellipse">
            <a:avLst/>
          </a:prstGeom>
          <a:gradFill flip="none" rotWithShape="1">
            <a:gsLst>
              <a:gs pos="51000">
                <a:srgbClr val="525252"/>
              </a:gs>
              <a:gs pos="20000">
                <a:srgbClr val="808080"/>
              </a:gs>
              <a:gs pos="86000">
                <a:srgbClr val="A5A5A5"/>
              </a:gs>
            </a:gsLst>
            <a:path path="circle">
              <a:fillToRect l="100000" t="100000"/>
            </a:path>
            <a:tileRect r="-100000" b="-100000"/>
          </a:gradFill>
          <a:ln w="12700">
            <a:solidFill>
              <a:srgbClr val="A9A9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ea typeface="黑体" panose="02010609060101010101" pitchFamily="49" charset="-122"/>
            </a:endParaRPr>
          </a:p>
        </p:txBody>
      </p:sp>
      <p:sp>
        <p:nvSpPr>
          <p:cNvPr id="23" name="MH_Other_7"/>
          <p:cNvSpPr/>
          <p:nvPr>
            <p:custDataLst>
              <p:tags r:id="rId11"/>
            </p:custDataLst>
          </p:nvPr>
        </p:nvSpPr>
        <p:spPr>
          <a:xfrm>
            <a:off x="4437063" y="3071813"/>
            <a:ext cx="269875" cy="53975"/>
          </a:xfrm>
          <a:prstGeom prst="rect">
            <a:avLst/>
          </a:prstGeom>
          <a:gradFill flip="none" rotWithShape="1">
            <a:gsLst>
              <a:gs pos="57000">
                <a:srgbClr val="D2D2D2"/>
              </a:gs>
              <a:gs pos="9000">
                <a:srgbClr val="808080"/>
              </a:gs>
              <a:gs pos="98000">
                <a:srgbClr val="AEAEAE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ea typeface="黑体" panose="02010609060101010101" pitchFamily="49" charset="-122"/>
            </a:endParaRPr>
          </a:p>
        </p:txBody>
      </p:sp>
      <p:sp>
        <p:nvSpPr>
          <p:cNvPr id="25" name="MH_Other_8"/>
          <p:cNvSpPr/>
          <p:nvPr>
            <p:custDataLst>
              <p:tags r:id="rId12"/>
            </p:custDataLst>
          </p:nvPr>
        </p:nvSpPr>
        <p:spPr>
          <a:xfrm>
            <a:off x="4655611" y="4840241"/>
            <a:ext cx="71917" cy="80727"/>
          </a:xfrm>
          <a:prstGeom prst="ellipse">
            <a:avLst/>
          </a:prstGeom>
          <a:gradFill flip="none" rotWithShape="1">
            <a:gsLst>
              <a:gs pos="51000">
                <a:srgbClr val="525252"/>
              </a:gs>
              <a:gs pos="20000">
                <a:srgbClr val="808080"/>
              </a:gs>
              <a:gs pos="86000">
                <a:srgbClr val="A5A5A5"/>
              </a:gs>
            </a:gsLst>
            <a:path path="circle">
              <a:fillToRect l="100000" t="100000"/>
            </a:path>
            <a:tileRect r="-100000" b="-100000"/>
          </a:gradFill>
          <a:ln w="12700">
            <a:solidFill>
              <a:srgbClr val="A9A9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ea typeface="黑体" panose="02010609060101010101" pitchFamily="49" charset="-122"/>
            </a:endParaRPr>
          </a:p>
        </p:txBody>
      </p:sp>
      <p:sp>
        <p:nvSpPr>
          <p:cNvPr id="26" name="MH_Other_9"/>
          <p:cNvSpPr/>
          <p:nvPr>
            <p:custDataLst>
              <p:tags r:id="rId13"/>
            </p:custDataLst>
          </p:nvPr>
        </p:nvSpPr>
        <p:spPr>
          <a:xfrm>
            <a:off x="4402032" y="4844242"/>
            <a:ext cx="71917" cy="80727"/>
          </a:xfrm>
          <a:prstGeom prst="ellipse">
            <a:avLst/>
          </a:prstGeom>
          <a:gradFill flip="none" rotWithShape="1">
            <a:gsLst>
              <a:gs pos="51000">
                <a:srgbClr val="525252"/>
              </a:gs>
              <a:gs pos="20000">
                <a:srgbClr val="808080"/>
              </a:gs>
              <a:gs pos="86000">
                <a:srgbClr val="A5A5A5"/>
              </a:gs>
            </a:gsLst>
            <a:path path="circle">
              <a:fillToRect l="100000" t="100000"/>
            </a:path>
            <a:tileRect r="-100000" b="-100000"/>
          </a:gradFill>
          <a:ln w="12700">
            <a:solidFill>
              <a:srgbClr val="A9A9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ea typeface="黑体" panose="02010609060101010101" pitchFamily="49" charset="-122"/>
            </a:endParaRPr>
          </a:p>
        </p:txBody>
      </p:sp>
      <p:sp>
        <p:nvSpPr>
          <p:cNvPr id="27" name="MH_Other_10"/>
          <p:cNvSpPr/>
          <p:nvPr>
            <p:custDataLst>
              <p:tags r:id="rId14"/>
            </p:custDataLst>
          </p:nvPr>
        </p:nvSpPr>
        <p:spPr>
          <a:xfrm>
            <a:off x="4437063" y="4854575"/>
            <a:ext cx="269875" cy="53975"/>
          </a:xfrm>
          <a:prstGeom prst="rect">
            <a:avLst/>
          </a:prstGeom>
          <a:gradFill flip="none" rotWithShape="1">
            <a:gsLst>
              <a:gs pos="57000">
                <a:srgbClr val="D2D2D2"/>
              </a:gs>
              <a:gs pos="9000">
                <a:srgbClr val="808080"/>
              </a:gs>
              <a:gs pos="98000">
                <a:srgbClr val="AEAEAE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ea typeface="黑体" panose="02010609060101010101" pitchFamily="49" charset="-122"/>
            </a:endParaRPr>
          </a:p>
        </p:txBody>
      </p:sp>
      <p:sp>
        <p:nvSpPr>
          <p:cNvPr id="29" name="MH_Other_11"/>
          <p:cNvSpPr/>
          <p:nvPr>
            <p:custDataLst>
              <p:tags r:id="rId15"/>
            </p:custDataLst>
          </p:nvPr>
        </p:nvSpPr>
        <p:spPr>
          <a:xfrm>
            <a:off x="4655611" y="5015619"/>
            <a:ext cx="71917" cy="80727"/>
          </a:xfrm>
          <a:prstGeom prst="ellipse">
            <a:avLst/>
          </a:prstGeom>
          <a:gradFill flip="none" rotWithShape="1">
            <a:gsLst>
              <a:gs pos="51000">
                <a:srgbClr val="525252"/>
              </a:gs>
              <a:gs pos="20000">
                <a:srgbClr val="808080"/>
              </a:gs>
              <a:gs pos="86000">
                <a:srgbClr val="A5A5A5"/>
              </a:gs>
            </a:gsLst>
            <a:path path="circle">
              <a:fillToRect l="100000" t="100000"/>
            </a:path>
            <a:tileRect r="-100000" b="-100000"/>
          </a:gradFill>
          <a:ln w="12700">
            <a:solidFill>
              <a:srgbClr val="A9A9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ea typeface="黑体" panose="02010609060101010101" pitchFamily="49" charset="-122"/>
            </a:endParaRPr>
          </a:p>
        </p:txBody>
      </p:sp>
      <p:sp>
        <p:nvSpPr>
          <p:cNvPr id="30" name="MH_Other_12"/>
          <p:cNvSpPr/>
          <p:nvPr>
            <p:custDataLst>
              <p:tags r:id="rId16"/>
            </p:custDataLst>
          </p:nvPr>
        </p:nvSpPr>
        <p:spPr>
          <a:xfrm>
            <a:off x="4402032" y="5019620"/>
            <a:ext cx="71917" cy="80727"/>
          </a:xfrm>
          <a:prstGeom prst="ellipse">
            <a:avLst/>
          </a:prstGeom>
          <a:gradFill flip="none" rotWithShape="1">
            <a:gsLst>
              <a:gs pos="51000">
                <a:srgbClr val="525252"/>
              </a:gs>
              <a:gs pos="20000">
                <a:srgbClr val="808080"/>
              </a:gs>
              <a:gs pos="86000">
                <a:srgbClr val="A5A5A5"/>
              </a:gs>
            </a:gsLst>
            <a:path path="circle">
              <a:fillToRect l="100000" t="100000"/>
            </a:path>
            <a:tileRect r="-100000" b="-100000"/>
          </a:gradFill>
          <a:ln w="12700">
            <a:solidFill>
              <a:srgbClr val="A9A9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ea typeface="黑体" panose="02010609060101010101" pitchFamily="49" charset="-122"/>
            </a:endParaRPr>
          </a:p>
        </p:txBody>
      </p:sp>
      <p:sp>
        <p:nvSpPr>
          <p:cNvPr id="31" name="MH_Other_13"/>
          <p:cNvSpPr/>
          <p:nvPr>
            <p:custDataLst>
              <p:tags r:id="rId17"/>
            </p:custDataLst>
          </p:nvPr>
        </p:nvSpPr>
        <p:spPr>
          <a:xfrm>
            <a:off x="4437063" y="5029200"/>
            <a:ext cx="269875" cy="53975"/>
          </a:xfrm>
          <a:prstGeom prst="rect">
            <a:avLst/>
          </a:prstGeom>
          <a:gradFill flip="none" rotWithShape="1">
            <a:gsLst>
              <a:gs pos="57000">
                <a:srgbClr val="D2D2D2"/>
              </a:gs>
              <a:gs pos="9000">
                <a:srgbClr val="808080"/>
              </a:gs>
              <a:gs pos="98000">
                <a:srgbClr val="AEAEAE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ea typeface="黑体" panose="02010609060101010101" pitchFamily="49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332038" y="1438275"/>
            <a:ext cx="4284662" cy="52228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通过材料：探究军机处</a:t>
            </a:r>
          </a:p>
        </p:txBody>
      </p:sp>
      <p:pic>
        <p:nvPicPr>
          <p:cNvPr id="20515" name="图片 10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113"/>
          <a:stretch>
            <a:fillRect/>
          </a:stretch>
        </p:blipFill>
        <p:spPr bwMode="auto">
          <a:xfrm>
            <a:off x="7273925" y="1082675"/>
            <a:ext cx="1368425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4"/>
          <p:cNvSpPr txBox="1">
            <a:spLocks noChangeArrowheads="1"/>
          </p:cNvSpPr>
          <p:nvPr/>
        </p:nvSpPr>
        <p:spPr bwMode="auto">
          <a:xfrm>
            <a:off x="984250" y="1879600"/>
            <a:ext cx="7605713" cy="3968750"/>
          </a:xfrm>
          <a:prstGeom prst="rect">
            <a:avLst/>
          </a:prstGeom>
          <a:solidFill>
            <a:srgbClr val="FFFFFF"/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意思：</a:t>
            </a:r>
            <a:r>
              <a:rPr lang="zh-CN" altLang="en-US" sz="2400">
                <a:latin typeface="Arial" panose="020B0604020202020204" pitchFamily="34" charset="0"/>
                <a:ea typeface="黑体" panose="02010609060101010101" pitchFamily="49" charset="-122"/>
              </a:rPr>
              <a:t>军机大臣的任务是传达、抄写皇帝的旨意，而不能把自己的意见夹杂进去。 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作用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：军机处设立后，军国大事完全由皇帝裁决，军机大臣只能跪受笔录。地方军政首脑也直接听从皇帝指挥。军机处由皇帝选派亲信大臣组成，成为处理全国军政大事的常设核心机构。议政王大臣会议名存实亡。标志着我国封建集权的进一步强化。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</a:p>
        </p:txBody>
      </p:sp>
      <p:sp>
        <p:nvSpPr>
          <p:cNvPr id="2" name="同侧圆角矩形 1"/>
          <p:cNvSpPr/>
          <p:nvPr/>
        </p:nvSpPr>
        <p:spPr>
          <a:xfrm>
            <a:off x="347663" y="1184275"/>
            <a:ext cx="2098675" cy="592138"/>
          </a:xfrm>
          <a:prstGeom prst="round2Same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名师导航：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fd7379490718338f94c91ddcedc72659dce7d4b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3161334"/>
  <p:tag name="MH_LIBRARY" val="GRAPHIC"/>
  <p:tag name="MH_TYPE" val="Text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30162851"/>
  <p:tag name="MH_LIBRARY" val="GRAPHIC"/>
  <p:tag name="MH_TYPE" val="Other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30162851"/>
  <p:tag name="MH_LIBRARY" val="GRAPHIC"/>
  <p:tag name="MH_TYPE" val="SubTitle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2"/>
  <p:tag name="MH_CATEGORY" val="#YinZJG#"/>
  <p:tag name="MH_LAYOUT" val="TitleSubTitle"/>
  <p:tag name="MH" val="20151125134555"/>
  <p:tag name="MH_LIBRARY" val="GRAPHIC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5134555"/>
  <p:tag name="MH_LIBRARY" val="GRAPHIC"/>
  <p:tag name="MH_TYPE" val="SubTitle"/>
  <p:tag name="MH_ORDER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5134555"/>
  <p:tag name="MH_LIBRARY" val="GRAPHIC"/>
  <p:tag name="MH_TYPE" val="SubTitle"/>
  <p:tag name="MH_ORDER" val="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5134555"/>
  <p:tag name="MH_LIBRARY" val="GRAPHIC"/>
  <p:tag name="MH_TYPE" val="Other"/>
  <p:tag name="MH_ORDER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5134555"/>
  <p:tag name="MH_LIBRARY" val="GRAPHIC"/>
  <p:tag name="MH_TYPE" val="Title"/>
  <p:tag name="MH_ORDER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5134555"/>
  <p:tag name="MH_LIBRARY" val="GRAPHIC"/>
  <p:tag name="MH_TYPE" val="Other"/>
  <p:tag name="MH_ORDER" val="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5134555"/>
  <p:tag name="MH_LIBRARY" val="GRAPHIC"/>
  <p:tag name="MH_TYPE" val="Other"/>
  <p:tag name="MH_ORDER" val="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5132858"/>
  <p:tag name="MH_LIBRARY" val="GRAPHIC"/>
  <p:tag name="MH_TYPE" val="Text"/>
  <p:tag name="MH_ORDER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5134555"/>
  <p:tag name="MH_LIBRARY" val="GRAPHIC"/>
  <p:tag name="MH_TYPE" val="Other"/>
  <p:tag name="MH_ORDER" val="4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5134555"/>
  <p:tag name="MH_LIBRARY" val="GRAPHIC"/>
  <p:tag name="MH_TYPE" val="Other"/>
  <p:tag name="MH_ORDER" val="5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5134555"/>
  <p:tag name="MH_LIBRARY" val="GRAPHIC"/>
  <p:tag name="MH_TYPE" val="Other"/>
  <p:tag name="MH_ORDER" val="6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5134555"/>
  <p:tag name="MH_LIBRARY" val="GRAPHIC"/>
  <p:tag name="MH_TYPE" val="Other"/>
  <p:tag name="MH_ORDER" val="7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5134555"/>
  <p:tag name="MH_LIBRARY" val="GRAPHIC"/>
  <p:tag name="MH_TYPE" val="Other"/>
  <p:tag name="MH_ORDER" val="8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5134555"/>
  <p:tag name="MH_LIBRARY" val="GRAPHIC"/>
  <p:tag name="MH_TYPE" val="Other"/>
  <p:tag name="MH_ORDER" val="9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5134555"/>
  <p:tag name="MH_LIBRARY" val="GRAPHIC"/>
  <p:tag name="MH_TYPE" val="Other"/>
  <p:tag name="MH_ORDER" val="1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5134555"/>
  <p:tag name="MH_LIBRARY" val="GRAPHIC"/>
  <p:tag name="MH_TYPE" val="Other"/>
  <p:tag name="MH_ORDER" val="1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5134555"/>
  <p:tag name="MH_LIBRARY" val="GRAPHIC"/>
  <p:tag name="MH_TYPE" val="Other"/>
  <p:tag name="MH_ORDER" val="1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5134555"/>
  <p:tag name="MH_LIBRARY" val="GRAPHIC"/>
  <p:tag name="MH_TYPE" val="Other"/>
  <p:tag name="MH_ORDER" val="1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0112853"/>
  <p:tag name="MH_LIBRARY" val="CONTENTS"/>
  <p:tag name="MH_TYPE" val="ENTRY"/>
  <p:tag name="ID" val="545262"/>
  <p:tag name="MH_ORDER" val="2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123144241"/>
  <p:tag name="MH_LIBRARY" val="GRAPHIC"/>
  <p:tag name="MH_TYPE" val="SubTitle"/>
  <p:tag name="MH_ORDER" val="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123144241"/>
  <p:tag name="MH_LIBRARY" val="GRAPHIC"/>
  <p:tag name="MH_TYPE" val="Other"/>
  <p:tag name="MH_ORDER" val="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3161334"/>
  <p:tag name="MH_LIBRARY" val="GRAPHIC"/>
  <p:tag name="MH_TYPE" val="Text"/>
  <p:tag name="MH_ORDER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30162851"/>
  <p:tag name="MH_LIBRARY" val="GRAPHIC"/>
  <p:tag name="MH_TYPE" val="Other"/>
  <p:tag name="MH_ORDER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30162851"/>
  <p:tag name="MH_LIBRARY" val="GRAPHIC"/>
  <p:tag name="MH_TYPE" val="SubTitle"/>
  <p:tag name="MH_ORDER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123144241"/>
  <p:tag name="MH_LIBRARY" val="GRAPHIC"/>
  <p:tag name="MH_TYPE" val="SubTitle"/>
  <p:tag name="MH_ORDER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0112853"/>
  <p:tag name="MH_LIBRARY" val="CONTENTS"/>
  <p:tag name="MH_TYPE" val="ENTRY"/>
  <p:tag name="ID" val="545262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0112853"/>
  <p:tag name="MH_LIBRARY" val="CONTENTS"/>
  <p:tag name="MH_TYPE" val="NUMBER"/>
  <p:tag name="ID" val="545262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0112853"/>
  <p:tag name="MH_LIBRARY" val="CONTENTS"/>
  <p:tag name="MH_TYPE" val="NUMBER"/>
  <p:tag name="ID" val="545262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123140801"/>
  <p:tag name="MH_LIBRARY" val="GRAPHIC"/>
  <p:tag name="MH_TYPE" val="Text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123144241"/>
  <p:tag name="MH_LIBRARY" val="GRAPHIC"/>
  <p:tag name="MH_TYPE" val="SubTitle"/>
  <p:tag name="MH_ORDER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123144241"/>
  <p:tag name="MH_LIBRARY" val="GRAPHIC"/>
  <p:tag name="MH_TYPE" val="Other"/>
  <p:tag name="MH_ORDER" val="3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环保">
  <a:themeElements>
    <a:clrScheme name="环保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环保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环保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757</TotalTime>
  <Words>790</Words>
  <Application/>
  <PresentationFormat/>
  <Paragraphs>101</Paragraphs>
  <Slides>17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Alt Matey</vt:lpstr>
      <vt:lpstr>方正舒体</vt:lpstr>
      <vt:lpstr>汉仪魏碑简</vt:lpstr>
      <vt:lpstr>黑体</vt:lpstr>
      <vt:lpstr>宋体</vt:lpstr>
      <vt:lpstr>优教通专用字体logo</vt:lpstr>
      <vt:lpstr>Arial</vt:lpstr>
      <vt:lpstr>Calibri</vt:lpstr>
      <vt:lpstr>Garamond</vt:lpstr>
      <vt:lpstr>Segoe UI</vt:lpstr>
      <vt:lpstr>Times New Roman</vt:lpstr>
      <vt:lpstr>Wingdings</vt:lpstr>
      <vt:lpstr>环保</vt:lpstr>
      <vt:lpstr>第17课 清朝君主专制的强化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吴邦松</cp:lastModifiedBy>
  <cp:revision/>
  <dcterms:created xsi:type="dcterms:W3CDTF">2016-11-23T04:42:31Z</dcterms:created>
  <dcterms:modified xsi:type="dcterms:W3CDTF">2018-09-07T23:36:33Z</dcterms:modified>
  <cp:category/>
</cp:coreProperties>
</file>