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1" r:id="rId4"/>
    <p:sldId id="284" r:id="rId5"/>
    <p:sldId id="282" r:id="rId6"/>
    <p:sldId id="283" r:id="rId7"/>
    <p:sldId id="280" r:id="rId8"/>
    <p:sldId id="285" r:id="rId9"/>
    <p:sldId id="286" r:id="rId10"/>
    <p:sldId id="287" r:id="rId11"/>
    <p:sldId id="288" r:id="rId12"/>
    <p:sldId id="289" r:id="rId13"/>
    <p:sldId id="290" r:id="rId14"/>
    <p:sldId id="297" r:id="rId15"/>
    <p:sldId id="268" r:id="rId16"/>
    <p:sldId id="291" r:id="rId17"/>
    <p:sldId id="276" r:id="rId18"/>
    <p:sldId id="292" r:id="rId19"/>
    <p:sldId id="293" r:id="rId20"/>
    <p:sldId id="294" r:id="rId21"/>
    <p:sldId id="265" r:id="rId22"/>
    <p:sldId id="298" r:id="rId23"/>
    <p:sldId id="278" r:id="rId24"/>
    <p:sldId id="299" r:id="rId25"/>
    <p:sldId id="300" r:id="rId26"/>
    <p:sldId id="301" r:id="rId27"/>
    <p:sldId id="279" r:id="rId28"/>
    <p:sldId id="302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1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19" action="ppaction://hlinksldjump"/>
          </p:cNvPr>
          <p:cNvSpPr/>
          <p:nvPr userDrawn="1"/>
        </p:nvSpPr>
        <p:spPr>
          <a:xfrm>
            <a:off x="326930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9.jpeg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1.docx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7.xml"/><Relationship Id="rId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第二单元	我们周围的空气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286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延伸拓展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若实验室没有红磷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选用其他替代品来做此实验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所选的药品应同时满足两个条件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能与空气中的氧气反应且不与空气中的其他气体反应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反应后生成物为固体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如白磷、铜粉等。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集气瓶中水的作用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吸收白烟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减少污染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辅助降温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78.eps" descr="id:2147487818;FounderCES"/>
          <p:cNvPicPr/>
          <p:nvPr/>
        </p:nvPicPr>
        <p:blipFill rotWithShape="1">
          <a:blip r:embed="rId5"/>
          <a:srcRect b="65785"/>
          <a:stretch/>
        </p:blipFill>
        <p:spPr>
          <a:xfrm>
            <a:off x="1187624" y="3464110"/>
            <a:ext cx="661429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826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中考中常见的其他实验装置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部分夹持装置省略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78.eps" descr="id:2147487818;FounderCES"/>
          <p:cNvPicPr/>
          <p:nvPr/>
        </p:nvPicPr>
        <p:blipFill rotWithShape="1">
          <a:blip r:embed="rId5"/>
          <a:srcRect t="34215"/>
          <a:stretch/>
        </p:blipFill>
        <p:spPr>
          <a:xfrm>
            <a:off x="1547664" y="1780632"/>
            <a:ext cx="5971102" cy="41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974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8128000" cy="47312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甘肃庆阳中考改编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如图装置常用来测定空气中氧气的含量。下列对该实验认识正确的是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红磷燃烧产生大量白雾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实验中的红磷可用木炭来代替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该实验能说明氮气难溶于水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红磷量不足会导致进入集气瓶中水的体积大于集气瓶内空气体积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80.eps" descr="id:214748782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635895" y="2132856"/>
            <a:ext cx="2530727" cy="1512168"/>
          </a:xfrm>
          <a:prstGeom prst="rect">
            <a:avLst/>
          </a:prstGeom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8564282"/>
              </p:ext>
            </p:extLst>
          </p:nvPr>
        </p:nvGraphicFramePr>
        <p:xfrm>
          <a:off x="1425420" y="5343341"/>
          <a:ext cx="261904" cy="533931"/>
        </p:xfrm>
        <a:graphic>
          <a:graphicData uri="http://schemas.openxmlformats.org/presentationml/2006/ole">
            <p:oleObj spid="_x0000_s6148" name="文档" r:id="rId7" imgW="165106" imgH="317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71415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202234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红磷燃烧产生大量的白烟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而不是白雾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木炭在空气中燃烧生成二氧化碳气体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瓶内压强变化不大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不能用于测定空气中氧气的含量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实验中当装置内进入水以后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氮气依然能够存在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说明氮气难溶于水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红磷的量不足时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燃烧时就无法将瓶内氧气全部消耗掉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会导致进入集气瓶中水的体积小于集气瓶内空气体积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1340448"/>
              </p:ext>
            </p:extLst>
          </p:nvPr>
        </p:nvGraphicFramePr>
        <p:xfrm>
          <a:off x="2771800" y="4005064"/>
          <a:ext cx="261904" cy="533931"/>
        </p:xfrm>
        <a:graphic>
          <a:graphicData uri="http://schemas.openxmlformats.org/presentationml/2006/ole">
            <p:oleObj spid="_x0000_s7172" name="文档" r:id="rId6" imgW="165106" imgH="317217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508000" y="4530892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92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43580"/>
            <a:ext cx="8128000" cy="22248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解答此类题目应明确本实验成功的关键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药品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红磷足量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红磷的替代品燃烧不能生成气体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气密性良好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待集气瓶冷却到室温后再打开弹簧夹等。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733067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3285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空气的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成分</a:t>
            </a: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 smtClean="0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u="sng">
              <a:solidFill>
                <a:srgbClr val="FF0000"/>
              </a:solidFill>
              <a:uFill>
                <a:solidFill>
                  <a:srgbClr val="00FFFF"/>
                </a:solidFill>
              </a:u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巧学妙记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空气成分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氮七八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氧二一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零点九四是稀气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还有两个零点三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二氧化碳和杂气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体积分数要记清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莫要当成质量比。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1354699"/>
              </p:ext>
            </p:extLst>
          </p:nvPr>
        </p:nvGraphicFramePr>
        <p:xfrm>
          <a:off x="508000" y="2714000"/>
          <a:ext cx="8128000" cy="1712377"/>
        </p:xfrm>
        <a:graphic>
          <a:graphicData uri="http://schemas.openxmlformats.org/presentationml/2006/ole">
            <p:oleObj spid="_x0000_s8196" name="文档" r:id="rId6" imgW="3896414" imgH="821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如图为空气成分示意图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按体积计算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氮气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稀有气体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根据图示可知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空气中含量最多的气体是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最少的是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。结合空气的组成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含量最多的为氮气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其次是氧气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代表的是氮气。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81.eps" descr="id:214748785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491880" y="2051707"/>
            <a:ext cx="2180883" cy="192623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6354" y="4010880"/>
            <a:ext cx="8159964" cy="1196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8605" y="521096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60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34"/>
            <a:ext cx="33922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纯净物和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混合物</a:t>
            </a:r>
            <a:r>
              <a:rPr lang="en-US" altLang="zh-CN" sz="2200" u="sng" smtClean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5338257"/>
              </p:ext>
            </p:extLst>
          </p:nvPr>
        </p:nvGraphicFramePr>
        <p:xfrm>
          <a:off x="508000" y="1892099"/>
          <a:ext cx="8128000" cy="3993049"/>
        </p:xfrm>
        <a:graphic>
          <a:graphicData uri="http://schemas.openxmlformats.org/presentationml/2006/ole">
            <p:oleObj spid="_x0000_s9220" name="文档" r:id="rId6" imgW="3910459" imgH="192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614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纯净物与混合物区分的常见误区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不能与物质的名称混淆。如五氧化二磷是一种物质的名称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属于纯净物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而不能认为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代表两种物质。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不要被一些字眼迷惑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如清新、洁净、混合等。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不要误认为能食用的物质一定是纯净物等。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111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福建三明中考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空气本来是纯净物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但被污染后变成了混合物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矿泉水不是一种纯净物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空气中的稀有气体肯定是纯净物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澄清的石灰水是一种纯净物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空气中含有氮气、氧气、二氧化碳等多种物质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矿泉水中含有水、可溶性矿物质等多种物质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空气中的稀有气体有氦气、氖气等多种物质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澄清的石灰水中含有水和氢氧化钙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6036" y="3356992"/>
            <a:ext cx="8159964" cy="1956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982" y="537321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876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6179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54040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解落三秋叶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能开二月花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过江千尺浪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入竹万竿斜。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这首古诗描写的自然现象是风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风是流动的空气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它既是一切动植物生命的支柱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也是宝贵的自然资源。然而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你是否注意到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蓝天、白云、空气正在悄悄发生变化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酸雨、温室效应和臭氧空洞正在威胁我们的生活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保护我们赖以生存的环境迫在眉睫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76.eps" descr="id:214748776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131840" y="1203359"/>
            <a:ext cx="233988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5749"/>
            <a:ext cx="8128000" cy="1412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解答此类题目应明确纯净物和混合物的关系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并列关系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  <p:pic>
        <p:nvPicPr>
          <p:cNvPr id="8" name="w82.eps" descr="id:21474878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259632" y="2996952"/>
            <a:ext cx="6449875" cy="226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8239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2474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一、空气的组成、用途、保护的综合考查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辽宁葫芦岛中考改编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下列有关空气及其成分的说法正确的是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空气中体积分数最大的是氧气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稀有气体有不同的颜色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可制成霓虹灯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大气中二氧化碳含量不断上升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会导致酸雨的形成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空气中的氮气常用作防腐剂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氮气约占空气体积的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氧气约占空气体积的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21%,A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稀有气体本身无色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通电后可以发出不同颜色的光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大气中二氧化碳含量不断上升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会造成温室效应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导致酸雨的主要物质是二氧化硫和氮氧化物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氮气不能供给呼吸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可用作食物防腐剂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93" y="3933056"/>
            <a:ext cx="815996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077" y="602128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07700"/>
            <a:ext cx="8128000" cy="209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方法点拨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 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熟记空气中的主要成分、各成分的体积分数及各成分的用途。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明确空气中的以下气体常会导致环境问题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二氧化碳导致温室效应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二氧化硫和二氧化氮导致酸雨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臭氧导致臭氧空洞。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46839967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858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二、测定空气中氧气含量的实验探究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北京东城质检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已知空气的主要成分是氮气和氧气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某课外活动小组设计了测定空气中氧气含量的实验。实验装置如图所示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84.eps" descr="id:214748790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4" y="2992769"/>
            <a:ext cx="2448272" cy="215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09813"/>
            <a:ext cx="8128000" cy="46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该实验中红磷需稍过量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待燃烧停止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白烟消失并冷却后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打开弹簧夹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观察到烧杯中的水进入集气瓶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由此可得氧气约占空气体积的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由本实验还可推知氮气的哪些性质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试分别写出其中的一条物理性质和一条化学性质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若将红磷换成蜡烛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该实验能否获得成功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理由是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红磷熄灭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打开弹簧夹后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发现最终进入集气瓶中水的体积多于原集气瓶水面上方空间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试分析其可能的原因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至少写一点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8674989"/>
              </p:ext>
            </p:extLst>
          </p:nvPr>
        </p:nvGraphicFramePr>
        <p:xfrm>
          <a:off x="3923928" y="4797152"/>
          <a:ext cx="328612" cy="669925"/>
        </p:xfrm>
        <a:graphic>
          <a:graphicData uri="http://schemas.openxmlformats.org/presentationml/2006/ole">
            <p:oleObj spid="_x0000_s10243" name="文档" r:id="rId5" imgW="165106" imgH="317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33130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31087"/>
            <a:ext cx="8128000" cy="43919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实验时应保证红磷足量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以全部消耗掉密闭装置中的氧气。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进入集气瓶中水的体积只相当于消耗氧气的体积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说明氮气是难溶于水的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红磷只与氧气发生反应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说明氮气不支持燃烧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其化学性质不活泼。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选用的可燃物在空气中燃烧时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不能生成气体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且只能与空气中的氧气反应。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进入集气瓶中水的体积多于原集气瓶水面上方空间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说明集气瓶中气体减少的体积偏多。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将集气瓶中的氧气消耗完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氮气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难溶于水　氮气不能支持燃烧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　蜡烛燃烧产物中有二氧化碳气体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弹簧夹没有夹紧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或燃烧匙伸入集气瓶内过慢等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2778292"/>
              </p:ext>
            </p:extLst>
          </p:nvPr>
        </p:nvGraphicFramePr>
        <p:xfrm>
          <a:off x="3110068" y="3501008"/>
          <a:ext cx="288032" cy="587197"/>
        </p:xfrm>
        <a:graphic>
          <a:graphicData uri="http://schemas.openxmlformats.org/presentationml/2006/ole">
            <p:oleObj spid="_x0000_s11268" name="文档" r:id="rId5" imgW="165106" imgH="317217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7119429"/>
              </p:ext>
            </p:extLst>
          </p:nvPr>
        </p:nvGraphicFramePr>
        <p:xfrm>
          <a:off x="5497218" y="4281963"/>
          <a:ext cx="288032" cy="587197"/>
        </p:xfrm>
        <a:graphic>
          <a:graphicData uri="http://schemas.openxmlformats.org/presentationml/2006/ole">
            <p:oleObj spid="_x0000_s11269" name="文档" r:id="rId6" imgW="165106" imgH="31721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16492" y="4255604"/>
            <a:ext cx="8159964" cy="1792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307298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1435"/>
            <a:ext cx="8128000" cy="29091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解题必备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误差分析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实验后若结果偏小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红磷过少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装置漏气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没有冷却到室温就打开弹簧夹等。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实验后若结果偏大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弹簧夹没有夹紧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燃烧匙伸入集气瓶内过慢等。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1863293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对空气的成分、用途及保护的认识误区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下列关于空气的说法正确的是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测定空气中氧气的含量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常用红磷作为反应物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按质量计算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空气中含有氮气约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21%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空气质量级别越高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说明空气质量越好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食品包装袋中常通入氧气以防变质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7492057"/>
              </p:ext>
            </p:extLst>
          </p:nvPr>
        </p:nvGraphicFramePr>
        <p:xfrm>
          <a:off x="508000" y="1962952"/>
          <a:ext cx="8128000" cy="3186096"/>
        </p:xfrm>
        <a:graphic>
          <a:graphicData uri="http://schemas.openxmlformats.org/presentationml/2006/ole">
            <p:oleObj spid="_x0000_s12291" name="文档" r:id="rId3" imgW="3924863" imgH="153855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899749"/>
            <a:ext cx="13553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4894291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279904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Picture 135"/>
          <p:cNvPicPr/>
          <p:nvPr/>
        </p:nvPicPr>
        <p:blipFill rotWithShape="1">
          <a:blip r:embed="rId5"/>
          <a:srcRect l="1748" r="12629" b="46856"/>
          <a:stretch/>
        </p:blipFill>
        <p:spPr>
          <a:xfrm>
            <a:off x="1140364" y="1575494"/>
            <a:ext cx="7536092" cy="45286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323" y="1700808"/>
            <a:ext cx="164033" cy="4163913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492292" y="2076988"/>
            <a:ext cx="535609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我们周围的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3380756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2221004"/>
            <a:ext cx="535609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我们周围的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pic>
        <p:nvPicPr>
          <p:cNvPr id="8" name="Picture 135"/>
          <p:cNvPicPr/>
          <p:nvPr/>
        </p:nvPicPr>
        <p:blipFill rotWithShape="1">
          <a:blip r:embed="rId5"/>
          <a:srcRect l="1565" t="53144"/>
          <a:stretch/>
        </p:blipFill>
        <p:spPr>
          <a:xfrm>
            <a:off x="1115616" y="1844824"/>
            <a:ext cx="7632848" cy="35178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83" y="1556792"/>
            <a:ext cx="164033" cy="416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497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52311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认识空气的成分和用途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了解空气污染对人们的危害。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初步认识纯净物、混合物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并学会区分。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了解氧气的化学性质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氧气制取的实验操作。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认识化合反应和分解反应以及氧化反应。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学会对实验现象的观察与分析。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194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1</a:t>
            </a:r>
            <a:r>
              <a:rPr lang="zh-CN" altLang="zh-CN"/>
              <a:t>　空气</a:t>
            </a:r>
          </a:p>
        </p:txBody>
      </p:sp>
    </p:spTree>
    <p:extLst>
      <p:ext uri="{BB962C8B-B14F-4D97-AF65-F5344CB8AC3E}">
        <p14:creationId xmlns:p14="http://schemas.microsoft.com/office/powerpoint/2010/main" xmlns="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677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空气中氧气含量的测定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【实验装置】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【实验原理】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红磷燃烧消耗集气瓶内的氧气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使集气瓶内气体压强减小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待红磷熄灭并冷却后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打开弹簧夹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水被压入集气瓶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若氧气完全耗尽后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进入集气瓶中水的体积即为氧气的体积。反应的文字表达式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W77.eps" descr="id:214748780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14607" y="1844824"/>
            <a:ext cx="2514329" cy="1728192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4318048"/>
              </p:ext>
            </p:extLst>
          </p:nvPr>
        </p:nvGraphicFramePr>
        <p:xfrm>
          <a:off x="1255713" y="4889727"/>
          <a:ext cx="4511675" cy="525462"/>
        </p:xfrm>
        <a:graphic>
          <a:graphicData uri="http://schemas.openxmlformats.org/presentationml/2006/ole">
            <p:oleObj spid="_x0000_s1033" name="文档" r:id="rId7" imgW="2151381" imgH="2480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002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34219"/>
            <a:ext cx="8128000" cy="35455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【实验步骤】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集气瓶内加入少量水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并做上记号。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用弹簧夹夹紧胶皮管。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点燃燃烧匙内的红磷后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立即伸入瓶中并把塞子塞紧。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【实验现象】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红磷燃烧产生大量的白烟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冷却至室温后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打开弹簧夹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水沿导管进入集气瓶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进入集气瓶内水的体积约占集气瓶内空气总体积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【实验结论】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氧气约占空气体积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通过该实验可得出氮气的有关性质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不能支持燃烧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难溶于水。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12577146"/>
              </p:ext>
            </p:extLst>
          </p:nvPr>
        </p:nvGraphicFramePr>
        <p:xfrm>
          <a:off x="5364088" y="3738640"/>
          <a:ext cx="288032" cy="587196"/>
        </p:xfrm>
        <a:graphic>
          <a:graphicData uri="http://schemas.openxmlformats.org/presentationml/2006/ole">
            <p:oleObj spid="_x0000_s4102" name="文档" r:id="rId6" imgW="165106" imgH="317217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8080971"/>
              </p:ext>
            </p:extLst>
          </p:nvPr>
        </p:nvGraphicFramePr>
        <p:xfrm>
          <a:off x="5158950" y="4209956"/>
          <a:ext cx="288032" cy="587196"/>
        </p:xfrm>
        <a:graphic>
          <a:graphicData uri="http://schemas.openxmlformats.org/presentationml/2006/ole">
            <p:oleObj spid="_x0000_s4103" name="文档" r:id="rId7" imgW="165106" imgH="3172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19479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5358"/>
            <a:ext cx="44037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【操作注意事项及误差分析】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603636"/>
              </p:ext>
            </p:extLst>
          </p:nvPr>
        </p:nvGraphicFramePr>
        <p:xfrm>
          <a:off x="508000" y="2060848"/>
          <a:ext cx="8128000" cy="3929192"/>
        </p:xfrm>
        <a:graphic>
          <a:graphicData uri="http://schemas.openxmlformats.org/presentationml/2006/ole">
            <p:oleObj spid="_x0000_s5124" name="文档" r:id="rId6" imgW="3924863" imgH="189717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3522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48</TotalTime>
  <Words>1149</Words>
  <Application>Microsoft Office PowerPoint</Application>
  <PresentationFormat>全屏显示(4:3)</PresentationFormat>
  <Paragraphs>162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模块三</vt:lpstr>
      <vt:lpstr>文档</vt:lpstr>
      <vt:lpstr>第二单元 我们周围的空气</vt:lpstr>
      <vt:lpstr>幻灯片 2</vt:lpstr>
      <vt:lpstr>幻灯片 3</vt:lpstr>
      <vt:lpstr>幻灯片 4</vt:lpstr>
      <vt:lpstr>幻灯片 5</vt:lpstr>
      <vt:lpstr>课题1　空气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23</cp:revision>
  <dcterms:created xsi:type="dcterms:W3CDTF">2014-06-30T02:05:58Z</dcterms:created>
  <dcterms:modified xsi:type="dcterms:W3CDTF">2016-10-09T02:30:14Z</dcterms:modified>
</cp:coreProperties>
</file>