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4" r:id="rId3"/>
    <p:sldId id="287" r:id="rId4"/>
    <p:sldId id="286" r:id="rId5"/>
    <p:sldId id="288" r:id="rId6"/>
    <p:sldId id="281" r:id="rId7"/>
    <p:sldId id="289" r:id="rId8"/>
    <p:sldId id="290" r:id="rId9"/>
    <p:sldId id="268" r:id="rId10"/>
    <p:sldId id="291" r:id="rId11"/>
    <p:sldId id="292" r:id="rId12"/>
    <p:sldId id="293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4660"/>
  </p:normalViewPr>
  <p:slideViewPr>
    <p:cSldViewPr showGuides="1">
      <p:cViewPr varScale="1">
        <p:scale>
          <a:sx n="88" d="100"/>
          <a:sy n="88" d="100"/>
        </p:scale>
        <p:origin x="56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知识架构速填</a:t>
            </a: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中考命题趋向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专题巩固提升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中考命题趋向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专题巩固提升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17" action="ppaction://hlinksldjump"/>
          </p:cNvPr>
          <p:cNvSpPr/>
          <p:nvPr userDrawn="1"/>
        </p:nvSpPr>
        <p:spPr>
          <a:xfrm>
            <a:off x="4615686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知识架构速填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4" r:id="rId6"/>
    <p:sldLayoutId id="2147483651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单元专题复习</a:t>
            </a:r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2339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写出图中标有序号的仪器名称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中的酒精灯制取并收集氧气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反应的文字表达式为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。待检验到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中氧气已收集满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接下来的操作是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把集气瓶盖好玻璃片后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正放在桌面上。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将点燃的蜡烛放入集满氧气的集气瓶中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可观察到瓶壁上有水雾出现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证明蜡烛燃烧有水生成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接着将蜡烛从集气瓶中取出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填实验步骤和现象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证明蜡烛燃烧还生成了二氧化碳。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小明同学发现装置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有一处明显错误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改正后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放入适量的药品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也可用于实验室制取氧气。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2045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解答本题需要明确两点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应根据气体的性质选择检验装置。二氧化碳可使澄清石灰水变浑浊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据此可用澄清石灰水检验二氧化碳气体。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在气体的发生装置中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长颈漏斗末端应伸入液面以下。若长颈漏斗的末端没有接近锥形瓶的底部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会导致生成的气体从长颈漏斗逸出。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高锰酸钾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二氧化锰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　将导管移出集气瓶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往集气瓶中倒入适量澄清石灰水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澄清石灰水变浑浊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长颈漏斗的末端未接近锥形瓶的底部　二氧化锰　过氧化氢溶液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319"/>
          <p:cNvPicPr/>
          <p:nvPr/>
        </p:nvPicPr>
        <p:blipFill>
          <a:blip r:embed="rId4"/>
          <a:stretch>
            <a:fillRect/>
          </a:stretch>
        </p:blipFill>
        <p:spPr>
          <a:xfrm>
            <a:off x="2417322" y="4077072"/>
            <a:ext cx="516649" cy="4305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6036" y="3789040"/>
            <a:ext cx="8159964" cy="2206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8079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2037"/>
            <a:ext cx="8128000" cy="4127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解题总结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本题综合考查了氧气的制备和性质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解答此类题目应明确以下几点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用加热高锰酸钾的方法制取氧气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试管口应塞一团棉花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且试管口略向下倾斜。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用向上排空气法收集氧气时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导管应伸入集气瓶底部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集气瓶口盖上玻璃片。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检验氧气时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将带火星的木条伸入集气瓶内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验满时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放在集气瓶口。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验证生成物为二氧化碳应选择澄清石灰水。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349663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04.eps" descr="id:214748823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980728"/>
            <a:ext cx="7232352" cy="44758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166103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空气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5456583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所含物质种类不同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有固定的组成和性质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0.94%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0.03%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有害气体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酸雨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臭氧层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清洁能源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05.eps" descr="id:214748823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80008" y="786476"/>
            <a:ext cx="8024440" cy="3739867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764704"/>
            <a:ext cx="166103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氧气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2998421"/>
              </p:ext>
            </p:extLst>
          </p:nvPr>
        </p:nvGraphicFramePr>
        <p:xfrm>
          <a:off x="508000" y="4358527"/>
          <a:ext cx="7808416" cy="2160392"/>
        </p:xfrm>
        <a:graphic>
          <a:graphicData uri="http://schemas.openxmlformats.org/presentationml/2006/ole">
            <p:oleObj spid="_x0000_s1028" name="文档" r:id="rId4" imgW="3839157" imgH="10618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38650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本单元知识中空气的组成、用途、污染和防治是中考命题的热点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氧气的性质及实验室制法是中考的必考考点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分析近几年中考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主要命题规律如下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以空气中氧气含量的测定实验为基础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以选择题、实验题的形式考查药品的选择、实验现象与结论、误差分析等知识。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以空气的污染和防治为背景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以选择题、填空题的形式考查环保常识。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以氧气、氮气、稀有气体等物质在生产、生活中的应用为内容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以选择题、填空题的形式考查对物质性质及用途的认识。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3533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以制取氧气的实验探究为基础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以选择题、填空题、实验探究题的形式考查制取气体的发生装置和收集装置的选择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催化剂概念的理解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以及性质验证的实验能力。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以具体反应类型的判断为内容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以选择题、填空题的形式考查对化合反应、分解反应、氧化反应概念的理解。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6108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空气中氧气含量的测定及创新探究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江苏徐州模拟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暖宝宝中的发热剂是铁粉、水和食盐等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发热剂能代替红磷测定空气中氧气的含量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装置见如图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。以下对此改进实验的叙述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铁生锈的过程吸收氧气和水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食盐能加快铁的生锈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此实验的原理是利用铁生锈消耗氧气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实验前一定要检查装置的气密性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此实验中发热剂的多少不影响测量结果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此实验测出氧气的体积分数约是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18.3%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06.eps" descr="id:214748826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66052" y="3284984"/>
            <a:ext cx="2376264" cy="145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878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1769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铁生锈消耗氧气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使装置内的气压减小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进入水的体积就是消耗氧气的体积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如果装置漏气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会使进入的水偏少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测定的结果偏小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发热剂的量必须足量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因为只有足量的发热剂才能把氧气消耗完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使结果准确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集气瓶内空气的体积为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进入水的体积是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即氧气的体积是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因此测出的氧气的体积分数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 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100%≈18.3%,D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291650"/>
              </p:ext>
            </p:extLst>
          </p:nvPr>
        </p:nvGraphicFramePr>
        <p:xfrm>
          <a:off x="2804458" y="4004983"/>
          <a:ext cx="1498600" cy="669925"/>
        </p:xfrm>
        <a:graphic>
          <a:graphicData uri="http://schemas.openxmlformats.org/presentationml/2006/ole">
            <p:oleObj spid="_x0000_s2052" name="文档" r:id="rId5" imgW="724532" imgH="317217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4797152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8708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4567"/>
            <a:ext cx="8128000" cy="25028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解题总结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空气中氧气含量的测定实验是初中化学中的一个重要实验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常结合创新装置考查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以培养学生的实验探究能力。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选择药品时应注意两个问题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一是药品只与空气中的氧气反应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二是反应后的生成物为固体。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了解一些其他常见测定空气中氧气含量的实验装置。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973118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8121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氧气的制取与性质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福建泉州中考改编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在实验室里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小明与同学欲用如图所示装置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气密性良好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和药品制取初中化学常见气体并验证其有关性质。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09.eps" descr="id:214748828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23728" y="2996952"/>
            <a:ext cx="4752528" cy="269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块三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模块三</Template>
  <TotalTime>21</TotalTime>
  <Words>616</Words>
  <Application>Microsoft Office PowerPoint</Application>
  <PresentationFormat>全屏显示(4:3)</PresentationFormat>
  <Paragraphs>52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模块三</vt:lpstr>
      <vt:lpstr>文档</vt:lpstr>
      <vt:lpstr>单元专题复习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单元整合</dc:title>
  <dc:creator>USER</dc:creator>
  <cp:lastModifiedBy>XKW</cp:lastModifiedBy>
  <cp:revision>22</cp:revision>
  <dcterms:created xsi:type="dcterms:W3CDTF">2014-06-30T02:05:58Z</dcterms:created>
  <dcterms:modified xsi:type="dcterms:W3CDTF">2016-10-09T02:34:34Z</dcterms:modified>
</cp:coreProperties>
</file>