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notesMasterIdLst>
    <p:notesMasterId r:id="rId13"/>
  </p:notesMasterIdLst>
  <p:sldIdLst>
    <p:sldId id="270" r:id="rId3"/>
    <p:sldId id="316" r:id="rId4"/>
    <p:sldId id="271" r:id="rId5"/>
    <p:sldId id="273" r:id="rId6"/>
    <p:sldId id="314" r:id="rId7"/>
    <p:sldId id="338" r:id="rId8"/>
    <p:sldId id="315" r:id="rId9"/>
    <p:sldId id="276" r:id="rId10"/>
    <p:sldId id="281" r:id="rId11"/>
    <p:sldId id="337" r:id="rId12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徐小明" initials="徐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167D"/>
    <a:srgbClr val="FFFFFF"/>
    <a:srgbClr val="000099"/>
    <a:srgbClr val="003300"/>
    <a:srgbClr val="00FF99"/>
    <a:srgbClr val="66FF99"/>
    <a:srgbClr val="FF9900"/>
    <a:srgbClr val="660033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6945" autoAdjust="0"/>
  </p:normalViewPr>
  <p:slideViewPr>
    <p:cSldViewPr>
      <p:cViewPr>
        <p:scale>
          <a:sx n="75" d="100"/>
          <a:sy n="75" d="100"/>
        </p:scale>
        <p:origin x="-1704" y="-738"/>
      </p:cViewPr>
      <p:guideLst>
        <p:guide orient="horz" pos="1624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376CA-12E3-4489-A18E-7062C90CBB7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73D4F-C347-4FD6-9DEE-8990B0056D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758929" y="1465258"/>
            <a:ext cx="5178152" cy="795536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 dirty="0" smtClean="0">
                <a:solidFill>
                  <a:srgbClr val="000000"/>
                </a:solidFill>
              </a:rPr>
              <a:t>第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13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课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建设生态文明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</a:rPr>
              <a:t>         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保护生态环境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666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24760" y="232659"/>
            <a:ext cx="8429684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 2018年1月1日，《中华人民共和国环境保护税》开征。我国之所以要开征环保税。是因为（    ）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①我国面临严峻的资源、环境形势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②依法纳税是公民的一项基本义务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③有利于建设资源节约型、环境友好型社会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④有利于推动生产方式绿色化，促进转变经济发展方式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A．①②③    B．①②④    C．①③④    D．②③④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6. 2018年4月28日，习近平在湖北考察时强调，要强化生态环境保护，牢固树立绿水青山就是金山银山的理念，统筹山水林田湖草系统治理，强化大气、水、土壤污染防治，让湖北天更蓝、地更绿、水更清。为实现这一目标，我们应当 （    ）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①增强节约资源和保护环境的意识  ②实施可持续发展战略  ③坚持实施计划生育基本国策  ④树立尊重自然、顺应自然、保护自然的理念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A．①②③    B．①②④    C．②③④    D．①③④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0827" y="55275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71103" y="331026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7" name="图片 1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64632" y="703581"/>
            <a:ext cx="2089785" cy="14452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6984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831" y="1059583"/>
            <a:ext cx="8012812" cy="1800200"/>
          </a:xfrm>
        </p:spPr>
        <p:txBody>
          <a:bodyPr/>
          <a:lstStyle/>
          <a:p>
            <a:pPr algn="l"/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保护生态环境的重要性；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保护生态环境的意义；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保护生态环境的措施。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424180" y="339503"/>
            <a:ext cx="2053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5595" y="30481"/>
            <a:ext cx="2053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预习反馈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87327" y="614046"/>
            <a:ext cx="8775065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我们只有一个地球，地球上的环境是人类生存的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。保护和改善环境，防止污染和破坏生态环境，是人类社会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的基本保障。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保护和改善生态环境，就是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，就是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，就是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altLang="zh-CN" sz="2000" dirty="0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生态环境建设关系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，关乎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。面对世界人口、资源和环境问题，谋求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逐渐成为人类的共识。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 保护生态环境的措施： 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（1）大力推进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是党和国家的重大战略决策。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（2）环境管理是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的职责所在。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（3）环境保护是全社会的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①公民要树立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理念，积极参与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建设；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②要认真学习、自觉遵守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，依法监督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行为，依法维护自身合法权益；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③要践行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生活，养成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20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20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的生活方式。</a:t>
            </a:r>
          </a:p>
          <a:p>
            <a:endParaRPr lang="en-US" altLang="zh-CN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31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7626" y="1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主题探究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910" y="478791"/>
            <a:ext cx="9060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7. 随着我国经济快速发展，环境污染问题日益凸显，环境组聚焦该问题,多种途径搜集相关资料，试图寻找出解决问题的答案。</a:t>
            </a:r>
          </a:p>
          <a:p>
            <a:r>
              <a:rPr lang="zh-CN" altLang="en-US" sz="2000">
                <a:solidFill>
                  <a:srgbClr val="000000"/>
                </a:solidFill>
              </a:rPr>
              <a:t>    根据所学知识，结合以上情境，探究完成以下任务。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7640" y="1493520"/>
            <a:ext cx="8600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资料一：近年来，我国的“污染防治攻坚战”取得显著实效，第一轮中央环保督察问责损害生态环境1140人，其中多人被追究刑事责任，执法力度不断加大，新环保法确确实实“长出了牙齿”。</a:t>
            </a:r>
          </a:p>
          <a:p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资料二：目前，我国垃圾污染成为社会关注的焦点问题。快递物品过度包装，胶带、塑料袋和填充物等被直接丢弃，循环利用率低；大多数城市的垃圾仍采取“混合收集”模式，垃圾分类工作进展缓慢。据统计，全国城市生活垃圾每年超过1.5亿吨，累计存量已达70亿吨，占地约80多万亩。已有2/3的大城市陷入垃圾包围中。因垃圾分类不到位，我国城市每年丢弃的可回收垃圾价值近300亿元人民币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7642" y="4424045"/>
            <a:ext cx="8789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（1）请从“资料一”中提炼我国“污染防治攻坚战”取得显著实效的原因。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" y="-666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31142" y="661670"/>
            <a:ext cx="8682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sym typeface="+mn-ea"/>
              </a:rPr>
              <a:t>（1）请从“资料一”中提炼我国“污染防治攻坚战”取得显著实效的原因。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222" y="1367156"/>
            <a:ext cx="8418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我国坚持依法治国的基本方略，依法惩处破坏环境的违法犯罪行为。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445" y="31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8900" y="400051"/>
            <a:ext cx="9060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我国为什么要问责环保不力的相关部门以及损害生态环境的公民，甚至追究其刑事责任？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3675" y="1260476"/>
            <a:ext cx="860044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要性：我们只有一个地球，地球上的环境是人类生存的基本条件。保护和改善环境，防止污染和破坏生态环境，是人类社会持续稳定发展的基本保障。保护和改善生态环境，就是保护生产力，就是发展生产力，就是提升发展的质量。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意义：生态环境建设关系人民福祉，关乎民族未来。面对世界人口、资源和环境问题，谋求可持续发展逐渐成为人类的共识。我们既要达到发展经济的目的，又要保护人类赖以生存的自然和环境，使子孙后代能够安居乐业永续发展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31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49227" y="1"/>
            <a:ext cx="8682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（</a:t>
            </a:r>
            <a:r>
              <a:rPr lang="en-US" altLang="zh-CN" sz="2000">
                <a:solidFill>
                  <a:srgbClr val="000000"/>
                </a:solidFill>
              </a:rPr>
              <a:t>3</a:t>
            </a:r>
            <a:r>
              <a:rPr lang="zh-CN" altLang="en-US" sz="2000">
                <a:solidFill>
                  <a:srgbClr val="000000"/>
                </a:solidFill>
              </a:rPr>
              <a:t>）请归纳出“资料二”中垃圾处理工作存在的问题并提出合理化建议。（从国家政府和公民两个角度提出）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985" y="679451"/>
            <a:ext cx="88760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问题：①垃圾直接丢弃，循环利用率低；②垃圾分类工作进展缓慢；③“混合收集”模式单一。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建议：国家政府角度：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①国家通过实行严格的制度、严密的法治，为生态文明建设提供可靠保障。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②政府通过制定和实施科学的环境保护规划，全面部署生态环境的保护与建设；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③通过实施环境技术政策，提高能源和资源利用效率，减少污染物的排放； 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④通过强化环境执法监管，对环境违法行为“零容忍”；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⑤通过全面推进环境信息公开，保障公众的环境知情权、参与权和监督权。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公民角度：</a:t>
            </a:r>
          </a:p>
          <a:p>
            <a:r>
              <a:rPr lang="zh-CN" altLang="en-US" sz="2000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公民要树立尊重自然、顺应自然、保护自然的生态文明理念，积极参与生态文明建设；②要认真学习、自觉遵守环保法律，依法监督企业和政府行为，依法维护自身合法权益；③要践行低碳生活，养成低能耗、低排放的生活方式。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1449" y="118095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6975" y="549026"/>
            <a:ext cx="8429684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1. 下列关于人口问题.资源问题.环境问题之间关系的图示,正确的是（  ）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 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        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      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       A                B            C            D</a:t>
            </a:r>
          </a:p>
          <a:p>
            <a:endParaRPr altLang="zh-CN" sz="200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2. 欣赏右边的漫画《虚惊一场》。漫画反映了（    ）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A．我国面临着严峻的环境问题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B．土地污染事件呈高发态势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C．工业化进程的加快就必然产生环境问题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D．我们应该先保护好环境，再发展经济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25102" y="54926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44182" y="2341885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2" name="图片 1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7852" y="1084581"/>
            <a:ext cx="1398905" cy="74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645410" y="1163320"/>
            <a:ext cx="11874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17060" y="1163320"/>
            <a:ext cx="1168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39485" y="1176020"/>
            <a:ext cx="12128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16" descr="学科网 版权所有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960747" y="2802256"/>
            <a:ext cx="2635885" cy="17824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7303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5225" y="278378"/>
            <a:ext cx="8429684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 据世界银行按照目前的发展趋势所作的预计，到2020年，中国仅燃煤污染一项导致的损失就高达3900亿美元，相当于当年国内生产总值的13％。可见（    ）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我国面临严峻的资源形势    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B. 环境问题危害人类健康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 我国的环境问题直接制约经济和社会的可持续发展    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环境问题已成为全球性问题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 十三届全国人大一次会议第三次全体会议表决通过了《中华人民共和国宪法修正案》，“生态文明”历史性地写入宪法。这说明了(　　)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A．可为环境保护工作提供更强有力的保障  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B．只要加大惩治力度，就能杜绝环境违法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C．我国重视科技发展，正建设创新型社会  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D．污染要受刑罚，美丽中国建设已经完成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4097" y="879149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10108" y="270828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1371</Words>
  <Application>WPS 演示</Application>
  <PresentationFormat>全屏显示(16:9)</PresentationFormat>
  <Paragraphs>73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主题1</vt:lpstr>
      <vt:lpstr>1_主题1</vt:lpstr>
      <vt:lpstr>幻灯片 1</vt:lpstr>
      <vt:lpstr>1.保护生态环境的重要性； 2.保护生态环境的意义； 3.保护生态环境的措施。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2113-01-01T00:00:00Z</cp:lastPrinted>
  <dcterms:created xsi:type="dcterms:W3CDTF">2005-11-03T09:37:00Z</dcterms:created>
  <dcterms:modified xsi:type="dcterms:W3CDTF">2019-02-21T03:11:58Z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