
<file path=[Content_Types].xml><?xml version="1.0" encoding="utf-8"?>
<Types xmlns="http://schemas.openxmlformats.org/package/2006/content-types">
  <Default Extension="wav" ContentType="audio/x-wav"/>
  <Default Extension="png" ContentType="image/png"/>
  <Default Extension="gif" ContentType="image/gif"/>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
  </p:notesMasterIdLst>
  <p:sldIdLst>
    <p:sldId id="756" r:id="rId3"/>
    <p:sldId id="757" r:id="rId4"/>
    <p:sldId id="758" r:id="rId5"/>
    <p:sldId id="326" r:id="rId6"/>
    <p:sldId id="873" r:id="rId7"/>
    <p:sldId id="874" r:id="rId8"/>
    <p:sldId id="875" r:id="rId9"/>
    <p:sldId id="709" r:id="rId10"/>
    <p:sldId id="659" r:id="rId11"/>
    <p:sldId id="910" r:id="rId12"/>
    <p:sldId id="911" r:id="rId13"/>
    <p:sldId id="907" r:id="rId14"/>
    <p:sldId id="909" r:id="rId15"/>
    <p:sldId id="664" r:id="rId16"/>
    <p:sldId id="901" r:id="rId17"/>
    <p:sldId id="666" r:id="rId18"/>
    <p:sldId id="668" r:id="rId19"/>
    <p:sldId id="902" r:id="rId20"/>
    <p:sldId id="876" r:id="rId21"/>
    <p:sldId id="903" r:id="rId22"/>
    <p:sldId id="877" r:id="rId23"/>
    <p:sldId id="881" r:id="rId25"/>
    <p:sldId id="884" r:id="rId26"/>
    <p:sldId id="885" r:id="rId27"/>
    <p:sldId id="886" r:id="rId28"/>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Rg st="1" end="25"/>
  </p:showPr>
  <p:clrMru>
    <a:srgbClr val="FF0000"/>
    <a:srgbClr val="FF0066"/>
    <a:srgbClr val="0000FF"/>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11"/>
        <p:guide pos="2892"/>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notesMaster" Target="notesMasters/notesMaster1.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页眉占位符 2049"/>
          <p:cNvSpPr>
            <a:spLocks noGrp="1"/>
          </p:cNvSpPr>
          <p:nvPr>
            <p:ph type="hdr" sz="quarter"/>
          </p:nvPr>
        </p:nvSpPr>
        <p:spPr>
          <a:xfrm>
            <a:off x="0" y="0"/>
            <a:ext cx="2970213" cy="457200"/>
          </a:xfrm>
          <a:prstGeom prst="rect">
            <a:avLst/>
          </a:prstGeom>
          <a:noFill/>
          <a:ln w="9525">
            <a:noFill/>
          </a:ln>
        </p:spPr>
        <p:txBody>
          <a:bodyPr/>
          <a:p>
            <a:pPr lvl="0" fontAlgn="base"/>
            <a:endParaRPr lang="zh-CN" altLang="en-US" sz="1200" strike="noStrike" noProof="1" dirty="0"/>
          </a:p>
        </p:txBody>
      </p:sp>
      <p:sp>
        <p:nvSpPr>
          <p:cNvPr id="2051" name="日期占位符 2050"/>
          <p:cNvSpPr>
            <a:spLocks noGrp="1"/>
          </p:cNvSpPr>
          <p:nvPr>
            <p:ph type="dt" idx="1"/>
          </p:nvPr>
        </p:nvSpPr>
        <p:spPr>
          <a:xfrm>
            <a:off x="3883025" y="0"/>
            <a:ext cx="2973388" cy="457200"/>
          </a:xfrm>
          <a:prstGeom prst="rect">
            <a:avLst/>
          </a:prstGeom>
          <a:noFill/>
          <a:ln w="9525">
            <a:noFill/>
          </a:ln>
        </p:spPr>
        <p:txBody>
          <a:bodyPr/>
          <a:p>
            <a:pPr lvl="0" algn="r" fontAlgn="base"/>
            <a:endParaRPr lang="zh-CN" altLang="en-US" sz="1200" strike="noStrike" noProof="1" dirty="0"/>
          </a:p>
        </p:txBody>
      </p:sp>
      <p:sp>
        <p:nvSpPr>
          <p:cNvPr id="2052" name="幻灯片图像占位符 2051"/>
          <p:cNvSpPr>
            <a:spLocks noGrp="1" noRot="1"/>
          </p:cNvSpPr>
          <p:nvPr>
            <p:ph type="sldImg"/>
          </p:nvPr>
        </p:nvSpPr>
        <p:spPr>
          <a:xfrm>
            <a:off x="1143000" y="685800"/>
            <a:ext cx="4572000" cy="3429000"/>
          </a:xfrm>
          <a:prstGeom prst="rect">
            <a:avLst/>
          </a:prstGeom>
          <a:noFill/>
          <a:ln w="9525">
            <a:noFill/>
          </a:ln>
        </p:spPr>
      </p:sp>
      <p:sp>
        <p:nvSpPr>
          <p:cNvPr id="2053" name="文本占位符 2052"/>
          <p:cNvSpPr>
            <a:spLocks noGrp="1" noRot="1"/>
          </p:cNvSpPr>
          <p:nvPr>
            <p:ph type="body" sz="quarter"/>
          </p:nvPr>
        </p:nvSpPr>
        <p:spPr>
          <a:xfrm>
            <a:off x="685800" y="4343400"/>
            <a:ext cx="5486400" cy="4114800"/>
          </a:xfrm>
          <a:prstGeom prst="rect">
            <a:avLst/>
          </a:prstGeom>
          <a:noFill/>
          <a:ln w="9525">
            <a:noFill/>
          </a:ln>
        </p:spPr>
        <p:txBody>
          <a:bodyPr anchor="ctr"/>
          <a:p>
            <a:pPr lvl="0" indent="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2054" name="页脚占位符 2053"/>
          <p:cNvSpPr>
            <a:spLocks noGrp="1"/>
          </p:cNvSpPr>
          <p:nvPr>
            <p:ph type="ftr" sz="quarter" idx="4"/>
          </p:nvPr>
        </p:nvSpPr>
        <p:spPr>
          <a:xfrm>
            <a:off x="0" y="8685213"/>
            <a:ext cx="2970213" cy="457200"/>
          </a:xfrm>
          <a:prstGeom prst="rect">
            <a:avLst/>
          </a:prstGeom>
          <a:noFill/>
          <a:ln w="9525">
            <a:noFill/>
          </a:ln>
        </p:spPr>
        <p:txBody>
          <a:bodyPr anchor="b"/>
          <a:p>
            <a:pPr lvl="0" fontAlgn="base"/>
            <a:endParaRPr lang="zh-CN" altLang="en-US" sz="1200" strike="noStrike" noProof="1" dirty="0"/>
          </a:p>
        </p:txBody>
      </p:sp>
      <p:sp>
        <p:nvSpPr>
          <p:cNvPr id="2055" name="灯片编号占位符 2054"/>
          <p:cNvSpPr>
            <a:spLocks noGrp="1"/>
          </p:cNvSpPr>
          <p:nvPr>
            <p:ph type="sldNum" sz="quarter" idx="5"/>
          </p:nvPr>
        </p:nvSpPr>
        <p:spPr>
          <a:xfrm>
            <a:off x="3883025" y="8685213"/>
            <a:ext cx="2973388" cy="457200"/>
          </a:xfrm>
          <a:prstGeom prst="rect">
            <a:avLst/>
          </a:prstGeom>
          <a:noFill/>
          <a:ln w="9525">
            <a:noFill/>
          </a:ln>
        </p:spPr>
        <p:txBody>
          <a:bodyPr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eaLnBrk="1" fontAlgn="base" latinLnBrk="0" hangingPunct="1">
      <a:lnSpc>
        <a:spcPct val="100000"/>
      </a:lnSpc>
      <a:spcBef>
        <a:spcPct val="30000"/>
      </a:spcBef>
      <a:spcAft>
        <a:spcPct val="0"/>
      </a:spcAft>
      <a:buNone/>
      <a:defRPr sz="120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30000"/>
      </a:spcBef>
      <a:spcAft>
        <a:spcPct val="0"/>
      </a:spcAft>
      <a:buNone/>
      <a:defRPr sz="120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30000"/>
      </a:spcBef>
      <a:spcAft>
        <a:spcPct val="0"/>
      </a:spcAft>
      <a:buNone/>
      <a:defRPr sz="120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30000"/>
      </a:spcBef>
      <a:spcAft>
        <a:spcPct val="0"/>
      </a:spcAft>
      <a:buNone/>
      <a:defRPr sz="120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30000"/>
      </a:spcBef>
      <a:spcAft>
        <a:spcPct val="0"/>
      </a:spcAft>
      <a:buNone/>
      <a:defRPr sz="120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30000"/>
      </a:spcBef>
      <a:spcAft>
        <a:spcPct val="0"/>
      </a:spcAft>
      <a:buNone/>
      <a:defRPr sz="120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30000"/>
      </a:spcBef>
      <a:spcAft>
        <a:spcPct val="0"/>
      </a:spcAft>
      <a:buNone/>
      <a:defRPr sz="120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30000"/>
      </a:spcBef>
      <a:spcAft>
        <a:spcPct val="0"/>
      </a:spcAft>
      <a:buNone/>
      <a:defRPr sz="120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30000"/>
      </a:spcBef>
      <a:spcAft>
        <a:spcPct val="0"/>
      </a:spcAft>
      <a:buNone/>
      <a:defRPr sz="1200" u="none" kern="1200" baseline="0">
        <a:solidFill>
          <a:schemeClr val="tx1"/>
        </a:solidFill>
        <a:latin typeface="Arial" panose="020B060402020202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幻灯片图像占位符 1"/>
          <p:cNvSpPr>
            <a:spLocks noGrp="1" noRot="1" noChangeAspect="1" noTextEdit="1"/>
          </p:cNvSpPr>
          <p:nvPr>
            <p:ph type="sldImg" idx="2"/>
          </p:nvPr>
        </p:nvSpPr>
        <p:spPr>
          <a:ln>
            <a:solidFill>
              <a:srgbClr val="000000"/>
            </a:solidFill>
            <a:miter/>
          </a:ln>
        </p:spPr>
      </p:sp>
      <p:sp>
        <p:nvSpPr>
          <p:cNvPr id="29699" name="文本占位符 2"/>
          <p:cNvSpPr>
            <a:spLocks noGrp="1"/>
          </p:cNvSpPr>
          <p:nvPr>
            <p:ph type="body" idx="3"/>
          </p:nvPr>
        </p:nvSpPr>
        <p:spPr>
          <a:noFill/>
          <a:ln>
            <a:noFill/>
          </a:ln>
        </p:spPr>
        <p:txBody>
          <a:bodyPr wrap="square" lIns="91440" tIns="45720" rIns="91440" bIns="45720" anchor="t"/>
          <a:p>
            <a:pPr lvl="0">
              <a:spcBef>
                <a:spcPct val="0"/>
              </a:spcBef>
            </a:pPr>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三张图片">
    <p:bg>
      <p:bgPr>
        <a:solidFill>
          <a:schemeClr val="bg2">
            <a:lumMod val="50000"/>
          </a:schemeClr>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333BCFE-E111-47F4-B574-E9CF90367B73}" type="datetime1">
              <a:rPr/>
            </a:fld>
            <a:endParaRPr lang="zh-CN"/>
          </a:p>
        </p:txBody>
      </p:sp>
      <p:sp>
        <p:nvSpPr>
          <p:cNvPr id="3" name="页脚占位符 2"/>
          <p:cNvSpPr>
            <a:spLocks noGrp="1"/>
          </p:cNvSpPr>
          <p:nvPr>
            <p:ph type="ftr" sz="quarter" idx="11"/>
          </p:nvPr>
        </p:nvSpPr>
        <p:spPr/>
        <p:txBody>
          <a:bodyPr/>
          <a:lstStyle/>
          <a:p>
            <a:endParaRPr lang="zh-CN"/>
          </a:p>
        </p:txBody>
      </p:sp>
      <p:sp>
        <p:nvSpPr>
          <p:cNvPr id="4" name="幻灯片编号占位符 3"/>
          <p:cNvSpPr>
            <a:spLocks noGrp="1"/>
          </p:cNvSpPr>
          <p:nvPr>
            <p:ph type="sldNum" sz="quarter" idx="12"/>
          </p:nvPr>
        </p:nvSpPr>
        <p:spPr/>
        <p:txBody>
          <a:bodyPr/>
          <a:lstStyle/>
          <a:p>
            <a:fld id="{09C03C58-465B-42F2-8BA3-01664A6B69B6}" type="slidenum">
              <a:rPr/>
            </a:fld>
            <a:endParaRPr lang="zh-CN"/>
          </a:p>
        </p:txBody>
      </p:sp>
      <p:sp>
        <p:nvSpPr>
          <p:cNvPr id="17" name="任意多边形 5"/>
          <p:cNvSpPr/>
          <p:nvPr/>
        </p:nvSpPr>
        <p:spPr bwMode="auto">
          <a:xfrm rot="5142891" flipH="1" flipV="1">
            <a:off x="185733" y="1721806"/>
            <a:ext cx="3697479" cy="3407513"/>
          </a:xfrm>
          <a:custGeom>
            <a:avLst/>
            <a:gdLst>
              <a:gd name="T0" fmla="*/ 224 w 1468"/>
              <a:gd name="T1" fmla="*/ 204 h 829"/>
              <a:gd name="T2" fmla="*/ 689 w 1468"/>
              <a:gd name="T3" fmla="*/ 819 h 829"/>
              <a:gd name="T4" fmla="*/ 1046 w 1468"/>
              <a:gd name="T5" fmla="*/ 142 h 829"/>
              <a:gd name="T6" fmla="*/ 224 w 1468"/>
              <a:gd name="T7" fmla="*/ 204 h 829"/>
              <a:gd name="connsiteX0" fmla="*/ 601 w 7680"/>
              <a:gd name="connsiteY0" fmla="*/ 1897 h 9316"/>
              <a:gd name="connsiteX1" fmla="*/ 3768 w 7680"/>
              <a:gd name="connsiteY1" fmla="*/ 9315 h 9316"/>
              <a:gd name="connsiteX2" fmla="*/ 6232 w 7680"/>
              <a:gd name="connsiteY2" fmla="*/ 1036 h 9316"/>
              <a:gd name="connsiteX3" fmla="*/ 601 w 7680"/>
              <a:gd name="connsiteY3" fmla="*/ 1897 h 9316"/>
            </a:gdLst>
            <a:ahLst/>
            <a:cxnLst>
              <a:cxn ang="0">
                <a:pos x="connsiteX0" y="connsiteY0"/>
              </a:cxn>
              <a:cxn ang="0">
                <a:pos x="connsiteX1" y="connsiteY1"/>
              </a:cxn>
              <a:cxn ang="0">
                <a:pos x="connsiteX2" y="connsiteY2"/>
              </a:cxn>
              <a:cxn ang="0">
                <a:pos x="connsiteX3" y="connsiteY3"/>
              </a:cxn>
            </a:cxnLst>
            <a:rect l="l" t="t" r="r" b="b"/>
            <a:pathLst>
              <a:path w="7680" h="9316">
                <a:moveTo>
                  <a:pt x="601" y="1897"/>
                </a:moveTo>
                <a:cubicBezTo>
                  <a:pt x="-230" y="3730"/>
                  <a:pt x="-925" y="9159"/>
                  <a:pt x="3768" y="9315"/>
                </a:cubicBezTo>
                <a:cubicBezTo>
                  <a:pt x="7399" y="9436"/>
                  <a:pt x="9107" y="3569"/>
                  <a:pt x="6232" y="1036"/>
                </a:cubicBezTo>
                <a:cubicBezTo>
                  <a:pt x="4298" y="-677"/>
                  <a:pt x="1548" y="-178"/>
                  <a:pt x="601" y="1897"/>
                </a:cubicBezTo>
                <a:close/>
              </a:path>
            </a:pathLst>
          </a:custGeom>
          <a:solidFill>
            <a:schemeClr val="tx1"/>
          </a:solidFill>
          <a:ln>
            <a:noFill/>
          </a:ln>
        </p:spPr>
        <p:txBody>
          <a:bodyPr vert="horz" wrap="square" lIns="68580" tIns="34290" rIns="68580" bIns="34290" numCol="1" anchor="t" anchorCtr="0" compatLnSpc="1"/>
          <a:lstStyle/>
          <a:p>
            <a:endParaRPr lang="zh-CN" sz="100"/>
          </a:p>
        </p:txBody>
      </p:sp>
      <p:sp>
        <p:nvSpPr>
          <p:cNvPr id="18" name="任意多边形 5"/>
          <p:cNvSpPr/>
          <p:nvPr/>
        </p:nvSpPr>
        <p:spPr bwMode="auto">
          <a:xfrm rot="5239426" flipH="1" flipV="1">
            <a:off x="267833" y="1796769"/>
            <a:ext cx="3546285" cy="3244023"/>
          </a:xfrm>
          <a:custGeom>
            <a:avLst/>
            <a:gdLst>
              <a:gd name="T0" fmla="*/ 224 w 1468"/>
              <a:gd name="T1" fmla="*/ 204 h 829"/>
              <a:gd name="T2" fmla="*/ 689 w 1468"/>
              <a:gd name="T3" fmla="*/ 819 h 829"/>
              <a:gd name="T4" fmla="*/ 1046 w 1468"/>
              <a:gd name="T5" fmla="*/ 142 h 829"/>
              <a:gd name="T6" fmla="*/ 224 w 1468"/>
              <a:gd name="T7" fmla="*/ 204 h 829"/>
              <a:gd name="connsiteX0" fmla="*/ 601 w 7680"/>
              <a:gd name="connsiteY0" fmla="*/ 1897 h 9316"/>
              <a:gd name="connsiteX1" fmla="*/ 3768 w 7680"/>
              <a:gd name="connsiteY1" fmla="*/ 9315 h 9316"/>
              <a:gd name="connsiteX2" fmla="*/ 6232 w 7680"/>
              <a:gd name="connsiteY2" fmla="*/ 1036 h 9316"/>
              <a:gd name="connsiteX3" fmla="*/ 601 w 7680"/>
              <a:gd name="connsiteY3" fmla="*/ 1897 h 9316"/>
            </a:gdLst>
            <a:ahLst/>
            <a:cxnLst>
              <a:cxn ang="0">
                <a:pos x="connsiteX0" y="connsiteY0"/>
              </a:cxn>
              <a:cxn ang="0">
                <a:pos x="connsiteX1" y="connsiteY1"/>
              </a:cxn>
              <a:cxn ang="0">
                <a:pos x="connsiteX2" y="connsiteY2"/>
              </a:cxn>
              <a:cxn ang="0">
                <a:pos x="connsiteX3" y="connsiteY3"/>
              </a:cxn>
            </a:cxnLst>
            <a:rect l="l" t="t" r="r" b="b"/>
            <a:pathLst>
              <a:path w="7680" h="9316">
                <a:moveTo>
                  <a:pt x="601" y="1897"/>
                </a:moveTo>
                <a:cubicBezTo>
                  <a:pt x="-230" y="3730"/>
                  <a:pt x="-925" y="9159"/>
                  <a:pt x="3768" y="9315"/>
                </a:cubicBezTo>
                <a:cubicBezTo>
                  <a:pt x="7399" y="9436"/>
                  <a:pt x="9107" y="3569"/>
                  <a:pt x="6232" y="1036"/>
                </a:cubicBezTo>
                <a:cubicBezTo>
                  <a:pt x="4298" y="-677"/>
                  <a:pt x="1548" y="-178"/>
                  <a:pt x="601" y="1897"/>
                </a:cubicBezTo>
                <a:close/>
              </a:path>
            </a:pathLst>
          </a:custGeom>
          <a:solidFill>
            <a:schemeClr val="bg1"/>
          </a:solidFill>
          <a:ln>
            <a:noFill/>
          </a:ln>
        </p:spPr>
        <p:txBody>
          <a:bodyPr vert="horz" wrap="square" lIns="68580" tIns="34290" rIns="68580" bIns="34290" numCol="1" anchor="t" anchorCtr="0" compatLnSpc="1"/>
          <a:lstStyle/>
          <a:p>
            <a:endParaRPr lang="zh-CN" sz="100"/>
          </a:p>
        </p:txBody>
      </p:sp>
      <p:sp>
        <p:nvSpPr>
          <p:cNvPr id="19" name="任意多边形 5"/>
          <p:cNvSpPr/>
          <p:nvPr/>
        </p:nvSpPr>
        <p:spPr bwMode="auto">
          <a:xfrm rot="16039426" flipV="1">
            <a:off x="359982" y="1881660"/>
            <a:ext cx="3384771" cy="3093036"/>
          </a:xfrm>
          <a:custGeom>
            <a:avLst/>
            <a:gdLst>
              <a:gd name="T0" fmla="*/ 224 w 1468"/>
              <a:gd name="T1" fmla="*/ 204 h 829"/>
              <a:gd name="T2" fmla="*/ 689 w 1468"/>
              <a:gd name="T3" fmla="*/ 819 h 829"/>
              <a:gd name="T4" fmla="*/ 1046 w 1468"/>
              <a:gd name="T5" fmla="*/ 142 h 829"/>
              <a:gd name="T6" fmla="*/ 224 w 1468"/>
              <a:gd name="T7" fmla="*/ 204 h 829"/>
              <a:gd name="connsiteX0" fmla="*/ 443 w 7499"/>
              <a:gd name="connsiteY0" fmla="*/ 1827 h 9251"/>
              <a:gd name="connsiteX1" fmla="*/ 3610 w 7499"/>
              <a:gd name="connsiteY1" fmla="*/ 9245 h 9251"/>
              <a:gd name="connsiteX2" fmla="*/ 6042 w 7499"/>
              <a:gd name="connsiteY2" fmla="*/ 1079 h 9251"/>
              <a:gd name="connsiteX3" fmla="*/ 443 w 7499"/>
              <a:gd name="connsiteY3" fmla="*/ 1827 h 9251"/>
              <a:gd name="connsiteX0-1" fmla="*/ 376 w 9785"/>
              <a:gd name="connsiteY0-2" fmla="*/ 1974 h 9995"/>
              <a:gd name="connsiteX1-3" fmla="*/ 4599 w 9785"/>
              <a:gd name="connsiteY1-4" fmla="*/ 9993 h 9995"/>
              <a:gd name="connsiteX2-5" fmla="*/ 7842 w 9785"/>
              <a:gd name="connsiteY2-6" fmla="*/ 1165 h 9995"/>
              <a:gd name="connsiteX3-7" fmla="*/ 376 w 9785"/>
              <a:gd name="connsiteY3-8" fmla="*/ 1974 h 9995"/>
              <a:gd name="connsiteX0-9" fmla="*/ 384 w 9651"/>
              <a:gd name="connsiteY0-10" fmla="*/ 1975 h 9998"/>
              <a:gd name="connsiteX1-11" fmla="*/ 4700 w 9651"/>
              <a:gd name="connsiteY1-12" fmla="*/ 9998 h 9998"/>
              <a:gd name="connsiteX2-13" fmla="*/ 8014 w 9651"/>
              <a:gd name="connsiteY2-14" fmla="*/ 1166 h 9998"/>
              <a:gd name="connsiteX3-15" fmla="*/ 384 w 9651"/>
              <a:gd name="connsiteY3-16" fmla="*/ 1975 h 9998"/>
              <a:gd name="connsiteX0-17" fmla="*/ 398 w 10001"/>
              <a:gd name="connsiteY0-18" fmla="*/ 1742 h 9767"/>
              <a:gd name="connsiteX1-19" fmla="*/ 4870 w 10001"/>
              <a:gd name="connsiteY1-20" fmla="*/ 9767 h 9767"/>
              <a:gd name="connsiteX2-21" fmla="*/ 8304 w 10001"/>
              <a:gd name="connsiteY2-22" fmla="*/ 933 h 9767"/>
              <a:gd name="connsiteX3-23" fmla="*/ 398 w 10001"/>
              <a:gd name="connsiteY3-24" fmla="*/ 1742 h 9767"/>
              <a:gd name="connsiteX0-25" fmla="*/ 189 w 9791"/>
              <a:gd name="connsiteY0-26" fmla="*/ 1784 h 10000"/>
              <a:gd name="connsiteX1-27" fmla="*/ 4661 w 9791"/>
              <a:gd name="connsiteY1-28" fmla="*/ 10000 h 10000"/>
              <a:gd name="connsiteX2-29" fmla="*/ 8094 w 9791"/>
              <a:gd name="connsiteY2-30" fmla="*/ 955 h 10000"/>
              <a:gd name="connsiteX3-31" fmla="*/ 189 w 9791"/>
              <a:gd name="connsiteY3-32" fmla="*/ 1784 h 10000"/>
              <a:gd name="connsiteX0-33" fmla="*/ 193 w 8969"/>
              <a:gd name="connsiteY0-34" fmla="*/ 1784 h 10000"/>
              <a:gd name="connsiteX1-35" fmla="*/ 4760 w 8969"/>
              <a:gd name="connsiteY1-36" fmla="*/ 10000 h 10000"/>
              <a:gd name="connsiteX2-37" fmla="*/ 8267 w 8969"/>
              <a:gd name="connsiteY2-38" fmla="*/ 955 h 10000"/>
              <a:gd name="connsiteX3-39" fmla="*/ 193 w 8969"/>
              <a:gd name="connsiteY3-40" fmla="*/ 1784 h 10000"/>
              <a:gd name="connsiteX0-41" fmla="*/ 215 w 10000"/>
              <a:gd name="connsiteY0-42" fmla="*/ 1307 h 9523"/>
              <a:gd name="connsiteX1-43" fmla="*/ 5307 w 10000"/>
              <a:gd name="connsiteY1-44" fmla="*/ 9523 h 9523"/>
              <a:gd name="connsiteX2-45" fmla="*/ 9217 w 10000"/>
              <a:gd name="connsiteY2-46" fmla="*/ 478 h 9523"/>
              <a:gd name="connsiteX3-47" fmla="*/ 215 w 10000"/>
              <a:gd name="connsiteY3-48" fmla="*/ 1307 h 9523"/>
              <a:gd name="connsiteX0-49" fmla="*/ 215 w 10000"/>
              <a:gd name="connsiteY0-50" fmla="*/ 2182 h 10810"/>
              <a:gd name="connsiteX1-51" fmla="*/ 5307 w 10000"/>
              <a:gd name="connsiteY1-52" fmla="*/ 10810 h 10810"/>
              <a:gd name="connsiteX2-53" fmla="*/ 9217 w 10000"/>
              <a:gd name="connsiteY2-54" fmla="*/ 1312 h 10810"/>
              <a:gd name="connsiteX3-55" fmla="*/ 4284 w 10000"/>
              <a:gd name="connsiteY3-56" fmla="*/ 123 h 10810"/>
              <a:gd name="connsiteX4" fmla="*/ 215 w 10000"/>
              <a:gd name="connsiteY4" fmla="*/ 2182 h 10810"/>
              <a:gd name="connsiteX0-57" fmla="*/ 724 w 10509"/>
              <a:gd name="connsiteY0-58" fmla="*/ 2182 h 11042"/>
              <a:gd name="connsiteX1-59" fmla="*/ 426 w 10509"/>
              <a:gd name="connsiteY1-60" fmla="*/ 7876 h 11042"/>
              <a:gd name="connsiteX2-61" fmla="*/ 5816 w 10509"/>
              <a:gd name="connsiteY2-62" fmla="*/ 10810 h 11042"/>
              <a:gd name="connsiteX3-63" fmla="*/ 9726 w 10509"/>
              <a:gd name="connsiteY3-64" fmla="*/ 1312 h 11042"/>
              <a:gd name="connsiteX4-65" fmla="*/ 4793 w 10509"/>
              <a:gd name="connsiteY4-66" fmla="*/ 123 h 11042"/>
              <a:gd name="connsiteX5" fmla="*/ 724 w 10509"/>
              <a:gd name="connsiteY5" fmla="*/ 2182 h 11042"/>
              <a:gd name="connsiteX0-67" fmla="*/ 724 w 11600"/>
              <a:gd name="connsiteY0-68" fmla="*/ 2182 h 10823"/>
              <a:gd name="connsiteX1-69" fmla="*/ 426 w 11600"/>
              <a:gd name="connsiteY1-70" fmla="*/ 7876 h 10823"/>
              <a:gd name="connsiteX2-71" fmla="*/ 5816 w 11600"/>
              <a:gd name="connsiteY2-72" fmla="*/ 10810 h 10823"/>
              <a:gd name="connsiteX3-73" fmla="*/ 11442 w 11600"/>
              <a:gd name="connsiteY3-74" fmla="*/ 7487 h 10823"/>
              <a:gd name="connsiteX4-75" fmla="*/ 9726 w 11600"/>
              <a:gd name="connsiteY4-76" fmla="*/ 1312 h 10823"/>
              <a:gd name="connsiteX5-77" fmla="*/ 4793 w 11600"/>
              <a:gd name="connsiteY5-78" fmla="*/ 123 h 10823"/>
              <a:gd name="connsiteX6" fmla="*/ 724 w 11600"/>
              <a:gd name="connsiteY6" fmla="*/ 2182 h 10823"/>
              <a:gd name="connsiteX0-79" fmla="*/ 724 w 11741"/>
              <a:gd name="connsiteY0-80" fmla="*/ 2092 h 10733"/>
              <a:gd name="connsiteX1-81" fmla="*/ 426 w 11741"/>
              <a:gd name="connsiteY1-82" fmla="*/ 7786 h 10733"/>
              <a:gd name="connsiteX2-83" fmla="*/ 5816 w 11741"/>
              <a:gd name="connsiteY2-84" fmla="*/ 10720 h 10733"/>
              <a:gd name="connsiteX3-85" fmla="*/ 11442 w 11741"/>
              <a:gd name="connsiteY3-86" fmla="*/ 7397 h 10733"/>
              <a:gd name="connsiteX4-87" fmla="*/ 10747 w 11741"/>
              <a:gd name="connsiteY4-88" fmla="*/ 1833 h 10733"/>
              <a:gd name="connsiteX5-89" fmla="*/ 4793 w 11741"/>
              <a:gd name="connsiteY5-90" fmla="*/ 33 h 10733"/>
              <a:gd name="connsiteX6-91" fmla="*/ 724 w 11741"/>
              <a:gd name="connsiteY6-92" fmla="*/ 2092 h 10733"/>
              <a:gd name="connsiteX0-93" fmla="*/ 724 w 11634"/>
              <a:gd name="connsiteY0-94" fmla="*/ 2092 h 10733"/>
              <a:gd name="connsiteX1-95" fmla="*/ 426 w 11634"/>
              <a:gd name="connsiteY1-96" fmla="*/ 7786 h 10733"/>
              <a:gd name="connsiteX2-97" fmla="*/ 5816 w 11634"/>
              <a:gd name="connsiteY2-98" fmla="*/ 10720 h 10733"/>
              <a:gd name="connsiteX3-99" fmla="*/ 11442 w 11634"/>
              <a:gd name="connsiteY3-100" fmla="*/ 7397 h 10733"/>
              <a:gd name="connsiteX4-101" fmla="*/ 10747 w 11634"/>
              <a:gd name="connsiteY4-102" fmla="*/ 1833 h 10733"/>
              <a:gd name="connsiteX5-103" fmla="*/ 4793 w 11634"/>
              <a:gd name="connsiteY5-104" fmla="*/ 33 h 10733"/>
              <a:gd name="connsiteX6-105" fmla="*/ 724 w 11634"/>
              <a:gd name="connsiteY6-106" fmla="*/ 2092 h 10733"/>
              <a:gd name="connsiteX0-107" fmla="*/ 724 w 11758"/>
              <a:gd name="connsiteY0-108" fmla="*/ 2079 h 10720"/>
              <a:gd name="connsiteX1-109" fmla="*/ 426 w 11758"/>
              <a:gd name="connsiteY1-110" fmla="*/ 7773 h 10720"/>
              <a:gd name="connsiteX2-111" fmla="*/ 5816 w 11758"/>
              <a:gd name="connsiteY2-112" fmla="*/ 10707 h 10720"/>
              <a:gd name="connsiteX3-113" fmla="*/ 11442 w 11758"/>
              <a:gd name="connsiteY3-114" fmla="*/ 7384 h 10720"/>
              <a:gd name="connsiteX4-115" fmla="*/ 10747 w 11758"/>
              <a:gd name="connsiteY4-116" fmla="*/ 1820 h 10720"/>
              <a:gd name="connsiteX5-117" fmla="*/ 4793 w 11758"/>
              <a:gd name="connsiteY5-118" fmla="*/ 20 h 10720"/>
              <a:gd name="connsiteX6-119" fmla="*/ 724 w 11758"/>
              <a:gd name="connsiteY6-120" fmla="*/ 2079 h 10720"/>
              <a:gd name="connsiteX0-121" fmla="*/ 724 w 11758"/>
              <a:gd name="connsiteY0-122" fmla="*/ 2079 h 10720"/>
              <a:gd name="connsiteX1-123" fmla="*/ 426 w 11758"/>
              <a:gd name="connsiteY1-124" fmla="*/ 7773 h 10720"/>
              <a:gd name="connsiteX2-125" fmla="*/ 5816 w 11758"/>
              <a:gd name="connsiteY2-126" fmla="*/ 10707 h 10720"/>
              <a:gd name="connsiteX3-127" fmla="*/ 11442 w 11758"/>
              <a:gd name="connsiteY3-128" fmla="*/ 7384 h 10720"/>
              <a:gd name="connsiteX4-129" fmla="*/ 10747 w 11758"/>
              <a:gd name="connsiteY4-130" fmla="*/ 1820 h 10720"/>
              <a:gd name="connsiteX5-131" fmla="*/ 4793 w 11758"/>
              <a:gd name="connsiteY5-132" fmla="*/ 20 h 10720"/>
              <a:gd name="connsiteX6-133" fmla="*/ 724 w 11758"/>
              <a:gd name="connsiteY6-134" fmla="*/ 2079 h 10720"/>
              <a:gd name="connsiteX0-135" fmla="*/ 724 w 11866"/>
              <a:gd name="connsiteY0-136" fmla="*/ 2079 h 10720"/>
              <a:gd name="connsiteX1-137" fmla="*/ 426 w 11866"/>
              <a:gd name="connsiteY1-138" fmla="*/ 7773 h 10720"/>
              <a:gd name="connsiteX2-139" fmla="*/ 5816 w 11866"/>
              <a:gd name="connsiteY2-140" fmla="*/ 10707 h 10720"/>
              <a:gd name="connsiteX3-141" fmla="*/ 11442 w 11866"/>
              <a:gd name="connsiteY3-142" fmla="*/ 7384 h 10720"/>
              <a:gd name="connsiteX4-143" fmla="*/ 10747 w 11866"/>
              <a:gd name="connsiteY4-144" fmla="*/ 1820 h 10720"/>
              <a:gd name="connsiteX5-145" fmla="*/ 4793 w 11866"/>
              <a:gd name="connsiteY5-146" fmla="*/ 20 h 10720"/>
              <a:gd name="connsiteX6-147" fmla="*/ 724 w 11866"/>
              <a:gd name="connsiteY6-148" fmla="*/ 2079 h 10720"/>
              <a:gd name="connsiteX0-149" fmla="*/ 724 w 11866"/>
              <a:gd name="connsiteY0-150" fmla="*/ 2079 h 10720"/>
              <a:gd name="connsiteX1-151" fmla="*/ 426 w 11866"/>
              <a:gd name="connsiteY1-152" fmla="*/ 7773 h 10720"/>
              <a:gd name="connsiteX2-153" fmla="*/ 5816 w 11866"/>
              <a:gd name="connsiteY2-154" fmla="*/ 10707 h 10720"/>
              <a:gd name="connsiteX3-155" fmla="*/ 11442 w 11866"/>
              <a:gd name="connsiteY3-156" fmla="*/ 7384 h 10720"/>
              <a:gd name="connsiteX4-157" fmla="*/ 10747 w 11866"/>
              <a:gd name="connsiteY4-158" fmla="*/ 1820 h 10720"/>
              <a:gd name="connsiteX5-159" fmla="*/ 4793 w 11866"/>
              <a:gd name="connsiteY5-160" fmla="*/ 20 h 10720"/>
              <a:gd name="connsiteX6-161" fmla="*/ 724 w 11866"/>
              <a:gd name="connsiteY6-162" fmla="*/ 2079 h 10720"/>
              <a:gd name="connsiteX0-163" fmla="*/ 724 w 11866"/>
              <a:gd name="connsiteY0-164" fmla="*/ 2079 h 10707"/>
              <a:gd name="connsiteX1-165" fmla="*/ 426 w 11866"/>
              <a:gd name="connsiteY1-166" fmla="*/ 7773 h 10707"/>
              <a:gd name="connsiteX2-167" fmla="*/ 5816 w 11866"/>
              <a:gd name="connsiteY2-168" fmla="*/ 10707 h 10707"/>
              <a:gd name="connsiteX3-169" fmla="*/ 11442 w 11866"/>
              <a:gd name="connsiteY3-170" fmla="*/ 7384 h 10707"/>
              <a:gd name="connsiteX4-171" fmla="*/ 10747 w 11866"/>
              <a:gd name="connsiteY4-172" fmla="*/ 1820 h 10707"/>
              <a:gd name="connsiteX5-173" fmla="*/ 4793 w 11866"/>
              <a:gd name="connsiteY5-174" fmla="*/ 20 h 10707"/>
              <a:gd name="connsiteX6-175" fmla="*/ 724 w 11866"/>
              <a:gd name="connsiteY6-176" fmla="*/ 2079 h 10707"/>
              <a:gd name="connsiteX0-177" fmla="*/ 739 w 11881"/>
              <a:gd name="connsiteY0-178" fmla="*/ 2079 h 10710"/>
              <a:gd name="connsiteX1-179" fmla="*/ 484 w 11881"/>
              <a:gd name="connsiteY1-180" fmla="*/ 7884 h 10710"/>
              <a:gd name="connsiteX2-181" fmla="*/ 5831 w 11881"/>
              <a:gd name="connsiteY2-182" fmla="*/ 10707 h 10710"/>
              <a:gd name="connsiteX3-183" fmla="*/ 11457 w 11881"/>
              <a:gd name="connsiteY3-184" fmla="*/ 7384 h 10710"/>
              <a:gd name="connsiteX4-185" fmla="*/ 10762 w 11881"/>
              <a:gd name="connsiteY4-186" fmla="*/ 1820 h 10710"/>
              <a:gd name="connsiteX5-187" fmla="*/ 4808 w 11881"/>
              <a:gd name="connsiteY5-188" fmla="*/ 20 h 10710"/>
              <a:gd name="connsiteX6-189" fmla="*/ 739 w 11881"/>
              <a:gd name="connsiteY6-190" fmla="*/ 2079 h 10710"/>
              <a:gd name="connsiteX0-191" fmla="*/ 739 w 11881"/>
              <a:gd name="connsiteY0-192" fmla="*/ 2079 h 10710"/>
              <a:gd name="connsiteX1-193" fmla="*/ 484 w 11881"/>
              <a:gd name="connsiteY1-194" fmla="*/ 7884 h 10710"/>
              <a:gd name="connsiteX2-195" fmla="*/ 5831 w 11881"/>
              <a:gd name="connsiteY2-196" fmla="*/ 10707 h 10710"/>
              <a:gd name="connsiteX3-197" fmla="*/ 11457 w 11881"/>
              <a:gd name="connsiteY3-198" fmla="*/ 7384 h 10710"/>
              <a:gd name="connsiteX4-199" fmla="*/ 10762 w 11881"/>
              <a:gd name="connsiteY4-200" fmla="*/ 1820 h 10710"/>
              <a:gd name="connsiteX5-201" fmla="*/ 4808 w 11881"/>
              <a:gd name="connsiteY5-202" fmla="*/ 20 h 10710"/>
              <a:gd name="connsiteX6-203" fmla="*/ 739 w 11881"/>
              <a:gd name="connsiteY6-204" fmla="*/ 2079 h 10710"/>
              <a:gd name="connsiteX0-205" fmla="*/ 739 w 11881"/>
              <a:gd name="connsiteY0-206" fmla="*/ 2079 h 10710"/>
              <a:gd name="connsiteX1-207" fmla="*/ 484 w 11881"/>
              <a:gd name="connsiteY1-208" fmla="*/ 7884 h 10710"/>
              <a:gd name="connsiteX2-209" fmla="*/ 5831 w 11881"/>
              <a:gd name="connsiteY2-210" fmla="*/ 10707 h 10710"/>
              <a:gd name="connsiteX3-211" fmla="*/ 11457 w 11881"/>
              <a:gd name="connsiteY3-212" fmla="*/ 7384 h 10710"/>
              <a:gd name="connsiteX4-213" fmla="*/ 10762 w 11881"/>
              <a:gd name="connsiteY4-214" fmla="*/ 1820 h 10710"/>
              <a:gd name="connsiteX5-215" fmla="*/ 4808 w 11881"/>
              <a:gd name="connsiteY5-216" fmla="*/ 20 h 10710"/>
              <a:gd name="connsiteX6-217" fmla="*/ 739 w 11881"/>
              <a:gd name="connsiteY6-218" fmla="*/ 2079 h 10710"/>
              <a:gd name="connsiteX0-219" fmla="*/ 756 w 11818"/>
              <a:gd name="connsiteY0-220" fmla="*/ 2159 h 10790"/>
              <a:gd name="connsiteX1-221" fmla="*/ 501 w 11818"/>
              <a:gd name="connsiteY1-222" fmla="*/ 7964 h 10790"/>
              <a:gd name="connsiteX2-223" fmla="*/ 5848 w 11818"/>
              <a:gd name="connsiteY2-224" fmla="*/ 10787 h 10790"/>
              <a:gd name="connsiteX3-225" fmla="*/ 11474 w 11818"/>
              <a:gd name="connsiteY3-226" fmla="*/ 7464 h 10790"/>
              <a:gd name="connsiteX4-227" fmla="*/ 10779 w 11818"/>
              <a:gd name="connsiteY4-228" fmla="*/ 1900 h 10790"/>
              <a:gd name="connsiteX5-229" fmla="*/ 5173 w 11818"/>
              <a:gd name="connsiteY5-230" fmla="*/ 17 h 10790"/>
              <a:gd name="connsiteX6-231" fmla="*/ 756 w 11818"/>
              <a:gd name="connsiteY6-232" fmla="*/ 2159 h 10790"/>
              <a:gd name="connsiteX0-233" fmla="*/ 769 w 11831"/>
              <a:gd name="connsiteY0-234" fmla="*/ 2159 h 10790"/>
              <a:gd name="connsiteX1-235" fmla="*/ 514 w 11831"/>
              <a:gd name="connsiteY1-236" fmla="*/ 7964 h 10790"/>
              <a:gd name="connsiteX2-237" fmla="*/ 5861 w 11831"/>
              <a:gd name="connsiteY2-238" fmla="*/ 10787 h 10790"/>
              <a:gd name="connsiteX3-239" fmla="*/ 11487 w 11831"/>
              <a:gd name="connsiteY3-240" fmla="*/ 7464 h 10790"/>
              <a:gd name="connsiteX4-241" fmla="*/ 10792 w 11831"/>
              <a:gd name="connsiteY4-242" fmla="*/ 1900 h 10790"/>
              <a:gd name="connsiteX5-243" fmla="*/ 5186 w 11831"/>
              <a:gd name="connsiteY5-244" fmla="*/ 17 h 10790"/>
              <a:gd name="connsiteX6-245" fmla="*/ 769 w 11831"/>
              <a:gd name="connsiteY6-246" fmla="*/ 2159 h 10790"/>
              <a:gd name="connsiteX0-247" fmla="*/ 801 w 11863"/>
              <a:gd name="connsiteY0-248" fmla="*/ 2159 h 10797"/>
              <a:gd name="connsiteX1-249" fmla="*/ 481 w 11863"/>
              <a:gd name="connsiteY1-250" fmla="*/ 8270 h 10797"/>
              <a:gd name="connsiteX2-251" fmla="*/ 5893 w 11863"/>
              <a:gd name="connsiteY2-252" fmla="*/ 10787 h 10797"/>
              <a:gd name="connsiteX3-253" fmla="*/ 11519 w 11863"/>
              <a:gd name="connsiteY3-254" fmla="*/ 7464 h 10797"/>
              <a:gd name="connsiteX4-255" fmla="*/ 10824 w 11863"/>
              <a:gd name="connsiteY4-256" fmla="*/ 1900 h 10797"/>
              <a:gd name="connsiteX5-257" fmla="*/ 5218 w 11863"/>
              <a:gd name="connsiteY5-258" fmla="*/ 17 h 10797"/>
              <a:gd name="connsiteX6-259" fmla="*/ 801 w 11863"/>
              <a:gd name="connsiteY6-260" fmla="*/ 2159 h 10797"/>
              <a:gd name="connsiteX0-261" fmla="*/ 905 w 11967"/>
              <a:gd name="connsiteY0-262" fmla="*/ 2159 h 10797"/>
              <a:gd name="connsiteX1-263" fmla="*/ 585 w 11967"/>
              <a:gd name="connsiteY1-264" fmla="*/ 8270 h 10797"/>
              <a:gd name="connsiteX2-265" fmla="*/ 5997 w 11967"/>
              <a:gd name="connsiteY2-266" fmla="*/ 10787 h 10797"/>
              <a:gd name="connsiteX3-267" fmla="*/ 11623 w 11967"/>
              <a:gd name="connsiteY3-268" fmla="*/ 7464 h 10797"/>
              <a:gd name="connsiteX4-269" fmla="*/ 10928 w 11967"/>
              <a:gd name="connsiteY4-270" fmla="*/ 1900 h 10797"/>
              <a:gd name="connsiteX5-271" fmla="*/ 5322 w 11967"/>
              <a:gd name="connsiteY5-272" fmla="*/ 17 h 10797"/>
              <a:gd name="connsiteX6-273" fmla="*/ 905 w 11967"/>
              <a:gd name="connsiteY6-274" fmla="*/ 2159 h 10797"/>
              <a:gd name="connsiteX0-275" fmla="*/ 824 w 11939"/>
              <a:gd name="connsiteY0-276" fmla="*/ 2159 h 11017"/>
              <a:gd name="connsiteX1-277" fmla="*/ 504 w 11939"/>
              <a:gd name="connsiteY1-278" fmla="*/ 8270 h 11017"/>
              <a:gd name="connsiteX2-279" fmla="*/ 6220 w 11939"/>
              <a:gd name="connsiteY2-280" fmla="*/ 11009 h 11017"/>
              <a:gd name="connsiteX3-281" fmla="*/ 11542 w 11939"/>
              <a:gd name="connsiteY3-282" fmla="*/ 7464 h 11017"/>
              <a:gd name="connsiteX4-283" fmla="*/ 10847 w 11939"/>
              <a:gd name="connsiteY4-284" fmla="*/ 1900 h 11017"/>
              <a:gd name="connsiteX5-285" fmla="*/ 5241 w 11939"/>
              <a:gd name="connsiteY5-286" fmla="*/ 17 h 11017"/>
              <a:gd name="connsiteX6-287" fmla="*/ 824 w 11939"/>
              <a:gd name="connsiteY6-288" fmla="*/ 2159 h 11017"/>
              <a:gd name="connsiteX0-289" fmla="*/ 824 w 11939"/>
              <a:gd name="connsiteY0-290" fmla="*/ 2159 h 11014"/>
              <a:gd name="connsiteX1-291" fmla="*/ 504 w 11939"/>
              <a:gd name="connsiteY1-292" fmla="*/ 8270 h 11014"/>
              <a:gd name="connsiteX2-293" fmla="*/ 6220 w 11939"/>
              <a:gd name="connsiteY2-294" fmla="*/ 11009 h 11014"/>
              <a:gd name="connsiteX3-295" fmla="*/ 11542 w 11939"/>
              <a:gd name="connsiteY3-296" fmla="*/ 7464 h 11014"/>
              <a:gd name="connsiteX4-297" fmla="*/ 10847 w 11939"/>
              <a:gd name="connsiteY4-298" fmla="*/ 1900 h 11014"/>
              <a:gd name="connsiteX5-299" fmla="*/ 5241 w 11939"/>
              <a:gd name="connsiteY5-300" fmla="*/ 17 h 11014"/>
              <a:gd name="connsiteX6-301" fmla="*/ 824 w 11939"/>
              <a:gd name="connsiteY6-302" fmla="*/ 2159 h 11014"/>
              <a:gd name="connsiteX0-303" fmla="*/ 824 w 12073"/>
              <a:gd name="connsiteY0-304" fmla="*/ 2159 h 11013"/>
              <a:gd name="connsiteX1-305" fmla="*/ 504 w 12073"/>
              <a:gd name="connsiteY1-306" fmla="*/ 8270 h 11013"/>
              <a:gd name="connsiteX2-307" fmla="*/ 6220 w 12073"/>
              <a:gd name="connsiteY2-308" fmla="*/ 11009 h 11013"/>
              <a:gd name="connsiteX3-309" fmla="*/ 11716 w 12073"/>
              <a:gd name="connsiteY3-310" fmla="*/ 7714 h 11013"/>
              <a:gd name="connsiteX4-311" fmla="*/ 10847 w 12073"/>
              <a:gd name="connsiteY4-312" fmla="*/ 1900 h 11013"/>
              <a:gd name="connsiteX5-313" fmla="*/ 5241 w 12073"/>
              <a:gd name="connsiteY5-314" fmla="*/ 17 h 11013"/>
              <a:gd name="connsiteX6-315" fmla="*/ 824 w 12073"/>
              <a:gd name="connsiteY6-316" fmla="*/ 2159 h 11013"/>
              <a:gd name="connsiteX0-317" fmla="*/ 824 w 12094"/>
              <a:gd name="connsiteY0-318" fmla="*/ 2159 h 11013"/>
              <a:gd name="connsiteX1-319" fmla="*/ 504 w 12094"/>
              <a:gd name="connsiteY1-320" fmla="*/ 8270 h 11013"/>
              <a:gd name="connsiteX2-321" fmla="*/ 6220 w 12094"/>
              <a:gd name="connsiteY2-322" fmla="*/ 11009 h 11013"/>
              <a:gd name="connsiteX3-323" fmla="*/ 11716 w 12094"/>
              <a:gd name="connsiteY3-324" fmla="*/ 7714 h 11013"/>
              <a:gd name="connsiteX4-325" fmla="*/ 10847 w 12094"/>
              <a:gd name="connsiteY4-326" fmla="*/ 1900 h 11013"/>
              <a:gd name="connsiteX5-327" fmla="*/ 5241 w 12094"/>
              <a:gd name="connsiteY5-328" fmla="*/ 17 h 11013"/>
              <a:gd name="connsiteX6-329" fmla="*/ 824 w 12094"/>
              <a:gd name="connsiteY6-330" fmla="*/ 2159 h 11013"/>
              <a:gd name="connsiteX0-331" fmla="*/ 824 w 12072"/>
              <a:gd name="connsiteY0-332" fmla="*/ 2159 h 10846"/>
              <a:gd name="connsiteX1-333" fmla="*/ 504 w 12072"/>
              <a:gd name="connsiteY1-334" fmla="*/ 8270 h 10846"/>
              <a:gd name="connsiteX2-335" fmla="*/ 6242 w 12072"/>
              <a:gd name="connsiteY2-336" fmla="*/ 10842 h 10846"/>
              <a:gd name="connsiteX3-337" fmla="*/ 11716 w 12072"/>
              <a:gd name="connsiteY3-338" fmla="*/ 7714 h 10846"/>
              <a:gd name="connsiteX4-339" fmla="*/ 10847 w 12072"/>
              <a:gd name="connsiteY4-340" fmla="*/ 1900 h 10846"/>
              <a:gd name="connsiteX5-341" fmla="*/ 5241 w 12072"/>
              <a:gd name="connsiteY5-342" fmla="*/ 17 h 10846"/>
              <a:gd name="connsiteX6-343" fmla="*/ 824 w 12072"/>
              <a:gd name="connsiteY6-344" fmla="*/ 2159 h 10846"/>
              <a:gd name="connsiteX0-345" fmla="*/ 824 w 12072"/>
              <a:gd name="connsiteY0-346" fmla="*/ 2159 h 10842"/>
              <a:gd name="connsiteX1-347" fmla="*/ 504 w 12072"/>
              <a:gd name="connsiteY1-348" fmla="*/ 8270 h 10842"/>
              <a:gd name="connsiteX2-349" fmla="*/ 6242 w 12072"/>
              <a:gd name="connsiteY2-350" fmla="*/ 10842 h 10842"/>
              <a:gd name="connsiteX3-351" fmla="*/ 11716 w 12072"/>
              <a:gd name="connsiteY3-352" fmla="*/ 7714 h 10842"/>
              <a:gd name="connsiteX4-353" fmla="*/ 10847 w 12072"/>
              <a:gd name="connsiteY4-354" fmla="*/ 1900 h 10842"/>
              <a:gd name="connsiteX5-355" fmla="*/ 5241 w 12072"/>
              <a:gd name="connsiteY5-356" fmla="*/ 17 h 10842"/>
              <a:gd name="connsiteX6-357" fmla="*/ 824 w 12072"/>
              <a:gd name="connsiteY6-358" fmla="*/ 2159 h 10842"/>
              <a:gd name="connsiteX0-359" fmla="*/ 824 w 12072"/>
              <a:gd name="connsiteY0-360" fmla="*/ 2159 h 10844"/>
              <a:gd name="connsiteX1-361" fmla="*/ 504 w 12072"/>
              <a:gd name="connsiteY1-362" fmla="*/ 8270 h 10844"/>
              <a:gd name="connsiteX2-363" fmla="*/ 6242 w 12072"/>
              <a:gd name="connsiteY2-364" fmla="*/ 10842 h 10844"/>
              <a:gd name="connsiteX3-365" fmla="*/ 11716 w 12072"/>
              <a:gd name="connsiteY3-366" fmla="*/ 7714 h 10844"/>
              <a:gd name="connsiteX4-367" fmla="*/ 10847 w 12072"/>
              <a:gd name="connsiteY4-368" fmla="*/ 1900 h 10844"/>
              <a:gd name="connsiteX5-369" fmla="*/ 5241 w 12072"/>
              <a:gd name="connsiteY5-370" fmla="*/ 17 h 10844"/>
              <a:gd name="connsiteX6-371" fmla="*/ 824 w 12072"/>
              <a:gd name="connsiteY6-372" fmla="*/ 2159 h 10844"/>
              <a:gd name="connsiteX0-373" fmla="*/ 824 w 12190"/>
              <a:gd name="connsiteY0-374" fmla="*/ 2159 h 10844"/>
              <a:gd name="connsiteX1-375" fmla="*/ 504 w 12190"/>
              <a:gd name="connsiteY1-376" fmla="*/ 8270 h 10844"/>
              <a:gd name="connsiteX2-377" fmla="*/ 6242 w 12190"/>
              <a:gd name="connsiteY2-378" fmla="*/ 10842 h 10844"/>
              <a:gd name="connsiteX3-379" fmla="*/ 11716 w 12190"/>
              <a:gd name="connsiteY3-380" fmla="*/ 7714 h 10844"/>
              <a:gd name="connsiteX4-381" fmla="*/ 11173 w 12190"/>
              <a:gd name="connsiteY4-382" fmla="*/ 1928 h 10844"/>
              <a:gd name="connsiteX5-383" fmla="*/ 5241 w 12190"/>
              <a:gd name="connsiteY5-384" fmla="*/ 17 h 10844"/>
              <a:gd name="connsiteX6-385" fmla="*/ 824 w 12190"/>
              <a:gd name="connsiteY6-386" fmla="*/ 2159 h 10844"/>
              <a:gd name="connsiteX0-387" fmla="*/ 824 w 12319"/>
              <a:gd name="connsiteY0-388" fmla="*/ 2159 h 10844"/>
              <a:gd name="connsiteX1-389" fmla="*/ 504 w 12319"/>
              <a:gd name="connsiteY1-390" fmla="*/ 8270 h 10844"/>
              <a:gd name="connsiteX2-391" fmla="*/ 6242 w 12319"/>
              <a:gd name="connsiteY2-392" fmla="*/ 10842 h 10844"/>
              <a:gd name="connsiteX3-393" fmla="*/ 11716 w 12319"/>
              <a:gd name="connsiteY3-394" fmla="*/ 7714 h 10844"/>
              <a:gd name="connsiteX4-395" fmla="*/ 11173 w 12319"/>
              <a:gd name="connsiteY4-396" fmla="*/ 1928 h 10844"/>
              <a:gd name="connsiteX5-397" fmla="*/ 5241 w 12319"/>
              <a:gd name="connsiteY5-398" fmla="*/ 17 h 10844"/>
              <a:gd name="connsiteX6-399" fmla="*/ 824 w 12319"/>
              <a:gd name="connsiteY6-400" fmla="*/ 2159 h 10844"/>
              <a:gd name="connsiteX0-401" fmla="*/ 824 w 12329"/>
              <a:gd name="connsiteY0-402" fmla="*/ 2175 h 10860"/>
              <a:gd name="connsiteX1-403" fmla="*/ 504 w 12329"/>
              <a:gd name="connsiteY1-404" fmla="*/ 8286 h 10860"/>
              <a:gd name="connsiteX2-405" fmla="*/ 6242 w 12329"/>
              <a:gd name="connsiteY2-406" fmla="*/ 10858 h 10860"/>
              <a:gd name="connsiteX3-407" fmla="*/ 11716 w 12329"/>
              <a:gd name="connsiteY3-408" fmla="*/ 7730 h 10860"/>
              <a:gd name="connsiteX4-409" fmla="*/ 11173 w 12329"/>
              <a:gd name="connsiteY4-410" fmla="*/ 1944 h 10860"/>
              <a:gd name="connsiteX5-411" fmla="*/ 5241 w 12329"/>
              <a:gd name="connsiteY5-412" fmla="*/ 33 h 10860"/>
              <a:gd name="connsiteX6-413" fmla="*/ 824 w 12329"/>
              <a:gd name="connsiteY6-414" fmla="*/ 2175 h 10860"/>
              <a:gd name="connsiteX0-415" fmla="*/ 825 w 12190"/>
              <a:gd name="connsiteY0-416" fmla="*/ 2378 h 11063"/>
              <a:gd name="connsiteX1-417" fmla="*/ 505 w 12190"/>
              <a:gd name="connsiteY1-418" fmla="*/ 8489 h 11063"/>
              <a:gd name="connsiteX2-419" fmla="*/ 6243 w 12190"/>
              <a:gd name="connsiteY2-420" fmla="*/ 11061 h 11063"/>
              <a:gd name="connsiteX3-421" fmla="*/ 11717 w 12190"/>
              <a:gd name="connsiteY3-422" fmla="*/ 7933 h 11063"/>
              <a:gd name="connsiteX4-423" fmla="*/ 11174 w 12190"/>
              <a:gd name="connsiteY4-424" fmla="*/ 2147 h 11063"/>
              <a:gd name="connsiteX5-425" fmla="*/ 5264 w 12190"/>
              <a:gd name="connsiteY5-426" fmla="*/ 14 h 11063"/>
              <a:gd name="connsiteX6-427" fmla="*/ 825 w 12190"/>
              <a:gd name="connsiteY6-428" fmla="*/ 2378 h 11063"/>
              <a:gd name="connsiteX0-429" fmla="*/ 825 w 12356"/>
              <a:gd name="connsiteY0-430" fmla="*/ 2378 h 11063"/>
              <a:gd name="connsiteX1-431" fmla="*/ 505 w 12356"/>
              <a:gd name="connsiteY1-432" fmla="*/ 8489 h 11063"/>
              <a:gd name="connsiteX2-433" fmla="*/ 6243 w 12356"/>
              <a:gd name="connsiteY2-434" fmla="*/ 11061 h 11063"/>
              <a:gd name="connsiteX3-435" fmla="*/ 11717 w 12356"/>
              <a:gd name="connsiteY3-436" fmla="*/ 7933 h 11063"/>
              <a:gd name="connsiteX4-437" fmla="*/ 11174 w 12356"/>
              <a:gd name="connsiteY4-438" fmla="*/ 2147 h 11063"/>
              <a:gd name="connsiteX5-439" fmla="*/ 5264 w 12356"/>
              <a:gd name="connsiteY5-440" fmla="*/ 14 h 11063"/>
              <a:gd name="connsiteX6-441" fmla="*/ 825 w 12356"/>
              <a:gd name="connsiteY6-442" fmla="*/ 2378 h 11063"/>
              <a:gd name="connsiteX0-443" fmla="*/ 825 w 12354"/>
              <a:gd name="connsiteY0-444" fmla="*/ 2388 h 11073"/>
              <a:gd name="connsiteX1-445" fmla="*/ 505 w 12354"/>
              <a:gd name="connsiteY1-446" fmla="*/ 8499 h 11073"/>
              <a:gd name="connsiteX2-447" fmla="*/ 6243 w 12354"/>
              <a:gd name="connsiteY2-448" fmla="*/ 11071 h 11073"/>
              <a:gd name="connsiteX3-449" fmla="*/ 11717 w 12354"/>
              <a:gd name="connsiteY3-450" fmla="*/ 7943 h 11073"/>
              <a:gd name="connsiteX4-451" fmla="*/ 11174 w 12354"/>
              <a:gd name="connsiteY4-452" fmla="*/ 2157 h 11073"/>
              <a:gd name="connsiteX5-453" fmla="*/ 5264 w 12354"/>
              <a:gd name="connsiteY5-454" fmla="*/ 24 h 11073"/>
              <a:gd name="connsiteX6-455" fmla="*/ 825 w 12354"/>
              <a:gd name="connsiteY6-456" fmla="*/ 2388 h 11073"/>
              <a:gd name="connsiteX0-457" fmla="*/ 825 w 12284"/>
              <a:gd name="connsiteY0-458" fmla="*/ 2379 h 11066"/>
              <a:gd name="connsiteX1-459" fmla="*/ 505 w 12284"/>
              <a:gd name="connsiteY1-460" fmla="*/ 8490 h 11066"/>
              <a:gd name="connsiteX2-461" fmla="*/ 6243 w 12284"/>
              <a:gd name="connsiteY2-462" fmla="*/ 11062 h 11066"/>
              <a:gd name="connsiteX3-463" fmla="*/ 11847 w 12284"/>
              <a:gd name="connsiteY3-464" fmla="*/ 7962 h 11066"/>
              <a:gd name="connsiteX4-465" fmla="*/ 11174 w 12284"/>
              <a:gd name="connsiteY4-466" fmla="*/ 2148 h 11066"/>
              <a:gd name="connsiteX5-467" fmla="*/ 5264 w 12284"/>
              <a:gd name="connsiteY5-468" fmla="*/ 15 h 11066"/>
              <a:gd name="connsiteX6-469" fmla="*/ 825 w 12284"/>
              <a:gd name="connsiteY6-470" fmla="*/ 2379 h 11066"/>
              <a:gd name="connsiteX0-471" fmla="*/ 825 w 12395"/>
              <a:gd name="connsiteY0-472" fmla="*/ 2378 h 11065"/>
              <a:gd name="connsiteX1-473" fmla="*/ 505 w 12395"/>
              <a:gd name="connsiteY1-474" fmla="*/ 8489 h 11065"/>
              <a:gd name="connsiteX2-475" fmla="*/ 6243 w 12395"/>
              <a:gd name="connsiteY2-476" fmla="*/ 11061 h 11065"/>
              <a:gd name="connsiteX3-477" fmla="*/ 11847 w 12395"/>
              <a:gd name="connsiteY3-478" fmla="*/ 7961 h 11065"/>
              <a:gd name="connsiteX4-479" fmla="*/ 11174 w 12395"/>
              <a:gd name="connsiteY4-480" fmla="*/ 2147 h 11065"/>
              <a:gd name="connsiteX5-481" fmla="*/ 5264 w 12395"/>
              <a:gd name="connsiteY5-482" fmla="*/ 14 h 11065"/>
              <a:gd name="connsiteX6-483" fmla="*/ 825 w 12395"/>
              <a:gd name="connsiteY6-484" fmla="*/ 2378 h 11065"/>
              <a:gd name="connsiteX0-485" fmla="*/ 825 w 12368"/>
              <a:gd name="connsiteY0-486" fmla="*/ 2387 h 11074"/>
              <a:gd name="connsiteX1-487" fmla="*/ 505 w 12368"/>
              <a:gd name="connsiteY1-488" fmla="*/ 8498 h 11074"/>
              <a:gd name="connsiteX2-489" fmla="*/ 6243 w 12368"/>
              <a:gd name="connsiteY2-490" fmla="*/ 11070 h 11074"/>
              <a:gd name="connsiteX3-491" fmla="*/ 11847 w 12368"/>
              <a:gd name="connsiteY3-492" fmla="*/ 7970 h 11074"/>
              <a:gd name="connsiteX4-493" fmla="*/ 11174 w 12368"/>
              <a:gd name="connsiteY4-494" fmla="*/ 2156 h 11074"/>
              <a:gd name="connsiteX5-495" fmla="*/ 5264 w 12368"/>
              <a:gd name="connsiteY5-496" fmla="*/ 23 h 11074"/>
              <a:gd name="connsiteX6-497" fmla="*/ 825 w 12368"/>
              <a:gd name="connsiteY6-498" fmla="*/ 2387 h 11074"/>
              <a:gd name="connsiteX0-499" fmla="*/ 825 w 12368"/>
              <a:gd name="connsiteY0-500" fmla="*/ 2387 h 11071"/>
              <a:gd name="connsiteX1-501" fmla="*/ 505 w 12368"/>
              <a:gd name="connsiteY1-502" fmla="*/ 8498 h 11071"/>
              <a:gd name="connsiteX2-503" fmla="*/ 6243 w 12368"/>
              <a:gd name="connsiteY2-504" fmla="*/ 11070 h 11071"/>
              <a:gd name="connsiteX3-505" fmla="*/ 11847 w 12368"/>
              <a:gd name="connsiteY3-506" fmla="*/ 7970 h 11071"/>
              <a:gd name="connsiteX4-507" fmla="*/ 11174 w 12368"/>
              <a:gd name="connsiteY4-508" fmla="*/ 2156 h 11071"/>
              <a:gd name="connsiteX5-509" fmla="*/ 5264 w 12368"/>
              <a:gd name="connsiteY5-510" fmla="*/ 23 h 11071"/>
              <a:gd name="connsiteX6-511" fmla="*/ 825 w 12368"/>
              <a:gd name="connsiteY6-512" fmla="*/ 2387 h 11071"/>
              <a:gd name="connsiteX0-513" fmla="*/ 802 w 12345"/>
              <a:gd name="connsiteY0-514" fmla="*/ 2387 h 11071"/>
              <a:gd name="connsiteX1-515" fmla="*/ 482 w 12345"/>
              <a:gd name="connsiteY1-516" fmla="*/ 8498 h 11071"/>
              <a:gd name="connsiteX2-517" fmla="*/ 6220 w 12345"/>
              <a:gd name="connsiteY2-518" fmla="*/ 11070 h 11071"/>
              <a:gd name="connsiteX3-519" fmla="*/ 11824 w 12345"/>
              <a:gd name="connsiteY3-520" fmla="*/ 7970 h 11071"/>
              <a:gd name="connsiteX4-521" fmla="*/ 11151 w 12345"/>
              <a:gd name="connsiteY4-522" fmla="*/ 2156 h 11071"/>
              <a:gd name="connsiteX5-523" fmla="*/ 5241 w 12345"/>
              <a:gd name="connsiteY5-524" fmla="*/ 23 h 11071"/>
              <a:gd name="connsiteX6-525" fmla="*/ 802 w 12345"/>
              <a:gd name="connsiteY6-526" fmla="*/ 2387 h 11071"/>
              <a:gd name="connsiteX0-527" fmla="*/ 917 w 12460"/>
              <a:gd name="connsiteY0-528" fmla="*/ 2387 h 11071"/>
              <a:gd name="connsiteX1-529" fmla="*/ 597 w 12460"/>
              <a:gd name="connsiteY1-530" fmla="*/ 8498 h 11071"/>
              <a:gd name="connsiteX2-531" fmla="*/ 6335 w 12460"/>
              <a:gd name="connsiteY2-532" fmla="*/ 11070 h 11071"/>
              <a:gd name="connsiteX3-533" fmla="*/ 11939 w 12460"/>
              <a:gd name="connsiteY3-534" fmla="*/ 7970 h 11071"/>
              <a:gd name="connsiteX4-535" fmla="*/ 11266 w 12460"/>
              <a:gd name="connsiteY4-536" fmla="*/ 2156 h 11071"/>
              <a:gd name="connsiteX5-537" fmla="*/ 5356 w 12460"/>
              <a:gd name="connsiteY5-538" fmla="*/ 23 h 11071"/>
              <a:gd name="connsiteX6-539" fmla="*/ 917 w 12460"/>
              <a:gd name="connsiteY6-540" fmla="*/ 2387 h 11071"/>
              <a:gd name="connsiteX0-541" fmla="*/ 917 w 12460"/>
              <a:gd name="connsiteY0-542" fmla="*/ 2387 h 11071"/>
              <a:gd name="connsiteX1-543" fmla="*/ 597 w 12460"/>
              <a:gd name="connsiteY1-544" fmla="*/ 8498 h 11071"/>
              <a:gd name="connsiteX2-545" fmla="*/ 6335 w 12460"/>
              <a:gd name="connsiteY2-546" fmla="*/ 11070 h 11071"/>
              <a:gd name="connsiteX3-547" fmla="*/ 11939 w 12460"/>
              <a:gd name="connsiteY3-548" fmla="*/ 7970 h 11071"/>
              <a:gd name="connsiteX4-549" fmla="*/ 11266 w 12460"/>
              <a:gd name="connsiteY4-550" fmla="*/ 2156 h 11071"/>
              <a:gd name="connsiteX5-551" fmla="*/ 5356 w 12460"/>
              <a:gd name="connsiteY5-552" fmla="*/ 23 h 11071"/>
              <a:gd name="connsiteX6-553" fmla="*/ 917 w 12460"/>
              <a:gd name="connsiteY6-554" fmla="*/ 2387 h 11071"/>
              <a:gd name="connsiteX0-555" fmla="*/ 803 w 12262"/>
              <a:gd name="connsiteY0-556" fmla="*/ 2297 h 10981"/>
              <a:gd name="connsiteX1-557" fmla="*/ 483 w 12262"/>
              <a:gd name="connsiteY1-558" fmla="*/ 8408 h 10981"/>
              <a:gd name="connsiteX2-559" fmla="*/ 6221 w 12262"/>
              <a:gd name="connsiteY2-560" fmla="*/ 10980 h 10981"/>
              <a:gd name="connsiteX3-561" fmla="*/ 11825 w 12262"/>
              <a:gd name="connsiteY3-562" fmla="*/ 7880 h 10981"/>
              <a:gd name="connsiteX4-563" fmla="*/ 11152 w 12262"/>
              <a:gd name="connsiteY4-564" fmla="*/ 2066 h 10981"/>
              <a:gd name="connsiteX5-565" fmla="*/ 5264 w 12262"/>
              <a:gd name="connsiteY5-566" fmla="*/ 16 h 10981"/>
              <a:gd name="connsiteX6-567" fmla="*/ 803 w 12262"/>
              <a:gd name="connsiteY6-568" fmla="*/ 2297 h 10981"/>
              <a:gd name="connsiteX0-569" fmla="*/ 803 w 12262"/>
              <a:gd name="connsiteY0-570" fmla="*/ 2282 h 10966"/>
              <a:gd name="connsiteX1-571" fmla="*/ 483 w 12262"/>
              <a:gd name="connsiteY1-572" fmla="*/ 8393 h 10966"/>
              <a:gd name="connsiteX2-573" fmla="*/ 6221 w 12262"/>
              <a:gd name="connsiteY2-574" fmla="*/ 10965 h 10966"/>
              <a:gd name="connsiteX3-575" fmla="*/ 11825 w 12262"/>
              <a:gd name="connsiteY3-576" fmla="*/ 7865 h 10966"/>
              <a:gd name="connsiteX4-577" fmla="*/ 11152 w 12262"/>
              <a:gd name="connsiteY4-578" fmla="*/ 2051 h 10966"/>
              <a:gd name="connsiteX5-579" fmla="*/ 5264 w 12262"/>
              <a:gd name="connsiteY5-580" fmla="*/ 1 h 10966"/>
              <a:gd name="connsiteX6-581" fmla="*/ 803 w 12262"/>
              <a:gd name="connsiteY6-582" fmla="*/ 2282 h 10966"/>
              <a:gd name="connsiteX0-583" fmla="*/ 825 w 12264"/>
              <a:gd name="connsiteY0-584" fmla="*/ 2420 h 11104"/>
              <a:gd name="connsiteX1-585" fmla="*/ 505 w 12264"/>
              <a:gd name="connsiteY1-586" fmla="*/ 8531 h 11104"/>
              <a:gd name="connsiteX2-587" fmla="*/ 6243 w 12264"/>
              <a:gd name="connsiteY2-588" fmla="*/ 11103 h 11104"/>
              <a:gd name="connsiteX3-589" fmla="*/ 11847 w 12264"/>
              <a:gd name="connsiteY3-590" fmla="*/ 8003 h 11104"/>
              <a:gd name="connsiteX4-591" fmla="*/ 11174 w 12264"/>
              <a:gd name="connsiteY4-592" fmla="*/ 2189 h 11104"/>
              <a:gd name="connsiteX5-593" fmla="*/ 5764 w 12264"/>
              <a:gd name="connsiteY5-594" fmla="*/ 0 h 11104"/>
              <a:gd name="connsiteX6-595" fmla="*/ 825 w 12264"/>
              <a:gd name="connsiteY6-596" fmla="*/ 2420 h 11104"/>
              <a:gd name="connsiteX0-597" fmla="*/ 825 w 12351"/>
              <a:gd name="connsiteY0-598" fmla="*/ 2420 h 11104"/>
              <a:gd name="connsiteX1-599" fmla="*/ 505 w 12351"/>
              <a:gd name="connsiteY1-600" fmla="*/ 8531 h 11104"/>
              <a:gd name="connsiteX2-601" fmla="*/ 6243 w 12351"/>
              <a:gd name="connsiteY2-602" fmla="*/ 11103 h 11104"/>
              <a:gd name="connsiteX3-603" fmla="*/ 11847 w 12351"/>
              <a:gd name="connsiteY3-604" fmla="*/ 8003 h 11104"/>
              <a:gd name="connsiteX4-605" fmla="*/ 11174 w 12351"/>
              <a:gd name="connsiteY4-606" fmla="*/ 2189 h 11104"/>
              <a:gd name="connsiteX5-607" fmla="*/ 5764 w 12351"/>
              <a:gd name="connsiteY5-608" fmla="*/ 0 h 11104"/>
              <a:gd name="connsiteX6-609" fmla="*/ 825 w 12351"/>
              <a:gd name="connsiteY6-610" fmla="*/ 2420 h 11104"/>
              <a:gd name="connsiteX0-611" fmla="*/ 825 w 12372"/>
              <a:gd name="connsiteY0-612" fmla="*/ 2420 h 11104"/>
              <a:gd name="connsiteX1-613" fmla="*/ 505 w 12372"/>
              <a:gd name="connsiteY1-614" fmla="*/ 8531 h 11104"/>
              <a:gd name="connsiteX2-615" fmla="*/ 6243 w 12372"/>
              <a:gd name="connsiteY2-616" fmla="*/ 11103 h 11104"/>
              <a:gd name="connsiteX3-617" fmla="*/ 11847 w 12372"/>
              <a:gd name="connsiteY3-618" fmla="*/ 8003 h 11104"/>
              <a:gd name="connsiteX4-619" fmla="*/ 11174 w 12372"/>
              <a:gd name="connsiteY4-620" fmla="*/ 2189 h 11104"/>
              <a:gd name="connsiteX5-621" fmla="*/ 5764 w 12372"/>
              <a:gd name="connsiteY5-622" fmla="*/ 0 h 11104"/>
              <a:gd name="connsiteX6-623" fmla="*/ 825 w 12372"/>
              <a:gd name="connsiteY6-624" fmla="*/ 2420 h 11104"/>
              <a:gd name="connsiteX0-625" fmla="*/ 850 w 12397"/>
              <a:gd name="connsiteY0-626" fmla="*/ 2281 h 11104"/>
              <a:gd name="connsiteX1-627" fmla="*/ 530 w 12397"/>
              <a:gd name="connsiteY1-628" fmla="*/ 8531 h 11104"/>
              <a:gd name="connsiteX2-629" fmla="*/ 6268 w 12397"/>
              <a:gd name="connsiteY2-630" fmla="*/ 11103 h 11104"/>
              <a:gd name="connsiteX3-631" fmla="*/ 11872 w 12397"/>
              <a:gd name="connsiteY3-632" fmla="*/ 8003 h 11104"/>
              <a:gd name="connsiteX4-633" fmla="*/ 11199 w 12397"/>
              <a:gd name="connsiteY4-634" fmla="*/ 2189 h 11104"/>
              <a:gd name="connsiteX5-635" fmla="*/ 5789 w 12397"/>
              <a:gd name="connsiteY5-636" fmla="*/ 0 h 11104"/>
              <a:gd name="connsiteX6-637" fmla="*/ 850 w 12397"/>
              <a:gd name="connsiteY6-638" fmla="*/ 2281 h 11104"/>
              <a:gd name="connsiteX0-639" fmla="*/ 850 w 12397"/>
              <a:gd name="connsiteY0-640" fmla="*/ 2281 h 11104"/>
              <a:gd name="connsiteX1-641" fmla="*/ 530 w 12397"/>
              <a:gd name="connsiteY1-642" fmla="*/ 8531 h 11104"/>
              <a:gd name="connsiteX2-643" fmla="*/ 6268 w 12397"/>
              <a:gd name="connsiteY2-644" fmla="*/ 11103 h 11104"/>
              <a:gd name="connsiteX3-645" fmla="*/ 11872 w 12397"/>
              <a:gd name="connsiteY3-646" fmla="*/ 8003 h 11104"/>
              <a:gd name="connsiteX4-647" fmla="*/ 11199 w 12397"/>
              <a:gd name="connsiteY4-648" fmla="*/ 2189 h 11104"/>
              <a:gd name="connsiteX5-649" fmla="*/ 5789 w 12397"/>
              <a:gd name="connsiteY5-650" fmla="*/ 0 h 11104"/>
              <a:gd name="connsiteX6-651" fmla="*/ 850 w 12397"/>
              <a:gd name="connsiteY6-652" fmla="*/ 2281 h 11104"/>
              <a:gd name="connsiteX0-653" fmla="*/ 826 w 12373"/>
              <a:gd name="connsiteY0-654" fmla="*/ 2281 h 11104"/>
              <a:gd name="connsiteX1-655" fmla="*/ 506 w 12373"/>
              <a:gd name="connsiteY1-656" fmla="*/ 8531 h 11104"/>
              <a:gd name="connsiteX2-657" fmla="*/ 6244 w 12373"/>
              <a:gd name="connsiteY2-658" fmla="*/ 11103 h 11104"/>
              <a:gd name="connsiteX3-659" fmla="*/ 11848 w 12373"/>
              <a:gd name="connsiteY3-660" fmla="*/ 8003 h 11104"/>
              <a:gd name="connsiteX4-661" fmla="*/ 11175 w 12373"/>
              <a:gd name="connsiteY4-662" fmla="*/ 2189 h 11104"/>
              <a:gd name="connsiteX5-663" fmla="*/ 5765 w 12373"/>
              <a:gd name="connsiteY5-664" fmla="*/ 0 h 11104"/>
              <a:gd name="connsiteX6-665" fmla="*/ 826 w 12373"/>
              <a:gd name="connsiteY6-666" fmla="*/ 2281 h 11104"/>
              <a:gd name="connsiteX0-667" fmla="*/ 853 w 12397"/>
              <a:gd name="connsiteY0-668" fmla="*/ 2281 h 11160"/>
              <a:gd name="connsiteX1-669" fmla="*/ 533 w 12397"/>
              <a:gd name="connsiteY1-670" fmla="*/ 8531 h 11160"/>
              <a:gd name="connsiteX2-671" fmla="*/ 6314 w 12397"/>
              <a:gd name="connsiteY2-672" fmla="*/ 11159 h 11160"/>
              <a:gd name="connsiteX3-673" fmla="*/ 11875 w 12397"/>
              <a:gd name="connsiteY3-674" fmla="*/ 8003 h 11160"/>
              <a:gd name="connsiteX4-675" fmla="*/ 11202 w 12397"/>
              <a:gd name="connsiteY4-676" fmla="*/ 2189 h 11160"/>
              <a:gd name="connsiteX5-677" fmla="*/ 5792 w 12397"/>
              <a:gd name="connsiteY5-678" fmla="*/ 0 h 11160"/>
              <a:gd name="connsiteX6-679" fmla="*/ 853 w 12397"/>
              <a:gd name="connsiteY6-680" fmla="*/ 2281 h 11160"/>
              <a:gd name="connsiteX0-681" fmla="*/ 853 w 12397"/>
              <a:gd name="connsiteY0-682" fmla="*/ 2281 h 11160"/>
              <a:gd name="connsiteX1-683" fmla="*/ 533 w 12397"/>
              <a:gd name="connsiteY1-684" fmla="*/ 8531 h 11160"/>
              <a:gd name="connsiteX2-685" fmla="*/ 6314 w 12397"/>
              <a:gd name="connsiteY2-686" fmla="*/ 11159 h 11160"/>
              <a:gd name="connsiteX3-687" fmla="*/ 11875 w 12397"/>
              <a:gd name="connsiteY3-688" fmla="*/ 8003 h 11160"/>
              <a:gd name="connsiteX4-689" fmla="*/ 11202 w 12397"/>
              <a:gd name="connsiteY4-690" fmla="*/ 2189 h 11160"/>
              <a:gd name="connsiteX5-691" fmla="*/ 5792 w 12397"/>
              <a:gd name="connsiteY5-692" fmla="*/ 0 h 11160"/>
              <a:gd name="connsiteX6-693" fmla="*/ 853 w 12397"/>
              <a:gd name="connsiteY6-694" fmla="*/ 2281 h 11160"/>
              <a:gd name="connsiteX0-695" fmla="*/ 853 w 12397"/>
              <a:gd name="connsiteY0-696" fmla="*/ 2281 h 11160"/>
              <a:gd name="connsiteX1-697" fmla="*/ 533 w 12397"/>
              <a:gd name="connsiteY1-698" fmla="*/ 8531 h 11160"/>
              <a:gd name="connsiteX2-699" fmla="*/ 6314 w 12397"/>
              <a:gd name="connsiteY2-700" fmla="*/ 11159 h 11160"/>
              <a:gd name="connsiteX3-701" fmla="*/ 11875 w 12397"/>
              <a:gd name="connsiteY3-702" fmla="*/ 8003 h 11160"/>
              <a:gd name="connsiteX4-703" fmla="*/ 11202 w 12397"/>
              <a:gd name="connsiteY4-704" fmla="*/ 2189 h 11160"/>
              <a:gd name="connsiteX5-705" fmla="*/ 5792 w 12397"/>
              <a:gd name="connsiteY5-706" fmla="*/ 0 h 11160"/>
              <a:gd name="connsiteX6-707" fmla="*/ 853 w 12397"/>
              <a:gd name="connsiteY6-708" fmla="*/ 2281 h 11160"/>
              <a:gd name="connsiteX0-709" fmla="*/ 853 w 12393"/>
              <a:gd name="connsiteY0-710" fmla="*/ 2281 h 11160"/>
              <a:gd name="connsiteX1-711" fmla="*/ 533 w 12393"/>
              <a:gd name="connsiteY1-712" fmla="*/ 8531 h 11160"/>
              <a:gd name="connsiteX2-713" fmla="*/ 6314 w 12393"/>
              <a:gd name="connsiteY2-714" fmla="*/ 11159 h 11160"/>
              <a:gd name="connsiteX3-715" fmla="*/ 11875 w 12393"/>
              <a:gd name="connsiteY3-716" fmla="*/ 8003 h 11160"/>
              <a:gd name="connsiteX4-717" fmla="*/ 11202 w 12393"/>
              <a:gd name="connsiteY4-718" fmla="*/ 2189 h 11160"/>
              <a:gd name="connsiteX5-719" fmla="*/ 5792 w 12393"/>
              <a:gd name="connsiteY5-720" fmla="*/ 0 h 11160"/>
              <a:gd name="connsiteX6-721" fmla="*/ 853 w 12393"/>
              <a:gd name="connsiteY6-722" fmla="*/ 2281 h 11160"/>
              <a:gd name="connsiteX0-723" fmla="*/ 853 w 12387"/>
              <a:gd name="connsiteY0-724" fmla="*/ 2281 h 11160"/>
              <a:gd name="connsiteX1-725" fmla="*/ 533 w 12387"/>
              <a:gd name="connsiteY1-726" fmla="*/ 8531 h 11160"/>
              <a:gd name="connsiteX2-727" fmla="*/ 6314 w 12387"/>
              <a:gd name="connsiteY2-728" fmla="*/ 11159 h 11160"/>
              <a:gd name="connsiteX3-729" fmla="*/ 11875 w 12387"/>
              <a:gd name="connsiteY3-730" fmla="*/ 8003 h 11160"/>
              <a:gd name="connsiteX4-731" fmla="*/ 11202 w 12387"/>
              <a:gd name="connsiteY4-732" fmla="*/ 2189 h 11160"/>
              <a:gd name="connsiteX5-733" fmla="*/ 5792 w 12387"/>
              <a:gd name="connsiteY5-734" fmla="*/ 0 h 11160"/>
              <a:gd name="connsiteX6-735" fmla="*/ 853 w 12387"/>
              <a:gd name="connsiteY6-736" fmla="*/ 2281 h 11160"/>
              <a:gd name="connsiteX0-737" fmla="*/ 853 w 12508"/>
              <a:gd name="connsiteY0-738" fmla="*/ 2281 h 11160"/>
              <a:gd name="connsiteX1-739" fmla="*/ 533 w 12508"/>
              <a:gd name="connsiteY1-740" fmla="*/ 8531 h 11160"/>
              <a:gd name="connsiteX2-741" fmla="*/ 6314 w 12508"/>
              <a:gd name="connsiteY2-742" fmla="*/ 11159 h 11160"/>
              <a:gd name="connsiteX3-743" fmla="*/ 11875 w 12508"/>
              <a:gd name="connsiteY3-744" fmla="*/ 8003 h 11160"/>
              <a:gd name="connsiteX4-745" fmla="*/ 11202 w 12508"/>
              <a:gd name="connsiteY4-746" fmla="*/ 2189 h 11160"/>
              <a:gd name="connsiteX5-747" fmla="*/ 5792 w 12508"/>
              <a:gd name="connsiteY5-748" fmla="*/ 0 h 11160"/>
              <a:gd name="connsiteX6-749" fmla="*/ 853 w 12508"/>
              <a:gd name="connsiteY6-750" fmla="*/ 2281 h 11160"/>
              <a:gd name="connsiteX0-751" fmla="*/ 853 w 12511"/>
              <a:gd name="connsiteY0-752" fmla="*/ 2283 h 11162"/>
              <a:gd name="connsiteX1-753" fmla="*/ 533 w 12511"/>
              <a:gd name="connsiteY1-754" fmla="*/ 8533 h 11162"/>
              <a:gd name="connsiteX2-755" fmla="*/ 6314 w 12511"/>
              <a:gd name="connsiteY2-756" fmla="*/ 11161 h 11162"/>
              <a:gd name="connsiteX3-757" fmla="*/ 11875 w 12511"/>
              <a:gd name="connsiteY3-758" fmla="*/ 8005 h 11162"/>
              <a:gd name="connsiteX4-759" fmla="*/ 11441 w 12511"/>
              <a:gd name="connsiteY4-760" fmla="*/ 2636 h 11162"/>
              <a:gd name="connsiteX5-761" fmla="*/ 5792 w 12511"/>
              <a:gd name="connsiteY5-762" fmla="*/ 2 h 11162"/>
              <a:gd name="connsiteX6-763" fmla="*/ 853 w 12511"/>
              <a:gd name="connsiteY6-764" fmla="*/ 2283 h 11162"/>
              <a:gd name="connsiteX0-765" fmla="*/ 853 w 12383"/>
              <a:gd name="connsiteY0-766" fmla="*/ 2118 h 10997"/>
              <a:gd name="connsiteX1-767" fmla="*/ 533 w 12383"/>
              <a:gd name="connsiteY1-768" fmla="*/ 8368 h 10997"/>
              <a:gd name="connsiteX2-769" fmla="*/ 6314 w 12383"/>
              <a:gd name="connsiteY2-770" fmla="*/ 10996 h 10997"/>
              <a:gd name="connsiteX3-771" fmla="*/ 11875 w 12383"/>
              <a:gd name="connsiteY3-772" fmla="*/ 7840 h 10997"/>
              <a:gd name="connsiteX4-773" fmla="*/ 11441 w 12383"/>
              <a:gd name="connsiteY4-774" fmla="*/ 2471 h 10997"/>
              <a:gd name="connsiteX5-775" fmla="*/ 5792 w 12383"/>
              <a:gd name="connsiteY5-776" fmla="*/ 4 h 10997"/>
              <a:gd name="connsiteX6-777" fmla="*/ 853 w 12383"/>
              <a:gd name="connsiteY6-778" fmla="*/ 2118 h 10997"/>
              <a:gd name="connsiteX0-779" fmla="*/ 1040 w 12570"/>
              <a:gd name="connsiteY0-780" fmla="*/ 2118 h 11002"/>
              <a:gd name="connsiteX1-781" fmla="*/ 459 w 12570"/>
              <a:gd name="connsiteY1-782" fmla="*/ 8451 h 11002"/>
              <a:gd name="connsiteX2-783" fmla="*/ 6501 w 12570"/>
              <a:gd name="connsiteY2-784" fmla="*/ 10996 h 11002"/>
              <a:gd name="connsiteX3-785" fmla="*/ 12062 w 12570"/>
              <a:gd name="connsiteY3-786" fmla="*/ 7840 h 11002"/>
              <a:gd name="connsiteX4-787" fmla="*/ 11628 w 12570"/>
              <a:gd name="connsiteY4-788" fmla="*/ 2471 h 11002"/>
              <a:gd name="connsiteX5-789" fmla="*/ 5979 w 12570"/>
              <a:gd name="connsiteY5-790" fmla="*/ 4 h 11002"/>
              <a:gd name="connsiteX6-791" fmla="*/ 1040 w 12570"/>
              <a:gd name="connsiteY6-792" fmla="*/ 2118 h 11002"/>
              <a:gd name="connsiteX0-793" fmla="*/ 1117 w 12647"/>
              <a:gd name="connsiteY0-794" fmla="*/ 2118 h 11002"/>
              <a:gd name="connsiteX1-795" fmla="*/ 536 w 12647"/>
              <a:gd name="connsiteY1-796" fmla="*/ 8451 h 11002"/>
              <a:gd name="connsiteX2-797" fmla="*/ 6578 w 12647"/>
              <a:gd name="connsiteY2-798" fmla="*/ 10996 h 11002"/>
              <a:gd name="connsiteX3-799" fmla="*/ 12139 w 12647"/>
              <a:gd name="connsiteY3-800" fmla="*/ 7840 h 11002"/>
              <a:gd name="connsiteX4-801" fmla="*/ 11705 w 12647"/>
              <a:gd name="connsiteY4-802" fmla="*/ 2471 h 11002"/>
              <a:gd name="connsiteX5-803" fmla="*/ 6056 w 12647"/>
              <a:gd name="connsiteY5-804" fmla="*/ 4 h 11002"/>
              <a:gd name="connsiteX6-805" fmla="*/ 1117 w 12647"/>
              <a:gd name="connsiteY6-806" fmla="*/ 2118 h 11002"/>
              <a:gd name="connsiteX0-807" fmla="*/ 1105 w 12635"/>
              <a:gd name="connsiteY0-808" fmla="*/ 2118 h 11005"/>
              <a:gd name="connsiteX1-809" fmla="*/ 524 w 12635"/>
              <a:gd name="connsiteY1-810" fmla="*/ 8451 h 11005"/>
              <a:gd name="connsiteX2-811" fmla="*/ 6566 w 12635"/>
              <a:gd name="connsiteY2-812" fmla="*/ 10996 h 11005"/>
              <a:gd name="connsiteX3-813" fmla="*/ 12127 w 12635"/>
              <a:gd name="connsiteY3-814" fmla="*/ 7840 h 11005"/>
              <a:gd name="connsiteX4-815" fmla="*/ 11693 w 12635"/>
              <a:gd name="connsiteY4-816" fmla="*/ 2471 h 11005"/>
              <a:gd name="connsiteX5-817" fmla="*/ 6044 w 12635"/>
              <a:gd name="connsiteY5-818" fmla="*/ 4 h 11005"/>
              <a:gd name="connsiteX6-819" fmla="*/ 1105 w 12635"/>
              <a:gd name="connsiteY6-820" fmla="*/ 2118 h 11005"/>
              <a:gd name="connsiteX0-821" fmla="*/ 1049 w 12571"/>
              <a:gd name="connsiteY0-822" fmla="*/ 2118 h 11168"/>
              <a:gd name="connsiteX1-823" fmla="*/ 468 w 12571"/>
              <a:gd name="connsiteY1-824" fmla="*/ 8451 h 11168"/>
              <a:gd name="connsiteX2-825" fmla="*/ 6619 w 12571"/>
              <a:gd name="connsiteY2-826" fmla="*/ 11163 h 11168"/>
              <a:gd name="connsiteX3-827" fmla="*/ 12071 w 12571"/>
              <a:gd name="connsiteY3-828" fmla="*/ 7840 h 11168"/>
              <a:gd name="connsiteX4-829" fmla="*/ 11637 w 12571"/>
              <a:gd name="connsiteY4-830" fmla="*/ 2471 h 11168"/>
              <a:gd name="connsiteX5-831" fmla="*/ 5988 w 12571"/>
              <a:gd name="connsiteY5-832" fmla="*/ 4 h 11168"/>
              <a:gd name="connsiteX6-833" fmla="*/ 1049 w 12571"/>
              <a:gd name="connsiteY6-834" fmla="*/ 2118 h 11168"/>
              <a:gd name="connsiteX0-835" fmla="*/ 1022 w 12544"/>
              <a:gd name="connsiteY0-836" fmla="*/ 2118 h 11170"/>
              <a:gd name="connsiteX1-837" fmla="*/ 441 w 12544"/>
              <a:gd name="connsiteY1-838" fmla="*/ 8451 h 11170"/>
              <a:gd name="connsiteX2-839" fmla="*/ 6592 w 12544"/>
              <a:gd name="connsiteY2-840" fmla="*/ 11163 h 11170"/>
              <a:gd name="connsiteX3-841" fmla="*/ 12044 w 12544"/>
              <a:gd name="connsiteY3-842" fmla="*/ 7840 h 11170"/>
              <a:gd name="connsiteX4-843" fmla="*/ 11610 w 12544"/>
              <a:gd name="connsiteY4-844" fmla="*/ 2471 h 11170"/>
              <a:gd name="connsiteX5-845" fmla="*/ 5961 w 12544"/>
              <a:gd name="connsiteY5-846" fmla="*/ 4 h 11170"/>
              <a:gd name="connsiteX6-847" fmla="*/ 1022 w 12544"/>
              <a:gd name="connsiteY6-848" fmla="*/ 2118 h 11170"/>
              <a:gd name="connsiteX0-849" fmla="*/ 1022 w 12516"/>
              <a:gd name="connsiteY0-850" fmla="*/ 2118 h 11170"/>
              <a:gd name="connsiteX1-851" fmla="*/ 441 w 12516"/>
              <a:gd name="connsiteY1-852" fmla="*/ 8451 h 11170"/>
              <a:gd name="connsiteX2-853" fmla="*/ 6592 w 12516"/>
              <a:gd name="connsiteY2-854" fmla="*/ 11163 h 11170"/>
              <a:gd name="connsiteX3-855" fmla="*/ 12044 w 12516"/>
              <a:gd name="connsiteY3-856" fmla="*/ 7840 h 11170"/>
              <a:gd name="connsiteX4-857" fmla="*/ 11610 w 12516"/>
              <a:gd name="connsiteY4-858" fmla="*/ 2471 h 11170"/>
              <a:gd name="connsiteX5-859" fmla="*/ 5961 w 12516"/>
              <a:gd name="connsiteY5-860" fmla="*/ 4 h 11170"/>
              <a:gd name="connsiteX6-861" fmla="*/ 1022 w 12516"/>
              <a:gd name="connsiteY6-862" fmla="*/ 2118 h 11170"/>
              <a:gd name="connsiteX0-863" fmla="*/ 1022 w 12502"/>
              <a:gd name="connsiteY0-864" fmla="*/ 2118 h 11170"/>
              <a:gd name="connsiteX1-865" fmla="*/ 441 w 12502"/>
              <a:gd name="connsiteY1-866" fmla="*/ 8451 h 11170"/>
              <a:gd name="connsiteX2-867" fmla="*/ 6592 w 12502"/>
              <a:gd name="connsiteY2-868" fmla="*/ 11163 h 11170"/>
              <a:gd name="connsiteX3-869" fmla="*/ 12044 w 12502"/>
              <a:gd name="connsiteY3-870" fmla="*/ 7840 h 11170"/>
              <a:gd name="connsiteX4-871" fmla="*/ 11610 w 12502"/>
              <a:gd name="connsiteY4-872" fmla="*/ 2471 h 11170"/>
              <a:gd name="connsiteX5-873" fmla="*/ 5961 w 12502"/>
              <a:gd name="connsiteY5-874" fmla="*/ 4 h 11170"/>
              <a:gd name="connsiteX6-875" fmla="*/ 1022 w 12502"/>
              <a:gd name="connsiteY6-876" fmla="*/ 2118 h 11170"/>
              <a:gd name="connsiteX0-877" fmla="*/ 955 w 12587"/>
              <a:gd name="connsiteY0-878" fmla="*/ 2090 h 11168"/>
              <a:gd name="connsiteX1-879" fmla="*/ 526 w 12587"/>
              <a:gd name="connsiteY1-880" fmla="*/ 8451 h 11168"/>
              <a:gd name="connsiteX2-881" fmla="*/ 6677 w 12587"/>
              <a:gd name="connsiteY2-882" fmla="*/ 11163 h 11168"/>
              <a:gd name="connsiteX3-883" fmla="*/ 12129 w 12587"/>
              <a:gd name="connsiteY3-884" fmla="*/ 7840 h 11168"/>
              <a:gd name="connsiteX4-885" fmla="*/ 11695 w 12587"/>
              <a:gd name="connsiteY4-886" fmla="*/ 2471 h 11168"/>
              <a:gd name="connsiteX5-887" fmla="*/ 6046 w 12587"/>
              <a:gd name="connsiteY5-888" fmla="*/ 4 h 11168"/>
              <a:gd name="connsiteX6-889" fmla="*/ 955 w 12587"/>
              <a:gd name="connsiteY6-890" fmla="*/ 2090 h 11168"/>
              <a:gd name="connsiteX0-891" fmla="*/ 1032 w 12664"/>
              <a:gd name="connsiteY0-892" fmla="*/ 2090 h 11168"/>
              <a:gd name="connsiteX1-893" fmla="*/ 603 w 12664"/>
              <a:gd name="connsiteY1-894" fmla="*/ 8451 h 11168"/>
              <a:gd name="connsiteX2-895" fmla="*/ 6754 w 12664"/>
              <a:gd name="connsiteY2-896" fmla="*/ 11163 h 11168"/>
              <a:gd name="connsiteX3-897" fmla="*/ 12206 w 12664"/>
              <a:gd name="connsiteY3-898" fmla="*/ 7840 h 11168"/>
              <a:gd name="connsiteX4-899" fmla="*/ 11772 w 12664"/>
              <a:gd name="connsiteY4-900" fmla="*/ 2471 h 11168"/>
              <a:gd name="connsiteX5-901" fmla="*/ 6123 w 12664"/>
              <a:gd name="connsiteY5-902" fmla="*/ 4 h 11168"/>
              <a:gd name="connsiteX6-903" fmla="*/ 1032 w 12664"/>
              <a:gd name="connsiteY6-904" fmla="*/ 2090 h 11168"/>
              <a:gd name="connsiteX0-905" fmla="*/ 956 w 12588"/>
              <a:gd name="connsiteY0-906" fmla="*/ 2090 h 11172"/>
              <a:gd name="connsiteX1-907" fmla="*/ 527 w 12588"/>
              <a:gd name="connsiteY1-908" fmla="*/ 8618 h 11172"/>
              <a:gd name="connsiteX2-909" fmla="*/ 6678 w 12588"/>
              <a:gd name="connsiteY2-910" fmla="*/ 11163 h 11172"/>
              <a:gd name="connsiteX3-911" fmla="*/ 12130 w 12588"/>
              <a:gd name="connsiteY3-912" fmla="*/ 7840 h 11172"/>
              <a:gd name="connsiteX4-913" fmla="*/ 11696 w 12588"/>
              <a:gd name="connsiteY4-914" fmla="*/ 2471 h 11172"/>
              <a:gd name="connsiteX5-915" fmla="*/ 6047 w 12588"/>
              <a:gd name="connsiteY5-916" fmla="*/ 4 h 11172"/>
              <a:gd name="connsiteX6-917" fmla="*/ 956 w 12588"/>
              <a:gd name="connsiteY6-918" fmla="*/ 2090 h 11172"/>
              <a:gd name="connsiteX0-919" fmla="*/ 1069 w 12701"/>
              <a:gd name="connsiteY0-920" fmla="*/ 2090 h 11172"/>
              <a:gd name="connsiteX1-921" fmla="*/ 640 w 12701"/>
              <a:gd name="connsiteY1-922" fmla="*/ 8618 h 11172"/>
              <a:gd name="connsiteX2-923" fmla="*/ 6791 w 12701"/>
              <a:gd name="connsiteY2-924" fmla="*/ 11163 h 11172"/>
              <a:gd name="connsiteX3-925" fmla="*/ 12243 w 12701"/>
              <a:gd name="connsiteY3-926" fmla="*/ 7840 h 11172"/>
              <a:gd name="connsiteX4-927" fmla="*/ 11809 w 12701"/>
              <a:gd name="connsiteY4-928" fmla="*/ 2471 h 11172"/>
              <a:gd name="connsiteX5-929" fmla="*/ 6160 w 12701"/>
              <a:gd name="connsiteY5-930" fmla="*/ 4 h 11172"/>
              <a:gd name="connsiteX6-931" fmla="*/ 1069 w 12701"/>
              <a:gd name="connsiteY6-932" fmla="*/ 2090 h 11172"/>
              <a:gd name="connsiteX0-933" fmla="*/ 1069 w 12701"/>
              <a:gd name="connsiteY0-934" fmla="*/ 2090 h 11177"/>
              <a:gd name="connsiteX1-935" fmla="*/ 640 w 12701"/>
              <a:gd name="connsiteY1-936" fmla="*/ 8618 h 11177"/>
              <a:gd name="connsiteX2-937" fmla="*/ 6791 w 12701"/>
              <a:gd name="connsiteY2-938" fmla="*/ 11163 h 11177"/>
              <a:gd name="connsiteX3-939" fmla="*/ 12243 w 12701"/>
              <a:gd name="connsiteY3-940" fmla="*/ 7840 h 11177"/>
              <a:gd name="connsiteX4-941" fmla="*/ 11809 w 12701"/>
              <a:gd name="connsiteY4-942" fmla="*/ 2471 h 11177"/>
              <a:gd name="connsiteX5-943" fmla="*/ 6160 w 12701"/>
              <a:gd name="connsiteY5-944" fmla="*/ 4 h 11177"/>
              <a:gd name="connsiteX6-945" fmla="*/ 1069 w 12701"/>
              <a:gd name="connsiteY6-946" fmla="*/ 2090 h 11177"/>
              <a:gd name="connsiteX0-947" fmla="*/ 1069 w 12701"/>
              <a:gd name="connsiteY0-948" fmla="*/ 2200 h 11287"/>
              <a:gd name="connsiteX1-949" fmla="*/ 640 w 12701"/>
              <a:gd name="connsiteY1-950" fmla="*/ 8728 h 11287"/>
              <a:gd name="connsiteX2-951" fmla="*/ 6791 w 12701"/>
              <a:gd name="connsiteY2-952" fmla="*/ 11273 h 11287"/>
              <a:gd name="connsiteX3-953" fmla="*/ 12243 w 12701"/>
              <a:gd name="connsiteY3-954" fmla="*/ 7950 h 11287"/>
              <a:gd name="connsiteX4-955" fmla="*/ 11809 w 12701"/>
              <a:gd name="connsiteY4-956" fmla="*/ 2581 h 11287"/>
              <a:gd name="connsiteX5-957" fmla="*/ 6160 w 12701"/>
              <a:gd name="connsiteY5-958" fmla="*/ 3 h 11287"/>
              <a:gd name="connsiteX6-959" fmla="*/ 1069 w 12701"/>
              <a:gd name="connsiteY6-960" fmla="*/ 2200 h 11287"/>
              <a:gd name="connsiteX0-961" fmla="*/ 1069 w 12701"/>
              <a:gd name="connsiteY0-962" fmla="*/ 2208 h 11295"/>
              <a:gd name="connsiteX1-963" fmla="*/ 640 w 12701"/>
              <a:gd name="connsiteY1-964" fmla="*/ 8736 h 11295"/>
              <a:gd name="connsiteX2-965" fmla="*/ 6791 w 12701"/>
              <a:gd name="connsiteY2-966" fmla="*/ 11281 h 11295"/>
              <a:gd name="connsiteX3-967" fmla="*/ 12243 w 12701"/>
              <a:gd name="connsiteY3-968" fmla="*/ 7958 h 11295"/>
              <a:gd name="connsiteX4-969" fmla="*/ 11809 w 12701"/>
              <a:gd name="connsiteY4-970" fmla="*/ 2589 h 11295"/>
              <a:gd name="connsiteX5-971" fmla="*/ 6160 w 12701"/>
              <a:gd name="connsiteY5-972" fmla="*/ 11 h 11295"/>
              <a:gd name="connsiteX6-973" fmla="*/ 1069 w 12701"/>
              <a:gd name="connsiteY6-974" fmla="*/ 2208 h 11295"/>
              <a:gd name="connsiteX0-975" fmla="*/ 1069 w 12701"/>
              <a:gd name="connsiteY0-976" fmla="*/ 2204 h 11291"/>
              <a:gd name="connsiteX1-977" fmla="*/ 640 w 12701"/>
              <a:gd name="connsiteY1-978" fmla="*/ 8732 h 11291"/>
              <a:gd name="connsiteX2-979" fmla="*/ 6791 w 12701"/>
              <a:gd name="connsiteY2-980" fmla="*/ 11277 h 11291"/>
              <a:gd name="connsiteX3-981" fmla="*/ 12243 w 12701"/>
              <a:gd name="connsiteY3-982" fmla="*/ 7954 h 11291"/>
              <a:gd name="connsiteX4-983" fmla="*/ 11809 w 12701"/>
              <a:gd name="connsiteY4-984" fmla="*/ 2585 h 11291"/>
              <a:gd name="connsiteX5-985" fmla="*/ 6160 w 12701"/>
              <a:gd name="connsiteY5-986" fmla="*/ 7 h 11291"/>
              <a:gd name="connsiteX6-987" fmla="*/ 1069 w 12701"/>
              <a:gd name="connsiteY6-988" fmla="*/ 2204 h 11291"/>
              <a:gd name="connsiteX0-989" fmla="*/ 1069 w 12845"/>
              <a:gd name="connsiteY0-990" fmla="*/ 2204 h 11291"/>
              <a:gd name="connsiteX1-991" fmla="*/ 640 w 12845"/>
              <a:gd name="connsiteY1-992" fmla="*/ 8732 h 11291"/>
              <a:gd name="connsiteX2-993" fmla="*/ 6791 w 12845"/>
              <a:gd name="connsiteY2-994" fmla="*/ 11277 h 11291"/>
              <a:gd name="connsiteX3-995" fmla="*/ 12243 w 12845"/>
              <a:gd name="connsiteY3-996" fmla="*/ 7954 h 11291"/>
              <a:gd name="connsiteX4-997" fmla="*/ 12026 w 12845"/>
              <a:gd name="connsiteY4-998" fmla="*/ 2752 h 11291"/>
              <a:gd name="connsiteX5-999" fmla="*/ 6160 w 12845"/>
              <a:gd name="connsiteY5-1000" fmla="*/ 7 h 11291"/>
              <a:gd name="connsiteX6-1001" fmla="*/ 1069 w 12845"/>
              <a:gd name="connsiteY6-1002" fmla="*/ 2204 h 11291"/>
              <a:gd name="connsiteX0-1003" fmla="*/ 1069 w 12843"/>
              <a:gd name="connsiteY0-1004" fmla="*/ 2204 h 11291"/>
              <a:gd name="connsiteX1-1005" fmla="*/ 640 w 12843"/>
              <a:gd name="connsiteY1-1006" fmla="*/ 8732 h 11291"/>
              <a:gd name="connsiteX2-1007" fmla="*/ 6791 w 12843"/>
              <a:gd name="connsiteY2-1008" fmla="*/ 11277 h 11291"/>
              <a:gd name="connsiteX3-1009" fmla="*/ 12243 w 12843"/>
              <a:gd name="connsiteY3-1010" fmla="*/ 7954 h 11291"/>
              <a:gd name="connsiteX4-1011" fmla="*/ 12026 w 12843"/>
              <a:gd name="connsiteY4-1012" fmla="*/ 2752 h 11291"/>
              <a:gd name="connsiteX5-1013" fmla="*/ 6160 w 12843"/>
              <a:gd name="connsiteY5-1014" fmla="*/ 7 h 11291"/>
              <a:gd name="connsiteX6-1015" fmla="*/ 1069 w 12843"/>
              <a:gd name="connsiteY6-1016" fmla="*/ 2204 h 11291"/>
              <a:gd name="connsiteX0-1017" fmla="*/ 1069 w 12913"/>
              <a:gd name="connsiteY0-1018" fmla="*/ 2204 h 11291"/>
              <a:gd name="connsiteX1-1019" fmla="*/ 640 w 12913"/>
              <a:gd name="connsiteY1-1020" fmla="*/ 8732 h 11291"/>
              <a:gd name="connsiteX2-1021" fmla="*/ 6791 w 12913"/>
              <a:gd name="connsiteY2-1022" fmla="*/ 11277 h 11291"/>
              <a:gd name="connsiteX3-1023" fmla="*/ 12243 w 12913"/>
              <a:gd name="connsiteY3-1024" fmla="*/ 7954 h 11291"/>
              <a:gd name="connsiteX4-1025" fmla="*/ 12026 w 12913"/>
              <a:gd name="connsiteY4-1026" fmla="*/ 2752 h 11291"/>
              <a:gd name="connsiteX5-1027" fmla="*/ 6160 w 12913"/>
              <a:gd name="connsiteY5-1028" fmla="*/ 7 h 11291"/>
              <a:gd name="connsiteX6-1029" fmla="*/ 1069 w 12913"/>
              <a:gd name="connsiteY6-1030" fmla="*/ 2204 h 11291"/>
              <a:gd name="connsiteX0-1031" fmla="*/ 1069 w 12928"/>
              <a:gd name="connsiteY0-1032" fmla="*/ 2204 h 11293"/>
              <a:gd name="connsiteX1-1033" fmla="*/ 640 w 12928"/>
              <a:gd name="connsiteY1-1034" fmla="*/ 8732 h 11293"/>
              <a:gd name="connsiteX2-1035" fmla="*/ 6791 w 12928"/>
              <a:gd name="connsiteY2-1036" fmla="*/ 11277 h 11293"/>
              <a:gd name="connsiteX3-1037" fmla="*/ 12373 w 12928"/>
              <a:gd name="connsiteY3-1038" fmla="*/ 7898 h 11293"/>
              <a:gd name="connsiteX4-1039" fmla="*/ 12026 w 12928"/>
              <a:gd name="connsiteY4-1040" fmla="*/ 2752 h 11293"/>
              <a:gd name="connsiteX5-1041" fmla="*/ 6160 w 12928"/>
              <a:gd name="connsiteY5-1042" fmla="*/ 7 h 11293"/>
              <a:gd name="connsiteX6-1043" fmla="*/ 1069 w 12928"/>
              <a:gd name="connsiteY6-1044" fmla="*/ 2204 h 11293"/>
              <a:gd name="connsiteX0-1045" fmla="*/ 1069 w 13029"/>
              <a:gd name="connsiteY0-1046" fmla="*/ 2204 h 11293"/>
              <a:gd name="connsiteX1-1047" fmla="*/ 640 w 13029"/>
              <a:gd name="connsiteY1-1048" fmla="*/ 8732 h 11293"/>
              <a:gd name="connsiteX2-1049" fmla="*/ 6791 w 13029"/>
              <a:gd name="connsiteY2-1050" fmla="*/ 11277 h 11293"/>
              <a:gd name="connsiteX3-1051" fmla="*/ 12373 w 13029"/>
              <a:gd name="connsiteY3-1052" fmla="*/ 7898 h 11293"/>
              <a:gd name="connsiteX4-1053" fmla="*/ 12026 w 13029"/>
              <a:gd name="connsiteY4-1054" fmla="*/ 2752 h 11293"/>
              <a:gd name="connsiteX5-1055" fmla="*/ 6160 w 13029"/>
              <a:gd name="connsiteY5-1056" fmla="*/ 7 h 11293"/>
              <a:gd name="connsiteX6-1057" fmla="*/ 1069 w 13029"/>
              <a:gd name="connsiteY6-1058" fmla="*/ 2204 h 11293"/>
              <a:gd name="connsiteX0-1059" fmla="*/ 1069 w 13009"/>
              <a:gd name="connsiteY0-1060" fmla="*/ 2204 h 11293"/>
              <a:gd name="connsiteX1-1061" fmla="*/ 640 w 13009"/>
              <a:gd name="connsiteY1-1062" fmla="*/ 8732 h 11293"/>
              <a:gd name="connsiteX2-1063" fmla="*/ 6791 w 13009"/>
              <a:gd name="connsiteY2-1064" fmla="*/ 11277 h 11293"/>
              <a:gd name="connsiteX3-1065" fmla="*/ 12373 w 13009"/>
              <a:gd name="connsiteY3-1066" fmla="*/ 7898 h 11293"/>
              <a:gd name="connsiteX4-1067" fmla="*/ 12026 w 13009"/>
              <a:gd name="connsiteY4-1068" fmla="*/ 2752 h 11293"/>
              <a:gd name="connsiteX5-1069" fmla="*/ 6160 w 13009"/>
              <a:gd name="connsiteY5-1070" fmla="*/ 7 h 11293"/>
              <a:gd name="connsiteX6-1071" fmla="*/ 1069 w 13009"/>
              <a:gd name="connsiteY6-1072" fmla="*/ 2204 h 11293"/>
              <a:gd name="connsiteX0-1073" fmla="*/ 1069 w 12999"/>
              <a:gd name="connsiteY0-1074" fmla="*/ 2204 h 11293"/>
              <a:gd name="connsiteX1-1075" fmla="*/ 640 w 12999"/>
              <a:gd name="connsiteY1-1076" fmla="*/ 8732 h 11293"/>
              <a:gd name="connsiteX2-1077" fmla="*/ 6791 w 12999"/>
              <a:gd name="connsiteY2-1078" fmla="*/ 11277 h 11293"/>
              <a:gd name="connsiteX3-1079" fmla="*/ 12373 w 12999"/>
              <a:gd name="connsiteY3-1080" fmla="*/ 7898 h 11293"/>
              <a:gd name="connsiteX4-1081" fmla="*/ 12026 w 12999"/>
              <a:gd name="connsiteY4-1082" fmla="*/ 2752 h 11293"/>
              <a:gd name="connsiteX5-1083" fmla="*/ 6160 w 12999"/>
              <a:gd name="connsiteY5-1084" fmla="*/ 7 h 11293"/>
              <a:gd name="connsiteX6-1085" fmla="*/ 1069 w 12999"/>
              <a:gd name="connsiteY6-1086" fmla="*/ 2204 h 11293"/>
              <a:gd name="connsiteX0-1087" fmla="*/ 1069 w 12999"/>
              <a:gd name="connsiteY0-1088" fmla="*/ 2204 h 11292"/>
              <a:gd name="connsiteX1-1089" fmla="*/ 640 w 12999"/>
              <a:gd name="connsiteY1-1090" fmla="*/ 8732 h 11292"/>
              <a:gd name="connsiteX2-1091" fmla="*/ 6791 w 12999"/>
              <a:gd name="connsiteY2-1092" fmla="*/ 11277 h 11292"/>
              <a:gd name="connsiteX3-1093" fmla="*/ 12373 w 12999"/>
              <a:gd name="connsiteY3-1094" fmla="*/ 7898 h 11292"/>
              <a:gd name="connsiteX4-1095" fmla="*/ 12026 w 12999"/>
              <a:gd name="connsiteY4-1096" fmla="*/ 2752 h 11292"/>
              <a:gd name="connsiteX5-1097" fmla="*/ 6160 w 12999"/>
              <a:gd name="connsiteY5-1098" fmla="*/ 7 h 11292"/>
              <a:gd name="connsiteX6-1099" fmla="*/ 1069 w 12999"/>
              <a:gd name="connsiteY6-1100" fmla="*/ 2204 h 11292"/>
              <a:gd name="connsiteX0-1101" fmla="*/ 1069 w 12999"/>
              <a:gd name="connsiteY0-1102" fmla="*/ 2204 h 11292"/>
              <a:gd name="connsiteX1-1103" fmla="*/ 640 w 12999"/>
              <a:gd name="connsiteY1-1104" fmla="*/ 8732 h 11292"/>
              <a:gd name="connsiteX2-1105" fmla="*/ 6791 w 12999"/>
              <a:gd name="connsiteY2-1106" fmla="*/ 11277 h 11292"/>
              <a:gd name="connsiteX3-1107" fmla="*/ 12373 w 12999"/>
              <a:gd name="connsiteY3-1108" fmla="*/ 7898 h 11292"/>
              <a:gd name="connsiteX4-1109" fmla="*/ 12026 w 12999"/>
              <a:gd name="connsiteY4-1110" fmla="*/ 2752 h 11292"/>
              <a:gd name="connsiteX5-1111" fmla="*/ 6160 w 12999"/>
              <a:gd name="connsiteY5-1112" fmla="*/ 7 h 11292"/>
              <a:gd name="connsiteX6-1113" fmla="*/ 1069 w 12999"/>
              <a:gd name="connsiteY6-1114" fmla="*/ 2204 h 11292"/>
              <a:gd name="connsiteX0-1115" fmla="*/ 1069 w 12832"/>
              <a:gd name="connsiteY0-1116" fmla="*/ 2204 h 11277"/>
              <a:gd name="connsiteX1-1117" fmla="*/ 640 w 12832"/>
              <a:gd name="connsiteY1-1118" fmla="*/ 8732 h 11277"/>
              <a:gd name="connsiteX2-1119" fmla="*/ 6791 w 12832"/>
              <a:gd name="connsiteY2-1120" fmla="*/ 11277 h 11277"/>
              <a:gd name="connsiteX3-1121" fmla="*/ 12092 w 12832"/>
              <a:gd name="connsiteY3-1122" fmla="*/ 8855 h 11277"/>
              <a:gd name="connsiteX4-1123" fmla="*/ 12026 w 12832"/>
              <a:gd name="connsiteY4-1124" fmla="*/ 2752 h 11277"/>
              <a:gd name="connsiteX5-1125" fmla="*/ 6160 w 12832"/>
              <a:gd name="connsiteY5-1126" fmla="*/ 7 h 11277"/>
              <a:gd name="connsiteX6-1127" fmla="*/ 1069 w 12832"/>
              <a:gd name="connsiteY6-1128" fmla="*/ 2204 h 11277"/>
              <a:gd name="connsiteX0-1129" fmla="*/ 930 w 12632"/>
              <a:gd name="connsiteY0-1130" fmla="*/ 2204 h 11636"/>
              <a:gd name="connsiteX1-1131" fmla="*/ 501 w 12632"/>
              <a:gd name="connsiteY1-1132" fmla="*/ 8732 h 11636"/>
              <a:gd name="connsiteX2-1133" fmla="*/ 6301 w 12632"/>
              <a:gd name="connsiteY2-1134" fmla="*/ 11636 h 11636"/>
              <a:gd name="connsiteX3-1135" fmla="*/ 11953 w 12632"/>
              <a:gd name="connsiteY3-1136" fmla="*/ 8855 h 11636"/>
              <a:gd name="connsiteX4-1137" fmla="*/ 11887 w 12632"/>
              <a:gd name="connsiteY4-1138" fmla="*/ 2752 h 11636"/>
              <a:gd name="connsiteX5-1139" fmla="*/ 6021 w 12632"/>
              <a:gd name="connsiteY5-1140" fmla="*/ 7 h 11636"/>
              <a:gd name="connsiteX6-1141" fmla="*/ 930 w 12632"/>
              <a:gd name="connsiteY6-1142" fmla="*/ 2204 h 11636"/>
              <a:gd name="connsiteX0-1143" fmla="*/ 930 w 12632"/>
              <a:gd name="connsiteY0-1144" fmla="*/ 2204 h 11636"/>
              <a:gd name="connsiteX1-1145" fmla="*/ 501 w 12632"/>
              <a:gd name="connsiteY1-1146" fmla="*/ 8732 h 11636"/>
              <a:gd name="connsiteX2-1147" fmla="*/ 6301 w 12632"/>
              <a:gd name="connsiteY2-1148" fmla="*/ 11636 h 11636"/>
              <a:gd name="connsiteX3-1149" fmla="*/ 11953 w 12632"/>
              <a:gd name="connsiteY3-1150" fmla="*/ 8855 h 11636"/>
              <a:gd name="connsiteX4-1151" fmla="*/ 11887 w 12632"/>
              <a:gd name="connsiteY4-1152" fmla="*/ 2752 h 11636"/>
              <a:gd name="connsiteX5-1153" fmla="*/ 6021 w 12632"/>
              <a:gd name="connsiteY5-1154" fmla="*/ 7 h 11636"/>
              <a:gd name="connsiteX6-1155" fmla="*/ 930 w 12632"/>
              <a:gd name="connsiteY6-1156" fmla="*/ 2204 h 11636"/>
              <a:gd name="connsiteX0-1157" fmla="*/ 930 w 12632"/>
              <a:gd name="connsiteY0-1158" fmla="*/ 2204 h 11641"/>
              <a:gd name="connsiteX1-1159" fmla="*/ 501 w 12632"/>
              <a:gd name="connsiteY1-1160" fmla="*/ 8732 h 11641"/>
              <a:gd name="connsiteX2-1161" fmla="*/ 6301 w 12632"/>
              <a:gd name="connsiteY2-1162" fmla="*/ 11636 h 11641"/>
              <a:gd name="connsiteX3-1163" fmla="*/ 11953 w 12632"/>
              <a:gd name="connsiteY3-1164" fmla="*/ 8855 h 11641"/>
              <a:gd name="connsiteX4-1165" fmla="*/ 11887 w 12632"/>
              <a:gd name="connsiteY4-1166" fmla="*/ 2752 h 11641"/>
              <a:gd name="connsiteX5-1167" fmla="*/ 6021 w 12632"/>
              <a:gd name="connsiteY5-1168" fmla="*/ 7 h 11641"/>
              <a:gd name="connsiteX6-1169" fmla="*/ 930 w 12632"/>
              <a:gd name="connsiteY6-1170" fmla="*/ 2204 h 11641"/>
              <a:gd name="connsiteX0-1171" fmla="*/ 935 w 12632"/>
              <a:gd name="connsiteY0-1172" fmla="*/ 2204 h 11880"/>
              <a:gd name="connsiteX1-1173" fmla="*/ 506 w 12632"/>
              <a:gd name="connsiteY1-1174" fmla="*/ 8732 h 11880"/>
              <a:gd name="connsiteX2-1175" fmla="*/ 6376 w 12632"/>
              <a:gd name="connsiteY2-1176" fmla="*/ 11875 h 11880"/>
              <a:gd name="connsiteX3-1177" fmla="*/ 11958 w 12632"/>
              <a:gd name="connsiteY3-1178" fmla="*/ 8855 h 11880"/>
              <a:gd name="connsiteX4-1179" fmla="*/ 11892 w 12632"/>
              <a:gd name="connsiteY4-1180" fmla="*/ 2752 h 11880"/>
              <a:gd name="connsiteX5-1181" fmla="*/ 6026 w 12632"/>
              <a:gd name="connsiteY5-1182" fmla="*/ 7 h 11880"/>
              <a:gd name="connsiteX6-1183" fmla="*/ 935 w 12632"/>
              <a:gd name="connsiteY6-1184" fmla="*/ 2204 h 11880"/>
              <a:gd name="connsiteX0-1185" fmla="*/ 935 w 12671"/>
              <a:gd name="connsiteY0-1186" fmla="*/ 2211 h 11887"/>
              <a:gd name="connsiteX1-1187" fmla="*/ 506 w 12671"/>
              <a:gd name="connsiteY1-1188" fmla="*/ 8739 h 11887"/>
              <a:gd name="connsiteX2-1189" fmla="*/ 6376 w 12671"/>
              <a:gd name="connsiteY2-1190" fmla="*/ 11882 h 11887"/>
              <a:gd name="connsiteX3-1191" fmla="*/ 11958 w 12671"/>
              <a:gd name="connsiteY3-1192" fmla="*/ 8862 h 11887"/>
              <a:gd name="connsiteX4-1193" fmla="*/ 11962 w 12671"/>
              <a:gd name="connsiteY4-1194" fmla="*/ 3038 h 11887"/>
              <a:gd name="connsiteX5-1195" fmla="*/ 6026 w 12671"/>
              <a:gd name="connsiteY5-1196" fmla="*/ 14 h 11887"/>
              <a:gd name="connsiteX6-1197" fmla="*/ 935 w 12671"/>
              <a:gd name="connsiteY6-1198" fmla="*/ 2211 h 11887"/>
              <a:gd name="connsiteX0-1199" fmla="*/ 935 w 12671"/>
              <a:gd name="connsiteY0-1200" fmla="*/ 2211 h 11887"/>
              <a:gd name="connsiteX1-1201" fmla="*/ 506 w 12671"/>
              <a:gd name="connsiteY1-1202" fmla="*/ 8739 h 11887"/>
              <a:gd name="connsiteX2-1203" fmla="*/ 6376 w 12671"/>
              <a:gd name="connsiteY2-1204" fmla="*/ 11882 h 11887"/>
              <a:gd name="connsiteX3-1205" fmla="*/ 11958 w 12671"/>
              <a:gd name="connsiteY3-1206" fmla="*/ 8862 h 11887"/>
              <a:gd name="connsiteX4-1207" fmla="*/ 11962 w 12671"/>
              <a:gd name="connsiteY4-1208" fmla="*/ 3038 h 11887"/>
              <a:gd name="connsiteX5-1209" fmla="*/ 6026 w 12671"/>
              <a:gd name="connsiteY5-1210" fmla="*/ 14 h 11887"/>
              <a:gd name="connsiteX6-1211" fmla="*/ 935 w 12671"/>
              <a:gd name="connsiteY6-1212" fmla="*/ 2211 h 11887"/>
              <a:gd name="connsiteX0-1213" fmla="*/ 935 w 12712"/>
              <a:gd name="connsiteY0-1214" fmla="*/ 2211 h 11887"/>
              <a:gd name="connsiteX1-1215" fmla="*/ 506 w 12712"/>
              <a:gd name="connsiteY1-1216" fmla="*/ 8739 h 11887"/>
              <a:gd name="connsiteX2-1217" fmla="*/ 6376 w 12712"/>
              <a:gd name="connsiteY2-1218" fmla="*/ 11882 h 11887"/>
              <a:gd name="connsiteX3-1219" fmla="*/ 11958 w 12712"/>
              <a:gd name="connsiteY3-1220" fmla="*/ 8862 h 11887"/>
              <a:gd name="connsiteX4-1221" fmla="*/ 11962 w 12712"/>
              <a:gd name="connsiteY4-1222" fmla="*/ 3038 h 11887"/>
              <a:gd name="connsiteX5-1223" fmla="*/ 6026 w 12712"/>
              <a:gd name="connsiteY5-1224" fmla="*/ 14 h 11887"/>
              <a:gd name="connsiteX6-1225" fmla="*/ 935 w 12712"/>
              <a:gd name="connsiteY6-1226" fmla="*/ 2211 h 11887"/>
              <a:gd name="connsiteX0-1227" fmla="*/ 935 w 12712"/>
              <a:gd name="connsiteY0-1228" fmla="*/ 2211 h 11887"/>
              <a:gd name="connsiteX1-1229" fmla="*/ 506 w 12712"/>
              <a:gd name="connsiteY1-1230" fmla="*/ 8739 h 11887"/>
              <a:gd name="connsiteX2-1231" fmla="*/ 6376 w 12712"/>
              <a:gd name="connsiteY2-1232" fmla="*/ 11882 h 11887"/>
              <a:gd name="connsiteX3-1233" fmla="*/ 11958 w 12712"/>
              <a:gd name="connsiteY3-1234" fmla="*/ 8862 h 11887"/>
              <a:gd name="connsiteX4-1235" fmla="*/ 11962 w 12712"/>
              <a:gd name="connsiteY4-1236" fmla="*/ 3038 h 11887"/>
              <a:gd name="connsiteX5-1237" fmla="*/ 6026 w 12712"/>
              <a:gd name="connsiteY5-1238" fmla="*/ 14 h 11887"/>
              <a:gd name="connsiteX6-1239" fmla="*/ 935 w 12712"/>
              <a:gd name="connsiteY6-1240" fmla="*/ 2211 h 11887"/>
              <a:gd name="connsiteX0-1241" fmla="*/ 1037 w 12814"/>
              <a:gd name="connsiteY0-1242" fmla="*/ 2211 h 11882"/>
              <a:gd name="connsiteX1-1243" fmla="*/ 467 w 12814"/>
              <a:gd name="connsiteY1-1244" fmla="*/ 9058 h 11882"/>
              <a:gd name="connsiteX2-1245" fmla="*/ 6478 w 12814"/>
              <a:gd name="connsiteY2-1246" fmla="*/ 11882 h 11882"/>
              <a:gd name="connsiteX3-1247" fmla="*/ 12060 w 12814"/>
              <a:gd name="connsiteY3-1248" fmla="*/ 8862 h 11882"/>
              <a:gd name="connsiteX4-1249" fmla="*/ 12064 w 12814"/>
              <a:gd name="connsiteY4-1250" fmla="*/ 3038 h 11882"/>
              <a:gd name="connsiteX5-1251" fmla="*/ 6128 w 12814"/>
              <a:gd name="connsiteY5-1252" fmla="*/ 14 h 11882"/>
              <a:gd name="connsiteX6-1253" fmla="*/ 1037 w 12814"/>
              <a:gd name="connsiteY6-1254" fmla="*/ 2211 h 11882"/>
              <a:gd name="connsiteX0-1255" fmla="*/ 972 w 12854"/>
              <a:gd name="connsiteY0-1256" fmla="*/ 2328 h 11879"/>
              <a:gd name="connsiteX1-1257" fmla="*/ 507 w 12854"/>
              <a:gd name="connsiteY1-1258" fmla="*/ 9055 h 11879"/>
              <a:gd name="connsiteX2-1259" fmla="*/ 6518 w 12854"/>
              <a:gd name="connsiteY2-1260" fmla="*/ 11879 h 11879"/>
              <a:gd name="connsiteX3-1261" fmla="*/ 12100 w 12854"/>
              <a:gd name="connsiteY3-1262" fmla="*/ 8859 h 11879"/>
              <a:gd name="connsiteX4-1263" fmla="*/ 12104 w 12854"/>
              <a:gd name="connsiteY4-1264" fmla="*/ 3035 h 11879"/>
              <a:gd name="connsiteX5-1265" fmla="*/ 6168 w 12854"/>
              <a:gd name="connsiteY5-1266" fmla="*/ 11 h 11879"/>
              <a:gd name="connsiteX6-1267" fmla="*/ 972 w 12854"/>
              <a:gd name="connsiteY6-1268" fmla="*/ 2328 h 11879"/>
              <a:gd name="connsiteX0-1269" fmla="*/ 997 w 12879"/>
              <a:gd name="connsiteY0-1270" fmla="*/ 2324 h 11875"/>
              <a:gd name="connsiteX1-1271" fmla="*/ 348 w 12879"/>
              <a:gd name="connsiteY1-1272" fmla="*/ 5961 h 11875"/>
              <a:gd name="connsiteX2-1273" fmla="*/ 532 w 12879"/>
              <a:gd name="connsiteY2-1274" fmla="*/ 9051 h 11875"/>
              <a:gd name="connsiteX3-1275" fmla="*/ 6543 w 12879"/>
              <a:gd name="connsiteY3-1276" fmla="*/ 11875 h 11875"/>
              <a:gd name="connsiteX4-1277" fmla="*/ 12125 w 12879"/>
              <a:gd name="connsiteY4-1278" fmla="*/ 8855 h 11875"/>
              <a:gd name="connsiteX5-1279" fmla="*/ 12129 w 12879"/>
              <a:gd name="connsiteY5-1280" fmla="*/ 3031 h 11875"/>
              <a:gd name="connsiteX6-1281" fmla="*/ 6193 w 12879"/>
              <a:gd name="connsiteY6-1282" fmla="*/ 7 h 11875"/>
              <a:gd name="connsiteX7" fmla="*/ 997 w 12879"/>
              <a:gd name="connsiteY7" fmla="*/ 2324 h 11875"/>
              <a:gd name="connsiteX0-1283" fmla="*/ 751 w 12633"/>
              <a:gd name="connsiteY0-1284" fmla="*/ 2324 h 11875"/>
              <a:gd name="connsiteX1-1285" fmla="*/ 102 w 12633"/>
              <a:gd name="connsiteY1-1286" fmla="*/ 5961 h 11875"/>
              <a:gd name="connsiteX2-1287" fmla="*/ 286 w 12633"/>
              <a:gd name="connsiteY2-1288" fmla="*/ 9051 h 11875"/>
              <a:gd name="connsiteX3-1289" fmla="*/ 6297 w 12633"/>
              <a:gd name="connsiteY3-1290" fmla="*/ 11875 h 11875"/>
              <a:gd name="connsiteX4-1291" fmla="*/ 11879 w 12633"/>
              <a:gd name="connsiteY4-1292" fmla="*/ 8855 h 11875"/>
              <a:gd name="connsiteX5-1293" fmla="*/ 11883 w 12633"/>
              <a:gd name="connsiteY5-1294" fmla="*/ 3031 h 11875"/>
              <a:gd name="connsiteX6-1295" fmla="*/ 5947 w 12633"/>
              <a:gd name="connsiteY6-1296" fmla="*/ 7 h 11875"/>
              <a:gd name="connsiteX7-1297" fmla="*/ 751 w 12633"/>
              <a:gd name="connsiteY7-1298" fmla="*/ 2324 h 11875"/>
              <a:gd name="connsiteX0-1299" fmla="*/ 669 w 12551"/>
              <a:gd name="connsiteY0-1300" fmla="*/ 2324 h 11881"/>
              <a:gd name="connsiteX1-1301" fmla="*/ 20 w 12551"/>
              <a:gd name="connsiteY1-1302" fmla="*/ 5961 h 11881"/>
              <a:gd name="connsiteX2-1303" fmla="*/ 735 w 12551"/>
              <a:gd name="connsiteY2-1304" fmla="*/ 9618 h 11881"/>
              <a:gd name="connsiteX3-1305" fmla="*/ 6215 w 12551"/>
              <a:gd name="connsiteY3-1306" fmla="*/ 11875 h 11881"/>
              <a:gd name="connsiteX4-1307" fmla="*/ 11797 w 12551"/>
              <a:gd name="connsiteY4-1308" fmla="*/ 8855 h 11881"/>
              <a:gd name="connsiteX5-1309" fmla="*/ 11801 w 12551"/>
              <a:gd name="connsiteY5-1310" fmla="*/ 3031 h 11881"/>
              <a:gd name="connsiteX6-1311" fmla="*/ 5865 w 12551"/>
              <a:gd name="connsiteY6-1312" fmla="*/ 7 h 11881"/>
              <a:gd name="connsiteX7-1313" fmla="*/ 669 w 12551"/>
              <a:gd name="connsiteY7-1314" fmla="*/ 2324 h 11881"/>
              <a:gd name="connsiteX0-1315" fmla="*/ 734 w 12608"/>
              <a:gd name="connsiteY0-1316" fmla="*/ 2324 h 11636"/>
              <a:gd name="connsiteX1-1317" fmla="*/ 85 w 12608"/>
              <a:gd name="connsiteY1-1318" fmla="*/ 5961 h 11636"/>
              <a:gd name="connsiteX2-1319" fmla="*/ 800 w 12608"/>
              <a:gd name="connsiteY2-1320" fmla="*/ 9618 h 11636"/>
              <a:gd name="connsiteX3-1321" fmla="*/ 6405 w 12608"/>
              <a:gd name="connsiteY3-1322" fmla="*/ 11627 h 11636"/>
              <a:gd name="connsiteX4-1323" fmla="*/ 11862 w 12608"/>
              <a:gd name="connsiteY4-1324" fmla="*/ 8855 h 11636"/>
              <a:gd name="connsiteX5-1325" fmla="*/ 11866 w 12608"/>
              <a:gd name="connsiteY5-1326" fmla="*/ 3031 h 11636"/>
              <a:gd name="connsiteX6-1327" fmla="*/ 5930 w 12608"/>
              <a:gd name="connsiteY6-1328" fmla="*/ 7 h 11636"/>
              <a:gd name="connsiteX7-1329" fmla="*/ 734 w 12608"/>
              <a:gd name="connsiteY7-1330" fmla="*/ 2324 h 11636"/>
              <a:gd name="connsiteX0-1331" fmla="*/ 734 w 12608"/>
              <a:gd name="connsiteY0-1332" fmla="*/ 2324 h 11628"/>
              <a:gd name="connsiteX1-1333" fmla="*/ 85 w 12608"/>
              <a:gd name="connsiteY1-1334" fmla="*/ 5961 h 11628"/>
              <a:gd name="connsiteX2-1335" fmla="*/ 800 w 12608"/>
              <a:gd name="connsiteY2-1336" fmla="*/ 9618 h 11628"/>
              <a:gd name="connsiteX3-1337" fmla="*/ 6405 w 12608"/>
              <a:gd name="connsiteY3-1338" fmla="*/ 11627 h 11628"/>
              <a:gd name="connsiteX4-1339" fmla="*/ 11862 w 12608"/>
              <a:gd name="connsiteY4-1340" fmla="*/ 8855 h 11628"/>
              <a:gd name="connsiteX5-1341" fmla="*/ 11866 w 12608"/>
              <a:gd name="connsiteY5-1342" fmla="*/ 3031 h 11628"/>
              <a:gd name="connsiteX6-1343" fmla="*/ 5930 w 12608"/>
              <a:gd name="connsiteY6-1344" fmla="*/ 7 h 11628"/>
              <a:gd name="connsiteX7-1345" fmla="*/ 734 w 12608"/>
              <a:gd name="connsiteY7-1346" fmla="*/ 2324 h 11628"/>
              <a:gd name="connsiteX0-1347" fmla="*/ 734 w 12608"/>
              <a:gd name="connsiteY0-1348" fmla="*/ 2324 h 11634"/>
              <a:gd name="connsiteX1-1349" fmla="*/ 85 w 12608"/>
              <a:gd name="connsiteY1-1350" fmla="*/ 5961 h 11634"/>
              <a:gd name="connsiteX2-1351" fmla="*/ 800 w 12608"/>
              <a:gd name="connsiteY2-1352" fmla="*/ 9618 h 11634"/>
              <a:gd name="connsiteX3-1353" fmla="*/ 6405 w 12608"/>
              <a:gd name="connsiteY3-1354" fmla="*/ 11627 h 11634"/>
              <a:gd name="connsiteX4-1355" fmla="*/ 11862 w 12608"/>
              <a:gd name="connsiteY4-1356" fmla="*/ 8855 h 11634"/>
              <a:gd name="connsiteX5-1357" fmla="*/ 11866 w 12608"/>
              <a:gd name="connsiteY5-1358" fmla="*/ 3031 h 11634"/>
              <a:gd name="connsiteX6-1359" fmla="*/ 5930 w 12608"/>
              <a:gd name="connsiteY6-1360" fmla="*/ 7 h 11634"/>
              <a:gd name="connsiteX7-1361" fmla="*/ 734 w 12608"/>
              <a:gd name="connsiteY7-1362" fmla="*/ 2324 h 11634"/>
              <a:gd name="connsiteX0-1363" fmla="*/ 740 w 12607"/>
              <a:gd name="connsiteY0-1364" fmla="*/ 2324 h 11669"/>
              <a:gd name="connsiteX1-1365" fmla="*/ 91 w 12607"/>
              <a:gd name="connsiteY1-1366" fmla="*/ 5961 h 11669"/>
              <a:gd name="connsiteX2-1367" fmla="*/ 806 w 12607"/>
              <a:gd name="connsiteY2-1368" fmla="*/ 9618 h 11669"/>
              <a:gd name="connsiteX3-1369" fmla="*/ 6536 w 12607"/>
              <a:gd name="connsiteY3-1370" fmla="*/ 11662 h 11669"/>
              <a:gd name="connsiteX4-1371" fmla="*/ 11868 w 12607"/>
              <a:gd name="connsiteY4-1372" fmla="*/ 8855 h 11669"/>
              <a:gd name="connsiteX5-1373" fmla="*/ 11872 w 12607"/>
              <a:gd name="connsiteY5-1374" fmla="*/ 3031 h 11669"/>
              <a:gd name="connsiteX6-1375" fmla="*/ 5936 w 12607"/>
              <a:gd name="connsiteY6-1376" fmla="*/ 7 h 11669"/>
              <a:gd name="connsiteX7-1377" fmla="*/ 740 w 12607"/>
              <a:gd name="connsiteY7-1378" fmla="*/ 2324 h 11669"/>
              <a:gd name="connsiteX0-1379" fmla="*/ 740 w 12458"/>
              <a:gd name="connsiteY0-1380" fmla="*/ 2324 h 11665"/>
              <a:gd name="connsiteX1-1381" fmla="*/ 91 w 12458"/>
              <a:gd name="connsiteY1-1382" fmla="*/ 5961 h 11665"/>
              <a:gd name="connsiteX2-1383" fmla="*/ 806 w 12458"/>
              <a:gd name="connsiteY2-1384" fmla="*/ 9618 h 11665"/>
              <a:gd name="connsiteX3-1385" fmla="*/ 6536 w 12458"/>
              <a:gd name="connsiteY3-1386" fmla="*/ 11662 h 11665"/>
              <a:gd name="connsiteX4-1387" fmla="*/ 11493 w 12458"/>
              <a:gd name="connsiteY4-1388" fmla="*/ 9174 h 11665"/>
              <a:gd name="connsiteX5-1389" fmla="*/ 11872 w 12458"/>
              <a:gd name="connsiteY5-1390" fmla="*/ 3031 h 11665"/>
              <a:gd name="connsiteX6-1391" fmla="*/ 5936 w 12458"/>
              <a:gd name="connsiteY6-1392" fmla="*/ 7 h 11665"/>
              <a:gd name="connsiteX7-1393" fmla="*/ 740 w 12458"/>
              <a:gd name="connsiteY7-1394" fmla="*/ 2324 h 11665"/>
              <a:gd name="connsiteX0-1395" fmla="*/ 740 w 12551"/>
              <a:gd name="connsiteY0-1396" fmla="*/ 2324 h 11665"/>
              <a:gd name="connsiteX1-1397" fmla="*/ 91 w 12551"/>
              <a:gd name="connsiteY1-1398" fmla="*/ 5961 h 11665"/>
              <a:gd name="connsiteX2-1399" fmla="*/ 806 w 12551"/>
              <a:gd name="connsiteY2-1400" fmla="*/ 9618 h 11665"/>
              <a:gd name="connsiteX3-1401" fmla="*/ 6536 w 12551"/>
              <a:gd name="connsiteY3-1402" fmla="*/ 11662 h 11665"/>
              <a:gd name="connsiteX4-1403" fmla="*/ 11493 w 12551"/>
              <a:gd name="connsiteY4-1404" fmla="*/ 9174 h 11665"/>
              <a:gd name="connsiteX5-1405" fmla="*/ 11872 w 12551"/>
              <a:gd name="connsiteY5-1406" fmla="*/ 3031 h 11665"/>
              <a:gd name="connsiteX6-1407" fmla="*/ 5936 w 12551"/>
              <a:gd name="connsiteY6-1408" fmla="*/ 7 h 11665"/>
              <a:gd name="connsiteX7-1409" fmla="*/ 740 w 12551"/>
              <a:gd name="connsiteY7-1410" fmla="*/ 2324 h 11665"/>
              <a:gd name="connsiteX0-1411" fmla="*/ 740 w 12530"/>
              <a:gd name="connsiteY0-1412" fmla="*/ 2324 h 11665"/>
              <a:gd name="connsiteX1-1413" fmla="*/ 91 w 12530"/>
              <a:gd name="connsiteY1-1414" fmla="*/ 5961 h 11665"/>
              <a:gd name="connsiteX2-1415" fmla="*/ 806 w 12530"/>
              <a:gd name="connsiteY2-1416" fmla="*/ 9618 h 11665"/>
              <a:gd name="connsiteX3-1417" fmla="*/ 6536 w 12530"/>
              <a:gd name="connsiteY3-1418" fmla="*/ 11662 h 11665"/>
              <a:gd name="connsiteX4-1419" fmla="*/ 11493 w 12530"/>
              <a:gd name="connsiteY4-1420" fmla="*/ 9174 h 11665"/>
              <a:gd name="connsiteX5-1421" fmla="*/ 11872 w 12530"/>
              <a:gd name="connsiteY5-1422" fmla="*/ 3031 h 11665"/>
              <a:gd name="connsiteX6-1423" fmla="*/ 5936 w 12530"/>
              <a:gd name="connsiteY6-1424" fmla="*/ 7 h 11665"/>
              <a:gd name="connsiteX7-1425" fmla="*/ 740 w 12530"/>
              <a:gd name="connsiteY7-1426" fmla="*/ 2324 h 11665"/>
              <a:gd name="connsiteX0-1427" fmla="*/ 740 w 12502"/>
              <a:gd name="connsiteY0-1428" fmla="*/ 2333 h 11674"/>
              <a:gd name="connsiteX1-1429" fmla="*/ 91 w 12502"/>
              <a:gd name="connsiteY1-1430" fmla="*/ 5970 h 11674"/>
              <a:gd name="connsiteX2-1431" fmla="*/ 806 w 12502"/>
              <a:gd name="connsiteY2-1432" fmla="*/ 9627 h 11674"/>
              <a:gd name="connsiteX3-1433" fmla="*/ 6536 w 12502"/>
              <a:gd name="connsiteY3-1434" fmla="*/ 11671 h 11674"/>
              <a:gd name="connsiteX4-1435" fmla="*/ 11493 w 12502"/>
              <a:gd name="connsiteY4-1436" fmla="*/ 9183 h 11674"/>
              <a:gd name="connsiteX5-1437" fmla="*/ 11934 w 12502"/>
              <a:gd name="connsiteY5-1438" fmla="*/ 3465 h 11674"/>
              <a:gd name="connsiteX6-1439" fmla="*/ 5936 w 12502"/>
              <a:gd name="connsiteY6-1440" fmla="*/ 16 h 11674"/>
              <a:gd name="connsiteX7-1441" fmla="*/ 740 w 12502"/>
              <a:gd name="connsiteY7-1442" fmla="*/ 2333 h 11674"/>
              <a:gd name="connsiteX0-1443" fmla="*/ 740 w 12502"/>
              <a:gd name="connsiteY0-1444" fmla="*/ 2229 h 11570"/>
              <a:gd name="connsiteX1-1445" fmla="*/ 91 w 12502"/>
              <a:gd name="connsiteY1-1446" fmla="*/ 5866 h 11570"/>
              <a:gd name="connsiteX2-1447" fmla="*/ 806 w 12502"/>
              <a:gd name="connsiteY2-1448" fmla="*/ 9523 h 11570"/>
              <a:gd name="connsiteX3-1449" fmla="*/ 6536 w 12502"/>
              <a:gd name="connsiteY3-1450" fmla="*/ 11567 h 11570"/>
              <a:gd name="connsiteX4-1451" fmla="*/ 11493 w 12502"/>
              <a:gd name="connsiteY4-1452" fmla="*/ 9079 h 11570"/>
              <a:gd name="connsiteX5-1453" fmla="*/ 11934 w 12502"/>
              <a:gd name="connsiteY5-1454" fmla="*/ 3361 h 11570"/>
              <a:gd name="connsiteX6-1455" fmla="*/ 6155 w 12502"/>
              <a:gd name="connsiteY6-1456" fmla="*/ 18 h 11570"/>
              <a:gd name="connsiteX7-1457" fmla="*/ 740 w 12502"/>
              <a:gd name="connsiteY7-1458" fmla="*/ 2229 h 11570"/>
              <a:gd name="connsiteX0-1459" fmla="*/ 740 w 12502"/>
              <a:gd name="connsiteY0-1460" fmla="*/ 2232 h 11573"/>
              <a:gd name="connsiteX1-1461" fmla="*/ 91 w 12502"/>
              <a:gd name="connsiteY1-1462" fmla="*/ 5869 h 11573"/>
              <a:gd name="connsiteX2-1463" fmla="*/ 806 w 12502"/>
              <a:gd name="connsiteY2-1464" fmla="*/ 9526 h 11573"/>
              <a:gd name="connsiteX3-1465" fmla="*/ 6536 w 12502"/>
              <a:gd name="connsiteY3-1466" fmla="*/ 11570 h 11573"/>
              <a:gd name="connsiteX4-1467" fmla="*/ 11493 w 12502"/>
              <a:gd name="connsiteY4-1468" fmla="*/ 9082 h 11573"/>
              <a:gd name="connsiteX5-1469" fmla="*/ 11934 w 12502"/>
              <a:gd name="connsiteY5-1470" fmla="*/ 3364 h 11573"/>
              <a:gd name="connsiteX6-1471" fmla="*/ 6155 w 12502"/>
              <a:gd name="connsiteY6-1472" fmla="*/ 21 h 11573"/>
              <a:gd name="connsiteX7-1473" fmla="*/ 740 w 12502"/>
              <a:gd name="connsiteY7-1474" fmla="*/ 2232 h 11573"/>
              <a:gd name="connsiteX0-1475" fmla="*/ 740 w 12502"/>
              <a:gd name="connsiteY0-1476" fmla="*/ 2232 h 11574"/>
              <a:gd name="connsiteX1-1477" fmla="*/ 91 w 12502"/>
              <a:gd name="connsiteY1-1478" fmla="*/ 5869 h 11574"/>
              <a:gd name="connsiteX2-1479" fmla="*/ 806 w 12502"/>
              <a:gd name="connsiteY2-1480" fmla="*/ 9597 h 11574"/>
              <a:gd name="connsiteX3-1481" fmla="*/ 6536 w 12502"/>
              <a:gd name="connsiteY3-1482" fmla="*/ 11570 h 11574"/>
              <a:gd name="connsiteX4-1483" fmla="*/ 11493 w 12502"/>
              <a:gd name="connsiteY4-1484" fmla="*/ 9082 h 11574"/>
              <a:gd name="connsiteX5-1485" fmla="*/ 11934 w 12502"/>
              <a:gd name="connsiteY5-1486" fmla="*/ 3364 h 11574"/>
              <a:gd name="connsiteX6-1487" fmla="*/ 6155 w 12502"/>
              <a:gd name="connsiteY6-1488" fmla="*/ 21 h 11574"/>
              <a:gd name="connsiteX7-1489" fmla="*/ 740 w 12502"/>
              <a:gd name="connsiteY7-1490" fmla="*/ 2232 h 11574"/>
              <a:gd name="connsiteX0-1491" fmla="*/ 748 w 12510"/>
              <a:gd name="connsiteY0-1492" fmla="*/ 2232 h 11577"/>
              <a:gd name="connsiteX1-1493" fmla="*/ 99 w 12510"/>
              <a:gd name="connsiteY1-1494" fmla="*/ 5869 h 11577"/>
              <a:gd name="connsiteX2-1495" fmla="*/ 814 w 12510"/>
              <a:gd name="connsiteY2-1496" fmla="*/ 9597 h 11577"/>
              <a:gd name="connsiteX3-1497" fmla="*/ 6544 w 12510"/>
              <a:gd name="connsiteY3-1498" fmla="*/ 11570 h 11577"/>
              <a:gd name="connsiteX4-1499" fmla="*/ 11501 w 12510"/>
              <a:gd name="connsiteY4-1500" fmla="*/ 9082 h 11577"/>
              <a:gd name="connsiteX5-1501" fmla="*/ 11942 w 12510"/>
              <a:gd name="connsiteY5-1502" fmla="*/ 3364 h 11577"/>
              <a:gd name="connsiteX6-1503" fmla="*/ 6163 w 12510"/>
              <a:gd name="connsiteY6-1504" fmla="*/ 21 h 11577"/>
              <a:gd name="connsiteX7-1505" fmla="*/ 748 w 12510"/>
              <a:gd name="connsiteY7-1506" fmla="*/ 2232 h 11577"/>
              <a:gd name="connsiteX0-1507" fmla="*/ 964 w 12726"/>
              <a:gd name="connsiteY0-1508" fmla="*/ 2228 h 11570"/>
              <a:gd name="connsiteX1-1509" fmla="*/ 34 w 12726"/>
              <a:gd name="connsiteY1-1510" fmla="*/ 5833 h 11570"/>
              <a:gd name="connsiteX2-1511" fmla="*/ 1030 w 12726"/>
              <a:gd name="connsiteY2-1512" fmla="*/ 9593 h 11570"/>
              <a:gd name="connsiteX3-1513" fmla="*/ 6760 w 12726"/>
              <a:gd name="connsiteY3-1514" fmla="*/ 11566 h 11570"/>
              <a:gd name="connsiteX4-1515" fmla="*/ 11717 w 12726"/>
              <a:gd name="connsiteY4-1516" fmla="*/ 9078 h 11570"/>
              <a:gd name="connsiteX5-1517" fmla="*/ 12158 w 12726"/>
              <a:gd name="connsiteY5-1518" fmla="*/ 3360 h 11570"/>
              <a:gd name="connsiteX6-1519" fmla="*/ 6379 w 12726"/>
              <a:gd name="connsiteY6-1520" fmla="*/ 17 h 11570"/>
              <a:gd name="connsiteX7-1521" fmla="*/ 964 w 12726"/>
              <a:gd name="connsiteY7-1522" fmla="*/ 2228 h 11570"/>
              <a:gd name="connsiteX0-1523" fmla="*/ 979 w 12741"/>
              <a:gd name="connsiteY0-1524" fmla="*/ 2228 h 11609"/>
              <a:gd name="connsiteX1-1525" fmla="*/ 49 w 12741"/>
              <a:gd name="connsiteY1-1526" fmla="*/ 5833 h 11609"/>
              <a:gd name="connsiteX2-1527" fmla="*/ 1635 w 12741"/>
              <a:gd name="connsiteY2-1528" fmla="*/ 10295 h 11609"/>
              <a:gd name="connsiteX3-1529" fmla="*/ 6775 w 12741"/>
              <a:gd name="connsiteY3-1530" fmla="*/ 11566 h 11609"/>
              <a:gd name="connsiteX4-1531" fmla="*/ 11732 w 12741"/>
              <a:gd name="connsiteY4-1532" fmla="*/ 9078 h 11609"/>
              <a:gd name="connsiteX5-1533" fmla="*/ 12173 w 12741"/>
              <a:gd name="connsiteY5-1534" fmla="*/ 3360 h 11609"/>
              <a:gd name="connsiteX6-1535" fmla="*/ 6394 w 12741"/>
              <a:gd name="connsiteY6-1536" fmla="*/ 17 h 11609"/>
              <a:gd name="connsiteX7-1537" fmla="*/ 979 w 12741"/>
              <a:gd name="connsiteY7-1538" fmla="*/ 2228 h 11609"/>
              <a:gd name="connsiteX0-1539" fmla="*/ 1095 w 12716"/>
              <a:gd name="connsiteY0-1540" fmla="*/ 1601 h 11652"/>
              <a:gd name="connsiteX1-1541" fmla="*/ 24 w 12716"/>
              <a:gd name="connsiteY1-1542" fmla="*/ 5876 h 11652"/>
              <a:gd name="connsiteX2-1543" fmla="*/ 1610 w 12716"/>
              <a:gd name="connsiteY2-1544" fmla="*/ 10338 h 11652"/>
              <a:gd name="connsiteX3-1545" fmla="*/ 6750 w 12716"/>
              <a:gd name="connsiteY3-1546" fmla="*/ 11609 h 11652"/>
              <a:gd name="connsiteX4-1547" fmla="*/ 11707 w 12716"/>
              <a:gd name="connsiteY4-1548" fmla="*/ 9121 h 11652"/>
              <a:gd name="connsiteX5-1549" fmla="*/ 12148 w 12716"/>
              <a:gd name="connsiteY5-1550" fmla="*/ 3403 h 11652"/>
              <a:gd name="connsiteX6-1551" fmla="*/ 6369 w 12716"/>
              <a:gd name="connsiteY6-1552" fmla="*/ 60 h 11652"/>
              <a:gd name="connsiteX7-1553" fmla="*/ 1095 w 12716"/>
              <a:gd name="connsiteY7-1554" fmla="*/ 1601 h 11652"/>
              <a:gd name="connsiteX0-1555" fmla="*/ 434 w 12055"/>
              <a:gd name="connsiteY0-1556" fmla="*/ 1601 h 11740"/>
              <a:gd name="connsiteX1-1557" fmla="*/ 949 w 12055"/>
              <a:gd name="connsiteY1-1558" fmla="*/ 10338 h 11740"/>
              <a:gd name="connsiteX2-1559" fmla="*/ 6089 w 12055"/>
              <a:gd name="connsiteY2-1560" fmla="*/ 11609 h 11740"/>
              <a:gd name="connsiteX3-1561" fmla="*/ 11046 w 12055"/>
              <a:gd name="connsiteY3-1562" fmla="*/ 9121 h 11740"/>
              <a:gd name="connsiteX4-1563" fmla="*/ 11487 w 12055"/>
              <a:gd name="connsiteY4-1564" fmla="*/ 3403 h 11740"/>
              <a:gd name="connsiteX5-1565" fmla="*/ 5708 w 12055"/>
              <a:gd name="connsiteY5-1566" fmla="*/ 60 h 11740"/>
              <a:gd name="connsiteX6-1567" fmla="*/ 434 w 12055"/>
              <a:gd name="connsiteY6-1568" fmla="*/ 1601 h 11740"/>
              <a:gd name="connsiteX0-1569" fmla="*/ 646 w 12267"/>
              <a:gd name="connsiteY0-1570" fmla="*/ 1653 h 11675"/>
              <a:gd name="connsiteX1-1571" fmla="*/ 711 w 12267"/>
              <a:gd name="connsiteY1-1572" fmla="*/ 9752 h 11675"/>
              <a:gd name="connsiteX2-1573" fmla="*/ 6301 w 12267"/>
              <a:gd name="connsiteY2-1574" fmla="*/ 11661 h 11675"/>
              <a:gd name="connsiteX3-1575" fmla="*/ 11258 w 12267"/>
              <a:gd name="connsiteY3-1576" fmla="*/ 9173 h 11675"/>
              <a:gd name="connsiteX4-1577" fmla="*/ 11699 w 12267"/>
              <a:gd name="connsiteY4-1578" fmla="*/ 3455 h 11675"/>
              <a:gd name="connsiteX5-1579" fmla="*/ 5920 w 12267"/>
              <a:gd name="connsiteY5-1580" fmla="*/ 112 h 11675"/>
              <a:gd name="connsiteX6-1581" fmla="*/ 646 w 12267"/>
              <a:gd name="connsiteY6-1582" fmla="*/ 1653 h 11675"/>
              <a:gd name="connsiteX0-1583" fmla="*/ 995 w 12616"/>
              <a:gd name="connsiteY0-1584" fmla="*/ 1653 h 11714"/>
              <a:gd name="connsiteX1-1585" fmla="*/ 1060 w 12616"/>
              <a:gd name="connsiteY1-1586" fmla="*/ 9752 h 11714"/>
              <a:gd name="connsiteX2-1587" fmla="*/ 6650 w 12616"/>
              <a:gd name="connsiteY2-1588" fmla="*/ 11661 h 11714"/>
              <a:gd name="connsiteX3-1589" fmla="*/ 11607 w 12616"/>
              <a:gd name="connsiteY3-1590" fmla="*/ 9173 h 11714"/>
              <a:gd name="connsiteX4-1591" fmla="*/ 12048 w 12616"/>
              <a:gd name="connsiteY4-1592" fmla="*/ 3455 h 11714"/>
              <a:gd name="connsiteX5-1593" fmla="*/ 6269 w 12616"/>
              <a:gd name="connsiteY5-1594" fmla="*/ 112 h 11714"/>
              <a:gd name="connsiteX6-1595" fmla="*/ 995 w 12616"/>
              <a:gd name="connsiteY6-1596" fmla="*/ 1653 h 11714"/>
              <a:gd name="connsiteX0-1597" fmla="*/ 601 w 12334"/>
              <a:gd name="connsiteY0-1598" fmla="*/ 1865 h 11631"/>
              <a:gd name="connsiteX1-1599" fmla="*/ 778 w 12334"/>
              <a:gd name="connsiteY1-1600" fmla="*/ 9709 h 11631"/>
              <a:gd name="connsiteX2-1601" fmla="*/ 6368 w 12334"/>
              <a:gd name="connsiteY2-1602" fmla="*/ 11618 h 11631"/>
              <a:gd name="connsiteX3-1603" fmla="*/ 11325 w 12334"/>
              <a:gd name="connsiteY3-1604" fmla="*/ 9130 h 11631"/>
              <a:gd name="connsiteX4-1605" fmla="*/ 11766 w 12334"/>
              <a:gd name="connsiteY4-1606" fmla="*/ 3412 h 11631"/>
              <a:gd name="connsiteX5-1607" fmla="*/ 5987 w 12334"/>
              <a:gd name="connsiteY5-1608" fmla="*/ 69 h 11631"/>
              <a:gd name="connsiteX6-1609" fmla="*/ 601 w 12334"/>
              <a:gd name="connsiteY6-1610" fmla="*/ 1865 h 11631"/>
              <a:gd name="connsiteX0-1611" fmla="*/ 579 w 12368"/>
              <a:gd name="connsiteY0-1612" fmla="*/ 2062 h 11604"/>
              <a:gd name="connsiteX1-1613" fmla="*/ 812 w 12368"/>
              <a:gd name="connsiteY1-1614" fmla="*/ 9683 h 11604"/>
              <a:gd name="connsiteX2-1615" fmla="*/ 6402 w 12368"/>
              <a:gd name="connsiteY2-1616" fmla="*/ 11592 h 11604"/>
              <a:gd name="connsiteX3-1617" fmla="*/ 11359 w 12368"/>
              <a:gd name="connsiteY3-1618" fmla="*/ 9104 h 11604"/>
              <a:gd name="connsiteX4-1619" fmla="*/ 11800 w 12368"/>
              <a:gd name="connsiteY4-1620" fmla="*/ 3386 h 11604"/>
              <a:gd name="connsiteX5-1621" fmla="*/ 6021 w 12368"/>
              <a:gd name="connsiteY5-1622" fmla="*/ 43 h 11604"/>
              <a:gd name="connsiteX6-1623" fmla="*/ 579 w 12368"/>
              <a:gd name="connsiteY6-1624" fmla="*/ 2062 h 11604"/>
              <a:gd name="connsiteX0-1625" fmla="*/ 779 w 12568"/>
              <a:gd name="connsiteY0-1626" fmla="*/ 2121 h 11663"/>
              <a:gd name="connsiteX1-1627" fmla="*/ 1012 w 12568"/>
              <a:gd name="connsiteY1-1628" fmla="*/ 9742 h 11663"/>
              <a:gd name="connsiteX2-1629" fmla="*/ 6602 w 12568"/>
              <a:gd name="connsiteY2-1630" fmla="*/ 11651 h 11663"/>
              <a:gd name="connsiteX3-1631" fmla="*/ 11559 w 12568"/>
              <a:gd name="connsiteY3-1632" fmla="*/ 9163 h 11663"/>
              <a:gd name="connsiteX4-1633" fmla="*/ 12000 w 12568"/>
              <a:gd name="connsiteY4-1634" fmla="*/ 3445 h 11663"/>
              <a:gd name="connsiteX5-1635" fmla="*/ 6221 w 12568"/>
              <a:gd name="connsiteY5-1636" fmla="*/ 102 h 11663"/>
              <a:gd name="connsiteX6-1637" fmla="*/ 779 w 12568"/>
              <a:gd name="connsiteY6-1638" fmla="*/ 2121 h 11663"/>
              <a:gd name="connsiteX0-1639" fmla="*/ 736 w 12666"/>
              <a:gd name="connsiteY0-1640" fmla="*/ 2525 h 11588"/>
              <a:gd name="connsiteX1-1641" fmla="*/ 1110 w 12666"/>
              <a:gd name="connsiteY1-1642" fmla="*/ 9668 h 11588"/>
              <a:gd name="connsiteX2-1643" fmla="*/ 6700 w 12666"/>
              <a:gd name="connsiteY2-1644" fmla="*/ 11577 h 11588"/>
              <a:gd name="connsiteX3-1645" fmla="*/ 11657 w 12666"/>
              <a:gd name="connsiteY3-1646" fmla="*/ 9089 h 11588"/>
              <a:gd name="connsiteX4-1647" fmla="*/ 12098 w 12666"/>
              <a:gd name="connsiteY4-1648" fmla="*/ 3371 h 11588"/>
              <a:gd name="connsiteX5-1649" fmla="*/ 6319 w 12666"/>
              <a:gd name="connsiteY5-1650" fmla="*/ 28 h 11588"/>
              <a:gd name="connsiteX6-1651" fmla="*/ 736 w 12666"/>
              <a:gd name="connsiteY6-1652" fmla="*/ 2525 h 11588"/>
              <a:gd name="connsiteX0-1653" fmla="*/ 533 w 12463"/>
              <a:gd name="connsiteY0-1654" fmla="*/ 2636 h 11699"/>
              <a:gd name="connsiteX1-1655" fmla="*/ 907 w 12463"/>
              <a:gd name="connsiteY1-1656" fmla="*/ 9779 h 11699"/>
              <a:gd name="connsiteX2-1657" fmla="*/ 6497 w 12463"/>
              <a:gd name="connsiteY2-1658" fmla="*/ 11688 h 11699"/>
              <a:gd name="connsiteX3-1659" fmla="*/ 11454 w 12463"/>
              <a:gd name="connsiteY3-1660" fmla="*/ 9200 h 11699"/>
              <a:gd name="connsiteX4-1661" fmla="*/ 11895 w 12463"/>
              <a:gd name="connsiteY4-1662" fmla="*/ 3482 h 11699"/>
              <a:gd name="connsiteX5-1663" fmla="*/ 6144 w 12463"/>
              <a:gd name="connsiteY5-1664" fmla="*/ 11 h 11699"/>
              <a:gd name="connsiteX6-1665" fmla="*/ 533 w 12463"/>
              <a:gd name="connsiteY6-1666" fmla="*/ 2636 h 11699"/>
              <a:gd name="connsiteX0-1667" fmla="*/ 677 w 12607"/>
              <a:gd name="connsiteY0-1668" fmla="*/ 2637 h 11700"/>
              <a:gd name="connsiteX1-1669" fmla="*/ 1051 w 12607"/>
              <a:gd name="connsiteY1-1670" fmla="*/ 9780 h 11700"/>
              <a:gd name="connsiteX2-1671" fmla="*/ 6641 w 12607"/>
              <a:gd name="connsiteY2-1672" fmla="*/ 11689 h 11700"/>
              <a:gd name="connsiteX3-1673" fmla="*/ 11598 w 12607"/>
              <a:gd name="connsiteY3-1674" fmla="*/ 9201 h 11700"/>
              <a:gd name="connsiteX4-1675" fmla="*/ 12039 w 12607"/>
              <a:gd name="connsiteY4-1676" fmla="*/ 3483 h 11700"/>
              <a:gd name="connsiteX5-1677" fmla="*/ 6288 w 12607"/>
              <a:gd name="connsiteY5-1678" fmla="*/ 12 h 11700"/>
              <a:gd name="connsiteX6-1679" fmla="*/ 677 w 12607"/>
              <a:gd name="connsiteY6-1680" fmla="*/ 2637 h 11700"/>
              <a:gd name="connsiteX0-1681" fmla="*/ 780 w 12710"/>
              <a:gd name="connsiteY0-1682" fmla="*/ 2637 h 11700"/>
              <a:gd name="connsiteX1-1683" fmla="*/ 1154 w 12710"/>
              <a:gd name="connsiteY1-1684" fmla="*/ 9780 h 11700"/>
              <a:gd name="connsiteX2-1685" fmla="*/ 6744 w 12710"/>
              <a:gd name="connsiteY2-1686" fmla="*/ 11689 h 11700"/>
              <a:gd name="connsiteX3-1687" fmla="*/ 11701 w 12710"/>
              <a:gd name="connsiteY3-1688" fmla="*/ 9201 h 11700"/>
              <a:gd name="connsiteX4-1689" fmla="*/ 12142 w 12710"/>
              <a:gd name="connsiteY4-1690" fmla="*/ 3483 h 11700"/>
              <a:gd name="connsiteX5-1691" fmla="*/ 6391 w 12710"/>
              <a:gd name="connsiteY5-1692" fmla="*/ 12 h 11700"/>
              <a:gd name="connsiteX6-1693" fmla="*/ 780 w 12710"/>
              <a:gd name="connsiteY6-1694" fmla="*/ 2637 h 11700"/>
            </a:gdLst>
            <a:ahLst/>
            <a:cxnLst>
              <a:cxn ang="0">
                <a:pos x="connsiteX0-1" y="connsiteY0-2"/>
              </a:cxn>
              <a:cxn ang="0">
                <a:pos x="connsiteX1-3" y="connsiteY1-4"/>
              </a:cxn>
              <a:cxn ang="0">
                <a:pos x="connsiteX2-5" y="connsiteY2-6"/>
              </a:cxn>
              <a:cxn ang="0">
                <a:pos x="connsiteX3-7" y="connsiteY3-8"/>
              </a:cxn>
              <a:cxn ang="0">
                <a:pos x="connsiteX4-65" y="connsiteY4-66"/>
              </a:cxn>
              <a:cxn ang="0">
                <a:pos x="connsiteX5-77" y="connsiteY5-78"/>
              </a:cxn>
              <a:cxn ang="0">
                <a:pos x="connsiteX6-91" y="connsiteY6-92"/>
              </a:cxn>
            </a:cxnLst>
            <a:rect l="l" t="t" r="r" b="b"/>
            <a:pathLst>
              <a:path w="12710" h="11700">
                <a:moveTo>
                  <a:pt x="780" y="2637"/>
                </a:moveTo>
                <a:cubicBezTo>
                  <a:pt x="-430" y="4297"/>
                  <a:pt x="-177" y="8271"/>
                  <a:pt x="1154" y="9780"/>
                </a:cubicBezTo>
                <a:cubicBezTo>
                  <a:pt x="2485" y="11289"/>
                  <a:pt x="4986" y="11785"/>
                  <a:pt x="6744" y="11689"/>
                </a:cubicBezTo>
                <a:cubicBezTo>
                  <a:pt x="8502" y="11593"/>
                  <a:pt x="10801" y="10569"/>
                  <a:pt x="11701" y="9201"/>
                </a:cubicBezTo>
                <a:cubicBezTo>
                  <a:pt x="12601" y="7833"/>
                  <a:pt x="13214" y="5447"/>
                  <a:pt x="12142" y="3483"/>
                </a:cubicBezTo>
                <a:cubicBezTo>
                  <a:pt x="10885" y="1448"/>
                  <a:pt x="8285" y="153"/>
                  <a:pt x="6391" y="12"/>
                </a:cubicBezTo>
                <a:cubicBezTo>
                  <a:pt x="4497" y="-129"/>
                  <a:pt x="1990" y="977"/>
                  <a:pt x="780" y="2637"/>
                </a:cubicBezTo>
                <a:close/>
              </a:path>
            </a:pathLst>
          </a:custGeom>
          <a:noFill/>
          <a:ln w="9525">
            <a:solidFill>
              <a:schemeClr val="tx1"/>
            </a:solidFill>
            <a:prstDash val="dash"/>
          </a:ln>
        </p:spPr>
        <p:txBody>
          <a:bodyPr vert="horz" wrap="square" lIns="68580" tIns="34290" rIns="68580" bIns="34290" numCol="1" anchor="t" anchorCtr="0" compatLnSpc="1"/>
          <a:lstStyle/>
          <a:p>
            <a:pPr lvl="0"/>
            <a:endParaRPr lang="zh-CN" sz="100"/>
          </a:p>
        </p:txBody>
      </p:sp>
      <p:sp>
        <p:nvSpPr>
          <p:cNvPr id="20" name="任意多边形 5"/>
          <p:cNvSpPr/>
          <p:nvPr/>
        </p:nvSpPr>
        <p:spPr bwMode="auto">
          <a:xfrm rot="5245851" flipH="1">
            <a:off x="5241083" y="1660590"/>
            <a:ext cx="3657599" cy="3409820"/>
          </a:xfrm>
          <a:custGeom>
            <a:avLst/>
            <a:gdLst>
              <a:gd name="T0" fmla="*/ 224 w 1468"/>
              <a:gd name="T1" fmla="*/ 204 h 829"/>
              <a:gd name="T2" fmla="*/ 689 w 1468"/>
              <a:gd name="T3" fmla="*/ 819 h 829"/>
              <a:gd name="T4" fmla="*/ 1046 w 1468"/>
              <a:gd name="T5" fmla="*/ 142 h 829"/>
              <a:gd name="T6" fmla="*/ 224 w 1468"/>
              <a:gd name="T7" fmla="*/ 204 h 829"/>
              <a:gd name="connsiteX0" fmla="*/ 601 w 7680"/>
              <a:gd name="connsiteY0" fmla="*/ 1897 h 9316"/>
              <a:gd name="connsiteX1" fmla="*/ 3768 w 7680"/>
              <a:gd name="connsiteY1" fmla="*/ 9315 h 9316"/>
              <a:gd name="connsiteX2" fmla="*/ 6232 w 7680"/>
              <a:gd name="connsiteY2" fmla="*/ 1036 h 9316"/>
              <a:gd name="connsiteX3" fmla="*/ 601 w 7680"/>
              <a:gd name="connsiteY3" fmla="*/ 1897 h 9316"/>
            </a:gdLst>
            <a:ahLst/>
            <a:cxnLst>
              <a:cxn ang="0">
                <a:pos x="connsiteX0" y="connsiteY0"/>
              </a:cxn>
              <a:cxn ang="0">
                <a:pos x="connsiteX1" y="connsiteY1"/>
              </a:cxn>
              <a:cxn ang="0">
                <a:pos x="connsiteX2" y="connsiteY2"/>
              </a:cxn>
              <a:cxn ang="0">
                <a:pos x="connsiteX3" y="connsiteY3"/>
              </a:cxn>
            </a:cxnLst>
            <a:rect l="l" t="t" r="r" b="b"/>
            <a:pathLst>
              <a:path w="7680" h="9316">
                <a:moveTo>
                  <a:pt x="601" y="1897"/>
                </a:moveTo>
                <a:cubicBezTo>
                  <a:pt x="-230" y="3730"/>
                  <a:pt x="-925" y="9159"/>
                  <a:pt x="3768" y="9315"/>
                </a:cubicBezTo>
                <a:cubicBezTo>
                  <a:pt x="7399" y="9436"/>
                  <a:pt x="9107" y="3569"/>
                  <a:pt x="6232" y="1036"/>
                </a:cubicBezTo>
                <a:cubicBezTo>
                  <a:pt x="4298" y="-677"/>
                  <a:pt x="1548" y="-178"/>
                  <a:pt x="601" y="1897"/>
                </a:cubicBezTo>
                <a:close/>
              </a:path>
            </a:pathLst>
          </a:custGeom>
          <a:solidFill>
            <a:schemeClr val="tx1"/>
          </a:solidFill>
          <a:ln>
            <a:noFill/>
          </a:ln>
        </p:spPr>
        <p:txBody>
          <a:bodyPr vert="horz" wrap="square" lIns="68580" tIns="34290" rIns="68580" bIns="34290" numCol="1" anchor="t" anchorCtr="0" compatLnSpc="1"/>
          <a:lstStyle/>
          <a:p>
            <a:endParaRPr lang="zh-CN" sz="100"/>
          </a:p>
        </p:txBody>
      </p:sp>
      <p:sp>
        <p:nvSpPr>
          <p:cNvPr id="21" name="任意多边形 5"/>
          <p:cNvSpPr/>
          <p:nvPr/>
        </p:nvSpPr>
        <p:spPr bwMode="auto">
          <a:xfrm rot="5400000" flipH="1">
            <a:off x="5310967" y="1726284"/>
            <a:ext cx="3544269" cy="3242178"/>
          </a:xfrm>
          <a:custGeom>
            <a:avLst/>
            <a:gdLst>
              <a:gd name="T0" fmla="*/ 224 w 1468"/>
              <a:gd name="T1" fmla="*/ 204 h 829"/>
              <a:gd name="T2" fmla="*/ 689 w 1468"/>
              <a:gd name="T3" fmla="*/ 819 h 829"/>
              <a:gd name="T4" fmla="*/ 1046 w 1468"/>
              <a:gd name="T5" fmla="*/ 142 h 829"/>
              <a:gd name="T6" fmla="*/ 224 w 1468"/>
              <a:gd name="T7" fmla="*/ 204 h 829"/>
              <a:gd name="connsiteX0" fmla="*/ 601 w 7680"/>
              <a:gd name="connsiteY0" fmla="*/ 1897 h 9316"/>
              <a:gd name="connsiteX1" fmla="*/ 3768 w 7680"/>
              <a:gd name="connsiteY1" fmla="*/ 9315 h 9316"/>
              <a:gd name="connsiteX2" fmla="*/ 6232 w 7680"/>
              <a:gd name="connsiteY2" fmla="*/ 1036 h 9316"/>
              <a:gd name="connsiteX3" fmla="*/ 601 w 7680"/>
              <a:gd name="connsiteY3" fmla="*/ 1897 h 9316"/>
            </a:gdLst>
            <a:ahLst/>
            <a:cxnLst>
              <a:cxn ang="0">
                <a:pos x="connsiteX0" y="connsiteY0"/>
              </a:cxn>
              <a:cxn ang="0">
                <a:pos x="connsiteX1" y="connsiteY1"/>
              </a:cxn>
              <a:cxn ang="0">
                <a:pos x="connsiteX2" y="connsiteY2"/>
              </a:cxn>
              <a:cxn ang="0">
                <a:pos x="connsiteX3" y="connsiteY3"/>
              </a:cxn>
            </a:cxnLst>
            <a:rect l="l" t="t" r="r" b="b"/>
            <a:pathLst>
              <a:path w="7680" h="9316">
                <a:moveTo>
                  <a:pt x="601" y="1897"/>
                </a:moveTo>
                <a:cubicBezTo>
                  <a:pt x="-230" y="3730"/>
                  <a:pt x="-925" y="9159"/>
                  <a:pt x="3768" y="9315"/>
                </a:cubicBezTo>
                <a:cubicBezTo>
                  <a:pt x="7399" y="9436"/>
                  <a:pt x="9107" y="3569"/>
                  <a:pt x="6232" y="1036"/>
                </a:cubicBezTo>
                <a:cubicBezTo>
                  <a:pt x="4298" y="-677"/>
                  <a:pt x="1548" y="-178"/>
                  <a:pt x="601" y="1897"/>
                </a:cubicBezTo>
                <a:close/>
              </a:path>
            </a:pathLst>
          </a:custGeom>
          <a:solidFill>
            <a:schemeClr val="bg1"/>
          </a:solidFill>
          <a:ln>
            <a:noFill/>
          </a:ln>
        </p:spPr>
        <p:txBody>
          <a:bodyPr vert="horz" wrap="square" lIns="68580" tIns="34290" rIns="68580" bIns="34290" numCol="1" anchor="t" anchorCtr="0" compatLnSpc="1"/>
          <a:lstStyle/>
          <a:p>
            <a:endParaRPr lang="zh-CN" sz="100"/>
          </a:p>
        </p:txBody>
      </p:sp>
      <p:sp>
        <p:nvSpPr>
          <p:cNvPr id="22" name="任意多边形 5"/>
          <p:cNvSpPr/>
          <p:nvPr/>
        </p:nvSpPr>
        <p:spPr bwMode="auto">
          <a:xfrm rot="16200000">
            <a:off x="5380635" y="1791642"/>
            <a:ext cx="3382847" cy="3091278"/>
          </a:xfrm>
          <a:custGeom>
            <a:avLst/>
            <a:gdLst>
              <a:gd name="T0" fmla="*/ 224 w 1468"/>
              <a:gd name="T1" fmla="*/ 204 h 829"/>
              <a:gd name="T2" fmla="*/ 689 w 1468"/>
              <a:gd name="T3" fmla="*/ 819 h 829"/>
              <a:gd name="T4" fmla="*/ 1046 w 1468"/>
              <a:gd name="T5" fmla="*/ 142 h 829"/>
              <a:gd name="T6" fmla="*/ 224 w 1468"/>
              <a:gd name="T7" fmla="*/ 204 h 829"/>
              <a:gd name="connsiteX0" fmla="*/ 443 w 7499"/>
              <a:gd name="connsiteY0" fmla="*/ 1827 h 9251"/>
              <a:gd name="connsiteX1" fmla="*/ 3610 w 7499"/>
              <a:gd name="connsiteY1" fmla="*/ 9245 h 9251"/>
              <a:gd name="connsiteX2" fmla="*/ 6042 w 7499"/>
              <a:gd name="connsiteY2" fmla="*/ 1079 h 9251"/>
              <a:gd name="connsiteX3" fmla="*/ 443 w 7499"/>
              <a:gd name="connsiteY3" fmla="*/ 1827 h 9251"/>
              <a:gd name="connsiteX0-1" fmla="*/ 376 w 9785"/>
              <a:gd name="connsiteY0-2" fmla="*/ 1974 h 9995"/>
              <a:gd name="connsiteX1-3" fmla="*/ 4599 w 9785"/>
              <a:gd name="connsiteY1-4" fmla="*/ 9993 h 9995"/>
              <a:gd name="connsiteX2-5" fmla="*/ 7842 w 9785"/>
              <a:gd name="connsiteY2-6" fmla="*/ 1165 h 9995"/>
              <a:gd name="connsiteX3-7" fmla="*/ 376 w 9785"/>
              <a:gd name="connsiteY3-8" fmla="*/ 1974 h 9995"/>
              <a:gd name="connsiteX0-9" fmla="*/ 384 w 9651"/>
              <a:gd name="connsiteY0-10" fmla="*/ 1975 h 9998"/>
              <a:gd name="connsiteX1-11" fmla="*/ 4700 w 9651"/>
              <a:gd name="connsiteY1-12" fmla="*/ 9998 h 9998"/>
              <a:gd name="connsiteX2-13" fmla="*/ 8014 w 9651"/>
              <a:gd name="connsiteY2-14" fmla="*/ 1166 h 9998"/>
              <a:gd name="connsiteX3-15" fmla="*/ 384 w 9651"/>
              <a:gd name="connsiteY3-16" fmla="*/ 1975 h 9998"/>
              <a:gd name="connsiteX0-17" fmla="*/ 398 w 10001"/>
              <a:gd name="connsiteY0-18" fmla="*/ 1742 h 9767"/>
              <a:gd name="connsiteX1-19" fmla="*/ 4870 w 10001"/>
              <a:gd name="connsiteY1-20" fmla="*/ 9767 h 9767"/>
              <a:gd name="connsiteX2-21" fmla="*/ 8304 w 10001"/>
              <a:gd name="connsiteY2-22" fmla="*/ 933 h 9767"/>
              <a:gd name="connsiteX3-23" fmla="*/ 398 w 10001"/>
              <a:gd name="connsiteY3-24" fmla="*/ 1742 h 9767"/>
              <a:gd name="connsiteX0-25" fmla="*/ 189 w 9791"/>
              <a:gd name="connsiteY0-26" fmla="*/ 1784 h 10000"/>
              <a:gd name="connsiteX1-27" fmla="*/ 4661 w 9791"/>
              <a:gd name="connsiteY1-28" fmla="*/ 10000 h 10000"/>
              <a:gd name="connsiteX2-29" fmla="*/ 8094 w 9791"/>
              <a:gd name="connsiteY2-30" fmla="*/ 955 h 10000"/>
              <a:gd name="connsiteX3-31" fmla="*/ 189 w 9791"/>
              <a:gd name="connsiteY3-32" fmla="*/ 1784 h 10000"/>
              <a:gd name="connsiteX0-33" fmla="*/ 193 w 8969"/>
              <a:gd name="connsiteY0-34" fmla="*/ 1784 h 10000"/>
              <a:gd name="connsiteX1-35" fmla="*/ 4760 w 8969"/>
              <a:gd name="connsiteY1-36" fmla="*/ 10000 h 10000"/>
              <a:gd name="connsiteX2-37" fmla="*/ 8267 w 8969"/>
              <a:gd name="connsiteY2-38" fmla="*/ 955 h 10000"/>
              <a:gd name="connsiteX3-39" fmla="*/ 193 w 8969"/>
              <a:gd name="connsiteY3-40" fmla="*/ 1784 h 10000"/>
              <a:gd name="connsiteX0-41" fmla="*/ 215 w 10000"/>
              <a:gd name="connsiteY0-42" fmla="*/ 1307 h 9523"/>
              <a:gd name="connsiteX1-43" fmla="*/ 5307 w 10000"/>
              <a:gd name="connsiteY1-44" fmla="*/ 9523 h 9523"/>
              <a:gd name="connsiteX2-45" fmla="*/ 9217 w 10000"/>
              <a:gd name="connsiteY2-46" fmla="*/ 478 h 9523"/>
              <a:gd name="connsiteX3-47" fmla="*/ 215 w 10000"/>
              <a:gd name="connsiteY3-48" fmla="*/ 1307 h 9523"/>
              <a:gd name="connsiteX0-49" fmla="*/ 215 w 10000"/>
              <a:gd name="connsiteY0-50" fmla="*/ 2182 h 10810"/>
              <a:gd name="connsiteX1-51" fmla="*/ 5307 w 10000"/>
              <a:gd name="connsiteY1-52" fmla="*/ 10810 h 10810"/>
              <a:gd name="connsiteX2-53" fmla="*/ 9217 w 10000"/>
              <a:gd name="connsiteY2-54" fmla="*/ 1312 h 10810"/>
              <a:gd name="connsiteX3-55" fmla="*/ 4284 w 10000"/>
              <a:gd name="connsiteY3-56" fmla="*/ 123 h 10810"/>
              <a:gd name="connsiteX4" fmla="*/ 215 w 10000"/>
              <a:gd name="connsiteY4" fmla="*/ 2182 h 10810"/>
              <a:gd name="connsiteX0-57" fmla="*/ 724 w 10509"/>
              <a:gd name="connsiteY0-58" fmla="*/ 2182 h 11042"/>
              <a:gd name="connsiteX1-59" fmla="*/ 426 w 10509"/>
              <a:gd name="connsiteY1-60" fmla="*/ 7876 h 11042"/>
              <a:gd name="connsiteX2-61" fmla="*/ 5816 w 10509"/>
              <a:gd name="connsiteY2-62" fmla="*/ 10810 h 11042"/>
              <a:gd name="connsiteX3-63" fmla="*/ 9726 w 10509"/>
              <a:gd name="connsiteY3-64" fmla="*/ 1312 h 11042"/>
              <a:gd name="connsiteX4-65" fmla="*/ 4793 w 10509"/>
              <a:gd name="connsiteY4-66" fmla="*/ 123 h 11042"/>
              <a:gd name="connsiteX5" fmla="*/ 724 w 10509"/>
              <a:gd name="connsiteY5" fmla="*/ 2182 h 11042"/>
              <a:gd name="connsiteX0-67" fmla="*/ 724 w 11600"/>
              <a:gd name="connsiteY0-68" fmla="*/ 2182 h 10823"/>
              <a:gd name="connsiteX1-69" fmla="*/ 426 w 11600"/>
              <a:gd name="connsiteY1-70" fmla="*/ 7876 h 10823"/>
              <a:gd name="connsiteX2-71" fmla="*/ 5816 w 11600"/>
              <a:gd name="connsiteY2-72" fmla="*/ 10810 h 10823"/>
              <a:gd name="connsiteX3-73" fmla="*/ 11442 w 11600"/>
              <a:gd name="connsiteY3-74" fmla="*/ 7487 h 10823"/>
              <a:gd name="connsiteX4-75" fmla="*/ 9726 w 11600"/>
              <a:gd name="connsiteY4-76" fmla="*/ 1312 h 10823"/>
              <a:gd name="connsiteX5-77" fmla="*/ 4793 w 11600"/>
              <a:gd name="connsiteY5-78" fmla="*/ 123 h 10823"/>
              <a:gd name="connsiteX6" fmla="*/ 724 w 11600"/>
              <a:gd name="connsiteY6" fmla="*/ 2182 h 10823"/>
              <a:gd name="connsiteX0-79" fmla="*/ 724 w 11741"/>
              <a:gd name="connsiteY0-80" fmla="*/ 2092 h 10733"/>
              <a:gd name="connsiteX1-81" fmla="*/ 426 w 11741"/>
              <a:gd name="connsiteY1-82" fmla="*/ 7786 h 10733"/>
              <a:gd name="connsiteX2-83" fmla="*/ 5816 w 11741"/>
              <a:gd name="connsiteY2-84" fmla="*/ 10720 h 10733"/>
              <a:gd name="connsiteX3-85" fmla="*/ 11442 w 11741"/>
              <a:gd name="connsiteY3-86" fmla="*/ 7397 h 10733"/>
              <a:gd name="connsiteX4-87" fmla="*/ 10747 w 11741"/>
              <a:gd name="connsiteY4-88" fmla="*/ 1833 h 10733"/>
              <a:gd name="connsiteX5-89" fmla="*/ 4793 w 11741"/>
              <a:gd name="connsiteY5-90" fmla="*/ 33 h 10733"/>
              <a:gd name="connsiteX6-91" fmla="*/ 724 w 11741"/>
              <a:gd name="connsiteY6-92" fmla="*/ 2092 h 10733"/>
              <a:gd name="connsiteX0-93" fmla="*/ 724 w 11634"/>
              <a:gd name="connsiteY0-94" fmla="*/ 2092 h 10733"/>
              <a:gd name="connsiteX1-95" fmla="*/ 426 w 11634"/>
              <a:gd name="connsiteY1-96" fmla="*/ 7786 h 10733"/>
              <a:gd name="connsiteX2-97" fmla="*/ 5816 w 11634"/>
              <a:gd name="connsiteY2-98" fmla="*/ 10720 h 10733"/>
              <a:gd name="connsiteX3-99" fmla="*/ 11442 w 11634"/>
              <a:gd name="connsiteY3-100" fmla="*/ 7397 h 10733"/>
              <a:gd name="connsiteX4-101" fmla="*/ 10747 w 11634"/>
              <a:gd name="connsiteY4-102" fmla="*/ 1833 h 10733"/>
              <a:gd name="connsiteX5-103" fmla="*/ 4793 w 11634"/>
              <a:gd name="connsiteY5-104" fmla="*/ 33 h 10733"/>
              <a:gd name="connsiteX6-105" fmla="*/ 724 w 11634"/>
              <a:gd name="connsiteY6-106" fmla="*/ 2092 h 10733"/>
              <a:gd name="connsiteX0-107" fmla="*/ 724 w 11758"/>
              <a:gd name="connsiteY0-108" fmla="*/ 2079 h 10720"/>
              <a:gd name="connsiteX1-109" fmla="*/ 426 w 11758"/>
              <a:gd name="connsiteY1-110" fmla="*/ 7773 h 10720"/>
              <a:gd name="connsiteX2-111" fmla="*/ 5816 w 11758"/>
              <a:gd name="connsiteY2-112" fmla="*/ 10707 h 10720"/>
              <a:gd name="connsiteX3-113" fmla="*/ 11442 w 11758"/>
              <a:gd name="connsiteY3-114" fmla="*/ 7384 h 10720"/>
              <a:gd name="connsiteX4-115" fmla="*/ 10747 w 11758"/>
              <a:gd name="connsiteY4-116" fmla="*/ 1820 h 10720"/>
              <a:gd name="connsiteX5-117" fmla="*/ 4793 w 11758"/>
              <a:gd name="connsiteY5-118" fmla="*/ 20 h 10720"/>
              <a:gd name="connsiteX6-119" fmla="*/ 724 w 11758"/>
              <a:gd name="connsiteY6-120" fmla="*/ 2079 h 10720"/>
              <a:gd name="connsiteX0-121" fmla="*/ 724 w 11758"/>
              <a:gd name="connsiteY0-122" fmla="*/ 2079 h 10720"/>
              <a:gd name="connsiteX1-123" fmla="*/ 426 w 11758"/>
              <a:gd name="connsiteY1-124" fmla="*/ 7773 h 10720"/>
              <a:gd name="connsiteX2-125" fmla="*/ 5816 w 11758"/>
              <a:gd name="connsiteY2-126" fmla="*/ 10707 h 10720"/>
              <a:gd name="connsiteX3-127" fmla="*/ 11442 w 11758"/>
              <a:gd name="connsiteY3-128" fmla="*/ 7384 h 10720"/>
              <a:gd name="connsiteX4-129" fmla="*/ 10747 w 11758"/>
              <a:gd name="connsiteY4-130" fmla="*/ 1820 h 10720"/>
              <a:gd name="connsiteX5-131" fmla="*/ 4793 w 11758"/>
              <a:gd name="connsiteY5-132" fmla="*/ 20 h 10720"/>
              <a:gd name="connsiteX6-133" fmla="*/ 724 w 11758"/>
              <a:gd name="connsiteY6-134" fmla="*/ 2079 h 10720"/>
              <a:gd name="connsiteX0-135" fmla="*/ 724 w 11866"/>
              <a:gd name="connsiteY0-136" fmla="*/ 2079 h 10720"/>
              <a:gd name="connsiteX1-137" fmla="*/ 426 w 11866"/>
              <a:gd name="connsiteY1-138" fmla="*/ 7773 h 10720"/>
              <a:gd name="connsiteX2-139" fmla="*/ 5816 w 11866"/>
              <a:gd name="connsiteY2-140" fmla="*/ 10707 h 10720"/>
              <a:gd name="connsiteX3-141" fmla="*/ 11442 w 11866"/>
              <a:gd name="connsiteY3-142" fmla="*/ 7384 h 10720"/>
              <a:gd name="connsiteX4-143" fmla="*/ 10747 w 11866"/>
              <a:gd name="connsiteY4-144" fmla="*/ 1820 h 10720"/>
              <a:gd name="connsiteX5-145" fmla="*/ 4793 w 11866"/>
              <a:gd name="connsiteY5-146" fmla="*/ 20 h 10720"/>
              <a:gd name="connsiteX6-147" fmla="*/ 724 w 11866"/>
              <a:gd name="connsiteY6-148" fmla="*/ 2079 h 10720"/>
              <a:gd name="connsiteX0-149" fmla="*/ 724 w 11866"/>
              <a:gd name="connsiteY0-150" fmla="*/ 2079 h 10720"/>
              <a:gd name="connsiteX1-151" fmla="*/ 426 w 11866"/>
              <a:gd name="connsiteY1-152" fmla="*/ 7773 h 10720"/>
              <a:gd name="connsiteX2-153" fmla="*/ 5816 w 11866"/>
              <a:gd name="connsiteY2-154" fmla="*/ 10707 h 10720"/>
              <a:gd name="connsiteX3-155" fmla="*/ 11442 w 11866"/>
              <a:gd name="connsiteY3-156" fmla="*/ 7384 h 10720"/>
              <a:gd name="connsiteX4-157" fmla="*/ 10747 w 11866"/>
              <a:gd name="connsiteY4-158" fmla="*/ 1820 h 10720"/>
              <a:gd name="connsiteX5-159" fmla="*/ 4793 w 11866"/>
              <a:gd name="connsiteY5-160" fmla="*/ 20 h 10720"/>
              <a:gd name="connsiteX6-161" fmla="*/ 724 w 11866"/>
              <a:gd name="connsiteY6-162" fmla="*/ 2079 h 10720"/>
              <a:gd name="connsiteX0-163" fmla="*/ 724 w 11866"/>
              <a:gd name="connsiteY0-164" fmla="*/ 2079 h 10707"/>
              <a:gd name="connsiteX1-165" fmla="*/ 426 w 11866"/>
              <a:gd name="connsiteY1-166" fmla="*/ 7773 h 10707"/>
              <a:gd name="connsiteX2-167" fmla="*/ 5816 w 11866"/>
              <a:gd name="connsiteY2-168" fmla="*/ 10707 h 10707"/>
              <a:gd name="connsiteX3-169" fmla="*/ 11442 w 11866"/>
              <a:gd name="connsiteY3-170" fmla="*/ 7384 h 10707"/>
              <a:gd name="connsiteX4-171" fmla="*/ 10747 w 11866"/>
              <a:gd name="connsiteY4-172" fmla="*/ 1820 h 10707"/>
              <a:gd name="connsiteX5-173" fmla="*/ 4793 w 11866"/>
              <a:gd name="connsiteY5-174" fmla="*/ 20 h 10707"/>
              <a:gd name="connsiteX6-175" fmla="*/ 724 w 11866"/>
              <a:gd name="connsiteY6-176" fmla="*/ 2079 h 10707"/>
              <a:gd name="connsiteX0-177" fmla="*/ 739 w 11881"/>
              <a:gd name="connsiteY0-178" fmla="*/ 2079 h 10710"/>
              <a:gd name="connsiteX1-179" fmla="*/ 484 w 11881"/>
              <a:gd name="connsiteY1-180" fmla="*/ 7884 h 10710"/>
              <a:gd name="connsiteX2-181" fmla="*/ 5831 w 11881"/>
              <a:gd name="connsiteY2-182" fmla="*/ 10707 h 10710"/>
              <a:gd name="connsiteX3-183" fmla="*/ 11457 w 11881"/>
              <a:gd name="connsiteY3-184" fmla="*/ 7384 h 10710"/>
              <a:gd name="connsiteX4-185" fmla="*/ 10762 w 11881"/>
              <a:gd name="connsiteY4-186" fmla="*/ 1820 h 10710"/>
              <a:gd name="connsiteX5-187" fmla="*/ 4808 w 11881"/>
              <a:gd name="connsiteY5-188" fmla="*/ 20 h 10710"/>
              <a:gd name="connsiteX6-189" fmla="*/ 739 w 11881"/>
              <a:gd name="connsiteY6-190" fmla="*/ 2079 h 10710"/>
              <a:gd name="connsiteX0-191" fmla="*/ 739 w 11881"/>
              <a:gd name="connsiteY0-192" fmla="*/ 2079 h 10710"/>
              <a:gd name="connsiteX1-193" fmla="*/ 484 w 11881"/>
              <a:gd name="connsiteY1-194" fmla="*/ 7884 h 10710"/>
              <a:gd name="connsiteX2-195" fmla="*/ 5831 w 11881"/>
              <a:gd name="connsiteY2-196" fmla="*/ 10707 h 10710"/>
              <a:gd name="connsiteX3-197" fmla="*/ 11457 w 11881"/>
              <a:gd name="connsiteY3-198" fmla="*/ 7384 h 10710"/>
              <a:gd name="connsiteX4-199" fmla="*/ 10762 w 11881"/>
              <a:gd name="connsiteY4-200" fmla="*/ 1820 h 10710"/>
              <a:gd name="connsiteX5-201" fmla="*/ 4808 w 11881"/>
              <a:gd name="connsiteY5-202" fmla="*/ 20 h 10710"/>
              <a:gd name="connsiteX6-203" fmla="*/ 739 w 11881"/>
              <a:gd name="connsiteY6-204" fmla="*/ 2079 h 10710"/>
              <a:gd name="connsiteX0-205" fmla="*/ 739 w 11881"/>
              <a:gd name="connsiteY0-206" fmla="*/ 2079 h 10710"/>
              <a:gd name="connsiteX1-207" fmla="*/ 484 w 11881"/>
              <a:gd name="connsiteY1-208" fmla="*/ 7884 h 10710"/>
              <a:gd name="connsiteX2-209" fmla="*/ 5831 w 11881"/>
              <a:gd name="connsiteY2-210" fmla="*/ 10707 h 10710"/>
              <a:gd name="connsiteX3-211" fmla="*/ 11457 w 11881"/>
              <a:gd name="connsiteY3-212" fmla="*/ 7384 h 10710"/>
              <a:gd name="connsiteX4-213" fmla="*/ 10762 w 11881"/>
              <a:gd name="connsiteY4-214" fmla="*/ 1820 h 10710"/>
              <a:gd name="connsiteX5-215" fmla="*/ 4808 w 11881"/>
              <a:gd name="connsiteY5-216" fmla="*/ 20 h 10710"/>
              <a:gd name="connsiteX6-217" fmla="*/ 739 w 11881"/>
              <a:gd name="connsiteY6-218" fmla="*/ 2079 h 10710"/>
              <a:gd name="connsiteX0-219" fmla="*/ 756 w 11818"/>
              <a:gd name="connsiteY0-220" fmla="*/ 2159 h 10790"/>
              <a:gd name="connsiteX1-221" fmla="*/ 501 w 11818"/>
              <a:gd name="connsiteY1-222" fmla="*/ 7964 h 10790"/>
              <a:gd name="connsiteX2-223" fmla="*/ 5848 w 11818"/>
              <a:gd name="connsiteY2-224" fmla="*/ 10787 h 10790"/>
              <a:gd name="connsiteX3-225" fmla="*/ 11474 w 11818"/>
              <a:gd name="connsiteY3-226" fmla="*/ 7464 h 10790"/>
              <a:gd name="connsiteX4-227" fmla="*/ 10779 w 11818"/>
              <a:gd name="connsiteY4-228" fmla="*/ 1900 h 10790"/>
              <a:gd name="connsiteX5-229" fmla="*/ 5173 w 11818"/>
              <a:gd name="connsiteY5-230" fmla="*/ 17 h 10790"/>
              <a:gd name="connsiteX6-231" fmla="*/ 756 w 11818"/>
              <a:gd name="connsiteY6-232" fmla="*/ 2159 h 10790"/>
              <a:gd name="connsiteX0-233" fmla="*/ 769 w 11831"/>
              <a:gd name="connsiteY0-234" fmla="*/ 2159 h 10790"/>
              <a:gd name="connsiteX1-235" fmla="*/ 514 w 11831"/>
              <a:gd name="connsiteY1-236" fmla="*/ 7964 h 10790"/>
              <a:gd name="connsiteX2-237" fmla="*/ 5861 w 11831"/>
              <a:gd name="connsiteY2-238" fmla="*/ 10787 h 10790"/>
              <a:gd name="connsiteX3-239" fmla="*/ 11487 w 11831"/>
              <a:gd name="connsiteY3-240" fmla="*/ 7464 h 10790"/>
              <a:gd name="connsiteX4-241" fmla="*/ 10792 w 11831"/>
              <a:gd name="connsiteY4-242" fmla="*/ 1900 h 10790"/>
              <a:gd name="connsiteX5-243" fmla="*/ 5186 w 11831"/>
              <a:gd name="connsiteY5-244" fmla="*/ 17 h 10790"/>
              <a:gd name="connsiteX6-245" fmla="*/ 769 w 11831"/>
              <a:gd name="connsiteY6-246" fmla="*/ 2159 h 10790"/>
              <a:gd name="connsiteX0-247" fmla="*/ 801 w 11863"/>
              <a:gd name="connsiteY0-248" fmla="*/ 2159 h 10797"/>
              <a:gd name="connsiteX1-249" fmla="*/ 481 w 11863"/>
              <a:gd name="connsiteY1-250" fmla="*/ 8270 h 10797"/>
              <a:gd name="connsiteX2-251" fmla="*/ 5893 w 11863"/>
              <a:gd name="connsiteY2-252" fmla="*/ 10787 h 10797"/>
              <a:gd name="connsiteX3-253" fmla="*/ 11519 w 11863"/>
              <a:gd name="connsiteY3-254" fmla="*/ 7464 h 10797"/>
              <a:gd name="connsiteX4-255" fmla="*/ 10824 w 11863"/>
              <a:gd name="connsiteY4-256" fmla="*/ 1900 h 10797"/>
              <a:gd name="connsiteX5-257" fmla="*/ 5218 w 11863"/>
              <a:gd name="connsiteY5-258" fmla="*/ 17 h 10797"/>
              <a:gd name="connsiteX6-259" fmla="*/ 801 w 11863"/>
              <a:gd name="connsiteY6-260" fmla="*/ 2159 h 10797"/>
              <a:gd name="connsiteX0-261" fmla="*/ 905 w 11967"/>
              <a:gd name="connsiteY0-262" fmla="*/ 2159 h 10797"/>
              <a:gd name="connsiteX1-263" fmla="*/ 585 w 11967"/>
              <a:gd name="connsiteY1-264" fmla="*/ 8270 h 10797"/>
              <a:gd name="connsiteX2-265" fmla="*/ 5997 w 11967"/>
              <a:gd name="connsiteY2-266" fmla="*/ 10787 h 10797"/>
              <a:gd name="connsiteX3-267" fmla="*/ 11623 w 11967"/>
              <a:gd name="connsiteY3-268" fmla="*/ 7464 h 10797"/>
              <a:gd name="connsiteX4-269" fmla="*/ 10928 w 11967"/>
              <a:gd name="connsiteY4-270" fmla="*/ 1900 h 10797"/>
              <a:gd name="connsiteX5-271" fmla="*/ 5322 w 11967"/>
              <a:gd name="connsiteY5-272" fmla="*/ 17 h 10797"/>
              <a:gd name="connsiteX6-273" fmla="*/ 905 w 11967"/>
              <a:gd name="connsiteY6-274" fmla="*/ 2159 h 10797"/>
              <a:gd name="connsiteX0-275" fmla="*/ 824 w 11939"/>
              <a:gd name="connsiteY0-276" fmla="*/ 2159 h 11017"/>
              <a:gd name="connsiteX1-277" fmla="*/ 504 w 11939"/>
              <a:gd name="connsiteY1-278" fmla="*/ 8270 h 11017"/>
              <a:gd name="connsiteX2-279" fmla="*/ 6220 w 11939"/>
              <a:gd name="connsiteY2-280" fmla="*/ 11009 h 11017"/>
              <a:gd name="connsiteX3-281" fmla="*/ 11542 w 11939"/>
              <a:gd name="connsiteY3-282" fmla="*/ 7464 h 11017"/>
              <a:gd name="connsiteX4-283" fmla="*/ 10847 w 11939"/>
              <a:gd name="connsiteY4-284" fmla="*/ 1900 h 11017"/>
              <a:gd name="connsiteX5-285" fmla="*/ 5241 w 11939"/>
              <a:gd name="connsiteY5-286" fmla="*/ 17 h 11017"/>
              <a:gd name="connsiteX6-287" fmla="*/ 824 w 11939"/>
              <a:gd name="connsiteY6-288" fmla="*/ 2159 h 11017"/>
              <a:gd name="connsiteX0-289" fmla="*/ 824 w 11939"/>
              <a:gd name="connsiteY0-290" fmla="*/ 2159 h 11014"/>
              <a:gd name="connsiteX1-291" fmla="*/ 504 w 11939"/>
              <a:gd name="connsiteY1-292" fmla="*/ 8270 h 11014"/>
              <a:gd name="connsiteX2-293" fmla="*/ 6220 w 11939"/>
              <a:gd name="connsiteY2-294" fmla="*/ 11009 h 11014"/>
              <a:gd name="connsiteX3-295" fmla="*/ 11542 w 11939"/>
              <a:gd name="connsiteY3-296" fmla="*/ 7464 h 11014"/>
              <a:gd name="connsiteX4-297" fmla="*/ 10847 w 11939"/>
              <a:gd name="connsiteY4-298" fmla="*/ 1900 h 11014"/>
              <a:gd name="connsiteX5-299" fmla="*/ 5241 w 11939"/>
              <a:gd name="connsiteY5-300" fmla="*/ 17 h 11014"/>
              <a:gd name="connsiteX6-301" fmla="*/ 824 w 11939"/>
              <a:gd name="connsiteY6-302" fmla="*/ 2159 h 11014"/>
              <a:gd name="connsiteX0-303" fmla="*/ 824 w 12073"/>
              <a:gd name="connsiteY0-304" fmla="*/ 2159 h 11013"/>
              <a:gd name="connsiteX1-305" fmla="*/ 504 w 12073"/>
              <a:gd name="connsiteY1-306" fmla="*/ 8270 h 11013"/>
              <a:gd name="connsiteX2-307" fmla="*/ 6220 w 12073"/>
              <a:gd name="connsiteY2-308" fmla="*/ 11009 h 11013"/>
              <a:gd name="connsiteX3-309" fmla="*/ 11716 w 12073"/>
              <a:gd name="connsiteY3-310" fmla="*/ 7714 h 11013"/>
              <a:gd name="connsiteX4-311" fmla="*/ 10847 w 12073"/>
              <a:gd name="connsiteY4-312" fmla="*/ 1900 h 11013"/>
              <a:gd name="connsiteX5-313" fmla="*/ 5241 w 12073"/>
              <a:gd name="connsiteY5-314" fmla="*/ 17 h 11013"/>
              <a:gd name="connsiteX6-315" fmla="*/ 824 w 12073"/>
              <a:gd name="connsiteY6-316" fmla="*/ 2159 h 11013"/>
              <a:gd name="connsiteX0-317" fmla="*/ 824 w 12094"/>
              <a:gd name="connsiteY0-318" fmla="*/ 2159 h 11013"/>
              <a:gd name="connsiteX1-319" fmla="*/ 504 w 12094"/>
              <a:gd name="connsiteY1-320" fmla="*/ 8270 h 11013"/>
              <a:gd name="connsiteX2-321" fmla="*/ 6220 w 12094"/>
              <a:gd name="connsiteY2-322" fmla="*/ 11009 h 11013"/>
              <a:gd name="connsiteX3-323" fmla="*/ 11716 w 12094"/>
              <a:gd name="connsiteY3-324" fmla="*/ 7714 h 11013"/>
              <a:gd name="connsiteX4-325" fmla="*/ 10847 w 12094"/>
              <a:gd name="connsiteY4-326" fmla="*/ 1900 h 11013"/>
              <a:gd name="connsiteX5-327" fmla="*/ 5241 w 12094"/>
              <a:gd name="connsiteY5-328" fmla="*/ 17 h 11013"/>
              <a:gd name="connsiteX6-329" fmla="*/ 824 w 12094"/>
              <a:gd name="connsiteY6-330" fmla="*/ 2159 h 11013"/>
              <a:gd name="connsiteX0-331" fmla="*/ 824 w 12072"/>
              <a:gd name="connsiteY0-332" fmla="*/ 2159 h 10846"/>
              <a:gd name="connsiteX1-333" fmla="*/ 504 w 12072"/>
              <a:gd name="connsiteY1-334" fmla="*/ 8270 h 10846"/>
              <a:gd name="connsiteX2-335" fmla="*/ 6242 w 12072"/>
              <a:gd name="connsiteY2-336" fmla="*/ 10842 h 10846"/>
              <a:gd name="connsiteX3-337" fmla="*/ 11716 w 12072"/>
              <a:gd name="connsiteY3-338" fmla="*/ 7714 h 10846"/>
              <a:gd name="connsiteX4-339" fmla="*/ 10847 w 12072"/>
              <a:gd name="connsiteY4-340" fmla="*/ 1900 h 10846"/>
              <a:gd name="connsiteX5-341" fmla="*/ 5241 w 12072"/>
              <a:gd name="connsiteY5-342" fmla="*/ 17 h 10846"/>
              <a:gd name="connsiteX6-343" fmla="*/ 824 w 12072"/>
              <a:gd name="connsiteY6-344" fmla="*/ 2159 h 10846"/>
              <a:gd name="connsiteX0-345" fmla="*/ 824 w 12072"/>
              <a:gd name="connsiteY0-346" fmla="*/ 2159 h 10842"/>
              <a:gd name="connsiteX1-347" fmla="*/ 504 w 12072"/>
              <a:gd name="connsiteY1-348" fmla="*/ 8270 h 10842"/>
              <a:gd name="connsiteX2-349" fmla="*/ 6242 w 12072"/>
              <a:gd name="connsiteY2-350" fmla="*/ 10842 h 10842"/>
              <a:gd name="connsiteX3-351" fmla="*/ 11716 w 12072"/>
              <a:gd name="connsiteY3-352" fmla="*/ 7714 h 10842"/>
              <a:gd name="connsiteX4-353" fmla="*/ 10847 w 12072"/>
              <a:gd name="connsiteY4-354" fmla="*/ 1900 h 10842"/>
              <a:gd name="connsiteX5-355" fmla="*/ 5241 w 12072"/>
              <a:gd name="connsiteY5-356" fmla="*/ 17 h 10842"/>
              <a:gd name="connsiteX6-357" fmla="*/ 824 w 12072"/>
              <a:gd name="connsiteY6-358" fmla="*/ 2159 h 10842"/>
              <a:gd name="connsiteX0-359" fmla="*/ 824 w 12072"/>
              <a:gd name="connsiteY0-360" fmla="*/ 2159 h 10844"/>
              <a:gd name="connsiteX1-361" fmla="*/ 504 w 12072"/>
              <a:gd name="connsiteY1-362" fmla="*/ 8270 h 10844"/>
              <a:gd name="connsiteX2-363" fmla="*/ 6242 w 12072"/>
              <a:gd name="connsiteY2-364" fmla="*/ 10842 h 10844"/>
              <a:gd name="connsiteX3-365" fmla="*/ 11716 w 12072"/>
              <a:gd name="connsiteY3-366" fmla="*/ 7714 h 10844"/>
              <a:gd name="connsiteX4-367" fmla="*/ 10847 w 12072"/>
              <a:gd name="connsiteY4-368" fmla="*/ 1900 h 10844"/>
              <a:gd name="connsiteX5-369" fmla="*/ 5241 w 12072"/>
              <a:gd name="connsiteY5-370" fmla="*/ 17 h 10844"/>
              <a:gd name="connsiteX6-371" fmla="*/ 824 w 12072"/>
              <a:gd name="connsiteY6-372" fmla="*/ 2159 h 10844"/>
              <a:gd name="connsiteX0-373" fmla="*/ 824 w 12190"/>
              <a:gd name="connsiteY0-374" fmla="*/ 2159 h 10844"/>
              <a:gd name="connsiteX1-375" fmla="*/ 504 w 12190"/>
              <a:gd name="connsiteY1-376" fmla="*/ 8270 h 10844"/>
              <a:gd name="connsiteX2-377" fmla="*/ 6242 w 12190"/>
              <a:gd name="connsiteY2-378" fmla="*/ 10842 h 10844"/>
              <a:gd name="connsiteX3-379" fmla="*/ 11716 w 12190"/>
              <a:gd name="connsiteY3-380" fmla="*/ 7714 h 10844"/>
              <a:gd name="connsiteX4-381" fmla="*/ 11173 w 12190"/>
              <a:gd name="connsiteY4-382" fmla="*/ 1928 h 10844"/>
              <a:gd name="connsiteX5-383" fmla="*/ 5241 w 12190"/>
              <a:gd name="connsiteY5-384" fmla="*/ 17 h 10844"/>
              <a:gd name="connsiteX6-385" fmla="*/ 824 w 12190"/>
              <a:gd name="connsiteY6-386" fmla="*/ 2159 h 10844"/>
              <a:gd name="connsiteX0-387" fmla="*/ 824 w 12319"/>
              <a:gd name="connsiteY0-388" fmla="*/ 2159 h 10844"/>
              <a:gd name="connsiteX1-389" fmla="*/ 504 w 12319"/>
              <a:gd name="connsiteY1-390" fmla="*/ 8270 h 10844"/>
              <a:gd name="connsiteX2-391" fmla="*/ 6242 w 12319"/>
              <a:gd name="connsiteY2-392" fmla="*/ 10842 h 10844"/>
              <a:gd name="connsiteX3-393" fmla="*/ 11716 w 12319"/>
              <a:gd name="connsiteY3-394" fmla="*/ 7714 h 10844"/>
              <a:gd name="connsiteX4-395" fmla="*/ 11173 w 12319"/>
              <a:gd name="connsiteY4-396" fmla="*/ 1928 h 10844"/>
              <a:gd name="connsiteX5-397" fmla="*/ 5241 w 12319"/>
              <a:gd name="connsiteY5-398" fmla="*/ 17 h 10844"/>
              <a:gd name="connsiteX6-399" fmla="*/ 824 w 12319"/>
              <a:gd name="connsiteY6-400" fmla="*/ 2159 h 10844"/>
              <a:gd name="connsiteX0-401" fmla="*/ 824 w 12329"/>
              <a:gd name="connsiteY0-402" fmla="*/ 2175 h 10860"/>
              <a:gd name="connsiteX1-403" fmla="*/ 504 w 12329"/>
              <a:gd name="connsiteY1-404" fmla="*/ 8286 h 10860"/>
              <a:gd name="connsiteX2-405" fmla="*/ 6242 w 12329"/>
              <a:gd name="connsiteY2-406" fmla="*/ 10858 h 10860"/>
              <a:gd name="connsiteX3-407" fmla="*/ 11716 w 12329"/>
              <a:gd name="connsiteY3-408" fmla="*/ 7730 h 10860"/>
              <a:gd name="connsiteX4-409" fmla="*/ 11173 w 12329"/>
              <a:gd name="connsiteY4-410" fmla="*/ 1944 h 10860"/>
              <a:gd name="connsiteX5-411" fmla="*/ 5241 w 12329"/>
              <a:gd name="connsiteY5-412" fmla="*/ 33 h 10860"/>
              <a:gd name="connsiteX6-413" fmla="*/ 824 w 12329"/>
              <a:gd name="connsiteY6-414" fmla="*/ 2175 h 10860"/>
              <a:gd name="connsiteX0-415" fmla="*/ 825 w 12190"/>
              <a:gd name="connsiteY0-416" fmla="*/ 2378 h 11063"/>
              <a:gd name="connsiteX1-417" fmla="*/ 505 w 12190"/>
              <a:gd name="connsiteY1-418" fmla="*/ 8489 h 11063"/>
              <a:gd name="connsiteX2-419" fmla="*/ 6243 w 12190"/>
              <a:gd name="connsiteY2-420" fmla="*/ 11061 h 11063"/>
              <a:gd name="connsiteX3-421" fmla="*/ 11717 w 12190"/>
              <a:gd name="connsiteY3-422" fmla="*/ 7933 h 11063"/>
              <a:gd name="connsiteX4-423" fmla="*/ 11174 w 12190"/>
              <a:gd name="connsiteY4-424" fmla="*/ 2147 h 11063"/>
              <a:gd name="connsiteX5-425" fmla="*/ 5264 w 12190"/>
              <a:gd name="connsiteY5-426" fmla="*/ 14 h 11063"/>
              <a:gd name="connsiteX6-427" fmla="*/ 825 w 12190"/>
              <a:gd name="connsiteY6-428" fmla="*/ 2378 h 11063"/>
              <a:gd name="connsiteX0-429" fmla="*/ 825 w 12356"/>
              <a:gd name="connsiteY0-430" fmla="*/ 2378 h 11063"/>
              <a:gd name="connsiteX1-431" fmla="*/ 505 w 12356"/>
              <a:gd name="connsiteY1-432" fmla="*/ 8489 h 11063"/>
              <a:gd name="connsiteX2-433" fmla="*/ 6243 w 12356"/>
              <a:gd name="connsiteY2-434" fmla="*/ 11061 h 11063"/>
              <a:gd name="connsiteX3-435" fmla="*/ 11717 w 12356"/>
              <a:gd name="connsiteY3-436" fmla="*/ 7933 h 11063"/>
              <a:gd name="connsiteX4-437" fmla="*/ 11174 w 12356"/>
              <a:gd name="connsiteY4-438" fmla="*/ 2147 h 11063"/>
              <a:gd name="connsiteX5-439" fmla="*/ 5264 w 12356"/>
              <a:gd name="connsiteY5-440" fmla="*/ 14 h 11063"/>
              <a:gd name="connsiteX6-441" fmla="*/ 825 w 12356"/>
              <a:gd name="connsiteY6-442" fmla="*/ 2378 h 11063"/>
              <a:gd name="connsiteX0-443" fmla="*/ 825 w 12354"/>
              <a:gd name="connsiteY0-444" fmla="*/ 2388 h 11073"/>
              <a:gd name="connsiteX1-445" fmla="*/ 505 w 12354"/>
              <a:gd name="connsiteY1-446" fmla="*/ 8499 h 11073"/>
              <a:gd name="connsiteX2-447" fmla="*/ 6243 w 12354"/>
              <a:gd name="connsiteY2-448" fmla="*/ 11071 h 11073"/>
              <a:gd name="connsiteX3-449" fmla="*/ 11717 w 12354"/>
              <a:gd name="connsiteY3-450" fmla="*/ 7943 h 11073"/>
              <a:gd name="connsiteX4-451" fmla="*/ 11174 w 12354"/>
              <a:gd name="connsiteY4-452" fmla="*/ 2157 h 11073"/>
              <a:gd name="connsiteX5-453" fmla="*/ 5264 w 12354"/>
              <a:gd name="connsiteY5-454" fmla="*/ 24 h 11073"/>
              <a:gd name="connsiteX6-455" fmla="*/ 825 w 12354"/>
              <a:gd name="connsiteY6-456" fmla="*/ 2388 h 11073"/>
              <a:gd name="connsiteX0-457" fmla="*/ 825 w 12284"/>
              <a:gd name="connsiteY0-458" fmla="*/ 2379 h 11066"/>
              <a:gd name="connsiteX1-459" fmla="*/ 505 w 12284"/>
              <a:gd name="connsiteY1-460" fmla="*/ 8490 h 11066"/>
              <a:gd name="connsiteX2-461" fmla="*/ 6243 w 12284"/>
              <a:gd name="connsiteY2-462" fmla="*/ 11062 h 11066"/>
              <a:gd name="connsiteX3-463" fmla="*/ 11847 w 12284"/>
              <a:gd name="connsiteY3-464" fmla="*/ 7962 h 11066"/>
              <a:gd name="connsiteX4-465" fmla="*/ 11174 w 12284"/>
              <a:gd name="connsiteY4-466" fmla="*/ 2148 h 11066"/>
              <a:gd name="connsiteX5-467" fmla="*/ 5264 w 12284"/>
              <a:gd name="connsiteY5-468" fmla="*/ 15 h 11066"/>
              <a:gd name="connsiteX6-469" fmla="*/ 825 w 12284"/>
              <a:gd name="connsiteY6-470" fmla="*/ 2379 h 11066"/>
              <a:gd name="connsiteX0-471" fmla="*/ 825 w 12395"/>
              <a:gd name="connsiteY0-472" fmla="*/ 2378 h 11065"/>
              <a:gd name="connsiteX1-473" fmla="*/ 505 w 12395"/>
              <a:gd name="connsiteY1-474" fmla="*/ 8489 h 11065"/>
              <a:gd name="connsiteX2-475" fmla="*/ 6243 w 12395"/>
              <a:gd name="connsiteY2-476" fmla="*/ 11061 h 11065"/>
              <a:gd name="connsiteX3-477" fmla="*/ 11847 w 12395"/>
              <a:gd name="connsiteY3-478" fmla="*/ 7961 h 11065"/>
              <a:gd name="connsiteX4-479" fmla="*/ 11174 w 12395"/>
              <a:gd name="connsiteY4-480" fmla="*/ 2147 h 11065"/>
              <a:gd name="connsiteX5-481" fmla="*/ 5264 w 12395"/>
              <a:gd name="connsiteY5-482" fmla="*/ 14 h 11065"/>
              <a:gd name="connsiteX6-483" fmla="*/ 825 w 12395"/>
              <a:gd name="connsiteY6-484" fmla="*/ 2378 h 11065"/>
              <a:gd name="connsiteX0-485" fmla="*/ 825 w 12368"/>
              <a:gd name="connsiteY0-486" fmla="*/ 2387 h 11074"/>
              <a:gd name="connsiteX1-487" fmla="*/ 505 w 12368"/>
              <a:gd name="connsiteY1-488" fmla="*/ 8498 h 11074"/>
              <a:gd name="connsiteX2-489" fmla="*/ 6243 w 12368"/>
              <a:gd name="connsiteY2-490" fmla="*/ 11070 h 11074"/>
              <a:gd name="connsiteX3-491" fmla="*/ 11847 w 12368"/>
              <a:gd name="connsiteY3-492" fmla="*/ 7970 h 11074"/>
              <a:gd name="connsiteX4-493" fmla="*/ 11174 w 12368"/>
              <a:gd name="connsiteY4-494" fmla="*/ 2156 h 11074"/>
              <a:gd name="connsiteX5-495" fmla="*/ 5264 w 12368"/>
              <a:gd name="connsiteY5-496" fmla="*/ 23 h 11074"/>
              <a:gd name="connsiteX6-497" fmla="*/ 825 w 12368"/>
              <a:gd name="connsiteY6-498" fmla="*/ 2387 h 11074"/>
              <a:gd name="connsiteX0-499" fmla="*/ 825 w 12368"/>
              <a:gd name="connsiteY0-500" fmla="*/ 2387 h 11071"/>
              <a:gd name="connsiteX1-501" fmla="*/ 505 w 12368"/>
              <a:gd name="connsiteY1-502" fmla="*/ 8498 h 11071"/>
              <a:gd name="connsiteX2-503" fmla="*/ 6243 w 12368"/>
              <a:gd name="connsiteY2-504" fmla="*/ 11070 h 11071"/>
              <a:gd name="connsiteX3-505" fmla="*/ 11847 w 12368"/>
              <a:gd name="connsiteY3-506" fmla="*/ 7970 h 11071"/>
              <a:gd name="connsiteX4-507" fmla="*/ 11174 w 12368"/>
              <a:gd name="connsiteY4-508" fmla="*/ 2156 h 11071"/>
              <a:gd name="connsiteX5-509" fmla="*/ 5264 w 12368"/>
              <a:gd name="connsiteY5-510" fmla="*/ 23 h 11071"/>
              <a:gd name="connsiteX6-511" fmla="*/ 825 w 12368"/>
              <a:gd name="connsiteY6-512" fmla="*/ 2387 h 11071"/>
              <a:gd name="connsiteX0-513" fmla="*/ 802 w 12345"/>
              <a:gd name="connsiteY0-514" fmla="*/ 2387 h 11071"/>
              <a:gd name="connsiteX1-515" fmla="*/ 482 w 12345"/>
              <a:gd name="connsiteY1-516" fmla="*/ 8498 h 11071"/>
              <a:gd name="connsiteX2-517" fmla="*/ 6220 w 12345"/>
              <a:gd name="connsiteY2-518" fmla="*/ 11070 h 11071"/>
              <a:gd name="connsiteX3-519" fmla="*/ 11824 w 12345"/>
              <a:gd name="connsiteY3-520" fmla="*/ 7970 h 11071"/>
              <a:gd name="connsiteX4-521" fmla="*/ 11151 w 12345"/>
              <a:gd name="connsiteY4-522" fmla="*/ 2156 h 11071"/>
              <a:gd name="connsiteX5-523" fmla="*/ 5241 w 12345"/>
              <a:gd name="connsiteY5-524" fmla="*/ 23 h 11071"/>
              <a:gd name="connsiteX6-525" fmla="*/ 802 w 12345"/>
              <a:gd name="connsiteY6-526" fmla="*/ 2387 h 11071"/>
              <a:gd name="connsiteX0-527" fmla="*/ 917 w 12460"/>
              <a:gd name="connsiteY0-528" fmla="*/ 2387 h 11071"/>
              <a:gd name="connsiteX1-529" fmla="*/ 597 w 12460"/>
              <a:gd name="connsiteY1-530" fmla="*/ 8498 h 11071"/>
              <a:gd name="connsiteX2-531" fmla="*/ 6335 w 12460"/>
              <a:gd name="connsiteY2-532" fmla="*/ 11070 h 11071"/>
              <a:gd name="connsiteX3-533" fmla="*/ 11939 w 12460"/>
              <a:gd name="connsiteY3-534" fmla="*/ 7970 h 11071"/>
              <a:gd name="connsiteX4-535" fmla="*/ 11266 w 12460"/>
              <a:gd name="connsiteY4-536" fmla="*/ 2156 h 11071"/>
              <a:gd name="connsiteX5-537" fmla="*/ 5356 w 12460"/>
              <a:gd name="connsiteY5-538" fmla="*/ 23 h 11071"/>
              <a:gd name="connsiteX6-539" fmla="*/ 917 w 12460"/>
              <a:gd name="connsiteY6-540" fmla="*/ 2387 h 11071"/>
              <a:gd name="connsiteX0-541" fmla="*/ 917 w 12460"/>
              <a:gd name="connsiteY0-542" fmla="*/ 2387 h 11071"/>
              <a:gd name="connsiteX1-543" fmla="*/ 597 w 12460"/>
              <a:gd name="connsiteY1-544" fmla="*/ 8498 h 11071"/>
              <a:gd name="connsiteX2-545" fmla="*/ 6335 w 12460"/>
              <a:gd name="connsiteY2-546" fmla="*/ 11070 h 11071"/>
              <a:gd name="connsiteX3-547" fmla="*/ 11939 w 12460"/>
              <a:gd name="connsiteY3-548" fmla="*/ 7970 h 11071"/>
              <a:gd name="connsiteX4-549" fmla="*/ 11266 w 12460"/>
              <a:gd name="connsiteY4-550" fmla="*/ 2156 h 11071"/>
              <a:gd name="connsiteX5-551" fmla="*/ 5356 w 12460"/>
              <a:gd name="connsiteY5-552" fmla="*/ 23 h 11071"/>
              <a:gd name="connsiteX6-553" fmla="*/ 917 w 12460"/>
              <a:gd name="connsiteY6-554" fmla="*/ 2387 h 11071"/>
              <a:gd name="connsiteX0-555" fmla="*/ 803 w 12262"/>
              <a:gd name="connsiteY0-556" fmla="*/ 2297 h 10981"/>
              <a:gd name="connsiteX1-557" fmla="*/ 483 w 12262"/>
              <a:gd name="connsiteY1-558" fmla="*/ 8408 h 10981"/>
              <a:gd name="connsiteX2-559" fmla="*/ 6221 w 12262"/>
              <a:gd name="connsiteY2-560" fmla="*/ 10980 h 10981"/>
              <a:gd name="connsiteX3-561" fmla="*/ 11825 w 12262"/>
              <a:gd name="connsiteY3-562" fmla="*/ 7880 h 10981"/>
              <a:gd name="connsiteX4-563" fmla="*/ 11152 w 12262"/>
              <a:gd name="connsiteY4-564" fmla="*/ 2066 h 10981"/>
              <a:gd name="connsiteX5-565" fmla="*/ 5264 w 12262"/>
              <a:gd name="connsiteY5-566" fmla="*/ 16 h 10981"/>
              <a:gd name="connsiteX6-567" fmla="*/ 803 w 12262"/>
              <a:gd name="connsiteY6-568" fmla="*/ 2297 h 10981"/>
              <a:gd name="connsiteX0-569" fmla="*/ 803 w 12262"/>
              <a:gd name="connsiteY0-570" fmla="*/ 2282 h 10966"/>
              <a:gd name="connsiteX1-571" fmla="*/ 483 w 12262"/>
              <a:gd name="connsiteY1-572" fmla="*/ 8393 h 10966"/>
              <a:gd name="connsiteX2-573" fmla="*/ 6221 w 12262"/>
              <a:gd name="connsiteY2-574" fmla="*/ 10965 h 10966"/>
              <a:gd name="connsiteX3-575" fmla="*/ 11825 w 12262"/>
              <a:gd name="connsiteY3-576" fmla="*/ 7865 h 10966"/>
              <a:gd name="connsiteX4-577" fmla="*/ 11152 w 12262"/>
              <a:gd name="connsiteY4-578" fmla="*/ 2051 h 10966"/>
              <a:gd name="connsiteX5-579" fmla="*/ 5264 w 12262"/>
              <a:gd name="connsiteY5-580" fmla="*/ 1 h 10966"/>
              <a:gd name="connsiteX6-581" fmla="*/ 803 w 12262"/>
              <a:gd name="connsiteY6-582" fmla="*/ 2282 h 10966"/>
              <a:gd name="connsiteX0-583" fmla="*/ 825 w 12264"/>
              <a:gd name="connsiteY0-584" fmla="*/ 2420 h 11104"/>
              <a:gd name="connsiteX1-585" fmla="*/ 505 w 12264"/>
              <a:gd name="connsiteY1-586" fmla="*/ 8531 h 11104"/>
              <a:gd name="connsiteX2-587" fmla="*/ 6243 w 12264"/>
              <a:gd name="connsiteY2-588" fmla="*/ 11103 h 11104"/>
              <a:gd name="connsiteX3-589" fmla="*/ 11847 w 12264"/>
              <a:gd name="connsiteY3-590" fmla="*/ 8003 h 11104"/>
              <a:gd name="connsiteX4-591" fmla="*/ 11174 w 12264"/>
              <a:gd name="connsiteY4-592" fmla="*/ 2189 h 11104"/>
              <a:gd name="connsiteX5-593" fmla="*/ 5764 w 12264"/>
              <a:gd name="connsiteY5-594" fmla="*/ 0 h 11104"/>
              <a:gd name="connsiteX6-595" fmla="*/ 825 w 12264"/>
              <a:gd name="connsiteY6-596" fmla="*/ 2420 h 11104"/>
              <a:gd name="connsiteX0-597" fmla="*/ 825 w 12351"/>
              <a:gd name="connsiteY0-598" fmla="*/ 2420 h 11104"/>
              <a:gd name="connsiteX1-599" fmla="*/ 505 w 12351"/>
              <a:gd name="connsiteY1-600" fmla="*/ 8531 h 11104"/>
              <a:gd name="connsiteX2-601" fmla="*/ 6243 w 12351"/>
              <a:gd name="connsiteY2-602" fmla="*/ 11103 h 11104"/>
              <a:gd name="connsiteX3-603" fmla="*/ 11847 w 12351"/>
              <a:gd name="connsiteY3-604" fmla="*/ 8003 h 11104"/>
              <a:gd name="connsiteX4-605" fmla="*/ 11174 w 12351"/>
              <a:gd name="connsiteY4-606" fmla="*/ 2189 h 11104"/>
              <a:gd name="connsiteX5-607" fmla="*/ 5764 w 12351"/>
              <a:gd name="connsiteY5-608" fmla="*/ 0 h 11104"/>
              <a:gd name="connsiteX6-609" fmla="*/ 825 w 12351"/>
              <a:gd name="connsiteY6-610" fmla="*/ 2420 h 11104"/>
              <a:gd name="connsiteX0-611" fmla="*/ 825 w 12372"/>
              <a:gd name="connsiteY0-612" fmla="*/ 2420 h 11104"/>
              <a:gd name="connsiteX1-613" fmla="*/ 505 w 12372"/>
              <a:gd name="connsiteY1-614" fmla="*/ 8531 h 11104"/>
              <a:gd name="connsiteX2-615" fmla="*/ 6243 w 12372"/>
              <a:gd name="connsiteY2-616" fmla="*/ 11103 h 11104"/>
              <a:gd name="connsiteX3-617" fmla="*/ 11847 w 12372"/>
              <a:gd name="connsiteY3-618" fmla="*/ 8003 h 11104"/>
              <a:gd name="connsiteX4-619" fmla="*/ 11174 w 12372"/>
              <a:gd name="connsiteY4-620" fmla="*/ 2189 h 11104"/>
              <a:gd name="connsiteX5-621" fmla="*/ 5764 w 12372"/>
              <a:gd name="connsiteY5-622" fmla="*/ 0 h 11104"/>
              <a:gd name="connsiteX6-623" fmla="*/ 825 w 12372"/>
              <a:gd name="connsiteY6-624" fmla="*/ 2420 h 11104"/>
              <a:gd name="connsiteX0-625" fmla="*/ 850 w 12397"/>
              <a:gd name="connsiteY0-626" fmla="*/ 2281 h 11104"/>
              <a:gd name="connsiteX1-627" fmla="*/ 530 w 12397"/>
              <a:gd name="connsiteY1-628" fmla="*/ 8531 h 11104"/>
              <a:gd name="connsiteX2-629" fmla="*/ 6268 w 12397"/>
              <a:gd name="connsiteY2-630" fmla="*/ 11103 h 11104"/>
              <a:gd name="connsiteX3-631" fmla="*/ 11872 w 12397"/>
              <a:gd name="connsiteY3-632" fmla="*/ 8003 h 11104"/>
              <a:gd name="connsiteX4-633" fmla="*/ 11199 w 12397"/>
              <a:gd name="connsiteY4-634" fmla="*/ 2189 h 11104"/>
              <a:gd name="connsiteX5-635" fmla="*/ 5789 w 12397"/>
              <a:gd name="connsiteY5-636" fmla="*/ 0 h 11104"/>
              <a:gd name="connsiteX6-637" fmla="*/ 850 w 12397"/>
              <a:gd name="connsiteY6-638" fmla="*/ 2281 h 11104"/>
              <a:gd name="connsiteX0-639" fmla="*/ 850 w 12397"/>
              <a:gd name="connsiteY0-640" fmla="*/ 2281 h 11104"/>
              <a:gd name="connsiteX1-641" fmla="*/ 530 w 12397"/>
              <a:gd name="connsiteY1-642" fmla="*/ 8531 h 11104"/>
              <a:gd name="connsiteX2-643" fmla="*/ 6268 w 12397"/>
              <a:gd name="connsiteY2-644" fmla="*/ 11103 h 11104"/>
              <a:gd name="connsiteX3-645" fmla="*/ 11872 w 12397"/>
              <a:gd name="connsiteY3-646" fmla="*/ 8003 h 11104"/>
              <a:gd name="connsiteX4-647" fmla="*/ 11199 w 12397"/>
              <a:gd name="connsiteY4-648" fmla="*/ 2189 h 11104"/>
              <a:gd name="connsiteX5-649" fmla="*/ 5789 w 12397"/>
              <a:gd name="connsiteY5-650" fmla="*/ 0 h 11104"/>
              <a:gd name="connsiteX6-651" fmla="*/ 850 w 12397"/>
              <a:gd name="connsiteY6-652" fmla="*/ 2281 h 11104"/>
              <a:gd name="connsiteX0-653" fmla="*/ 826 w 12373"/>
              <a:gd name="connsiteY0-654" fmla="*/ 2281 h 11104"/>
              <a:gd name="connsiteX1-655" fmla="*/ 506 w 12373"/>
              <a:gd name="connsiteY1-656" fmla="*/ 8531 h 11104"/>
              <a:gd name="connsiteX2-657" fmla="*/ 6244 w 12373"/>
              <a:gd name="connsiteY2-658" fmla="*/ 11103 h 11104"/>
              <a:gd name="connsiteX3-659" fmla="*/ 11848 w 12373"/>
              <a:gd name="connsiteY3-660" fmla="*/ 8003 h 11104"/>
              <a:gd name="connsiteX4-661" fmla="*/ 11175 w 12373"/>
              <a:gd name="connsiteY4-662" fmla="*/ 2189 h 11104"/>
              <a:gd name="connsiteX5-663" fmla="*/ 5765 w 12373"/>
              <a:gd name="connsiteY5-664" fmla="*/ 0 h 11104"/>
              <a:gd name="connsiteX6-665" fmla="*/ 826 w 12373"/>
              <a:gd name="connsiteY6-666" fmla="*/ 2281 h 11104"/>
              <a:gd name="connsiteX0-667" fmla="*/ 853 w 12397"/>
              <a:gd name="connsiteY0-668" fmla="*/ 2281 h 11160"/>
              <a:gd name="connsiteX1-669" fmla="*/ 533 w 12397"/>
              <a:gd name="connsiteY1-670" fmla="*/ 8531 h 11160"/>
              <a:gd name="connsiteX2-671" fmla="*/ 6314 w 12397"/>
              <a:gd name="connsiteY2-672" fmla="*/ 11159 h 11160"/>
              <a:gd name="connsiteX3-673" fmla="*/ 11875 w 12397"/>
              <a:gd name="connsiteY3-674" fmla="*/ 8003 h 11160"/>
              <a:gd name="connsiteX4-675" fmla="*/ 11202 w 12397"/>
              <a:gd name="connsiteY4-676" fmla="*/ 2189 h 11160"/>
              <a:gd name="connsiteX5-677" fmla="*/ 5792 w 12397"/>
              <a:gd name="connsiteY5-678" fmla="*/ 0 h 11160"/>
              <a:gd name="connsiteX6-679" fmla="*/ 853 w 12397"/>
              <a:gd name="connsiteY6-680" fmla="*/ 2281 h 11160"/>
              <a:gd name="connsiteX0-681" fmla="*/ 853 w 12397"/>
              <a:gd name="connsiteY0-682" fmla="*/ 2281 h 11160"/>
              <a:gd name="connsiteX1-683" fmla="*/ 533 w 12397"/>
              <a:gd name="connsiteY1-684" fmla="*/ 8531 h 11160"/>
              <a:gd name="connsiteX2-685" fmla="*/ 6314 w 12397"/>
              <a:gd name="connsiteY2-686" fmla="*/ 11159 h 11160"/>
              <a:gd name="connsiteX3-687" fmla="*/ 11875 w 12397"/>
              <a:gd name="connsiteY3-688" fmla="*/ 8003 h 11160"/>
              <a:gd name="connsiteX4-689" fmla="*/ 11202 w 12397"/>
              <a:gd name="connsiteY4-690" fmla="*/ 2189 h 11160"/>
              <a:gd name="connsiteX5-691" fmla="*/ 5792 w 12397"/>
              <a:gd name="connsiteY5-692" fmla="*/ 0 h 11160"/>
              <a:gd name="connsiteX6-693" fmla="*/ 853 w 12397"/>
              <a:gd name="connsiteY6-694" fmla="*/ 2281 h 11160"/>
              <a:gd name="connsiteX0-695" fmla="*/ 853 w 12397"/>
              <a:gd name="connsiteY0-696" fmla="*/ 2281 h 11160"/>
              <a:gd name="connsiteX1-697" fmla="*/ 533 w 12397"/>
              <a:gd name="connsiteY1-698" fmla="*/ 8531 h 11160"/>
              <a:gd name="connsiteX2-699" fmla="*/ 6314 w 12397"/>
              <a:gd name="connsiteY2-700" fmla="*/ 11159 h 11160"/>
              <a:gd name="connsiteX3-701" fmla="*/ 11875 w 12397"/>
              <a:gd name="connsiteY3-702" fmla="*/ 8003 h 11160"/>
              <a:gd name="connsiteX4-703" fmla="*/ 11202 w 12397"/>
              <a:gd name="connsiteY4-704" fmla="*/ 2189 h 11160"/>
              <a:gd name="connsiteX5-705" fmla="*/ 5792 w 12397"/>
              <a:gd name="connsiteY5-706" fmla="*/ 0 h 11160"/>
              <a:gd name="connsiteX6-707" fmla="*/ 853 w 12397"/>
              <a:gd name="connsiteY6-708" fmla="*/ 2281 h 11160"/>
              <a:gd name="connsiteX0-709" fmla="*/ 853 w 12393"/>
              <a:gd name="connsiteY0-710" fmla="*/ 2281 h 11160"/>
              <a:gd name="connsiteX1-711" fmla="*/ 533 w 12393"/>
              <a:gd name="connsiteY1-712" fmla="*/ 8531 h 11160"/>
              <a:gd name="connsiteX2-713" fmla="*/ 6314 w 12393"/>
              <a:gd name="connsiteY2-714" fmla="*/ 11159 h 11160"/>
              <a:gd name="connsiteX3-715" fmla="*/ 11875 w 12393"/>
              <a:gd name="connsiteY3-716" fmla="*/ 8003 h 11160"/>
              <a:gd name="connsiteX4-717" fmla="*/ 11202 w 12393"/>
              <a:gd name="connsiteY4-718" fmla="*/ 2189 h 11160"/>
              <a:gd name="connsiteX5-719" fmla="*/ 5792 w 12393"/>
              <a:gd name="connsiteY5-720" fmla="*/ 0 h 11160"/>
              <a:gd name="connsiteX6-721" fmla="*/ 853 w 12393"/>
              <a:gd name="connsiteY6-722" fmla="*/ 2281 h 11160"/>
              <a:gd name="connsiteX0-723" fmla="*/ 853 w 12387"/>
              <a:gd name="connsiteY0-724" fmla="*/ 2281 h 11160"/>
              <a:gd name="connsiteX1-725" fmla="*/ 533 w 12387"/>
              <a:gd name="connsiteY1-726" fmla="*/ 8531 h 11160"/>
              <a:gd name="connsiteX2-727" fmla="*/ 6314 w 12387"/>
              <a:gd name="connsiteY2-728" fmla="*/ 11159 h 11160"/>
              <a:gd name="connsiteX3-729" fmla="*/ 11875 w 12387"/>
              <a:gd name="connsiteY3-730" fmla="*/ 8003 h 11160"/>
              <a:gd name="connsiteX4-731" fmla="*/ 11202 w 12387"/>
              <a:gd name="connsiteY4-732" fmla="*/ 2189 h 11160"/>
              <a:gd name="connsiteX5-733" fmla="*/ 5792 w 12387"/>
              <a:gd name="connsiteY5-734" fmla="*/ 0 h 11160"/>
              <a:gd name="connsiteX6-735" fmla="*/ 853 w 12387"/>
              <a:gd name="connsiteY6-736" fmla="*/ 2281 h 11160"/>
              <a:gd name="connsiteX0-737" fmla="*/ 853 w 12508"/>
              <a:gd name="connsiteY0-738" fmla="*/ 2281 h 11160"/>
              <a:gd name="connsiteX1-739" fmla="*/ 533 w 12508"/>
              <a:gd name="connsiteY1-740" fmla="*/ 8531 h 11160"/>
              <a:gd name="connsiteX2-741" fmla="*/ 6314 w 12508"/>
              <a:gd name="connsiteY2-742" fmla="*/ 11159 h 11160"/>
              <a:gd name="connsiteX3-743" fmla="*/ 11875 w 12508"/>
              <a:gd name="connsiteY3-744" fmla="*/ 8003 h 11160"/>
              <a:gd name="connsiteX4-745" fmla="*/ 11202 w 12508"/>
              <a:gd name="connsiteY4-746" fmla="*/ 2189 h 11160"/>
              <a:gd name="connsiteX5-747" fmla="*/ 5792 w 12508"/>
              <a:gd name="connsiteY5-748" fmla="*/ 0 h 11160"/>
              <a:gd name="connsiteX6-749" fmla="*/ 853 w 12508"/>
              <a:gd name="connsiteY6-750" fmla="*/ 2281 h 11160"/>
              <a:gd name="connsiteX0-751" fmla="*/ 853 w 12511"/>
              <a:gd name="connsiteY0-752" fmla="*/ 2283 h 11162"/>
              <a:gd name="connsiteX1-753" fmla="*/ 533 w 12511"/>
              <a:gd name="connsiteY1-754" fmla="*/ 8533 h 11162"/>
              <a:gd name="connsiteX2-755" fmla="*/ 6314 w 12511"/>
              <a:gd name="connsiteY2-756" fmla="*/ 11161 h 11162"/>
              <a:gd name="connsiteX3-757" fmla="*/ 11875 w 12511"/>
              <a:gd name="connsiteY3-758" fmla="*/ 8005 h 11162"/>
              <a:gd name="connsiteX4-759" fmla="*/ 11441 w 12511"/>
              <a:gd name="connsiteY4-760" fmla="*/ 2636 h 11162"/>
              <a:gd name="connsiteX5-761" fmla="*/ 5792 w 12511"/>
              <a:gd name="connsiteY5-762" fmla="*/ 2 h 11162"/>
              <a:gd name="connsiteX6-763" fmla="*/ 853 w 12511"/>
              <a:gd name="connsiteY6-764" fmla="*/ 2283 h 11162"/>
              <a:gd name="connsiteX0-765" fmla="*/ 853 w 12383"/>
              <a:gd name="connsiteY0-766" fmla="*/ 2118 h 10997"/>
              <a:gd name="connsiteX1-767" fmla="*/ 533 w 12383"/>
              <a:gd name="connsiteY1-768" fmla="*/ 8368 h 10997"/>
              <a:gd name="connsiteX2-769" fmla="*/ 6314 w 12383"/>
              <a:gd name="connsiteY2-770" fmla="*/ 10996 h 10997"/>
              <a:gd name="connsiteX3-771" fmla="*/ 11875 w 12383"/>
              <a:gd name="connsiteY3-772" fmla="*/ 7840 h 10997"/>
              <a:gd name="connsiteX4-773" fmla="*/ 11441 w 12383"/>
              <a:gd name="connsiteY4-774" fmla="*/ 2471 h 10997"/>
              <a:gd name="connsiteX5-775" fmla="*/ 5792 w 12383"/>
              <a:gd name="connsiteY5-776" fmla="*/ 4 h 10997"/>
              <a:gd name="connsiteX6-777" fmla="*/ 853 w 12383"/>
              <a:gd name="connsiteY6-778" fmla="*/ 2118 h 10997"/>
              <a:gd name="connsiteX0-779" fmla="*/ 1040 w 12570"/>
              <a:gd name="connsiteY0-780" fmla="*/ 2118 h 11002"/>
              <a:gd name="connsiteX1-781" fmla="*/ 459 w 12570"/>
              <a:gd name="connsiteY1-782" fmla="*/ 8451 h 11002"/>
              <a:gd name="connsiteX2-783" fmla="*/ 6501 w 12570"/>
              <a:gd name="connsiteY2-784" fmla="*/ 10996 h 11002"/>
              <a:gd name="connsiteX3-785" fmla="*/ 12062 w 12570"/>
              <a:gd name="connsiteY3-786" fmla="*/ 7840 h 11002"/>
              <a:gd name="connsiteX4-787" fmla="*/ 11628 w 12570"/>
              <a:gd name="connsiteY4-788" fmla="*/ 2471 h 11002"/>
              <a:gd name="connsiteX5-789" fmla="*/ 5979 w 12570"/>
              <a:gd name="connsiteY5-790" fmla="*/ 4 h 11002"/>
              <a:gd name="connsiteX6-791" fmla="*/ 1040 w 12570"/>
              <a:gd name="connsiteY6-792" fmla="*/ 2118 h 11002"/>
              <a:gd name="connsiteX0-793" fmla="*/ 1117 w 12647"/>
              <a:gd name="connsiteY0-794" fmla="*/ 2118 h 11002"/>
              <a:gd name="connsiteX1-795" fmla="*/ 536 w 12647"/>
              <a:gd name="connsiteY1-796" fmla="*/ 8451 h 11002"/>
              <a:gd name="connsiteX2-797" fmla="*/ 6578 w 12647"/>
              <a:gd name="connsiteY2-798" fmla="*/ 10996 h 11002"/>
              <a:gd name="connsiteX3-799" fmla="*/ 12139 w 12647"/>
              <a:gd name="connsiteY3-800" fmla="*/ 7840 h 11002"/>
              <a:gd name="connsiteX4-801" fmla="*/ 11705 w 12647"/>
              <a:gd name="connsiteY4-802" fmla="*/ 2471 h 11002"/>
              <a:gd name="connsiteX5-803" fmla="*/ 6056 w 12647"/>
              <a:gd name="connsiteY5-804" fmla="*/ 4 h 11002"/>
              <a:gd name="connsiteX6-805" fmla="*/ 1117 w 12647"/>
              <a:gd name="connsiteY6-806" fmla="*/ 2118 h 11002"/>
              <a:gd name="connsiteX0-807" fmla="*/ 1105 w 12635"/>
              <a:gd name="connsiteY0-808" fmla="*/ 2118 h 11005"/>
              <a:gd name="connsiteX1-809" fmla="*/ 524 w 12635"/>
              <a:gd name="connsiteY1-810" fmla="*/ 8451 h 11005"/>
              <a:gd name="connsiteX2-811" fmla="*/ 6566 w 12635"/>
              <a:gd name="connsiteY2-812" fmla="*/ 10996 h 11005"/>
              <a:gd name="connsiteX3-813" fmla="*/ 12127 w 12635"/>
              <a:gd name="connsiteY3-814" fmla="*/ 7840 h 11005"/>
              <a:gd name="connsiteX4-815" fmla="*/ 11693 w 12635"/>
              <a:gd name="connsiteY4-816" fmla="*/ 2471 h 11005"/>
              <a:gd name="connsiteX5-817" fmla="*/ 6044 w 12635"/>
              <a:gd name="connsiteY5-818" fmla="*/ 4 h 11005"/>
              <a:gd name="connsiteX6-819" fmla="*/ 1105 w 12635"/>
              <a:gd name="connsiteY6-820" fmla="*/ 2118 h 11005"/>
              <a:gd name="connsiteX0-821" fmla="*/ 1049 w 12571"/>
              <a:gd name="connsiteY0-822" fmla="*/ 2118 h 11168"/>
              <a:gd name="connsiteX1-823" fmla="*/ 468 w 12571"/>
              <a:gd name="connsiteY1-824" fmla="*/ 8451 h 11168"/>
              <a:gd name="connsiteX2-825" fmla="*/ 6619 w 12571"/>
              <a:gd name="connsiteY2-826" fmla="*/ 11163 h 11168"/>
              <a:gd name="connsiteX3-827" fmla="*/ 12071 w 12571"/>
              <a:gd name="connsiteY3-828" fmla="*/ 7840 h 11168"/>
              <a:gd name="connsiteX4-829" fmla="*/ 11637 w 12571"/>
              <a:gd name="connsiteY4-830" fmla="*/ 2471 h 11168"/>
              <a:gd name="connsiteX5-831" fmla="*/ 5988 w 12571"/>
              <a:gd name="connsiteY5-832" fmla="*/ 4 h 11168"/>
              <a:gd name="connsiteX6-833" fmla="*/ 1049 w 12571"/>
              <a:gd name="connsiteY6-834" fmla="*/ 2118 h 11168"/>
              <a:gd name="connsiteX0-835" fmla="*/ 1022 w 12544"/>
              <a:gd name="connsiteY0-836" fmla="*/ 2118 h 11170"/>
              <a:gd name="connsiteX1-837" fmla="*/ 441 w 12544"/>
              <a:gd name="connsiteY1-838" fmla="*/ 8451 h 11170"/>
              <a:gd name="connsiteX2-839" fmla="*/ 6592 w 12544"/>
              <a:gd name="connsiteY2-840" fmla="*/ 11163 h 11170"/>
              <a:gd name="connsiteX3-841" fmla="*/ 12044 w 12544"/>
              <a:gd name="connsiteY3-842" fmla="*/ 7840 h 11170"/>
              <a:gd name="connsiteX4-843" fmla="*/ 11610 w 12544"/>
              <a:gd name="connsiteY4-844" fmla="*/ 2471 h 11170"/>
              <a:gd name="connsiteX5-845" fmla="*/ 5961 w 12544"/>
              <a:gd name="connsiteY5-846" fmla="*/ 4 h 11170"/>
              <a:gd name="connsiteX6-847" fmla="*/ 1022 w 12544"/>
              <a:gd name="connsiteY6-848" fmla="*/ 2118 h 11170"/>
              <a:gd name="connsiteX0-849" fmla="*/ 1022 w 12516"/>
              <a:gd name="connsiteY0-850" fmla="*/ 2118 h 11170"/>
              <a:gd name="connsiteX1-851" fmla="*/ 441 w 12516"/>
              <a:gd name="connsiteY1-852" fmla="*/ 8451 h 11170"/>
              <a:gd name="connsiteX2-853" fmla="*/ 6592 w 12516"/>
              <a:gd name="connsiteY2-854" fmla="*/ 11163 h 11170"/>
              <a:gd name="connsiteX3-855" fmla="*/ 12044 w 12516"/>
              <a:gd name="connsiteY3-856" fmla="*/ 7840 h 11170"/>
              <a:gd name="connsiteX4-857" fmla="*/ 11610 w 12516"/>
              <a:gd name="connsiteY4-858" fmla="*/ 2471 h 11170"/>
              <a:gd name="connsiteX5-859" fmla="*/ 5961 w 12516"/>
              <a:gd name="connsiteY5-860" fmla="*/ 4 h 11170"/>
              <a:gd name="connsiteX6-861" fmla="*/ 1022 w 12516"/>
              <a:gd name="connsiteY6-862" fmla="*/ 2118 h 11170"/>
              <a:gd name="connsiteX0-863" fmla="*/ 1022 w 12502"/>
              <a:gd name="connsiteY0-864" fmla="*/ 2118 h 11170"/>
              <a:gd name="connsiteX1-865" fmla="*/ 441 w 12502"/>
              <a:gd name="connsiteY1-866" fmla="*/ 8451 h 11170"/>
              <a:gd name="connsiteX2-867" fmla="*/ 6592 w 12502"/>
              <a:gd name="connsiteY2-868" fmla="*/ 11163 h 11170"/>
              <a:gd name="connsiteX3-869" fmla="*/ 12044 w 12502"/>
              <a:gd name="connsiteY3-870" fmla="*/ 7840 h 11170"/>
              <a:gd name="connsiteX4-871" fmla="*/ 11610 w 12502"/>
              <a:gd name="connsiteY4-872" fmla="*/ 2471 h 11170"/>
              <a:gd name="connsiteX5-873" fmla="*/ 5961 w 12502"/>
              <a:gd name="connsiteY5-874" fmla="*/ 4 h 11170"/>
              <a:gd name="connsiteX6-875" fmla="*/ 1022 w 12502"/>
              <a:gd name="connsiteY6-876" fmla="*/ 2118 h 11170"/>
              <a:gd name="connsiteX0-877" fmla="*/ 955 w 12587"/>
              <a:gd name="connsiteY0-878" fmla="*/ 2090 h 11168"/>
              <a:gd name="connsiteX1-879" fmla="*/ 526 w 12587"/>
              <a:gd name="connsiteY1-880" fmla="*/ 8451 h 11168"/>
              <a:gd name="connsiteX2-881" fmla="*/ 6677 w 12587"/>
              <a:gd name="connsiteY2-882" fmla="*/ 11163 h 11168"/>
              <a:gd name="connsiteX3-883" fmla="*/ 12129 w 12587"/>
              <a:gd name="connsiteY3-884" fmla="*/ 7840 h 11168"/>
              <a:gd name="connsiteX4-885" fmla="*/ 11695 w 12587"/>
              <a:gd name="connsiteY4-886" fmla="*/ 2471 h 11168"/>
              <a:gd name="connsiteX5-887" fmla="*/ 6046 w 12587"/>
              <a:gd name="connsiteY5-888" fmla="*/ 4 h 11168"/>
              <a:gd name="connsiteX6-889" fmla="*/ 955 w 12587"/>
              <a:gd name="connsiteY6-890" fmla="*/ 2090 h 11168"/>
              <a:gd name="connsiteX0-891" fmla="*/ 1032 w 12664"/>
              <a:gd name="connsiteY0-892" fmla="*/ 2090 h 11168"/>
              <a:gd name="connsiteX1-893" fmla="*/ 603 w 12664"/>
              <a:gd name="connsiteY1-894" fmla="*/ 8451 h 11168"/>
              <a:gd name="connsiteX2-895" fmla="*/ 6754 w 12664"/>
              <a:gd name="connsiteY2-896" fmla="*/ 11163 h 11168"/>
              <a:gd name="connsiteX3-897" fmla="*/ 12206 w 12664"/>
              <a:gd name="connsiteY3-898" fmla="*/ 7840 h 11168"/>
              <a:gd name="connsiteX4-899" fmla="*/ 11772 w 12664"/>
              <a:gd name="connsiteY4-900" fmla="*/ 2471 h 11168"/>
              <a:gd name="connsiteX5-901" fmla="*/ 6123 w 12664"/>
              <a:gd name="connsiteY5-902" fmla="*/ 4 h 11168"/>
              <a:gd name="connsiteX6-903" fmla="*/ 1032 w 12664"/>
              <a:gd name="connsiteY6-904" fmla="*/ 2090 h 11168"/>
              <a:gd name="connsiteX0-905" fmla="*/ 956 w 12588"/>
              <a:gd name="connsiteY0-906" fmla="*/ 2090 h 11172"/>
              <a:gd name="connsiteX1-907" fmla="*/ 527 w 12588"/>
              <a:gd name="connsiteY1-908" fmla="*/ 8618 h 11172"/>
              <a:gd name="connsiteX2-909" fmla="*/ 6678 w 12588"/>
              <a:gd name="connsiteY2-910" fmla="*/ 11163 h 11172"/>
              <a:gd name="connsiteX3-911" fmla="*/ 12130 w 12588"/>
              <a:gd name="connsiteY3-912" fmla="*/ 7840 h 11172"/>
              <a:gd name="connsiteX4-913" fmla="*/ 11696 w 12588"/>
              <a:gd name="connsiteY4-914" fmla="*/ 2471 h 11172"/>
              <a:gd name="connsiteX5-915" fmla="*/ 6047 w 12588"/>
              <a:gd name="connsiteY5-916" fmla="*/ 4 h 11172"/>
              <a:gd name="connsiteX6-917" fmla="*/ 956 w 12588"/>
              <a:gd name="connsiteY6-918" fmla="*/ 2090 h 11172"/>
              <a:gd name="connsiteX0-919" fmla="*/ 1069 w 12701"/>
              <a:gd name="connsiteY0-920" fmla="*/ 2090 h 11172"/>
              <a:gd name="connsiteX1-921" fmla="*/ 640 w 12701"/>
              <a:gd name="connsiteY1-922" fmla="*/ 8618 h 11172"/>
              <a:gd name="connsiteX2-923" fmla="*/ 6791 w 12701"/>
              <a:gd name="connsiteY2-924" fmla="*/ 11163 h 11172"/>
              <a:gd name="connsiteX3-925" fmla="*/ 12243 w 12701"/>
              <a:gd name="connsiteY3-926" fmla="*/ 7840 h 11172"/>
              <a:gd name="connsiteX4-927" fmla="*/ 11809 w 12701"/>
              <a:gd name="connsiteY4-928" fmla="*/ 2471 h 11172"/>
              <a:gd name="connsiteX5-929" fmla="*/ 6160 w 12701"/>
              <a:gd name="connsiteY5-930" fmla="*/ 4 h 11172"/>
              <a:gd name="connsiteX6-931" fmla="*/ 1069 w 12701"/>
              <a:gd name="connsiteY6-932" fmla="*/ 2090 h 11172"/>
              <a:gd name="connsiteX0-933" fmla="*/ 1069 w 12701"/>
              <a:gd name="connsiteY0-934" fmla="*/ 2090 h 11177"/>
              <a:gd name="connsiteX1-935" fmla="*/ 640 w 12701"/>
              <a:gd name="connsiteY1-936" fmla="*/ 8618 h 11177"/>
              <a:gd name="connsiteX2-937" fmla="*/ 6791 w 12701"/>
              <a:gd name="connsiteY2-938" fmla="*/ 11163 h 11177"/>
              <a:gd name="connsiteX3-939" fmla="*/ 12243 w 12701"/>
              <a:gd name="connsiteY3-940" fmla="*/ 7840 h 11177"/>
              <a:gd name="connsiteX4-941" fmla="*/ 11809 w 12701"/>
              <a:gd name="connsiteY4-942" fmla="*/ 2471 h 11177"/>
              <a:gd name="connsiteX5-943" fmla="*/ 6160 w 12701"/>
              <a:gd name="connsiteY5-944" fmla="*/ 4 h 11177"/>
              <a:gd name="connsiteX6-945" fmla="*/ 1069 w 12701"/>
              <a:gd name="connsiteY6-946" fmla="*/ 2090 h 11177"/>
              <a:gd name="connsiteX0-947" fmla="*/ 1069 w 12701"/>
              <a:gd name="connsiteY0-948" fmla="*/ 2200 h 11287"/>
              <a:gd name="connsiteX1-949" fmla="*/ 640 w 12701"/>
              <a:gd name="connsiteY1-950" fmla="*/ 8728 h 11287"/>
              <a:gd name="connsiteX2-951" fmla="*/ 6791 w 12701"/>
              <a:gd name="connsiteY2-952" fmla="*/ 11273 h 11287"/>
              <a:gd name="connsiteX3-953" fmla="*/ 12243 w 12701"/>
              <a:gd name="connsiteY3-954" fmla="*/ 7950 h 11287"/>
              <a:gd name="connsiteX4-955" fmla="*/ 11809 w 12701"/>
              <a:gd name="connsiteY4-956" fmla="*/ 2581 h 11287"/>
              <a:gd name="connsiteX5-957" fmla="*/ 6160 w 12701"/>
              <a:gd name="connsiteY5-958" fmla="*/ 3 h 11287"/>
              <a:gd name="connsiteX6-959" fmla="*/ 1069 w 12701"/>
              <a:gd name="connsiteY6-960" fmla="*/ 2200 h 11287"/>
              <a:gd name="connsiteX0-961" fmla="*/ 1069 w 12701"/>
              <a:gd name="connsiteY0-962" fmla="*/ 2208 h 11295"/>
              <a:gd name="connsiteX1-963" fmla="*/ 640 w 12701"/>
              <a:gd name="connsiteY1-964" fmla="*/ 8736 h 11295"/>
              <a:gd name="connsiteX2-965" fmla="*/ 6791 w 12701"/>
              <a:gd name="connsiteY2-966" fmla="*/ 11281 h 11295"/>
              <a:gd name="connsiteX3-967" fmla="*/ 12243 w 12701"/>
              <a:gd name="connsiteY3-968" fmla="*/ 7958 h 11295"/>
              <a:gd name="connsiteX4-969" fmla="*/ 11809 w 12701"/>
              <a:gd name="connsiteY4-970" fmla="*/ 2589 h 11295"/>
              <a:gd name="connsiteX5-971" fmla="*/ 6160 w 12701"/>
              <a:gd name="connsiteY5-972" fmla="*/ 11 h 11295"/>
              <a:gd name="connsiteX6-973" fmla="*/ 1069 w 12701"/>
              <a:gd name="connsiteY6-974" fmla="*/ 2208 h 11295"/>
              <a:gd name="connsiteX0-975" fmla="*/ 1069 w 12701"/>
              <a:gd name="connsiteY0-976" fmla="*/ 2204 h 11291"/>
              <a:gd name="connsiteX1-977" fmla="*/ 640 w 12701"/>
              <a:gd name="connsiteY1-978" fmla="*/ 8732 h 11291"/>
              <a:gd name="connsiteX2-979" fmla="*/ 6791 w 12701"/>
              <a:gd name="connsiteY2-980" fmla="*/ 11277 h 11291"/>
              <a:gd name="connsiteX3-981" fmla="*/ 12243 w 12701"/>
              <a:gd name="connsiteY3-982" fmla="*/ 7954 h 11291"/>
              <a:gd name="connsiteX4-983" fmla="*/ 11809 w 12701"/>
              <a:gd name="connsiteY4-984" fmla="*/ 2585 h 11291"/>
              <a:gd name="connsiteX5-985" fmla="*/ 6160 w 12701"/>
              <a:gd name="connsiteY5-986" fmla="*/ 7 h 11291"/>
              <a:gd name="connsiteX6-987" fmla="*/ 1069 w 12701"/>
              <a:gd name="connsiteY6-988" fmla="*/ 2204 h 11291"/>
              <a:gd name="connsiteX0-989" fmla="*/ 1069 w 12845"/>
              <a:gd name="connsiteY0-990" fmla="*/ 2204 h 11291"/>
              <a:gd name="connsiteX1-991" fmla="*/ 640 w 12845"/>
              <a:gd name="connsiteY1-992" fmla="*/ 8732 h 11291"/>
              <a:gd name="connsiteX2-993" fmla="*/ 6791 w 12845"/>
              <a:gd name="connsiteY2-994" fmla="*/ 11277 h 11291"/>
              <a:gd name="connsiteX3-995" fmla="*/ 12243 w 12845"/>
              <a:gd name="connsiteY3-996" fmla="*/ 7954 h 11291"/>
              <a:gd name="connsiteX4-997" fmla="*/ 12026 w 12845"/>
              <a:gd name="connsiteY4-998" fmla="*/ 2752 h 11291"/>
              <a:gd name="connsiteX5-999" fmla="*/ 6160 w 12845"/>
              <a:gd name="connsiteY5-1000" fmla="*/ 7 h 11291"/>
              <a:gd name="connsiteX6-1001" fmla="*/ 1069 w 12845"/>
              <a:gd name="connsiteY6-1002" fmla="*/ 2204 h 11291"/>
              <a:gd name="connsiteX0-1003" fmla="*/ 1069 w 12843"/>
              <a:gd name="connsiteY0-1004" fmla="*/ 2204 h 11291"/>
              <a:gd name="connsiteX1-1005" fmla="*/ 640 w 12843"/>
              <a:gd name="connsiteY1-1006" fmla="*/ 8732 h 11291"/>
              <a:gd name="connsiteX2-1007" fmla="*/ 6791 w 12843"/>
              <a:gd name="connsiteY2-1008" fmla="*/ 11277 h 11291"/>
              <a:gd name="connsiteX3-1009" fmla="*/ 12243 w 12843"/>
              <a:gd name="connsiteY3-1010" fmla="*/ 7954 h 11291"/>
              <a:gd name="connsiteX4-1011" fmla="*/ 12026 w 12843"/>
              <a:gd name="connsiteY4-1012" fmla="*/ 2752 h 11291"/>
              <a:gd name="connsiteX5-1013" fmla="*/ 6160 w 12843"/>
              <a:gd name="connsiteY5-1014" fmla="*/ 7 h 11291"/>
              <a:gd name="connsiteX6-1015" fmla="*/ 1069 w 12843"/>
              <a:gd name="connsiteY6-1016" fmla="*/ 2204 h 11291"/>
              <a:gd name="connsiteX0-1017" fmla="*/ 1069 w 12913"/>
              <a:gd name="connsiteY0-1018" fmla="*/ 2204 h 11291"/>
              <a:gd name="connsiteX1-1019" fmla="*/ 640 w 12913"/>
              <a:gd name="connsiteY1-1020" fmla="*/ 8732 h 11291"/>
              <a:gd name="connsiteX2-1021" fmla="*/ 6791 w 12913"/>
              <a:gd name="connsiteY2-1022" fmla="*/ 11277 h 11291"/>
              <a:gd name="connsiteX3-1023" fmla="*/ 12243 w 12913"/>
              <a:gd name="connsiteY3-1024" fmla="*/ 7954 h 11291"/>
              <a:gd name="connsiteX4-1025" fmla="*/ 12026 w 12913"/>
              <a:gd name="connsiteY4-1026" fmla="*/ 2752 h 11291"/>
              <a:gd name="connsiteX5-1027" fmla="*/ 6160 w 12913"/>
              <a:gd name="connsiteY5-1028" fmla="*/ 7 h 11291"/>
              <a:gd name="connsiteX6-1029" fmla="*/ 1069 w 12913"/>
              <a:gd name="connsiteY6-1030" fmla="*/ 2204 h 11291"/>
              <a:gd name="connsiteX0-1031" fmla="*/ 1069 w 12928"/>
              <a:gd name="connsiteY0-1032" fmla="*/ 2204 h 11293"/>
              <a:gd name="connsiteX1-1033" fmla="*/ 640 w 12928"/>
              <a:gd name="connsiteY1-1034" fmla="*/ 8732 h 11293"/>
              <a:gd name="connsiteX2-1035" fmla="*/ 6791 w 12928"/>
              <a:gd name="connsiteY2-1036" fmla="*/ 11277 h 11293"/>
              <a:gd name="connsiteX3-1037" fmla="*/ 12373 w 12928"/>
              <a:gd name="connsiteY3-1038" fmla="*/ 7898 h 11293"/>
              <a:gd name="connsiteX4-1039" fmla="*/ 12026 w 12928"/>
              <a:gd name="connsiteY4-1040" fmla="*/ 2752 h 11293"/>
              <a:gd name="connsiteX5-1041" fmla="*/ 6160 w 12928"/>
              <a:gd name="connsiteY5-1042" fmla="*/ 7 h 11293"/>
              <a:gd name="connsiteX6-1043" fmla="*/ 1069 w 12928"/>
              <a:gd name="connsiteY6-1044" fmla="*/ 2204 h 11293"/>
              <a:gd name="connsiteX0-1045" fmla="*/ 1069 w 13029"/>
              <a:gd name="connsiteY0-1046" fmla="*/ 2204 h 11293"/>
              <a:gd name="connsiteX1-1047" fmla="*/ 640 w 13029"/>
              <a:gd name="connsiteY1-1048" fmla="*/ 8732 h 11293"/>
              <a:gd name="connsiteX2-1049" fmla="*/ 6791 w 13029"/>
              <a:gd name="connsiteY2-1050" fmla="*/ 11277 h 11293"/>
              <a:gd name="connsiteX3-1051" fmla="*/ 12373 w 13029"/>
              <a:gd name="connsiteY3-1052" fmla="*/ 7898 h 11293"/>
              <a:gd name="connsiteX4-1053" fmla="*/ 12026 w 13029"/>
              <a:gd name="connsiteY4-1054" fmla="*/ 2752 h 11293"/>
              <a:gd name="connsiteX5-1055" fmla="*/ 6160 w 13029"/>
              <a:gd name="connsiteY5-1056" fmla="*/ 7 h 11293"/>
              <a:gd name="connsiteX6-1057" fmla="*/ 1069 w 13029"/>
              <a:gd name="connsiteY6-1058" fmla="*/ 2204 h 11293"/>
              <a:gd name="connsiteX0-1059" fmla="*/ 1069 w 13009"/>
              <a:gd name="connsiteY0-1060" fmla="*/ 2204 h 11293"/>
              <a:gd name="connsiteX1-1061" fmla="*/ 640 w 13009"/>
              <a:gd name="connsiteY1-1062" fmla="*/ 8732 h 11293"/>
              <a:gd name="connsiteX2-1063" fmla="*/ 6791 w 13009"/>
              <a:gd name="connsiteY2-1064" fmla="*/ 11277 h 11293"/>
              <a:gd name="connsiteX3-1065" fmla="*/ 12373 w 13009"/>
              <a:gd name="connsiteY3-1066" fmla="*/ 7898 h 11293"/>
              <a:gd name="connsiteX4-1067" fmla="*/ 12026 w 13009"/>
              <a:gd name="connsiteY4-1068" fmla="*/ 2752 h 11293"/>
              <a:gd name="connsiteX5-1069" fmla="*/ 6160 w 13009"/>
              <a:gd name="connsiteY5-1070" fmla="*/ 7 h 11293"/>
              <a:gd name="connsiteX6-1071" fmla="*/ 1069 w 13009"/>
              <a:gd name="connsiteY6-1072" fmla="*/ 2204 h 11293"/>
              <a:gd name="connsiteX0-1073" fmla="*/ 1069 w 12999"/>
              <a:gd name="connsiteY0-1074" fmla="*/ 2204 h 11293"/>
              <a:gd name="connsiteX1-1075" fmla="*/ 640 w 12999"/>
              <a:gd name="connsiteY1-1076" fmla="*/ 8732 h 11293"/>
              <a:gd name="connsiteX2-1077" fmla="*/ 6791 w 12999"/>
              <a:gd name="connsiteY2-1078" fmla="*/ 11277 h 11293"/>
              <a:gd name="connsiteX3-1079" fmla="*/ 12373 w 12999"/>
              <a:gd name="connsiteY3-1080" fmla="*/ 7898 h 11293"/>
              <a:gd name="connsiteX4-1081" fmla="*/ 12026 w 12999"/>
              <a:gd name="connsiteY4-1082" fmla="*/ 2752 h 11293"/>
              <a:gd name="connsiteX5-1083" fmla="*/ 6160 w 12999"/>
              <a:gd name="connsiteY5-1084" fmla="*/ 7 h 11293"/>
              <a:gd name="connsiteX6-1085" fmla="*/ 1069 w 12999"/>
              <a:gd name="connsiteY6-1086" fmla="*/ 2204 h 11293"/>
              <a:gd name="connsiteX0-1087" fmla="*/ 1069 w 12999"/>
              <a:gd name="connsiteY0-1088" fmla="*/ 2204 h 11292"/>
              <a:gd name="connsiteX1-1089" fmla="*/ 640 w 12999"/>
              <a:gd name="connsiteY1-1090" fmla="*/ 8732 h 11292"/>
              <a:gd name="connsiteX2-1091" fmla="*/ 6791 w 12999"/>
              <a:gd name="connsiteY2-1092" fmla="*/ 11277 h 11292"/>
              <a:gd name="connsiteX3-1093" fmla="*/ 12373 w 12999"/>
              <a:gd name="connsiteY3-1094" fmla="*/ 7898 h 11292"/>
              <a:gd name="connsiteX4-1095" fmla="*/ 12026 w 12999"/>
              <a:gd name="connsiteY4-1096" fmla="*/ 2752 h 11292"/>
              <a:gd name="connsiteX5-1097" fmla="*/ 6160 w 12999"/>
              <a:gd name="connsiteY5-1098" fmla="*/ 7 h 11292"/>
              <a:gd name="connsiteX6-1099" fmla="*/ 1069 w 12999"/>
              <a:gd name="connsiteY6-1100" fmla="*/ 2204 h 11292"/>
              <a:gd name="connsiteX0-1101" fmla="*/ 1069 w 12999"/>
              <a:gd name="connsiteY0-1102" fmla="*/ 2204 h 11292"/>
              <a:gd name="connsiteX1-1103" fmla="*/ 640 w 12999"/>
              <a:gd name="connsiteY1-1104" fmla="*/ 8732 h 11292"/>
              <a:gd name="connsiteX2-1105" fmla="*/ 6791 w 12999"/>
              <a:gd name="connsiteY2-1106" fmla="*/ 11277 h 11292"/>
              <a:gd name="connsiteX3-1107" fmla="*/ 12373 w 12999"/>
              <a:gd name="connsiteY3-1108" fmla="*/ 7898 h 11292"/>
              <a:gd name="connsiteX4-1109" fmla="*/ 12026 w 12999"/>
              <a:gd name="connsiteY4-1110" fmla="*/ 2752 h 11292"/>
              <a:gd name="connsiteX5-1111" fmla="*/ 6160 w 12999"/>
              <a:gd name="connsiteY5-1112" fmla="*/ 7 h 11292"/>
              <a:gd name="connsiteX6-1113" fmla="*/ 1069 w 12999"/>
              <a:gd name="connsiteY6-1114" fmla="*/ 2204 h 11292"/>
              <a:gd name="connsiteX0-1115" fmla="*/ 1069 w 12832"/>
              <a:gd name="connsiteY0-1116" fmla="*/ 2204 h 11277"/>
              <a:gd name="connsiteX1-1117" fmla="*/ 640 w 12832"/>
              <a:gd name="connsiteY1-1118" fmla="*/ 8732 h 11277"/>
              <a:gd name="connsiteX2-1119" fmla="*/ 6791 w 12832"/>
              <a:gd name="connsiteY2-1120" fmla="*/ 11277 h 11277"/>
              <a:gd name="connsiteX3-1121" fmla="*/ 12092 w 12832"/>
              <a:gd name="connsiteY3-1122" fmla="*/ 8855 h 11277"/>
              <a:gd name="connsiteX4-1123" fmla="*/ 12026 w 12832"/>
              <a:gd name="connsiteY4-1124" fmla="*/ 2752 h 11277"/>
              <a:gd name="connsiteX5-1125" fmla="*/ 6160 w 12832"/>
              <a:gd name="connsiteY5-1126" fmla="*/ 7 h 11277"/>
              <a:gd name="connsiteX6-1127" fmla="*/ 1069 w 12832"/>
              <a:gd name="connsiteY6-1128" fmla="*/ 2204 h 11277"/>
              <a:gd name="connsiteX0-1129" fmla="*/ 930 w 12632"/>
              <a:gd name="connsiteY0-1130" fmla="*/ 2204 h 11636"/>
              <a:gd name="connsiteX1-1131" fmla="*/ 501 w 12632"/>
              <a:gd name="connsiteY1-1132" fmla="*/ 8732 h 11636"/>
              <a:gd name="connsiteX2-1133" fmla="*/ 6301 w 12632"/>
              <a:gd name="connsiteY2-1134" fmla="*/ 11636 h 11636"/>
              <a:gd name="connsiteX3-1135" fmla="*/ 11953 w 12632"/>
              <a:gd name="connsiteY3-1136" fmla="*/ 8855 h 11636"/>
              <a:gd name="connsiteX4-1137" fmla="*/ 11887 w 12632"/>
              <a:gd name="connsiteY4-1138" fmla="*/ 2752 h 11636"/>
              <a:gd name="connsiteX5-1139" fmla="*/ 6021 w 12632"/>
              <a:gd name="connsiteY5-1140" fmla="*/ 7 h 11636"/>
              <a:gd name="connsiteX6-1141" fmla="*/ 930 w 12632"/>
              <a:gd name="connsiteY6-1142" fmla="*/ 2204 h 11636"/>
              <a:gd name="connsiteX0-1143" fmla="*/ 930 w 12632"/>
              <a:gd name="connsiteY0-1144" fmla="*/ 2204 h 11636"/>
              <a:gd name="connsiteX1-1145" fmla="*/ 501 w 12632"/>
              <a:gd name="connsiteY1-1146" fmla="*/ 8732 h 11636"/>
              <a:gd name="connsiteX2-1147" fmla="*/ 6301 w 12632"/>
              <a:gd name="connsiteY2-1148" fmla="*/ 11636 h 11636"/>
              <a:gd name="connsiteX3-1149" fmla="*/ 11953 w 12632"/>
              <a:gd name="connsiteY3-1150" fmla="*/ 8855 h 11636"/>
              <a:gd name="connsiteX4-1151" fmla="*/ 11887 w 12632"/>
              <a:gd name="connsiteY4-1152" fmla="*/ 2752 h 11636"/>
              <a:gd name="connsiteX5-1153" fmla="*/ 6021 w 12632"/>
              <a:gd name="connsiteY5-1154" fmla="*/ 7 h 11636"/>
              <a:gd name="connsiteX6-1155" fmla="*/ 930 w 12632"/>
              <a:gd name="connsiteY6-1156" fmla="*/ 2204 h 11636"/>
              <a:gd name="connsiteX0-1157" fmla="*/ 930 w 12632"/>
              <a:gd name="connsiteY0-1158" fmla="*/ 2204 h 11641"/>
              <a:gd name="connsiteX1-1159" fmla="*/ 501 w 12632"/>
              <a:gd name="connsiteY1-1160" fmla="*/ 8732 h 11641"/>
              <a:gd name="connsiteX2-1161" fmla="*/ 6301 w 12632"/>
              <a:gd name="connsiteY2-1162" fmla="*/ 11636 h 11641"/>
              <a:gd name="connsiteX3-1163" fmla="*/ 11953 w 12632"/>
              <a:gd name="connsiteY3-1164" fmla="*/ 8855 h 11641"/>
              <a:gd name="connsiteX4-1165" fmla="*/ 11887 w 12632"/>
              <a:gd name="connsiteY4-1166" fmla="*/ 2752 h 11641"/>
              <a:gd name="connsiteX5-1167" fmla="*/ 6021 w 12632"/>
              <a:gd name="connsiteY5-1168" fmla="*/ 7 h 11641"/>
              <a:gd name="connsiteX6-1169" fmla="*/ 930 w 12632"/>
              <a:gd name="connsiteY6-1170" fmla="*/ 2204 h 11641"/>
              <a:gd name="connsiteX0-1171" fmla="*/ 935 w 12632"/>
              <a:gd name="connsiteY0-1172" fmla="*/ 2204 h 11880"/>
              <a:gd name="connsiteX1-1173" fmla="*/ 506 w 12632"/>
              <a:gd name="connsiteY1-1174" fmla="*/ 8732 h 11880"/>
              <a:gd name="connsiteX2-1175" fmla="*/ 6376 w 12632"/>
              <a:gd name="connsiteY2-1176" fmla="*/ 11875 h 11880"/>
              <a:gd name="connsiteX3-1177" fmla="*/ 11958 w 12632"/>
              <a:gd name="connsiteY3-1178" fmla="*/ 8855 h 11880"/>
              <a:gd name="connsiteX4-1179" fmla="*/ 11892 w 12632"/>
              <a:gd name="connsiteY4-1180" fmla="*/ 2752 h 11880"/>
              <a:gd name="connsiteX5-1181" fmla="*/ 6026 w 12632"/>
              <a:gd name="connsiteY5-1182" fmla="*/ 7 h 11880"/>
              <a:gd name="connsiteX6-1183" fmla="*/ 935 w 12632"/>
              <a:gd name="connsiteY6-1184" fmla="*/ 2204 h 11880"/>
              <a:gd name="connsiteX0-1185" fmla="*/ 935 w 12671"/>
              <a:gd name="connsiteY0-1186" fmla="*/ 2211 h 11887"/>
              <a:gd name="connsiteX1-1187" fmla="*/ 506 w 12671"/>
              <a:gd name="connsiteY1-1188" fmla="*/ 8739 h 11887"/>
              <a:gd name="connsiteX2-1189" fmla="*/ 6376 w 12671"/>
              <a:gd name="connsiteY2-1190" fmla="*/ 11882 h 11887"/>
              <a:gd name="connsiteX3-1191" fmla="*/ 11958 w 12671"/>
              <a:gd name="connsiteY3-1192" fmla="*/ 8862 h 11887"/>
              <a:gd name="connsiteX4-1193" fmla="*/ 11962 w 12671"/>
              <a:gd name="connsiteY4-1194" fmla="*/ 3038 h 11887"/>
              <a:gd name="connsiteX5-1195" fmla="*/ 6026 w 12671"/>
              <a:gd name="connsiteY5-1196" fmla="*/ 14 h 11887"/>
              <a:gd name="connsiteX6-1197" fmla="*/ 935 w 12671"/>
              <a:gd name="connsiteY6-1198" fmla="*/ 2211 h 11887"/>
              <a:gd name="connsiteX0-1199" fmla="*/ 935 w 12671"/>
              <a:gd name="connsiteY0-1200" fmla="*/ 2211 h 11887"/>
              <a:gd name="connsiteX1-1201" fmla="*/ 506 w 12671"/>
              <a:gd name="connsiteY1-1202" fmla="*/ 8739 h 11887"/>
              <a:gd name="connsiteX2-1203" fmla="*/ 6376 w 12671"/>
              <a:gd name="connsiteY2-1204" fmla="*/ 11882 h 11887"/>
              <a:gd name="connsiteX3-1205" fmla="*/ 11958 w 12671"/>
              <a:gd name="connsiteY3-1206" fmla="*/ 8862 h 11887"/>
              <a:gd name="connsiteX4-1207" fmla="*/ 11962 w 12671"/>
              <a:gd name="connsiteY4-1208" fmla="*/ 3038 h 11887"/>
              <a:gd name="connsiteX5-1209" fmla="*/ 6026 w 12671"/>
              <a:gd name="connsiteY5-1210" fmla="*/ 14 h 11887"/>
              <a:gd name="connsiteX6-1211" fmla="*/ 935 w 12671"/>
              <a:gd name="connsiteY6-1212" fmla="*/ 2211 h 11887"/>
              <a:gd name="connsiteX0-1213" fmla="*/ 935 w 12712"/>
              <a:gd name="connsiteY0-1214" fmla="*/ 2211 h 11887"/>
              <a:gd name="connsiteX1-1215" fmla="*/ 506 w 12712"/>
              <a:gd name="connsiteY1-1216" fmla="*/ 8739 h 11887"/>
              <a:gd name="connsiteX2-1217" fmla="*/ 6376 w 12712"/>
              <a:gd name="connsiteY2-1218" fmla="*/ 11882 h 11887"/>
              <a:gd name="connsiteX3-1219" fmla="*/ 11958 w 12712"/>
              <a:gd name="connsiteY3-1220" fmla="*/ 8862 h 11887"/>
              <a:gd name="connsiteX4-1221" fmla="*/ 11962 w 12712"/>
              <a:gd name="connsiteY4-1222" fmla="*/ 3038 h 11887"/>
              <a:gd name="connsiteX5-1223" fmla="*/ 6026 w 12712"/>
              <a:gd name="connsiteY5-1224" fmla="*/ 14 h 11887"/>
              <a:gd name="connsiteX6-1225" fmla="*/ 935 w 12712"/>
              <a:gd name="connsiteY6-1226" fmla="*/ 2211 h 11887"/>
              <a:gd name="connsiteX0-1227" fmla="*/ 935 w 12712"/>
              <a:gd name="connsiteY0-1228" fmla="*/ 2211 h 11887"/>
              <a:gd name="connsiteX1-1229" fmla="*/ 506 w 12712"/>
              <a:gd name="connsiteY1-1230" fmla="*/ 8739 h 11887"/>
              <a:gd name="connsiteX2-1231" fmla="*/ 6376 w 12712"/>
              <a:gd name="connsiteY2-1232" fmla="*/ 11882 h 11887"/>
              <a:gd name="connsiteX3-1233" fmla="*/ 11958 w 12712"/>
              <a:gd name="connsiteY3-1234" fmla="*/ 8862 h 11887"/>
              <a:gd name="connsiteX4-1235" fmla="*/ 11962 w 12712"/>
              <a:gd name="connsiteY4-1236" fmla="*/ 3038 h 11887"/>
              <a:gd name="connsiteX5-1237" fmla="*/ 6026 w 12712"/>
              <a:gd name="connsiteY5-1238" fmla="*/ 14 h 11887"/>
              <a:gd name="connsiteX6-1239" fmla="*/ 935 w 12712"/>
              <a:gd name="connsiteY6-1240" fmla="*/ 2211 h 11887"/>
              <a:gd name="connsiteX0-1241" fmla="*/ 1037 w 12814"/>
              <a:gd name="connsiteY0-1242" fmla="*/ 2211 h 11882"/>
              <a:gd name="connsiteX1-1243" fmla="*/ 467 w 12814"/>
              <a:gd name="connsiteY1-1244" fmla="*/ 9058 h 11882"/>
              <a:gd name="connsiteX2-1245" fmla="*/ 6478 w 12814"/>
              <a:gd name="connsiteY2-1246" fmla="*/ 11882 h 11882"/>
              <a:gd name="connsiteX3-1247" fmla="*/ 12060 w 12814"/>
              <a:gd name="connsiteY3-1248" fmla="*/ 8862 h 11882"/>
              <a:gd name="connsiteX4-1249" fmla="*/ 12064 w 12814"/>
              <a:gd name="connsiteY4-1250" fmla="*/ 3038 h 11882"/>
              <a:gd name="connsiteX5-1251" fmla="*/ 6128 w 12814"/>
              <a:gd name="connsiteY5-1252" fmla="*/ 14 h 11882"/>
              <a:gd name="connsiteX6-1253" fmla="*/ 1037 w 12814"/>
              <a:gd name="connsiteY6-1254" fmla="*/ 2211 h 11882"/>
              <a:gd name="connsiteX0-1255" fmla="*/ 972 w 12854"/>
              <a:gd name="connsiteY0-1256" fmla="*/ 2328 h 11879"/>
              <a:gd name="connsiteX1-1257" fmla="*/ 507 w 12854"/>
              <a:gd name="connsiteY1-1258" fmla="*/ 9055 h 11879"/>
              <a:gd name="connsiteX2-1259" fmla="*/ 6518 w 12854"/>
              <a:gd name="connsiteY2-1260" fmla="*/ 11879 h 11879"/>
              <a:gd name="connsiteX3-1261" fmla="*/ 12100 w 12854"/>
              <a:gd name="connsiteY3-1262" fmla="*/ 8859 h 11879"/>
              <a:gd name="connsiteX4-1263" fmla="*/ 12104 w 12854"/>
              <a:gd name="connsiteY4-1264" fmla="*/ 3035 h 11879"/>
              <a:gd name="connsiteX5-1265" fmla="*/ 6168 w 12854"/>
              <a:gd name="connsiteY5-1266" fmla="*/ 11 h 11879"/>
              <a:gd name="connsiteX6-1267" fmla="*/ 972 w 12854"/>
              <a:gd name="connsiteY6-1268" fmla="*/ 2328 h 11879"/>
              <a:gd name="connsiteX0-1269" fmla="*/ 997 w 12879"/>
              <a:gd name="connsiteY0-1270" fmla="*/ 2324 h 11875"/>
              <a:gd name="connsiteX1-1271" fmla="*/ 348 w 12879"/>
              <a:gd name="connsiteY1-1272" fmla="*/ 5961 h 11875"/>
              <a:gd name="connsiteX2-1273" fmla="*/ 532 w 12879"/>
              <a:gd name="connsiteY2-1274" fmla="*/ 9051 h 11875"/>
              <a:gd name="connsiteX3-1275" fmla="*/ 6543 w 12879"/>
              <a:gd name="connsiteY3-1276" fmla="*/ 11875 h 11875"/>
              <a:gd name="connsiteX4-1277" fmla="*/ 12125 w 12879"/>
              <a:gd name="connsiteY4-1278" fmla="*/ 8855 h 11875"/>
              <a:gd name="connsiteX5-1279" fmla="*/ 12129 w 12879"/>
              <a:gd name="connsiteY5-1280" fmla="*/ 3031 h 11875"/>
              <a:gd name="connsiteX6-1281" fmla="*/ 6193 w 12879"/>
              <a:gd name="connsiteY6-1282" fmla="*/ 7 h 11875"/>
              <a:gd name="connsiteX7" fmla="*/ 997 w 12879"/>
              <a:gd name="connsiteY7" fmla="*/ 2324 h 11875"/>
              <a:gd name="connsiteX0-1283" fmla="*/ 751 w 12633"/>
              <a:gd name="connsiteY0-1284" fmla="*/ 2324 h 11875"/>
              <a:gd name="connsiteX1-1285" fmla="*/ 102 w 12633"/>
              <a:gd name="connsiteY1-1286" fmla="*/ 5961 h 11875"/>
              <a:gd name="connsiteX2-1287" fmla="*/ 286 w 12633"/>
              <a:gd name="connsiteY2-1288" fmla="*/ 9051 h 11875"/>
              <a:gd name="connsiteX3-1289" fmla="*/ 6297 w 12633"/>
              <a:gd name="connsiteY3-1290" fmla="*/ 11875 h 11875"/>
              <a:gd name="connsiteX4-1291" fmla="*/ 11879 w 12633"/>
              <a:gd name="connsiteY4-1292" fmla="*/ 8855 h 11875"/>
              <a:gd name="connsiteX5-1293" fmla="*/ 11883 w 12633"/>
              <a:gd name="connsiteY5-1294" fmla="*/ 3031 h 11875"/>
              <a:gd name="connsiteX6-1295" fmla="*/ 5947 w 12633"/>
              <a:gd name="connsiteY6-1296" fmla="*/ 7 h 11875"/>
              <a:gd name="connsiteX7-1297" fmla="*/ 751 w 12633"/>
              <a:gd name="connsiteY7-1298" fmla="*/ 2324 h 11875"/>
              <a:gd name="connsiteX0-1299" fmla="*/ 669 w 12551"/>
              <a:gd name="connsiteY0-1300" fmla="*/ 2324 h 11881"/>
              <a:gd name="connsiteX1-1301" fmla="*/ 20 w 12551"/>
              <a:gd name="connsiteY1-1302" fmla="*/ 5961 h 11881"/>
              <a:gd name="connsiteX2-1303" fmla="*/ 735 w 12551"/>
              <a:gd name="connsiteY2-1304" fmla="*/ 9618 h 11881"/>
              <a:gd name="connsiteX3-1305" fmla="*/ 6215 w 12551"/>
              <a:gd name="connsiteY3-1306" fmla="*/ 11875 h 11881"/>
              <a:gd name="connsiteX4-1307" fmla="*/ 11797 w 12551"/>
              <a:gd name="connsiteY4-1308" fmla="*/ 8855 h 11881"/>
              <a:gd name="connsiteX5-1309" fmla="*/ 11801 w 12551"/>
              <a:gd name="connsiteY5-1310" fmla="*/ 3031 h 11881"/>
              <a:gd name="connsiteX6-1311" fmla="*/ 5865 w 12551"/>
              <a:gd name="connsiteY6-1312" fmla="*/ 7 h 11881"/>
              <a:gd name="connsiteX7-1313" fmla="*/ 669 w 12551"/>
              <a:gd name="connsiteY7-1314" fmla="*/ 2324 h 11881"/>
              <a:gd name="connsiteX0-1315" fmla="*/ 734 w 12608"/>
              <a:gd name="connsiteY0-1316" fmla="*/ 2324 h 11636"/>
              <a:gd name="connsiteX1-1317" fmla="*/ 85 w 12608"/>
              <a:gd name="connsiteY1-1318" fmla="*/ 5961 h 11636"/>
              <a:gd name="connsiteX2-1319" fmla="*/ 800 w 12608"/>
              <a:gd name="connsiteY2-1320" fmla="*/ 9618 h 11636"/>
              <a:gd name="connsiteX3-1321" fmla="*/ 6405 w 12608"/>
              <a:gd name="connsiteY3-1322" fmla="*/ 11627 h 11636"/>
              <a:gd name="connsiteX4-1323" fmla="*/ 11862 w 12608"/>
              <a:gd name="connsiteY4-1324" fmla="*/ 8855 h 11636"/>
              <a:gd name="connsiteX5-1325" fmla="*/ 11866 w 12608"/>
              <a:gd name="connsiteY5-1326" fmla="*/ 3031 h 11636"/>
              <a:gd name="connsiteX6-1327" fmla="*/ 5930 w 12608"/>
              <a:gd name="connsiteY6-1328" fmla="*/ 7 h 11636"/>
              <a:gd name="connsiteX7-1329" fmla="*/ 734 w 12608"/>
              <a:gd name="connsiteY7-1330" fmla="*/ 2324 h 11636"/>
              <a:gd name="connsiteX0-1331" fmla="*/ 734 w 12608"/>
              <a:gd name="connsiteY0-1332" fmla="*/ 2324 h 11628"/>
              <a:gd name="connsiteX1-1333" fmla="*/ 85 w 12608"/>
              <a:gd name="connsiteY1-1334" fmla="*/ 5961 h 11628"/>
              <a:gd name="connsiteX2-1335" fmla="*/ 800 w 12608"/>
              <a:gd name="connsiteY2-1336" fmla="*/ 9618 h 11628"/>
              <a:gd name="connsiteX3-1337" fmla="*/ 6405 w 12608"/>
              <a:gd name="connsiteY3-1338" fmla="*/ 11627 h 11628"/>
              <a:gd name="connsiteX4-1339" fmla="*/ 11862 w 12608"/>
              <a:gd name="connsiteY4-1340" fmla="*/ 8855 h 11628"/>
              <a:gd name="connsiteX5-1341" fmla="*/ 11866 w 12608"/>
              <a:gd name="connsiteY5-1342" fmla="*/ 3031 h 11628"/>
              <a:gd name="connsiteX6-1343" fmla="*/ 5930 w 12608"/>
              <a:gd name="connsiteY6-1344" fmla="*/ 7 h 11628"/>
              <a:gd name="connsiteX7-1345" fmla="*/ 734 w 12608"/>
              <a:gd name="connsiteY7-1346" fmla="*/ 2324 h 11628"/>
              <a:gd name="connsiteX0-1347" fmla="*/ 734 w 12608"/>
              <a:gd name="connsiteY0-1348" fmla="*/ 2324 h 11634"/>
              <a:gd name="connsiteX1-1349" fmla="*/ 85 w 12608"/>
              <a:gd name="connsiteY1-1350" fmla="*/ 5961 h 11634"/>
              <a:gd name="connsiteX2-1351" fmla="*/ 800 w 12608"/>
              <a:gd name="connsiteY2-1352" fmla="*/ 9618 h 11634"/>
              <a:gd name="connsiteX3-1353" fmla="*/ 6405 w 12608"/>
              <a:gd name="connsiteY3-1354" fmla="*/ 11627 h 11634"/>
              <a:gd name="connsiteX4-1355" fmla="*/ 11862 w 12608"/>
              <a:gd name="connsiteY4-1356" fmla="*/ 8855 h 11634"/>
              <a:gd name="connsiteX5-1357" fmla="*/ 11866 w 12608"/>
              <a:gd name="connsiteY5-1358" fmla="*/ 3031 h 11634"/>
              <a:gd name="connsiteX6-1359" fmla="*/ 5930 w 12608"/>
              <a:gd name="connsiteY6-1360" fmla="*/ 7 h 11634"/>
              <a:gd name="connsiteX7-1361" fmla="*/ 734 w 12608"/>
              <a:gd name="connsiteY7-1362" fmla="*/ 2324 h 11634"/>
              <a:gd name="connsiteX0-1363" fmla="*/ 740 w 12607"/>
              <a:gd name="connsiteY0-1364" fmla="*/ 2324 h 11669"/>
              <a:gd name="connsiteX1-1365" fmla="*/ 91 w 12607"/>
              <a:gd name="connsiteY1-1366" fmla="*/ 5961 h 11669"/>
              <a:gd name="connsiteX2-1367" fmla="*/ 806 w 12607"/>
              <a:gd name="connsiteY2-1368" fmla="*/ 9618 h 11669"/>
              <a:gd name="connsiteX3-1369" fmla="*/ 6536 w 12607"/>
              <a:gd name="connsiteY3-1370" fmla="*/ 11662 h 11669"/>
              <a:gd name="connsiteX4-1371" fmla="*/ 11868 w 12607"/>
              <a:gd name="connsiteY4-1372" fmla="*/ 8855 h 11669"/>
              <a:gd name="connsiteX5-1373" fmla="*/ 11872 w 12607"/>
              <a:gd name="connsiteY5-1374" fmla="*/ 3031 h 11669"/>
              <a:gd name="connsiteX6-1375" fmla="*/ 5936 w 12607"/>
              <a:gd name="connsiteY6-1376" fmla="*/ 7 h 11669"/>
              <a:gd name="connsiteX7-1377" fmla="*/ 740 w 12607"/>
              <a:gd name="connsiteY7-1378" fmla="*/ 2324 h 11669"/>
              <a:gd name="connsiteX0-1379" fmla="*/ 740 w 12458"/>
              <a:gd name="connsiteY0-1380" fmla="*/ 2324 h 11665"/>
              <a:gd name="connsiteX1-1381" fmla="*/ 91 w 12458"/>
              <a:gd name="connsiteY1-1382" fmla="*/ 5961 h 11665"/>
              <a:gd name="connsiteX2-1383" fmla="*/ 806 w 12458"/>
              <a:gd name="connsiteY2-1384" fmla="*/ 9618 h 11665"/>
              <a:gd name="connsiteX3-1385" fmla="*/ 6536 w 12458"/>
              <a:gd name="connsiteY3-1386" fmla="*/ 11662 h 11665"/>
              <a:gd name="connsiteX4-1387" fmla="*/ 11493 w 12458"/>
              <a:gd name="connsiteY4-1388" fmla="*/ 9174 h 11665"/>
              <a:gd name="connsiteX5-1389" fmla="*/ 11872 w 12458"/>
              <a:gd name="connsiteY5-1390" fmla="*/ 3031 h 11665"/>
              <a:gd name="connsiteX6-1391" fmla="*/ 5936 w 12458"/>
              <a:gd name="connsiteY6-1392" fmla="*/ 7 h 11665"/>
              <a:gd name="connsiteX7-1393" fmla="*/ 740 w 12458"/>
              <a:gd name="connsiteY7-1394" fmla="*/ 2324 h 11665"/>
              <a:gd name="connsiteX0-1395" fmla="*/ 740 w 12551"/>
              <a:gd name="connsiteY0-1396" fmla="*/ 2324 h 11665"/>
              <a:gd name="connsiteX1-1397" fmla="*/ 91 w 12551"/>
              <a:gd name="connsiteY1-1398" fmla="*/ 5961 h 11665"/>
              <a:gd name="connsiteX2-1399" fmla="*/ 806 w 12551"/>
              <a:gd name="connsiteY2-1400" fmla="*/ 9618 h 11665"/>
              <a:gd name="connsiteX3-1401" fmla="*/ 6536 w 12551"/>
              <a:gd name="connsiteY3-1402" fmla="*/ 11662 h 11665"/>
              <a:gd name="connsiteX4-1403" fmla="*/ 11493 w 12551"/>
              <a:gd name="connsiteY4-1404" fmla="*/ 9174 h 11665"/>
              <a:gd name="connsiteX5-1405" fmla="*/ 11872 w 12551"/>
              <a:gd name="connsiteY5-1406" fmla="*/ 3031 h 11665"/>
              <a:gd name="connsiteX6-1407" fmla="*/ 5936 w 12551"/>
              <a:gd name="connsiteY6-1408" fmla="*/ 7 h 11665"/>
              <a:gd name="connsiteX7-1409" fmla="*/ 740 w 12551"/>
              <a:gd name="connsiteY7-1410" fmla="*/ 2324 h 11665"/>
              <a:gd name="connsiteX0-1411" fmla="*/ 740 w 12530"/>
              <a:gd name="connsiteY0-1412" fmla="*/ 2324 h 11665"/>
              <a:gd name="connsiteX1-1413" fmla="*/ 91 w 12530"/>
              <a:gd name="connsiteY1-1414" fmla="*/ 5961 h 11665"/>
              <a:gd name="connsiteX2-1415" fmla="*/ 806 w 12530"/>
              <a:gd name="connsiteY2-1416" fmla="*/ 9618 h 11665"/>
              <a:gd name="connsiteX3-1417" fmla="*/ 6536 w 12530"/>
              <a:gd name="connsiteY3-1418" fmla="*/ 11662 h 11665"/>
              <a:gd name="connsiteX4-1419" fmla="*/ 11493 w 12530"/>
              <a:gd name="connsiteY4-1420" fmla="*/ 9174 h 11665"/>
              <a:gd name="connsiteX5-1421" fmla="*/ 11872 w 12530"/>
              <a:gd name="connsiteY5-1422" fmla="*/ 3031 h 11665"/>
              <a:gd name="connsiteX6-1423" fmla="*/ 5936 w 12530"/>
              <a:gd name="connsiteY6-1424" fmla="*/ 7 h 11665"/>
              <a:gd name="connsiteX7-1425" fmla="*/ 740 w 12530"/>
              <a:gd name="connsiteY7-1426" fmla="*/ 2324 h 11665"/>
              <a:gd name="connsiteX0-1427" fmla="*/ 740 w 12502"/>
              <a:gd name="connsiteY0-1428" fmla="*/ 2333 h 11674"/>
              <a:gd name="connsiteX1-1429" fmla="*/ 91 w 12502"/>
              <a:gd name="connsiteY1-1430" fmla="*/ 5970 h 11674"/>
              <a:gd name="connsiteX2-1431" fmla="*/ 806 w 12502"/>
              <a:gd name="connsiteY2-1432" fmla="*/ 9627 h 11674"/>
              <a:gd name="connsiteX3-1433" fmla="*/ 6536 w 12502"/>
              <a:gd name="connsiteY3-1434" fmla="*/ 11671 h 11674"/>
              <a:gd name="connsiteX4-1435" fmla="*/ 11493 w 12502"/>
              <a:gd name="connsiteY4-1436" fmla="*/ 9183 h 11674"/>
              <a:gd name="connsiteX5-1437" fmla="*/ 11934 w 12502"/>
              <a:gd name="connsiteY5-1438" fmla="*/ 3465 h 11674"/>
              <a:gd name="connsiteX6-1439" fmla="*/ 5936 w 12502"/>
              <a:gd name="connsiteY6-1440" fmla="*/ 16 h 11674"/>
              <a:gd name="connsiteX7-1441" fmla="*/ 740 w 12502"/>
              <a:gd name="connsiteY7-1442" fmla="*/ 2333 h 11674"/>
              <a:gd name="connsiteX0-1443" fmla="*/ 740 w 12502"/>
              <a:gd name="connsiteY0-1444" fmla="*/ 2229 h 11570"/>
              <a:gd name="connsiteX1-1445" fmla="*/ 91 w 12502"/>
              <a:gd name="connsiteY1-1446" fmla="*/ 5866 h 11570"/>
              <a:gd name="connsiteX2-1447" fmla="*/ 806 w 12502"/>
              <a:gd name="connsiteY2-1448" fmla="*/ 9523 h 11570"/>
              <a:gd name="connsiteX3-1449" fmla="*/ 6536 w 12502"/>
              <a:gd name="connsiteY3-1450" fmla="*/ 11567 h 11570"/>
              <a:gd name="connsiteX4-1451" fmla="*/ 11493 w 12502"/>
              <a:gd name="connsiteY4-1452" fmla="*/ 9079 h 11570"/>
              <a:gd name="connsiteX5-1453" fmla="*/ 11934 w 12502"/>
              <a:gd name="connsiteY5-1454" fmla="*/ 3361 h 11570"/>
              <a:gd name="connsiteX6-1455" fmla="*/ 6155 w 12502"/>
              <a:gd name="connsiteY6-1456" fmla="*/ 18 h 11570"/>
              <a:gd name="connsiteX7-1457" fmla="*/ 740 w 12502"/>
              <a:gd name="connsiteY7-1458" fmla="*/ 2229 h 11570"/>
              <a:gd name="connsiteX0-1459" fmla="*/ 740 w 12502"/>
              <a:gd name="connsiteY0-1460" fmla="*/ 2232 h 11573"/>
              <a:gd name="connsiteX1-1461" fmla="*/ 91 w 12502"/>
              <a:gd name="connsiteY1-1462" fmla="*/ 5869 h 11573"/>
              <a:gd name="connsiteX2-1463" fmla="*/ 806 w 12502"/>
              <a:gd name="connsiteY2-1464" fmla="*/ 9526 h 11573"/>
              <a:gd name="connsiteX3-1465" fmla="*/ 6536 w 12502"/>
              <a:gd name="connsiteY3-1466" fmla="*/ 11570 h 11573"/>
              <a:gd name="connsiteX4-1467" fmla="*/ 11493 w 12502"/>
              <a:gd name="connsiteY4-1468" fmla="*/ 9082 h 11573"/>
              <a:gd name="connsiteX5-1469" fmla="*/ 11934 w 12502"/>
              <a:gd name="connsiteY5-1470" fmla="*/ 3364 h 11573"/>
              <a:gd name="connsiteX6-1471" fmla="*/ 6155 w 12502"/>
              <a:gd name="connsiteY6-1472" fmla="*/ 21 h 11573"/>
              <a:gd name="connsiteX7-1473" fmla="*/ 740 w 12502"/>
              <a:gd name="connsiteY7-1474" fmla="*/ 2232 h 11573"/>
              <a:gd name="connsiteX0-1475" fmla="*/ 740 w 12502"/>
              <a:gd name="connsiteY0-1476" fmla="*/ 2232 h 11574"/>
              <a:gd name="connsiteX1-1477" fmla="*/ 91 w 12502"/>
              <a:gd name="connsiteY1-1478" fmla="*/ 5869 h 11574"/>
              <a:gd name="connsiteX2-1479" fmla="*/ 806 w 12502"/>
              <a:gd name="connsiteY2-1480" fmla="*/ 9597 h 11574"/>
              <a:gd name="connsiteX3-1481" fmla="*/ 6536 w 12502"/>
              <a:gd name="connsiteY3-1482" fmla="*/ 11570 h 11574"/>
              <a:gd name="connsiteX4-1483" fmla="*/ 11493 w 12502"/>
              <a:gd name="connsiteY4-1484" fmla="*/ 9082 h 11574"/>
              <a:gd name="connsiteX5-1485" fmla="*/ 11934 w 12502"/>
              <a:gd name="connsiteY5-1486" fmla="*/ 3364 h 11574"/>
              <a:gd name="connsiteX6-1487" fmla="*/ 6155 w 12502"/>
              <a:gd name="connsiteY6-1488" fmla="*/ 21 h 11574"/>
              <a:gd name="connsiteX7-1489" fmla="*/ 740 w 12502"/>
              <a:gd name="connsiteY7-1490" fmla="*/ 2232 h 11574"/>
              <a:gd name="connsiteX0-1491" fmla="*/ 748 w 12510"/>
              <a:gd name="connsiteY0-1492" fmla="*/ 2232 h 11577"/>
              <a:gd name="connsiteX1-1493" fmla="*/ 99 w 12510"/>
              <a:gd name="connsiteY1-1494" fmla="*/ 5869 h 11577"/>
              <a:gd name="connsiteX2-1495" fmla="*/ 814 w 12510"/>
              <a:gd name="connsiteY2-1496" fmla="*/ 9597 h 11577"/>
              <a:gd name="connsiteX3-1497" fmla="*/ 6544 w 12510"/>
              <a:gd name="connsiteY3-1498" fmla="*/ 11570 h 11577"/>
              <a:gd name="connsiteX4-1499" fmla="*/ 11501 w 12510"/>
              <a:gd name="connsiteY4-1500" fmla="*/ 9082 h 11577"/>
              <a:gd name="connsiteX5-1501" fmla="*/ 11942 w 12510"/>
              <a:gd name="connsiteY5-1502" fmla="*/ 3364 h 11577"/>
              <a:gd name="connsiteX6-1503" fmla="*/ 6163 w 12510"/>
              <a:gd name="connsiteY6-1504" fmla="*/ 21 h 11577"/>
              <a:gd name="connsiteX7-1505" fmla="*/ 748 w 12510"/>
              <a:gd name="connsiteY7-1506" fmla="*/ 2232 h 11577"/>
              <a:gd name="connsiteX0-1507" fmla="*/ 964 w 12726"/>
              <a:gd name="connsiteY0-1508" fmla="*/ 2228 h 11570"/>
              <a:gd name="connsiteX1-1509" fmla="*/ 34 w 12726"/>
              <a:gd name="connsiteY1-1510" fmla="*/ 5833 h 11570"/>
              <a:gd name="connsiteX2-1511" fmla="*/ 1030 w 12726"/>
              <a:gd name="connsiteY2-1512" fmla="*/ 9593 h 11570"/>
              <a:gd name="connsiteX3-1513" fmla="*/ 6760 w 12726"/>
              <a:gd name="connsiteY3-1514" fmla="*/ 11566 h 11570"/>
              <a:gd name="connsiteX4-1515" fmla="*/ 11717 w 12726"/>
              <a:gd name="connsiteY4-1516" fmla="*/ 9078 h 11570"/>
              <a:gd name="connsiteX5-1517" fmla="*/ 12158 w 12726"/>
              <a:gd name="connsiteY5-1518" fmla="*/ 3360 h 11570"/>
              <a:gd name="connsiteX6-1519" fmla="*/ 6379 w 12726"/>
              <a:gd name="connsiteY6-1520" fmla="*/ 17 h 11570"/>
              <a:gd name="connsiteX7-1521" fmla="*/ 964 w 12726"/>
              <a:gd name="connsiteY7-1522" fmla="*/ 2228 h 11570"/>
              <a:gd name="connsiteX0-1523" fmla="*/ 979 w 12741"/>
              <a:gd name="connsiteY0-1524" fmla="*/ 2228 h 11609"/>
              <a:gd name="connsiteX1-1525" fmla="*/ 49 w 12741"/>
              <a:gd name="connsiteY1-1526" fmla="*/ 5833 h 11609"/>
              <a:gd name="connsiteX2-1527" fmla="*/ 1635 w 12741"/>
              <a:gd name="connsiteY2-1528" fmla="*/ 10295 h 11609"/>
              <a:gd name="connsiteX3-1529" fmla="*/ 6775 w 12741"/>
              <a:gd name="connsiteY3-1530" fmla="*/ 11566 h 11609"/>
              <a:gd name="connsiteX4-1531" fmla="*/ 11732 w 12741"/>
              <a:gd name="connsiteY4-1532" fmla="*/ 9078 h 11609"/>
              <a:gd name="connsiteX5-1533" fmla="*/ 12173 w 12741"/>
              <a:gd name="connsiteY5-1534" fmla="*/ 3360 h 11609"/>
              <a:gd name="connsiteX6-1535" fmla="*/ 6394 w 12741"/>
              <a:gd name="connsiteY6-1536" fmla="*/ 17 h 11609"/>
              <a:gd name="connsiteX7-1537" fmla="*/ 979 w 12741"/>
              <a:gd name="connsiteY7-1538" fmla="*/ 2228 h 11609"/>
              <a:gd name="connsiteX0-1539" fmla="*/ 1095 w 12716"/>
              <a:gd name="connsiteY0-1540" fmla="*/ 1601 h 11652"/>
              <a:gd name="connsiteX1-1541" fmla="*/ 24 w 12716"/>
              <a:gd name="connsiteY1-1542" fmla="*/ 5876 h 11652"/>
              <a:gd name="connsiteX2-1543" fmla="*/ 1610 w 12716"/>
              <a:gd name="connsiteY2-1544" fmla="*/ 10338 h 11652"/>
              <a:gd name="connsiteX3-1545" fmla="*/ 6750 w 12716"/>
              <a:gd name="connsiteY3-1546" fmla="*/ 11609 h 11652"/>
              <a:gd name="connsiteX4-1547" fmla="*/ 11707 w 12716"/>
              <a:gd name="connsiteY4-1548" fmla="*/ 9121 h 11652"/>
              <a:gd name="connsiteX5-1549" fmla="*/ 12148 w 12716"/>
              <a:gd name="connsiteY5-1550" fmla="*/ 3403 h 11652"/>
              <a:gd name="connsiteX6-1551" fmla="*/ 6369 w 12716"/>
              <a:gd name="connsiteY6-1552" fmla="*/ 60 h 11652"/>
              <a:gd name="connsiteX7-1553" fmla="*/ 1095 w 12716"/>
              <a:gd name="connsiteY7-1554" fmla="*/ 1601 h 11652"/>
              <a:gd name="connsiteX0-1555" fmla="*/ 434 w 12055"/>
              <a:gd name="connsiteY0-1556" fmla="*/ 1601 h 11740"/>
              <a:gd name="connsiteX1-1557" fmla="*/ 949 w 12055"/>
              <a:gd name="connsiteY1-1558" fmla="*/ 10338 h 11740"/>
              <a:gd name="connsiteX2-1559" fmla="*/ 6089 w 12055"/>
              <a:gd name="connsiteY2-1560" fmla="*/ 11609 h 11740"/>
              <a:gd name="connsiteX3-1561" fmla="*/ 11046 w 12055"/>
              <a:gd name="connsiteY3-1562" fmla="*/ 9121 h 11740"/>
              <a:gd name="connsiteX4-1563" fmla="*/ 11487 w 12055"/>
              <a:gd name="connsiteY4-1564" fmla="*/ 3403 h 11740"/>
              <a:gd name="connsiteX5-1565" fmla="*/ 5708 w 12055"/>
              <a:gd name="connsiteY5-1566" fmla="*/ 60 h 11740"/>
              <a:gd name="connsiteX6-1567" fmla="*/ 434 w 12055"/>
              <a:gd name="connsiteY6-1568" fmla="*/ 1601 h 11740"/>
              <a:gd name="connsiteX0-1569" fmla="*/ 646 w 12267"/>
              <a:gd name="connsiteY0-1570" fmla="*/ 1653 h 11675"/>
              <a:gd name="connsiteX1-1571" fmla="*/ 711 w 12267"/>
              <a:gd name="connsiteY1-1572" fmla="*/ 9752 h 11675"/>
              <a:gd name="connsiteX2-1573" fmla="*/ 6301 w 12267"/>
              <a:gd name="connsiteY2-1574" fmla="*/ 11661 h 11675"/>
              <a:gd name="connsiteX3-1575" fmla="*/ 11258 w 12267"/>
              <a:gd name="connsiteY3-1576" fmla="*/ 9173 h 11675"/>
              <a:gd name="connsiteX4-1577" fmla="*/ 11699 w 12267"/>
              <a:gd name="connsiteY4-1578" fmla="*/ 3455 h 11675"/>
              <a:gd name="connsiteX5-1579" fmla="*/ 5920 w 12267"/>
              <a:gd name="connsiteY5-1580" fmla="*/ 112 h 11675"/>
              <a:gd name="connsiteX6-1581" fmla="*/ 646 w 12267"/>
              <a:gd name="connsiteY6-1582" fmla="*/ 1653 h 11675"/>
              <a:gd name="connsiteX0-1583" fmla="*/ 995 w 12616"/>
              <a:gd name="connsiteY0-1584" fmla="*/ 1653 h 11714"/>
              <a:gd name="connsiteX1-1585" fmla="*/ 1060 w 12616"/>
              <a:gd name="connsiteY1-1586" fmla="*/ 9752 h 11714"/>
              <a:gd name="connsiteX2-1587" fmla="*/ 6650 w 12616"/>
              <a:gd name="connsiteY2-1588" fmla="*/ 11661 h 11714"/>
              <a:gd name="connsiteX3-1589" fmla="*/ 11607 w 12616"/>
              <a:gd name="connsiteY3-1590" fmla="*/ 9173 h 11714"/>
              <a:gd name="connsiteX4-1591" fmla="*/ 12048 w 12616"/>
              <a:gd name="connsiteY4-1592" fmla="*/ 3455 h 11714"/>
              <a:gd name="connsiteX5-1593" fmla="*/ 6269 w 12616"/>
              <a:gd name="connsiteY5-1594" fmla="*/ 112 h 11714"/>
              <a:gd name="connsiteX6-1595" fmla="*/ 995 w 12616"/>
              <a:gd name="connsiteY6-1596" fmla="*/ 1653 h 11714"/>
              <a:gd name="connsiteX0-1597" fmla="*/ 601 w 12334"/>
              <a:gd name="connsiteY0-1598" fmla="*/ 1865 h 11631"/>
              <a:gd name="connsiteX1-1599" fmla="*/ 778 w 12334"/>
              <a:gd name="connsiteY1-1600" fmla="*/ 9709 h 11631"/>
              <a:gd name="connsiteX2-1601" fmla="*/ 6368 w 12334"/>
              <a:gd name="connsiteY2-1602" fmla="*/ 11618 h 11631"/>
              <a:gd name="connsiteX3-1603" fmla="*/ 11325 w 12334"/>
              <a:gd name="connsiteY3-1604" fmla="*/ 9130 h 11631"/>
              <a:gd name="connsiteX4-1605" fmla="*/ 11766 w 12334"/>
              <a:gd name="connsiteY4-1606" fmla="*/ 3412 h 11631"/>
              <a:gd name="connsiteX5-1607" fmla="*/ 5987 w 12334"/>
              <a:gd name="connsiteY5-1608" fmla="*/ 69 h 11631"/>
              <a:gd name="connsiteX6-1609" fmla="*/ 601 w 12334"/>
              <a:gd name="connsiteY6-1610" fmla="*/ 1865 h 11631"/>
              <a:gd name="connsiteX0-1611" fmla="*/ 579 w 12368"/>
              <a:gd name="connsiteY0-1612" fmla="*/ 2062 h 11604"/>
              <a:gd name="connsiteX1-1613" fmla="*/ 812 w 12368"/>
              <a:gd name="connsiteY1-1614" fmla="*/ 9683 h 11604"/>
              <a:gd name="connsiteX2-1615" fmla="*/ 6402 w 12368"/>
              <a:gd name="connsiteY2-1616" fmla="*/ 11592 h 11604"/>
              <a:gd name="connsiteX3-1617" fmla="*/ 11359 w 12368"/>
              <a:gd name="connsiteY3-1618" fmla="*/ 9104 h 11604"/>
              <a:gd name="connsiteX4-1619" fmla="*/ 11800 w 12368"/>
              <a:gd name="connsiteY4-1620" fmla="*/ 3386 h 11604"/>
              <a:gd name="connsiteX5-1621" fmla="*/ 6021 w 12368"/>
              <a:gd name="connsiteY5-1622" fmla="*/ 43 h 11604"/>
              <a:gd name="connsiteX6-1623" fmla="*/ 579 w 12368"/>
              <a:gd name="connsiteY6-1624" fmla="*/ 2062 h 11604"/>
              <a:gd name="connsiteX0-1625" fmla="*/ 779 w 12568"/>
              <a:gd name="connsiteY0-1626" fmla="*/ 2121 h 11663"/>
              <a:gd name="connsiteX1-1627" fmla="*/ 1012 w 12568"/>
              <a:gd name="connsiteY1-1628" fmla="*/ 9742 h 11663"/>
              <a:gd name="connsiteX2-1629" fmla="*/ 6602 w 12568"/>
              <a:gd name="connsiteY2-1630" fmla="*/ 11651 h 11663"/>
              <a:gd name="connsiteX3-1631" fmla="*/ 11559 w 12568"/>
              <a:gd name="connsiteY3-1632" fmla="*/ 9163 h 11663"/>
              <a:gd name="connsiteX4-1633" fmla="*/ 12000 w 12568"/>
              <a:gd name="connsiteY4-1634" fmla="*/ 3445 h 11663"/>
              <a:gd name="connsiteX5-1635" fmla="*/ 6221 w 12568"/>
              <a:gd name="connsiteY5-1636" fmla="*/ 102 h 11663"/>
              <a:gd name="connsiteX6-1637" fmla="*/ 779 w 12568"/>
              <a:gd name="connsiteY6-1638" fmla="*/ 2121 h 11663"/>
              <a:gd name="connsiteX0-1639" fmla="*/ 736 w 12666"/>
              <a:gd name="connsiteY0-1640" fmla="*/ 2525 h 11588"/>
              <a:gd name="connsiteX1-1641" fmla="*/ 1110 w 12666"/>
              <a:gd name="connsiteY1-1642" fmla="*/ 9668 h 11588"/>
              <a:gd name="connsiteX2-1643" fmla="*/ 6700 w 12666"/>
              <a:gd name="connsiteY2-1644" fmla="*/ 11577 h 11588"/>
              <a:gd name="connsiteX3-1645" fmla="*/ 11657 w 12666"/>
              <a:gd name="connsiteY3-1646" fmla="*/ 9089 h 11588"/>
              <a:gd name="connsiteX4-1647" fmla="*/ 12098 w 12666"/>
              <a:gd name="connsiteY4-1648" fmla="*/ 3371 h 11588"/>
              <a:gd name="connsiteX5-1649" fmla="*/ 6319 w 12666"/>
              <a:gd name="connsiteY5-1650" fmla="*/ 28 h 11588"/>
              <a:gd name="connsiteX6-1651" fmla="*/ 736 w 12666"/>
              <a:gd name="connsiteY6-1652" fmla="*/ 2525 h 11588"/>
              <a:gd name="connsiteX0-1653" fmla="*/ 533 w 12463"/>
              <a:gd name="connsiteY0-1654" fmla="*/ 2636 h 11699"/>
              <a:gd name="connsiteX1-1655" fmla="*/ 907 w 12463"/>
              <a:gd name="connsiteY1-1656" fmla="*/ 9779 h 11699"/>
              <a:gd name="connsiteX2-1657" fmla="*/ 6497 w 12463"/>
              <a:gd name="connsiteY2-1658" fmla="*/ 11688 h 11699"/>
              <a:gd name="connsiteX3-1659" fmla="*/ 11454 w 12463"/>
              <a:gd name="connsiteY3-1660" fmla="*/ 9200 h 11699"/>
              <a:gd name="connsiteX4-1661" fmla="*/ 11895 w 12463"/>
              <a:gd name="connsiteY4-1662" fmla="*/ 3482 h 11699"/>
              <a:gd name="connsiteX5-1663" fmla="*/ 6144 w 12463"/>
              <a:gd name="connsiteY5-1664" fmla="*/ 11 h 11699"/>
              <a:gd name="connsiteX6-1665" fmla="*/ 533 w 12463"/>
              <a:gd name="connsiteY6-1666" fmla="*/ 2636 h 11699"/>
              <a:gd name="connsiteX0-1667" fmla="*/ 677 w 12607"/>
              <a:gd name="connsiteY0-1668" fmla="*/ 2637 h 11700"/>
              <a:gd name="connsiteX1-1669" fmla="*/ 1051 w 12607"/>
              <a:gd name="connsiteY1-1670" fmla="*/ 9780 h 11700"/>
              <a:gd name="connsiteX2-1671" fmla="*/ 6641 w 12607"/>
              <a:gd name="connsiteY2-1672" fmla="*/ 11689 h 11700"/>
              <a:gd name="connsiteX3-1673" fmla="*/ 11598 w 12607"/>
              <a:gd name="connsiteY3-1674" fmla="*/ 9201 h 11700"/>
              <a:gd name="connsiteX4-1675" fmla="*/ 12039 w 12607"/>
              <a:gd name="connsiteY4-1676" fmla="*/ 3483 h 11700"/>
              <a:gd name="connsiteX5-1677" fmla="*/ 6288 w 12607"/>
              <a:gd name="connsiteY5-1678" fmla="*/ 12 h 11700"/>
              <a:gd name="connsiteX6-1679" fmla="*/ 677 w 12607"/>
              <a:gd name="connsiteY6-1680" fmla="*/ 2637 h 11700"/>
              <a:gd name="connsiteX0-1681" fmla="*/ 780 w 12710"/>
              <a:gd name="connsiteY0-1682" fmla="*/ 2637 h 11700"/>
              <a:gd name="connsiteX1-1683" fmla="*/ 1154 w 12710"/>
              <a:gd name="connsiteY1-1684" fmla="*/ 9780 h 11700"/>
              <a:gd name="connsiteX2-1685" fmla="*/ 6744 w 12710"/>
              <a:gd name="connsiteY2-1686" fmla="*/ 11689 h 11700"/>
              <a:gd name="connsiteX3-1687" fmla="*/ 11701 w 12710"/>
              <a:gd name="connsiteY3-1688" fmla="*/ 9201 h 11700"/>
              <a:gd name="connsiteX4-1689" fmla="*/ 12142 w 12710"/>
              <a:gd name="connsiteY4-1690" fmla="*/ 3483 h 11700"/>
              <a:gd name="connsiteX5-1691" fmla="*/ 6391 w 12710"/>
              <a:gd name="connsiteY5-1692" fmla="*/ 12 h 11700"/>
              <a:gd name="connsiteX6-1693" fmla="*/ 780 w 12710"/>
              <a:gd name="connsiteY6-1694" fmla="*/ 2637 h 11700"/>
            </a:gdLst>
            <a:ahLst/>
            <a:cxnLst>
              <a:cxn ang="0">
                <a:pos x="connsiteX0-1" y="connsiteY0-2"/>
              </a:cxn>
              <a:cxn ang="0">
                <a:pos x="connsiteX1-3" y="connsiteY1-4"/>
              </a:cxn>
              <a:cxn ang="0">
                <a:pos x="connsiteX2-5" y="connsiteY2-6"/>
              </a:cxn>
              <a:cxn ang="0">
                <a:pos x="connsiteX3-7" y="connsiteY3-8"/>
              </a:cxn>
              <a:cxn ang="0">
                <a:pos x="connsiteX4-65" y="connsiteY4-66"/>
              </a:cxn>
              <a:cxn ang="0">
                <a:pos x="connsiteX5-77" y="connsiteY5-78"/>
              </a:cxn>
              <a:cxn ang="0">
                <a:pos x="connsiteX6-91" y="connsiteY6-92"/>
              </a:cxn>
            </a:cxnLst>
            <a:rect l="l" t="t" r="r" b="b"/>
            <a:pathLst>
              <a:path w="12710" h="11700">
                <a:moveTo>
                  <a:pt x="780" y="2637"/>
                </a:moveTo>
                <a:cubicBezTo>
                  <a:pt x="-430" y="4297"/>
                  <a:pt x="-177" y="8271"/>
                  <a:pt x="1154" y="9780"/>
                </a:cubicBezTo>
                <a:cubicBezTo>
                  <a:pt x="2485" y="11289"/>
                  <a:pt x="4986" y="11785"/>
                  <a:pt x="6744" y="11689"/>
                </a:cubicBezTo>
                <a:cubicBezTo>
                  <a:pt x="8502" y="11593"/>
                  <a:pt x="10801" y="10569"/>
                  <a:pt x="11701" y="9201"/>
                </a:cubicBezTo>
                <a:cubicBezTo>
                  <a:pt x="12601" y="7833"/>
                  <a:pt x="13214" y="5447"/>
                  <a:pt x="12142" y="3483"/>
                </a:cubicBezTo>
                <a:cubicBezTo>
                  <a:pt x="10885" y="1448"/>
                  <a:pt x="8285" y="153"/>
                  <a:pt x="6391" y="12"/>
                </a:cubicBezTo>
                <a:cubicBezTo>
                  <a:pt x="4497" y="-129"/>
                  <a:pt x="1990" y="977"/>
                  <a:pt x="780" y="2637"/>
                </a:cubicBezTo>
                <a:close/>
              </a:path>
            </a:pathLst>
          </a:custGeom>
          <a:noFill/>
          <a:ln w="9525">
            <a:solidFill>
              <a:schemeClr val="tx1"/>
            </a:solidFill>
            <a:prstDash val="dash"/>
          </a:ln>
        </p:spPr>
        <p:txBody>
          <a:bodyPr vert="horz" wrap="square" lIns="68580" tIns="34290" rIns="68580" bIns="34290" numCol="1" anchor="t" anchorCtr="0" compatLnSpc="1"/>
          <a:lstStyle/>
          <a:p>
            <a:pPr lvl="0"/>
            <a:endParaRPr lang="zh-CN" sz="100"/>
          </a:p>
        </p:txBody>
      </p:sp>
      <p:sp>
        <p:nvSpPr>
          <p:cNvPr id="23" name="任意多边形 5"/>
          <p:cNvSpPr/>
          <p:nvPr/>
        </p:nvSpPr>
        <p:spPr bwMode="auto">
          <a:xfrm rot="5400000" flipH="1" flipV="1">
            <a:off x="2558511" y="1401382"/>
            <a:ext cx="4024598" cy="3698875"/>
          </a:xfrm>
          <a:custGeom>
            <a:avLst/>
            <a:gdLst>
              <a:gd name="T0" fmla="*/ 224 w 1468"/>
              <a:gd name="T1" fmla="*/ 204 h 829"/>
              <a:gd name="T2" fmla="*/ 689 w 1468"/>
              <a:gd name="T3" fmla="*/ 819 h 829"/>
              <a:gd name="T4" fmla="*/ 1046 w 1468"/>
              <a:gd name="T5" fmla="*/ 142 h 829"/>
              <a:gd name="T6" fmla="*/ 224 w 1468"/>
              <a:gd name="T7" fmla="*/ 204 h 829"/>
              <a:gd name="connsiteX0" fmla="*/ 601 w 7683"/>
              <a:gd name="connsiteY0" fmla="*/ 1907 h 9326"/>
              <a:gd name="connsiteX1" fmla="*/ 3768 w 7683"/>
              <a:gd name="connsiteY1" fmla="*/ 9325 h 9326"/>
              <a:gd name="connsiteX2" fmla="*/ 6236 w 7683"/>
              <a:gd name="connsiteY2" fmla="*/ 1030 h 9326"/>
              <a:gd name="connsiteX3" fmla="*/ 601 w 7683"/>
              <a:gd name="connsiteY3" fmla="*/ 1907 h 9326"/>
            </a:gdLst>
            <a:ahLst/>
            <a:cxnLst>
              <a:cxn ang="0">
                <a:pos x="connsiteX0" y="connsiteY0"/>
              </a:cxn>
              <a:cxn ang="0">
                <a:pos x="connsiteX1" y="connsiteY1"/>
              </a:cxn>
              <a:cxn ang="0">
                <a:pos x="connsiteX2" y="connsiteY2"/>
              </a:cxn>
              <a:cxn ang="0">
                <a:pos x="connsiteX3" y="connsiteY3"/>
              </a:cxn>
            </a:cxnLst>
            <a:rect l="l" t="t" r="r" b="b"/>
            <a:pathLst>
              <a:path w="7683" h="9326">
                <a:moveTo>
                  <a:pt x="601" y="1907"/>
                </a:moveTo>
                <a:cubicBezTo>
                  <a:pt x="-230" y="3740"/>
                  <a:pt x="-925" y="9169"/>
                  <a:pt x="3768" y="9325"/>
                </a:cubicBezTo>
                <a:cubicBezTo>
                  <a:pt x="7399" y="9446"/>
                  <a:pt x="9111" y="3563"/>
                  <a:pt x="6236" y="1030"/>
                </a:cubicBezTo>
                <a:cubicBezTo>
                  <a:pt x="4302" y="-683"/>
                  <a:pt x="1548" y="-168"/>
                  <a:pt x="601" y="1907"/>
                </a:cubicBezTo>
                <a:close/>
              </a:path>
            </a:pathLst>
          </a:custGeom>
          <a:solidFill>
            <a:schemeClr val="tx1"/>
          </a:solidFill>
          <a:ln>
            <a:noFill/>
          </a:ln>
        </p:spPr>
        <p:txBody>
          <a:bodyPr vert="horz" wrap="square" lIns="68580" tIns="34290" rIns="68580" bIns="34290" numCol="1" anchor="t" anchorCtr="0" compatLnSpc="1"/>
          <a:lstStyle/>
          <a:p>
            <a:endParaRPr lang="zh-CN" sz="100"/>
          </a:p>
        </p:txBody>
      </p:sp>
      <p:sp>
        <p:nvSpPr>
          <p:cNvPr id="24" name="任意多边形 5"/>
          <p:cNvSpPr/>
          <p:nvPr/>
        </p:nvSpPr>
        <p:spPr bwMode="auto">
          <a:xfrm rot="5400000" flipH="1" flipV="1">
            <a:off x="2624148" y="1461258"/>
            <a:ext cx="3893327" cy="3578230"/>
          </a:xfrm>
          <a:custGeom>
            <a:avLst/>
            <a:gdLst>
              <a:gd name="T0" fmla="*/ 224 w 1468"/>
              <a:gd name="T1" fmla="*/ 204 h 829"/>
              <a:gd name="T2" fmla="*/ 689 w 1468"/>
              <a:gd name="T3" fmla="*/ 819 h 829"/>
              <a:gd name="T4" fmla="*/ 1046 w 1468"/>
              <a:gd name="T5" fmla="*/ 142 h 829"/>
              <a:gd name="T6" fmla="*/ 224 w 1468"/>
              <a:gd name="T7" fmla="*/ 204 h 829"/>
              <a:gd name="connsiteX0" fmla="*/ 601 w 7683"/>
              <a:gd name="connsiteY0" fmla="*/ 1907 h 9326"/>
              <a:gd name="connsiteX1" fmla="*/ 3768 w 7683"/>
              <a:gd name="connsiteY1" fmla="*/ 9325 h 9326"/>
              <a:gd name="connsiteX2" fmla="*/ 6236 w 7683"/>
              <a:gd name="connsiteY2" fmla="*/ 1030 h 9326"/>
              <a:gd name="connsiteX3" fmla="*/ 601 w 7683"/>
              <a:gd name="connsiteY3" fmla="*/ 1907 h 9326"/>
            </a:gdLst>
            <a:ahLst/>
            <a:cxnLst>
              <a:cxn ang="0">
                <a:pos x="connsiteX0" y="connsiteY0"/>
              </a:cxn>
              <a:cxn ang="0">
                <a:pos x="connsiteX1" y="connsiteY1"/>
              </a:cxn>
              <a:cxn ang="0">
                <a:pos x="connsiteX2" y="connsiteY2"/>
              </a:cxn>
              <a:cxn ang="0">
                <a:pos x="connsiteX3" y="connsiteY3"/>
              </a:cxn>
            </a:cxnLst>
            <a:rect l="l" t="t" r="r" b="b"/>
            <a:pathLst>
              <a:path w="7683" h="9326">
                <a:moveTo>
                  <a:pt x="601" y="1907"/>
                </a:moveTo>
                <a:cubicBezTo>
                  <a:pt x="-230" y="3740"/>
                  <a:pt x="-925" y="9169"/>
                  <a:pt x="3768" y="9325"/>
                </a:cubicBezTo>
                <a:cubicBezTo>
                  <a:pt x="7399" y="9446"/>
                  <a:pt x="9111" y="3563"/>
                  <a:pt x="6236" y="1030"/>
                </a:cubicBezTo>
                <a:cubicBezTo>
                  <a:pt x="4302" y="-683"/>
                  <a:pt x="1548" y="-168"/>
                  <a:pt x="601" y="1907"/>
                </a:cubicBezTo>
                <a:close/>
              </a:path>
            </a:pathLst>
          </a:custGeom>
          <a:solidFill>
            <a:schemeClr val="bg1"/>
          </a:solidFill>
          <a:ln>
            <a:noFill/>
          </a:ln>
        </p:spPr>
        <p:txBody>
          <a:bodyPr vert="horz" wrap="square" lIns="68580" tIns="34290" rIns="68580" bIns="34290" numCol="1" anchor="t" anchorCtr="0" compatLnSpc="1"/>
          <a:lstStyle/>
          <a:p>
            <a:endParaRPr lang="zh-CN" sz="100"/>
          </a:p>
        </p:txBody>
      </p:sp>
      <p:sp>
        <p:nvSpPr>
          <p:cNvPr id="25" name="任意多边形 5"/>
          <p:cNvSpPr/>
          <p:nvPr/>
        </p:nvSpPr>
        <p:spPr bwMode="auto">
          <a:xfrm rot="5400000" flipH="1" flipV="1">
            <a:off x="2699625" y="1547247"/>
            <a:ext cx="3712317" cy="3385755"/>
          </a:xfrm>
          <a:custGeom>
            <a:avLst/>
            <a:gdLst>
              <a:gd name="T0" fmla="*/ 224 w 1468"/>
              <a:gd name="T1" fmla="*/ 204 h 829"/>
              <a:gd name="T2" fmla="*/ 689 w 1468"/>
              <a:gd name="T3" fmla="*/ 819 h 829"/>
              <a:gd name="T4" fmla="*/ 1046 w 1468"/>
              <a:gd name="T5" fmla="*/ 142 h 829"/>
              <a:gd name="T6" fmla="*/ 224 w 1468"/>
              <a:gd name="T7" fmla="*/ 204 h 829"/>
              <a:gd name="connsiteX0" fmla="*/ 601 w 7683"/>
              <a:gd name="connsiteY0" fmla="*/ 1907 h 9326"/>
              <a:gd name="connsiteX1" fmla="*/ 3768 w 7683"/>
              <a:gd name="connsiteY1" fmla="*/ 9325 h 9326"/>
              <a:gd name="connsiteX2" fmla="*/ 6236 w 7683"/>
              <a:gd name="connsiteY2" fmla="*/ 1030 h 9326"/>
              <a:gd name="connsiteX3" fmla="*/ 601 w 7683"/>
              <a:gd name="connsiteY3" fmla="*/ 1907 h 9326"/>
            </a:gdLst>
            <a:ahLst/>
            <a:cxnLst>
              <a:cxn ang="0">
                <a:pos x="connsiteX0" y="connsiteY0"/>
              </a:cxn>
              <a:cxn ang="0">
                <a:pos x="connsiteX1" y="connsiteY1"/>
              </a:cxn>
              <a:cxn ang="0">
                <a:pos x="connsiteX2" y="connsiteY2"/>
              </a:cxn>
              <a:cxn ang="0">
                <a:pos x="connsiteX3" y="connsiteY3"/>
              </a:cxn>
            </a:cxnLst>
            <a:rect l="l" t="t" r="r" b="b"/>
            <a:pathLst>
              <a:path w="7683" h="9326">
                <a:moveTo>
                  <a:pt x="601" y="1907"/>
                </a:moveTo>
                <a:cubicBezTo>
                  <a:pt x="-230" y="3740"/>
                  <a:pt x="-925" y="9169"/>
                  <a:pt x="3768" y="9325"/>
                </a:cubicBezTo>
                <a:cubicBezTo>
                  <a:pt x="7399" y="9446"/>
                  <a:pt x="9111" y="3563"/>
                  <a:pt x="6236" y="1030"/>
                </a:cubicBezTo>
                <a:cubicBezTo>
                  <a:pt x="4302" y="-683"/>
                  <a:pt x="1548" y="-168"/>
                  <a:pt x="601" y="1907"/>
                </a:cubicBezTo>
                <a:close/>
              </a:path>
            </a:pathLst>
          </a:custGeom>
          <a:noFill/>
          <a:ln w="9525">
            <a:solidFill>
              <a:schemeClr val="tx1"/>
            </a:solidFill>
            <a:prstDash val="dash"/>
          </a:ln>
        </p:spPr>
        <p:txBody>
          <a:bodyPr vert="horz" wrap="square" lIns="68580" tIns="34290" rIns="68580" bIns="34290" numCol="1" anchor="t" anchorCtr="0" compatLnSpc="1"/>
          <a:lstStyle/>
          <a:p>
            <a:pPr lvl="0"/>
            <a:endParaRPr lang="zh-CN" sz="100"/>
          </a:p>
        </p:txBody>
      </p:sp>
      <p:sp>
        <p:nvSpPr>
          <p:cNvPr id="26" name="图片占位符 23"/>
          <p:cNvSpPr>
            <a:spLocks noGrp="1"/>
          </p:cNvSpPr>
          <p:nvPr>
            <p:ph type="pic" sz="quarter" idx="13"/>
          </p:nvPr>
        </p:nvSpPr>
        <p:spPr>
          <a:xfrm>
            <a:off x="971551" y="1267339"/>
            <a:ext cx="2174892" cy="4319920"/>
          </a:xfrm>
          <a:custGeom>
            <a:avLst/>
            <a:gdLst/>
            <a:ahLst/>
            <a:cxnLst/>
            <a:rect l="l" t="t" r="r" b="b"/>
            <a:pathLst>
              <a:path w="2899856" h="4319920">
                <a:moveTo>
                  <a:pt x="1360833" y="942"/>
                </a:moveTo>
                <a:cubicBezTo>
                  <a:pt x="1553283" y="-7435"/>
                  <a:pt x="1752422" y="39442"/>
                  <a:pt x="1940669" y="167490"/>
                </a:cubicBezTo>
                <a:cubicBezTo>
                  <a:pt x="2463131" y="570974"/>
                  <a:pt x="2824188" y="1439183"/>
                  <a:pt x="2889077" y="2080901"/>
                </a:cubicBezTo>
                <a:cubicBezTo>
                  <a:pt x="2953967" y="2722618"/>
                  <a:pt x="2720666" y="3586951"/>
                  <a:pt x="2329972" y="4017118"/>
                </a:cubicBezTo>
                <a:cubicBezTo>
                  <a:pt x="1939279" y="4447286"/>
                  <a:pt x="953958" y="4407217"/>
                  <a:pt x="560207" y="3972527"/>
                </a:cubicBezTo>
                <a:cubicBezTo>
                  <a:pt x="166455" y="3537836"/>
                  <a:pt x="4268" y="2694032"/>
                  <a:pt x="61" y="2095775"/>
                </a:cubicBezTo>
                <a:cubicBezTo>
                  <a:pt x="-4147" y="1497517"/>
                  <a:pt x="212208" y="704784"/>
                  <a:pt x="535720" y="383286"/>
                </a:cubicBezTo>
                <a:cubicBezTo>
                  <a:pt x="737915" y="182350"/>
                  <a:pt x="1040083" y="14905"/>
                  <a:pt x="1360833" y="942"/>
                </a:cubicBezTo>
                <a:close/>
              </a:path>
            </a:pathLst>
          </a:custGeom>
          <a:ln w="12700">
            <a:solidFill>
              <a:schemeClr val="tx1">
                <a:lumMod val="20000"/>
                <a:lumOff val="80000"/>
              </a:schemeClr>
            </a:solidFill>
          </a:ln>
        </p:spPr>
        <p:txBody>
          <a:bodyPr wrap="square" tIns="914400">
            <a:normAutofit/>
          </a:bodyPr>
          <a:lstStyle>
            <a:lvl1pPr marL="0" indent="0" algn="ctr" latinLnBrk="0">
              <a:buNone/>
              <a:defRPr lang="zh-CN" sz="1350"/>
            </a:lvl1pPr>
          </a:lstStyle>
          <a:p>
            <a:r>
              <a:rPr lang="zh-CN" altLang="en-US"/>
              <a:t>单击图标添加图片</a:t>
            </a:r>
            <a:endParaRPr lang="zh-CN"/>
          </a:p>
        </p:txBody>
      </p:sp>
      <p:sp>
        <p:nvSpPr>
          <p:cNvPr id="27" name="图片占位符 23"/>
          <p:cNvSpPr>
            <a:spLocks noGrp="1"/>
          </p:cNvSpPr>
          <p:nvPr>
            <p:ph type="pic" sz="quarter" idx="14"/>
          </p:nvPr>
        </p:nvSpPr>
        <p:spPr>
          <a:xfrm>
            <a:off x="3384066" y="872538"/>
            <a:ext cx="2360753" cy="4689802"/>
          </a:xfrm>
          <a:custGeom>
            <a:avLst/>
            <a:gdLst/>
            <a:ahLst/>
            <a:cxnLst/>
            <a:rect l="l" t="t" r="r" b="b"/>
            <a:pathLst>
              <a:path w="3147670" h="4689802">
                <a:moveTo>
                  <a:pt x="1501630" y="169"/>
                </a:moveTo>
                <a:cubicBezTo>
                  <a:pt x="2327961" y="-14532"/>
                  <a:pt x="3173850" y="935513"/>
                  <a:pt x="3147050" y="2390030"/>
                </a:cubicBezTo>
                <a:cubicBezTo>
                  <a:pt x="3094399" y="5254696"/>
                  <a:pt x="1262084" y="4830459"/>
                  <a:pt x="643437" y="4323206"/>
                </a:cubicBezTo>
                <a:cubicBezTo>
                  <a:pt x="-56886" y="3745146"/>
                  <a:pt x="-230701" y="2064070"/>
                  <a:pt x="347445" y="883533"/>
                </a:cubicBezTo>
                <a:cubicBezTo>
                  <a:pt x="641317" y="280273"/>
                  <a:pt x="1068791" y="7869"/>
                  <a:pt x="1501630" y="169"/>
                </a:cubicBezTo>
                <a:close/>
              </a:path>
            </a:pathLst>
          </a:custGeom>
          <a:ln w="12700">
            <a:solidFill>
              <a:schemeClr val="tx1">
                <a:lumMod val="20000"/>
                <a:lumOff val="80000"/>
              </a:schemeClr>
            </a:solidFill>
          </a:ln>
        </p:spPr>
        <p:txBody>
          <a:bodyPr wrap="square" tIns="914400">
            <a:normAutofit/>
          </a:bodyPr>
          <a:lstStyle>
            <a:lvl1pPr marL="0" indent="0" algn="ctr" latinLnBrk="0">
              <a:buNone/>
              <a:defRPr lang="zh-CN" sz="1350"/>
            </a:lvl1pPr>
          </a:lstStyle>
          <a:p>
            <a:r>
              <a:rPr lang="zh-CN" altLang="en-US"/>
              <a:t>单击图标添加图片</a:t>
            </a:r>
            <a:endParaRPr lang="zh-CN"/>
          </a:p>
        </p:txBody>
      </p:sp>
      <p:sp>
        <p:nvSpPr>
          <p:cNvPr id="28" name="图片占位符 23"/>
          <p:cNvSpPr>
            <a:spLocks noGrp="1"/>
          </p:cNvSpPr>
          <p:nvPr>
            <p:ph type="pic" sz="quarter" idx="15"/>
          </p:nvPr>
        </p:nvSpPr>
        <p:spPr>
          <a:xfrm>
            <a:off x="5992355" y="1177218"/>
            <a:ext cx="2168052" cy="4319929"/>
          </a:xfrm>
          <a:custGeom>
            <a:avLst/>
            <a:gdLst/>
            <a:ahLst/>
            <a:cxnLst/>
            <a:rect l="l" t="t" r="r" b="b"/>
            <a:pathLst>
              <a:path w="2890736" h="4319929">
                <a:moveTo>
                  <a:pt x="1431633" y="6"/>
                </a:moveTo>
                <a:cubicBezTo>
                  <a:pt x="1752503" y="-1023"/>
                  <a:pt x="2061984" y="152043"/>
                  <a:pt x="2273220" y="343211"/>
                </a:cubicBezTo>
                <a:cubicBezTo>
                  <a:pt x="2611198" y="649079"/>
                  <a:pt x="2864187" y="1430401"/>
                  <a:pt x="2887905" y="2027862"/>
                </a:cubicBezTo>
                <a:cubicBezTo>
                  <a:pt x="2911623" y="2625324"/>
                  <a:pt x="2789081" y="3475296"/>
                  <a:pt x="2416268" y="3927641"/>
                </a:cubicBezTo>
                <a:cubicBezTo>
                  <a:pt x="2043454" y="4379985"/>
                  <a:pt x="1061638" y="4465968"/>
                  <a:pt x="651518" y="4054746"/>
                </a:cubicBezTo>
                <a:cubicBezTo>
                  <a:pt x="241399" y="3643524"/>
                  <a:pt x="-31849" y="2791512"/>
                  <a:pt x="2986" y="2147830"/>
                </a:cubicBezTo>
                <a:cubicBezTo>
                  <a:pt x="37821" y="1504149"/>
                  <a:pt x="357764" y="620531"/>
                  <a:pt x="860531" y="193336"/>
                </a:cubicBezTo>
                <a:cubicBezTo>
                  <a:pt x="1042491" y="56715"/>
                  <a:pt x="1239112" y="623"/>
                  <a:pt x="1431633" y="6"/>
                </a:cubicBezTo>
                <a:close/>
              </a:path>
            </a:pathLst>
          </a:custGeom>
          <a:ln w="12700">
            <a:solidFill>
              <a:schemeClr val="tx1">
                <a:lumMod val="20000"/>
                <a:lumOff val="80000"/>
              </a:schemeClr>
            </a:solidFill>
          </a:ln>
        </p:spPr>
        <p:txBody>
          <a:bodyPr wrap="square" tIns="914400">
            <a:normAutofit/>
          </a:bodyPr>
          <a:lstStyle>
            <a:lvl1pPr marL="0" indent="0" algn="ctr" latinLnBrk="0">
              <a:buNone/>
              <a:defRPr lang="zh-CN" sz="1350"/>
            </a:lvl1pPr>
          </a:lstStyle>
          <a:p>
            <a:r>
              <a:rPr lang="zh-CN" altLang="en-US"/>
              <a:t>单击图标添加图片</a:t>
            </a:r>
            <a:endParaRPr lang="zh-CN"/>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两张图片">
    <p:bg>
      <p:bgPr>
        <a:solidFill>
          <a:schemeClr val="bg2">
            <a:lumMod val="50000"/>
          </a:schemeClr>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8D5F491-2613-41BF-A4BA-F06516213ACF}" type="datetime1">
              <a:rPr/>
            </a:fld>
            <a:endParaRPr lang="zh-CN"/>
          </a:p>
        </p:txBody>
      </p:sp>
      <p:sp>
        <p:nvSpPr>
          <p:cNvPr id="3" name="页脚占位符 2"/>
          <p:cNvSpPr>
            <a:spLocks noGrp="1"/>
          </p:cNvSpPr>
          <p:nvPr>
            <p:ph type="ftr" sz="quarter" idx="11"/>
          </p:nvPr>
        </p:nvSpPr>
        <p:spPr/>
        <p:txBody>
          <a:bodyPr/>
          <a:lstStyle/>
          <a:p>
            <a:endParaRPr lang="zh-CN"/>
          </a:p>
        </p:txBody>
      </p:sp>
      <p:sp>
        <p:nvSpPr>
          <p:cNvPr id="4" name="幻灯片编号占位符 3"/>
          <p:cNvSpPr>
            <a:spLocks noGrp="1"/>
          </p:cNvSpPr>
          <p:nvPr>
            <p:ph type="sldNum" sz="quarter" idx="12"/>
          </p:nvPr>
        </p:nvSpPr>
        <p:spPr/>
        <p:txBody>
          <a:bodyPr/>
          <a:lstStyle/>
          <a:p>
            <a:fld id="{09C03C58-465B-42F2-8BA3-01664A6B69B6}" type="slidenum">
              <a:rPr/>
            </a:fld>
            <a:endParaRPr lang="zh-CN"/>
          </a:p>
        </p:txBody>
      </p:sp>
      <p:sp>
        <p:nvSpPr>
          <p:cNvPr id="9" name="任意多边形 8"/>
          <p:cNvSpPr/>
          <p:nvPr/>
        </p:nvSpPr>
        <p:spPr bwMode="auto">
          <a:xfrm>
            <a:off x="572261" y="397363"/>
            <a:ext cx="6028565" cy="5520072"/>
          </a:xfrm>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1" fmla="*/ 9136 w 10077"/>
              <a:gd name="connsiteY0-2" fmla="*/ 10050 h 10076"/>
              <a:gd name="connsiteX1-3" fmla="*/ 9128 w 10077"/>
              <a:gd name="connsiteY1-4" fmla="*/ 9856 h 10076"/>
              <a:gd name="connsiteX2-5" fmla="*/ 9917 w 10077"/>
              <a:gd name="connsiteY2-6" fmla="*/ 8679 h 10076"/>
              <a:gd name="connsiteX3-7" fmla="*/ 10077 w 10077"/>
              <a:gd name="connsiteY3-8" fmla="*/ 8692 h 10076"/>
              <a:gd name="connsiteX4-9" fmla="*/ 9988 w 10077"/>
              <a:gd name="connsiteY4-10" fmla="*/ 1473 h 10076"/>
              <a:gd name="connsiteX5-11" fmla="*/ 9846 w 10077"/>
              <a:gd name="connsiteY5-12" fmla="*/ 1486 h 10076"/>
              <a:gd name="connsiteX6-13" fmla="*/ 9003 w 10077"/>
              <a:gd name="connsiteY6-14" fmla="*/ 205 h 10076"/>
              <a:gd name="connsiteX7-15" fmla="*/ 9003 w 10077"/>
              <a:gd name="connsiteY7-16" fmla="*/ 76 h 10076"/>
              <a:gd name="connsiteX8-17" fmla="*/ 893 w 10077"/>
              <a:gd name="connsiteY8-18" fmla="*/ 115 h 10076"/>
              <a:gd name="connsiteX9-19" fmla="*/ 121 w 10077"/>
              <a:gd name="connsiteY9-20" fmla="*/ 1615 h 10076"/>
              <a:gd name="connsiteX10-21" fmla="*/ 130 w 10077"/>
              <a:gd name="connsiteY10-22" fmla="*/ 8808 h 10076"/>
              <a:gd name="connsiteX11-23" fmla="*/ 290 w 10077"/>
              <a:gd name="connsiteY11-24" fmla="*/ 8782 h 10076"/>
              <a:gd name="connsiteX12-25" fmla="*/ 1133 w 10077"/>
              <a:gd name="connsiteY12-26" fmla="*/ 9973 h 10076"/>
              <a:gd name="connsiteX13-27" fmla="*/ 1133 w 10077"/>
              <a:gd name="connsiteY13-28" fmla="*/ 10076 h 10076"/>
              <a:gd name="connsiteX14-29" fmla="*/ 9136 w 10077"/>
              <a:gd name="connsiteY14-30" fmla="*/ 10050 h 10076"/>
              <a:gd name="connsiteX0-31" fmla="*/ 9136 w 10077"/>
              <a:gd name="connsiteY0-32" fmla="*/ 10050 h 10076"/>
              <a:gd name="connsiteX1-33" fmla="*/ 9128 w 10077"/>
              <a:gd name="connsiteY1-34" fmla="*/ 9856 h 10076"/>
              <a:gd name="connsiteX2-35" fmla="*/ 9917 w 10077"/>
              <a:gd name="connsiteY2-36" fmla="*/ 8679 h 10076"/>
              <a:gd name="connsiteX3-37" fmla="*/ 10077 w 10077"/>
              <a:gd name="connsiteY3-38" fmla="*/ 8692 h 10076"/>
              <a:gd name="connsiteX4-39" fmla="*/ 9988 w 10077"/>
              <a:gd name="connsiteY4-40" fmla="*/ 1473 h 10076"/>
              <a:gd name="connsiteX5-41" fmla="*/ 9846 w 10077"/>
              <a:gd name="connsiteY5-42" fmla="*/ 1486 h 10076"/>
              <a:gd name="connsiteX6-43" fmla="*/ 9003 w 10077"/>
              <a:gd name="connsiteY6-44" fmla="*/ 205 h 10076"/>
              <a:gd name="connsiteX7-45" fmla="*/ 9003 w 10077"/>
              <a:gd name="connsiteY7-46" fmla="*/ 76 h 10076"/>
              <a:gd name="connsiteX8-47" fmla="*/ 893 w 10077"/>
              <a:gd name="connsiteY8-48" fmla="*/ 115 h 10076"/>
              <a:gd name="connsiteX9-49" fmla="*/ 121 w 10077"/>
              <a:gd name="connsiteY9-50" fmla="*/ 1615 h 10076"/>
              <a:gd name="connsiteX10-51" fmla="*/ 130 w 10077"/>
              <a:gd name="connsiteY10-52" fmla="*/ 8808 h 10076"/>
              <a:gd name="connsiteX11-53" fmla="*/ 1133 w 10077"/>
              <a:gd name="connsiteY11-54" fmla="*/ 9973 h 10076"/>
              <a:gd name="connsiteX12-55" fmla="*/ 1133 w 10077"/>
              <a:gd name="connsiteY12-56" fmla="*/ 10076 h 10076"/>
              <a:gd name="connsiteX13-57" fmla="*/ 9136 w 10077"/>
              <a:gd name="connsiteY13-58" fmla="*/ 10050 h 10076"/>
              <a:gd name="connsiteX0-59" fmla="*/ 9136 w 10077"/>
              <a:gd name="connsiteY0-60" fmla="*/ 10050 h 10076"/>
              <a:gd name="connsiteX1-61" fmla="*/ 9128 w 10077"/>
              <a:gd name="connsiteY1-62" fmla="*/ 9856 h 10076"/>
              <a:gd name="connsiteX2-63" fmla="*/ 9917 w 10077"/>
              <a:gd name="connsiteY2-64" fmla="*/ 8679 h 10076"/>
              <a:gd name="connsiteX3-65" fmla="*/ 10077 w 10077"/>
              <a:gd name="connsiteY3-66" fmla="*/ 8692 h 10076"/>
              <a:gd name="connsiteX4-67" fmla="*/ 9988 w 10077"/>
              <a:gd name="connsiteY4-68" fmla="*/ 1473 h 10076"/>
              <a:gd name="connsiteX5-69" fmla="*/ 9846 w 10077"/>
              <a:gd name="connsiteY5-70" fmla="*/ 1486 h 10076"/>
              <a:gd name="connsiteX6-71" fmla="*/ 9003 w 10077"/>
              <a:gd name="connsiteY6-72" fmla="*/ 205 h 10076"/>
              <a:gd name="connsiteX7-73" fmla="*/ 9003 w 10077"/>
              <a:gd name="connsiteY7-74" fmla="*/ 76 h 10076"/>
              <a:gd name="connsiteX8-75" fmla="*/ 893 w 10077"/>
              <a:gd name="connsiteY8-76" fmla="*/ 115 h 10076"/>
              <a:gd name="connsiteX9-77" fmla="*/ 121 w 10077"/>
              <a:gd name="connsiteY9-78" fmla="*/ 1615 h 10076"/>
              <a:gd name="connsiteX10-79" fmla="*/ 130 w 10077"/>
              <a:gd name="connsiteY10-80" fmla="*/ 8808 h 10076"/>
              <a:gd name="connsiteX11-81" fmla="*/ 1133 w 10077"/>
              <a:gd name="connsiteY11-82" fmla="*/ 10076 h 10076"/>
              <a:gd name="connsiteX12-83" fmla="*/ 9136 w 10077"/>
              <a:gd name="connsiteY12-84" fmla="*/ 10050 h 10076"/>
              <a:gd name="connsiteX0-85" fmla="*/ 9181 w 10122"/>
              <a:gd name="connsiteY0-86" fmla="*/ 10017 h 10043"/>
              <a:gd name="connsiteX1-87" fmla="*/ 9173 w 10122"/>
              <a:gd name="connsiteY1-88" fmla="*/ 9823 h 10043"/>
              <a:gd name="connsiteX2-89" fmla="*/ 9962 w 10122"/>
              <a:gd name="connsiteY2-90" fmla="*/ 8646 h 10043"/>
              <a:gd name="connsiteX3-91" fmla="*/ 10122 w 10122"/>
              <a:gd name="connsiteY3-92" fmla="*/ 8659 h 10043"/>
              <a:gd name="connsiteX4-93" fmla="*/ 10033 w 10122"/>
              <a:gd name="connsiteY4-94" fmla="*/ 1440 h 10043"/>
              <a:gd name="connsiteX5-95" fmla="*/ 9891 w 10122"/>
              <a:gd name="connsiteY5-96" fmla="*/ 1453 h 10043"/>
              <a:gd name="connsiteX6-97" fmla="*/ 9048 w 10122"/>
              <a:gd name="connsiteY6-98" fmla="*/ 172 h 10043"/>
              <a:gd name="connsiteX7-99" fmla="*/ 9048 w 10122"/>
              <a:gd name="connsiteY7-100" fmla="*/ 43 h 10043"/>
              <a:gd name="connsiteX8-101" fmla="*/ 938 w 10122"/>
              <a:gd name="connsiteY8-102" fmla="*/ 82 h 10043"/>
              <a:gd name="connsiteX9-103" fmla="*/ 87 w 10122"/>
              <a:gd name="connsiteY9-104" fmla="*/ 1121 h 10043"/>
              <a:gd name="connsiteX10-105" fmla="*/ 175 w 10122"/>
              <a:gd name="connsiteY10-106" fmla="*/ 8775 h 10043"/>
              <a:gd name="connsiteX11-107" fmla="*/ 1178 w 10122"/>
              <a:gd name="connsiteY11-108" fmla="*/ 10043 h 10043"/>
              <a:gd name="connsiteX12-109" fmla="*/ 9181 w 10122"/>
              <a:gd name="connsiteY12-110" fmla="*/ 10017 h 10043"/>
              <a:gd name="connsiteX0-111" fmla="*/ 9655 w 10596"/>
              <a:gd name="connsiteY0-112" fmla="*/ 10017 h 10043"/>
              <a:gd name="connsiteX1-113" fmla="*/ 9647 w 10596"/>
              <a:gd name="connsiteY1-114" fmla="*/ 9823 h 10043"/>
              <a:gd name="connsiteX2-115" fmla="*/ 10436 w 10596"/>
              <a:gd name="connsiteY2-116" fmla="*/ 8646 h 10043"/>
              <a:gd name="connsiteX3-117" fmla="*/ 10596 w 10596"/>
              <a:gd name="connsiteY3-118" fmla="*/ 8659 h 10043"/>
              <a:gd name="connsiteX4-119" fmla="*/ 10507 w 10596"/>
              <a:gd name="connsiteY4-120" fmla="*/ 1440 h 10043"/>
              <a:gd name="connsiteX5-121" fmla="*/ 10365 w 10596"/>
              <a:gd name="connsiteY5-122" fmla="*/ 1453 h 10043"/>
              <a:gd name="connsiteX6-123" fmla="*/ 9522 w 10596"/>
              <a:gd name="connsiteY6-124" fmla="*/ 172 h 10043"/>
              <a:gd name="connsiteX7-125" fmla="*/ 9522 w 10596"/>
              <a:gd name="connsiteY7-126" fmla="*/ 43 h 10043"/>
              <a:gd name="connsiteX8-127" fmla="*/ 1412 w 10596"/>
              <a:gd name="connsiteY8-128" fmla="*/ 82 h 10043"/>
              <a:gd name="connsiteX9-129" fmla="*/ 561 w 10596"/>
              <a:gd name="connsiteY9-130" fmla="*/ 1121 h 10043"/>
              <a:gd name="connsiteX10-131" fmla="*/ 649 w 10596"/>
              <a:gd name="connsiteY10-132" fmla="*/ 8775 h 10043"/>
              <a:gd name="connsiteX11-133" fmla="*/ 1652 w 10596"/>
              <a:gd name="connsiteY11-134" fmla="*/ 10043 h 10043"/>
              <a:gd name="connsiteX12-135" fmla="*/ 9655 w 10596"/>
              <a:gd name="connsiteY12-136" fmla="*/ 10017 h 10043"/>
              <a:gd name="connsiteX0-137" fmla="*/ 9655 w 10596"/>
              <a:gd name="connsiteY0-138" fmla="*/ 10017 h 10043"/>
              <a:gd name="connsiteX1-139" fmla="*/ 9647 w 10596"/>
              <a:gd name="connsiteY1-140" fmla="*/ 9823 h 10043"/>
              <a:gd name="connsiteX2-141" fmla="*/ 10436 w 10596"/>
              <a:gd name="connsiteY2-142" fmla="*/ 8646 h 10043"/>
              <a:gd name="connsiteX3-143" fmla="*/ 10596 w 10596"/>
              <a:gd name="connsiteY3-144" fmla="*/ 8659 h 10043"/>
              <a:gd name="connsiteX4-145" fmla="*/ 10507 w 10596"/>
              <a:gd name="connsiteY4-146" fmla="*/ 1440 h 10043"/>
              <a:gd name="connsiteX5-147" fmla="*/ 10365 w 10596"/>
              <a:gd name="connsiteY5-148" fmla="*/ 1453 h 10043"/>
              <a:gd name="connsiteX6-149" fmla="*/ 9522 w 10596"/>
              <a:gd name="connsiteY6-150" fmla="*/ 172 h 10043"/>
              <a:gd name="connsiteX7-151" fmla="*/ 9522 w 10596"/>
              <a:gd name="connsiteY7-152" fmla="*/ 43 h 10043"/>
              <a:gd name="connsiteX8-153" fmla="*/ 1412 w 10596"/>
              <a:gd name="connsiteY8-154" fmla="*/ 82 h 10043"/>
              <a:gd name="connsiteX9-155" fmla="*/ 561 w 10596"/>
              <a:gd name="connsiteY9-156" fmla="*/ 1121 h 10043"/>
              <a:gd name="connsiteX10-157" fmla="*/ 649 w 10596"/>
              <a:gd name="connsiteY10-158" fmla="*/ 8775 h 10043"/>
              <a:gd name="connsiteX11-159" fmla="*/ 1652 w 10596"/>
              <a:gd name="connsiteY11-160" fmla="*/ 10043 h 10043"/>
              <a:gd name="connsiteX12-161" fmla="*/ 9655 w 10596"/>
              <a:gd name="connsiteY12-162" fmla="*/ 10017 h 10043"/>
              <a:gd name="connsiteX0-163" fmla="*/ 9131 w 10072"/>
              <a:gd name="connsiteY0-164" fmla="*/ 10017 h 10043"/>
              <a:gd name="connsiteX1-165" fmla="*/ 9123 w 10072"/>
              <a:gd name="connsiteY1-166" fmla="*/ 9823 h 10043"/>
              <a:gd name="connsiteX2-167" fmla="*/ 9912 w 10072"/>
              <a:gd name="connsiteY2-168" fmla="*/ 8646 h 10043"/>
              <a:gd name="connsiteX3-169" fmla="*/ 10072 w 10072"/>
              <a:gd name="connsiteY3-170" fmla="*/ 8659 h 10043"/>
              <a:gd name="connsiteX4-171" fmla="*/ 9983 w 10072"/>
              <a:gd name="connsiteY4-172" fmla="*/ 1440 h 10043"/>
              <a:gd name="connsiteX5-173" fmla="*/ 9841 w 10072"/>
              <a:gd name="connsiteY5-174" fmla="*/ 1453 h 10043"/>
              <a:gd name="connsiteX6-175" fmla="*/ 8998 w 10072"/>
              <a:gd name="connsiteY6-176" fmla="*/ 172 h 10043"/>
              <a:gd name="connsiteX7-177" fmla="*/ 8998 w 10072"/>
              <a:gd name="connsiteY7-178" fmla="*/ 43 h 10043"/>
              <a:gd name="connsiteX8-179" fmla="*/ 888 w 10072"/>
              <a:gd name="connsiteY8-180" fmla="*/ 82 h 10043"/>
              <a:gd name="connsiteX9-181" fmla="*/ 37 w 10072"/>
              <a:gd name="connsiteY9-182" fmla="*/ 1121 h 10043"/>
              <a:gd name="connsiteX10-183" fmla="*/ 125 w 10072"/>
              <a:gd name="connsiteY10-184" fmla="*/ 8775 h 10043"/>
              <a:gd name="connsiteX11-185" fmla="*/ 1128 w 10072"/>
              <a:gd name="connsiteY11-186" fmla="*/ 10043 h 10043"/>
              <a:gd name="connsiteX12-187" fmla="*/ 9131 w 10072"/>
              <a:gd name="connsiteY12-188" fmla="*/ 10017 h 10043"/>
              <a:gd name="connsiteX0-189" fmla="*/ 9131 w 10072"/>
              <a:gd name="connsiteY0-190" fmla="*/ 9974 h 10000"/>
              <a:gd name="connsiteX1-191" fmla="*/ 9123 w 10072"/>
              <a:gd name="connsiteY1-192" fmla="*/ 9780 h 10000"/>
              <a:gd name="connsiteX2-193" fmla="*/ 9912 w 10072"/>
              <a:gd name="connsiteY2-194" fmla="*/ 8603 h 10000"/>
              <a:gd name="connsiteX3-195" fmla="*/ 10072 w 10072"/>
              <a:gd name="connsiteY3-196" fmla="*/ 8616 h 10000"/>
              <a:gd name="connsiteX4-197" fmla="*/ 9983 w 10072"/>
              <a:gd name="connsiteY4-198" fmla="*/ 1397 h 10000"/>
              <a:gd name="connsiteX5-199" fmla="*/ 9841 w 10072"/>
              <a:gd name="connsiteY5-200" fmla="*/ 1410 h 10000"/>
              <a:gd name="connsiteX6-201" fmla="*/ 8998 w 10072"/>
              <a:gd name="connsiteY6-202" fmla="*/ 129 h 10000"/>
              <a:gd name="connsiteX7-203" fmla="*/ 8998 w 10072"/>
              <a:gd name="connsiteY7-204" fmla="*/ 0 h 10000"/>
              <a:gd name="connsiteX8-205" fmla="*/ 888 w 10072"/>
              <a:gd name="connsiteY8-206" fmla="*/ 39 h 10000"/>
              <a:gd name="connsiteX9-207" fmla="*/ 37 w 10072"/>
              <a:gd name="connsiteY9-208" fmla="*/ 1078 h 10000"/>
              <a:gd name="connsiteX10-209" fmla="*/ 125 w 10072"/>
              <a:gd name="connsiteY10-210" fmla="*/ 8732 h 10000"/>
              <a:gd name="connsiteX11-211" fmla="*/ 1128 w 10072"/>
              <a:gd name="connsiteY11-212" fmla="*/ 10000 h 10000"/>
              <a:gd name="connsiteX12-213" fmla="*/ 9131 w 10072"/>
              <a:gd name="connsiteY12-214" fmla="*/ 9974 h 10000"/>
              <a:gd name="connsiteX0-215" fmla="*/ 9131 w 10072"/>
              <a:gd name="connsiteY0-216" fmla="*/ 9974 h 10000"/>
              <a:gd name="connsiteX1-217" fmla="*/ 9123 w 10072"/>
              <a:gd name="connsiteY1-218" fmla="*/ 9780 h 10000"/>
              <a:gd name="connsiteX2-219" fmla="*/ 9912 w 10072"/>
              <a:gd name="connsiteY2-220" fmla="*/ 8603 h 10000"/>
              <a:gd name="connsiteX3-221" fmla="*/ 10072 w 10072"/>
              <a:gd name="connsiteY3-222" fmla="*/ 8616 h 10000"/>
              <a:gd name="connsiteX4-223" fmla="*/ 9983 w 10072"/>
              <a:gd name="connsiteY4-224" fmla="*/ 1397 h 10000"/>
              <a:gd name="connsiteX5-225" fmla="*/ 9841 w 10072"/>
              <a:gd name="connsiteY5-226" fmla="*/ 1410 h 10000"/>
              <a:gd name="connsiteX6-227" fmla="*/ 8998 w 10072"/>
              <a:gd name="connsiteY6-228" fmla="*/ 129 h 10000"/>
              <a:gd name="connsiteX7-229" fmla="*/ 8998 w 10072"/>
              <a:gd name="connsiteY7-230" fmla="*/ 0 h 10000"/>
              <a:gd name="connsiteX8-231" fmla="*/ 888 w 10072"/>
              <a:gd name="connsiteY8-232" fmla="*/ 39 h 10000"/>
              <a:gd name="connsiteX9-233" fmla="*/ 37 w 10072"/>
              <a:gd name="connsiteY9-234" fmla="*/ 1078 h 10000"/>
              <a:gd name="connsiteX10-235" fmla="*/ 125 w 10072"/>
              <a:gd name="connsiteY10-236" fmla="*/ 8732 h 10000"/>
              <a:gd name="connsiteX11-237" fmla="*/ 1128 w 10072"/>
              <a:gd name="connsiteY11-238" fmla="*/ 10000 h 10000"/>
              <a:gd name="connsiteX12-239" fmla="*/ 9131 w 10072"/>
              <a:gd name="connsiteY12-240" fmla="*/ 9974 h 10000"/>
              <a:gd name="connsiteX0-241" fmla="*/ 9131 w 10072"/>
              <a:gd name="connsiteY0-242" fmla="*/ 9974 h 10000"/>
              <a:gd name="connsiteX1-243" fmla="*/ 9123 w 10072"/>
              <a:gd name="connsiteY1-244" fmla="*/ 9780 h 10000"/>
              <a:gd name="connsiteX2-245" fmla="*/ 9912 w 10072"/>
              <a:gd name="connsiteY2-246" fmla="*/ 8603 h 10000"/>
              <a:gd name="connsiteX3-247" fmla="*/ 10072 w 10072"/>
              <a:gd name="connsiteY3-248" fmla="*/ 8616 h 10000"/>
              <a:gd name="connsiteX4-249" fmla="*/ 9983 w 10072"/>
              <a:gd name="connsiteY4-250" fmla="*/ 1397 h 10000"/>
              <a:gd name="connsiteX5-251" fmla="*/ 9841 w 10072"/>
              <a:gd name="connsiteY5-252" fmla="*/ 1410 h 10000"/>
              <a:gd name="connsiteX6-253" fmla="*/ 8998 w 10072"/>
              <a:gd name="connsiteY6-254" fmla="*/ 129 h 10000"/>
              <a:gd name="connsiteX7-255" fmla="*/ 8998 w 10072"/>
              <a:gd name="connsiteY7-256" fmla="*/ 0 h 10000"/>
              <a:gd name="connsiteX8-257" fmla="*/ 381 w 10072"/>
              <a:gd name="connsiteY8-258" fmla="*/ 108 h 10000"/>
              <a:gd name="connsiteX9-259" fmla="*/ 37 w 10072"/>
              <a:gd name="connsiteY9-260" fmla="*/ 1078 h 10000"/>
              <a:gd name="connsiteX10-261" fmla="*/ 125 w 10072"/>
              <a:gd name="connsiteY10-262" fmla="*/ 8732 h 10000"/>
              <a:gd name="connsiteX11-263" fmla="*/ 1128 w 10072"/>
              <a:gd name="connsiteY11-264" fmla="*/ 10000 h 10000"/>
              <a:gd name="connsiteX12-265" fmla="*/ 9131 w 10072"/>
              <a:gd name="connsiteY12-266" fmla="*/ 9974 h 10000"/>
              <a:gd name="connsiteX0-267" fmla="*/ 9216 w 10157"/>
              <a:gd name="connsiteY0-268" fmla="*/ 9974 h 10000"/>
              <a:gd name="connsiteX1-269" fmla="*/ 9208 w 10157"/>
              <a:gd name="connsiteY1-270" fmla="*/ 9780 h 10000"/>
              <a:gd name="connsiteX2-271" fmla="*/ 9997 w 10157"/>
              <a:gd name="connsiteY2-272" fmla="*/ 8603 h 10000"/>
              <a:gd name="connsiteX3-273" fmla="*/ 10157 w 10157"/>
              <a:gd name="connsiteY3-274" fmla="*/ 8616 h 10000"/>
              <a:gd name="connsiteX4-275" fmla="*/ 10068 w 10157"/>
              <a:gd name="connsiteY4-276" fmla="*/ 1397 h 10000"/>
              <a:gd name="connsiteX5-277" fmla="*/ 9926 w 10157"/>
              <a:gd name="connsiteY5-278" fmla="*/ 1410 h 10000"/>
              <a:gd name="connsiteX6-279" fmla="*/ 9083 w 10157"/>
              <a:gd name="connsiteY6-280" fmla="*/ 129 h 10000"/>
              <a:gd name="connsiteX7-281" fmla="*/ 9083 w 10157"/>
              <a:gd name="connsiteY7-282" fmla="*/ 0 h 10000"/>
              <a:gd name="connsiteX8-283" fmla="*/ 466 w 10157"/>
              <a:gd name="connsiteY8-284" fmla="*/ 108 h 10000"/>
              <a:gd name="connsiteX9-285" fmla="*/ 11 w 10157"/>
              <a:gd name="connsiteY9-286" fmla="*/ 778 h 10000"/>
              <a:gd name="connsiteX10-287" fmla="*/ 210 w 10157"/>
              <a:gd name="connsiteY10-288" fmla="*/ 8732 h 10000"/>
              <a:gd name="connsiteX11-289" fmla="*/ 1213 w 10157"/>
              <a:gd name="connsiteY11-290" fmla="*/ 10000 h 10000"/>
              <a:gd name="connsiteX12-291" fmla="*/ 9216 w 10157"/>
              <a:gd name="connsiteY12-292" fmla="*/ 9974 h 10000"/>
              <a:gd name="connsiteX0-293" fmla="*/ 9216 w 10157"/>
              <a:gd name="connsiteY0-294" fmla="*/ 9974 h 10000"/>
              <a:gd name="connsiteX1-295" fmla="*/ 9208 w 10157"/>
              <a:gd name="connsiteY1-296" fmla="*/ 9780 h 10000"/>
              <a:gd name="connsiteX2-297" fmla="*/ 9997 w 10157"/>
              <a:gd name="connsiteY2-298" fmla="*/ 8603 h 10000"/>
              <a:gd name="connsiteX3-299" fmla="*/ 10157 w 10157"/>
              <a:gd name="connsiteY3-300" fmla="*/ 8616 h 10000"/>
              <a:gd name="connsiteX4-301" fmla="*/ 10068 w 10157"/>
              <a:gd name="connsiteY4-302" fmla="*/ 1397 h 10000"/>
              <a:gd name="connsiteX5-303" fmla="*/ 9926 w 10157"/>
              <a:gd name="connsiteY5-304" fmla="*/ 1410 h 10000"/>
              <a:gd name="connsiteX6-305" fmla="*/ 9083 w 10157"/>
              <a:gd name="connsiteY6-306" fmla="*/ 129 h 10000"/>
              <a:gd name="connsiteX7-307" fmla="*/ 9083 w 10157"/>
              <a:gd name="connsiteY7-308" fmla="*/ 0 h 10000"/>
              <a:gd name="connsiteX8-309" fmla="*/ 466 w 10157"/>
              <a:gd name="connsiteY8-310" fmla="*/ 108 h 10000"/>
              <a:gd name="connsiteX9-311" fmla="*/ 11 w 10157"/>
              <a:gd name="connsiteY9-312" fmla="*/ 778 h 10000"/>
              <a:gd name="connsiteX10-313" fmla="*/ 210 w 10157"/>
              <a:gd name="connsiteY10-314" fmla="*/ 8732 h 10000"/>
              <a:gd name="connsiteX11-315" fmla="*/ 1213 w 10157"/>
              <a:gd name="connsiteY11-316" fmla="*/ 10000 h 10000"/>
              <a:gd name="connsiteX12-317" fmla="*/ 9216 w 10157"/>
              <a:gd name="connsiteY12-318" fmla="*/ 9974 h 10000"/>
              <a:gd name="connsiteX0-319" fmla="*/ 9216 w 10157"/>
              <a:gd name="connsiteY0-320" fmla="*/ 9987 h 10013"/>
              <a:gd name="connsiteX1-321" fmla="*/ 9208 w 10157"/>
              <a:gd name="connsiteY1-322" fmla="*/ 9793 h 10013"/>
              <a:gd name="connsiteX2-323" fmla="*/ 9997 w 10157"/>
              <a:gd name="connsiteY2-324" fmla="*/ 8616 h 10013"/>
              <a:gd name="connsiteX3-325" fmla="*/ 10157 w 10157"/>
              <a:gd name="connsiteY3-326" fmla="*/ 8629 h 10013"/>
              <a:gd name="connsiteX4-327" fmla="*/ 10068 w 10157"/>
              <a:gd name="connsiteY4-328" fmla="*/ 1410 h 10013"/>
              <a:gd name="connsiteX5-329" fmla="*/ 9926 w 10157"/>
              <a:gd name="connsiteY5-330" fmla="*/ 1423 h 10013"/>
              <a:gd name="connsiteX6-331" fmla="*/ 9083 w 10157"/>
              <a:gd name="connsiteY6-332" fmla="*/ 142 h 10013"/>
              <a:gd name="connsiteX7-333" fmla="*/ 9083 w 10157"/>
              <a:gd name="connsiteY7-334" fmla="*/ 13 h 10013"/>
              <a:gd name="connsiteX8-335" fmla="*/ 466 w 10157"/>
              <a:gd name="connsiteY8-336" fmla="*/ 29 h 10013"/>
              <a:gd name="connsiteX9-337" fmla="*/ 11 w 10157"/>
              <a:gd name="connsiteY9-338" fmla="*/ 791 h 10013"/>
              <a:gd name="connsiteX10-339" fmla="*/ 210 w 10157"/>
              <a:gd name="connsiteY10-340" fmla="*/ 8745 h 10013"/>
              <a:gd name="connsiteX11-341" fmla="*/ 1213 w 10157"/>
              <a:gd name="connsiteY11-342" fmla="*/ 10013 h 10013"/>
              <a:gd name="connsiteX12-343" fmla="*/ 9216 w 10157"/>
              <a:gd name="connsiteY12-344" fmla="*/ 9987 h 10013"/>
              <a:gd name="connsiteX0-345" fmla="*/ 9164 w 10105"/>
              <a:gd name="connsiteY0-346" fmla="*/ 9987 h 10013"/>
              <a:gd name="connsiteX1-347" fmla="*/ 9156 w 10105"/>
              <a:gd name="connsiteY1-348" fmla="*/ 9793 h 10013"/>
              <a:gd name="connsiteX2-349" fmla="*/ 9945 w 10105"/>
              <a:gd name="connsiteY2-350" fmla="*/ 8616 h 10013"/>
              <a:gd name="connsiteX3-351" fmla="*/ 10105 w 10105"/>
              <a:gd name="connsiteY3-352" fmla="*/ 8629 h 10013"/>
              <a:gd name="connsiteX4-353" fmla="*/ 10016 w 10105"/>
              <a:gd name="connsiteY4-354" fmla="*/ 1410 h 10013"/>
              <a:gd name="connsiteX5-355" fmla="*/ 9874 w 10105"/>
              <a:gd name="connsiteY5-356" fmla="*/ 1423 h 10013"/>
              <a:gd name="connsiteX6-357" fmla="*/ 9031 w 10105"/>
              <a:gd name="connsiteY6-358" fmla="*/ 142 h 10013"/>
              <a:gd name="connsiteX7-359" fmla="*/ 9031 w 10105"/>
              <a:gd name="connsiteY7-360" fmla="*/ 13 h 10013"/>
              <a:gd name="connsiteX8-361" fmla="*/ 414 w 10105"/>
              <a:gd name="connsiteY8-362" fmla="*/ 29 h 10013"/>
              <a:gd name="connsiteX9-363" fmla="*/ 22 w 10105"/>
              <a:gd name="connsiteY9-364" fmla="*/ 629 h 10013"/>
              <a:gd name="connsiteX10-365" fmla="*/ 158 w 10105"/>
              <a:gd name="connsiteY10-366" fmla="*/ 8745 h 10013"/>
              <a:gd name="connsiteX11-367" fmla="*/ 1161 w 10105"/>
              <a:gd name="connsiteY11-368" fmla="*/ 10013 h 10013"/>
              <a:gd name="connsiteX12-369" fmla="*/ 9164 w 10105"/>
              <a:gd name="connsiteY12-370" fmla="*/ 9987 h 10013"/>
              <a:gd name="connsiteX0-371" fmla="*/ 9164 w 10105"/>
              <a:gd name="connsiteY0-372" fmla="*/ 9987 h 10013"/>
              <a:gd name="connsiteX1-373" fmla="*/ 9156 w 10105"/>
              <a:gd name="connsiteY1-374" fmla="*/ 9793 h 10013"/>
              <a:gd name="connsiteX2-375" fmla="*/ 9945 w 10105"/>
              <a:gd name="connsiteY2-376" fmla="*/ 8616 h 10013"/>
              <a:gd name="connsiteX3-377" fmla="*/ 10105 w 10105"/>
              <a:gd name="connsiteY3-378" fmla="*/ 8629 h 10013"/>
              <a:gd name="connsiteX4-379" fmla="*/ 10016 w 10105"/>
              <a:gd name="connsiteY4-380" fmla="*/ 1410 h 10013"/>
              <a:gd name="connsiteX5-381" fmla="*/ 9874 w 10105"/>
              <a:gd name="connsiteY5-382" fmla="*/ 1423 h 10013"/>
              <a:gd name="connsiteX6-383" fmla="*/ 9031 w 10105"/>
              <a:gd name="connsiteY6-384" fmla="*/ 142 h 10013"/>
              <a:gd name="connsiteX7-385" fmla="*/ 9031 w 10105"/>
              <a:gd name="connsiteY7-386" fmla="*/ 13 h 10013"/>
              <a:gd name="connsiteX8-387" fmla="*/ 414 w 10105"/>
              <a:gd name="connsiteY8-388" fmla="*/ 29 h 10013"/>
              <a:gd name="connsiteX9-389" fmla="*/ 22 w 10105"/>
              <a:gd name="connsiteY9-390" fmla="*/ 629 h 10013"/>
              <a:gd name="connsiteX10-391" fmla="*/ 158 w 10105"/>
              <a:gd name="connsiteY10-392" fmla="*/ 8745 h 10013"/>
              <a:gd name="connsiteX11-393" fmla="*/ 1161 w 10105"/>
              <a:gd name="connsiteY11-394" fmla="*/ 10013 h 10013"/>
              <a:gd name="connsiteX12-395" fmla="*/ 9164 w 10105"/>
              <a:gd name="connsiteY12-396" fmla="*/ 9987 h 10013"/>
              <a:gd name="connsiteX0-397" fmla="*/ 9170 w 10111"/>
              <a:gd name="connsiteY0-398" fmla="*/ 9987 h 10013"/>
              <a:gd name="connsiteX1-399" fmla="*/ 9162 w 10111"/>
              <a:gd name="connsiteY1-400" fmla="*/ 9793 h 10013"/>
              <a:gd name="connsiteX2-401" fmla="*/ 9951 w 10111"/>
              <a:gd name="connsiteY2-402" fmla="*/ 8616 h 10013"/>
              <a:gd name="connsiteX3-403" fmla="*/ 10111 w 10111"/>
              <a:gd name="connsiteY3-404" fmla="*/ 8629 h 10013"/>
              <a:gd name="connsiteX4-405" fmla="*/ 10022 w 10111"/>
              <a:gd name="connsiteY4-406" fmla="*/ 1410 h 10013"/>
              <a:gd name="connsiteX5-407" fmla="*/ 9880 w 10111"/>
              <a:gd name="connsiteY5-408" fmla="*/ 1423 h 10013"/>
              <a:gd name="connsiteX6-409" fmla="*/ 9037 w 10111"/>
              <a:gd name="connsiteY6-410" fmla="*/ 142 h 10013"/>
              <a:gd name="connsiteX7-411" fmla="*/ 9037 w 10111"/>
              <a:gd name="connsiteY7-412" fmla="*/ 13 h 10013"/>
              <a:gd name="connsiteX8-413" fmla="*/ 420 w 10111"/>
              <a:gd name="connsiteY8-414" fmla="*/ 29 h 10013"/>
              <a:gd name="connsiteX9-415" fmla="*/ 19 w 10111"/>
              <a:gd name="connsiteY9-416" fmla="*/ 669 h 10013"/>
              <a:gd name="connsiteX10-417" fmla="*/ 164 w 10111"/>
              <a:gd name="connsiteY10-418" fmla="*/ 8745 h 10013"/>
              <a:gd name="connsiteX11-419" fmla="*/ 1167 w 10111"/>
              <a:gd name="connsiteY11-420" fmla="*/ 10013 h 10013"/>
              <a:gd name="connsiteX12-421" fmla="*/ 9170 w 10111"/>
              <a:gd name="connsiteY12-422" fmla="*/ 9987 h 10013"/>
              <a:gd name="connsiteX0-423" fmla="*/ 9170 w 10111"/>
              <a:gd name="connsiteY0-424" fmla="*/ 9987 h 10013"/>
              <a:gd name="connsiteX1-425" fmla="*/ 9162 w 10111"/>
              <a:gd name="connsiteY1-426" fmla="*/ 9793 h 10013"/>
              <a:gd name="connsiteX2-427" fmla="*/ 9951 w 10111"/>
              <a:gd name="connsiteY2-428" fmla="*/ 8616 h 10013"/>
              <a:gd name="connsiteX3-429" fmla="*/ 10111 w 10111"/>
              <a:gd name="connsiteY3-430" fmla="*/ 8629 h 10013"/>
              <a:gd name="connsiteX4-431" fmla="*/ 10022 w 10111"/>
              <a:gd name="connsiteY4-432" fmla="*/ 1410 h 10013"/>
              <a:gd name="connsiteX5-433" fmla="*/ 9880 w 10111"/>
              <a:gd name="connsiteY5-434" fmla="*/ 1423 h 10013"/>
              <a:gd name="connsiteX6-435" fmla="*/ 9037 w 10111"/>
              <a:gd name="connsiteY6-436" fmla="*/ 142 h 10013"/>
              <a:gd name="connsiteX7-437" fmla="*/ 9037 w 10111"/>
              <a:gd name="connsiteY7-438" fmla="*/ 13 h 10013"/>
              <a:gd name="connsiteX8-439" fmla="*/ 420 w 10111"/>
              <a:gd name="connsiteY8-440" fmla="*/ 29 h 10013"/>
              <a:gd name="connsiteX9-441" fmla="*/ 19 w 10111"/>
              <a:gd name="connsiteY9-442" fmla="*/ 669 h 10013"/>
              <a:gd name="connsiteX10-443" fmla="*/ 164 w 10111"/>
              <a:gd name="connsiteY10-444" fmla="*/ 8745 h 10013"/>
              <a:gd name="connsiteX11-445" fmla="*/ 1167 w 10111"/>
              <a:gd name="connsiteY11-446" fmla="*/ 10013 h 10013"/>
              <a:gd name="connsiteX12-447" fmla="*/ 9170 w 10111"/>
              <a:gd name="connsiteY12-448" fmla="*/ 9987 h 10013"/>
              <a:gd name="connsiteX0-449" fmla="*/ 9170 w 10111"/>
              <a:gd name="connsiteY0-450" fmla="*/ 9987 h 10013"/>
              <a:gd name="connsiteX1-451" fmla="*/ 9162 w 10111"/>
              <a:gd name="connsiteY1-452" fmla="*/ 9793 h 10013"/>
              <a:gd name="connsiteX2-453" fmla="*/ 9951 w 10111"/>
              <a:gd name="connsiteY2-454" fmla="*/ 8616 h 10013"/>
              <a:gd name="connsiteX3-455" fmla="*/ 10111 w 10111"/>
              <a:gd name="connsiteY3-456" fmla="*/ 8629 h 10013"/>
              <a:gd name="connsiteX4-457" fmla="*/ 10022 w 10111"/>
              <a:gd name="connsiteY4-458" fmla="*/ 1410 h 10013"/>
              <a:gd name="connsiteX5-459" fmla="*/ 9880 w 10111"/>
              <a:gd name="connsiteY5-460" fmla="*/ 1423 h 10013"/>
              <a:gd name="connsiteX6-461" fmla="*/ 9037 w 10111"/>
              <a:gd name="connsiteY6-462" fmla="*/ 142 h 10013"/>
              <a:gd name="connsiteX7-463" fmla="*/ 9037 w 10111"/>
              <a:gd name="connsiteY7-464" fmla="*/ 13 h 10013"/>
              <a:gd name="connsiteX8-465" fmla="*/ 420 w 10111"/>
              <a:gd name="connsiteY8-466" fmla="*/ 29 h 10013"/>
              <a:gd name="connsiteX9-467" fmla="*/ 19 w 10111"/>
              <a:gd name="connsiteY9-468" fmla="*/ 669 h 10013"/>
              <a:gd name="connsiteX10-469" fmla="*/ 164 w 10111"/>
              <a:gd name="connsiteY10-470" fmla="*/ 8745 h 10013"/>
              <a:gd name="connsiteX11-471" fmla="*/ 1167 w 10111"/>
              <a:gd name="connsiteY11-472" fmla="*/ 10013 h 10013"/>
              <a:gd name="connsiteX12-473" fmla="*/ 9170 w 10111"/>
              <a:gd name="connsiteY12-474" fmla="*/ 9987 h 10013"/>
              <a:gd name="connsiteX0-475" fmla="*/ 9170 w 10111"/>
              <a:gd name="connsiteY0-476" fmla="*/ 9987 h 10013"/>
              <a:gd name="connsiteX1-477" fmla="*/ 9162 w 10111"/>
              <a:gd name="connsiteY1-478" fmla="*/ 9793 h 10013"/>
              <a:gd name="connsiteX2-479" fmla="*/ 9951 w 10111"/>
              <a:gd name="connsiteY2-480" fmla="*/ 8616 h 10013"/>
              <a:gd name="connsiteX3-481" fmla="*/ 10111 w 10111"/>
              <a:gd name="connsiteY3-482" fmla="*/ 8629 h 10013"/>
              <a:gd name="connsiteX4-483" fmla="*/ 10022 w 10111"/>
              <a:gd name="connsiteY4-484" fmla="*/ 1410 h 10013"/>
              <a:gd name="connsiteX5-485" fmla="*/ 9880 w 10111"/>
              <a:gd name="connsiteY5-486" fmla="*/ 1423 h 10013"/>
              <a:gd name="connsiteX6-487" fmla="*/ 9037 w 10111"/>
              <a:gd name="connsiteY6-488" fmla="*/ 142 h 10013"/>
              <a:gd name="connsiteX7-489" fmla="*/ 9037 w 10111"/>
              <a:gd name="connsiteY7-490" fmla="*/ 13 h 10013"/>
              <a:gd name="connsiteX8-491" fmla="*/ 540 w 10111"/>
              <a:gd name="connsiteY8-492" fmla="*/ 29 h 10013"/>
              <a:gd name="connsiteX9-493" fmla="*/ 19 w 10111"/>
              <a:gd name="connsiteY9-494" fmla="*/ 669 h 10013"/>
              <a:gd name="connsiteX10-495" fmla="*/ 164 w 10111"/>
              <a:gd name="connsiteY10-496" fmla="*/ 8745 h 10013"/>
              <a:gd name="connsiteX11-497" fmla="*/ 1167 w 10111"/>
              <a:gd name="connsiteY11-498" fmla="*/ 10013 h 10013"/>
              <a:gd name="connsiteX12-499" fmla="*/ 9170 w 10111"/>
              <a:gd name="connsiteY12-500" fmla="*/ 9987 h 10013"/>
              <a:gd name="connsiteX0-501" fmla="*/ 9170 w 10111"/>
              <a:gd name="connsiteY0-502" fmla="*/ 9987 h 10013"/>
              <a:gd name="connsiteX1-503" fmla="*/ 9162 w 10111"/>
              <a:gd name="connsiteY1-504" fmla="*/ 9793 h 10013"/>
              <a:gd name="connsiteX2-505" fmla="*/ 9951 w 10111"/>
              <a:gd name="connsiteY2-506" fmla="*/ 8616 h 10013"/>
              <a:gd name="connsiteX3-507" fmla="*/ 10111 w 10111"/>
              <a:gd name="connsiteY3-508" fmla="*/ 8629 h 10013"/>
              <a:gd name="connsiteX4-509" fmla="*/ 10022 w 10111"/>
              <a:gd name="connsiteY4-510" fmla="*/ 1410 h 10013"/>
              <a:gd name="connsiteX5-511" fmla="*/ 9880 w 10111"/>
              <a:gd name="connsiteY5-512" fmla="*/ 1423 h 10013"/>
              <a:gd name="connsiteX6-513" fmla="*/ 9037 w 10111"/>
              <a:gd name="connsiteY6-514" fmla="*/ 142 h 10013"/>
              <a:gd name="connsiteX7-515" fmla="*/ 9037 w 10111"/>
              <a:gd name="connsiteY7-516" fmla="*/ 13 h 10013"/>
              <a:gd name="connsiteX8-517" fmla="*/ 540 w 10111"/>
              <a:gd name="connsiteY8-518" fmla="*/ 29 h 10013"/>
              <a:gd name="connsiteX9-519" fmla="*/ 19 w 10111"/>
              <a:gd name="connsiteY9-520" fmla="*/ 803 h 10013"/>
              <a:gd name="connsiteX10-521" fmla="*/ 164 w 10111"/>
              <a:gd name="connsiteY10-522" fmla="*/ 8745 h 10013"/>
              <a:gd name="connsiteX11-523" fmla="*/ 1167 w 10111"/>
              <a:gd name="connsiteY11-524" fmla="*/ 10013 h 10013"/>
              <a:gd name="connsiteX12-525" fmla="*/ 9170 w 10111"/>
              <a:gd name="connsiteY12-526" fmla="*/ 9987 h 10013"/>
              <a:gd name="connsiteX0-527" fmla="*/ 9170 w 10111"/>
              <a:gd name="connsiteY0-528" fmla="*/ 9987 h 10013"/>
              <a:gd name="connsiteX1-529" fmla="*/ 9162 w 10111"/>
              <a:gd name="connsiteY1-530" fmla="*/ 9793 h 10013"/>
              <a:gd name="connsiteX2-531" fmla="*/ 9951 w 10111"/>
              <a:gd name="connsiteY2-532" fmla="*/ 8616 h 10013"/>
              <a:gd name="connsiteX3-533" fmla="*/ 10111 w 10111"/>
              <a:gd name="connsiteY3-534" fmla="*/ 8629 h 10013"/>
              <a:gd name="connsiteX4-535" fmla="*/ 10022 w 10111"/>
              <a:gd name="connsiteY4-536" fmla="*/ 1410 h 10013"/>
              <a:gd name="connsiteX5-537" fmla="*/ 9880 w 10111"/>
              <a:gd name="connsiteY5-538" fmla="*/ 1423 h 10013"/>
              <a:gd name="connsiteX6-539" fmla="*/ 9037 w 10111"/>
              <a:gd name="connsiteY6-540" fmla="*/ 142 h 10013"/>
              <a:gd name="connsiteX7-541" fmla="*/ 9037 w 10111"/>
              <a:gd name="connsiteY7-542" fmla="*/ 13 h 10013"/>
              <a:gd name="connsiteX8-543" fmla="*/ 540 w 10111"/>
              <a:gd name="connsiteY8-544" fmla="*/ 29 h 10013"/>
              <a:gd name="connsiteX9-545" fmla="*/ 19 w 10111"/>
              <a:gd name="connsiteY9-546" fmla="*/ 803 h 10013"/>
              <a:gd name="connsiteX10-547" fmla="*/ 164 w 10111"/>
              <a:gd name="connsiteY10-548" fmla="*/ 8745 h 10013"/>
              <a:gd name="connsiteX11-549" fmla="*/ 1167 w 10111"/>
              <a:gd name="connsiteY11-550" fmla="*/ 10013 h 10013"/>
              <a:gd name="connsiteX12-551" fmla="*/ 9170 w 10111"/>
              <a:gd name="connsiteY12-552" fmla="*/ 9987 h 10013"/>
              <a:gd name="connsiteX0-553" fmla="*/ 9170 w 10111"/>
              <a:gd name="connsiteY0-554" fmla="*/ 9987 h 10013"/>
              <a:gd name="connsiteX1-555" fmla="*/ 9162 w 10111"/>
              <a:gd name="connsiteY1-556" fmla="*/ 9793 h 10013"/>
              <a:gd name="connsiteX2-557" fmla="*/ 9951 w 10111"/>
              <a:gd name="connsiteY2-558" fmla="*/ 8616 h 10013"/>
              <a:gd name="connsiteX3-559" fmla="*/ 10111 w 10111"/>
              <a:gd name="connsiteY3-560" fmla="*/ 8629 h 10013"/>
              <a:gd name="connsiteX4-561" fmla="*/ 10022 w 10111"/>
              <a:gd name="connsiteY4-562" fmla="*/ 1410 h 10013"/>
              <a:gd name="connsiteX5-563" fmla="*/ 9880 w 10111"/>
              <a:gd name="connsiteY5-564" fmla="*/ 1423 h 10013"/>
              <a:gd name="connsiteX6-565" fmla="*/ 9037 w 10111"/>
              <a:gd name="connsiteY6-566" fmla="*/ 142 h 10013"/>
              <a:gd name="connsiteX7-567" fmla="*/ 9037 w 10111"/>
              <a:gd name="connsiteY7-568" fmla="*/ 13 h 10013"/>
              <a:gd name="connsiteX8-569" fmla="*/ 540 w 10111"/>
              <a:gd name="connsiteY8-570" fmla="*/ 29 h 10013"/>
              <a:gd name="connsiteX9-571" fmla="*/ 19 w 10111"/>
              <a:gd name="connsiteY9-572" fmla="*/ 803 h 10013"/>
              <a:gd name="connsiteX10-573" fmla="*/ 164 w 10111"/>
              <a:gd name="connsiteY10-574" fmla="*/ 8745 h 10013"/>
              <a:gd name="connsiteX11-575" fmla="*/ 1167 w 10111"/>
              <a:gd name="connsiteY11-576" fmla="*/ 10013 h 10013"/>
              <a:gd name="connsiteX12-577" fmla="*/ 9170 w 10111"/>
              <a:gd name="connsiteY12-578" fmla="*/ 9987 h 10013"/>
              <a:gd name="connsiteX0-579" fmla="*/ 9243 w 10184"/>
              <a:gd name="connsiteY0-580" fmla="*/ 9987 h 10134"/>
              <a:gd name="connsiteX1-581" fmla="*/ 9235 w 10184"/>
              <a:gd name="connsiteY1-582" fmla="*/ 9793 h 10134"/>
              <a:gd name="connsiteX2-583" fmla="*/ 10024 w 10184"/>
              <a:gd name="connsiteY2-584" fmla="*/ 8616 h 10134"/>
              <a:gd name="connsiteX3-585" fmla="*/ 10184 w 10184"/>
              <a:gd name="connsiteY3-586" fmla="*/ 8629 h 10134"/>
              <a:gd name="connsiteX4-587" fmla="*/ 10095 w 10184"/>
              <a:gd name="connsiteY4-588" fmla="*/ 1410 h 10134"/>
              <a:gd name="connsiteX5-589" fmla="*/ 9953 w 10184"/>
              <a:gd name="connsiteY5-590" fmla="*/ 1423 h 10134"/>
              <a:gd name="connsiteX6-591" fmla="*/ 9110 w 10184"/>
              <a:gd name="connsiteY6-592" fmla="*/ 142 h 10134"/>
              <a:gd name="connsiteX7-593" fmla="*/ 9110 w 10184"/>
              <a:gd name="connsiteY7-594" fmla="*/ 13 h 10134"/>
              <a:gd name="connsiteX8-595" fmla="*/ 613 w 10184"/>
              <a:gd name="connsiteY8-596" fmla="*/ 29 h 10134"/>
              <a:gd name="connsiteX9-597" fmla="*/ 92 w 10184"/>
              <a:gd name="connsiteY9-598" fmla="*/ 803 h 10134"/>
              <a:gd name="connsiteX10-599" fmla="*/ 93 w 10184"/>
              <a:gd name="connsiteY10-600" fmla="*/ 9253 h 10134"/>
              <a:gd name="connsiteX11-601" fmla="*/ 1240 w 10184"/>
              <a:gd name="connsiteY11-602" fmla="*/ 10013 h 10134"/>
              <a:gd name="connsiteX12-603" fmla="*/ 9243 w 10184"/>
              <a:gd name="connsiteY12-604" fmla="*/ 9987 h 10134"/>
              <a:gd name="connsiteX0-605" fmla="*/ 9243 w 10184"/>
              <a:gd name="connsiteY0-606" fmla="*/ 9987 h 10134"/>
              <a:gd name="connsiteX1-607" fmla="*/ 9235 w 10184"/>
              <a:gd name="connsiteY1-608" fmla="*/ 9793 h 10134"/>
              <a:gd name="connsiteX2-609" fmla="*/ 10024 w 10184"/>
              <a:gd name="connsiteY2-610" fmla="*/ 8616 h 10134"/>
              <a:gd name="connsiteX3-611" fmla="*/ 10184 w 10184"/>
              <a:gd name="connsiteY3-612" fmla="*/ 8629 h 10134"/>
              <a:gd name="connsiteX4-613" fmla="*/ 10095 w 10184"/>
              <a:gd name="connsiteY4-614" fmla="*/ 1410 h 10134"/>
              <a:gd name="connsiteX5-615" fmla="*/ 9953 w 10184"/>
              <a:gd name="connsiteY5-616" fmla="*/ 1423 h 10134"/>
              <a:gd name="connsiteX6-617" fmla="*/ 9110 w 10184"/>
              <a:gd name="connsiteY6-618" fmla="*/ 142 h 10134"/>
              <a:gd name="connsiteX7-619" fmla="*/ 9110 w 10184"/>
              <a:gd name="connsiteY7-620" fmla="*/ 13 h 10134"/>
              <a:gd name="connsiteX8-621" fmla="*/ 613 w 10184"/>
              <a:gd name="connsiteY8-622" fmla="*/ 29 h 10134"/>
              <a:gd name="connsiteX9-623" fmla="*/ 92 w 10184"/>
              <a:gd name="connsiteY9-624" fmla="*/ 803 h 10134"/>
              <a:gd name="connsiteX10-625" fmla="*/ 93 w 10184"/>
              <a:gd name="connsiteY10-626" fmla="*/ 9253 h 10134"/>
              <a:gd name="connsiteX11-627" fmla="*/ 1240 w 10184"/>
              <a:gd name="connsiteY11-628" fmla="*/ 10013 h 10134"/>
              <a:gd name="connsiteX12-629" fmla="*/ 9243 w 10184"/>
              <a:gd name="connsiteY12-630" fmla="*/ 9987 h 10134"/>
              <a:gd name="connsiteX0-631" fmla="*/ 9243 w 10184"/>
              <a:gd name="connsiteY0-632" fmla="*/ 9987 h 10013"/>
              <a:gd name="connsiteX1-633" fmla="*/ 9235 w 10184"/>
              <a:gd name="connsiteY1-634" fmla="*/ 9793 h 10013"/>
              <a:gd name="connsiteX2-635" fmla="*/ 10024 w 10184"/>
              <a:gd name="connsiteY2-636" fmla="*/ 8616 h 10013"/>
              <a:gd name="connsiteX3-637" fmla="*/ 10184 w 10184"/>
              <a:gd name="connsiteY3-638" fmla="*/ 8629 h 10013"/>
              <a:gd name="connsiteX4-639" fmla="*/ 10095 w 10184"/>
              <a:gd name="connsiteY4-640" fmla="*/ 1410 h 10013"/>
              <a:gd name="connsiteX5-641" fmla="*/ 9953 w 10184"/>
              <a:gd name="connsiteY5-642" fmla="*/ 1423 h 10013"/>
              <a:gd name="connsiteX6-643" fmla="*/ 9110 w 10184"/>
              <a:gd name="connsiteY6-644" fmla="*/ 142 h 10013"/>
              <a:gd name="connsiteX7-645" fmla="*/ 9110 w 10184"/>
              <a:gd name="connsiteY7-646" fmla="*/ 13 h 10013"/>
              <a:gd name="connsiteX8-647" fmla="*/ 613 w 10184"/>
              <a:gd name="connsiteY8-648" fmla="*/ 29 h 10013"/>
              <a:gd name="connsiteX9-649" fmla="*/ 92 w 10184"/>
              <a:gd name="connsiteY9-650" fmla="*/ 803 h 10013"/>
              <a:gd name="connsiteX10-651" fmla="*/ 93 w 10184"/>
              <a:gd name="connsiteY10-652" fmla="*/ 9253 h 10013"/>
              <a:gd name="connsiteX11-653" fmla="*/ 1240 w 10184"/>
              <a:gd name="connsiteY11-654" fmla="*/ 10013 h 10013"/>
              <a:gd name="connsiteX12-655" fmla="*/ 9243 w 10184"/>
              <a:gd name="connsiteY12-656" fmla="*/ 9987 h 10013"/>
              <a:gd name="connsiteX0-657" fmla="*/ 9355 w 10296"/>
              <a:gd name="connsiteY0-658" fmla="*/ 9987 h 10079"/>
              <a:gd name="connsiteX1-659" fmla="*/ 9347 w 10296"/>
              <a:gd name="connsiteY1-660" fmla="*/ 9793 h 10079"/>
              <a:gd name="connsiteX2-661" fmla="*/ 10136 w 10296"/>
              <a:gd name="connsiteY2-662" fmla="*/ 8616 h 10079"/>
              <a:gd name="connsiteX3-663" fmla="*/ 10296 w 10296"/>
              <a:gd name="connsiteY3-664" fmla="*/ 8629 h 10079"/>
              <a:gd name="connsiteX4-665" fmla="*/ 10207 w 10296"/>
              <a:gd name="connsiteY4-666" fmla="*/ 1410 h 10079"/>
              <a:gd name="connsiteX5-667" fmla="*/ 10065 w 10296"/>
              <a:gd name="connsiteY5-668" fmla="*/ 1423 h 10079"/>
              <a:gd name="connsiteX6-669" fmla="*/ 9222 w 10296"/>
              <a:gd name="connsiteY6-670" fmla="*/ 142 h 10079"/>
              <a:gd name="connsiteX7-671" fmla="*/ 9222 w 10296"/>
              <a:gd name="connsiteY7-672" fmla="*/ 13 h 10079"/>
              <a:gd name="connsiteX8-673" fmla="*/ 725 w 10296"/>
              <a:gd name="connsiteY8-674" fmla="*/ 29 h 10079"/>
              <a:gd name="connsiteX9-675" fmla="*/ 204 w 10296"/>
              <a:gd name="connsiteY9-676" fmla="*/ 803 h 10079"/>
              <a:gd name="connsiteX10-677" fmla="*/ 205 w 10296"/>
              <a:gd name="connsiteY10-678" fmla="*/ 9253 h 10079"/>
              <a:gd name="connsiteX11-679" fmla="*/ 760 w 10296"/>
              <a:gd name="connsiteY11-680" fmla="*/ 10079 h 10079"/>
              <a:gd name="connsiteX12-681" fmla="*/ 9355 w 10296"/>
              <a:gd name="connsiteY12-682" fmla="*/ 9987 h 10079"/>
              <a:gd name="connsiteX0-683" fmla="*/ 9361 w 10302"/>
              <a:gd name="connsiteY0-684" fmla="*/ 9987 h 10079"/>
              <a:gd name="connsiteX1-685" fmla="*/ 9353 w 10302"/>
              <a:gd name="connsiteY1-686" fmla="*/ 9793 h 10079"/>
              <a:gd name="connsiteX2-687" fmla="*/ 10142 w 10302"/>
              <a:gd name="connsiteY2-688" fmla="*/ 8616 h 10079"/>
              <a:gd name="connsiteX3-689" fmla="*/ 10302 w 10302"/>
              <a:gd name="connsiteY3-690" fmla="*/ 8629 h 10079"/>
              <a:gd name="connsiteX4-691" fmla="*/ 10213 w 10302"/>
              <a:gd name="connsiteY4-692" fmla="*/ 1410 h 10079"/>
              <a:gd name="connsiteX5-693" fmla="*/ 10071 w 10302"/>
              <a:gd name="connsiteY5-694" fmla="*/ 1423 h 10079"/>
              <a:gd name="connsiteX6-695" fmla="*/ 9228 w 10302"/>
              <a:gd name="connsiteY6-696" fmla="*/ 142 h 10079"/>
              <a:gd name="connsiteX7-697" fmla="*/ 9228 w 10302"/>
              <a:gd name="connsiteY7-698" fmla="*/ 13 h 10079"/>
              <a:gd name="connsiteX8-699" fmla="*/ 731 w 10302"/>
              <a:gd name="connsiteY8-700" fmla="*/ 29 h 10079"/>
              <a:gd name="connsiteX9-701" fmla="*/ 210 w 10302"/>
              <a:gd name="connsiteY9-702" fmla="*/ 803 h 10079"/>
              <a:gd name="connsiteX10-703" fmla="*/ 211 w 10302"/>
              <a:gd name="connsiteY10-704" fmla="*/ 9253 h 10079"/>
              <a:gd name="connsiteX11-705" fmla="*/ 766 w 10302"/>
              <a:gd name="connsiteY11-706" fmla="*/ 10079 h 10079"/>
              <a:gd name="connsiteX12-707" fmla="*/ 9361 w 10302"/>
              <a:gd name="connsiteY12-708" fmla="*/ 9987 h 10079"/>
              <a:gd name="connsiteX0-709" fmla="*/ 9361 w 10302"/>
              <a:gd name="connsiteY0-710" fmla="*/ 9987 h 10079"/>
              <a:gd name="connsiteX1-711" fmla="*/ 9353 w 10302"/>
              <a:gd name="connsiteY1-712" fmla="*/ 9793 h 10079"/>
              <a:gd name="connsiteX2-713" fmla="*/ 10142 w 10302"/>
              <a:gd name="connsiteY2-714" fmla="*/ 8616 h 10079"/>
              <a:gd name="connsiteX3-715" fmla="*/ 10302 w 10302"/>
              <a:gd name="connsiteY3-716" fmla="*/ 8629 h 10079"/>
              <a:gd name="connsiteX4-717" fmla="*/ 10213 w 10302"/>
              <a:gd name="connsiteY4-718" fmla="*/ 1410 h 10079"/>
              <a:gd name="connsiteX5-719" fmla="*/ 10071 w 10302"/>
              <a:gd name="connsiteY5-720" fmla="*/ 1423 h 10079"/>
              <a:gd name="connsiteX6-721" fmla="*/ 9228 w 10302"/>
              <a:gd name="connsiteY6-722" fmla="*/ 142 h 10079"/>
              <a:gd name="connsiteX7-723" fmla="*/ 9228 w 10302"/>
              <a:gd name="connsiteY7-724" fmla="*/ 13 h 10079"/>
              <a:gd name="connsiteX8-725" fmla="*/ 731 w 10302"/>
              <a:gd name="connsiteY8-726" fmla="*/ 29 h 10079"/>
              <a:gd name="connsiteX9-727" fmla="*/ 210 w 10302"/>
              <a:gd name="connsiteY9-728" fmla="*/ 803 h 10079"/>
              <a:gd name="connsiteX10-729" fmla="*/ 211 w 10302"/>
              <a:gd name="connsiteY10-730" fmla="*/ 9253 h 10079"/>
              <a:gd name="connsiteX11-731" fmla="*/ 766 w 10302"/>
              <a:gd name="connsiteY11-732" fmla="*/ 10079 h 10079"/>
              <a:gd name="connsiteX12-733" fmla="*/ 9361 w 10302"/>
              <a:gd name="connsiteY12-734" fmla="*/ 9987 h 10079"/>
              <a:gd name="connsiteX0-735" fmla="*/ 9244 w 10185"/>
              <a:gd name="connsiteY0-736" fmla="*/ 9987 h 10079"/>
              <a:gd name="connsiteX1-737" fmla="*/ 9236 w 10185"/>
              <a:gd name="connsiteY1-738" fmla="*/ 9793 h 10079"/>
              <a:gd name="connsiteX2-739" fmla="*/ 10025 w 10185"/>
              <a:gd name="connsiteY2-740" fmla="*/ 8616 h 10079"/>
              <a:gd name="connsiteX3-741" fmla="*/ 10185 w 10185"/>
              <a:gd name="connsiteY3-742" fmla="*/ 8629 h 10079"/>
              <a:gd name="connsiteX4-743" fmla="*/ 10096 w 10185"/>
              <a:gd name="connsiteY4-744" fmla="*/ 1410 h 10079"/>
              <a:gd name="connsiteX5-745" fmla="*/ 9954 w 10185"/>
              <a:gd name="connsiteY5-746" fmla="*/ 1423 h 10079"/>
              <a:gd name="connsiteX6-747" fmla="*/ 9111 w 10185"/>
              <a:gd name="connsiteY6-748" fmla="*/ 142 h 10079"/>
              <a:gd name="connsiteX7-749" fmla="*/ 9111 w 10185"/>
              <a:gd name="connsiteY7-750" fmla="*/ 13 h 10079"/>
              <a:gd name="connsiteX8-751" fmla="*/ 614 w 10185"/>
              <a:gd name="connsiteY8-752" fmla="*/ 29 h 10079"/>
              <a:gd name="connsiteX9-753" fmla="*/ 93 w 10185"/>
              <a:gd name="connsiteY9-754" fmla="*/ 803 h 10079"/>
              <a:gd name="connsiteX10-755" fmla="*/ 94 w 10185"/>
              <a:gd name="connsiteY10-756" fmla="*/ 9253 h 10079"/>
              <a:gd name="connsiteX11-757" fmla="*/ 649 w 10185"/>
              <a:gd name="connsiteY11-758" fmla="*/ 10079 h 10079"/>
              <a:gd name="connsiteX12-759" fmla="*/ 9244 w 10185"/>
              <a:gd name="connsiteY12-760" fmla="*/ 9987 h 10079"/>
              <a:gd name="connsiteX0-761" fmla="*/ 9244 w 10185"/>
              <a:gd name="connsiteY0-762" fmla="*/ 9987 h 10079"/>
              <a:gd name="connsiteX1-763" fmla="*/ 9236 w 10185"/>
              <a:gd name="connsiteY1-764" fmla="*/ 9793 h 10079"/>
              <a:gd name="connsiteX2-765" fmla="*/ 10025 w 10185"/>
              <a:gd name="connsiteY2-766" fmla="*/ 8616 h 10079"/>
              <a:gd name="connsiteX3-767" fmla="*/ 10185 w 10185"/>
              <a:gd name="connsiteY3-768" fmla="*/ 8629 h 10079"/>
              <a:gd name="connsiteX4-769" fmla="*/ 10096 w 10185"/>
              <a:gd name="connsiteY4-770" fmla="*/ 1410 h 10079"/>
              <a:gd name="connsiteX5-771" fmla="*/ 9954 w 10185"/>
              <a:gd name="connsiteY5-772" fmla="*/ 1423 h 10079"/>
              <a:gd name="connsiteX6-773" fmla="*/ 9111 w 10185"/>
              <a:gd name="connsiteY6-774" fmla="*/ 142 h 10079"/>
              <a:gd name="connsiteX7-775" fmla="*/ 9111 w 10185"/>
              <a:gd name="connsiteY7-776" fmla="*/ 13 h 10079"/>
              <a:gd name="connsiteX8-777" fmla="*/ 614 w 10185"/>
              <a:gd name="connsiteY8-778" fmla="*/ 29 h 10079"/>
              <a:gd name="connsiteX9-779" fmla="*/ 93 w 10185"/>
              <a:gd name="connsiteY9-780" fmla="*/ 803 h 10079"/>
              <a:gd name="connsiteX10-781" fmla="*/ 94 w 10185"/>
              <a:gd name="connsiteY10-782" fmla="*/ 9253 h 10079"/>
              <a:gd name="connsiteX11-783" fmla="*/ 649 w 10185"/>
              <a:gd name="connsiteY11-784" fmla="*/ 10079 h 10079"/>
              <a:gd name="connsiteX12-785" fmla="*/ 9244 w 10185"/>
              <a:gd name="connsiteY12-786" fmla="*/ 9987 h 10079"/>
              <a:gd name="connsiteX0-787" fmla="*/ 9244 w 10185"/>
              <a:gd name="connsiteY0-788" fmla="*/ 9987 h 10079"/>
              <a:gd name="connsiteX1-789" fmla="*/ 9236 w 10185"/>
              <a:gd name="connsiteY1-790" fmla="*/ 9793 h 10079"/>
              <a:gd name="connsiteX2-791" fmla="*/ 10025 w 10185"/>
              <a:gd name="connsiteY2-792" fmla="*/ 8616 h 10079"/>
              <a:gd name="connsiteX3-793" fmla="*/ 10185 w 10185"/>
              <a:gd name="connsiteY3-794" fmla="*/ 8629 h 10079"/>
              <a:gd name="connsiteX4-795" fmla="*/ 10096 w 10185"/>
              <a:gd name="connsiteY4-796" fmla="*/ 1410 h 10079"/>
              <a:gd name="connsiteX5-797" fmla="*/ 9954 w 10185"/>
              <a:gd name="connsiteY5-798" fmla="*/ 1423 h 10079"/>
              <a:gd name="connsiteX6-799" fmla="*/ 9111 w 10185"/>
              <a:gd name="connsiteY6-800" fmla="*/ 142 h 10079"/>
              <a:gd name="connsiteX7-801" fmla="*/ 9111 w 10185"/>
              <a:gd name="connsiteY7-802" fmla="*/ 13 h 10079"/>
              <a:gd name="connsiteX8-803" fmla="*/ 614 w 10185"/>
              <a:gd name="connsiteY8-804" fmla="*/ 29 h 10079"/>
              <a:gd name="connsiteX9-805" fmla="*/ 93 w 10185"/>
              <a:gd name="connsiteY9-806" fmla="*/ 803 h 10079"/>
              <a:gd name="connsiteX10-807" fmla="*/ 94 w 10185"/>
              <a:gd name="connsiteY10-808" fmla="*/ 9253 h 10079"/>
              <a:gd name="connsiteX11-809" fmla="*/ 649 w 10185"/>
              <a:gd name="connsiteY11-810" fmla="*/ 10079 h 10079"/>
              <a:gd name="connsiteX12-811" fmla="*/ 9244 w 10185"/>
              <a:gd name="connsiteY12-812" fmla="*/ 9987 h 10079"/>
              <a:gd name="connsiteX0-813" fmla="*/ 9241 w 10182"/>
              <a:gd name="connsiteY0-814" fmla="*/ 9987 h 10079"/>
              <a:gd name="connsiteX1-815" fmla="*/ 9233 w 10182"/>
              <a:gd name="connsiteY1-816" fmla="*/ 9793 h 10079"/>
              <a:gd name="connsiteX2-817" fmla="*/ 10022 w 10182"/>
              <a:gd name="connsiteY2-818" fmla="*/ 8616 h 10079"/>
              <a:gd name="connsiteX3-819" fmla="*/ 10182 w 10182"/>
              <a:gd name="connsiteY3-820" fmla="*/ 8629 h 10079"/>
              <a:gd name="connsiteX4-821" fmla="*/ 10093 w 10182"/>
              <a:gd name="connsiteY4-822" fmla="*/ 1410 h 10079"/>
              <a:gd name="connsiteX5-823" fmla="*/ 9951 w 10182"/>
              <a:gd name="connsiteY5-824" fmla="*/ 1423 h 10079"/>
              <a:gd name="connsiteX6-825" fmla="*/ 9108 w 10182"/>
              <a:gd name="connsiteY6-826" fmla="*/ 142 h 10079"/>
              <a:gd name="connsiteX7-827" fmla="*/ 9108 w 10182"/>
              <a:gd name="connsiteY7-828" fmla="*/ 13 h 10079"/>
              <a:gd name="connsiteX8-829" fmla="*/ 611 w 10182"/>
              <a:gd name="connsiteY8-830" fmla="*/ 29 h 10079"/>
              <a:gd name="connsiteX9-831" fmla="*/ 90 w 10182"/>
              <a:gd name="connsiteY9-832" fmla="*/ 803 h 10079"/>
              <a:gd name="connsiteX10-833" fmla="*/ 95 w 10182"/>
              <a:gd name="connsiteY10-834" fmla="*/ 9281 h 10079"/>
              <a:gd name="connsiteX11-835" fmla="*/ 646 w 10182"/>
              <a:gd name="connsiteY11-836" fmla="*/ 10079 h 10079"/>
              <a:gd name="connsiteX12-837" fmla="*/ 9241 w 10182"/>
              <a:gd name="connsiteY12-838" fmla="*/ 9987 h 10079"/>
              <a:gd name="connsiteX0-839" fmla="*/ 9241 w 10182"/>
              <a:gd name="connsiteY0-840" fmla="*/ 9987 h 10079"/>
              <a:gd name="connsiteX1-841" fmla="*/ 9233 w 10182"/>
              <a:gd name="connsiteY1-842" fmla="*/ 9793 h 10079"/>
              <a:gd name="connsiteX2-843" fmla="*/ 10022 w 10182"/>
              <a:gd name="connsiteY2-844" fmla="*/ 8616 h 10079"/>
              <a:gd name="connsiteX3-845" fmla="*/ 10182 w 10182"/>
              <a:gd name="connsiteY3-846" fmla="*/ 8629 h 10079"/>
              <a:gd name="connsiteX4-847" fmla="*/ 10093 w 10182"/>
              <a:gd name="connsiteY4-848" fmla="*/ 1410 h 10079"/>
              <a:gd name="connsiteX5-849" fmla="*/ 9951 w 10182"/>
              <a:gd name="connsiteY5-850" fmla="*/ 1423 h 10079"/>
              <a:gd name="connsiteX6-851" fmla="*/ 9108 w 10182"/>
              <a:gd name="connsiteY6-852" fmla="*/ 142 h 10079"/>
              <a:gd name="connsiteX7-853" fmla="*/ 9108 w 10182"/>
              <a:gd name="connsiteY7-854" fmla="*/ 13 h 10079"/>
              <a:gd name="connsiteX8-855" fmla="*/ 611 w 10182"/>
              <a:gd name="connsiteY8-856" fmla="*/ 29 h 10079"/>
              <a:gd name="connsiteX9-857" fmla="*/ 90 w 10182"/>
              <a:gd name="connsiteY9-858" fmla="*/ 803 h 10079"/>
              <a:gd name="connsiteX10-859" fmla="*/ 95 w 10182"/>
              <a:gd name="connsiteY10-860" fmla="*/ 9281 h 10079"/>
              <a:gd name="connsiteX11-861" fmla="*/ 646 w 10182"/>
              <a:gd name="connsiteY11-862" fmla="*/ 10079 h 10079"/>
              <a:gd name="connsiteX12-863" fmla="*/ 9241 w 10182"/>
              <a:gd name="connsiteY12-864" fmla="*/ 9987 h 10079"/>
              <a:gd name="connsiteX0-865" fmla="*/ 9243 w 10184"/>
              <a:gd name="connsiteY0-866" fmla="*/ 9987 h 10079"/>
              <a:gd name="connsiteX1-867" fmla="*/ 9235 w 10184"/>
              <a:gd name="connsiteY1-868" fmla="*/ 9793 h 10079"/>
              <a:gd name="connsiteX2-869" fmla="*/ 10024 w 10184"/>
              <a:gd name="connsiteY2-870" fmla="*/ 8616 h 10079"/>
              <a:gd name="connsiteX3-871" fmla="*/ 10184 w 10184"/>
              <a:gd name="connsiteY3-872" fmla="*/ 8629 h 10079"/>
              <a:gd name="connsiteX4-873" fmla="*/ 10095 w 10184"/>
              <a:gd name="connsiteY4-874" fmla="*/ 1410 h 10079"/>
              <a:gd name="connsiteX5-875" fmla="*/ 9953 w 10184"/>
              <a:gd name="connsiteY5-876" fmla="*/ 1423 h 10079"/>
              <a:gd name="connsiteX6-877" fmla="*/ 9110 w 10184"/>
              <a:gd name="connsiteY6-878" fmla="*/ 142 h 10079"/>
              <a:gd name="connsiteX7-879" fmla="*/ 9110 w 10184"/>
              <a:gd name="connsiteY7-880" fmla="*/ 13 h 10079"/>
              <a:gd name="connsiteX8-881" fmla="*/ 613 w 10184"/>
              <a:gd name="connsiteY8-882" fmla="*/ 29 h 10079"/>
              <a:gd name="connsiteX9-883" fmla="*/ 92 w 10184"/>
              <a:gd name="connsiteY9-884" fmla="*/ 803 h 10079"/>
              <a:gd name="connsiteX10-885" fmla="*/ 93 w 10184"/>
              <a:gd name="connsiteY10-886" fmla="*/ 9281 h 10079"/>
              <a:gd name="connsiteX11-887" fmla="*/ 648 w 10184"/>
              <a:gd name="connsiteY11-888" fmla="*/ 10079 h 10079"/>
              <a:gd name="connsiteX12-889" fmla="*/ 9243 w 10184"/>
              <a:gd name="connsiteY12-890" fmla="*/ 9987 h 10079"/>
              <a:gd name="connsiteX0-891" fmla="*/ 9243 w 10184"/>
              <a:gd name="connsiteY0-892" fmla="*/ 9987 h 10079"/>
              <a:gd name="connsiteX1-893" fmla="*/ 9235 w 10184"/>
              <a:gd name="connsiteY1-894" fmla="*/ 9793 h 10079"/>
              <a:gd name="connsiteX2-895" fmla="*/ 10024 w 10184"/>
              <a:gd name="connsiteY2-896" fmla="*/ 8616 h 10079"/>
              <a:gd name="connsiteX3-897" fmla="*/ 10184 w 10184"/>
              <a:gd name="connsiteY3-898" fmla="*/ 8629 h 10079"/>
              <a:gd name="connsiteX4-899" fmla="*/ 10095 w 10184"/>
              <a:gd name="connsiteY4-900" fmla="*/ 1410 h 10079"/>
              <a:gd name="connsiteX5-901" fmla="*/ 9953 w 10184"/>
              <a:gd name="connsiteY5-902" fmla="*/ 1423 h 10079"/>
              <a:gd name="connsiteX6-903" fmla="*/ 9110 w 10184"/>
              <a:gd name="connsiteY6-904" fmla="*/ 142 h 10079"/>
              <a:gd name="connsiteX7-905" fmla="*/ 9110 w 10184"/>
              <a:gd name="connsiteY7-906" fmla="*/ 13 h 10079"/>
              <a:gd name="connsiteX8-907" fmla="*/ 613 w 10184"/>
              <a:gd name="connsiteY8-908" fmla="*/ 29 h 10079"/>
              <a:gd name="connsiteX9-909" fmla="*/ 92 w 10184"/>
              <a:gd name="connsiteY9-910" fmla="*/ 803 h 10079"/>
              <a:gd name="connsiteX10-911" fmla="*/ 93 w 10184"/>
              <a:gd name="connsiteY10-912" fmla="*/ 9281 h 10079"/>
              <a:gd name="connsiteX11-913" fmla="*/ 648 w 10184"/>
              <a:gd name="connsiteY11-914" fmla="*/ 10079 h 10079"/>
              <a:gd name="connsiteX12-915" fmla="*/ 9243 w 10184"/>
              <a:gd name="connsiteY12-916" fmla="*/ 9987 h 10079"/>
              <a:gd name="connsiteX0-917" fmla="*/ 9151 w 10092"/>
              <a:gd name="connsiteY0-918" fmla="*/ 9987 h 10079"/>
              <a:gd name="connsiteX1-919" fmla="*/ 9143 w 10092"/>
              <a:gd name="connsiteY1-920" fmla="*/ 9793 h 10079"/>
              <a:gd name="connsiteX2-921" fmla="*/ 9932 w 10092"/>
              <a:gd name="connsiteY2-922" fmla="*/ 8616 h 10079"/>
              <a:gd name="connsiteX3-923" fmla="*/ 10092 w 10092"/>
              <a:gd name="connsiteY3-924" fmla="*/ 8629 h 10079"/>
              <a:gd name="connsiteX4-925" fmla="*/ 10003 w 10092"/>
              <a:gd name="connsiteY4-926" fmla="*/ 1410 h 10079"/>
              <a:gd name="connsiteX5-927" fmla="*/ 9861 w 10092"/>
              <a:gd name="connsiteY5-928" fmla="*/ 1423 h 10079"/>
              <a:gd name="connsiteX6-929" fmla="*/ 9018 w 10092"/>
              <a:gd name="connsiteY6-930" fmla="*/ 142 h 10079"/>
              <a:gd name="connsiteX7-931" fmla="*/ 9018 w 10092"/>
              <a:gd name="connsiteY7-932" fmla="*/ 13 h 10079"/>
              <a:gd name="connsiteX8-933" fmla="*/ 521 w 10092"/>
              <a:gd name="connsiteY8-934" fmla="*/ 29 h 10079"/>
              <a:gd name="connsiteX9-935" fmla="*/ 0 w 10092"/>
              <a:gd name="connsiteY9-936" fmla="*/ 803 h 10079"/>
              <a:gd name="connsiteX10-937" fmla="*/ 1 w 10092"/>
              <a:gd name="connsiteY10-938" fmla="*/ 9281 h 10079"/>
              <a:gd name="connsiteX11-939" fmla="*/ 556 w 10092"/>
              <a:gd name="connsiteY11-940" fmla="*/ 10079 h 10079"/>
              <a:gd name="connsiteX12-941" fmla="*/ 9151 w 10092"/>
              <a:gd name="connsiteY12-942" fmla="*/ 9987 h 10079"/>
              <a:gd name="connsiteX0-943" fmla="*/ 9151 w 10092"/>
              <a:gd name="connsiteY0-944" fmla="*/ 10081 h 10173"/>
              <a:gd name="connsiteX1-945" fmla="*/ 9143 w 10092"/>
              <a:gd name="connsiteY1-946" fmla="*/ 9887 h 10173"/>
              <a:gd name="connsiteX2-947" fmla="*/ 9932 w 10092"/>
              <a:gd name="connsiteY2-948" fmla="*/ 8710 h 10173"/>
              <a:gd name="connsiteX3-949" fmla="*/ 10092 w 10092"/>
              <a:gd name="connsiteY3-950" fmla="*/ 8723 h 10173"/>
              <a:gd name="connsiteX4-951" fmla="*/ 10003 w 10092"/>
              <a:gd name="connsiteY4-952" fmla="*/ 1504 h 10173"/>
              <a:gd name="connsiteX5-953" fmla="*/ 9861 w 10092"/>
              <a:gd name="connsiteY5-954" fmla="*/ 1517 h 10173"/>
              <a:gd name="connsiteX6-955" fmla="*/ 9018 w 10092"/>
              <a:gd name="connsiteY6-956" fmla="*/ 107 h 10173"/>
              <a:gd name="connsiteX7-957" fmla="*/ 521 w 10092"/>
              <a:gd name="connsiteY7-958" fmla="*/ 123 h 10173"/>
              <a:gd name="connsiteX8-959" fmla="*/ 0 w 10092"/>
              <a:gd name="connsiteY8-960" fmla="*/ 897 h 10173"/>
              <a:gd name="connsiteX9-961" fmla="*/ 1 w 10092"/>
              <a:gd name="connsiteY9-962" fmla="*/ 9375 h 10173"/>
              <a:gd name="connsiteX10-963" fmla="*/ 556 w 10092"/>
              <a:gd name="connsiteY10-964" fmla="*/ 10173 h 10173"/>
              <a:gd name="connsiteX11-965" fmla="*/ 9151 w 10092"/>
              <a:gd name="connsiteY11-966" fmla="*/ 10081 h 10173"/>
              <a:gd name="connsiteX0-967" fmla="*/ 9151 w 10092"/>
              <a:gd name="connsiteY0-968" fmla="*/ 10081 h 10173"/>
              <a:gd name="connsiteX1-969" fmla="*/ 9143 w 10092"/>
              <a:gd name="connsiteY1-970" fmla="*/ 9887 h 10173"/>
              <a:gd name="connsiteX2-971" fmla="*/ 9932 w 10092"/>
              <a:gd name="connsiteY2-972" fmla="*/ 8710 h 10173"/>
              <a:gd name="connsiteX3-973" fmla="*/ 10092 w 10092"/>
              <a:gd name="connsiteY3-974" fmla="*/ 8723 h 10173"/>
              <a:gd name="connsiteX4-975" fmla="*/ 10003 w 10092"/>
              <a:gd name="connsiteY4-976" fmla="*/ 1504 h 10173"/>
              <a:gd name="connsiteX5-977" fmla="*/ 9861 w 10092"/>
              <a:gd name="connsiteY5-978" fmla="*/ 1517 h 10173"/>
              <a:gd name="connsiteX6-979" fmla="*/ 9018 w 10092"/>
              <a:gd name="connsiteY6-980" fmla="*/ 107 h 10173"/>
              <a:gd name="connsiteX7-981" fmla="*/ 521 w 10092"/>
              <a:gd name="connsiteY7-982" fmla="*/ 123 h 10173"/>
              <a:gd name="connsiteX8-983" fmla="*/ 0 w 10092"/>
              <a:gd name="connsiteY8-984" fmla="*/ 897 h 10173"/>
              <a:gd name="connsiteX9-985" fmla="*/ 1 w 10092"/>
              <a:gd name="connsiteY9-986" fmla="*/ 9375 h 10173"/>
              <a:gd name="connsiteX10-987" fmla="*/ 556 w 10092"/>
              <a:gd name="connsiteY10-988" fmla="*/ 10173 h 10173"/>
              <a:gd name="connsiteX11-989" fmla="*/ 9151 w 10092"/>
              <a:gd name="connsiteY11-990" fmla="*/ 10081 h 10173"/>
              <a:gd name="connsiteX0-991" fmla="*/ 9151 w 10092"/>
              <a:gd name="connsiteY0-992" fmla="*/ 10081 h 10173"/>
              <a:gd name="connsiteX1-993" fmla="*/ 9143 w 10092"/>
              <a:gd name="connsiteY1-994" fmla="*/ 9887 h 10173"/>
              <a:gd name="connsiteX2-995" fmla="*/ 9932 w 10092"/>
              <a:gd name="connsiteY2-996" fmla="*/ 8710 h 10173"/>
              <a:gd name="connsiteX3-997" fmla="*/ 10092 w 10092"/>
              <a:gd name="connsiteY3-998" fmla="*/ 8723 h 10173"/>
              <a:gd name="connsiteX4-999" fmla="*/ 10003 w 10092"/>
              <a:gd name="connsiteY4-1000" fmla="*/ 1504 h 10173"/>
              <a:gd name="connsiteX5-1001" fmla="*/ 9861 w 10092"/>
              <a:gd name="connsiteY5-1002" fmla="*/ 1517 h 10173"/>
              <a:gd name="connsiteX6-1003" fmla="*/ 9018 w 10092"/>
              <a:gd name="connsiteY6-1004" fmla="*/ 107 h 10173"/>
              <a:gd name="connsiteX7-1005" fmla="*/ 521 w 10092"/>
              <a:gd name="connsiteY7-1006" fmla="*/ 123 h 10173"/>
              <a:gd name="connsiteX8-1007" fmla="*/ 0 w 10092"/>
              <a:gd name="connsiteY8-1008" fmla="*/ 897 h 10173"/>
              <a:gd name="connsiteX9-1009" fmla="*/ 1 w 10092"/>
              <a:gd name="connsiteY9-1010" fmla="*/ 9375 h 10173"/>
              <a:gd name="connsiteX10-1011" fmla="*/ 556 w 10092"/>
              <a:gd name="connsiteY10-1012" fmla="*/ 10173 h 10173"/>
              <a:gd name="connsiteX11-1013" fmla="*/ 9151 w 10092"/>
              <a:gd name="connsiteY11-1014" fmla="*/ 10081 h 10173"/>
              <a:gd name="connsiteX0-1015" fmla="*/ 9151 w 10092"/>
              <a:gd name="connsiteY0-1016" fmla="*/ 10081 h 10173"/>
              <a:gd name="connsiteX1-1017" fmla="*/ 9143 w 10092"/>
              <a:gd name="connsiteY1-1018" fmla="*/ 9887 h 10173"/>
              <a:gd name="connsiteX2-1019" fmla="*/ 9932 w 10092"/>
              <a:gd name="connsiteY2-1020" fmla="*/ 8710 h 10173"/>
              <a:gd name="connsiteX3-1021" fmla="*/ 10092 w 10092"/>
              <a:gd name="connsiteY3-1022" fmla="*/ 8723 h 10173"/>
              <a:gd name="connsiteX4-1023" fmla="*/ 9861 w 10092"/>
              <a:gd name="connsiteY4-1024" fmla="*/ 1517 h 10173"/>
              <a:gd name="connsiteX5-1025" fmla="*/ 9018 w 10092"/>
              <a:gd name="connsiteY5-1026" fmla="*/ 107 h 10173"/>
              <a:gd name="connsiteX6-1027" fmla="*/ 521 w 10092"/>
              <a:gd name="connsiteY6-1028" fmla="*/ 123 h 10173"/>
              <a:gd name="connsiteX7-1029" fmla="*/ 0 w 10092"/>
              <a:gd name="connsiteY7-1030" fmla="*/ 897 h 10173"/>
              <a:gd name="connsiteX8-1031" fmla="*/ 1 w 10092"/>
              <a:gd name="connsiteY8-1032" fmla="*/ 9375 h 10173"/>
              <a:gd name="connsiteX9-1033" fmla="*/ 556 w 10092"/>
              <a:gd name="connsiteY9-1034" fmla="*/ 10173 h 10173"/>
              <a:gd name="connsiteX10-1035" fmla="*/ 9151 w 10092"/>
              <a:gd name="connsiteY10-1036" fmla="*/ 10081 h 10173"/>
              <a:gd name="connsiteX0-1037" fmla="*/ 9151 w 10273"/>
              <a:gd name="connsiteY0-1038" fmla="*/ 10062 h 10154"/>
              <a:gd name="connsiteX1-1039" fmla="*/ 9143 w 10273"/>
              <a:gd name="connsiteY1-1040" fmla="*/ 9868 h 10154"/>
              <a:gd name="connsiteX2-1041" fmla="*/ 9932 w 10273"/>
              <a:gd name="connsiteY2-1042" fmla="*/ 8691 h 10154"/>
              <a:gd name="connsiteX3-1043" fmla="*/ 10092 w 10273"/>
              <a:gd name="connsiteY3-1044" fmla="*/ 8704 h 10154"/>
              <a:gd name="connsiteX4-1045" fmla="*/ 9861 w 10273"/>
              <a:gd name="connsiteY4-1046" fmla="*/ 1498 h 10154"/>
              <a:gd name="connsiteX5-1047" fmla="*/ 9532 w 10273"/>
              <a:gd name="connsiteY5-1048" fmla="*/ 116 h 10154"/>
              <a:gd name="connsiteX6-1049" fmla="*/ 521 w 10273"/>
              <a:gd name="connsiteY6-1050" fmla="*/ 104 h 10154"/>
              <a:gd name="connsiteX7-1051" fmla="*/ 0 w 10273"/>
              <a:gd name="connsiteY7-1052" fmla="*/ 878 h 10154"/>
              <a:gd name="connsiteX8-1053" fmla="*/ 1 w 10273"/>
              <a:gd name="connsiteY8-1054" fmla="*/ 9356 h 10154"/>
              <a:gd name="connsiteX9-1055" fmla="*/ 556 w 10273"/>
              <a:gd name="connsiteY9-1056" fmla="*/ 10154 h 10154"/>
              <a:gd name="connsiteX10-1057" fmla="*/ 9151 w 10273"/>
              <a:gd name="connsiteY10-1058" fmla="*/ 10062 h 10154"/>
              <a:gd name="connsiteX0-1059" fmla="*/ 9151 w 10092"/>
              <a:gd name="connsiteY0-1060" fmla="*/ 10062 h 10154"/>
              <a:gd name="connsiteX1-1061" fmla="*/ 9143 w 10092"/>
              <a:gd name="connsiteY1-1062" fmla="*/ 9868 h 10154"/>
              <a:gd name="connsiteX2-1063" fmla="*/ 9932 w 10092"/>
              <a:gd name="connsiteY2-1064" fmla="*/ 8691 h 10154"/>
              <a:gd name="connsiteX3-1065" fmla="*/ 10092 w 10092"/>
              <a:gd name="connsiteY3-1066" fmla="*/ 8704 h 10154"/>
              <a:gd name="connsiteX4-1067" fmla="*/ 9861 w 10092"/>
              <a:gd name="connsiteY4-1068" fmla="*/ 1498 h 10154"/>
              <a:gd name="connsiteX5-1069" fmla="*/ 9532 w 10092"/>
              <a:gd name="connsiteY5-1070" fmla="*/ 116 h 10154"/>
              <a:gd name="connsiteX6-1071" fmla="*/ 521 w 10092"/>
              <a:gd name="connsiteY6-1072" fmla="*/ 104 h 10154"/>
              <a:gd name="connsiteX7-1073" fmla="*/ 0 w 10092"/>
              <a:gd name="connsiteY7-1074" fmla="*/ 878 h 10154"/>
              <a:gd name="connsiteX8-1075" fmla="*/ 1 w 10092"/>
              <a:gd name="connsiteY8-1076" fmla="*/ 9356 h 10154"/>
              <a:gd name="connsiteX9-1077" fmla="*/ 556 w 10092"/>
              <a:gd name="connsiteY9-1078" fmla="*/ 10154 h 10154"/>
              <a:gd name="connsiteX10-1079" fmla="*/ 9151 w 10092"/>
              <a:gd name="connsiteY10-1080" fmla="*/ 10062 h 10154"/>
              <a:gd name="connsiteX0-1081" fmla="*/ 9151 w 10127"/>
              <a:gd name="connsiteY0-1082" fmla="*/ 10052 h 10144"/>
              <a:gd name="connsiteX1-1083" fmla="*/ 9143 w 10127"/>
              <a:gd name="connsiteY1-1084" fmla="*/ 9858 h 10144"/>
              <a:gd name="connsiteX2-1085" fmla="*/ 9932 w 10127"/>
              <a:gd name="connsiteY2-1086" fmla="*/ 8681 h 10144"/>
              <a:gd name="connsiteX3-1087" fmla="*/ 10092 w 10127"/>
              <a:gd name="connsiteY3-1088" fmla="*/ 8694 h 10144"/>
              <a:gd name="connsiteX4-1089" fmla="*/ 9861 w 10127"/>
              <a:gd name="connsiteY4-1090" fmla="*/ 1488 h 10144"/>
              <a:gd name="connsiteX5-1091" fmla="*/ 10075 w 10127"/>
              <a:gd name="connsiteY5-1092" fmla="*/ 120 h 10144"/>
              <a:gd name="connsiteX6-1093" fmla="*/ 521 w 10127"/>
              <a:gd name="connsiteY6-1094" fmla="*/ 94 h 10144"/>
              <a:gd name="connsiteX7-1095" fmla="*/ 0 w 10127"/>
              <a:gd name="connsiteY7-1096" fmla="*/ 868 h 10144"/>
              <a:gd name="connsiteX8-1097" fmla="*/ 1 w 10127"/>
              <a:gd name="connsiteY8-1098" fmla="*/ 9346 h 10144"/>
              <a:gd name="connsiteX9-1099" fmla="*/ 556 w 10127"/>
              <a:gd name="connsiteY9-1100" fmla="*/ 10144 h 10144"/>
              <a:gd name="connsiteX10-1101" fmla="*/ 9151 w 10127"/>
              <a:gd name="connsiteY10-1102" fmla="*/ 10052 h 10144"/>
              <a:gd name="connsiteX0-1103" fmla="*/ 9151 w 10092"/>
              <a:gd name="connsiteY0-1104" fmla="*/ 10066 h 10158"/>
              <a:gd name="connsiteX1-1105" fmla="*/ 9143 w 10092"/>
              <a:gd name="connsiteY1-1106" fmla="*/ 9872 h 10158"/>
              <a:gd name="connsiteX2-1107" fmla="*/ 9932 w 10092"/>
              <a:gd name="connsiteY2-1108" fmla="*/ 8695 h 10158"/>
              <a:gd name="connsiteX3-1109" fmla="*/ 10092 w 10092"/>
              <a:gd name="connsiteY3-1110" fmla="*/ 8708 h 10158"/>
              <a:gd name="connsiteX4-1111" fmla="*/ 9861 w 10092"/>
              <a:gd name="connsiteY4-1112" fmla="*/ 1502 h 10158"/>
              <a:gd name="connsiteX5-1113" fmla="*/ 9522 w 10092"/>
              <a:gd name="connsiteY5-1114" fmla="*/ 113 h 10158"/>
              <a:gd name="connsiteX6-1115" fmla="*/ 521 w 10092"/>
              <a:gd name="connsiteY6-1116" fmla="*/ 108 h 10158"/>
              <a:gd name="connsiteX7-1117" fmla="*/ 0 w 10092"/>
              <a:gd name="connsiteY7-1118" fmla="*/ 882 h 10158"/>
              <a:gd name="connsiteX8-1119" fmla="*/ 1 w 10092"/>
              <a:gd name="connsiteY8-1120" fmla="*/ 9360 h 10158"/>
              <a:gd name="connsiteX9-1121" fmla="*/ 556 w 10092"/>
              <a:gd name="connsiteY9-1122" fmla="*/ 10158 h 10158"/>
              <a:gd name="connsiteX10-1123" fmla="*/ 9151 w 10092"/>
              <a:gd name="connsiteY10-1124" fmla="*/ 10066 h 10158"/>
              <a:gd name="connsiteX0-1125" fmla="*/ 9151 w 10092"/>
              <a:gd name="connsiteY0-1126" fmla="*/ 10066 h 10158"/>
              <a:gd name="connsiteX1-1127" fmla="*/ 9143 w 10092"/>
              <a:gd name="connsiteY1-1128" fmla="*/ 9872 h 10158"/>
              <a:gd name="connsiteX2-1129" fmla="*/ 9932 w 10092"/>
              <a:gd name="connsiteY2-1130" fmla="*/ 8695 h 10158"/>
              <a:gd name="connsiteX3-1131" fmla="*/ 10092 w 10092"/>
              <a:gd name="connsiteY3-1132" fmla="*/ 8708 h 10158"/>
              <a:gd name="connsiteX4-1133" fmla="*/ 9538 w 10092"/>
              <a:gd name="connsiteY4-1134" fmla="*/ 918 h 10158"/>
              <a:gd name="connsiteX5-1135" fmla="*/ 9522 w 10092"/>
              <a:gd name="connsiteY5-1136" fmla="*/ 113 h 10158"/>
              <a:gd name="connsiteX6-1137" fmla="*/ 521 w 10092"/>
              <a:gd name="connsiteY6-1138" fmla="*/ 108 h 10158"/>
              <a:gd name="connsiteX7-1139" fmla="*/ 0 w 10092"/>
              <a:gd name="connsiteY7-1140" fmla="*/ 882 h 10158"/>
              <a:gd name="connsiteX8-1141" fmla="*/ 1 w 10092"/>
              <a:gd name="connsiteY8-1142" fmla="*/ 9360 h 10158"/>
              <a:gd name="connsiteX9-1143" fmla="*/ 556 w 10092"/>
              <a:gd name="connsiteY9-1144" fmla="*/ 10158 h 10158"/>
              <a:gd name="connsiteX10-1145" fmla="*/ 9151 w 10092"/>
              <a:gd name="connsiteY10-1146" fmla="*/ 10066 h 10158"/>
              <a:gd name="connsiteX0-1147" fmla="*/ 9151 w 10160"/>
              <a:gd name="connsiteY0-1148" fmla="*/ 10066 h 10158"/>
              <a:gd name="connsiteX1-1149" fmla="*/ 9143 w 10160"/>
              <a:gd name="connsiteY1-1150" fmla="*/ 9872 h 10158"/>
              <a:gd name="connsiteX2-1151" fmla="*/ 9932 w 10160"/>
              <a:gd name="connsiteY2-1152" fmla="*/ 8695 h 10158"/>
              <a:gd name="connsiteX3-1153" fmla="*/ 10092 w 10160"/>
              <a:gd name="connsiteY3-1154" fmla="*/ 8708 h 10158"/>
              <a:gd name="connsiteX4-1155" fmla="*/ 10081 w 10160"/>
              <a:gd name="connsiteY4-1156" fmla="*/ 911 h 10158"/>
              <a:gd name="connsiteX5-1157" fmla="*/ 9522 w 10160"/>
              <a:gd name="connsiteY5-1158" fmla="*/ 113 h 10158"/>
              <a:gd name="connsiteX6-1159" fmla="*/ 521 w 10160"/>
              <a:gd name="connsiteY6-1160" fmla="*/ 108 h 10158"/>
              <a:gd name="connsiteX7-1161" fmla="*/ 0 w 10160"/>
              <a:gd name="connsiteY7-1162" fmla="*/ 882 h 10158"/>
              <a:gd name="connsiteX8-1163" fmla="*/ 1 w 10160"/>
              <a:gd name="connsiteY8-1164" fmla="*/ 9360 h 10158"/>
              <a:gd name="connsiteX9-1165" fmla="*/ 556 w 10160"/>
              <a:gd name="connsiteY9-1166" fmla="*/ 10158 h 10158"/>
              <a:gd name="connsiteX10-1167" fmla="*/ 9151 w 10160"/>
              <a:gd name="connsiteY10-1168" fmla="*/ 10066 h 10158"/>
              <a:gd name="connsiteX0-1169" fmla="*/ 9151 w 10160"/>
              <a:gd name="connsiteY0-1170" fmla="*/ 10066 h 10158"/>
              <a:gd name="connsiteX1-1171" fmla="*/ 9143 w 10160"/>
              <a:gd name="connsiteY1-1172" fmla="*/ 9872 h 10158"/>
              <a:gd name="connsiteX2-1173" fmla="*/ 9932 w 10160"/>
              <a:gd name="connsiteY2-1174" fmla="*/ 8695 h 10158"/>
              <a:gd name="connsiteX3-1175" fmla="*/ 10092 w 10160"/>
              <a:gd name="connsiteY3-1176" fmla="*/ 8708 h 10158"/>
              <a:gd name="connsiteX4-1177" fmla="*/ 10081 w 10160"/>
              <a:gd name="connsiteY4-1178" fmla="*/ 911 h 10158"/>
              <a:gd name="connsiteX5-1179" fmla="*/ 9522 w 10160"/>
              <a:gd name="connsiteY5-1180" fmla="*/ 113 h 10158"/>
              <a:gd name="connsiteX6-1181" fmla="*/ 521 w 10160"/>
              <a:gd name="connsiteY6-1182" fmla="*/ 108 h 10158"/>
              <a:gd name="connsiteX7-1183" fmla="*/ 0 w 10160"/>
              <a:gd name="connsiteY7-1184" fmla="*/ 882 h 10158"/>
              <a:gd name="connsiteX8-1185" fmla="*/ 1 w 10160"/>
              <a:gd name="connsiteY8-1186" fmla="*/ 9360 h 10158"/>
              <a:gd name="connsiteX9-1187" fmla="*/ 556 w 10160"/>
              <a:gd name="connsiteY9-1188" fmla="*/ 10158 h 10158"/>
              <a:gd name="connsiteX10-1189" fmla="*/ 9151 w 10160"/>
              <a:gd name="connsiteY10-1190" fmla="*/ 10066 h 10158"/>
              <a:gd name="connsiteX0-1191" fmla="*/ 9151 w 10171"/>
              <a:gd name="connsiteY0-1192" fmla="*/ 10066 h 10158"/>
              <a:gd name="connsiteX1-1193" fmla="*/ 9143 w 10171"/>
              <a:gd name="connsiteY1-1194" fmla="*/ 9872 h 10158"/>
              <a:gd name="connsiteX2-1195" fmla="*/ 9932 w 10171"/>
              <a:gd name="connsiteY2-1196" fmla="*/ 8695 h 10158"/>
              <a:gd name="connsiteX3-1197" fmla="*/ 10092 w 10171"/>
              <a:gd name="connsiteY3-1198" fmla="*/ 8708 h 10158"/>
              <a:gd name="connsiteX4-1199" fmla="*/ 10096 w 10171"/>
              <a:gd name="connsiteY4-1200" fmla="*/ 939 h 10158"/>
              <a:gd name="connsiteX5-1201" fmla="*/ 9522 w 10171"/>
              <a:gd name="connsiteY5-1202" fmla="*/ 113 h 10158"/>
              <a:gd name="connsiteX6-1203" fmla="*/ 521 w 10171"/>
              <a:gd name="connsiteY6-1204" fmla="*/ 108 h 10158"/>
              <a:gd name="connsiteX7-1205" fmla="*/ 0 w 10171"/>
              <a:gd name="connsiteY7-1206" fmla="*/ 882 h 10158"/>
              <a:gd name="connsiteX8-1207" fmla="*/ 1 w 10171"/>
              <a:gd name="connsiteY8-1208" fmla="*/ 9360 h 10158"/>
              <a:gd name="connsiteX9-1209" fmla="*/ 556 w 10171"/>
              <a:gd name="connsiteY9-1210" fmla="*/ 10158 h 10158"/>
              <a:gd name="connsiteX10-1211" fmla="*/ 9151 w 10171"/>
              <a:gd name="connsiteY10-1212" fmla="*/ 10066 h 10158"/>
              <a:gd name="connsiteX0-1213" fmla="*/ 9151 w 10171"/>
              <a:gd name="connsiteY0-1214" fmla="*/ 10066 h 10158"/>
              <a:gd name="connsiteX1-1215" fmla="*/ 9143 w 10171"/>
              <a:gd name="connsiteY1-1216" fmla="*/ 9872 h 10158"/>
              <a:gd name="connsiteX2-1217" fmla="*/ 9932 w 10171"/>
              <a:gd name="connsiteY2-1218" fmla="*/ 8695 h 10158"/>
              <a:gd name="connsiteX3-1219" fmla="*/ 10092 w 10171"/>
              <a:gd name="connsiteY3-1220" fmla="*/ 8708 h 10158"/>
              <a:gd name="connsiteX4-1221" fmla="*/ 10096 w 10171"/>
              <a:gd name="connsiteY4-1222" fmla="*/ 939 h 10158"/>
              <a:gd name="connsiteX5-1223" fmla="*/ 9522 w 10171"/>
              <a:gd name="connsiteY5-1224" fmla="*/ 113 h 10158"/>
              <a:gd name="connsiteX6-1225" fmla="*/ 521 w 10171"/>
              <a:gd name="connsiteY6-1226" fmla="*/ 108 h 10158"/>
              <a:gd name="connsiteX7-1227" fmla="*/ 0 w 10171"/>
              <a:gd name="connsiteY7-1228" fmla="*/ 882 h 10158"/>
              <a:gd name="connsiteX8-1229" fmla="*/ 1 w 10171"/>
              <a:gd name="connsiteY8-1230" fmla="*/ 9360 h 10158"/>
              <a:gd name="connsiteX9-1231" fmla="*/ 556 w 10171"/>
              <a:gd name="connsiteY9-1232" fmla="*/ 10158 h 10158"/>
              <a:gd name="connsiteX10-1233" fmla="*/ 9151 w 10171"/>
              <a:gd name="connsiteY10-1234" fmla="*/ 10066 h 10158"/>
              <a:gd name="connsiteX0-1235" fmla="*/ 9151 w 10171"/>
              <a:gd name="connsiteY0-1236" fmla="*/ 10066 h 10158"/>
              <a:gd name="connsiteX1-1237" fmla="*/ 9143 w 10171"/>
              <a:gd name="connsiteY1-1238" fmla="*/ 9872 h 10158"/>
              <a:gd name="connsiteX2-1239" fmla="*/ 9932 w 10171"/>
              <a:gd name="connsiteY2-1240" fmla="*/ 8695 h 10158"/>
              <a:gd name="connsiteX3-1241" fmla="*/ 10092 w 10171"/>
              <a:gd name="connsiteY3-1242" fmla="*/ 8708 h 10158"/>
              <a:gd name="connsiteX4-1243" fmla="*/ 10096 w 10171"/>
              <a:gd name="connsiteY4-1244" fmla="*/ 939 h 10158"/>
              <a:gd name="connsiteX5-1245" fmla="*/ 9522 w 10171"/>
              <a:gd name="connsiteY5-1246" fmla="*/ 113 h 10158"/>
              <a:gd name="connsiteX6-1247" fmla="*/ 521 w 10171"/>
              <a:gd name="connsiteY6-1248" fmla="*/ 108 h 10158"/>
              <a:gd name="connsiteX7-1249" fmla="*/ 0 w 10171"/>
              <a:gd name="connsiteY7-1250" fmla="*/ 882 h 10158"/>
              <a:gd name="connsiteX8-1251" fmla="*/ 1 w 10171"/>
              <a:gd name="connsiteY8-1252" fmla="*/ 9360 h 10158"/>
              <a:gd name="connsiteX9-1253" fmla="*/ 556 w 10171"/>
              <a:gd name="connsiteY9-1254" fmla="*/ 10158 h 10158"/>
              <a:gd name="connsiteX10-1255" fmla="*/ 9151 w 10171"/>
              <a:gd name="connsiteY10-1256" fmla="*/ 10066 h 10158"/>
              <a:gd name="connsiteX0-1257" fmla="*/ 9151 w 10171"/>
              <a:gd name="connsiteY0-1258" fmla="*/ 10066 h 10158"/>
              <a:gd name="connsiteX1-1259" fmla="*/ 9143 w 10171"/>
              <a:gd name="connsiteY1-1260" fmla="*/ 9872 h 10158"/>
              <a:gd name="connsiteX2-1261" fmla="*/ 10092 w 10171"/>
              <a:gd name="connsiteY2-1262" fmla="*/ 8708 h 10158"/>
              <a:gd name="connsiteX3-1263" fmla="*/ 10096 w 10171"/>
              <a:gd name="connsiteY3-1264" fmla="*/ 939 h 10158"/>
              <a:gd name="connsiteX4-1265" fmla="*/ 9522 w 10171"/>
              <a:gd name="connsiteY4-1266" fmla="*/ 113 h 10158"/>
              <a:gd name="connsiteX5-1267" fmla="*/ 521 w 10171"/>
              <a:gd name="connsiteY5-1268" fmla="*/ 108 h 10158"/>
              <a:gd name="connsiteX6-1269" fmla="*/ 0 w 10171"/>
              <a:gd name="connsiteY6-1270" fmla="*/ 882 h 10158"/>
              <a:gd name="connsiteX7-1271" fmla="*/ 1 w 10171"/>
              <a:gd name="connsiteY7-1272" fmla="*/ 9360 h 10158"/>
              <a:gd name="connsiteX8-1273" fmla="*/ 556 w 10171"/>
              <a:gd name="connsiteY8-1274" fmla="*/ 10158 h 10158"/>
              <a:gd name="connsiteX9-1275" fmla="*/ 9151 w 10171"/>
              <a:gd name="connsiteY9-1276" fmla="*/ 10066 h 10158"/>
              <a:gd name="connsiteX0-1277" fmla="*/ 9151 w 10171"/>
              <a:gd name="connsiteY0-1278" fmla="*/ 10066 h 10158"/>
              <a:gd name="connsiteX1-1279" fmla="*/ 10092 w 10171"/>
              <a:gd name="connsiteY1-1280" fmla="*/ 8708 h 10158"/>
              <a:gd name="connsiteX2-1281" fmla="*/ 10096 w 10171"/>
              <a:gd name="connsiteY2-1282" fmla="*/ 939 h 10158"/>
              <a:gd name="connsiteX3-1283" fmla="*/ 9522 w 10171"/>
              <a:gd name="connsiteY3-1284" fmla="*/ 113 h 10158"/>
              <a:gd name="connsiteX4-1285" fmla="*/ 521 w 10171"/>
              <a:gd name="connsiteY4-1286" fmla="*/ 108 h 10158"/>
              <a:gd name="connsiteX5-1287" fmla="*/ 0 w 10171"/>
              <a:gd name="connsiteY5-1288" fmla="*/ 882 h 10158"/>
              <a:gd name="connsiteX6-1289" fmla="*/ 1 w 10171"/>
              <a:gd name="connsiteY6-1290" fmla="*/ 9360 h 10158"/>
              <a:gd name="connsiteX7-1291" fmla="*/ 556 w 10171"/>
              <a:gd name="connsiteY7-1292" fmla="*/ 10158 h 10158"/>
              <a:gd name="connsiteX8-1293" fmla="*/ 9151 w 10171"/>
              <a:gd name="connsiteY8-1294" fmla="*/ 10066 h 10158"/>
              <a:gd name="connsiteX0-1295" fmla="*/ 9151 w 10169"/>
              <a:gd name="connsiteY0-1296" fmla="*/ 10066 h 10186"/>
              <a:gd name="connsiteX1-1297" fmla="*/ 10082 w 10169"/>
              <a:gd name="connsiteY1-1298" fmla="*/ 9335 h 10186"/>
              <a:gd name="connsiteX2-1299" fmla="*/ 10096 w 10169"/>
              <a:gd name="connsiteY2-1300" fmla="*/ 939 h 10186"/>
              <a:gd name="connsiteX3-1301" fmla="*/ 9522 w 10169"/>
              <a:gd name="connsiteY3-1302" fmla="*/ 113 h 10186"/>
              <a:gd name="connsiteX4-1303" fmla="*/ 521 w 10169"/>
              <a:gd name="connsiteY4-1304" fmla="*/ 108 h 10186"/>
              <a:gd name="connsiteX5-1305" fmla="*/ 0 w 10169"/>
              <a:gd name="connsiteY5-1306" fmla="*/ 882 h 10186"/>
              <a:gd name="connsiteX6-1307" fmla="*/ 1 w 10169"/>
              <a:gd name="connsiteY6-1308" fmla="*/ 9360 h 10186"/>
              <a:gd name="connsiteX7-1309" fmla="*/ 556 w 10169"/>
              <a:gd name="connsiteY7-1310" fmla="*/ 10158 h 10186"/>
              <a:gd name="connsiteX8-1311" fmla="*/ 9151 w 10169"/>
              <a:gd name="connsiteY8-1312" fmla="*/ 10066 h 10186"/>
              <a:gd name="connsiteX0-1313" fmla="*/ 9151 w 10169"/>
              <a:gd name="connsiteY0-1314" fmla="*/ 10066 h 10158"/>
              <a:gd name="connsiteX1-1315" fmla="*/ 10082 w 10169"/>
              <a:gd name="connsiteY1-1316" fmla="*/ 9335 h 10158"/>
              <a:gd name="connsiteX2-1317" fmla="*/ 10096 w 10169"/>
              <a:gd name="connsiteY2-1318" fmla="*/ 939 h 10158"/>
              <a:gd name="connsiteX3-1319" fmla="*/ 9522 w 10169"/>
              <a:gd name="connsiteY3-1320" fmla="*/ 113 h 10158"/>
              <a:gd name="connsiteX4-1321" fmla="*/ 521 w 10169"/>
              <a:gd name="connsiteY4-1322" fmla="*/ 108 h 10158"/>
              <a:gd name="connsiteX5-1323" fmla="*/ 0 w 10169"/>
              <a:gd name="connsiteY5-1324" fmla="*/ 882 h 10158"/>
              <a:gd name="connsiteX6-1325" fmla="*/ 1 w 10169"/>
              <a:gd name="connsiteY6-1326" fmla="*/ 9360 h 10158"/>
              <a:gd name="connsiteX7-1327" fmla="*/ 556 w 10169"/>
              <a:gd name="connsiteY7-1328" fmla="*/ 10158 h 10158"/>
              <a:gd name="connsiteX8-1329" fmla="*/ 9151 w 10169"/>
              <a:gd name="connsiteY8-1330" fmla="*/ 10066 h 10158"/>
              <a:gd name="connsiteX0-1331" fmla="*/ 9518 w 10241"/>
              <a:gd name="connsiteY0-1332" fmla="*/ 10159 h 10159"/>
              <a:gd name="connsiteX1-1333" fmla="*/ 10082 w 10241"/>
              <a:gd name="connsiteY1-1334" fmla="*/ 9335 h 10159"/>
              <a:gd name="connsiteX2-1335" fmla="*/ 10096 w 10241"/>
              <a:gd name="connsiteY2-1336" fmla="*/ 939 h 10159"/>
              <a:gd name="connsiteX3-1337" fmla="*/ 9522 w 10241"/>
              <a:gd name="connsiteY3-1338" fmla="*/ 113 h 10159"/>
              <a:gd name="connsiteX4-1339" fmla="*/ 521 w 10241"/>
              <a:gd name="connsiteY4-1340" fmla="*/ 108 h 10159"/>
              <a:gd name="connsiteX5-1341" fmla="*/ 0 w 10241"/>
              <a:gd name="connsiteY5-1342" fmla="*/ 882 h 10159"/>
              <a:gd name="connsiteX6-1343" fmla="*/ 1 w 10241"/>
              <a:gd name="connsiteY6-1344" fmla="*/ 9360 h 10159"/>
              <a:gd name="connsiteX7-1345" fmla="*/ 556 w 10241"/>
              <a:gd name="connsiteY7-1346" fmla="*/ 10158 h 10159"/>
              <a:gd name="connsiteX8-1347" fmla="*/ 9518 w 10241"/>
              <a:gd name="connsiteY8-1348" fmla="*/ 10159 h 10159"/>
              <a:gd name="connsiteX0-1349" fmla="*/ 9518 w 10169"/>
              <a:gd name="connsiteY0-1350" fmla="*/ 10159 h 10159"/>
              <a:gd name="connsiteX1-1351" fmla="*/ 10082 w 10169"/>
              <a:gd name="connsiteY1-1352" fmla="*/ 9335 h 10159"/>
              <a:gd name="connsiteX2-1353" fmla="*/ 10096 w 10169"/>
              <a:gd name="connsiteY2-1354" fmla="*/ 939 h 10159"/>
              <a:gd name="connsiteX3-1355" fmla="*/ 9522 w 10169"/>
              <a:gd name="connsiteY3-1356" fmla="*/ 113 h 10159"/>
              <a:gd name="connsiteX4-1357" fmla="*/ 521 w 10169"/>
              <a:gd name="connsiteY4-1358" fmla="*/ 108 h 10159"/>
              <a:gd name="connsiteX5-1359" fmla="*/ 0 w 10169"/>
              <a:gd name="connsiteY5-1360" fmla="*/ 882 h 10159"/>
              <a:gd name="connsiteX6-1361" fmla="*/ 1 w 10169"/>
              <a:gd name="connsiteY6-1362" fmla="*/ 9360 h 10159"/>
              <a:gd name="connsiteX7-1363" fmla="*/ 556 w 10169"/>
              <a:gd name="connsiteY7-1364" fmla="*/ 10158 h 10159"/>
              <a:gd name="connsiteX8-1365" fmla="*/ 9518 w 10169"/>
              <a:gd name="connsiteY8-1366" fmla="*/ 10159 h 10159"/>
              <a:gd name="connsiteX0-1367" fmla="*/ 9528 w 10169"/>
              <a:gd name="connsiteY0-1368" fmla="*/ 10166 h 10166"/>
              <a:gd name="connsiteX1-1369" fmla="*/ 10082 w 10169"/>
              <a:gd name="connsiteY1-1370" fmla="*/ 9335 h 10166"/>
              <a:gd name="connsiteX2-1371" fmla="*/ 10096 w 10169"/>
              <a:gd name="connsiteY2-1372" fmla="*/ 939 h 10166"/>
              <a:gd name="connsiteX3-1373" fmla="*/ 9522 w 10169"/>
              <a:gd name="connsiteY3-1374" fmla="*/ 113 h 10166"/>
              <a:gd name="connsiteX4-1375" fmla="*/ 521 w 10169"/>
              <a:gd name="connsiteY4-1376" fmla="*/ 108 h 10166"/>
              <a:gd name="connsiteX5-1377" fmla="*/ 0 w 10169"/>
              <a:gd name="connsiteY5-1378" fmla="*/ 882 h 10166"/>
              <a:gd name="connsiteX6-1379" fmla="*/ 1 w 10169"/>
              <a:gd name="connsiteY6-1380" fmla="*/ 9360 h 10166"/>
              <a:gd name="connsiteX7-1381" fmla="*/ 556 w 10169"/>
              <a:gd name="connsiteY7-1382" fmla="*/ 10158 h 10166"/>
              <a:gd name="connsiteX8-1383" fmla="*/ 9528 w 10169"/>
              <a:gd name="connsiteY8-1384" fmla="*/ 10166 h 10166"/>
              <a:gd name="connsiteX0-1385" fmla="*/ 9528 w 10169"/>
              <a:gd name="connsiteY0-1386" fmla="*/ 10166 h 10166"/>
              <a:gd name="connsiteX1-1387" fmla="*/ 10082 w 10169"/>
              <a:gd name="connsiteY1-1388" fmla="*/ 9335 h 10166"/>
              <a:gd name="connsiteX2-1389" fmla="*/ 10096 w 10169"/>
              <a:gd name="connsiteY2-1390" fmla="*/ 939 h 10166"/>
              <a:gd name="connsiteX3-1391" fmla="*/ 9522 w 10169"/>
              <a:gd name="connsiteY3-1392" fmla="*/ 113 h 10166"/>
              <a:gd name="connsiteX4-1393" fmla="*/ 521 w 10169"/>
              <a:gd name="connsiteY4-1394" fmla="*/ 108 h 10166"/>
              <a:gd name="connsiteX5-1395" fmla="*/ 0 w 10169"/>
              <a:gd name="connsiteY5-1396" fmla="*/ 882 h 10166"/>
              <a:gd name="connsiteX6-1397" fmla="*/ 1 w 10169"/>
              <a:gd name="connsiteY6-1398" fmla="*/ 9360 h 10166"/>
              <a:gd name="connsiteX7-1399" fmla="*/ 556 w 10169"/>
              <a:gd name="connsiteY7-1400" fmla="*/ 10158 h 10166"/>
              <a:gd name="connsiteX8-1401" fmla="*/ 9528 w 10169"/>
              <a:gd name="connsiteY8-1402" fmla="*/ 10166 h 10166"/>
              <a:gd name="connsiteX0-1403" fmla="*/ 9528 w 10169"/>
              <a:gd name="connsiteY0-1404" fmla="*/ 10166 h 10166"/>
              <a:gd name="connsiteX1-1405" fmla="*/ 10082 w 10169"/>
              <a:gd name="connsiteY1-1406" fmla="*/ 9335 h 10166"/>
              <a:gd name="connsiteX2-1407" fmla="*/ 10096 w 10169"/>
              <a:gd name="connsiteY2-1408" fmla="*/ 939 h 10166"/>
              <a:gd name="connsiteX3-1409" fmla="*/ 9522 w 10169"/>
              <a:gd name="connsiteY3-1410" fmla="*/ 113 h 10166"/>
              <a:gd name="connsiteX4-1411" fmla="*/ 521 w 10169"/>
              <a:gd name="connsiteY4-1412" fmla="*/ 108 h 10166"/>
              <a:gd name="connsiteX5-1413" fmla="*/ 0 w 10169"/>
              <a:gd name="connsiteY5-1414" fmla="*/ 882 h 10166"/>
              <a:gd name="connsiteX6-1415" fmla="*/ 1 w 10169"/>
              <a:gd name="connsiteY6-1416" fmla="*/ 9360 h 10166"/>
              <a:gd name="connsiteX7-1417" fmla="*/ 556 w 10169"/>
              <a:gd name="connsiteY7-1418" fmla="*/ 10158 h 10166"/>
              <a:gd name="connsiteX8-1419" fmla="*/ 9528 w 10169"/>
              <a:gd name="connsiteY8-1420" fmla="*/ 10166 h 10166"/>
              <a:gd name="connsiteX0-1421" fmla="*/ 9528 w 10170"/>
              <a:gd name="connsiteY0-1422" fmla="*/ 10166 h 10166"/>
              <a:gd name="connsiteX1-1423" fmla="*/ 10082 w 10170"/>
              <a:gd name="connsiteY1-1424" fmla="*/ 9335 h 10166"/>
              <a:gd name="connsiteX2-1425" fmla="*/ 10096 w 10170"/>
              <a:gd name="connsiteY2-1426" fmla="*/ 939 h 10166"/>
              <a:gd name="connsiteX3-1427" fmla="*/ 9522 w 10170"/>
              <a:gd name="connsiteY3-1428" fmla="*/ 113 h 10166"/>
              <a:gd name="connsiteX4-1429" fmla="*/ 521 w 10170"/>
              <a:gd name="connsiteY4-1430" fmla="*/ 108 h 10166"/>
              <a:gd name="connsiteX5-1431" fmla="*/ 0 w 10170"/>
              <a:gd name="connsiteY5-1432" fmla="*/ 882 h 10166"/>
              <a:gd name="connsiteX6-1433" fmla="*/ 1 w 10170"/>
              <a:gd name="connsiteY6-1434" fmla="*/ 9360 h 10166"/>
              <a:gd name="connsiteX7-1435" fmla="*/ 556 w 10170"/>
              <a:gd name="connsiteY7-1436" fmla="*/ 10158 h 10166"/>
              <a:gd name="connsiteX8-1437" fmla="*/ 9528 w 10170"/>
              <a:gd name="connsiteY8-1438" fmla="*/ 10166 h 10166"/>
              <a:gd name="connsiteX0-1439" fmla="*/ 9528 w 10096"/>
              <a:gd name="connsiteY0-1440" fmla="*/ 10166 h 10166"/>
              <a:gd name="connsiteX1-1441" fmla="*/ 10082 w 10096"/>
              <a:gd name="connsiteY1-1442" fmla="*/ 9335 h 10166"/>
              <a:gd name="connsiteX2-1443" fmla="*/ 10096 w 10096"/>
              <a:gd name="connsiteY2-1444" fmla="*/ 939 h 10166"/>
              <a:gd name="connsiteX3-1445" fmla="*/ 9522 w 10096"/>
              <a:gd name="connsiteY3-1446" fmla="*/ 113 h 10166"/>
              <a:gd name="connsiteX4-1447" fmla="*/ 521 w 10096"/>
              <a:gd name="connsiteY4-1448" fmla="*/ 108 h 10166"/>
              <a:gd name="connsiteX5-1449" fmla="*/ 0 w 10096"/>
              <a:gd name="connsiteY5-1450" fmla="*/ 882 h 10166"/>
              <a:gd name="connsiteX6-1451" fmla="*/ 1 w 10096"/>
              <a:gd name="connsiteY6-1452" fmla="*/ 9360 h 10166"/>
              <a:gd name="connsiteX7-1453" fmla="*/ 556 w 10096"/>
              <a:gd name="connsiteY7-1454" fmla="*/ 10158 h 10166"/>
              <a:gd name="connsiteX8-1455" fmla="*/ 9528 w 10096"/>
              <a:gd name="connsiteY8-1456" fmla="*/ 10166 h 10166"/>
              <a:gd name="connsiteX0-1457" fmla="*/ 9528 w 10096"/>
              <a:gd name="connsiteY0-1458" fmla="*/ 10058 h 10058"/>
              <a:gd name="connsiteX1-1459" fmla="*/ 10082 w 10096"/>
              <a:gd name="connsiteY1-1460" fmla="*/ 9227 h 10058"/>
              <a:gd name="connsiteX2-1461" fmla="*/ 10096 w 10096"/>
              <a:gd name="connsiteY2-1462" fmla="*/ 831 h 10058"/>
              <a:gd name="connsiteX3-1463" fmla="*/ 9522 w 10096"/>
              <a:gd name="connsiteY3-1464" fmla="*/ 5 h 10058"/>
              <a:gd name="connsiteX4-1465" fmla="*/ 521 w 10096"/>
              <a:gd name="connsiteY4-1466" fmla="*/ 0 h 10058"/>
              <a:gd name="connsiteX5-1467" fmla="*/ 0 w 10096"/>
              <a:gd name="connsiteY5-1468" fmla="*/ 774 h 10058"/>
              <a:gd name="connsiteX6-1469" fmla="*/ 1 w 10096"/>
              <a:gd name="connsiteY6-1470" fmla="*/ 9252 h 10058"/>
              <a:gd name="connsiteX7-1471" fmla="*/ 556 w 10096"/>
              <a:gd name="connsiteY7-1472" fmla="*/ 10050 h 10058"/>
              <a:gd name="connsiteX8-1473" fmla="*/ 9528 w 10096"/>
              <a:gd name="connsiteY8-1474" fmla="*/ 10058 h 10058"/>
              <a:gd name="connsiteX0-1475" fmla="*/ 9829 w 10397"/>
              <a:gd name="connsiteY0-1476" fmla="*/ 10058 h 10058"/>
              <a:gd name="connsiteX1-1477" fmla="*/ 10383 w 10397"/>
              <a:gd name="connsiteY1-1478" fmla="*/ 9227 h 10058"/>
              <a:gd name="connsiteX2-1479" fmla="*/ 10397 w 10397"/>
              <a:gd name="connsiteY2-1480" fmla="*/ 831 h 10058"/>
              <a:gd name="connsiteX3-1481" fmla="*/ 9823 w 10397"/>
              <a:gd name="connsiteY3-1482" fmla="*/ 5 h 10058"/>
              <a:gd name="connsiteX4-1483" fmla="*/ 822 w 10397"/>
              <a:gd name="connsiteY4-1484" fmla="*/ 0 h 10058"/>
              <a:gd name="connsiteX5-1485" fmla="*/ 0 w 10397"/>
              <a:gd name="connsiteY5-1486" fmla="*/ 774 h 10058"/>
              <a:gd name="connsiteX6-1487" fmla="*/ 302 w 10397"/>
              <a:gd name="connsiteY6-1488" fmla="*/ 9252 h 10058"/>
              <a:gd name="connsiteX7-1489" fmla="*/ 857 w 10397"/>
              <a:gd name="connsiteY7-1490" fmla="*/ 10050 h 10058"/>
              <a:gd name="connsiteX8-1491" fmla="*/ 9829 w 10397"/>
              <a:gd name="connsiteY8-1492" fmla="*/ 10058 h 10058"/>
              <a:gd name="connsiteX0-1493" fmla="*/ 9829 w 10397"/>
              <a:gd name="connsiteY0-1494" fmla="*/ 10253 h 10253"/>
              <a:gd name="connsiteX1-1495" fmla="*/ 10383 w 10397"/>
              <a:gd name="connsiteY1-1496" fmla="*/ 9422 h 10253"/>
              <a:gd name="connsiteX2-1497" fmla="*/ 10397 w 10397"/>
              <a:gd name="connsiteY2-1498" fmla="*/ 1026 h 10253"/>
              <a:gd name="connsiteX3-1499" fmla="*/ 9823 w 10397"/>
              <a:gd name="connsiteY3-1500" fmla="*/ 200 h 10253"/>
              <a:gd name="connsiteX4-1501" fmla="*/ 632 w 10397"/>
              <a:gd name="connsiteY4-1502" fmla="*/ 0 h 10253"/>
              <a:gd name="connsiteX5-1503" fmla="*/ 0 w 10397"/>
              <a:gd name="connsiteY5-1504" fmla="*/ 969 h 10253"/>
              <a:gd name="connsiteX6-1505" fmla="*/ 302 w 10397"/>
              <a:gd name="connsiteY6-1506" fmla="*/ 9447 h 10253"/>
              <a:gd name="connsiteX7-1507" fmla="*/ 857 w 10397"/>
              <a:gd name="connsiteY7-1508" fmla="*/ 10245 h 10253"/>
              <a:gd name="connsiteX8-1509" fmla="*/ 9829 w 10397"/>
              <a:gd name="connsiteY8-1510" fmla="*/ 10253 h 10253"/>
              <a:gd name="connsiteX0-1511" fmla="*/ 9829 w 10397"/>
              <a:gd name="connsiteY0-1512" fmla="*/ 10253 h 10253"/>
              <a:gd name="connsiteX1-1513" fmla="*/ 10383 w 10397"/>
              <a:gd name="connsiteY1-1514" fmla="*/ 9422 h 10253"/>
              <a:gd name="connsiteX2-1515" fmla="*/ 10397 w 10397"/>
              <a:gd name="connsiteY2-1516" fmla="*/ 1026 h 10253"/>
              <a:gd name="connsiteX3-1517" fmla="*/ 9823 w 10397"/>
              <a:gd name="connsiteY3-1518" fmla="*/ 200 h 10253"/>
              <a:gd name="connsiteX4-1519" fmla="*/ 632 w 10397"/>
              <a:gd name="connsiteY4-1520" fmla="*/ 0 h 10253"/>
              <a:gd name="connsiteX5-1521" fmla="*/ 0 w 10397"/>
              <a:gd name="connsiteY5-1522" fmla="*/ 969 h 10253"/>
              <a:gd name="connsiteX6-1523" fmla="*/ 34 w 10397"/>
              <a:gd name="connsiteY6-1524" fmla="*/ 9544 h 10253"/>
              <a:gd name="connsiteX7-1525" fmla="*/ 857 w 10397"/>
              <a:gd name="connsiteY7-1526" fmla="*/ 10245 h 10253"/>
              <a:gd name="connsiteX8-1527" fmla="*/ 9829 w 10397"/>
              <a:gd name="connsiteY8-1528" fmla="*/ 10253 h 10253"/>
              <a:gd name="connsiteX0-1529" fmla="*/ 9829 w 10397"/>
              <a:gd name="connsiteY0-1530" fmla="*/ 10253 h 10253"/>
              <a:gd name="connsiteX1-1531" fmla="*/ 10383 w 10397"/>
              <a:gd name="connsiteY1-1532" fmla="*/ 9422 h 10253"/>
              <a:gd name="connsiteX2-1533" fmla="*/ 10397 w 10397"/>
              <a:gd name="connsiteY2-1534" fmla="*/ 1026 h 10253"/>
              <a:gd name="connsiteX3-1535" fmla="*/ 9823 w 10397"/>
              <a:gd name="connsiteY3-1536" fmla="*/ 200 h 10253"/>
              <a:gd name="connsiteX4-1537" fmla="*/ 632 w 10397"/>
              <a:gd name="connsiteY4-1538" fmla="*/ 0 h 10253"/>
              <a:gd name="connsiteX5-1539" fmla="*/ 0 w 10397"/>
              <a:gd name="connsiteY5-1540" fmla="*/ 969 h 10253"/>
              <a:gd name="connsiteX6-1541" fmla="*/ 34 w 10397"/>
              <a:gd name="connsiteY6-1542" fmla="*/ 9544 h 10253"/>
              <a:gd name="connsiteX7-1543" fmla="*/ 857 w 10397"/>
              <a:gd name="connsiteY7-1544" fmla="*/ 10245 h 10253"/>
              <a:gd name="connsiteX8-1545" fmla="*/ 9829 w 10397"/>
              <a:gd name="connsiteY8-1546" fmla="*/ 10253 h 10253"/>
              <a:gd name="connsiteX0-1547" fmla="*/ 9829 w 10397"/>
              <a:gd name="connsiteY0-1548" fmla="*/ 10253 h 10440"/>
              <a:gd name="connsiteX1-1549" fmla="*/ 10383 w 10397"/>
              <a:gd name="connsiteY1-1550" fmla="*/ 9422 h 10440"/>
              <a:gd name="connsiteX2-1551" fmla="*/ 10397 w 10397"/>
              <a:gd name="connsiteY2-1552" fmla="*/ 1026 h 10440"/>
              <a:gd name="connsiteX3-1553" fmla="*/ 9823 w 10397"/>
              <a:gd name="connsiteY3-1554" fmla="*/ 200 h 10440"/>
              <a:gd name="connsiteX4-1555" fmla="*/ 632 w 10397"/>
              <a:gd name="connsiteY4-1556" fmla="*/ 0 h 10440"/>
              <a:gd name="connsiteX5-1557" fmla="*/ 0 w 10397"/>
              <a:gd name="connsiteY5-1558" fmla="*/ 969 h 10440"/>
              <a:gd name="connsiteX6-1559" fmla="*/ 34 w 10397"/>
              <a:gd name="connsiteY6-1560" fmla="*/ 9544 h 10440"/>
              <a:gd name="connsiteX7-1561" fmla="*/ 612 w 10397"/>
              <a:gd name="connsiteY7-1562" fmla="*/ 10440 h 10440"/>
              <a:gd name="connsiteX8-1563" fmla="*/ 9829 w 10397"/>
              <a:gd name="connsiteY8-1564" fmla="*/ 10253 h 10440"/>
              <a:gd name="connsiteX0-1565" fmla="*/ 9829 w 10397"/>
              <a:gd name="connsiteY0-1566" fmla="*/ 10253 h 10424"/>
              <a:gd name="connsiteX1-1567" fmla="*/ 10383 w 10397"/>
              <a:gd name="connsiteY1-1568" fmla="*/ 9422 h 10424"/>
              <a:gd name="connsiteX2-1569" fmla="*/ 10397 w 10397"/>
              <a:gd name="connsiteY2-1570" fmla="*/ 1026 h 10424"/>
              <a:gd name="connsiteX3-1571" fmla="*/ 9823 w 10397"/>
              <a:gd name="connsiteY3-1572" fmla="*/ 200 h 10424"/>
              <a:gd name="connsiteX4-1573" fmla="*/ 632 w 10397"/>
              <a:gd name="connsiteY4-1574" fmla="*/ 0 h 10424"/>
              <a:gd name="connsiteX5-1575" fmla="*/ 0 w 10397"/>
              <a:gd name="connsiteY5-1576" fmla="*/ 969 h 10424"/>
              <a:gd name="connsiteX6-1577" fmla="*/ 34 w 10397"/>
              <a:gd name="connsiteY6-1578" fmla="*/ 9544 h 10424"/>
              <a:gd name="connsiteX7-1579" fmla="*/ 679 w 10397"/>
              <a:gd name="connsiteY7-1580" fmla="*/ 10424 h 10424"/>
              <a:gd name="connsiteX8-1581" fmla="*/ 9829 w 10397"/>
              <a:gd name="connsiteY8-1582" fmla="*/ 10253 h 10424"/>
              <a:gd name="connsiteX0-1583" fmla="*/ 9829 w 10397"/>
              <a:gd name="connsiteY0-1584" fmla="*/ 10253 h 10424"/>
              <a:gd name="connsiteX1-1585" fmla="*/ 10383 w 10397"/>
              <a:gd name="connsiteY1-1586" fmla="*/ 9422 h 10424"/>
              <a:gd name="connsiteX2-1587" fmla="*/ 10397 w 10397"/>
              <a:gd name="connsiteY2-1588" fmla="*/ 1026 h 10424"/>
              <a:gd name="connsiteX3-1589" fmla="*/ 9823 w 10397"/>
              <a:gd name="connsiteY3-1590" fmla="*/ 200 h 10424"/>
              <a:gd name="connsiteX4-1591" fmla="*/ 632 w 10397"/>
              <a:gd name="connsiteY4-1592" fmla="*/ 0 h 10424"/>
              <a:gd name="connsiteX5-1593" fmla="*/ 0 w 10397"/>
              <a:gd name="connsiteY5-1594" fmla="*/ 969 h 10424"/>
              <a:gd name="connsiteX6-1595" fmla="*/ 34 w 10397"/>
              <a:gd name="connsiteY6-1596" fmla="*/ 9544 h 10424"/>
              <a:gd name="connsiteX7-1597" fmla="*/ 679 w 10397"/>
              <a:gd name="connsiteY7-1598" fmla="*/ 10424 h 10424"/>
              <a:gd name="connsiteX8-1599" fmla="*/ 9829 w 10397"/>
              <a:gd name="connsiteY8-1600" fmla="*/ 10253 h 10424"/>
              <a:gd name="connsiteX0-1601" fmla="*/ 9829 w 10397"/>
              <a:gd name="connsiteY0-1602" fmla="*/ 10253 h 10424"/>
              <a:gd name="connsiteX1-1603" fmla="*/ 10383 w 10397"/>
              <a:gd name="connsiteY1-1604" fmla="*/ 9422 h 10424"/>
              <a:gd name="connsiteX2-1605" fmla="*/ 10397 w 10397"/>
              <a:gd name="connsiteY2-1606" fmla="*/ 1026 h 10424"/>
              <a:gd name="connsiteX3-1607" fmla="*/ 9823 w 10397"/>
              <a:gd name="connsiteY3-1608" fmla="*/ 200 h 10424"/>
              <a:gd name="connsiteX4-1609" fmla="*/ 632 w 10397"/>
              <a:gd name="connsiteY4-1610" fmla="*/ 0 h 10424"/>
              <a:gd name="connsiteX5-1611" fmla="*/ 0 w 10397"/>
              <a:gd name="connsiteY5-1612" fmla="*/ 969 h 10424"/>
              <a:gd name="connsiteX6-1613" fmla="*/ 34 w 10397"/>
              <a:gd name="connsiteY6-1614" fmla="*/ 9544 h 10424"/>
              <a:gd name="connsiteX7-1615" fmla="*/ 679 w 10397"/>
              <a:gd name="connsiteY7-1616" fmla="*/ 10424 h 10424"/>
              <a:gd name="connsiteX8-1617" fmla="*/ 9829 w 10397"/>
              <a:gd name="connsiteY8-1618" fmla="*/ 10253 h 10424"/>
              <a:gd name="connsiteX0-1619" fmla="*/ 9818 w 10397"/>
              <a:gd name="connsiteY0-1620" fmla="*/ 10432 h 10432"/>
              <a:gd name="connsiteX1-1621" fmla="*/ 10383 w 10397"/>
              <a:gd name="connsiteY1-1622" fmla="*/ 9422 h 10432"/>
              <a:gd name="connsiteX2-1623" fmla="*/ 10397 w 10397"/>
              <a:gd name="connsiteY2-1624" fmla="*/ 1026 h 10432"/>
              <a:gd name="connsiteX3-1625" fmla="*/ 9823 w 10397"/>
              <a:gd name="connsiteY3-1626" fmla="*/ 200 h 10432"/>
              <a:gd name="connsiteX4-1627" fmla="*/ 632 w 10397"/>
              <a:gd name="connsiteY4-1628" fmla="*/ 0 h 10432"/>
              <a:gd name="connsiteX5-1629" fmla="*/ 0 w 10397"/>
              <a:gd name="connsiteY5-1630" fmla="*/ 969 h 10432"/>
              <a:gd name="connsiteX6-1631" fmla="*/ 34 w 10397"/>
              <a:gd name="connsiteY6-1632" fmla="*/ 9544 h 10432"/>
              <a:gd name="connsiteX7-1633" fmla="*/ 679 w 10397"/>
              <a:gd name="connsiteY7-1634" fmla="*/ 10424 h 10432"/>
              <a:gd name="connsiteX8-1635" fmla="*/ 9818 w 10397"/>
              <a:gd name="connsiteY8-1636" fmla="*/ 10432 h 10432"/>
              <a:gd name="connsiteX0-1637" fmla="*/ 9818 w 10397"/>
              <a:gd name="connsiteY0-1638" fmla="*/ 10492 h 10492"/>
              <a:gd name="connsiteX1-1639" fmla="*/ 10383 w 10397"/>
              <a:gd name="connsiteY1-1640" fmla="*/ 9482 h 10492"/>
              <a:gd name="connsiteX2-1641" fmla="*/ 10397 w 10397"/>
              <a:gd name="connsiteY2-1642" fmla="*/ 1086 h 10492"/>
              <a:gd name="connsiteX3-1643" fmla="*/ 9801 w 10397"/>
              <a:gd name="connsiteY3-1644" fmla="*/ 0 h 10492"/>
              <a:gd name="connsiteX4-1645" fmla="*/ 632 w 10397"/>
              <a:gd name="connsiteY4-1646" fmla="*/ 60 h 10492"/>
              <a:gd name="connsiteX5-1647" fmla="*/ 0 w 10397"/>
              <a:gd name="connsiteY5-1648" fmla="*/ 1029 h 10492"/>
              <a:gd name="connsiteX6-1649" fmla="*/ 34 w 10397"/>
              <a:gd name="connsiteY6-1650" fmla="*/ 9604 h 10492"/>
              <a:gd name="connsiteX7-1651" fmla="*/ 679 w 10397"/>
              <a:gd name="connsiteY7-1652" fmla="*/ 10484 h 10492"/>
              <a:gd name="connsiteX8-1653" fmla="*/ 9818 w 10397"/>
              <a:gd name="connsiteY8-1654" fmla="*/ 10492 h 10492"/>
              <a:gd name="connsiteX0-1655" fmla="*/ 9818 w 10397"/>
              <a:gd name="connsiteY0-1656" fmla="*/ 10492 h 10492"/>
              <a:gd name="connsiteX1-1657" fmla="*/ 10383 w 10397"/>
              <a:gd name="connsiteY1-1658" fmla="*/ 9482 h 10492"/>
              <a:gd name="connsiteX2-1659" fmla="*/ 10397 w 10397"/>
              <a:gd name="connsiteY2-1660" fmla="*/ 1086 h 10492"/>
              <a:gd name="connsiteX3-1661" fmla="*/ 9701 w 10397"/>
              <a:gd name="connsiteY3-1662" fmla="*/ 0 h 10492"/>
              <a:gd name="connsiteX4-1663" fmla="*/ 632 w 10397"/>
              <a:gd name="connsiteY4-1664" fmla="*/ 60 h 10492"/>
              <a:gd name="connsiteX5-1665" fmla="*/ 0 w 10397"/>
              <a:gd name="connsiteY5-1666" fmla="*/ 1029 h 10492"/>
              <a:gd name="connsiteX6-1667" fmla="*/ 34 w 10397"/>
              <a:gd name="connsiteY6-1668" fmla="*/ 9604 h 10492"/>
              <a:gd name="connsiteX7-1669" fmla="*/ 679 w 10397"/>
              <a:gd name="connsiteY7-1670" fmla="*/ 10484 h 10492"/>
              <a:gd name="connsiteX8-1671" fmla="*/ 9818 w 10397"/>
              <a:gd name="connsiteY8-1672" fmla="*/ 10492 h 10492"/>
              <a:gd name="connsiteX0-1673" fmla="*/ 9818 w 10397"/>
              <a:gd name="connsiteY0-1674" fmla="*/ 10492 h 10492"/>
              <a:gd name="connsiteX1-1675" fmla="*/ 10383 w 10397"/>
              <a:gd name="connsiteY1-1676" fmla="*/ 9482 h 10492"/>
              <a:gd name="connsiteX2-1677" fmla="*/ 10397 w 10397"/>
              <a:gd name="connsiteY2-1678" fmla="*/ 907 h 10492"/>
              <a:gd name="connsiteX3-1679" fmla="*/ 9701 w 10397"/>
              <a:gd name="connsiteY3-1680" fmla="*/ 0 h 10492"/>
              <a:gd name="connsiteX4-1681" fmla="*/ 632 w 10397"/>
              <a:gd name="connsiteY4-1682" fmla="*/ 60 h 10492"/>
              <a:gd name="connsiteX5-1683" fmla="*/ 0 w 10397"/>
              <a:gd name="connsiteY5-1684" fmla="*/ 1029 h 10492"/>
              <a:gd name="connsiteX6-1685" fmla="*/ 34 w 10397"/>
              <a:gd name="connsiteY6-1686" fmla="*/ 9604 h 10492"/>
              <a:gd name="connsiteX7-1687" fmla="*/ 679 w 10397"/>
              <a:gd name="connsiteY7-1688" fmla="*/ 10484 h 10492"/>
              <a:gd name="connsiteX8-1689" fmla="*/ 9818 w 10397"/>
              <a:gd name="connsiteY8-1690" fmla="*/ 10492 h 10492"/>
              <a:gd name="connsiteX0-1691" fmla="*/ 9818 w 10472"/>
              <a:gd name="connsiteY0-1692" fmla="*/ 10492 h 10492"/>
              <a:gd name="connsiteX1-1693" fmla="*/ 10472 w 10472"/>
              <a:gd name="connsiteY1-1694" fmla="*/ 9563 h 10492"/>
              <a:gd name="connsiteX2-1695" fmla="*/ 10397 w 10472"/>
              <a:gd name="connsiteY2-1696" fmla="*/ 907 h 10492"/>
              <a:gd name="connsiteX3-1697" fmla="*/ 9701 w 10472"/>
              <a:gd name="connsiteY3-1698" fmla="*/ 0 h 10492"/>
              <a:gd name="connsiteX4-1699" fmla="*/ 632 w 10472"/>
              <a:gd name="connsiteY4-1700" fmla="*/ 60 h 10492"/>
              <a:gd name="connsiteX5-1701" fmla="*/ 0 w 10472"/>
              <a:gd name="connsiteY5-1702" fmla="*/ 1029 h 10492"/>
              <a:gd name="connsiteX6-1703" fmla="*/ 34 w 10472"/>
              <a:gd name="connsiteY6-1704" fmla="*/ 9604 h 10492"/>
              <a:gd name="connsiteX7-1705" fmla="*/ 679 w 10472"/>
              <a:gd name="connsiteY7-1706" fmla="*/ 10484 h 10492"/>
              <a:gd name="connsiteX8-1707" fmla="*/ 9818 w 10472"/>
              <a:gd name="connsiteY8-1708" fmla="*/ 10492 h 10492"/>
              <a:gd name="connsiteX0-1709" fmla="*/ 9818 w 10472"/>
              <a:gd name="connsiteY0-1710" fmla="*/ 10492 h 10492"/>
              <a:gd name="connsiteX1-1711" fmla="*/ 10472 w 10472"/>
              <a:gd name="connsiteY1-1712" fmla="*/ 9563 h 10492"/>
              <a:gd name="connsiteX2-1713" fmla="*/ 10397 w 10472"/>
              <a:gd name="connsiteY2-1714" fmla="*/ 907 h 10492"/>
              <a:gd name="connsiteX3-1715" fmla="*/ 9701 w 10472"/>
              <a:gd name="connsiteY3-1716" fmla="*/ 0 h 10492"/>
              <a:gd name="connsiteX4-1717" fmla="*/ 632 w 10472"/>
              <a:gd name="connsiteY4-1718" fmla="*/ 60 h 10492"/>
              <a:gd name="connsiteX5-1719" fmla="*/ 0 w 10472"/>
              <a:gd name="connsiteY5-1720" fmla="*/ 1029 h 10492"/>
              <a:gd name="connsiteX6-1721" fmla="*/ 34 w 10472"/>
              <a:gd name="connsiteY6-1722" fmla="*/ 9604 h 10492"/>
              <a:gd name="connsiteX7-1723" fmla="*/ 679 w 10472"/>
              <a:gd name="connsiteY7-1724" fmla="*/ 10484 h 10492"/>
              <a:gd name="connsiteX8-1725" fmla="*/ 9818 w 10472"/>
              <a:gd name="connsiteY8-1726" fmla="*/ 10492 h 10492"/>
              <a:gd name="connsiteX0-1727" fmla="*/ 9818 w 10439"/>
              <a:gd name="connsiteY0-1728" fmla="*/ 10492 h 10492"/>
              <a:gd name="connsiteX1-1729" fmla="*/ 10439 w 10439"/>
              <a:gd name="connsiteY1-1730" fmla="*/ 9531 h 10492"/>
              <a:gd name="connsiteX2-1731" fmla="*/ 10397 w 10439"/>
              <a:gd name="connsiteY2-1732" fmla="*/ 907 h 10492"/>
              <a:gd name="connsiteX3-1733" fmla="*/ 9701 w 10439"/>
              <a:gd name="connsiteY3-1734" fmla="*/ 0 h 10492"/>
              <a:gd name="connsiteX4-1735" fmla="*/ 632 w 10439"/>
              <a:gd name="connsiteY4-1736" fmla="*/ 60 h 10492"/>
              <a:gd name="connsiteX5-1737" fmla="*/ 0 w 10439"/>
              <a:gd name="connsiteY5-1738" fmla="*/ 1029 h 10492"/>
              <a:gd name="connsiteX6-1739" fmla="*/ 34 w 10439"/>
              <a:gd name="connsiteY6-1740" fmla="*/ 9604 h 10492"/>
              <a:gd name="connsiteX7-1741" fmla="*/ 679 w 10439"/>
              <a:gd name="connsiteY7-1742" fmla="*/ 10484 h 10492"/>
              <a:gd name="connsiteX8-1743" fmla="*/ 9818 w 10439"/>
              <a:gd name="connsiteY8-1744" fmla="*/ 10492 h 10492"/>
              <a:gd name="connsiteX0-1745" fmla="*/ 9851 w 10439"/>
              <a:gd name="connsiteY0-1746" fmla="*/ 10492 h 10492"/>
              <a:gd name="connsiteX1-1747" fmla="*/ 10439 w 10439"/>
              <a:gd name="connsiteY1-1748" fmla="*/ 9531 h 10492"/>
              <a:gd name="connsiteX2-1749" fmla="*/ 10397 w 10439"/>
              <a:gd name="connsiteY2-1750" fmla="*/ 907 h 10492"/>
              <a:gd name="connsiteX3-1751" fmla="*/ 9701 w 10439"/>
              <a:gd name="connsiteY3-1752" fmla="*/ 0 h 10492"/>
              <a:gd name="connsiteX4-1753" fmla="*/ 632 w 10439"/>
              <a:gd name="connsiteY4-1754" fmla="*/ 60 h 10492"/>
              <a:gd name="connsiteX5-1755" fmla="*/ 0 w 10439"/>
              <a:gd name="connsiteY5-1756" fmla="*/ 1029 h 10492"/>
              <a:gd name="connsiteX6-1757" fmla="*/ 34 w 10439"/>
              <a:gd name="connsiteY6-1758" fmla="*/ 9604 h 10492"/>
              <a:gd name="connsiteX7-1759" fmla="*/ 679 w 10439"/>
              <a:gd name="connsiteY7-1760" fmla="*/ 10484 h 10492"/>
              <a:gd name="connsiteX8-1761" fmla="*/ 9851 w 10439"/>
              <a:gd name="connsiteY8-1762" fmla="*/ 10492 h 10492"/>
              <a:gd name="connsiteX0-1763" fmla="*/ 9851 w 10439"/>
              <a:gd name="connsiteY0-1764" fmla="*/ 10492 h 10492"/>
              <a:gd name="connsiteX1-1765" fmla="*/ 10439 w 10439"/>
              <a:gd name="connsiteY1-1766" fmla="*/ 9531 h 10492"/>
              <a:gd name="connsiteX2-1767" fmla="*/ 10397 w 10439"/>
              <a:gd name="connsiteY2-1768" fmla="*/ 907 h 10492"/>
              <a:gd name="connsiteX3-1769" fmla="*/ 9701 w 10439"/>
              <a:gd name="connsiteY3-1770" fmla="*/ 0 h 10492"/>
              <a:gd name="connsiteX4-1771" fmla="*/ 632 w 10439"/>
              <a:gd name="connsiteY4-1772" fmla="*/ 60 h 10492"/>
              <a:gd name="connsiteX5-1773" fmla="*/ 0 w 10439"/>
              <a:gd name="connsiteY5-1774" fmla="*/ 1029 h 10492"/>
              <a:gd name="connsiteX6-1775" fmla="*/ 34 w 10439"/>
              <a:gd name="connsiteY6-1776" fmla="*/ 9604 h 10492"/>
              <a:gd name="connsiteX7-1777" fmla="*/ 679 w 10439"/>
              <a:gd name="connsiteY7-1778" fmla="*/ 10484 h 10492"/>
              <a:gd name="connsiteX8-1779" fmla="*/ 9851 w 10439"/>
              <a:gd name="connsiteY8-1780" fmla="*/ 10492 h 10492"/>
              <a:gd name="connsiteX0-1781" fmla="*/ 9851 w 10439"/>
              <a:gd name="connsiteY0-1782" fmla="*/ 10492 h 10492"/>
              <a:gd name="connsiteX1-1783" fmla="*/ 10439 w 10439"/>
              <a:gd name="connsiteY1-1784" fmla="*/ 9531 h 10492"/>
              <a:gd name="connsiteX2-1785" fmla="*/ 10397 w 10439"/>
              <a:gd name="connsiteY2-1786" fmla="*/ 907 h 10492"/>
              <a:gd name="connsiteX3-1787" fmla="*/ 9701 w 10439"/>
              <a:gd name="connsiteY3-1788" fmla="*/ 0 h 10492"/>
              <a:gd name="connsiteX4-1789" fmla="*/ 632 w 10439"/>
              <a:gd name="connsiteY4-1790" fmla="*/ 60 h 10492"/>
              <a:gd name="connsiteX5-1791" fmla="*/ 0 w 10439"/>
              <a:gd name="connsiteY5-1792" fmla="*/ 1029 h 10492"/>
              <a:gd name="connsiteX6-1793" fmla="*/ 34 w 10439"/>
              <a:gd name="connsiteY6-1794" fmla="*/ 9604 h 10492"/>
              <a:gd name="connsiteX7-1795" fmla="*/ 679 w 10439"/>
              <a:gd name="connsiteY7-1796" fmla="*/ 10484 h 10492"/>
              <a:gd name="connsiteX8-1797" fmla="*/ 9851 w 10439"/>
              <a:gd name="connsiteY8-1798" fmla="*/ 10492 h 10492"/>
              <a:gd name="connsiteX0-1799" fmla="*/ 9851 w 10439"/>
              <a:gd name="connsiteY0-1800" fmla="*/ 10492 h 10492"/>
              <a:gd name="connsiteX1-1801" fmla="*/ 10439 w 10439"/>
              <a:gd name="connsiteY1-1802" fmla="*/ 9531 h 10492"/>
              <a:gd name="connsiteX2-1803" fmla="*/ 10397 w 10439"/>
              <a:gd name="connsiteY2-1804" fmla="*/ 907 h 10492"/>
              <a:gd name="connsiteX3-1805" fmla="*/ 9701 w 10439"/>
              <a:gd name="connsiteY3-1806" fmla="*/ 0 h 10492"/>
              <a:gd name="connsiteX4-1807" fmla="*/ 632 w 10439"/>
              <a:gd name="connsiteY4-1808" fmla="*/ 60 h 10492"/>
              <a:gd name="connsiteX5-1809" fmla="*/ 0 w 10439"/>
              <a:gd name="connsiteY5-1810" fmla="*/ 1029 h 10492"/>
              <a:gd name="connsiteX6-1811" fmla="*/ 34 w 10439"/>
              <a:gd name="connsiteY6-1812" fmla="*/ 9604 h 10492"/>
              <a:gd name="connsiteX7-1813" fmla="*/ 679 w 10439"/>
              <a:gd name="connsiteY7-1814" fmla="*/ 10484 h 10492"/>
              <a:gd name="connsiteX8-1815" fmla="*/ 9851 w 10439"/>
              <a:gd name="connsiteY8-1816" fmla="*/ 10492 h 10492"/>
              <a:gd name="connsiteX0-1817" fmla="*/ 9851 w 10439"/>
              <a:gd name="connsiteY0-1818" fmla="*/ 10492 h 10492"/>
              <a:gd name="connsiteX1-1819" fmla="*/ 10439 w 10439"/>
              <a:gd name="connsiteY1-1820" fmla="*/ 9531 h 10492"/>
              <a:gd name="connsiteX2-1821" fmla="*/ 10397 w 10439"/>
              <a:gd name="connsiteY2-1822" fmla="*/ 907 h 10492"/>
              <a:gd name="connsiteX3-1823" fmla="*/ 9701 w 10439"/>
              <a:gd name="connsiteY3-1824" fmla="*/ 0 h 10492"/>
              <a:gd name="connsiteX4-1825" fmla="*/ 632 w 10439"/>
              <a:gd name="connsiteY4-1826" fmla="*/ 60 h 10492"/>
              <a:gd name="connsiteX5-1827" fmla="*/ 0 w 10439"/>
              <a:gd name="connsiteY5-1828" fmla="*/ 1029 h 10492"/>
              <a:gd name="connsiteX6-1829" fmla="*/ 34 w 10439"/>
              <a:gd name="connsiteY6-1830" fmla="*/ 9604 h 10492"/>
              <a:gd name="connsiteX7-1831" fmla="*/ 679 w 10439"/>
              <a:gd name="connsiteY7-1832" fmla="*/ 10484 h 10492"/>
              <a:gd name="connsiteX8-1833" fmla="*/ 9851 w 10439"/>
              <a:gd name="connsiteY8-1834" fmla="*/ 10492 h 10492"/>
              <a:gd name="connsiteX0-1835" fmla="*/ 9851 w 10439"/>
              <a:gd name="connsiteY0-1836" fmla="*/ 10492 h 10492"/>
              <a:gd name="connsiteX1-1837" fmla="*/ 10439 w 10439"/>
              <a:gd name="connsiteY1-1838" fmla="*/ 9531 h 10492"/>
              <a:gd name="connsiteX2-1839" fmla="*/ 10397 w 10439"/>
              <a:gd name="connsiteY2-1840" fmla="*/ 891 h 10492"/>
              <a:gd name="connsiteX3-1841" fmla="*/ 9701 w 10439"/>
              <a:gd name="connsiteY3-1842" fmla="*/ 0 h 10492"/>
              <a:gd name="connsiteX4-1843" fmla="*/ 632 w 10439"/>
              <a:gd name="connsiteY4-1844" fmla="*/ 60 h 10492"/>
              <a:gd name="connsiteX5-1845" fmla="*/ 0 w 10439"/>
              <a:gd name="connsiteY5-1846" fmla="*/ 1029 h 10492"/>
              <a:gd name="connsiteX6-1847" fmla="*/ 34 w 10439"/>
              <a:gd name="connsiteY6-1848" fmla="*/ 9604 h 10492"/>
              <a:gd name="connsiteX7-1849" fmla="*/ 679 w 10439"/>
              <a:gd name="connsiteY7-1850" fmla="*/ 10484 h 10492"/>
              <a:gd name="connsiteX8-1851" fmla="*/ 9851 w 10439"/>
              <a:gd name="connsiteY8-1852" fmla="*/ 10492 h 10492"/>
              <a:gd name="connsiteX0-1853" fmla="*/ 9851 w 10439"/>
              <a:gd name="connsiteY0-1854" fmla="*/ 10492 h 10492"/>
              <a:gd name="connsiteX1-1855" fmla="*/ 10439 w 10439"/>
              <a:gd name="connsiteY1-1856" fmla="*/ 9531 h 10492"/>
              <a:gd name="connsiteX2-1857" fmla="*/ 10397 w 10439"/>
              <a:gd name="connsiteY2-1858" fmla="*/ 891 h 10492"/>
              <a:gd name="connsiteX3-1859" fmla="*/ 9701 w 10439"/>
              <a:gd name="connsiteY3-1860" fmla="*/ 0 h 10492"/>
              <a:gd name="connsiteX4-1861" fmla="*/ 632 w 10439"/>
              <a:gd name="connsiteY4-1862" fmla="*/ 60 h 10492"/>
              <a:gd name="connsiteX5-1863" fmla="*/ 0 w 10439"/>
              <a:gd name="connsiteY5-1864" fmla="*/ 1029 h 10492"/>
              <a:gd name="connsiteX6-1865" fmla="*/ 34 w 10439"/>
              <a:gd name="connsiteY6-1866" fmla="*/ 9604 h 10492"/>
              <a:gd name="connsiteX7-1867" fmla="*/ 679 w 10439"/>
              <a:gd name="connsiteY7-1868" fmla="*/ 10484 h 10492"/>
              <a:gd name="connsiteX8-1869" fmla="*/ 9851 w 10439"/>
              <a:gd name="connsiteY8-1870" fmla="*/ 10492 h 10492"/>
              <a:gd name="connsiteX0-1871" fmla="*/ 9851 w 10439"/>
              <a:gd name="connsiteY0-1872" fmla="*/ 10492 h 10492"/>
              <a:gd name="connsiteX1-1873" fmla="*/ 10439 w 10439"/>
              <a:gd name="connsiteY1-1874" fmla="*/ 9531 h 10492"/>
              <a:gd name="connsiteX2-1875" fmla="*/ 10397 w 10439"/>
              <a:gd name="connsiteY2-1876" fmla="*/ 891 h 10492"/>
              <a:gd name="connsiteX3-1877" fmla="*/ 9701 w 10439"/>
              <a:gd name="connsiteY3-1878" fmla="*/ 0 h 10492"/>
              <a:gd name="connsiteX4-1879" fmla="*/ 632 w 10439"/>
              <a:gd name="connsiteY4-1880" fmla="*/ 60 h 10492"/>
              <a:gd name="connsiteX5-1881" fmla="*/ 0 w 10439"/>
              <a:gd name="connsiteY5-1882" fmla="*/ 1029 h 10492"/>
              <a:gd name="connsiteX6-1883" fmla="*/ 34 w 10439"/>
              <a:gd name="connsiteY6-1884" fmla="*/ 9604 h 10492"/>
              <a:gd name="connsiteX7-1885" fmla="*/ 679 w 10439"/>
              <a:gd name="connsiteY7-1886" fmla="*/ 10484 h 10492"/>
              <a:gd name="connsiteX8-1887" fmla="*/ 9851 w 10439"/>
              <a:gd name="connsiteY8-1888" fmla="*/ 10492 h 10492"/>
              <a:gd name="connsiteX0-1889" fmla="*/ 9851 w 10439"/>
              <a:gd name="connsiteY0-1890" fmla="*/ 10492 h 10492"/>
              <a:gd name="connsiteX1-1891" fmla="*/ 10439 w 10439"/>
              <a:gd name="connsiteY1-1892" fmla="*/ 9531 h 10492"/>
              <a:gd name="connsiteX2-1893" fmla="*/ 10397 w 10439"/>
              <a:gd name="connsiteY2-1894" fmla="*/ 891 h 10492"/>
              <a:gd name="connsiteX3-1895" fmla="*/ 9701 w 10439"/>
              <a:gd name="connsiteY3-1896" fmla="*/ 0 h 10492"/>
              <a:gd name="connsiteX4-1897" fmla="*/ 687 w 10439"/>
              <a:gd name="connsiteY4-1898" fmla="*/ 31 h 10492"/>
              <a:gd name="connsiteX5-1899" fmla="*/ 0 w 10439"/>
              <a:gd name="connsiteY5-1900" fmla="*/ 1029 h 10492"/>
              <a:gd name="connsiteX6-1901" fmla="*/ 34 w 10439"/>
              <a:gd name="connsiteY6-1902" fmla="*/ 9604 h 10492"/>
              <a:gd name="connsiteX7-1903" fmla="*/ 679 w 10439"/>
              <a:gd name="connsiteY7-1904" fmla="*/ 10484 h 10492"/>
              <a:gd name="connsiteX8-1905" fmla="*/ 9851 w 10439"/>
              <a:gd name="connsiteY8-1906" fmla="*/ 10492 h 10492"/>
              <a:gd name="connsiteX0-1907" fmla="*/ 9851 w 10439"/>
              <a:gd name="connsiteY0-1908" fmla="*/ 10492 h 10492"/>
              <a:gd name="connsiteX1-1909" fmla="*/ 10439 w 10439"/>
              <a:gd name="connsiteY1-1910" fmla="*/ 9531 h 10492"/>
              <a:gd name="connsiteX2-1911" fmla="*/ 10397 w 10439"/>
              <a:gd name="connsiteY2-1912" fmla="*/ 891 h 10492"/>
              <a:gd name="connsiteX3-1913" fmla="*/ 9701 w 10439"/>
              <a:gd name="connsiteY3-1914" fmla="*/ 0 h 10492"/>
              <a:gd name="connsiteX4-1915" fmla="*/ 695 w 10439"/>
              <a:gd name="connsiteY4-1916" fmla="*/ 2 h 10492"/>
              <a:gd name="connsiteX5-1917" fmla="*/ 0 w 10439"/>
              <a:gd name="connsiteY5-1918" fmla="*/ 1029 h 10492"/>
              <a:gd name="connsiteX6-1919" fmla="*/ 34 w 10439"/>
              <a:gd name="connsiteY6-1920" fmla="*/ 9604 h 10492"/>
              <a:gd name="connsiteX7-1921" fmla="*/ 679 w 10439"/>
              <a:gd name="connsiteY7-1922" fmla="*/ 10484 h 10492"/>
              <a:gd name="connsiteX8-1923" fmla="*/ 9851 w 10439"/>
              <a:gd name="connsiteY8-1924" fmla="*/ 10492 h 1049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tx1"/>
          </a:solidFill>
          <a:ln>
            <a:noFill/>
          </a:ln>
        </p:spPr>
        <p:txBody>
          <a:bodyPr vert="horz" wrap="square" lIns="68580" tIns="34290" rIns="68580" bIns="34290" numCol="1" anchor="t" anchorCtr="0" compatLnSpc="1"/>
          <a:lstStyle/>
          <a:p>
            <a:endParaRPr lang="zh-CN" sz="100"/>
          </a:p>
        </p:txBody>
      </p:sp>
      <p:sp>
        <p:nvSpPr>
          <p:cNvPr id="10" name="任意多边形 9"/>
          <p:cNvSpPr/>
          <p:nvPr/>
        </p:nvSpPr>
        <p:spPr bwMode="auto">
          <a:xfrm>
            <a:off x="614743" y="454908"/>
            <a:ext cx="5943600" cy="5404980"/>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solidFill>
            <a:schemeClr val="bg1"/>
          </a:solidFill>
          <a:ln>
            <a:noFill/>
          </a:ln>
        </p:spPr>
        <p:txBody>
          <a:bodyPr vert="horz" wrap="square" lIns="68580" tIns="34290" rIns="68580" bIns="34290" numCol="1" anchor="t" anchorCtr="0" compatLnSpc="1"/>
          <a:lstStyle/>
          <a:p>
            <a:endParaRPr lang="zh-CN" sz="100"/>
          </a:p>
        </p:txBody>
      </p:sp>
      <p:sp>
        <p:nvSpPr>
          <p:cNvPr id="11" name="任意多边形 10"/>
          <p:cNvSpPr/>
          <p:nvPr/>
        </p:nvSpPr>
        <p:spPr bwMode="auto">
          <a:xfrm>
            <a:off x="657986" y="529106"/>
            <a:ext cx="5857115" cy="5256584"/>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noFill/>
          <a:ln w="9525">
            <a:solidFill>
              <a:schemeClr val="tx1"/>
            </a:solidFill>
            <a:prstDash val="dash"/>
          </a:ln>
        </p:spPr>
        <p:txBody>
          <a:bodyPr vert="horz" wrap="square" lIns="68580" tIns="34290" rIns="68580" bIns="34290" numCol="1" anchor="t" anchorCtr="0" compatLnSpc="1"/>
          <a:lstStyle/>
          <a:p>
            <a:pPr lvl="0"/>
            <a:endParaRPr lang="zh-CN" sz="100"/>
          </a:p>
        </p:txBody>
      </p:sp>
      <p:sp>
        <p:nvSpPr>
          <p:cNvPr id="12" name="图片占位符 26"/>
          <p:cNvSpPr>
            <a:spLocks noGrp="1"/>
          </p:cNvSpPr>
          <p:nvPr>
            <p:ph type="pic" sz="quarter" idx="13"/>
          </p:nvPr>
        </p:nvSpPr>
        <p:spPr>
          <a:xfrm>
            <a:off x="733425" y="635000"/>
            <a:ext cx="5690222" cy="5052468"/>
          </a:xfrm>
          <a:custGeom>
            <a:avLst/>
            <a:gdLst/>
            <a:ahLst/>
            <a:cxnLst/>
            <a:rect l="l" t="t" r="r" b="b"/>
            <a:pathLst>
              <a:path w="7586963" h="5052468">
                <a:moveTo>
                  <a:pt x="512914" y="0"/>
                </a:moveTo>
                <a:lnTo>
                  <a:pt x="7036044" y="0"/>
                </a:lnTo>
                <a:cubicBezTo>
                  <a:pt x="7067425" y="218474"/>
                  <a:pt x="7408274" y="435930"/>
                  <a:pt x="7567419" y="451189"/>
                </a:cubicBezTo>
                <a:cubicBezTo>
                  <a:pt x="7570610" y="1228792"/>
                  <a:pt x="7579436" y="2003942"/>
                  <a:pt x="7586963" y="2779417"/>
                </a:cubicBezTo>
                <a:cubicBezTo>
                  <a:pt x="7158221" y="2877305"/>
                  <a:pt x="6797390" y="3063094"/>
                  <a:pt x="6588229" y="3324502"/>
                </a:cubicBezTo>
                <a:cubicBezTo>
                  <a:pt x="6301413" y="3685358"/>
                  <a:pt x="6042535" y="4467555"/>
                  <a:pt x="6453903" y="5052468"/>
                </a:cubicBezTo>
                <a:lnTo>
                  <a:pt x="522740" y="5034431"/>
                </a:lnTo>
                <a:cubicBezTo>
                  <a:pt x="511444" y="4836099"/>
                  <a:pt x="406247" y="4616638"/>
                  <a:pt x="11581" y="4586863"/>
                </a:cubicBezTo>
                <a:cubicBezTo>
                  <a:pt x="25701" y="3874214"/>
                  <a:pt x="-14542" y="1242596"/>
                  <a:pt x="5932" y="515539"/>
                </a:cubicBezTo>
                <a:cubicBezTo>
                  <a:pt x="339064" y="466780"/>
                  <a:pt x="481201" y="298102"/>
                  <a:pt x="512914" y="0"/>
                </a:cubicBezTo>
                <a:close/>
              </a:path>
            </a:pathLst>
          </a:custGeom>
          <a:ln w="9525">
            <a:solidFill>
              <a:schemeClr val="tx1">
                <a:lumMod val="20000"/>
                <a:lumOff val="80000"/>
              </a:schemeClr>
            </a:solidFill>
          </a:ln>
        </p:spPr>
        <p:txBody>
          <a:bodyPr tIns="365760"/>
          <a:lstStyle>
            <a:lvl1pPr marL="0" indent="0" algn="ctr" latinLnBrk="0">
              <a:buNone/>
              <a:defRPr lang="zh-CN"/>
            </a:lvl1pPr>
          </a:lstStyle>
          <a:p>
            <a:r>
              <a:rPr lang="zh-CN" altLang="en-US"/>
              <a:t>单击图标添加图片</a:t>
            </a:r>
            <a:endParaRPr lang="zh-CN"/>
          </a:p>
        </p:txBody>
      </p:sp>
      <p:sp>
        <p:nvSpPr>
          <p:cNvPr id="13" name="任意多边形 5"/>
          <p:cNvSpPr/>
          <p:nvPr/>
        </p:nvSpPr>
        <p:spPr bwMode="auto">
          <a:xfrm>
            <a:off x="5413202" y="3332027"/>
            <a:ext cx="3340273" cy="3081473"/>
          </a:xfrm>
          <a:custGeom>
            <a:avLst/>
            <a:gdLst>
              <a:gd name="T0" fmla="*/ 224 w 1468"/>
              <a:gd name="T1" fmla="*/ 204 h 829"/>
              <a:gd name="T2" fmla="*/ 689 w 1468"/>
              <a:gd name="T3" fmla="*/ 819 h 829"/>
              <a:gd name="T4" fmla="*/ 1046 w 1468"/>
              <a:gd name="T5" fmla="*/ 142 h 829"/>
              <a:gd name="T6" fmla="*/ 224 w 1468"/>
              <a:gd name="T7" fmla="*/ 204 h 829"/>
              <a:gd name="connsiteX0" fmla="*/ 601 w 7680"/>
              <a:gd name="connsiteY0" fmla="*/ 1897 h 9316"/>
              <a:gd name="connsiteX1" fmla="*/ 3768 w 7680"/>
              <a:gd name="connsiteY1" fmla="*/ 9315 h 9316"/>
              <a:gd name="connsiteX2" fmla="*/ 6232 w 7680"/>
              <a:gd name="connsiteY2" fmla="*/ 1036 h 9316"/>
              <a:gd name="connsiteX3" fmla="*/ 601 w 7680"/>
              <a:gd name="connsiteY3" fmla="*/ 1897 h 9316"/>
            </a:gdLst>
            <a:ahLst/>
            <a:cxnLst>
              <a:cxn ang="0">
                <a:pos x="connsiteX0" y="connsiteY0"/>
              </a:cxn>
              <a:cxn ang="0">
                <a:pos x="connsiteX1" y="connsiteY1"/>
              </a:cxn>
              <a:cxn ang="0">
                <a:pos x="connsiteX2" y="connsiteY2"/>
              </a:cxn>
              <a:cxn ang="0">
                <a:pos x="connsiteX3" y="connsiteY3"/>
              </a:cxn>
            </a:cxnLst>
            <a:rect l="l" t="t" r="r" b="b"/>
            <a:pathLst>
              <a:path w="7680" h="9316">
                <a:moveTo>
                  <a:pt x="601" y="1897"/>
                </a:moveTo>
                <a:cubicBezTo>
                  <a:pt x="-230" y="3730"/>
                  <a:pt x="-925" y="9159"/>
                  <a:pt x="3768" y="9315"/>
                </a:cubicBezTo>
                <a:cubicBezTo>
                  <a:pt x="7399" y="9436"/>
                  <a:pt x="9107" y="3569"/>
                  <a:pt x="6232" y="1036"/>
                </a:cubicBezTo>
                <a:cubicBezTo>
                  <a:pt x="4298" y="-677"/>
                  <a:pt x="1548" y="-178"/>
                  <a:pt x="601" y="1897"/>
                </a:cubicBezTo>
                <a:close/>
              </a:path>
            </a:pathLst>
          </a:custGeom>
          <a:solidFill>
            <a:schemeClr val="tx1"/>
          </a:solidFill>
          <a:ln>
            <a:noFill/>
          </a:ln>
        </p:spPr>
        <p:txBody>
          <a:bodyPr vert="horz" wrap="square" lIns="68580" tIns="34290" rIns="68580" bIns="34290" numCol="1" anchor="t" anchorCtr="0" compatLnSpc="1"/>
          <a:lstStyle/>
          <a:p>
            <a:endParaRPr lang="zh-CN" sz="100"/>
          </a:p>
        </p:txBody>
      </p:sp>
      <p:sp>
        <p:nvSpPr>
          <p:cNvPr id="14" name="任意多边形 5"/>
          <p:cNvSpPr/>
          <p:nvPr/>
        </p:nvSpPr>
        <p:spPr bwMode="auto">
          <a:xfrm>
            <a:off x="5457979" y="3376386"/>
            <a:ext cx="3223385" cy="2948646"/>
          </a:xfrm>
          <a:custGeom>
            <a:avLst/>
            <a:gdLst>
              <a:gd name="T0" fmla="*/ 224 w 1468"/>
              <a:gd name="T1" fmla="*/ 204 h 829"/>
              <a:gd name="T2" fmla="*/ 689 w 1468"/>
              <a:gd name="T3" fmla="*/ 819 h 829"/>
              <a:gd name="T4" fmla="*/ 1046 w 1468"/>
              <a:gd name="T5" fmla="*/ 142 h 829"/>
              <a:gd name="T6" fmla="*/ 224 w 1468"/>
              <a:gd name="T7" fmla="*/ 204 h 829"/>
              <a:gd name="connsiteX0" fmla="*/ 601 w 7680"/>
              <a:gd name="connsiteY0" fmla="*/ 1897 h 9316"/>
              <a:gd name="connsiteX1" fmla="*/ 3768 w 7680"/>
              <a:gd name="connsiteY1" fmla="*/ 9315 h 9316"/>
              <a:gd name="connsiteX2" fmla="*/ 6232 w 7680"/>
              <a:gd name="connsiteY2" fmla="*/ 1036 h 9316"/>
              <a:gd name="connsiteX3" fmla="*/ 601 w 7680"/>
              <a:gd name="connsiteY3" fmla="*/ 1897 h 9316"/>
            </a:gdLst>
            <a:ahLst/>
            <a:cxnLst>
              <a:cxn ang="0">
                <a:pos x="connsiteX0" y="connsiteY0"/>
              </a:cxn>
              <a:cxn ang="0">
                <a:pos x="connsiteX1" y="connsiteY1"/>
              </a:cxn>
              <a:cxn ang="0">
                <a:pos x="connsiteX2" y="connsiteY2"/>
              </a:cxn>
              <a:cxn ang="0">
                <a:pos x="connsiteX3" y="connsiteY3"/>
              </a:cxn>
            </a:cxnLst>
            <a:rect l="l" t="t" r="r" b="b"/>
            <a:pathLst>
              <a:path w="7680" h="9316">
                <a:moveTo>
                  <a:pt x="601" y="1897"/>
                </a:moveTo>
                <a:cubicBezTo>
                  <a:pt x="-230" y="3730"/>
                  <a:pt x="-925" y="9159"/>
                  <a:pt x="3768" y="9315"/>
                </a:cubicBezTo>
                <a:cubicBezTo>
                  <a:pt x="7399" y="9436"/>
                  <a:pt x="9107" y="3569"/>
                  <a:pt x="6232" y="1036"/>
                </a:cubicBezTo>
                <a:cubicBezTo>
                  <a:pt x="4298" y="-677"/>
                  <a:pt x="1548" y="-178"/>
                  <a:pt x="601" y="1897"/>
                </a:cubicBezTo>
                <a:close/>
              </a:path>
            </a:pathLst>
          </a:custGeom>
          <a:solidFill>
            <a:schemeClr val="bg1"/>
          </a:solidFill>
          <a:ln>
            <a:noFill/>
          </a:ln>
        </p:spPr>
        <p:txBody>
          <a:bodyPr vert="horz" wrap="square" lIns="68580" tIns="34290" rIns="68580" bIns="34290" numCol="1" anchor="t" anchorCtr="0" compatLnSpc="1"/>
          <a:lstStyle/>
          <a:p>
            <a:endParaRPr lang="zh-CN" sz="100"/>
          </a:p>
        </p:txBody>
      </p:sp>
      <p:sp>
        <p:nvSpPr>
          <p:cNvPr id="15" name="任意多边形 5"/>
          <p:cNvSpPr/>
          <p:nvPr/>
        </p:nvSpPr>
        <p:spPr bwMode="auto">
          <a:xfrm rot="10800000" flipH="1">
            <a:off x="5524499" y="3458396"/>
            <a:ext cx="3076577" cy="2811408"/>
          </a:xfrm>
          <a:custGeom>
            <a:avLst/>
            <a:gdLst>
              <a:gd name="T0" fmla="*/ 224 w 1468"/>
              <a:gd name="T1" fmla="*/ 204 h 829"/>
              <a:gd name="T2" fmla="*/ 689 w 1468"/>
              <a:gd name="T3" fmla="*/ 819 h 829"/>
              <a:gd name="T4" fmla="*/ 1046 w 1468"/>
              <a:gd name="T5" fmla="*/ 142 h 829"/>
              <a:gd name="T6" fmla="*/ 224 w 1468"/>
              <a:gd name="T7" fmla="*/ 204 h 829"/>
              <a:gd name="connsiteX0" fmla="*/ 443 w 7499"/>
              <a:gd name="connsiteY0" fmla="*/ 1827 h 9251"/>
              <a:gd name="connsiteX1" fmla="*/ 3610 w 7499"/>
              <a:gd name="connsiteY1" fmla="*/ 9245 h 9251"/>
              <a:gd name="connsiteX2" fmla="*/ 6042 w 7499"/>
              <a:gd name="connsiteY2" fmla="*/ 1079 h 9251"/>
              <a:gd name="connsiteX3" fmla="*/ 443 w 7499"/>
              <a:gd name="connsiteY3" fmla="*/ 1827 h 9251"/>
              <a:gd name="connsiteX0-1" fmla="*/ 376 w 9785"/>
              <a:gd name="connsiteY0-2" fmla="*/ 1974 h 9995"/>
              <a:gd name="connsiteX1-3" fmla="*/ 4599 w 9785"/>
              <a:gd name="connsiteY1-4" fmla="*/ 9993 h 9995"/>
              <a:gd name="connsiteX2-5" fmla="*/ 7842 w 9785"/>
              <a:gd name="connsiteY2-6" fmla="*/ 1165 h 9995"/>
              <a:gd name="connsiteX3-7" fmla="*/ 376 w 9785"/>
              <a:gd name="connsiteY3-8" fmla="*/ 1974 h 9995"/>
              <a:gd name="connsiteX0-9" fmla="*/ 384 w 9651"/>
              <a:gd name="connsiteY0-10" fmla="*/ 1975 h 9998"/>
              <a:gd name="connsiteX1-11" fmla="*/ 4700 w 9651"/>
              <a:gd name="connsiteY1-12" fmla="*/ 9998 h 9998"/>
              <a:gd name="connsiteX2-13" fmla="*/ 8014 w 9651"/>
              <a:gd name="connsiteY2-14" fmla="*/ 1166 h 9998"/>
              <a:gd name="connsiteX3-15" fmla="*/ 384 w 9651"/>
              <a:gd name="connsiteY3-16" fmla="*/ 1975 h 9998"/>
              <a:gd name="connsiteX0-17" fmla="*/ 398 w 10001"/>
              <a:gd name="connsiteY0-18" fmla="*/ 1742 h 9767"/>
              <a:gd name="connsiteX1-19" fmla="*/ 4870 w 10001"/>
              <a:gd name="connsiteY1-20" fmla="*/ 9767 h 9767"/>
              <a:gd name="connsiteX2-21" fmla="*/ 8304 w 10001"/>
              <a:gd name="connsiteY2-22" fmla="*/ 933 h 9767"/>
              <a:gd name="connsiteX3-23" fmla="*/ 398 w 10001"/>
              <a:gd name="connsiteY3-24" fmla="*/ 1742 h 9767"/>
              <a:gd name="connsiteX0-25" fmla="*/ 189 w 9791"/>
              <a:gd name="connsiteY0-26" fmla="*/ 1784 h 10000"/>
              <a:gd name="connsiteX1-27" fmla="*/ 4661 w 9791"/>
              <a:gd name="connsiteY1-28" fmla="*/ 10000 h 10000"/>
              <a:gd name="connsiteX2-29" fmla="*/ 8094 w 9791"/>
              <a:gd name="connsiteY2-30" fmla="*/ 955 h 10000"/>
              <a:gd name="connsiteX3-31" fmla="*/ 189 w 9791"/>
              <a:gd name="connsiteY3-32" fmla="*/ 1784 h 10000"/>
              <a:gd name="connsiteX0-33" fmla="*/ 193 w 8969"/>
              <a:gd name="connsiteY0-34" fmla="*/ 1784 h 10000"/>
              <a:gd name="connsiteX1-35" fmla="*/ 4760 w 8969"/>
              <a:gd name="connsiteY1-36" fmla="*/ 10000 h 10000"/>
              <a:gd name="connsiteX2-37" fmla="*/ 8267 w 8969"/>
              <a:gd name="connsiteY2-38" fmla="*/ 955 h 10000"/>
              <a:gd name="connsiteX3-39" fmla="*/ 193 w 8969"/>
              <a:gd name="connsiteY3-40" fmla="*/ 1784 h 10000"/>
              <a:gd name="connsiteX0-41" fmla="*/ 215 w 10000"/>
              <a:gd name="connsiteY0-42" fmla="*/ 1307 h 9523"/>
              <a:gd name="connsiteX1-43" fmla="*/ 5307 w 10000"/>
              <a:gd name="connsiteY1-44" fmla="*/ 9523 h 9523"/>
              <a:gd name="connsiteX2-45" fmla="*/ 9217 w 10000"/>
              <a:gd name="connsiteY2-46" fmla="*/ 478 h 9523"/>
              <a:gd name="connsiteX3-47" fmla="*/ 215 w 10000"/>
              <a:gd name="connsiteY3-48" fmla="*/ 1307 h 9523"/>
              <a:gd name="connsiteX0-49" fmla="*/ 215 w 10000"/>
              <a:gd name="connsiteY0-50" fmla="*/ 2182 h 10810"/>
              <a:gd name="connsiteX1-51" fmla="*/ 5307 w 10000"/>
              <a:gd name="connsiteY1-52" fmla="*/ 10810 h 10810"/>
              <a:gd name="connsiteX2-53" fmla="*/ 9217 w 10000"/>
              <a:gd name="connsiteY2-54" fmla="*/ 1312 h 10810"/>
              <a:gd name="connsiteX3-55" fmla="*/ 4284 w 10000"/>
              <a:gd name="connsiteY3-56" fmla="*/ 123 h 10810"/>
              <a:gd name="connsiteX4" fmla="*/ 215 w 10000"/>
              <a:gd name="connsiteY4" fmla="*/ 2182 h 10810"/>
              <a:gd name="connsiteX0-57" fmla="*/ 724 w 10509"/>
              <a:gd name="connsiteY0-58" fmla="*/ 2182 h 11042"/>
              <a:gd name="connsiteX1-59" fmla="*/ 426 w 10509"/>
              <a:gd name="connsiteY1-60" fmla="*/ 7876 h 11042"/>
              <a:gd name="connsiteX2-61" fmla="*/ 5816 w 10509"/>
              <a:gd name="connsiteY2-62" fmla="*/ 10810 h 11042"/>
              <a:gd name="connsiteX3-63" fmla="*/ 9726 w 10509"/>
              <a:gd name="connsiteY3-64" fmla="*/ 1312 h 11042"/>
              <a:gd name="connsiteX4-65" fmla="*/ 4793 w 10509"/>
              <a:gd name="connsiteY4-66" fmla="*/ 123 h 11042"/>
              <a:gd name="connsiteX5" fmla="*/ 724 w 10509"/>
              <a:gd name="connsiteY5" fmla="*/ 2182 h 11042"/>
              <a:gd name="connsiteX0-67" fmla="*/ 724 w 11600"/>
              <a:gd name="connsiteY0-68" fmla="*/ 2182 h 10823"/>
              <a:gd name="connsiteX1-69" fmla="*/ 426 w 11600"/>
              <a:gd name="connsiteY1-70" fmla="*/ 7876 h 10823"/>
              <a:gd name="connsiteX2-71" fmla="*/ 5816 w 11600"/>
              <a:gd name="connsiteY2-72" fmla="*/ 10810 h 10823"/>
              <a:gd name="connsiteX3-73" fmla="*/ 11442 w 11600"/>
              <a:gd name="connsiteY3-74" fmla="*/ 7487 h 10823"/>
              <a:gd name="connsiteX4-75" fmla="*/ 9726 w 11600"/>
              <a:gd name="connsiteY4-76" fmla="*/ 1312 h 10823"/>
              <a:gd name="connsiteX5-77" fmla="*/ 4793 w 11600"/>
              <a:gd name="connsiteY5-78" fmla="*/ 123 h 10823"/>
              <a:gd name="connsiteX6" fmla="*/ 724 w 11600"/>
              <a:gd name="connsiteY6" fmla="*/ 2182 h 10823"/>
              <a:gd name="connsiteX0-79" fmla="*/ 724 w 11741"/>
              <a:gd name="connsiteY0-80" fmla="*/ 2092 h 10733"/>
              <a:gd name="connsiteX1-81" fmla="*/ 426 w 11741"/>
              <a:gd name="connsiteY1-82" fmla="*/ 7786 h 10733"/>
              <a:gd name="connsiteX2-83" fmla="*/ 5816 w 11741"/>
              <a:gd name="connsiteY2-84" fmla="*/ 10720 h 10733"/>
              <a:gd name="connsiteX3-85" fmla="*/ 11442 w 11741"/>
              <a:gd name="connsiteY3-86" fmla="*/ 7397 h 10733"/>
              <a:gd name="connsiteX4-87" fmla="*/ 10747 w 11741"/>
              <a:gd name="connsiteY4-88" fmla="*/ 1833 h 10733"/>
              <a:gd name="connsiteX5-89" fmla="*/ 4793 w 11741"/>
              <a:gd name="connsiteY5-90" fmla="*/ 33 h 10733"/>
              <a:gd name="connsiteX6-91" fmla="*/ 724 w 11741"/>
              <a:gd name="connsiteY6-92" fmla="*/ 2092 h 10733"/>
              <a:gd name="connsiteX0-93" fmla="*/ 724 w 11634"/>
              <a:gd name="connsiteY0-94" fmla="*/ 2092 h 10733"/>
              <a:gd name="connsiteX1-95" fmla="*/ 426 w 11634"/>
              <a:gd name="connsiteY1-96" fmla="*/ 7786 h 10733"/>
              <a:gd name="connsiteX2-97" fmla="*/ 5816 w 11634"/>
              <a:gd name="connsiteY2-98" fmla="*/ 10720 h 10733"/>
              <a:gd name="connsiteX3-99" fmla="*/ 11442 w 11634"/>
              <a:gd name="connsiteY3-100" fmla="*/ 7397 h 10733"/>
              <a:gd name="connsiteX4-101" fmla="*/ 10747 w 11634"/>
              <a:gd name="connsiteY4-102" fmla="*/ 1833 h 10733"/>
              <a:gd name="connsiteX5-103" fmla="*/ 4793 w 11634"/>
              <a:gd name="connsiteY5-104" fmla="*/ 33 h 10733"/>
              <a:gd name="connsiteX6-105" fmla="*/ 724 w 11634"/>
              <a:gd name="connsiteY6-106" fmla="*/ 2092 h 10733"/>
              <a:gd name="connsiteX0-107" fmla="*/ 724 w 11758"/>
              <a:gd name="connsiteY0-108" fmla="*/ 2079 h 10720"/>
              <a:gd name="connsiteX1-109" fmla="*/ 426 w 11758"/>
              <a:gd name="connsiteY1-110" fmla="*/ 7773 h 10720"/>
              <a:gd name="connsiteX2-111" fmla="*/ 5816 w 11758"/>
              <a:gd name="connsiteY2-112" fmla="*/ 10707 h 10720"/>
              <a:gd name="connsiteX3-113" fmla="*/ 11442 w 11758"/>
              <a:gd name="connsiteY3-114" fmla="*/ 7384 h 10720"/>
              <a:gd name="connsiteX4-115" fmla="*/ 10747 w 11758"/>
              <a:gd name="connsiteY4-116" fmla="*/ 1820 h 10720"/>
              <a:gd name="connsiteX5-117" fmla="*/ 4793 w 11758"/>
              <a:gd name="connsiteY5-118" fmla="*/ 20 h 10720"/>
              <a:gd name="connsiteX6-119" fmla="*/ 724 w 11758"/>
              <a:gd name="connsiteY6-120" fmla="*/ 2079 h 10720"/>
              <a:gd name="connsiteX0-121" fmla="*/ 724 w 11758"/>
              <a:gd name="connsiteY0-122" fmla="*/ 2079 h 10720"/>
              <a:gd name="connsiteX1-123" fmla="*/ 426 w 11758"/>
              <a:gd name="connsiteY1-124" fmla="*/ 7773 h 10720"/>
              <a:gd name="connsiteX2-125" fmla="*/ 5816 w 11758"/>
              <a:gd name="connsiteY2-126" fmla="*/ 10707 h 10720"/>
              <a:gd name="connsiteX3-127" fmla="*/ 11442 w 11758"/>
              <a:gd name="connsiteY3-128" fmla="*/ 7384 h 10720"/>
              <a:gd name="connsiteX4-129" fmla="*/ 10747 w 11758"/>
              <a:gd name="connsiteY4-130" fmla="*/ 1820 h 10720"/>
              <a:gd name="connsiteX5-131" fmla="*/ 4793 w 11758"/>
              <a:gd name="connsiteY5-132" fmla="*/ 20 h 10720"/>
              <a:gd name="connsiteX6-133" fmla="*/ 724 w 11758"/>
              <a:gd name="connsiteY6-134" fmla="*/ 2079 h 10720"/>
              <a:gd name="connsiteX0-135" fmla="*/ 724 w 11866"/>
              <a:gd name="connsiteY0-136" fmla="*/ 2079 h 10720"/>
              <a:gd name="connsiteX1-137" fmla="*/ 426 w 11866"/>
              <a:gd name="connsiteY1-138" fmla="*/ 7773 h 10720"/>
              <a:gd name="connsiteX2-139" fmla="*/ 5816 w 11866"/>
              <a:gd name="connsiteY2-140" fmla="*/ 10707 h 10720"/>
              <a:gd name="connsiteX3-141" fmla="*/ 11442 w 11866"/>
              <a:gd name="connsiteY3-142" fmla="*/ 7384 h 10720"/>
              <a:gd name="connsiteX4-143" fmla="*/ 10747 w 11866"/>
              <a:gd name="connsiteY4-144" fmla="*/ 1820 h 10720"/>
              <a:gd name="connsiteX5-145" fmla="*/ 4793 w 11866"/>
              <a:gd name="connsiteY5-146" fmla="*/ 20 h 10720"/>
              <a:gd name="connsiteX6-147" fmla="*/ 724 w 11866"/>
              <a:gd name="connsiteY6-148" fmla="*/ 2079 h 10720"/>
              <a:gd name="connsiteX0-149" fmla="*/ 724 w 11866"/>
              <a:gd name="connsiteY0-150" fmla="*/ 2079 h 10720"/>
              <a:gd name="connsiteX1-151" fmla="*/ 426 w 11866"/>
              <a:gd name="connsiteY1-152" fmla="*/ 7773 h 10720"/>
              <a:gd name="connsiteX2-153" fmla="*/ 5816 w 11866"/>
              <a:gd name="connsiteY2-154" fmla="*/ 10707 h 10720"/>
              <a:gd name="connsiteX3-155" fmla="*/ 11442 w 11866"/>
              <a:gd name="connsiteY3-156" fmla="*/ 7384 h 10720"/>
              <a:gd name="connsiteX4-157" fmla="*/ 10747 w 11866"/>
              <a:gd name="connsiteY4-158" fmla="*/ 1820 h 10720"/>
              <a:gd name="connsiteX5-159" fmla="*/ 4793 w 11866"/>
              <a:gd name="connsiteY5-160" fmla="*/ 20 h 10720"/>
              <a:gd name="connsiteX6-161" fmla="*/ 724 w 11866"/>
              <a:gd name="connsiteY6-162" fmla="*/ 2079 h 10720"/>
              <a:gd name="connsiteX0-163" fmla="*/ 724 w 11866"/>
              <a:gd name="connsiteY0-164" fmla="*/ 2079 h 10707"/>
              <a:gd name="connsiteX1-165" fmla="*/ 426 w 11866"/>
              <a:gd name="connsiteY1-166" fmla="*/ 7773 h 10707"/>
              <a:gd name="connsiteX2-167" fmla="*/ 5816 w 11866"/>
              <a:gd name="connsiteY2-168" fmla="*/ 10707 h 10707"/>
              <a:gd name="connsiteX3-169" fmla="*/ 11442 w 11866"/>
              <a:gd name="connsiteY3-170" fmla="*/ 7384 h 10707"/>
              <a:gd name="connsiteX4-171" fmla="*/ 10747 w 11866"/>
              <a:gd name="connsiteY4-172" fmla="*/ 1820 h 10707"/>
              <a:gd name="connsiteX5-173" fmla="*/ 4793 w 11866"/>
              <a:gd name="connsiteY5-174" fmla="*/ 20 h 10707"/>
              <a:gd name="connsiteX6-175" fmla="*/ 724 w 11866"/>
              <a:gd name="connsiteY6-176" fmla="*/ 2079 h 10707"/>
              <a:gd name="connsiteX0-177" fmla="*/ 739 w 11881"/>
              <a:gd name="connsiteY0-178" fmla="*/ 2079 h 10710"/>
              <a:gd name="connsiteX1-179" fmla="*/ 484 w 11881"/>
              <a:gd name="connsiteY1-180" fmla="*/ 7884 h 10710"/>
              <a:gd name="connsiteX2-181" fmla="*/ 5831 w 11881"/>
              <a:gd name="connsiteY2-182" fmla="*/ 10707 h 10710"/>
              <a:gd name="connsiteX3-183" fmla="*/ 11457 w 11881"/>
              <a:gd name="connsiteY3-184" fmla="*/ 7384 h 10710"/>
              <a:gd name="connsiteX4-185" fmla="*/ 10762 w 11881"/>
              <a:gd name="connsiteY4-186" fmla="*/ 1820 h 10710"/>
              <a:gd name="connsiteX5-187" fmla="*/ 4808 w 11881"/>
              <a:gd name="connsiteY5-188" fmla="*/ 20 h 10710"/>
              <a:gd name="connsiteX6-189" fmla="*/ 739 w 11881"/>
              <a:gd name="connsiteY6-190" fmla="*/ 2079 h 10710"/>
              <a:gd name="connsiteX0-191" fmla="*/ 739 w 11881"/>
              <a:gd name="connsiteY0-192" fmla="*/ 2079 h 10710"/>
              <a:gd name="connsiteX1-193" fmla="*/ 484 w 11881"/>
              <a:gd name="connsiteY1-194" fmla="*/ 7884 h 10710"/>
              <a:gd name="connsiteX2-195" fmla="*/ 5831 w 11881"/>
              <a:gd name="connsiteY2-196" fmla="*/ 10707 h 10710"/>
              <a:gd name="connsiteX3-197" fmla="*/ 11457 w 11881"/>
              <a:gd name="connsiteY3-198" fmla="*/ 7384 h 10710"/>
              <a:gd name="connsiteX4-199" fmla="*/ 10762 w 11881"/>
              <a:gd name="connsiteY4-200" fmla="*/ 1820 h 10710"/>
              <a:gd name="connsiteX5-201" fmla="*/ 4808 w 11881"/>
              <a:gd name="connsiteY5-202" fmla="*/ 20 h 10710"/>
              <a:gd name="connsiteX6-203" fmla="*/ 739 w 11881"/>
              <a:gd name="connsiteY6-204" fmla="*/ 2079 h 10710"/>
              <a:gd name="connsiteX0-205" fmla="*/ 739 w 11881"/>
              <a:gd name="connsiteY0-206" fmla="*/ 2079 h 10710"/>
              <a:gd name="connsiteX1-207" fmla="*/ 484 w 11881"/>
              <a:gd name="connsiteY1-208" fmla="*/ 7884 h 10710"/>
              <a:gd name="connsiteX2-209" fmla="*/ 5831 w 11881"/>
              <a:gd name="connsiteY2-210" fmla="*/ 10707 h 10710"/>
              <a:gd name="connsiteX3-211" fmla="*/ 11457 w 11881"/>
              <a:gd name="connsiteY3-212" fmla="*/ 7384 h 10710"/>
              <a:gd name="connsiteX4-213" fmla="*/ 10762 w 11881"/>
              <a:gd name="connsiteY4-214" fmla="*/ 1820 h 10710"/>
              <a:gd name="connsiteX5-215" fmla="*/ 4808 w 11881"/>
              <a:gd name="connsiteY5-216" fmla="*/ 20 h 10710"/>
              <a:gd name="connsiteX6-217" fmla="*/ 739 w 11881"/>
              <a:gd name="connsiteY6-218" fmla="*/ 2079 h 10710"/>
              <a:gd name="connsiteX0-219" fmla="*/ 756 w 11818"/>
              <a:gd name="connsiteY0-220" fmla="*/ 2159 h 10790"/>
              <a:gd name="connsiteX1-221" fmla="*/ 501 w 11818"/>
              <a:gd name="connsiteY1-222" fmla="*/ 7964 h 10790"/>
              <a:gd name="connsiteX2-223" fmla="*/ 5848 w 11818"/>
              <a:gd name="connsiteY2-224" fmla="*/ 10787 h 10790"/>
              <a:gd name="connsiteX3-225" fmla="*/ 11474 w 11818"/>
              <a:gd name="connsiteY3-226" fmla="*/ 7464 h 10790"/>
              <a:gd name="connsiteX4-227" fmla="*/ 10779 w 11818"/>
              <a:gd name="connsiteY4-228" fmla="*/ 1900 h 10790"/>
              <a:gd name="connsiteX5-229" fmla="*/ 5173 w 11818"/>
              <a:gd name="connsiteY5-230" fmla="*/ 17 h 10790"/>
              <a:gd name="connsiteX6-231" fmla="*/ 756 w 11818"/>
              <a:gd name="connsiteY6-232" fmla="*/ 2159 h 10790"/>
              <a:gd name="connsiteX0-233" fmla="*/ 769 w 11831"/>
              <a:gd name="connsiteY0-234" fmla="*/ 2159 h 10790"/>
              <a:gd name="connsiteX1-235" fmla="*/ 514 w 11831"/>
              <a:gd name="connsiteY1-236" fmla="*/ 7964 h 10790"/>
              <a:gd name="connsiteX2-237" fmla="*/ 5861 w 11831"/>
              <a:gd name="connsiteY2-238" fmla="*/ 10787 h 10790"/>
              <a:gd name="connsiteX3-239" fmla="*/ 11487 w 11831"/>
              <a:gd name="connsiteY3-240" fmla="*/ 7464 h 10790"/>
              <a:gd name="connsiteX4-241" fmla="*/ 10792 w 11831"/>
              <a:gd name="connsiteY4-242" fmla="*/ 1900 h 10790"/>
              <a:gd name="connsiteX5-243" fmla="*/ 5186 w 11831"/>
              <a:gd name="connsiteY5-244" fmla="*/ 17 h 10790"/>
              <a:gd name="connsiteX6-245" fmla="*/ 769 w 11831"/>
              <a:gd name="connsiteY6-246" fmla="*/ 2159 h 10790"/>
              <a:gd name="connsiteX0-247" fmla="*/ 801 w 11863"/>
              <a:gd name="connsiteY0-248" fmla="*/ 2159 h 10797"/>
              <a:gd name="connsiteX1-249" fmla="*/ 481 w 11863"/>
              <a:gd name="connsiteY1-250" fmla="*/ 8270 h 10797"/>
              <a:gd name="connsiteX2-251" fmla="*/ 5893 w 11863"/>
              <a:gd name="connsiteY2-252" fmla="*/ 10787 h 10797"/>
              <a:gd name="connsiteX3-253" fmla="*/ 11519 w 11863"/>
              <a:gd name="connsiteY3-254" fmla="*/ 7464 h 10797"/>
              <a:gd name="connsiteX4-255" fmla="*/ 10824 w 11863"/>
              <a:gd name="connsiteY4-256" fmla="*/ 1900 h 10797"/>
              <a:gd name="connsiteX5-257" fmla="*/ 5218 w 11863"/>
              <a:gd name="connsiteY5-258" fmla="*/ 17 h 10797"/>
              <a:gd name="connsiteX6-259" fmla="*/ 801 w 11863"/>
              <a:gd name="connsiteY6-260" fmla="*/ 2159 h 10797"/>
              <a:gd name="connsiteX0-261" fmla="*/ 905 w 11967"/>
              <a:gd name="connsiteY0-262" fmla="*/ 2159 h 10797"/>
              <a:gd name="connsiteX1-263" fmla="*/ 585 w 11967"/>
              <a:gd name="connsiteY1-264" fmla="*/ 8270 h 10797"/>
              <a:gd name="connsiteX2-265" fmla="*/ 5997 w 11967"/>
              <a:gd name="connsiteY2-266" fmla="*/ 10787 h 10797"/>
              <a:gd name="connsiteX3-267" fmla="*/ 11623 w 11967"/>
              <a:gd name="connsiteY3-268" fmla="*/ 7464 h 10797"/>
              <a:gd name="connsiteX4-269" fmla="*/ 10928 w 11967"/>
              <a:gd name="connsiteY4-270" fmla="*/ 1900 h 10797"/>
              <a:gd name="connsiteX5-271" fmla="*/ 5322 w 11967"/>
              <a:gd name="connsiteY5-272" fmla="*/ 17 h 10797"/>
              <a:gd name="connsiteX6-273" fmla="*/ 905 w 11967"/>
              <a:gd name="connsiteY6-274" fmla="*/ 2159 h 10797"/>
              <a:gd name="connsiteX0-275" fmla="*/ 824 w 11939"/>
              <a:gd name="connsiteY0-276" fmla="*/ 2159 h 11017"/>
              <a:gd name="connsiteX1-277" fmla="*/ 504 w 11939"/>
              <a:gd name="connsiteY1-278" fmla="*/ 8270 h 11017"/>
              <a:gd name="connsiteX2-279" fmla="*/ 6220 w 11939"/>
              <a:gd name="connsiteY2-280" fmla="*/ 11009 h 11017"/>
              <a:gd name="connsiteX3-281" fmla="*/ 11542 w 11939"/>
              <a:gd name="connsiteY3-282" fmla="*/ 7464 h 11017"/>
              <a:gd name="connsiteX4-283" fmla="*/ 10847 w 11939"/>
              <a:gd name="connsiteY4-284" fmla="*/ 1900 h 11017"/>
              <a:gd name="connsiteX5-285" fmla="*/ 5241 w 11939"/>
              <a:gd name="connsiteY5-286" fmla="*/ 17 h 11017"/>
              <a:gd name="connsiteX6-287" fmla="*/ 824 w 11939"/>
              <a:gd name="connsiteY6-288" fmla="*/ 2159 h 11017"/>
              <a:gd name="connsiteX0-289" fmla="*/ 824 w 11939"/>
              <a:gd name="connsiteY0-290" fmla="*/ 2159 h 11014"/>
              <a:gd name="connsiteX1-291" fmla="*/ 504 w 11939"/>
              <a:gd name="connsiteY1-292" fmla="*/ 8270 h 11014"/>
              <a:gd name="connsiteX2-293" fmla="*/ 6220 w 11939"/>
              <a:gd name="connsiteY2-294" fmla="*/ 11009 h 11014"/>
              <a:gd name="connsiteX3-295" fmla="*/ 11542 w 11939"/>
              <a:gd name="connsiteY3-296" fmla="*/ 7464 h 11014"/>
              <a:gd name="connsiteX4-297" fmla="*/ 10847 w 11939"/>
              <a:gd name="connsiteY4-298" fmla="*/ 1900 h 11014"/>
              <a:gd name="connsiteX5-299" fmla="*/ 5241 w 11939"/>
              <a:gd name="connsiteY5-300" fmla="*/ 17 h 11014"/>
              <a:gd name="connsiteX6-301" fmla="*/ 824 w 11939"/>
              <a:gd name="connsiteY6-302" fmla="*/ 2159 h 11014"/>
              <a:gd name="connsiteX0-303" fmla="*/ 824 w 12073"/>
              <a:gd name="connsiteY0-304" fmla="*/ 2159 h 11013"/>
              <a:gd name="connsiteX1-305" fmla="*/ 504 w 12073"/>
              <a:gd name="connsiteY1-306" fmla="*/ 8270 h 11013"/>
              <a:gd name="connsiteX2-307" fmla="*/ 6220 w 12073"/>
              <a:gd name="connsiteY2-308" fmla="*/ 11009 h 11013"/>
              <a:gd name="connsiteX3-309" fmla="*/ 11716 w 12073"/>
              <a:gd name="connsiteY3-310" fmla="*/ 7714 h 11013"/>
              <a:gd name="connsiteX4-311" fmla="*/ 10847 w 12073"/>
              <a:gd name="connsiteY4-312" fmla="*/ 1900 h 11013"/>
              <a:gd name="connsiteX5-313" fmla="*/ 5241 w 12073"/>
              <a:gd name="connsiteY5-314" fmla="*/ 17 h 11013"/>
              <a:gd name="connsiteX6-315" fmla="*/ 824 w 12073"/>
              <a:gd name="connsiteY6-316" fmla="*/ 2159 h 11013"/>
              <a:gd name="connsiteX0-317" fmla="*/ 824 w 12094"/>
              <a:gd name="connsiteY0-318" fmla="*/ 2159 h 11013"/>
              <a:gd name="connsiteX1-319" fmla="*/ 504 w 12094"/>
              <a:gd name="connsiteY1-320" fmla="*/ 8270 h 11013"/>
              <a:gd name="connsiteX2-321" fmla="*/ 6220 w 12094"/>
              <a:gd name="connsiteY2-322" fmla="*/ 11009 h 11013"/>
              <a:gd name="connsiteX3-323" fmla="*/ 11716 w 12094"/>
              <a:gd name="connsiteY3-324" fmla="*/ 7714 h 11013"/>
              <a:gd name="connsiteX4-325" fmla="*/ 10847 w 12094"/>
              <a:gd name="connsiteY4-326" fmla="*/ 1900 h 11013"/>
              <a:gd name="connsiteX5-327" fmla="*/ 5241 w 12094"/>
              <a:gd name="connsiteY5-328" fmla="*/ 17 h 11013"/>
              <a:gd name="connsiteX6-329" fmla="*/ 824 w 12094"/>
              <a:gd name="connsiteY6-330" fmla="*/ 2159 h 11013"/>
              <a:gd name="connsiteX0-331" fmla="*/ 824 w 12072"/>
              <a:gd name="connsiteY0-332" fmla="*/ 2159 h 10846"/>
              <a:gd name="connsiteX1-333" fmla="*/ 504 w 12072"/>
              <a:gd name="connsiteY1-334" fmla="*/ 8270 h 10846"/>
              <a:gd name="connsiteX2-335" fmla="*/ 6242 w 12072"/>
              <a:gd name="connsiteY2-336" fmla="*/ 10842 h 10846"/>
              <a:gd name="connsiteX3-337" fmla="*/ 11716 w 12072"/>
              <a:gd name="connsiteY3-338" fmla="*/ 7714 h 10846"/>
              <a:gd name="connsiteX4-339" fmla="*/ 10847 w 12072"/>
              <a:gd name="connsiteY4-340" fmla="*/ 1900 h 10846"/>
              <a:gd name="connsiteX5-341" fmla="*/ 5241 w 12072"/>
              <a:gd name="connsiteY5-342" fmla="*/ 17 h 10846"/>
              <a:gd name="connsiteX6-343" fmla="*/ 824 w 12072"/>
              <a:gd name="connsiteY6-344" fmla="*/ 2159 h 10846"/>
              <a:gd name="connsiteX0-345" fmla="*/ 824 w 12072"/>
              <a:gd name="connsiteY0-346" fmla="*/ 2159 h 10842"/>
              <a:gd name="connsiteX1-347" fmla="*/ 504 w 12072"/>
              <a:gd name="connsiteY1-348" fmla="*/ 8270 h 10842"/>
              <a:gd name="connsiteX2-349" fmla="*/ 6242 w 12072"/>
              <a:gd name="connsiteY2-350" fmla="*/ 10842 h 10842"/>
              <a:gd name="connsiteX3-351" fmla="*/ 11716 w 12072"/>
              <a:gd name="connsiteY3-352" fmla="*/ 7714 h 10842"/>
              <a:gd name="connsiteX4-353" fmla="*/ 10847 w 12072"/>
              <a:gd name="connsiteY4-354" fmla="*/ 1900 h 10842"/>
              <a:gd name="connsiteX5-355" fmla="*/ 5241 w 12072"/>
              <a:gd name="connsiteY5-356" fmla="*/ 17 h 10842"/>
              <a:gd name="connsiteX6-357" fmla="*/ 824 w 12072"/>
              <a:gd name="connsiteY6-358" fmla="*/ 2159 h 10842"/>
              <a:gd name="connsiteX0-359" fmla="*/ 824 w 12072"/>
              <a:gd name="connsiteY0-360" fmla="*/ 2159 h 10844"/>
              <a:gd name="connsiteX1-361" fmla="*/ 504 w 12072"/>
              <a:gd name="connsiteY1-362" fmla="*/ 8270 h 10844"/>
              <a:gd name="connsiteX2-363" fmla="*/ 6242 w 12072"/>
              <a:gd name="connsiteY2-364" fmla="*/ 10842 h 10844"/>
              <a:gd name="connsiteX3-365" fmla="*/ 11716 w 12072"/>
              <a:gd name="connsiteY3-366" fmla="*/ 7714 h 10844"/>
              <a:gd name="connsiteX4-367" fmla="*/ 10847 w 12072"/>
              <a:gd name="connsiteY4-368" fmla="*/ 1900 h 10844"/>
              <a:gd name="connsiteX5-369" fmla="*/ 5241 w 12072"/>
              <a:gd name="connsiteY5-370" fmla="*/ 17 h 10844"/>
              <a:gd name="connsiteX6-371" fmla="*/ 824 w 12072"/>
              <a:gd name="connsiteY6-372" fmla="*/ 2159 h 10844"/>
              <a:gd name="connsiteX0-373" fmla="*/ 824 w 12190"/>
              <a:gd name="connsiteY0-374" fmla="*/ 2159 h 10844"/>
              <a:gd name="connsiteX1-375" fmla="*/ 504 w 12190"/>
              <a:gd name="connsiteY1-376" fmla="*/ 8270 h 10844"/>
              <a:gd name="connsiteX2-377" fmla="*/ 6242 w 12190"/>
              <a:gd name="connsiteY2-378" fmla="*/ 10842 h 10844"/>
              <a:gd name="connsiteX3-379" fmla="*/ 11716 w 12190"/>
              <a:gd name="connsiteY3-380" fmla="*/ 7714 h 10844"/>
              <a:gd name="connsiteX4-381" fmla="*/ 11173 w 12190"/>
              <a:gd name="connsiteY4-382" fmla="*/ 1928 h 10844"/>
              <a:gd name="connsiteX5-383" fmla="*/ 5241 w 12190"/>
              <a:gd name="connsiteY5-384" fmla="*/ 17 h 10844"/>
              <a:gd name="connsiteX6-385" fmla="*/ 824 w 12190"/>
              <a:gd name="connsiteY6-386" fmla="*/ 2159 h 10844"/>
              <a:gd name="connsiteX0-387" fmla="*/ 824 w 12319"/>
              <a:gd name="connsiteY0-388" fmla="*/ 2159 h 10844"/>
              <a:gd name="connsiteX1-389" fmla="*/ 504 w 12319"/>
              <a:gd name="connsiteY1-390" fmla="*/ 8270 h 10844"/>
              <a:gd name="connsiteX2-391" fmla="*/ 6242 w 12319"/>
              <a:gd name="connsiteY2-392" fmla="*/ 10842 h 10844"/>
              <a:gd name="connsiteX3-393" fmla="*/ 11716 w 12319"/>
              <a:gd name="connsiteY3-394" fmla="*/ 7714 h 10844"/>
              <a:gd name="connsiteX4-395" fmla="*/ 11173 w 12319"/>
              <a:gd name="connsiteY4-396" fmla="*/ 1928 h 10844"/>
              <a:gd name="connsiteX5-397" fmla="*/ 5241 w 12319"/>
              <a:gd name="connsiteY5-398" fmla="*/ 17 h 10844"/>
              <a:gd name="connsiteX6-399" fmla="*/ 824 w 12319"/>
              <a:gd name="connsiteY6-400" fmla="*/ 2159 h 10844"/>
              <a:gd name="connsiteX0-401" fmla="*/ 824 w 12329"/>
              <a:gd name="connsiteY0-402" fmla="*/ 2175 h 10860"/>
              <a:gd name="connsiteX1-403" fmla="*/ 504 w 12329"/>
              <a:gd name="connsiteY1-404" fmla="*/ 8286 h 10860"/>
              <a:gd name="connsiteX2-405" fmla="*/ 6242 w 12329"/>
              <a:gd name="connsiteY2-406" fmla="*/ 10858 h 10860"/>
              <a:gd name="connsiteX3-407" fmla="*/ 11716 w 12329"/>
              <a:gd name="connsiteY3-408" fmla="*/ 7730 h 10860"/>
              <a:gd name="connsiteX4-409" fmla="*/ 11173 w 12329"/>
              <a:gd name="connsiteY4-410" fmla="*/ 1944 h 10860"/>
              <a:gd name="connsiteX5-411" fmla="*/ 5241 w 12329"/>
              <a:gd name="connsiteY5-412" fmla="*/ 33 h 10860"/>
              <a:gd name="connsiteX6-413" fmla="*/ 824 w 12329"/>
              <a:gd name="connsiteY6-414" fmla="*/ 2175 h 10860"/>
              <a:gd name="connsiteX0-415" fmla="*/ 825 w 12190"/>
              <a:gd name="connsiteY0-416" fmla="*/ 2378 h 11063"/>
              <a:gd name="connsiteX1-417" fmla="*/ 505 w 12190"/>
              <a:gd name="connsiteY1-418" fmla="*/ 8489 h 11063"/>
              <a:gd name="connsiteX2-419" fmla="*/ 6243 w 12190"/>
              <a:gd name="connsiteY2-420" fmla="*/ 11061 h 11063"/>
              <a:gd name="connsiteX3-421" fmla="*/ 11717 w 12190"/>
              <a:gd name="connsiteY3-422" fmla="*/ 7933 h 11063"/>
              <a:gd name="connsiteX4-423" fmla="*/ 11174 w 12190"/>
              <a:gd name="connsiteY4-424" fmla="*/ 2147 h 11063"/>
              <a:gd name="connsiteX5-425" fmla="*/ 5264 w 12190"/>
              <a:gd name="connsiteY5-426" fmla="*/ 14 h 11063"/>
              <a:gd name="connsiteX6-427" fmla="*/ 825 w 12190"/>
              <a:gd name="connsiteY6-428" fmla="*/ 2378 h 11063"/>
              <a:gd name="connsiteX0-429" fmla="*/ 825 w 12356"/>
              <a:gd name="connsiteY0-430" fmla="*/ 2378 h 11063"/>
              <a:gd name="connsiteX1-431" fmla="*/ 505 w 12356"/>
              <a:gd name="connsiteY1-432" fmla="*/ 8489 h 11063"/>
              <a:gd name="connsiteX2-433" fmla="*/ 6243 w 12356"/>
              <a:gd name="connsiteY2-434" fmla="*/ 11061 h 11063"/>
              <a:gd name="connsiteX3-435" fmla="*/ 11717 w 12356"/>
              <a:gd name="connsiteY3-436" fmla="*/ 7933 h 11063"/>
              <a:gd name="connsiteX4-437" fmla="*/ 11174 w 12356"/>
              <a:gd name="connsiteY4-438" fmla="*/ 2147 h 11063"/>
              <a:gd name="connsiteX5-439" fmla="*/ 5264 w 12356"/>
              <a:gd name="connsiteY5-440" fmla="*/ 14 h 11063"/>
              <a:gd name="connsiteX6-441" fmla="*/ 825 w 12356"/>
              <a:gd name="connsiteY6-442" fmla="*/ 2378 h 11063"/>
              <a:gd name="connsiteX0-443" fmla="*/ 825 w 12354"/>
              <a:gd name="connsiteY0-444" fmla="*/ 2388 h 11073"/>
              <a:gd name="connsiteX1-445" fmla="*/ 505 w 12354"/>
              <a:gd name="connsiteY1-446" fmla="*/ 8499 h 11073"/>
              <a:gd name="connsiteX2-447" fmla="*/ 6243 w 12354"/>
              <a:gd name="connsiteY2-448" fmla="*/ 11071 h 11073"/>
              <a:gd name="connsiteX3-449" fmla="*/ 11717 w 12354"/>
              <a:gd name="connsiteY3-450" fmla="*/ 7943 h 11073"/>
              <a:gd name="connsiteX4-451" fmla="*/ 11174 w 12354"/>
              <a:gd name="connsiteY4-452" fmla="*/ 2157 h 11073"/>
              <a:gd name="connsiteX5-453" fmla="*/ 5264 w 12354"/>
              <a:gd name="connsiteY5-454" fmla="*/ 24 h 11073"/>
              <a:gd name="connsiteX6-455" fmla="*/ 825 w 12354"/>
              <a:gd name="connsiteY6-456" fmla="*/ 2388 h 11073"/>
              <a:gd name="connsiteX0-457" fmla="*/ 825 w 12284"/>
              <a:gd name="connsiteY0-458" fmla="*/ 2379 h 11066"/>
              <a:gd name="connsiteX1-459" fmla="*/ 505 w 12284"/>
              <a:gd name="connsiteY1-460" fmla="*/ 8490 h 11066"/>
              <a:gd name="connsiteX2-461" fmla="*/ 6243 w 12284"/>
              <a:gd name="connsiteY2-462" fmla="*/ 11062 h 11066"/>
              <a:gd name="connsiteX3-463" fmla="*/ 11847 w 12284"/>
              <a:gd name="connsiteY3-464" fmla="*/ 7962 h 11066"/>
              <a:gd name="connsiteX4-465" fmla="*/ 11174 w 12284"/>
              <a:gd name="connsiteY4-466" fmla="*/ 2148 h 11066"/>
              <a:gd name="connsiteX5-467" fmla="*/ 5264 w 12284"/>
              <a:gd name="connsiteY5-468" fmla="*/ 15 h 11066"/>
              <a:gd name="connsiteX6-469" fmla="*/ 825 w 12284"/>
              <a:gd name="connsiteY6-470" fmla="*/ 2379 h 11066"/>
              <a:gd name="connsiteX0-471" fmla="*/ 825 w 12395"/>
              <a:gd name="connsiteY0-472" fmla="*/ 2378 h 11065"/>
              <a:gd name="connsiteX1-473" fmla="*/ 505 w 12395"/>
              <a:gd name="connsiteY1-474" fmla="*/ 8489 h 11065"/>
              <a:gd name="connsiteX2-475" fmla="*/ 6243 w 12395"/>
              <a:gd name="connsiteY2-476" fmla="*/ 11061 h 11065"/>
              <a:gd name="connsiteX3-477" fmla="*/ 11847 w 12395"/>
              <a:gd name="connsiteY3-478" fmla="*/ 7961 h 11065"/>
              <a:gd name="connsiteX4-479" fmla="*/ 11174 w 12395"/>
              <a:gd name="connsiteY4-480" fmla="*/ 2147 h 11065"/>
              <a:gd name="connsiteX5-481" fmla="*/ 5264 w 12395"/>
              <a:gd name="connsiteY5-482" fmla="*/ 14 h 11065"/>
              <a:gd name="connsiteX6-483" fmla="*/ 825 w 12395"/>
              <a:gd name="connsiteY6-484" fmla="*/ 2378 h 11065"/>
              <a:gd name="connsiteX0-485" fmla="*/ 825 w 12368"/>
              <a:gd name="connsiteY0-486" fmla="*/ 2387 h 11074"/>
              <a:gd name="connsiteX1-487" fmla="*/ 505 w 12368"/>
              <a:gd name="connsiteY1-488" fmla="*/ 8498 h 11074"/>
              <a:gd name="connsiteX2-489" fmla="*/ 6243 w 12368"/>
              <a:gd name="connsiteY2-490" fmla="*/ 11070 h 11074"/>
              <a:gd name="connsiteX3-491" fmla="*/ 11847 w 12368"/>
              <a:gd name="connsiteY3-492" fmla="*/ 7970 h 11074"/>
              <a:gd name="connsiteX4-493" fmla="*/ 11174 w 12368"/>
              <a:gd name="connsiteY4-494" fmla="*/ 2156 h 11074"/>
              <a:gd name="connsiteX5-495" fmla="*/ 5264 w 12368"/>
              <a:gd name="connsiteY5-496" fmla="*/ 23 h 11074"/>
              <a:gd name="connsiteX6-497" fmla="*/ 825 w 12368"/>
              <a:gd name="connsiteY6-498" fmla="*/ 2387 h 11074"/>
              <a:gd name="connsiteX0-499" fmla="*/ 825 w 12368"/>
              <a:gd name="connsiteY0-500" fmla="*/ 2387 h 11071"/>
              <a:gd name="connsiteX1-501" fmla="*/ 505 w 12368"/>
              <a:gd name="connsiteY1-502" fmla="*/ 8498 h 11071"/>
              <a:gd name="connsiteX2-503" fmla="*/ 6243 w 12368"/>
              <a:gd name="connsiteY2-504" fmla="*/ 11070 h 11071"/>
              <a:gd name="connsiteX3-505" fmla="*/ 11847 w 12368"/>
              <a:gd name="connsiteY3-506" fmla="*/ 7970 h 11071"/>
              <a:gd name="connsiteX4-507" fmla="*/ 11174 w 12368"/>
              <a:gd name="connsiteY4-508" fmla="*/ 2156 h 11071"/>
              <a:gd name="connsiteX5-509" fmla="*/ 5264 w 12368"/>
              <a:gd name="connsiteY5-510" fmla="*/ 23 h 11071"/>
              <a:gd name="connsiteX6-511" fmla="*/ 825 w 12368"/>
              <a:gd name="connsiteY6-512" fmla="*/ 2387 h 11071"/>
              <a:gd name="connsiteX0-513" fmla="*/ 802 w 12345"/>
              <a:gd name="connsiteY0-514" fmla="*/ 2387 h 11071"/>
              <a:gd name="connsiteX1-515" fmla="*/ 482 w 12345"/>
              <a:gd name="connsiteY1-516" fmla="*/ 8498 h 11071"/>
              <a:gd name="connsiteX2-517" fmla="*/ 6220 w 12345"/>
              <a:gd name="connsiteY2-518" fmla="*/ 11070 h 11071"/>
              <a:gd name="connsiteX3-519" fmla="*/ 11824 w 12345"/>
              <a:gd name="connsiteY3-520" fmla="*/ 7970 h 11071"/>
              <a:gd name="connsiteX4-521" fmla="*/ 11151 w 12345"/>
              <a:gd name="connsiteY4-522" fmla="*/ 2156 h 11071"/>
              <a:gd name="connsiteX5-523" fmla="*/ 5241 w 12345"/>
              <a:gd name="connsiteY5-524" fmla="*/ 23 h 11071"/>
              <a:gd name="connsiteX6-525" fmla="*/ 802 w 12345"/>
              <a:gd name="connsiteY6-526" fmla="*/ 2387 h 11071"/>
              <a:gd name="connsiteX0-527" fmla="*/ 917 w 12460"/>
              <a:gd name="connsiteY0-528" fmla="*/ 2387 h 11071"/>
              <a:gd name="connsiteX1-529" fmla="*/ 597 w 12460"/>
              <a:gd name="connsiteY1-530" fmla="*/ 8498 h 11071"/>
              <a:gd name="connsiteX2-531" fmla="*/ 6335 w 12460"/>
              <a:gd name="connsiteY2-532" fmla="*/ 11070 h 11071"/>
              <a:gd name="connsiteX3-533" fmla="*/ 11939 w 12460"/>
              <a:gd name="connsiteY3-534" fmla="*/ 7970 h 11071"/>
              <a:gd name="connsiteX4-535" fmla="*/ 11266 w 12460"/>
              <a:gd name="connsiteY4-536" fmla="*/ 2156 h 11071"/>
              <a:gd name="connsiteX5-537" fmla="*/ 5356 w 12460"/>
              <a:gd name="connsiteY5-538" fmla="*/ 23 h 11071"/>
              <a:gd name="connsiteX6-539" fmla="*/ 917 w 12460"/>
              <a:gd name="connsiteY6-540" fmla="*/ 2387 h 11071"/>
              <a:gd name="connsiteX0-541" fmla="*/ 917 w 12460"/>
              <a:gd name="connsiteY0-542" fmla="*/ 2387 h 11071"/>
              <a:gd name="connsiteX1-543" fmla="*/ 597 w 12460"/>
              <a:gd name="connsiteY1-544" fmla="*/ 8498 h 11071"/>
              <a:gd name="connsiteX2-545" fmla="*/ 6335 w 12460"/>
              <a:gd name="connsiteY2-546" fmla="*/ 11070 h 11071"/>
              <a:gd name="connsiteX3-547" fmla="*/ 11939 w 12460"/>
              <a:gd name="connsiteY3-548" fmla="*/ 7970 h 11071"/>
              <a:gd name="connsiteX4-549" fmla="*/ 11266 w 12460"/>
              <a:gd name="connsiteY4-550" fmla="*/ 2156 h 11071"/>
              <a:gd name="connsiteX5-551" fmla="*/ 5356 w 12460"/>
              <a:gd name="connsiteY5-552" fmla="*/ 23 h 11071"/>
              <a:gd name="connsiteX6-553" fmla="*/ 917 w 12460"/>
              <a:gd name="connsiteY6-554" fmla="*/ 2387 h 11071"/>
              <a:gd name="connsiteX0-555" fmla="*/ 803 w 12262"/>
              <a:gd name="connsiteY0-556" fmla="*/ 2297 h 10981"/>
              <a:gd name="connsiteX1-557" fmla="*/ 483 w 12262"/>
              <a:gd name="connsiteY1-558" fmla="*/ 8408 h 10981"/>
              <a:gd name="connsiteX2-559" fmla="*/ 6221 w 12262"/>
              <a:gd name="connsiteY2-560" fmla="*/ 10980 h 10981"/>
              <a:gd name="connsiteX3-561" fmla="*/ 11825 w 12262"/>
              <a:gd name="connsiteY3-562" fmla="*/ 7880 h 10981"/>
              <a:gd name="connsiteX4-563" fmla="*/ 11152 w 12262"/>
              <a:gd name="connsiteY4-564" fmla="*/ 2066 h 10981"/>
              <a:gd name="connsiteX5-565" fmla="*/ 5264 w 12262"/>
              <a:gd name="connsiteY5-566" fmla="*/ 16 h 10981"/>
              <a:gd name="connsiteX6-567" fmla="*/ 803 w 12262"/>
              <a:gd name="connsiteY6-568" fmla="*/ 2297 h 10981"/>
              <a:gd name="connsiteX0-569" fmla="*/ 803 w 12262"/>
              <a:gd name="connsiteY0-570" fmla="*/ 2282 h 10966"/>
              <a:gd name="connsiteX1-571" fmla="*/ 483 w 12262"/>
              <a:gd name="connsiteY1-572" fmla="*/ 8393 h 10966"/>
              <a:gd name="connsiteX2-573" fmla="*/ 6221 w 12262"/>
              <a:gd name="connsiteY2-574" fmla="*/ 10965 h 10966"/>
              <a:gd name="connsiteX3-575" fmla="*/ 11825 w 12262"/>
              <a:gd name="connsiteY3-576" fmla="*/ 7865 h 10966"/>
              <a:gd name="connsiteX4-577" fmla="*/ 11152 w 12262"/>
              <a:gd name="connsiteY4-578" fmla="*/ 2051 h 10966"/>
              <a:gd name="connsiteX5-579" fmla="*/ 5264 w 12262"/>
              <a:gd name="connsiteY5-580" fmla="*/ 1 h 10966"/>
              <a:gd name="connsiteX6-581" fmla="*/ 803 w 12262"/>
              <a:gd name="connsiteY6-582" fmla="*/ 2282 h 10966"/>
              <a:gd name="connsiteX0-583" fmla="*/ 825 w 12264"/>
              <a:gd name="connsiteY0-584" fmla="*/ 2420 h 11104"/>
              <a:gd name="connsiteX1-585" fmla="*/ 505 w 12264"/>
              <a:gd name="connsiteY1-586" fmla="*/ 8531 h 11104"/>
              <a:gd name="connsiteX2-587" fmla="*/ 6243 w 12264"/>
              <a:gd name="connsiteY2-588" fmla="*/ 11103 h 11104"/>
              <a:gd name="connsiteX3-589" fmla="*/ 11847 w 12264"/>
              <a:gd name="connsiteY3-590" fmla="*/ 8003 h 11104"/>
              <a:gd name="connsiteX4-591" fmla="*/ 11174 w 12264"/>
              <a:gd name="connsiteY4-592" fmla="*/ 2189 h 11104"/>
              <a:gd name="connsiteX5-593" fmla="*/ 5764 w 12264"/>
              <a:gd name="connsiteY5-594" fmla="*/ 0 h 11104"/>
              <a:gd name="connsiteX6-595" fmla="*/ 825 w 12264"/>
              <a:gd name="connsiteY6-596" fmla="*/ 2420 h 11104"/>
              <a:gd name="connsiteX0-597" fmla="*/ 825 w 12351"/>
              <a:gd name="connsiteY0-598" fmla="*/ 2420 h 11104"/>
              <a:gd name="connsiteX1-599" fmla="*/ 505 w 12351"/>
              <a:gd name="connsiteY1-600" fmla="*/ 8531 h 11104"/>
              <a:gd name="connsiteX2-601" fmla="*/ 6243 w 12351"/>
              <a:gd name="connsiteY2-602" fmla="*/ 11103 h 11104"/>
              <a:gd name="connsiteX3-603" fmla="*/ 11847 w 12351"/>
              <a:gd name="connsiteY3-604" fmla="*/ 8003 h 11104"/>
              <a:gd name="connsiteX4-605" fmla="*/ 11174 w 12351"/>
              <a:gd name="connsiteY4-606" fmla="*/ 2189 h 11104"/>
              <a:gd name="connsiteX5-607" fmla="*/ 5764 w 12351"/>
              <a:gd name="connsiteY5-608" fmla="*/ 0 h 11104"/>
              <a:gd name="connsiteX6-609" fmla="*/ 825 w 12351"/>
              <a:gd name="connsiteY6-610" fmla="*/ 2420 h 11104"/>
              <a:gd name="connsiteX0-611" fmla="*/ 825 w 12372"/>
              <a:gd name="connsiteY0-612" fmla="*/ 2420 h 11104"/>
              <a:gd name="connsiteX1-613" fmla="*/ 505 w 12372"/>
              <a:gd name="connsiteY1-614" fmla="*/ 8531 h 11104"/>
              <a:gd name="connsiteX2-615" fmla="*/ 6243 w 12372"/>
              <a:gd name="connsiteY2-616" fmla="*/ 11103 h 11104"/>
              <a:gd name="connsiteX3-617" fmla="*/ 11847 w 12372"/>
              <a:gd name="connsiteY3-618" fmla="*/ 8003 h 11104"/>
              <a:gd name="connsiteX4-619" fmla="*/ 11174 w 12372"/>
              <a:gd name="connsiteY4-620" fmla="*/ 2189 h 11104"/>
              <a:gd name="connsiteX5-621" fmla="*/ 5764 w 12372"/>
              <a:gd name="connsiteY5-622" fmla="*/ 0 h 11104"/>
              <a:gd name="connsiteX6-623" fmla="*/ 825 w 12372"/>
              <a:gd name="connsiteY6-624" fmla="*/ 2420 h 11104"/>
              <a:gd name="connsiteX0-625" fmla="*/ 850 w 12397"/>
              <a:gd name="connsiteY0-626" fmla="*/ 2281 h 11104"/>
              <a:gd name="connsiteX1-627" fmla="*/ 530 w 12397"/>
              <a:gd name="connsiteY1-628" fmla="*/ 8531 h 11104"/>
              <a:gd name="connsiteX2-629" fmla="*/ 6268 w 12397"/>
              <a:gd name="connsiteY2-630" fmla="*/ 11103 h 11104"/>
              <a:gd name="connsiteX3-631" fmla="*/ 11872 w 12397"/>
              <a:gd name="connsiteY3-632" fmla="*/ 8003 h 11104"/>
              <a:gd name="connsiteX4-633" fmla="*/ 11199 w 12397"/>
              <a:gd name="connsiteY4-634" fmla="*/ 2189 h 11104"/>
              <a:gd name="connsiteX5-635" fmla="*/ 5789 w 12397"/>
              <a:gd name="connsiteY5-636" fmla="*/ 0 h 11104"/>
              <a:gd name="connsiteX6-637" fmla="*/ 850 w 12397"/>
              <a:gd name="connsiteY6-638" fmla="*/ 2281 h 11104"/>
              <a:gd name="connsiteX0-639" fmla="*/ 850 w 12397"/>
              <a:gd name="connsiteY0-640" fmla="*/ 2281 h 11104"/>
              <a:gd name="connsiteX1-641" fmla="*/ 530 w 12397"/>
              <a:gd name="connsiteY1-642" fmla="*/ 8531 h 11104"/>
              <a:gd name="connsiteX2-643" fmla="*/ 6268 w 12397"/>
              <a:gd name="connsiteY2-644" fmla="*/ 11103 h 11104"/>
              <a:gd name="connsiteX3-645" fmla="*/ 11872 w 12397"/>
              <a:gd name="connsiteY3-646" fmla="*/ 8003 h 11104"/>
              <a:gd name="connsiteX4-647" fmla="*/ 11199 w 12397"/>
              <a:gd name="connsiteY4-648" fmla="*/ 2189 h 11104"/>
              <a:gd name="connsiteX5-649" fmla="*/ 5789 w 12397"/>
              <a:gd name="connsiteY5-650" fmla="*/ 0 h 11104"/>
              <a:gd name="connsiteX6-651" fmla="*/ 850 w 12397"/>
              <a:gd name="connsiteY6-652" fmla="*/ 2281 h 11104"/>
              <a:gd name="connsiteX0-653" fmla="*/ 826 w 12373"/>
              <a:gd name="connsiteY0-654" fmla="*/ 2281 h 11104"/>
              <a:gd name="connsiteX1-655" fmla="*/ 506 w 12373"/>
              <a:gd name="connsiteY1-656" fmla="*/ 8531 h 11104"/>
              <a:gd name="connsiteX2-657" fmla="*/ 6244 w 12373"/>
              <a:gd name="connsiteY2-658" fmla="*/ 11103 h 11104"/>
              <a:gd name="connsiteX3-659" fmla="*/ 11848 w 12373"/>
              <a:gd name="connsiteY3-660" fmla="*/ 8003 h 11104"/>
              <a:gd name="connsiteX4-661" fmla="*/ 11175 w 12373"/>
              <a:gd name="connsiteY4-662" fmla="*/ 2189 h 11104"/>
              <a:gd name="connsiteX5-663" fmla="*/ 5765 w 12373"/>
              <a:gd name="connsiteY5-664" fmla="*/ 0 h 11104"/>
              <a:gd name="connsiteX6-665" fmla="*/ 826 w 12373"/>
              <a:gd name="connsiteY6-666" fmla="*/ 2281 h 11104"/>
              <a:gd name="connsiteX0-667" fmla="*/ 853 w 12397"/>
              <a:gd name="connsiteY0-668" fmla="*/ 2281 h 11160"/>
              <a:gd name="connsiteX1-669" fmla="*/ 533 w 12397"/>
              <a:gd name="connsiteY1-670" fmla="*/ 8531 h 11160"/>
              <a:gd name="connsiteX2-671" fmla="*/ 6314 w 12397"/>
              <a:gd name="connsiteY2-672" fmla="*/ 11159 h 11160"/>
              <a:gd name="connsiteX3-673" fmla="*/ 11875 w 12397"/>
              <a:gd name="connsiteY3-674" fmla="*/ 8003 h 11160"/>
              <a:gd name="connsiteX4-675" fmla="*/ 11202 w 12397"/>
              <a:gd name="connsiteY4-676" fmla="*/ 2189 h 11160"/>
              <a:gd name="connsiteX5-677" fmla="*/ 5792 w 12397"/>
              <a:gd name="connsiteY5-678" fmla="*/ 0 h 11160"/>
              <a:gd name="connsiteX6-679" fmla="*/ 853 w 12397"/>
              <a:gd name="connsiteY6-680" fmla="*/ 2281 h 11160"/>
              <a:gd name="connsiteX0-681" fmla="*/ 853 w 12397"/>
              <a:gd name="connsiteY0-682" fmla="*/ 2281 h 11160"/>
              <a:gd name="connsiteX1-683" fmla="*/ 533 w 12397"/>
              <a:gd name="connsiteY1-684" fmla="*/ 8531 h 11160"/>
              <a:gd name="connsiteX2-685" fmla="*/ 6314 w 12397"/>
              <a:gd name="connsiteY2-686" fmla="*/ 11159 h 11160"/>
              <a:gd name="connsiteX3-687" fmla="*/ 11875 w 12397"/>
              <a:gd name="connsiteY3-688" fmla="*/ 8003 h 11160"/>
              <a:gd name="connsiteX4-689" fmla="*/ 11202 w 12397"/>
              <a:gd name="connsiteY4-690" fmla="*/ 2189 h 11160"/>
              <a:gd name="connsiteX5-691" fmla="*/ 5792 w 12397"/>
              <a:gd name="connsiteY5-692" fmla="*/ 0 h 11160"/>
              <a:gd name="connsiteX6-693" fmla="*/ 853 w 12397"/>
              <a:gd name="connsiteY6-694" fmla="*/ 2281 h 11160"/>
              <a:gd name="connsiteX0-695" fmla="*/ 853 w 12397"/>
              <a:gd name="connsiteY0-696" fmla="*/ 2281 h 11160"/>
              <a:gd name="connsiteX1-697" fmla="*/ 533 w 12397"/>
              <a:gd name="connsiteY1-698" fmla="*/ 8531 h 11160"/>
              <a:gd name="connsiteX2-699" fmla="*/ 6314 w 12397"/>
              <a:gd name="connsiteY2-700" fmla="*/ 11159 h 11160"/>
              <a:gd name="connsiteX3-701" fmla="*/ 11875 w 12397"/>
              <a:gd name="connsiteY3-702" fmla="*/ 8003 h 11160"/>
              <a:gd name="connsiteX4-703" fmla="*/ 11202 w 12397"/>
              <a:gd name="connsiteY4-704" fmla="*/ 2189 h 11160"/>
              <a:gd name="connsiteX5-705" fmla="*/ 5792 w 12397"/>
              <a:gd name="connsiteY5-706" fmla="*/ 0 h 11160"/>
              <a:gd name="connsiteX6-707" fmla="*/ 853 w 12397"/>
              <a:gd name="connsiteY6-708" fmla="*/ 2281 h 11160"/>
              <a:gd name="connsiteX0-709" fmla="*/ 853 w 12393"/>
              <a:gd name="connsiteY0-710" fmla="*/ 2281 h 11160"/>
              <a:gd name="connsiteX1-711" fmla="*/ 533 w 12393"/>
              <a:gd name="connsiteY1-712" fmla="*/ 8531 h 11160"/>
              <a:gd name="connsiteX2-713" fmla="*/ 6314 w 12393"/>
              <a:gd name="connsiteY2-714" fmla="*/ 11159 h 11160"/>
              <a:gd name="connsiteX3-715" fmla="*/ 11875 w 12393"/>
              <a:gd name="connsiteY3-716" fmla="*/ 8003 h 11160"/>
              <a:gd name="connsiteX4-717" fmla="*/ 11202 w 12393"/>
              <a:gd name="connsiteY4-718" fmla="*/ 2189 h 11160"/>
              <a:gd name="connsiteX5-719" fmla="*/ 5792 w 12393"/>
              <a:gd name="connsiteY5-720" fmla="*/ 0 h 11160"/>
              <a:gd name="connsiteX6-721" fmla="*/ 853 w 12393"/>
              <a:gd name="connsiteY6-722" fmla="*/ 2281 h 11160"/>
              <a:gd name="connsiteX0-723" fmla="*/ 853 w 12387"/>
              <a:gd name="connsiteY0-724" fmla="*/ 2281 h 11160"/>
              <a:gd name="connsiteX1-725" fmla="*/ 533 w 12387"/>
              <a:gd name="connsiteY1-726" fmla="*/ 8531 h 11160"/>
              <a:gd name="connsiteX2-727" fmla="*/ 6314 w 12387"/>
              <a:gd name="connsiteY2-728" fmla="*/ 11159 h 11160"/>
              <a:gd name="connsiteX3-729" fmla="*/ 11875 w 12387"/>
              <a:gd name="connsiteY3-730" fmla="*/ 8003 h 11160"/>
              <a:gd name="connsiteX4-731" fmla="*/ 11202 w 12387"/>
              <a:gd name="connsiteY4-732" fmla="*/ 2189 h 11160"/>
              <a:gd name="connsiteX5-733" fmla="*/ 5792 w 12387"/>
              <a:gd name="connsiteY5-734" fmla="*/ 0 h 11160"/>
              <a:gd name="connsiteX6-735" fmla="*/ 853 w 12387"/>
              <a:gd name="connsiteY6-736" fmla="*/ 2281 h 11160"/>
              <a:gd name="connsiteX0-737" fmla="*/ 853 w 12508"/>
              <a:gd name="connsiteY0-738" fmla="*/ 2281 h 11160"/>
              <a:gd name="connsiteX1-739" fmla="*/ 533 w 12508"/>
              <a:gd name="connsiteY1-740" fmla="*/ 8531 h 11160"/>
              <a:gd name="connsiteX2-741" fmla="*/ 6314 w 12508"/>
              <a:gd name="connsiteY2-742" fmla="*/ 11159 h 11160"/>
              <a:gd name="connsiteX3-743" fmla="*/ 11875 w 12508"/>
              <a:gd name="connsiteY3-744" fmla="*/ 8003 h 11160"/>
              <a:gd name="connsiteX4-745" fmla="*/ 11202 w 12508"/>
              <a:gd name="connsiteY4-746" fmla="*/ 2189 h 11160"/>
              <a:gd name="connsiteX5-747" fmla="*/ 5792 w 12508"/>
              <a:gd name="connsiteY5-748" fmla="*/ 0 h 11160"/>
              <a:gd name="connsiteX6-749" fmla="*/ 853 w 12508"/>
              <a:gd name="connsiteY6-750" fmla="*/ 2281 h 11160"/>
              <a:gd name="connsiteX0-751" fmla="*/ 853 w 12511"/>
              <a:gd name="connsiteY0-752" fmla="*/ 2283 h 11162"/>
              <a:gd name="connsiteX1-753" fmla="*/ 533 w 12511"/>
              <a:gd name="connsiteY1-754" fmla="*/ 8533 h 11162"/>
              <a:gd name="connsiteX2-755" fmla="*/ 6314 w 12511"/>
              <a:gd name="connsiteY2-756" fmla="*/ 11161 h 11162"/>
              <a:gd name="connsiteX3-757" fmla="*/ 11875 w 12511"/>
              <a:gd name="connsiteY3-758" fmla="*/ 8005 h 11162"/>
              <a:gd name="connsiteX4-759" fmla="*/ 11441 w 12511"/>
              <a:gd name="connsiteY4-760" fmla="*/ 2636 h 11162"/>
              <a:gd name="connsiteX5-761" fmla="*/ 5792 w 12511"/>
              <a:gd name="connsiteY5-762" fmla="*/ 2 h 11162"/>
              <a:gd name="connsiteX6-763" fmla="*/ 853 w 12511"/>
              <a:gd name="connsiteY6-764" fmla="*/ 2283 h 11162"/>
              <a:gd name="connsiteX0-765" fmla="*/ 853 w 12383"/>
              <a:gd name="connsiteY0-766" fmla="*/ 2118 h 10997"/>
              <a:gd name="connsiteX1-767" fmla="*/ 533 w 12383"/>
              <a:gd name="connsiteY1-768" fmla="*/ 8368 h 10997"/>
              <a:gd name="connsiteX2-769" fmla="*/ 6314 w 12383"/>
              <a:gd name="connsiteY2-770" fmla="*/ 10996 h 10997"/>
              <a:gd name="connsiteX3-771" fmla="*/ 11875 w 12383"/>
              <a:gd name="connsiteY3-772" fmla="*/ 7840 h 10997"/>
              <a:gd name="connsiteX4-773" fmla="*/ 11441 w 12383"/>
              <a:gd name="connsiteY4-774" fmla="*/ 2471 h 10997"/>
              <a:gd name="connsiteX5-775" fmla="*/ 5792 w 12383"/>
              <a:gd name="connsiteY5-776" fmla="*/ 4 h 10997"/>
              <a:gd name="connsiteX6-777" fmla="*/ 853 w 12383"/>
              <a:gd name="connsiteY6-778" fmla="*/ 2118 h 10997"/>
              <a:gd name="connsiteX0-779" fmla="*/ 1040 w 12570"/>
              <a:gd name="connsiteY0-780" fmla="*/ 2118 h 11002"/>
              <a:gd name="connsiteX1-781" fmla="*/ 459 w 12570"/>
              <a:gd name="connsiteY1-782" fmla="*/ 8451 h 11002"/>
              <a:gd name="connsiteX2-783" fmla="*/ 6501 w 12570"/>
              <a:gd name="connsiteY2-784" fmla="*/ 10996 h 11002"/>
              <a:gd name="connsiteX3-785" fmla="*/ 12062 w 12570"/>
              <a:gd name="connsiteY3-786" fmla="*/ 7840 h 11002"/>
              <a:gd name="connsiteX4-787" fmla="*/ 11628 w 12570"/>
              <a:gd name="connsiteY4-788" fmla="*/ 2471 h 11002"/>
              <a:gd name="connsiteX5-789" fmla="*/ 5979 w 12570"/>
              <a:gd name="connsiteY5-790" fmla="*/ 4 h 11002"/>
              <a:gd name="connsiteX6-791" fmla="*/ 1040 w 12570"/>
              <a:gd name="connsiteY6-792" fmla="*/ 2118 h 11002"/>
              <a:gd name="connsiteX0-793" fmla="*/ 1117 w 12647"/>
              <a:gd name="connsiteY0-794" fmla="*/ 2118 h 11002"/>
              <a:gd name="connsiteX1-795" fmla="*/ 536 w 12647"/>
              <a:gd name="connsiteY1-796" fmla="*/ 8451 h 11002"/>
              <a:gd name="connsiteX2-797" fmla="*/ 6578 w 12647"/>
              <a:gd name="connsiteY2-798" fmla="*/ 10996 h 11002"/>
              <a:gd name="connsiteX3-799" fmla="*/ 12139 w 12647"/>
              <a:gd name="connsiteY3-800" fmla="*/ 7840 h 11002"/>
              <a:gd name="connsiteX4-801" fmla="*/ 11705 w 12647"/>
              <a:gd name="connsiteY4-802" fmla="*/ 2471 h 11002"/>
              <a:gd name="connsiteX5-803" fmla="*/ 6056 w 12647"/>
              <a:gd name="connsiteY5-804" fmla="*/ 4 h 11002"/>
              <a:gd name="connsiteX6-805" fmla="*/ 1117 w 12647"/>
              <a:gd name="connsiteY6-806" fmla="*/ 2118 h 11002"/>
              <a:gd name="connsiteX0-807" fmla="*/ 1105 w 12635"/>
              <a:gd name="connsiteY0-808" fmla="*/ 2118 h 11005"/>
              <a:gd name="connsiteX1-809" fmla="*/ 524 w 12635"/>
              <a:gd name="connsiteY1-810" fmla="*/ 8451 h 11005"/>
              <a:gd name="connsiteX2-811" fmla="*/ 6566 w 12635"/>
              <a:gd name="connsiteY2-812" fmla="*/ 10996 h 11005"/>
              <a:gd name="connsiteX3-813" fmla="*/ 12127 w 12635"/>
              <a:gd name="connsiteY3-814" fmla="*/ 7840 h 11005"/>
              <a:gd name="connsiteX4-815" fmla="*/ 11693 w 12635"/>
              <a:gd name="connsiteY4-816" fmla="*/ 2471 h 11005"/>
              <a:gd name="connsiteX5-817" fmla="*/ 6044 w 12635"/>
              <a:gd name="connsiteY5-818" fmla="*/ 4 h 11005"/>
              <a:gd name="connsiteX6-819" fmla="*/ 1105 w 12635"/>
              <a:gd name="connsiteY6-820" fmla="*/ 2118 h 11005"/>
              <a:gd name="connsiteX0-821" fmla="*/ 1049 w 12571"/>
              <a:gd name="connsiteY0-822" fmla="*/ 2118 h 11168"/>
              <a:gd name="connsiteX1-823" fmla="*/ 468 w 12571"/>
              <a:gd name="connsiteY1-824" fmla="*/ 8451 h 11168"/>
              <a:gd name="connsiteX2-825" fmla="*/ 6619 w 12571"/>
              <a:gd name="connsiteY2-826" fmla="*/ 11163 h 11168"/>
              <a:gd name="connsiteX3-827" fmla="*/ 12071 w 12571"/>
              <a:gd name="connsiteY3-828" fmla="*/ 7840 h 11168"/>
              <a:gd name="connsiteX4-829" fmla="*/ 11637 w 12571"/>
              <a:gd name="connsiteY4-830" fmla="*/ 2471 h 11168"/>
              <a:gd name="connsiteX5-831" fmla="*/ 5988 w 12571"/>
              <a:gd name="connsiteY5-832" fmla="*/ 4 h 11168"/>
              <a:gd name="connsiteX6-833" fmla="*/ 1049 w 12571"/>
              <a:gd name="connsiteY6-834" fmla="*/ 2118 h 11168"/>
              <a:gd name="connsiteX0-835" fmla="*/ 1022 w 12544"/>
              <a:gd name="connsiteY0-836" fmla="*/ 2118 h 11170"/>
              <a:gd name="connsiteX1-837" fmla="*/ 441 w 12544"/>
              <a:gd name="connsiteY1-838" fmla="*/ 8451 h 11170"/>
              <a:gd name="connsiteX2-839" fmla="*/ 6592 w 12544"/>
              <a:gd name="connsiteY2-840" fmla="*/ 11163 h 11170"/>
              <a:gd name="connsiteX3-841" fmla="*/ 12044 w 12544"/>
              <a:gd name="connsiteY3-842" fmla="*/ 7840 h 11170"/>
              <a:gd name="connsiteX4-843" fmla="*/ 11610 w 12544"/>
              <a:gd name="connsiteY4-844" fmla="*/ 2471 h 11170"/>
              <a:gd name="connsiteX5-845" fmla="*/ 5961 w 12544"/>
              <a:gd name="connsiteY5-846" fmla="*/ 4 h 11170"/>
              <a:gd name="connsiteX6-847" fmla="*/ 1022 w 12544"/>
              <a:gd name="connsiteY6-848" fmla="*/ 2118 h 11170"/>
              <a:gd name="connsiteX0-849" fmla="*/ 1022 w 12516"/>
              <a:gd name="connsiteY0-850" fmla="*/ 2118 h 11170"/>
              <a:gd name="connsiteX1-851" fmla="*/ 441 w 12516"/>
              <a:gd name="connsiteY1-852" fmla="*/ 8451 h 11170"/>
              <a:gd name="connsiteX2-853" fmla="*/ 6592 w 12516"/>
              <a:gd name="connsiteY2-854" fmla="*/ 11163 h 11170"/>
              <a:gd name="connsiteX3-855" fmla="*/ 12044 w 12516"/>
              <a:gd name="connsiteY3-856" fmla="*/ 7840 h 11170"/>
              <a:gd name="connsiteX4-857" fmla="*/ 11610 w 12516"/>
              <a:gd name="connsiteY4-858" fmla="*/ 2471 h 11170"/>
              <a:gd name="connsiteX5-859" fmla="*/ 5961 w 12516"/>
              <a:gd name="connsiteY5-860" fmla="*/ 4 h 11170"/>
              <a:gd name="connsiteX6-861" fmla="*/ 1022 w 12516"/>
              <a:gd name="connsiteY6-862" fmla="*/ 2118 h 11170"/>
              <a:gd name="connsiteX0-863" fmla="*/ 1022 w 12502"/>
              <a:gd name="connsiteY0-864" fmla="*/ 2118 h 11170"/>
              <a:gd name="connsiteX1-865" fmla="*/ 441 w 12502"/>
              <a:gd name="connsiteY1-866" fmla="*/ 8451 h 11170"/>
              <a:gd name="connsiteX2-867" fmla="*/ 6592 w 12502"/>
              <a:gd name="connsiteY2-868" fmla="*/ 11163 h 11170"/>
              <a:gd name="connsiteX3-869" fmla="*/ 12044 w 12502"/>
              <a:gd name="connsiteY3-870" fmla="*/ 7840 h 11170"/>
              <a:gd name="connsiteX4-871" fmla="*/ 11610 w 12502"/>
              <a:gd name="connsiteY4-872" fmla="*/ 2471 h 11170"/>
              <a:gd name="connsiteX5-873" fmla="*/ 5961 w 12502"/>
              <a:gd name="connsiteY5-874" fmla="*/ 4 h 11170"/>
              <a:gd name="connsiteX6-875" fmla="*/ 1022 w 12502"/>
              <a:gd name="connsiteY6-876" fmla="*/ 2118 h 11170"/>
              <a:gd name="connsiteX0-877" fmla="*/ 955 w 12587"/>
              <a:gd name="connsiteY0-878" fmla="*/ 2090 h 11168"/>
              <a:gd name="connsiteX1-879" fmla="*/ 526 w 12587"/>
              <a:gd name="connsiteY1-880" fmla="*/ 8451 h 11168"/>
              <a:gd name="connsiteX2-881" fmla="*/ 6677 w 12587"/>
              <a:gd name="connsiteY2-882" fmla="*/ 11163 h 11168"/>
              <a:gd name="connsiteX3-883" fmla="*/ 12129 w 12587"/>
              <a:gd name="connsiteY3-884" fmla="*/ 7840 h 11168"/>
              <a:gd name="connsiteX4-885" fmla="*/ 11695 w 12587"/>
              <a:gd name="connsiteY4-886" fmla="*/ 2471 h 11168"/>
              <a:gd name="connsiteX5-887" fmla="*/ 6046 w 12587"/>
              <a:gd name="connsiteY5-888" fmla="*/ 4 h 11168"/>
              <a:gd name="connsiteX6-889" fmla="*/ 955 w 12587"/>
              <a:gd name="connsiteY6-890" fmla="*/ 2090 h 11168"/>
              <a:gd name="connsiteX0-891" fmla="*/ 1032 w 12664"/>
              <a:gd name="connsiteY0-892" fmla="*/ 2090 h 11168"/>
              <a:gd name="connsiteX1-893" fmla="*/ 603 w 12664"/>
              <a:gd name="connsiteY1-894" fmla="*/ 8451 h 11168"/>
              <a:gd name="connsiteX2-895" fmla="*/ 6754 w 12664"/>
              <a:gd name="connsiteY2-896" fmla="*/ 11163 h 11168"/>
              <a:gd name="connsiteX3-897" fmla="*/ 12206 w 12664"/>
              <a:gd name="connsiteY3-898" fmla="*/ 7840 h 11168"/>
              <a:gd name="connsiteX4-899" fmla="*/ 11772 w 12664"/>
              <a:gd name="connsiteY4-900" fmla="*/ 2471 h 11168"/>
              <a:gd name="connsiteX5-901" fmla="*/ 6123 w 12664"/>
              <a:gd name="connsiteY5-902" fmla="*/ 4 h 11168"/>
              <a:gd name="connsiteX6-903" fmla="*/ 1032 w 12664"/>
              <a:gd name="connsiteY6-904" fmla="*/ 2090 h 11168"/>
              <a:gd name="connsiteX0-905" fmla="*/ 956 w 12588"/>
              <a:gd name="connsiteY0-906" fmla="*/ 2090 h 11172"/>
              <a:gd name="connsiteX1-907" fmla="*/ 527 w 12588"/>
              <a:gd name="connsiteY1-908" fmla="*/ 8618 h 11172"/>
              <a:gd name="connsiteX2-909" fmla="*/ 6678 w 12588"/>
              <a:gd name="connsiteY2-910" fmla="*/ 11163 h 11172"/>
              <a:gd name="connsiteX3-911" fmla="*/ 12130 w 12588"/>
              <a:gd name="connsiteY3-912" fmla="*/ 7840 h 11172"/>
              <a:gd name="connsiteX4-913" fmla="*/ 11696 w 12588"/>
              <a:gd name="connsiteY4-914" fmla="*/ 2471 h 11172"/>
              <a:gd name="connsiteX5-915" fmla="*/ 6047 w 12588"/>
              <a:gd name="connsiteY5-916" fmla="*/ 4 h 11172"/>
              <a:gd name="connsiteX6-917" fmla="*/ 956 w 12588"/>
              <a:gd name="connsiteY6-918" fmla="*/ 2090 h 11172"/>
              <a:gd name="connsiteX0-919" fmla="*/ 1069 w 12701"/>
              <a:gd name="connsiteY0-920" fmla="*/ 2090 h 11172"/>
              <a:gd name="connsiteX1-921" fmla="*/ 640 w 12701"/>
              <a:gd name="connsiteY1-922" fmla="*/ 8618 h 11172"/>
              <a:gd name="connsiteX2-923" fmla="*/ 6791 w 12701"/>
              <a:gd name="connsiteY2-924" fmla="*/ 11163 h 11172"/>
              <a:gd name="connsiteX3-925" fmla="*/ 12243 w 12701"/>
              <a:gd name="connsiteY3-926" fmla="*/ 7840 h 11172"/>
              <a:gd name="connsiteX4-927" fmla="*/ 11809 w 12701"/>
              <a:gd name="connsiteY4-928" fmla="*/ 2471 h 11172"/>
              <a:gd name="connsiteX5-929" fmla="*/ 6160 w 12701"/>
              <a:gd name="connsiteY5-930" fmla="*/ 4 h 11172"/>
              <a:gd name="connsiteX6-931" fmla="*/ 1069 w 12701"/>
              <a:gd name="connsiteY6-932" fmla="*/ 2090 h 11172"/>
              <a:gd name="connsiteX0-933" fmla="*/ 1069 w 12701"/>
              <a:gd name="connsiteY0-934" fmla="*/ 2090 h 11177"/>
              <a:gd name="connsiteX1-935" fmla="*/ 640 w 12701"/>
              <a:gd name="connsiteY1-936" fmla="*/ 8618 h 11177"/>
              <a:gd name="connsiteX2-937" fmla="*/ 6791 w 12701"/>
              <a:gd name="connsiteY2-938" fmla="*/ 11163 h 11177"/>
              <a:gd name="connsiteX3-939" fmla="*/ 12243 w 12701"/>
              <a:gd name="connsiteY3-940" fmla="*/ 7840 h 11177"/>
              <a:gd name="connsiteX4-941" fmla="*/ 11809 w 12701"/>
              <a:gd name="connsiteY4-942" fmla="*/ 2471 h 11177"/>
              <a:gd name="connsiteX5-943" fmla="*/ 6160 w 12701"/>
              <a:gd name="connsiteY5-944" fmla="*/ 4 h 11177"/>
              <a:gd name="connsiteX6-945" fmla="*/ 1069 w 12701"/>
              <a:gd name="connsiteY6-946" fmla="*/ 2090 h 11177"/>
              <a:gd name="connsiteX0-947" fmla="*/ 1069 w 12701"/>
              <a:gd name="connsiteY0-948" fmla="*/ 2200 h 11287"/>
              <a:gd name="connsiteX1-949" fmla="*/ 640 w 12701"/>
              <a:gd name="connsiteY1-950" fmla="*/ 8728 h 11287"/>
              <a:gd name="connsiteX2-951" fmla="*/ 6791 w 12701"/>
              <a:gd name="connsiteY2-952" fmla="*/ 11273 h 11287"/>
              <a:gd name="connsiteX3-953" fmla="*/ 12243 w 12701"/>
              <a:gd name="connsiteY3-954" fmla="*/ 7950 h 11287"/>
              <a:gd name="connsiteX4-955" fmla="*/ 11809 w 12701"/>
              <a:gd name="connsiteY4-956" fmla="*/ 2581 h 11287"/>
              <a:gd name="connsiteX5-957" fmla="*/ 6160 w 12701"/>
              <a:gd name="connsiteY5-958" fmla="*/ 3 h 11287"/>
              <a:gd name="connsiteX6-959" fmla="*/ 1069 w 12701"/>
              <a:gd name="connsiteY6-960" fmla="*/ 2200 h 11287"/>
              <a:gd name="connsiteX0-961" fmla="*/ 1069 w 12701"/>
              <a:gd name="connsiteY0-962" fmla="*/ 2208 h 11295"/>
              <a:gd name="connsiteX1-963" fmla="*/ 640 w 12701"/>
              <a:gd name="connsiteY1-964" fmla="*/ 8736 h 11295"/>
              <a:gd name="connsiteX2-965" fmla="*/ 6791 w 12701"/>
              <a:gd name="connsiteY2-966" fmla="*/ 11281 h 11295"/>
              <a:gd name="connsiteX3-967" fmla="*/ 12243 w 12701"/>
              <a:gd name="connsiteY3-968" fmla="*/ 7958 h 11295"/>
              <a:gd name="connsiteX4-969" fmla="*/ 11809 w 12701"/>
              <a:gd name="connsiteY4-970" fmla="*/ 2589 h 11295"/>
              <a:gd name="connsiteX5-971" fmla="*/ 6160 w 12701"/>
              <a:gd name="connsiteY5-972" fmla="*/ 11 h 11295"/>
              <a:gd name="connsiteX6-973" fmla="*/ 1069 w 12701"/>
              <a:gd name="connsiteY6-974" fmla="*/ 2208 h 11295"/>
              <a:gd name="connsiteX0-975" fmla="*/ 1069 w 12701"/>
              <a:gd name="connsiteY0-976" fmla="*/ 2204 h 11291"/>
              <a:gd name="connsiteX1-977" fmla="*/ 640 w 12701"/>
              <a:gd name="connsiteY1-978" fmla="*/ 8732 h 11291"/>
              <a:gd name="connsiteX2-979" fmla="*/ 6791 w 12701"/>
              <a:gd name="connsiteY2-980" fmla="*/ 11277 h 11291"/>
              <a:gd name="connsiteX3-981" fmla="*/ 12243 w 12701"/>
              <a:gd name="connsiteY3-982" fmla="*/ 7954 h 11291"/>
              <a:gd name="connsiteX4-983" fmla="*/ 11809 w 12701"/>
              <a:gd name="connsiteY4-984" fmla="*/ 2585 h 11291"/>
              <a:gd name="connsiteX5-985" fmla="*/ 6160 w 12701"/>
              <a:gd name="connsiteY5-986" fmla="*/ 7 h 11291"/>
              <a:gd name="connsiteX6-987" fmla="*/ 1069 w 12701"/>
              <a:gd name="connsiteY6-988" fmla="*/ 2204 h 11291"/>
              <a:gd name="connsiteX0-989" fmla="*/ 1069 w 12845"/>
              <a:gd name="connsiteY0-990" fmla="*/ 2204 h 11291"/>
              <a:gd name="connsiteX1-991" fmla="*/ 640 w 12845"/>
              <a:gd name="connsiteY1-992" fmla="*/ 8732 h 11291"/>
              <a:gd name="connsiteX2-993" fmla="*/ 6791 w 12845"/>
              <a:gd name="connsiteY2-994" fmla="*/ 11277 h 11291"/>
              <a:gd name="connsiteX3-995" fmla="*/ 12243 w 12845"/>
              <a:gd name="connsiteY3-996" fmla="*/ 7954 h 11291"/>
              <a:gd name="connsiteX4-997" fmla="*/ 12026 w 12845"/>
              <a:gd name="connsiteY4-998" fmla="*/ 2752 h 11291"/>
              <a:gd name="connsiteX5-999" fmla="*/ 6160 w 12845"/>
              <a:gd name="connsiteY5-1000" fmla="*/ 7 h 11291"/>
              <a:gd name="connsiteX6-1001" fmla="*/ 1069 w 12845"/>
              <a:gd name="connsiteY6-1002" fmla="*/ 2204 h 11291"/>
              <a:gd name="connsiteX0-1003" fmla="*/ 1069 w 12843"/>
              <a:gd name="connsiteY0-1004" fmla="*/ 2204 h 11291"/>
              <a:gd name="connsiteX1-1005" fmla="*/ 640 w 12843"/>
              <a:gd name="connsiteY1-1006" fmla="*/ 8732 h 11291"/>
              <a:gd name="connsiteX2-1007" fmla="*/ 6791 w 12843"/>
              <a:gd name="connsiteY2-1008" fmla="*/ 11277 h 11291"/>
              <a:gd name="connsiteX3-1009" fmla="*/ 12243 w 12843"/>
              <a:gd name="connsiteY3-1010" fmla="*/ 7954 h 11291"/>
              <a:gd name="connsiteX4-1011" fmla="*/ 12026 w 12843"/>
              <a:gd name="connsiteY4-1012" fmla="*/ 2752 h 11291"/>
              <a:gd name="connsiteX5-1013" fmla="*/ 6160 w 12843"/>
              <a:gd name="connsiteY5-1014" fmla="*/ 7 h 11291"/>
              <a:gd name="connsiteX6-1015" fmla="*/ 1069 w 12843"/>
              <a:gd name="connsiteY6-1016" fmla="*/ 2204 h 11291"/>
              <a:gd name="connsiteX0-1017" fmla="*/ 1069 w 12913"/>
              <a:gd name="connsiteY0-1018" fmla="*/ 2204 h 11291"/>
              <a:gd name="connsiteX1-1019" fmla="*/ 640 w 12913"/>
              <a:gd name="connsiteY1-1020" fmla="*/ 8732 h 11291"/>
              <a:gd name="connsiteX2-1021" fmla="*/ 6791 w 12913"/>
              <a:gd name="connsiteY2-1022" fmla="*/ 11277 h 11291"/>
              <a:gd name="connsiteX3-1023" fmla="*/ 12243 w 12913"/>
              <a:gd name="connsiteY3-1024" fmla="*/ 7954 h 11291"/>
              <a:gd name="connsiteX4-1025" fmla="*/ 12026 w 12913"/>
              <a:gd name="connsiteY4-1026" fmla="*/ 2752 h 11291"/>
              <a:gd name="connsiteX5-1027" fmla="*/ 6160 w 12913"/>
              <a:gd name="connsiteY5-1028" fmla="*/ 7 h 11291"/>
              <a:gd name="connsiteX6-1029" fmla="*/ 1069 w 12913"/>
              <a:gd name="connsiteY6-1030" fmla="*/ 2204 h 11291"/>
              <a:gd name="connsiteX0-1031" fmla="*/ 1069 w 12928"/>
              <a:gd name="connsiteY0-1032" fmla="*/ 2204 h 11293"/>
              <a:gd name="connsiteX1-1033" fmla="*/ 640 w 12928"/>
              <a:gd name="connsiteY1-1034" fmla="*/ 8732 h 11293"/>
              <a:gd name="connsiteX2-1035" fmla="*/ 6791 w 12928"/>
              <a:gd name="connsiteY2-1036" fmla="*/ 11277 h 11293"/>
              <a:gd name="connsiteX3-1037" fmla="*/ 12373 w 12928"/>
              <a:gd name="connsiteY3-1038" fmla="*/ 7898 h 11293"/>
              <a:gd name="connsiteX4-1039" fmla="*/ 12026 w 12928"/>
              <a:gd name="connsiteY4-1040" fmla="*/ 2752 h 11293"/>
              <a:gd name="connsiteX5-1041" fmla="*/ 6160 w 12928"/>
              <a:gd name="connsiteY5-1042" fmla="*/ 7 h 11293"/>
              <a:gd name="connsiteX6-1043" fmla="*/ 1069 w 12928"/>
              <a:gd name="connsiteY6-1044" fmla="*/ 2204 h 11293"/>
              <a:gd name="connsiteX0-1045" fmla="*/ 1069 w 13029"/>
              <a:gd name="connsiteY0-1046" fmla="*/ 2204 h 11293"/>
              <a:gd name="connsiteX1-1047" fmla="*/ 640 w 13029"/>
              <a:gd name="connsiteY1-1048" fmla="*/ 8732 h 11293"/>
              <a:gd name="connsiteX2-1049" fmla="*/ 6791 w 13029"/>
              <a:gd name="connsiteY2-1050" fmla="*/ 11277 h 11293"/>
              <a:gd name="connsiteX3-1051" fmla="*/ 12373 w 13029"/>
              <a:gd name="connsiteY3-1052" fmla="*/ 7898 h 11293"/>
              <a:gd name="connsiteX4-1053" fmla="*/ 12026 w 13029"/>
              <a:gd name="connsiteY4-1054" fmla="*/ 2752 h 11293"/>
              <a:gd name="connsiteX5-1055" fmla="*/ 6160 w 13029"/>
              <a:gd name="connsiteY5-1056" fmla="*/ 7 h 11293"/>
              <a:gd name="connsiteX6-1057" fmla="*/ 1069 w 13029"/>
              <a:gd name="connsiteY6-1058" fmla="*/ 2204 h 11293"/>
              <a:gd name="connsiteX0-1059" fmla="*/ 1069 w 13009"/>
              <a:gd name="connsiteY0-1060" fmla="*/ 2204 h 11293"/>
              <a:gd name="connsiteX1-1061" fmla="*/ 640 w 13009"/>
              <a:gd name="connsiteY1-1062" fmla="*/ 8732 h 11293"/>
              <a:gd name="connsiteX2-1063" fmla="*/ 6791 w 13009"/>
              <a:gd name="connsiteY2-1064" fmla="*/ 11277 h 11293"/>
              <a:gd name="connsiteX3-1065" fmla="*/ 12373 w 13009"/>
              <a:gd name="connsiteY3-1066" fmla="*/ 7898 h 11293"/>
              <a:gd name="connsiteX4-1067" fmla="*/ 12026 w 13009"/>
              <a:gd name="connsiteY4-1068" fmla="*/ 2752 h 11293"/>
              <a:gd name="connsiteX5-1069" fmla="*/ 6160 w 13009"/>
              <a:gd name="connsiteY5-1070" fmla="*/ 7 h 11293"/>
              <a:gd name="connsiteX6-1071" fmla="*/ 1069 w 13009"/>
              <a:gd name="connsiteY6-1072" fmla="*/ 2204 h 11293"/>
              <a:gd name="connsiteX0-1073" fmla="*/ 1069 w 12999"/>
              <a:gd name="connsiteY0-1074" fmla="*/ 2204 h 11293"/>
              <a:gd name="connsiteX1-1075" fmla="*/ 640 w 12999"/>
              <a:gd name="connsiteY1-1076" fmla="*/ 8732 h 11293"/>
              <a:gd name="connsiteX2-1077" fmla="*/ 6791 w 12999"/>
              <a:gd name="connsiteY2-1078" fmla="*/ 11277 h 11293"/>
              <a:gd name="connsiteX3-1079" fmla="*/ 12373 w 12999"/>
              <a:gd name="connsiteY3-1080" fmla="*/ 7898 h 11293"/>
              <a:gd name="connsiteX4-1081" fmla="*/ 12026 w 12999"/>
              <a:gd name="connsiteY4-1082" fmla="*/ 2752 h 11293"/>
              <a:gd name="connsiteX5-1083" fmla="*/ 6160 w 12999"/>
              <a:gd name="connsiteY5-1084" fmla="*/ 7 h 11293"/>
              <a:gd name="connsiteX6-1085" fmla="*/ 1069 w 12999"/>
              <a:gd name="connsiteY6-1086" fmla="*/ 2204 h 11293"/>
              <a:gd name="connsiteX0-1087" fmla="*/ 1069 w 12999"/>
              <a:gd name="connsiteY0-1088" fmla="*/ 2204 h 11292"/>
              <a:gd name="connsiteX1-1089" fmla="*/ 640 w 12999"/>
              <a:gd name="connsiteY1-1090" fmla="*/ 8732 h 11292"/>
              <a:gd name="connsiteX2-1091" fmla="*/ 6791 w 12999"/>
              <a:gd name="connsiteY2-1092" fmla="*/ 11277 h 11292"/>
              <a:gd name="connsiteX3-1093" fmla="*/ 12373 w 12999"/>
              <a:gd name="connsiteY3-1094" fmla="*/ 7898 h 11292"/>
              <a:gd name="connsiteX4-1095" fmla="*/ 12026 w 12999"/>
              <a:gd name="connsiteY4-1096" fmla="*/ 2752 h 11292"/>
              <a:gd name="connsiteX5-1097" fmla="*/ 6160 w 12999"/>
              <a:gd name="connsiteY5-1098" fmla="*/ 7 h 11292"/>
              <a:gd name="connsiteX6-1099" fmla="*/ 1069 w 12999"/>
              <a:gd name="connsiteY6-1100" fmla="*/ 2204 h 11292"/>
              <a:gd name="connsiteX0-1101" fmla="*/ 1069 w 12999"/>
              <a:gd name="connsiteY0-1102" fmla="*/ 2204 h 11292"/>
              <a:gd name="connsiteX1-1103" fmla="*/ 640 w 12999"/>
              <a:gd name="connsiteY1-1104" fmla="*/ 8732 h 11292"/>
              <a:gd name="connsiteX2-1105" fmla="*/ 6791 w 12999"/>
              <a:gd name="connsiteY2-1106" fmla="*/ 11277 h 11292"/>
              <a:gd name="connsiteX3-1107" fmla="*/ 12373 w 12999"/>
              <a:gd name="connsiteY3-1108" fmla="*/ 7898 h 11292"/>
              <a:gd name="connsiteX4-1109" fmla="*/ 12026 w 12999"/>
              <a:gd name="connsiteY4-1110" fmla="*/ 2752 h 11292"/>
              <a:gd name="connsiteX5-1111" fmla="*/ 6160 w 12999"/>
              <a:gd name="connsiteY5-1112" fmla="*/ 7 h 11292"/>
              <a:gd name="connsiteX6-1113" fmla="*/ 1069 w 12999"/>
              <a:gd name="connsiteY6-1114" fmla="*/ 2204 h 11292"/>
              <a:gd name="connsiteX0-1115" fmla="*/ 1069 w 12832"/>
              <a:gd name="connsiteY0-1116" fmla="*/ 2204 h 11277"/>
              <a:gd name="connsiteX1-1117" fmla="*/ 640 w 12832"/>
              <a:gd name="connsiteY1-1118" fmla="*/ 8732 h 11277"/>
              <a:gd name="connsiteX2-1119" fmla="*/ 6791 w 12832"/>
              <a:gd name="connsiteY2-1120" fmla="*/ 11277 h 11277"/>
              <a:gd name="connsiteX3-1121" fmla="*/ 12092 w 12832"/>
              <a:gd name="connsiteY3-1122" fmla="*/ 8855 h 11277"/>
              <a:gd name="connsiteX4-1123" fmla="*/ 12026 w 12832"/>
              <a:gd name="connsiteY4-1124" fmla="*/ 2752 h 11277"/>
              <a:gd name="connsiteX5-1125" fmla="*/ 6160 w 12832"/>
              <a:gd name="connsiteY5-1126" fmla="*/ 7 h 11277"/>
              <a:gd name="connsiteX6-1127" fmla="*/ 1069 w 12832"/>
              <a:gd name="connsiteY6-1128" fmla="*/ 2204 h 11277"/>
              <a:gd name="connsiteX0-1129" fmla="*/ 930 w 12632"/>
              <a:gd name="connsiteY0-1130" fmla="*/ 2204 h 11636"/>
              <a:gd name="connsiteX1-1131" fmla="*/ 501 w 12632"/>
              <a:gd name="connsiteY1-1132" fmla="*/ 8732 h 11636"/>
              <a:gd name="connsiteX2-1133" fmla="*/ 6301 w 12632"/>
              <a:gd name="connsiteY2-1134" fmla="*/ 11636 h 11636"/>
              <a:gd name="connsiteX3-1135" fmla="*/ 11953 w 12632"/>
              <a:gd name="connsiteY3-1136" fmla="*/ 8855 h 11636"/>
              <a:gd name="connsiteX4-1137" fmla="*/ 11887 w 12632"/>
              <a:gd name="connsiteY4-1138" fmla="*/ 2752 h 11636"/>
              <a:gd name="connsiteX5-1139" fmla="*/ 6021 w 12632"/>
              <a:gd name="connsiteY5-1140" fmla="*/ 7 h 11636"/>
              <a:gd name="connsiteX6-1141" fmla="*/ 930 w 12632"/>
              <a:gd name="connsiteY6-1142" fmla="*/ 2204 h 11636"/>
              <a:gd name="connsiteX0-1143" fmla="*/ 930 w 12632"/>
              <a:gd name="connsiteY0-1144" fmla="*/ 2204 h 11636"/>
              <a:gd name="connsiteX1-1145" fmla="*/ 501 w 12632"/>
              <a:gd name="connsiteY1-1146" fmla="*/ 8732 h 11636"/>
              <a:gd name="connsiteX2-1147" fmla="*/ 6301 w 12632"/>
              <a:gd name="connsiteY2-1148" fmla="*/ 11636 h 11636"/>
              <a:gd name="connsiteX3-1149" fmla="*/ 11953 w 12632"/>
              <a:gd name="connsiteY3-1150" fmla="*/ 8855 h 11636"/>
              <a:gd name="connsiteX4-1151" fmla="*/ 11887 w 12632"/>
              <a:gd name="connsiteY4-1152" fmla="*/ 2752 h 11636"/>
              <a:gd name="connsiteX5-1153" fmla="*/ 6021 w 12632"/>
              <a:gd name="connsiteY5-1154" fmla="*/ 7 h 11636"/>
              <a:gd name="connsiteX6-1155" fmla="*/ 930 w 12632"/>
              <a:gd name="connsiteY6-1156" fmla="*/ 2204 h 11636"/>
              <a:gd name="connsiteX0-1157" fmla="*/ 930 w 12632"/>
              <a:gd name="connsiteY0-1158" fmla="*/ 2204 h 11641"/>
              <a:gd name="connsiteX1-1159" fmla="*/ 501 w 12632"/>
              <a:gd name="connsiteY1-1160" fmla="*/ 8732 h 11641"/>
              <a:gd name="connsiteX2-1161" fmla="*/ 6301 w 12632"/>
              <a:gd name="connsiteY2-1162" fmla="*/ 11636 h 11641"/>
              <a:gd name="connsiteX3-1163" fmla="*/ 11953 w 12632"/>
              <a:gd name="connsiteY3-1164" fmla="*/ 8855 h 11641"/>
              <a:gd name="connsiteX4-1165" fmla="*/ 11887 w 12632"/>
              <a:gd name="connsiteY4-1166" fmla="*/ 2752 h 11641"/>
              <a:gd name="connsiteX5-1167" fmla="*/ 6021 w 12632"/>
              <a:gd name="connsiteY5-1168" fmla="*/ 7 h 11641"/>
              <a:gd name="connsiteX6-1169" fmla="*/ 930 w 12632"/>
              <a:gd name="connsiteY6-1170" fmla="*/ 2204 h 11641"/>
              <a:gd name="connsiteX0-1171" fmla="*/ 935 w 12632"/>
              <a:gd name="connsiteY0-1172" fmla="*/ 2204 h 11880"/>
              <a:gd name="connsiteX1-1173" fmla="*/ 506 w 12632"/>
              <a:gd name="connsiteY1-1174" fmla="*/ 8732 h 11880"/>
              <a:gd name="connsiteX2-1175" fmla="*/ 6376 w 12632"/>
              <a:gd name="connsiteY2-1176" fmla="*/ 11875 h 11880"/>
              <a:gd name="connsiteX3-1177" fmla="*/ 11958 w 12632"/>
              <a:gd name="connsiteY3-1178" fmla="*/ 8855 h 11880"/>
              <a:gd name="connsiteX4-1179" fmla="*/ 11892 w 12632"/>
              <a:gd name="connsiteY4-1180" fmla="*/ 2752 h 11880"/>
              <a:gd name="connsiteX5-1181" fmla="*/ 6026 w 12632"/>
              <a:gd name="connsiteY5-1182" fmla="*/ 7 h 11880"/>
              <a:gd name="connsiteX6-1183" fmla="*/ 935 w 12632"/>
              <a:gd name="connsiteY6-1184" fmla="*/ 2204 h 11880"/>
              <a:gd name="connsiteX0-1185" fmla="*/ 935 w 12671"/>
              <a:gd name="connsiteY0-1186" fmla="*/ 2211 h 11887"/>
              <a:gd name="connsiteX1-1187" fmla="*/ 506 w 12671"/>
              <a:gd name="connsiteY1-1188" fmla="*/ 8739 h 11887"/>
              <a:gd name="connsiteX2-1189" fmla="*/ 6376 w 12671"/>
              <a:gd name="connsiteY2-1190" fmla="*/ 11882 h 11887"/>
              <a:gd name="connsiteX3-1191" fmla="*/ 11958 w 12671"/>
              <a:gd name="connsiteY3-1192" fmla="*/ 8862 h 11887"/>
              <a:gd name="connsiteX4-1193" fmla="*/ 11962 w 12671"/>
              <a:gd name="connsiteY4-1194" fmla="*/ 3038 h 11887"/>
              <a:gd name="connsiteX5-1195" fmla="*/ 6026 w 12671"/>
              <a:gd name="connsiteY5-1196" fmla="*/ 14 h 11887"/>
              <a:gd name="connsiteX6-1197" fmla="*/ 935 w 12671"/>
              <a:gd name="connsiteY6-1198" fmla="*/ 2211 h 11887"/>
              <a:gd name="connsiteX0-1199" fmla="*/ 935 w 12671"/>
              <a:gd name="connsiteY0-1200" fmla="*/ 2211 h 11887"/>
              <a:gd name="connsiteX1-1201" fmla="*/ 506 w 12671"/>
              <a:gd name="connsiteY1-1202" fmla="*/ 8739 h 11887"/>
              <a:gd name="connsiteX2-1203" fmla="*/ 6376 w 12671"/>
              <a:gd name="connsiteY2-1204" fmla="*/ 11882 h 11887"/>
              <a:gd name="connsiteX3-1205" fmla="*/ 11958 w 12671"/>
              <a:gd name="connsiteY3-1206" fmla="*/ 8862 h 11887"/>
              <a:gd name="connsiteX4-1207" fmla="*/ 11962 w 12671"/>
              <a:gd name="connsiteY4-1208" fmla="*/ 3038 h 11887"/>
              <a:gd name="connsiteX5-1209" fmla="*/ 6026 w 12671"/>
              <a:gd name="connsiteY5-1210" fmla="*/ 14 h 11887"/>
              <a:gd name="connsiteX6-1211" fmla="*/ 935 w 12671"/>
              <a:gd name="connsiteY6-1212" fmla="*/ 2211 h 11887"/>
              <a:gd name="connsiteX0-1213" fmla="*/ 935 w 12712"/>
              <a:gd name="connsiteY0-1214" fmla="*/ 2211 h 11887"/>
              <a:gd name="connsiteX1-1215" fmla="*/ 506 w 12712"/>
              <a:gd name="connsiteY1-1216" fmla="*/ 8739 h 11887"/>
              <a:gd name="connsiteX2-1217" fmla="*/ 6376 w 12712"/>
              <a:gd name="connsiteY2-1218" fmla="*/ 11882 h 11887"/>
              <a:gd name="connsiteX3-1219" fmla="*/ 11958 w 12712"/>
              <a:gd name="connsiteY3-1220" fmla="*/ 8862 h 11887"/>
              <a:gd name="connsiteX4-1221" fmla="*/ 11962 w 12712"/>
              <a:gd name="connsiteY4-1222" fmla="*/ 3038 h 11887"/>
              <a:gd name="connsiteX5-1223" fmla="*/ 6026 w 12712"/>
              <a:gd name="connsiteY5-1224" fmla="*/ 14 h 11887"/>
              <a:gd name="connsiteX6-1225" fmla="*/ 935 w 12712"/>
              <a:gd name="connsiteY6-1226" fmla="*/ 2211 h 11887"/>
              <a:gd name="connsiteX0-1227" fmla="*/ 935 w 12712"/>
              <a:gd name="connsiteY0-1228" fmla="*/ 2211 h 11887"/>
              <a:gd name="connsiteX1-1229" fmla="*/ 506 w 12712"/>
              <a:gd name="connsiteY1-1230" fmla="*/ 8739 h 11887"/>
              <a:gd name="connsiteX2-1231" fmla="*/ 6376 w 12712"/>
              <a:gd name="connsiteY2-1232" fmla="*/ 11882 h 11887"/>
              <a:gd name="connsiteX3-1233" fmla="*/ 11958 w 12712"/>
              <a:gd name="connsiteY3-1234" fmla="*/ 8862 h 11887"/>
              <a:gd name="connsiteX4-1235" fmla="*/ 11962 w 12712"/>
              <a:gd name="connsiteY4-1236" fmla="*/ 3038 h 11887"/>
              <a:gd name="connsiteX5-1237" fmla="*/ 6026 w 12712"/>
              <a:gd name="connsiteY5-1238" fmla="*/ 14 h 11887"/>
              <a:gd name="connsiteX6-1239" fmla="*/ 935 w 12712"/>
              <a:gd name="connsiteY6-1240" fmla="*/ 2211 h 11887"/>
              <a:gd name="connsiteX0-1241" fmla="*/ 1037 w 12814"/>
              <a:gd name="connsiteY0-1242" fmla="*/ 2211 h 11882"/>
              <a:gd name="connsiteX1-1243" fmla="*/ 467 w 12814"/>
              <a:gd name="connsiteY1-1244" fmla="*/ 9058 h 11882"/>
              <a:gd name="connsiteX2-1245" fmla="*/ 6478 w 12814"/>
              <a:gd name="connsiteY2-1246" fmla="*/ 11882 h 11882"/>
              <a:gd name="connsiteX3-1247" fmla="*/ 12060 w 12814"/>
              <a:gd name="connsiteY3-1248" fmla="*/ 8862 h 11882"/>
              <a:gd name="connsiteX4-1249" fmla="*/ 12064 w 12814"/>
              <a:gd name="connsiteY4-1250" fmla="*/ 3038 h 11882"/>
              <a:gd name="connsiteX5-1251" fmla="*/ 6128 w 12814"/>
              <a:gd name="connsiteY5-1252" fmla="*/ 14 h 11882"/>
              <a:gd name="connsiteX6-1253" fmla="*/ 1037 w 12814"/>
              <a:gd name="connsiteY6-1254" fmla="*/ 2211 h 11882"/>
              <a:gd name="connsiteX0-1255" fmla="*/ 972 w 12854"/>
              <a:gd name="connsiteY0-1256" fmla="*/ 2328 h 11879"/>
              <a:gd name="connsiteX1-1257" fmla="*/ 507 w 12854"/>
              <a:gd name="connsiteY1-1258" fmla="*/ 9055 h 11879"/>
              <a:gd name="connsiteX2-1259" fmla="*/ 6518 w 12854"/>
              <a:gd name="connsiteY2-1260" fmla="*/ 11879 h 11879"/>
              <a:gd name="connsiteX3-1261" fmla="*/ 12100 w 12854"/>
              <a:gd name="connsiteY3-1262" fmla="*/ 8859 h 11879"/>
              <a:gd name="connsiteX4-1263" fmla="*/ 12104 w 12854"/>
              <a:gd name="connsiteY4-1264" fmla="*/ 3035 h 11879"/>
              <a:gd name="connsiteX5-1265" fmla="*/ 6168 w 12854"/>
              <a:gd name="connsiteY5-1266" fmla="*/ 11 h 11879"/>
              <a:gd name="connsiteX6-1267" fmla="*/ 972 w 12854"/>
              <a:gd name="connsiteY6-1268" fmla="*/ 2328 h 11879"/>
              <a:gd name="connsiteX0-1269" fmla="*/ 997 w 12879"/>
              <a:gd name="connsiteY0-1270" fmla="*/ 2324 h 11875"/>
              <a:gd name="connsiteX1-1271" fmla="*/ 348 w 12879"/>
              <a:gd name="connsiteY1-1272" fmla="*/ 5961 h 11875"/>
              <a:gd name="connsiteX2-1273" fmla="*/ 532 w 12879"/>
              <a:gd name="connsiteY2-1274" fmla="*/ 9051 h 11875"/>
              <a:gd name="connsiteX3-1275" fmla="*/ 6543 w 12879"/>
              <a:gd name="connsiteY3-1276" fmla="*/ 11875 h 11875"/>
              <a:gd name="connsiteX4-1277" fmla="*/ 12125 w 12879"/>
              <a:gd name="connsiteY4-1278" fmla="*/ 8855 h 11875"/>
              <a:gd name="connsiteX5-1279" fmla="*/ 12129 w 12879"/>
              <a:gd name="connsiteY5-1280" fmla="*/ 3031 h 11875"/>
              <a:gd name="connsiteX6-1281" fmla="*/ 6193 w 12879"/>
              <a:gd name="connsiteY6-1282" fmla="*/ 7 h 11875"/>
              <a:gd name="connsiteX7" fmla="*/ 997 w 12879"/>
              <a:gd name="connsiteY7" fmla="*/ 2324 h 11875"/>
              <a:gd name="connsiteX0-1283" fmla="*/ 751 w 12633"/>
              <a:gd name="connsiteY0-1284" fmla="*/ 2324 h 11875"/>
              <a:gd name="connsiteX1-1285" fmla="*/ 102 w 12633"/>
              <a:gd name="connsiteY1-1286" fmla="*/ 5961 h 11875"/>
              <a:gd name="connsiteX2-1287" fmla="*/ 286 w 12633"/>
              <a:gd name="connsiteY2-1288" fmla="*/ 9051 h 11875"/>
              <a:gd name="connsiteX3-1289" fmla="*/ 6297 w 12633"/>
              <a:gd name="connsiteY3-1290" fmla="*/ 11875 h 11875"/>
              <a:gd name="connsiteX4-1291" fmla="*/ 11879 w 12633"/>
              <a:gd name="connsiteY4-1292" fmla="*/ 8855 h 11875"/>
              <a:gd name="connsiteX5-1293" fmla="*/ 11883 w 12633"/>
              <a:gd name="connsiteY5-1294" fmla="*/ 3031 h 11875"/>
              <a:gd name="connsiteX6-1295" fmla="*/ 5947 w 12633"/>
              <a:gd name="connsiteY6-1296" fmla="*/ 7 h 11875"/>
              <a:gd name="connsiteX7-1297" fmla="*/ 751 w 12633"/>
              <a:gd name="connsiteY7-1298" fmla="*/ 2324 h 11875"/>
              <a:gd name="connsiteX0-1299" fmla="*/ 669 w 12551"/>
              <a:gd name="connsiteY0-1300" fmla="*/ 2324 h 11881"/>
              <a:gd name="connsiteX1-1301" fmla="*/ 20 w 12551"/>
              <a:gd name="connsiteY1-1302" fmla="*/ 5961 h 11881"/>
              <a:gd name="connsiteX2-1303" fmla="*/ 735 w 12551"/>
              <a:gd name="connsiteY2-1304" fmla="*/ 9618 h 11881"/>
              <a:gd name="connsiteX3-1305" fmla="*/ 6215 w 12551"/>
              <a:gd name="connsiteY3-1306" fmla="*/ 11875 h 11881"/>
              <a:gd name="connsiteX4-1307" fmla="*/ 11797 w 12551"/>
              <a:gd name="connsiteY4-1308" fmla="*/ 8855 h 11881"/>
              <a:gd name="connsiteX5-1309" fmla="*/ 11801 w 12551"/>
              <a:gd name="connsiteY5-1310" fmla="*/ 3031 h 11881"/>
              <a:gd name="connsiteX6-1311" fmla="*/ 5865 w 12551"/>
              <a:gd name="connsiteY6-1312" fmla="*/ 7 h 11881"/>
              <a:gd name="connsiteX7-1313" fmla="*/ 669 w 12551"/>
              <a:gd name="connsiteY7-1314" fmla="*/ 2324 h 11881"/>
              <a:gd name="connsiteX0-1315" fmla="*/ 734 w 12608"/>
              <a:gd name="connsiteY0-1316" fmla="*/ 2324 h 11636"/>
              <a:gd name="connsiteX1-1317" fmla="*/ 85 w 12608"/>
              <a:gd name="connsiteY1-1318" fmla="*/ 5961 h 11636"/>
              <a:gd name="connsiteX2-1319" fmla="*/ 800 w 12608"/>
              <a:gd name="connsiteY2-1320" fmla="*/ 9618 h 11636"/>
              <a:gd name="connsiteX3-1321" fmla="*/ 6405 w 12608"/>
              <a:gd name="connsiteY3-1322" fmla="*/ 11627 h 11636"/>
              <a:gd name="connsiteX4-1323" fmla="*/ 11862 w 12608"/>
              <a:gd name="connsiteY4-1324" fmla="*/ 8855 h 11636"/>
              <a:gd name="connsiteX5-1325" fmla="*/ 11866 w 12608"/>
              <a:gd name="connsiteY5-1326" fmla="*/ 3031 h 11636"/>
              <a:gd name="connsiteX6-1327" fmla="*/ 5930 w 12608"/>
              <a:gd name="connsiteY6-1328" fmla="*/ 7 h 11636"/>
              <a:gd name="connsiteX7-1329" fmla="*/ 734 w 12608"/>
              <a:gd name="connsiteY7-1330" fmla="*/ 2324 h 11636"/>
              <a:gd name="connsiteX0-1331" fmla="*/ 734 w 12608"/>
              <a:gd name="connsiteY0-1332" fmla="*/ 2324 h 11628"/>
              <a:gd name="connsiteX1-1333" fmla="*/ 85 w 12608"/>
              <a:gd name="connsiteY1-1334" fmla="*/ 5961 h 11628"/>
              <a:gd name="connsiteX2-1335" fmla="*/ 800 w 12608"/>
              <a:gd name="connsiteY2-1336" fmla="*/ 9618 h 11628"/>
              <a:gd name="connsiteX3-1337" fmla="*/ 6405 w 12608"/>
              <a:gd name="connsiteY3-1338" fmla="*/ 11627 h 11628"/>
              <a:gd name="connsiteX4-1339" fmla="*/ 11862 w 12608"/>
              <a:gd name="connsiteY4-1340" fmla="*/ 8855 h 11628"/>
              <a:gd name="connsiteX5-1341" fmla="*/ 11866 w 12608"/>
              <a:gd name="connsiteY5-1342" fmla="*/ 3031 h 11628"/>
              <a:gd name="connsiteX6-1343" fmla="*/ 5930 w 12608"/>
              <a:gd name="connsiteY6-1344" fmla="*/ 7 h 11628"/>
              <a:gd name="connsiteX7-1345" fmla="*/ 734 w 12608"/>
              <a:gd name="connsiteY7-1346" fmla="*/ 2324 h 11628"/>
              <a:gd name="connsiteX0-1347" fmla="*/ 734 w 12608"/>
              <a:gd name="connsiteY0-1348" fmla="*/ 2324 h 11634"/>
              <a:gd name="connsiteX1-1349" fmla="*/ 85 w 12608"/>
              <a:gd name="connsiteY1-1350" fmla="*/ 5961 h 11634"/>
              <a:gd name="connsiteX2-1351" fmla="*/ 800 w 12608"/>
              <a:gd name="connsiteY2-1352" fmla="*/ 9618 h 11634"/>
              <a:gd name="connsiteX3-1353" fmla="*/ 6405 w 12608"/>
              <a:gd name="connsiteY3-1354" fmla="*/ 11627 h 11634"/>
              <a:gd name="connsiteX4-1355" fmla="*/ 11862 w 12608"/>
              <a:gd name="connsiteY4-1356" fmla="*/ 8855 h 11634"/>
              <a:gd name="connsiteX5-1357" fmla="*/ 11866 w 12608"/>
              <a:gd name="connsiteY5-1358" fmla="*/ 3031 h 11634"/>
              <a:gd name="connsiteX6-1359" fmla="*/ 5930 w 12608"/>
              <a:gd name="connsiteY6-1360" fmla="*/ 7 h 11634"/>
              <a:gd name="connsiteX7-1361" fmla="*/ 734 w 12608"/>
              <a:gd name="connsiteY7-1362" fmla="*/ 2324 h 11634"/>
              <a:gd name="connsiteX0-1363" fmla="*/ 740 w 12607"/>
              <a:gd name="connsiteY0-1364" fmla="*/ 2324 h 11669"/>
              <a:gd name="connsiteX1-1365" fmla="*/ 91 w 12607"/>
              <a:gd name="connsiteY1-1366" fmla="*/ 5961 h 11669"/>
              <a:gd name="connsiteX2-1367" fmla="*/ 806 w 12607"/>
              <a:gd name="connsiteY2-1368" fmla="*/ 9618 h 11669"/>
              <a:gd name="connsiteX3-1369" fmla="*/ 6536 w 12607"/>
              <a:gd name="connsiteY3-1370" fmla="*/ 11662 h 11669"/>
              <a:gd name="connsiteX4-1371" fmla="*/ 11868 w 12607"/>
              <a:gd name="connsiteY4-1372" fmla="*/ 8855 h 11669"/>
              <a:gd name="connsiteX5-1373" fmla="*/ 11872 w 12607"/>
              <a:gd name="connsiteY5-1374" fmla="*/ 3031 h 11669"/>
              <a:gd name="connsiteX6-1375" fmla="*/ 5936 w 12607"/>
              <a:gd name="connsiteY6-1376" fmla="*/ 7 h 11669"/>
              <a:gd name="connsiteX7-1377" fmla="*/ 740 w 12607"/>
              <a:gd name="connsiteY7-1378" fmla="*/ 2324 h 11669"/>
              <a:gd name="connsiteX0-1379" fmla="*/ 740 w 12458"/>
              <a:gd name="connsiteY0-1380" fmla="*/ 2324 h 11665"/>
              <a:gd name="connsiteX1-1381" fmla="*/ 91 w 12458"/>
              <a:gd name="connsiteY1-1382" fmla="*/ 5961 h 11665"/>
              <a:gd name="connsiteX2-1383" fmla="*/ 806 w 12458"/>
              <a:gd name="connsiteY2-1384" fmla="*/ 9618 h 11665"/>
              <a:gd name="connsiteX3-1385" fmla="*/ 6536 w 12458"/>
              <a:gd name="connsiteY3-1386" fmla="*/ 11662 h 11665"/>
              <a:gd name="connsiteX4-1387" fmla="*/ 11493 w 12458"/>
              <a:gd name="connsiteY4-1388" fmla="*/ 9174 h 11665"/>
              <a:gd name="connsiteX5-1389" fmla="*/ 11872 w 12458"/>
              <a:gd name="connsiteY5-1390" fmla="*/ 3031 h 11665"/>
              <a:gd name="connsiteX6-1391" fmla="*/ 5936 w 12458"/>
              <a:gd name="connsiteY6-1392" fmla="*/ 7 h 11665"/>
              <a:gd name="connsiteX7-1393" fmla="*/ 740 w 12458"/>
              <a:gd name="connsiteY7-1394" fmla="*/ 2324 h 11665"/>
              <a:gd name="connsiteX0-1395" fmla="*/ 740 w 12551"/>
              <a:gd name="connsiteY0-1396" fmla="*/ 2324 h 11665"/>
              <a:gd name="connsiteX1-1397" fmla="*/ 91 w 12551"/>
              <a:gd name="connsiteY1-1398" fmla="*/ 5961 h 11665"/>
              <a:gd name="connsiteX2-1399" fmla="*/ 806 w 12551"/>
              <a:gd name="connsiteY2-1400" fmla="*/ 9618 h 11665"/>
              <a:gd name="connsiteX3-1401" fmla="*/ 6536 w 12551"/>
              <a:gd name="connsiteY3-1402" fmla="*/ 11662 h 11665"/>
              <a:gd name="connsiteX4-1403" fmla="*/ 11493 w 12551"/>
              <a:gd name="connsiteY4-1404" fmla="*/ 9174 h 11665"/>
              <a:gd name="connsiteX5-1405" fmla="*/ 11872 w 12551"/>
              <a:gd name="connsiteY5-1406" fmla="*/ 3031 h 11665"/>
              <a:gd name="connsiteX6-1407" fmla="*/ 5936 w 12551"/>
              <a:gd name="connsiteY6-1408" fmla="*/ 7 h 11665"/>
              <a:gd name="connsiteX7-1409" fmla="*/ 740 w 12551"/>
              <a:gd name="connsiteY7-1410" fmla="*/ 2324 h 11665"/>
              <a:gd name="connsiteX0-1411" fmla="*/ 740 w 12530"/>
              <a:gd name="connsiteY0-1412" fmla="*/ 2324 h 11665"/>
              <a:gd name="connsiteX1-1413" fmla="*/ 91 w 12530"/>
              <a:gd name="connsiteY1-1414" fmla="*/ 5961 h 11665"/>
              <a:gd name="connsiteX2-1415" fmla="*/ 806 w 12530"/>
              <a:gd name="connsiteY2-1416" fmla="*/ 9618 h 11665"/>
              <a:gd name="connsiteX3-1417" fmla="*/ 6536 w 12530"/>
              <a:gd name="connsiteY3-1418" fmla="*/ 11662 h 11665"/>
              <a:gd name="connsiteX4-1419" fmla="*/ 11493 w 12530"/>
              <a:gd name="connsiteY4-1420" fmla="*/ 9174 h 11665"/>
              <a:gd name="connsiteX5-1421" fmla="*/ 11872 w 12530"/>
              <a:gd name="connsiteY5-1422" fmla="*/ 3031 h 11665"/>
              <a:gd name="connsiteX6-1423" fmla="*/ 5936 w 12530"/>
              <a:gd name="connsiteY6-1424" fmla="*/ 7 h 11665"/>
              <a:gd name="connsiteX7-1425" fmla="*/ 740 w 12530"/>
              <a:gd name="connsiteY7-1426" fmla="*/ 2324 h 11665"/>
              <a:gd name="connsiteX0-1427" fmla="*/ 740 w 12502"/>
              <a:gd name="connsiteY0-1428" fmla="*/ 2333 h 11674"/>
              <a:gd name="connsiteX1-1429" fmla="*/ 91 w 12502"/>
              <a:gd name="connsiteY1-1430" fmla="*/ 5970 h 11674"/>
              <a:gd name="connsiteX2-1431" fmla="*/ 806 w 12502"/>
              <a:gd name="connsiteY2-1432" fmla="*/ 9627 h 11674"/>
              <a:gd name="connsiteX3-1433" fmla="*/ 6536 w 12502"/>
              <a:gd name="connsiteY3-1434" fmla="*/ 11671 h 11674"/>
              <a:gd name="connsiteX4-1435" fmla="*/ 11493 w 12502"/>
              <a:gd name="connsiteY4-1436" fmla="*/ 9183 h 11674"/>
              <a:gd name="connsiteX5-1437" fmla="*/ 11934 w 12502"/>
              <a:gd name="connsiteY5-1438" fmla="*/ 3465 h 11674"/>
              <a:gd name="connsiteX6-1439" fmla="*/ 5936 w 12502"/>
              <a:gd name="connsiteY6-1440" fmla="*/ 16 h 11674"/>
              <a:gd name="connsiteX7-1441" fmla="*/ 740 w 12502"/>
              <a:gd name="connsiteY7-1442" fmla="*/ 2333 h 11674"/>
              <a:gd name="connsiteX0-1443" fmla="*/ 740 w 12502"/>
              <a:gd name="connsiteY0-1444" fmla="*/ 2229 h 11570"/>
              <a:gd name="connsiteX1-1445" fmla="*/ 91 w 12502"/>
              <a:gd name="connsiteY1-1446" fmla="*/ 5866 h 11570"/>
              <a:gd name="connsiteX2-1447" fmla="*/ 806 w 12502"/>
              <a:gd name="connsiteY2-1448" fmla="*/ 9523 h 11570"/>
              <a:gd name="connsiteX3-1449" fmla="*/ 6536 w 12502"/>
              <a:gd name="connsiteY3-1450" fmla="*/ 11567 h 11570"/>
              <a:gd name="connsiteX4-1451" fmla="*/ 11493 w 12502"/>
              <a:gd name="connsiteY4-1452" fmla="*/ 9079 h 11570"/>
              <a:gd name="connsiteX5-1453" fmla="*/ 11934 w 12502"/>
              <a:gd name="connsiteY5-1454" fmla="*/ 3361 h 11570"/>
              <a:gd name="connsiteX6-1455" fmla="*/ 6155 w 12502"/>
              <a:gd name="connsiteY6-1456" fmla="*/ 18 h 11570"/>
              <a:gd name="connsiteX7-1457" fmla="*/ 740 w 12502"/>
              <a:gd name="connsiteY7-1458" fmla="*/ 2229 h 11570"/>
              <a:gd name="connsiteX0-1459" fmla="*/ 740 w 12502"/>
              <a:gd name="connsiteY0-1460" fmla="*/ 2232 h 11573"/>
              <a:gd name="connsiteX1-1461" fmla="*/ 91 w 12502"/>
              <a:gd name="connsiteY1-1462" fmla="*/ 5869 h 11573"/>
              <a:gd name="connsiteX2-1463" fmla="*/ 806 w 12502"/>
              <a:gd name="connsiteY2-1464" fmla="*/ 9526 h 11573"/>
              <a:gd name="connsiteX3-1465" fmla="*/ 6536 w 12502"/>
              <a:gd name="connsiteY3-1466" fmla="*/ 11570 h 11573"/>
              <a:gd name="connsiteX4-1467" fmla="*/ 11493 w 12502"/>
              <a:gd name="connsiteY4-1468" fmla="*/ 9082 h 11573"/>
              <a:gd name="connsiteX5-1469" fmla="*/ 11934 w 12502"/>
              <a:gd name="connsiteY5-1470" fmla="*/ 3364 h 11573"/>
              <a:gd name="connsiteX6-1471" fmla="*/ 6155 w 12502"/>
              <a:gd name="connsiteY6-1472" fmla="*/ 21 h 11573"/>
              <a:gd name="connsiteX7-1473" fmla="*/ 740 w 12502"/>
              <a:gd name="connsiteY7-1474" fmla="*/ 2232 h 11573"/>
              <a:gd name="connsiteX0-1475" fmla="*/ 740 w 12502"/>
              <a:gd name="connsiteY0-1476" fmla="*/ 2232 h 11574"/>
              <a:gd name="connsiteX1-1477" fmla="*/ 91 w 12502"/>
              <a:gd name="connsiteY1-1478" fmla="*/ 5869 h 11574"/>
              <a:gd name="connsiteX2-1479" fmla="*/ 806 w 12502"/>
              <a:gd name="connsiteY2-1480" fmla="*/ 9597 h 11574"/>
              <a:gd name="connsiteX3-1481" fmla="*/ 6536 w 12502"/>
              <a:gd name="connsiteY3-1482" fmla="*/ 11570 h 11574"/>
              <a:gd name="connsiteX4-1483" fmla="*/ 11493 w 12502"/>
              <a:gd name="connsiteY4-1484" fmla="*/ 9082 h 11574"/>
              <a:gd name="connsiteX5-1485" fmla="*/ 11934 w 12502"/>
              <a:gd name="connsiteY5-1486" fmla="*/ 3364 h 11574"/>
              <a:gd name="connsiteX6-1487" fmla="*/ 6155 w 12502"/>
              <a:gd name="connsiteY6-1488" fmla="*/ 21 h 11574"/>
              <a:gd name="connsiteX7-1489" fmla="*/ 740 w 12502"/>
              <a:gd name="connsiteY7-1490" fmla="*/ 2232 h 11574"/>
              <a:gd name="connsiteX0-1491" fmla="*/ 748 w 12510"/>
              <a:gd name="connsiteY0-1492" fmla="*/ 2232 h 11577"/>
              <a:gd name="connsiteX1-1493" fmla="*/ 99 w 12510"/>
              <a:gd name="connsiteY1-1494" fmla="*/ 5869 h 11577"/>
              <a:gd name="connsiteX2-1495" fmla="*/ 814 w 12510"/>
              <a:gd name="connsiteY2-1496" fmla="*/ 9597 h 11577"/>
              <a:gd name="connsiteX3-1497" fmla="*/ 6544 w 12510"/>
              <a:gd name="connsiteY3-1498" fmla="*/ 11570 h 11577"/>
              <a:gd name="connsiteX4-1499" fmla="*/ 11501 w 12510"/>
              <a:gd name="connsiteY4-1500" fmla="*/ 9082 h 11577"/>
              <a:gd name="connsiteX5-1501" fmla="*/ 11942 w 12510"/>
              <a:gd name="connsiteY5-1502" fmla="*/ 3364 h 11577"/>
              <a:gd name="connsiteX6-1503" fmla="*/ 6163 w 12510"/>
              <a:gd name="connsiteY6-1504" fmla="*/ 21 h 11577"/>
              <a:gd name="connsiteX7-1505" fmla="*/ 748 w 12510"/>
              <a:gd name="connsiteY7-1506" fmla="*/ 2232 h 11577"/>
              <a:gd name="connsiteX0-1507" fmla="*/ 964 w 12726"/>
              <a:gd name="connsiteY0-1508" fmla="*/ 2228 h 11570"/>
              <a:gd name="connsiteX1-1509" fmla="*/ 34 w 12726"/>
              <a:gd name="connsiteY1-1510" fmla="*/ 5833 h 11570"/>
              <a:gd name="connsiteX2-1511" fmla="*/ 1030 w 12726"/>
              <a:gd name="connsiteY2-1512" fmla="*/ 9593 h 11570"/>
              <a:gd name="connsiteX3-1513" fmla="*/ 6760 w 12726"/>
              <a:gd name="connsiteY3-1514" fmla="*/ 11566 h 11570"/>
              <a:gd name="connsiteX4-1515" fmla="*/ 11717 w 12726"/>
              <a:gd name="connsiteY4-1516" fmla="*/ 9078 h 11570"/>
              <a:gd name="connsiteX5-1517" fmla="*/ 12158 w 12726"/>
              <a:gd name="connsiteY5-1518" fmla="*/ 3360 h 11570"/>
              <a:gd name="connsiteX6-1519" fmla="*/ 6379 w 12726"/>
              <a:gd name="connsiteY6-1520" fmla="*/ 17 h 11570"/>
              <a:gd name="connsiteX7-1521" fmla="*/ 964 w 12726"/>
              <a:gd name="connsiteY7-1522" fmla="*/ 2228 h 11570"/>
              <a:gd name="connsiteX0-1523" fmla="*/ 979 w 12741"/>
              <a:gd name="connsiteY0-1524" fmla="*/ 2228 h 11609"/>
              <a:gd name="connsiteX1-1525" fmla="*/ 49 w 12741"/>
              <a:gd name="connsiteY1-1526" fmla="*/ 5833 h 11609"/>
              <a:gd name="connsiteX2-1527" fmla="*/ 1635 w 12741"/>
              <a:gd name="connsiteY2-1528" fmla="*/ 10295 h 11609"/>
              <a:gd name="connsiteX3-1529" fmla="*/ 6775 w 12741"/>
              <a:gd name="connsiteY3-1530" fmla="*/ 11566 h 11609"/>
              <a:gd name="connsiteX4-1531" fmla="*/ 11732 w 12741"/>
              <a:gd name="connsiteY4-1532" fmla="*/ 9078 h 11609"/>
              <a:gd name="connsiteX5-1533" fmla="*/ 12173 w 12741"/>
              <a:gd name="connsiteY5-1534" fmla="*/ 3360 h 11609"/>
              <a:gd name="connsiteX6-1535" fmla="*/ 6394 w 12741"/>
              <a:gd name="connsiteY6-1536" fmla="*/ 17 h 11609"/>
              <a:gd name="connsiteX7-1537" fmla="*/ 979 w 12741"/>
              <a:gd name="connsiteY7-1538" fmla="*/ 2228 h 11609"/>
              <a:gd name="connsiteX0-1539" fmla="*/ 1095 w 12716"/>
              <a:gd name="connsiteY0-1540" fmla="*/ 1601 h 11652"/>
              <a:gd name="connsiteX1-1541" fmla="*/ 24 w 12716"/>
              <a:gd name="connsiteY1-1542" fmla="*/ 5876 h 11652"/>
              <a:gd name="connsiteX2-1543" fmla="*/ 1610 w 12716"/>
              <a:gd name="connsiteY2-1544" fmla="*/ 10338 h 11652"/>
              <a:gd name="connsiteX3-1545" fmla="*/ 6750 w 12716"/>
              <a:gd name="connsiteY3-1546" fmla="*/ 11609 h 11652"/>
              <a:gd name="connsiteX4-1547" fmla="*/ 11707 w 12716"/>
              <a:gd name="connsiteY4-1548" fmla="*/ 9121 h 11652"/>
              <a:gd name="connsiteX5-1549" fmla="*/ 12148 w 12716"/>
              <a:gd name="connsiteY5-1550" fmla="*/ 3403 h 11652"/>
              <a:gd name="connsiteX6-1551" fmla="*/ 6369 w 12716"/>
              <a:gd name="connsiteY6-1552" fmla="*/ 60 h 11652"/>
              <a:gd name="connsiteX7-1553" fmla="*/ 1095 w 12716"/>
              <a:gd name="connsiteY7-1554" fmla="*/ 1601 h 11652"/>
              <a:gd name="connsiteX0-1555" fmla="*/ 434 w 12055"/>
              <a:gd name="connsiteY0-1556" fmla="*/ 1601 h 11740"/>
              <a:gd name="connsiteX1-1557" fmla="*/ 949 w 12055"/>
              <a:gd name="connsiteY1-1558" fmla="*/ 10338 h 11740"/>
              <a:gd name="connsiteX2-1559" fmla="*/ 6089 w 12055"/>
              <a:gd name="connsiteY2-1560" fmla="*/ 11609 h 11740"/>
              <a:gd name="connsiteX3-1561" fmla="*/ 11046 w 12055"/>
              <a:gd name="connsiteY3-1562" fmla="*/ 9121 h 11740"/>
              <a:gd name="connsiteX4-1563" fmla="*/ 11487 w 12055"/>
              <a:gd name="connsiteY4-1564" fmla="*/ 3403 h 11740"/>
              <a:gd name="connsiteX5-1565" fmla="*/ 5708 w 12055"/>
              <a:gd name="connsiteY5-1566" fmla="*/ 60 h 11740"/>
              <a:gd name="connsiteX6-1567" fmla="*/ 434 w 12055"/>
              <a:gd name="connsiteY6-1568" fmla="*/ 1601 h 11740"/>
              <a:gd name="connsiteX0-1569" fmla="*/ 646 w 12267"/>
              <a:gd name="connsiteY0-1570" fmla="*/ 1653 h 11675"/>
              <a:gd name="connsiteX1-1571" fmla="*/ 711 w 12267"/>
              <a:gd name="connsiteY1-1572" fmla="*/ 9752 h 11675"/>
              <a:gd name="connsiteX2-1573" fmla="*/ 6301 w 12267"/>
              <a:gd name="connsiteY2-1574" fmla="*/ 11661 h 11675"/>
              <a:gd name="connsiteX3-1575" fmla="*/ 11258 w 12267"/>
              <a:gd name="connsiteY3-1576" fmla="*/ 9173 h 11675"/>
              <a:gd name="connsiteX4-1577" fmla="*/ 11699 w 12267"/>
              <a:gd name="connsiteY4-1578" fmla="*/ 3455 h 11675"/>
              <a:gd name="connsiteX5-1579" fmla="*/ 5920 w 12267"/>
              <a:gd name="connsiteY5-1580" fmla="*/ 112 h 11675"/>
              <a:gd name="connsiteX6-1581" fmla="*/ 646 w 12267"/>
              <a:gd name="connsiteY6-1582" fmla="*/ 1653 h 11675"/>
              <a:gd name="connsiteX0-1583" fmla="*/ 995 w 12616"/>
              <a:gd name="connsiteY0-1584" fmla="*/ 1653 h 11714"/>
              <a:gd name="connsiteX1-1585" fmla="*/ 1060 w 12616"/>
              <a:gd name="connsiteY1-1586" fmla="*/ 9752 h 11714"/>
              <a:gd name="connsiteX2-1587" fmla="*/ 6650 w 12616"/>
              <a:gd name="connsiteY2-1588" fmla="*/ 11661 h 11714"/>
              <a:gd name="connsiteX3-1589" fmla="*/ 11607 w 12616"/>
              <a:gd name="connsiteY3-1590" fmla="*/ 9173 h 11714"/>
              <a:gd name="connsiteX4-1591" fmla="*/ 12048 w 12616"/>
              <a:gd name="connsiteY4-1592" fmla="*/ 3455 h 11714"/>
              <a:gd name="connsiteX5-1593" fmla="*/ 6269 w 12616"/>
              <a:gd name="connsiteY5-1594" fmla="*/ 112 h 11714"/>
              <a:gd name="connsiteX6-1595" fmla="*/ 995 w 12616"/>
              <a:gd name="connsiteY6-1596" fmla="*/ 1653 h 11714"/>
              <a:gd name="connsiteX0-1597" fmla="*/ 601 w 12334"/>
              <a:gd name="connsiteY0-1598" fmla="*/ 1865 h 11631"/>
              <a:gd name="connsiteX1-1599" fmla="*/ 778 w 12334"/>
              <a:gd name="connsiteY1-1600" fmla="*/ 9709 h 11631"/>
              <a:gd name="connsiteX2-1601" fmla="*/ 6368 w 12334"/>
              <a:gd name="connsiteY2-1602" fmla="*/ 11618 h 11631"/>
              <a:gd name="connsiteX3-1603" fmla="*/ 11325 w 12334"/>
              <a:gd name="connsiteY3-1604" fmla="*/ 9130 h 11631"/>
              <a:gd name="connsiteX4-1605" fmla="*/ 11766 w 12334"/>
              <a:gd name="connsiteY4-1606" fmla="*/ 3412 h 11631"/>
              <a:gd name="connsiteX5-1607" fmla="*/ 5987 w 12334"/>
              <a:gd name="connsiteY5-1608" fmla="*/ 69 h 11631"/>
              <a:gd name="connsiteX6-1609" fmla="*/ 601 w 12334"/>
              <a:gd name="connsiteY6-1610" fmla="*/ 1865 h 11631"/>
              <a:gd name="connsiteX0-1611" fmla="*/ 579 w 12368"/>
              <a:gd name="connsiteY0-1612" fmla="*/ 2062 h 11604"/>
              <a:gd name="connsiteX1-1613" fmla="*/ 812 w 12368"/>
              <a:gd name="connsiteY1-1614" fmla="*/ 9683 h 11604"/>
              <a:gd name="connsiteX2-1615" fmla="*/ 6402 w 12368"/>
              <a:gd name="connsiteY2-1616" fmla="*/ 11592 h 11604"/>
              <a:gd name="connsiteX3-1617" fmla="*/ 11359 w 12368"/>
              <a:gd name="connsiteY3-1618" fmla="*/ 9104 h 11604"/>
              <a:gd name="connsiteX4-1619" fmla="*/ 11800 w 12368"/>
              <a:gd name="connsiteY4-1620" fmla="*/ 3386 h 11604"/>
              <a:gd name="connsiteX5-1621" fmla="*/ 6021 w 12368"/>
              <a:gd name="connsiteY5-1622" fmla="*/ 43 h 11604"/>
              <a:gd name="connsiteX6-1623" fmla="*/ 579 w 12368"/>
              <a:gd name="connsiteY6-1624" fmla="*/ 2062 h 11604"/>
              <a:gd name="connsiteX0-1625" fmla="*/ 779 w 12568"/>
              <a:gd name="connsiteY0-1626" fmla="*/ 2121 h 11663"/>
              <a:gd name="connsiteX1-1627" fmla="*/ 1012 w 12568"/>
              <a:gd name="connsiteY1-1628" fmla="*/ 9742 h 11663"/>
              <a:gd name="connsiteX2-1629" fmla="*/ 6602 w 12568"/>
              <a:gd name="connsiteY2-1630" fmla="*/ 11651 h 11663"/>
              <a:gd name="connsiteX3-1631" fmla="*/ 11559 w 12568"/>
              <a:gd name="connsiteY3-1632" fmla="*/ 9163 h 11663"/>
              <a:gd name="connsiteX4-1633" fmla="*/ 12000 w 12568"/>
              <a:gd name="connsiteY4-1634" fmla="*/ 3445 h 11663"/>
              <a:gd name="connsiteX5-1635" fmla="*/ 6221 w 12568"/>
              <a:gd name="connsiteY5-1636" fmla="*/ 102 h 11663"/>
              <a:gd name="connsiteX6-1637" fmla="*/ 779 w 12568"/>
              <a:gd name="connsiteY6-1638" fmla="*/ 2121 h 11663"/>
              <a:gd name="connsiteX0-1639" fmla="*/ 736 w 12666"/>
              <a:gd name="connsiteY0-1640" fmla="*/ 2525 h 11588"/>
              <a:gd name="connsiteX1-1641" fmla="*/ 1110 w 12666"/>
              <a:gd name="connsiteY1-1642" fmla="*/ 9668 h 11588"/>
              <a:gd name="connsiteX2-1643" fmla="*/ 6700 w 12666"/>
              <a:gd name="connsiteY2-1644" fmla="*/ 11577 h 11588"/>
              <a:gd name="connsiteX3-1645" fmla="*/ 11657 w 12666"/>
              <a:gd name="connsiteY3-1646" fmla="*/ 9089 h 11588"/>
              <a:gd name="connsiteX4-1647" fmla="*/ 12098 w 12666"/>
              <a:gd name="connsiteY4-1648" fmla="*/ 3371 h 11588"/>
              <a:gd name="connsiteX5-1649" fmla="*/ 6319 w 12666"/>
              <a:gd name="connsiteY5-1650" fmla="*/ 28 h 11588"/>
              <a:gd name="connsiteX6-1651" fmla="*/ 736 w 12666"/>
              <a:gd name="connsiteY6-1652" fmla="*/ 2525 h 11588"/>
              <a:gd name="connsiteX0-1653" fmla="*/ 533 w 12463"/>
              <a:gd name="connsiteY0-1654" fmla="*/ 2636 h 11699"/>
              <a:gd name="connsiteX1-1655" fmla="*/ 907 w 12463"/>
              <a:gd name="connsiteY1-1656" fmla="*/ 9779 h 11699"/>
              <a:gd name="connsiteX2-1657" fmla="*/ 6497 w 12463"/>
              <a:gd name="connsiteY2-1658" fmla="*/ 11688 h 11699"/>
              <a:gd name="connsiteX3-1659" fmla="*/ 11454 w 12463"/>
              <a:gd name="connsiteY3-1660" fmla="*/ 9200 h 11699"/>
              <a:gd name="connsiteX4-1661" fmla="*/ 11895 w 12463"/>
              <a:gd name="connsiteY4-1662" fmla="*/ 3482 h 11699"/>
              <a:gd name="connsiteX5-1663" fmla="*/ 6144 w 12463"/>
              <a:gd name="connsiteY5-1664" fmla="*/ 11 h 11699"/>
              <a:gd name="connsiteX6-1665" fmla="*/ 533 w 12463"/>
              <a:gd name="connsiteY6-1666" fmla="*/ 2636 h 11699"/>
              <a:gd name="connsiteX0-1667" fmla="*/ 677 w 12607"/>
              <a:gd name="connsiteY0-1668" fmla="*/ 2637 h 11700"/>
              <a:gd name="connsiteX1-1669" fmla="*/ 1051 w 12607"/>
              <a:gd name="connsiteY1-1670" fmla="*/ 9780 h 11700"/>
              <a:gd name="connsiteX2-1671" fmla="*/ 6641 w 12607"/>
              <a:gd name="connsiteY2-1672" fmla="*/ 11689 h 11700"/>
              <a:gd name="connsiteX3-1673" fmla="*/ 11598 w 12607"/>
              <a:gd name="connsiteY3-1674" fmla="*/ 9201 h 11700"/>
              <a:gd name="connsiteX4-1675" fmla="*/ 12039 w 12607"/>
              <a:gd name="connsiteY4-1676" fmla="*/ 3483 h 11700"/>
              <a:gd name="connsiteX5-1677" fmla="*/ 6288 w 12607"/>
              <a:gd name="connsiteY5-1678" fmla="*/ 12 h 11700"/>
              <a:gd name="connsiteX6-1679" fmla="*/ 677 w 12607"/>
              <a:gd name="connsiteY6-1680" fmla="*/ 2637 h 11700"/>
              <a:gd name="connsiteX0-1681" fmla="*/ 780 w 12710"/>
              <a:gd name="connsiteY0-1682" fmla="*/ 2637 h 11700"/>
              <a:gd name="connsiteX1-1683" fmla="*/ 1154 w 12710"/>
              <a:gd name="connsiteY1-1684" fmla="*/ 9780 h 11700"/>
              <a:gd name="connsiteX2-1685" fmla="*/ 6744 w 12710"/>
              <a:gd name="connsiteY2-1686" fmla="*/ 11689 h 11700"/>
              <a:gd name="connsiteX3-1687" fmla="*/ 11701 w 12710"/>
              <a:gd name="connsiteY3-1688" fmla="*/ 9201 h 11700"/>
              <a:gd name="connsiteX4-1689" fmla="*/ 12142 w 12710"/>
              <a:gd name="connsiteY4-1690" fmla="*/ 3483 h 11700"/>
              <a:gd name="connsiteX5-1691" fmla="*/ 6391 w 12710"/>
              <a:gd name="connsiteY5-1692" fmla="*/ 12 h 11700"/>
              <a:gd name="connsiteX6-1693" fmla="*/ 780 w 12710"/>
              <a:gd name="connsiteY6-1694" fmla="*/ 2637 h 11700"/>
            </a:gdLst>
            <a:ahLst/>
            <a:cxnLst>
              <a:cxn ang="0">
                <a:pos x="connsiteX0-1" y="connsiteY0-2"/>
              </a:cxn>
              <a:cxn ang="0">
                <a:pos x="connsiteX1-3" y="connsiteY1-4"/>
              </a:cxn>
              <a:cxn ang="0">
                <a:pos x="connsiteX2-5" y="connsiteY2-6"/>
              </a:cxn>
              <a:cxn ang="0">
                <a:pos x="connsiteX3-7" y="connsiteY3-8"/>
              </a:cxn>
              <a:cxn ang="0">
                <a:pos x="connsiteX4-65" y="connsiteY4-66"/>
              </a:cxn>
              <a:cxn ang="0">
                <a:pos x="connsiteX5-77" y="connsiteY5-78"/>
              </a:cxn>
              <a:cxn ang="0">
                <a:pos x="connsiteX6-91" y="connsiteY6-92"/>
              </a:cxn>
            </a:cxnLst>
            <a:rect l="l" t="t" r="r" b="b"/>
            <a:pathLst>
              <a:path w="12710" h="11700">
                <a:moveTo>
                  <a:pt x="780" y="2637"/>
                </a:moveTo>
                <a:cubicBezTo>
                  <a:pt x="-430" y="4297"/>
                  <a:pt x="-177" y="8271"/>
                  <a:pt x="1154" y="9780"/>
                </a:cubicBezTo>
                <a:cubicBezTo>
                  <a:pt x="2485" y="11289"/>
                  <a:pt x="4986" y="11785"/>
                  <a:pt x="6744" y="11689"/>
                </a:cubicBezTo>
                <a:cubicBezTo>
                  <a:pt x="8502" y="11593"/>
                  <a:pt x="10801" y="10569"/>
                  <a:pt x="11701" y="9201"/>
                </a:cubicBezTo>
                <a:cubicBezTo>
                  <a:pt x="12601" y="7833"/>
                  <a:pt x="13214" y="5447"/>
                  <a:pt x="12142" y="3483"/>
                </a:cubicBezTo>
                <a:cubicBezTo>
                  <a:pt x="10885" y="1448"/>
                  <a:pt x="8285" y="153"/>
                  <a:pt x="6391" y="12"/>
                </a:cubicBezTo>
                <a:cubicBezTo>
                  <a:pt x="4497" y="-129"/>
                  <a:pt x="1990" y="977"/>
                  <a:pt x="780" y="2637"/>
                </a:cubicBezTo>
                <a:close/>
              </a:path>
            </a:pathLst>
          </a:custGeom>
          <a:noFill/>
          <a:ln w="9525">
            <a:solidFill>
              <a:schemeClr val="tx1"/>
            </a:solidFill>
            <a:prstDash val="dash"/>
          </a:ln>
        </p:spPr>
        <p:txBody>
          <a:bodyPr vert="horz" wrap="square" lIns="68580" tIns="34290" rIns="68580" bIns="34290" numCol="1" anchor="t" anchorCtr="0" compatLnSpc="1"/>
          <a:lstStyle/>
          <a:p>
            <a:pPr lvl="0"/>
            <a:endParaRPr lang="zh-CN" sz="100"/>
          </a:p>
        </p:txBody>
      </p:sp>
      <p:sp>
        <p:nvSpPr>
          <p:cNvPr id="16" name="图片占位符 31"/>
          <p:cNvSpPr>
            <a:spLocks noGrp="1"/>
          </p:cNvSpPr>
          <p:nvPr>
            <p:ph type="pic" sz="quarter" idx="14"/>
          </p:nvPr>
        </p:nvSpPr>
        <p:spPr>
          <a:xfrm>
            <a:off x="5589548" y="3555897"/>
            <a:ext cx="2946614" cy="2629022"/>
          </a:xfrm>
          <a:custGeom>
            <a:avLst/>
            <a:gdLst/>
            <a:ahLst/>
            <a:cxnLst/>
            <a:rect l="l" t="t" r="r" b="b"/>
            <a:pathLst>
              <a:path w="3928819" h="2629022">
                <a:moveTo>
                  <a:pt x="1871179" y="906"/>
                </a:moveTo>
                <a:cubicBezTo>
                  <a:pt x="1945122" y="-739"/>
                  <a:pt x="2016632" y="-121"/>
                  <a:pt x="2084553" y="2575"/>
                </a:cubicBezTo>
                <a:cubicBezTo>
                  <a:pt x="2627922" y="24145"/>
                  <a:pt x="3338507" y="254230"/>
                  <a:pt x="3616682" y="561609"/>
                </a:cubicBezTo>
                <a:cubicBezTo>
                  <a:pt x="3894858" y="868988"/>
                  <a:pt x="4084326" y="1405104"/>
                  <a:pt x="3752988" y="1846400"/>
                </a:cubicBezTo>
                <a:cubicBezTo>
                  <a:pt x="3364469" y="2303649"/>
                  <a:pt x="2560851" y="2594625"/>
                  <a:pt x="1975446" y="2626307"/>
                </a:cubicBezTo>
                <a:cubicBezTo>
                  <a:pt x="1390041" y="2657989"/>
                  <a:pt x="615167" y="2409479"/>
                  <a:pt x="241176" y="2036490"/>
                </a:cubicBezTo>
                <a:cubicBezTo>
                  <a:pt x="-132816" y="1663500"/>
                  <a:pt x="-54618" y="770573"/>
                  <a:pt x="356773" y="431512"/>
                </a:cubicBezTo>
                <a:cubicBezTo>
                  <a:pt x="716740" y="134834"/>
                  <a:pt x="1353579" y="12423"/>
                  <a:pt x="1871179" y="906"/>
                </a:cubicBezTo>
                <a:close/>
              </a:path>
            </a:pathLst>
          </a:custGeom>
          <a:ln w="9525">
            <a:solidFill>
              <a:schemeClr val="tx1">
                <a:lumMod val="20000"/>
                <a:lumOff val="80000"/>
              </a:schemeClr>
            </a:solidFill>
          </a:ln>
        </p:spPr>
        <p:txBody>
          <a:bodyPr tIns="274320"/>
          <a:lstStyle>
            <a:lvl1pPr marL="0" indent="0" algn="ctr" latinLnBrk="0">
              <a:buNone/>
              <a:defRPr lang="zh-CN"/>
            </a:lvl1pPr>
          </a:lstStyle>
          <a:p>
            <a:r>
              <a:rPr lang="zh-CN" altLang="en-US"/>
              <a:t>单击图标添加图片</a:t>
            </a:r>
            <a:endParaRPr lang="zh-CN"/>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四张图片">
    <p:bg>
      <p:bgPr>
        <a:solidFill>
          <a:schemeClr val="bg2">
            <a:lumMod val="50000"/>
          </a:schemeClr>
        </a:solidFill>
        <a:effectLst/>
      </p:bgPr>
    </p:bg>
    <p:spTree>
      <p:nvGrpSpPr>
        <p:cNvPr id="1" name=""/>
        <p:cNvGrpSpPr/>
        <p:nvPr/>
      </p:nvGrpSpPr>
      <p:grpSpPr>
        <a:xfrm>
          <a:off x="0" y="0"/>
          <a:ext cx="0" cy="0"/>
          <a:chOff x="0" y="0"/>
          <a:chExt cx="0" cy="0"/>
        </a:xfrm>
      </p:grpSpPr>
      <p:sp>
        <p:nvSpPr>
          <p:cNvPr id="20" name="任意多边形 5"/>
          <p:cNvSpPr/>
          <p:nvPr/>
        </p:nvSpPr>
        <p:spPr bwMode="auto">
          <a:xfrm rot="21432709">
            <a:off x="4743197" y="3487057"/>
            <a:ext cx="3216056" cy="2974969"/>
          </a:xfrm>
          <a:custGeom>
            <a:avLst/>
            <a:gdLst>
              <a:gd name="T0" fmla="*/ 224 w 1468"/>
              <a:gd name="T1" fmla="*/ 204 h 829"/>
              <a:gd name="T2" fmla="*/ 689 w 1468"/>
              <a:gd name="T3" fmla="*/ 819 h 829"/>
              <a:gd name="T4" fmla="*/ 1046 w 1468"/>
              <a:gd name="T5" fmla="*/ 142 h 829"/>
              <a:gd name="T6" fmla="*/ 224 w 1468"/>
              <a:gd name="T7" fmla="*/ 204 h 829"/>
              <a:gd name="connsiteX0" fmla="*/ 601 w 7683"/>
              <a:gd name="connsiteY0" fmla="*/ 1907 h 9326"/>
              <a:gd name="connsiteX1" fmla="*/ 3768 w 7683"/>
              <a:gd name="connsiteY1" fmla="*/ 9325 h 9326"/>
              <a:gd name="connsiteX2" fmla="*/ 6236 w 7683"/>
              <a:gd name="connsiteY2" fmla="*/ 1030 h 9326"/>
              <a:gd name="connsiteX3" fmla="*/ 601 w 7683"/>
              <a:gd name="connsiteY3" fmla="*/ 1907 h 9326"/>
            </a:gdLst>
            <a:ahLst/>
            <a:cxnLst>
              <a:cxn ang="0">
                <a:pos x="connsiteX0" y="connsiteY0"/>
              </a:cxn>
              <a:cxn ang="0">
                <a:pos x="connsiteX1" y="connsiteY1"/>
              </a:cxn>
              <a:cxn ang="0">
                <a:pos x="connsiteX2" y="connsiteY2"/>
              </a:cxn>
              <a:cxn ang="0">
                <a:pos x="connsiteX3" y="connsiteY3"/>
              </a:cxn>
            </a:cxnLst>
            <a:rect l="l" t="t" r="r" b="b"/>
            <a:pathLst>
              <a:path w="7683" h="9326">
                <a:moveTo>
                  <a:pt x="601" y="1907"/>
                </a:moveTo>
                <a:cubicBezTo>
                  <a:pt x="-230" y="3740"/>
                  <a:pt x="-925" y="9169"/>
                  <a:pt x="3768" y="9325"/>
                </a:cubicBezTo>
                <a:cubicBezTo>
                  <a:pt x="7399" y="9446"/>
                  <a:pt x="9111" y="3563"/>
                  <a:pt x="6236" y="1030"/>
                </a:cubicBezTo>
                <a:cubicBezTo>
                  <a:pt x="4302" y="-683"/>
                  <a:pt x="1548" y="-168"/>
                  <a:pt x="601" y="1907"/>
                </a:cubicBezTo>
                <a:close/>
              </a:path>
            </a:pathLst>
          </a:custGeom>
          <a:solidFill>
            <a:schemeClr val="tx1"/>
          </a:solidFill>
          <a:ln>
            <a:noFill/>
          </a:ln>
        </p:spPr>
        <p:txBody>
          <a:bodyPr vert="horz" wrap="square" lIns="68580" tIns="34290" rIns="68580" bIns="34290" numCol="1" anchor="t" anchorCtr="0" compatLnSpc="1"/>
          <a:lstStyle/>
          <a:p>
            <a:endParaRPr lang="zh-CN" sz="100"/>
          </a:p>
        </p:txBody>
      </p:sp>
      <p:sp>
        <p:nvSpPr>
          <p:cNvPr id="2" name="日期占位符 1"/>
          <p:cNvSpPr>
            <a:spLocks noGrp="1"/>
          </p:cNvSpPr>
          <p:nvPr>
            <p:ph type="dt" sz="half" idx="10"/>
          </p:nvPr>
        </p:nvSpPr>
        <p:spPr/>
        <p:txBody>
          <a:bodyPr/>
          <a:lstStyle/>
          <a:p>
            <a:fld id="{376A900F-A987-4DB8-A613-0BB5F2FD2DF5}" type="datetime1">
              <a:rPr/>
            </a:fld>
            <a:endParaRPr lang="zh-CN"/>
          </a:p>
        </p:txBody>
      </p:sp>
      <p:sp>
        <p:nvSpPr>
          <p:cNvPr id="3" name="页脚占位符 2"/>
          <p:cNvSpPr>
            <a:spLocks noGrp="1"/>
          </p:cNvSpPr>
          <p:nvPr>
            <p:ph type="ftr" sz="quarter" idx="11"/>
          </p:nvPr>
        </p:nvSpPr>
        <p:spPr/>
        <p:txBody>
          <a:bodyPr/>
          <a:lstStyle/>
          <a:p>
            <a:endParaRPr lang="zh-CN"/>
          </a:p>
        </p:txBody>
      </p:sp>
      <p:sp>
        <p:nvSpPr>
          <p:cNvPr id="4" name="幻灯片编号占位符 3"/>
          <p:cNvSpPr>
            <a:spLocks noGrp="1"/>
          </p:cNvSpPr>
          <p:nvPr>
            <p:ph type="sldNum" sz="quarter" idx="12"/>
          </p:nvPr>
        </p:nvSpPr>
        <p:spPr/>
        <p:txBody>
          <a:bodyPr/>
          <a:lstStyle/>
          <a:p>
            <a:fld id="{09C03C58-465B-42F2-8BA3-01664A6B69B6}" type="slidenum">
              <a:rPr/>
            </a:fld>
            <a:endParaRPr lang="zh-CN"/>
          </a:p>
        </p:txBody>
      </p:sp>
      <p:sp>
        <p:nvSpPr>
          <p:cNvPr id="29" name="任意多边形 5"/>
          <p:cNvSpPr/>
          <p:nvPr/>
        </p:nvSpPr>
        <p:spPr bwMode="auto">
          <a:xfrm flipV="1">
            <a:off x="4716624" y="223934"/>
            <a:ext cx="3224198" cy="3014404"/>
          </a:xfrm>
          <a:custGeom>
            <a:avLst/>
            <a:gdLst>
              <a:gd name="T0" fmla="*/ 224 w 1468"/>
              <a:gd name="T1" fmla="*/ 204 h 829"/>
              <a:gd name="T2" fmla="*/ 689 w 1468"/>
              <a:gd name="T3" fmla="*/ 819 h 829"/>
              <a:gd name="T4" fmla="*/ 1046 w 1468"/>
              <a:gd name="T5" fmla="*/ 142 h 829"/>
              <a:gd name="T6" fmla="*/ 224 w 1468"/>
              <a:gd name="T7" fmla="*/ 204 h 829"/>
              <a:gd name="connsiteX0" fmla="*/ 601 w 7680"/>
              <a:gd name="connsiteY0" fmla="*/ 1897 h 9316"/>
              <a:gd name="connsiteX1" fmla="*/ 3768 w 7680"/>
              <a:gd name="connsiteY1" fmla="*/ 9315 h 9316"/>
              <a:gd name="connsiteX2" fmla="*/ 6232 w 7680"/>
              <a:gd name="connsiteY2" fmla="*/ 1036 h 9316"/>
              <a:gd name="connsiteX3" fmla="*/ 601 w 7680"/>
              <a:gd name="connsiteY3" fmla="*/ 1897 h 9316"/>
            </a:gdLst>
            <a:ahLst/>
            <a:cxnLst>
              <a:cxn ang="0">
                <a:pos x="connsiteX0" y="connsiteY0"/>
              </a:cxn>
              <a:cxn ang="0">
                <a:pos x="connsiteX1" y="connsiteY1"/>
              </a:cxn>
              <a:cxn ang="0">
                <a:pos x="connsiteX2" y="connsiteY2"/>
              </a:cxn>
              <a:cxn ang="0">
                <a:pos x="connsiteX3" y="connsiteY3"/>
              </a:cxn>
            </a:cxnLst>
            <a:rect l="l" t="t" r="r" b="b"/>
            <a:pathLst>
              <a:path w="7680" h="9316">
                <a:moveTo>
                  <a:pt x="601" y="1897"/>
                </a:moveTo>
                <a:cubicBezTo>
                  <a:pt x="-230" y="3730"/>
                  <a:pt x="-925" y="9159"/>
                  <a:pt x="3768" y="9315"/>
                </a:cubicBezTo>
                <a:cubicBezTo>
                  <a:pt x="7399" y="9436"/>
                  <a:pt x="9107" y="3569"/>
                  <a:pt x="6232" y="1036"/>
                </a:cubicBezTo>
                <a:cubicBezTo>
                  <a:pt x="4298" y="-677"/>
                  <a:pt x="1548" y="-178"/>
                  <a:pt x="601" y="1897"/>
                </a:cubicBezTo>
                <a:close/>
              </a:path>
            </a:pathLst>
          </a:custGeom>
          <a:solidFill>
            <a:schemeClr val="tx1"/>
          </a:solidFill>
          <a:ln>
            <a:noFill/>
          </a:ln>
        </p:spPr>
        <p:txBody>
          <a:bodyPr vert="horz" wrap="square" lIns="68580" tIns="34290" rIns="68580" bIns="34290" numCol="1" anchor="t" anchorCtr="0" compatLnSpc="1"/>
          <a:lstStyle/>
          <a:p>
            <a:endParaRPr lang="zh-CN" sz="100"/>
          </a:p>
        </p:txBody>
      </p:sp>
      <p:sp>
        <p:nvSpPr>
          <p:cNvPr id="30" name="任意多边形 5"/>
          <p:cNvSpPr/>
          <p:nvPr/>
        </p:nvSpPr>
        <p:spPr bwMode="auto">
          <a:xfrm rot="160574" flipV="1">
            <a:off x="4755994" y="304472"/>
            <a:ext cx="3141692" cy="2873914"/>
          </a:xfrm>
          <a:custGeom>
            <a:avLst/>
            <a:gdLst>
              <a:gd name="T0" fmla="*/ 224 w 1468"/>
              <a:gd name="T1" fmla="*/ 204 h 829"/>
              <a:gd name="T2" fmla="*/ 689 w 1468"/>
              <a:gd name="T3" fmla="*/ 819 h 829"/>
              <a:gd name="T4" fmla="*/ 1046 w 1468"/>
              <a:gd name="T5" fmla="*/ 142 h 829"/>
              <a:gd name="T6" fmla="*/ 224 w 1468"/>
              <a:gd name="T7" fmla="*/ 204 h 829"/>
              <a:gd name="connsiteX0" fmla="*/ 601 w 7680"/>
              <a:gd name="connsiteY0" fmla="*/ 1897 h 9316"/>
              <a:gd name="connsiteX1" fmla="*/ 3768 w 7680"/>
              <a:gd name="connsiteY1" fmla="*/ 9315 h 9316"/>
              <a:gd name="connsiteX2" fmla="*/ 6232 w 7680"/>
              <a:gd name="connsiteY2" fmla="*/ 1036 h 9316"/>
              <a:gd name="connsiteX3" fmla="*/ 601 w 7680"/>
              <a:gd name="connsiteY3" fmla="*/ 1897 h 9316"/>
            </a:gdLst>
            <a:ahLst/>
            <a:cxnLst>
              <a:cxn ang="0">
                <a:pos x="connsiteX0" y="connsiteY0"/>
              </a:cxn>
              <a:cxn ang="0">
                <a:pos x="connsiteX1" y="connsiteY1"/>
              </a:cxn>
              <a:cxn ang="0">
                <a:pos x="connsiteX2" y="connsiteY2"/>
              </a:cxn>
              <a:cxn ang="0">
                <a:pos x="connsiteX3" y="connsiteY3"/>
              </a:cxn>
            </a:cxnLst>
            <a:rect l="l" t="t" r="r" b="b"/>
            <a:pathLst>
              <a:path w="7680" h="9316">
                <a:moveTo>
                  <a:pt x="601" y="1897"/>
                </a:moveTo>
                <a:cubicBezTo>
                  <a:pt x="-230" y="3730"/>
                  <a:pt x="-925" y="9159"/>
                  <a:pt x="3768" y="9315"/>
                </a:cubicBezTo>
                <a:cubicBezTo>
                  <a:pt x="7399" y="9436"/>
                  <a:pt x="9107" y="3569"/>
                  <a:pt x="6232" y="1036"/>
                </a:cubicBezTo>
                <a:cubicBezTo>
                  <a:pt x="4298" y="-677"/>
                  <a:pt x="1548" y="-178"/>
                  <a:pt x="601" y="1897"/>
                </a:cubicBezTo>
                <a:close/>
              </a:path>
            </a:pathLst>
          </a:custGeom>
          <a:solidFill>
            <a:schemeClr val="bg1"/>
          </a:solidFill>
          <a:ln>
            <a:noFill/>
          </a:ln>
        </p:spPr>
        <p:txBody>
          <a:bodyPr vert="horz" wrap="square" lIns="68580" tIns="34290" rIns="68580" bIns="34290" numCol="1" anchor="t" anchorCtr="0" compatLnSpc="1"/>
          <a:lstStyle/>
          <a:p>
            <a:endParaRPr lang="zh-CN" sz="100"/>
          </a:p>
        </p:txBody>
      </p:sp>
      <p:sp>
        <p:nvSpPr>
          <p:cNvPr id="31" name="任意多边形 5"/>
          <p:cNvSpPr/>
          <p:nvPr/>
        </p:nvSpPr>
        <p:spPr bwMode="auto">
          <a:xfrm rot="10960574" flipH="1" flipV="1">
            <a:off x="4821293" y="357897"/>
            <a:ext cx="2998604" cy="2740155"/>
          </a:xfrm>
          <a:custGeom>
            <a:avLst/>
            <a:gdLst>
              <a:gd name="T0" fmla="*/ 224 w 1468"/>
              <a:gd name="T1" fmla="*/ 204 h 829"/>
              <a:gd name="T2" fmla="*/ 689 w 1468"/>
              <a:gd name="T3" fmla="*/ 819 h 829"/>
              <a:gd name="T4" fmla="*/ 1046 w 1468"/>
              <a:gd name="T5" fmla="*/ 142 h 829"/>
              <a:gd name="T6" fmla="*/ 224 w 1468"/>
              <a:gd name="T7" fmla="*/ 204 h 829"/>
              <a:gd name="connsiteX0" fmla="*/ 443 w 7499"/>
              <a:gd name="connsiteY0" fmla="*/ 1827 h 9251"/>
              <a:gd name="connsiteX1" fmla="*/ 3610 w 7499"/>
              <a:gd name="connsiteY1" fmla="*/ 9245 h 9251"/>
              <a:gd name="connsiteX2" fmla="*/ 6042 w 7499"/>
              <a:gd name="connsiteY2" fmla="*/ 1079 h 9251"/>
              <a:gd name="connsiteX3" fmla="*/ 443 w 7499"/>
              <a:gd name="connsiteY3" fmla="*/ 1827 h 9251"/>
              <a:gd name="connsiteX0-1" fmla="*/ 376 w 9785"/>
              <a:gd name="connsiteY0-2" fmla="*/ 1974 h 9995"/>
              <a:gd name="connsiteX1-3" fmla="*/ 4599 w 9785"/>
              <a:gd name="connsiteY1-4" fmla="*/ 9993 h 9995"/>
              <a:gd name="connsiteX2-5" fmla="*/ 7842 w 9785"/>
              <a:gd name="connsiteY2-6" fmla="*/ 1165 h 9995"/>
              <a:gd name="connsiteX3-7" fmla="*/ 376 w 9785"/>
              <a:gd name="connsiteY3-8" fmla="*/ 1974 h 9995"/>
              <a:gd name="connsiteX0-9" fmla="*/ 384 w 9651"/>
              <a:gd name="connsiteY0-10" fmla="*/ 1975 h 9998"/>
              <a:gd name="connsiteX1-11" fmla="*/ 4700 w 9651"/>
              <a:gd name="connsiteY1-12" fmla="*/ 9998 h 9998"/>
              <a:gd name="connsiteX2-13" fmla="*/ 8014 w 9651"/>
              <a:gd name="connsiteY2-14" fmla="*/ 1166 h 9998"/>
              <a:gd name="connsiteX3-15" fmla="*/ 384 w 9651"/>
              <a:gd name="connsiteY3-16" fmla="*/ 1975 h 9998"/>
              <a:gd name="connsiteX0-17" fmla="*/ 398 w 10001"/>
              <a:gd name="connsiteY0-18" fmla="*/ 1742 h 9767"/>
              <a:gd name="connsiteX1-19" fmla="*/ 4870 w 10001"/>
              <a:gd name="connsiteY1-20" fmla="*/ 9767 h 9767"/>
              <a:gd name="connsiteX2-21" fmla="*/ 8304 w 10001"/>
              <a:gd name="connsiteY2-22" fmla="*/ 933 h 9767"/>
              <a:gd name="connsiteX3-23" fmla="*/ 398 w 10001"/>
              <a:gd name="connsiteY3-24" fmla="*/ 1742 h 9767"/>
              <a:gd name="connsiteX0-25" fmla="*/ 189 w 9791"/>
              <a:gd name="connsiteY0-26" fmla="*/ 1784 h 10000"/>
              <a:gd name="connsiteX1-27" fmla="*/ 4661 w 9791"/>
              <a:gd name="connsiteY1-28" fmla="*/ 10000 h 10000"/>
              <a:gd name="connsiteX2-29" fmla="*/ 8094 w 9791"/>
              <a:gd name="connsiteY2-30" fmla="*/ 955 h 10000"/>
              <a:gd name="connsiteX3-31" fmla="*/ 189 w 9791"/>
              <a:gd name="connsiteY3-32" fmla="*/ 1784 h 10000"/>
              <a:gd name="connsiteX0-33" fmla="*/ 193 w 8969"/>
              <a:gd name="connsiteY0-34" fmla="*/ 1784 h 10000"/>
              <a:gd name="connsiteX1-35" fmla="*/ 4760 w 8969"/>
              <a:gd name="connsiteY1-36" fmla="*/ 10000 h 10000"/>
              <a:gd name="connsiteX2-37" fmla="*/ 8267 w 8969"/>
              <a:gd name="connsiteY2-38" fmla="*/ 955 h 10000"/>
              <a:gd name="connsiteX3-39" fmla="*/ 193 w 8969"/>
              <a:gd name="connsiteY3-40" fmla="*/ 1784 h 10000"/>
              <a:gd name="connsiteX0-41" fmla="*/ 215 w 10000"/>
              <a:gd name="connsiteY0-42" fmla="*/ 1307 h 9523"/>
              <a:gd name="connsiteX1-43" fmla="*/ 5307 w 10000"/>
              <a:gd name="connsiteY1-44" fmla="*/ 9523 h 9523"/>
              <a:gd name="connsiteX2-45" fmla="*/ 9217 w 10000"/>
              <a:gd name="connsiteY2-46" fmla="*/ 478 h 9523"/>
              <a:gd name="connsiteX3-47" fmla="*/ 215 w 10000"/>
              <a:gd name="connsiteY3-48" fmla="*/ 1307 h 9523"/>
              <a:gd name="connsiteX0-49" fmla="*/ 215 w 10000"/>
              <a:gd name="connsiteY0-50" fmla="*/ 2182 h 10810"/>
              <a:gd name="connsiteX1-51" fmla="*/ 5307 w 10000"/>
              <a:gd name="connsiteY1-52" fmla="*/ 10810 h 10810"/>
              <a:gd name="connsiteX2-53" fmla="*/ 9217 w 10000"/>
              <a:gd name="connsiteY2-54" fmla="*/ 1312 h 10810"/>
              <a:gd name="connsiteX3-55" fmla="*/ 4284 w 10000"/>
              <a:gd name="connsiteY3-56" fmla="*/ 123 h 10810"/>
              <a:gd name="connsiteX4" fmla="*/ 215 w 10000"/>
              <a:gd name="connsiteY4" fmla="*/ 2182 h 10810"/>
              <a:gd name="connsiteX0-57" fmla="*/ 724 w 10509"/>
              <a:gd name="connsiteY0-58" fmla="*/ 2182 h 11042"/>
              <a:gd name="connsiteX1-59" fmla="*/ 426 w 10509"/>
              <a:gd name="connsiteY1-60" fmla="*/ 7876 h 11042"/>
              <a:gd name="connsiteX2-61" fmla="*/ 5816 w 10509"/>
              <a:gd name="connsiteY2-62" fmla="*/ 10810 h 11042"/>
              <a:gd name="connsiteX3-63" fmla="*/ 9726 w 10509"/>
              <a:gd name="connsiteY3-64" fmla="*/ 1312 h 11042"/>
              <a:gd name="connsiteX4-65" fmla="*/ 4793 w 10509"/>
              <a:gd name="connsiteY4-66" fmla="*/ 123 h 11042"/>
              <a:gd name="connsiteX5" fmla="*/ 724 w 10509"/>
              <a:gd name="connsiteY5" fmla="*/ 2182 h 11042"/>
              <a:gd name="connsiteX0-67" fmla="*/ 724 w 11600"/>
              <a:gd name="connsiteY0-68" fmla="*/ 2182 h 10823"/>
              <a:gd name="connsiteX1-69" fmla="*/ 426 w 11600"/>
              <a:gd name="connsiteY1-70" fmla="*/ 7876 h 10823"/>
              <a:gd name="connsiteX2-71" fmla="*/ 5816 w 11600"/>
              <a:gd name="connsiteY2-72" fmla="*/ 10810 h 10823"/>
              <a:gd name="connsiteX3-73" fmla="*/ 11442 w 11600"/>
              <a:gd name="connsiteY3-74" fmla="*/ 7487 h 10823"/>
              <a:gd name="connsiteX4-75" fmla="*/ 9726 w 11600"/>
              <a:gd name="connsiteY4-76" fmla="*/ 1312 h 10823"/>
              <a:gd name="connsiteX5-77" fmla="*/ 4793 w 11600"/>
              <a:gd name="connsiteY5-78" fmla="*/ 123 h 10823"/>
              <a:gd name="connsiteX6" fmla="*/ 724 w 11600"/>
              <a:gd name="connsiteY6" fmla="*/ 2182 h 10823"/>
              <a:gd name="connsiteX0-79" fmla="*/ 724 w 11741"/>
              <a:gd name="connsiteY0-80" fmla="*/ 2092 h 10733"/>
              <a:gd name="connsiteX1-81" fmla="*/ 426 w 11741"/>
              <a:gd name="connsiteY1-82" fmla="*/ 7786 h 10733"/>
              <a:gd name="connsiteX2-83" fmla="*/ 5816 w 11741"/>
              <a:gd name="connsiteY2-84" fmla="*/ 10720 h 10733"/>
              <a:gd name="connsiteX3-85" fmla="*/ 11442 w 11741"/>
              <a:gd name="connsiteY3-86" fmla="*/ 7397 h 10733"/>
              <a:gd name="connsiteX4-87" fmla="*/ 10747 w 11741"/>
              <a:gd name="connsiteY4-88" fmla="*/ 1833 h 10733"/>
              <a:gd name="connsiteX5-89" fmla="*/ 4793 w 11741"/>
              <a:gd name="connsiteY5-90" fmla="*/ 33 h 10733"/>
              <a:gd name="connsiteX6-91" fmla="*/ 724 w 11741"/>
              <a:gd name="connsiteY6-92" fmla="*/ 2092 h 10733"/>
              <a:gd name="connsiteX0-93" fmla="*/ 724 w 11634"/>
              <a:gd name="connsiteY0-94" fmla="*/ 2092 h 10733"/>
              <a:gd name="connsiteX1-95" fmla="*/ 426 w 11634"/>
              <a:gd name="connsiteY1-96" fmla="*/ 7786 h 10733"/>
              <a:gd name="connsiteX2-97" fmla="*/ 5816 w 11634"/>
              <a:gd name="connsiteY2-98" fmla="*/ 10720 h 10733"/>
              <a:gd name="connsiteX3-99" fmla="*/ 11442 w 11634"/>
              <a:gd name="connsiteY3-100" fmla="*/ 7397 h 10733"/>
              <a:gd name="connsiteX4-101" fmla="*/ 10747 w 11634"/>
              <a:gd name="connsiteY4-102" fmla="*/ 1833 h 10733"/>
              <a:gd name="connsiteX5-103" fmla="*/ 4793 w 11634"/>
              <a:gd name="connsiteY5-104" fmla="*/ 33 h 10733"/>
              <a:gd name="connsiteX6-105" fmla="*/ 724 w 11634"/>
              <a:gd name="connsiteY6-106" fmla="*/ 2092 h 10733"/>
              <a:gd name="connsiteX0-107" fmla="*/ 724 w 11758"/>
              <a:gd name="connsiteY0-108" fmla="*/ 2079 h 10720"/>
              <a:gd name="connsiteX1-109" fmla="*/ 426 w 11758"/>
              <a:gd name="connsiteY1-110" fmla="*/ 7773 h 10720"/>
              <a:gd name="connsiteX2-111" fmla="*/ 5816 w 11758"/>
              <a:gd name="connsiteY2-112" fmla="*/ 10707 h 10720"/>
              <a:gd name="connsiteX3-113" fmla="*/ 11442 w 11758"/>
              <a:gd name="connsiteY3-114" fmla="*/ 7384 h 10720"/>
              <a:gd name="connsiteX4-115" fmla="*/ 10747 w 11758"/>
              <a:gd name="connsiteY4-116" fmla="*/ 1820 h 10720"/>
              <a:gd name="connsiteX5-117" fmla="*/ 4793 w 11758"/>
              <a:gd name="connsiteY5-118" fmla="*/ 20 h 10720"/>
              <a:gd name="connsiteX6-119" fmla="*/ 724 w 11758"/>
              <a:gd name="connsiteY6-120" fmla="*/ 2079 h 10720"/>
              <a:gd name="connsiteX0-121" fmla="*/ 724 w 11758"/>
              <a:gd name="connsiteY0-122" fmla="*/ 2079 h 10720"/>
              <a:gd name="connsiteX1-123" fmla="*/ 426 w 11758"/>
              <a:gd name="connsiteY1-124" fmla="*/ 7773 h 10720"/>
              <a:gd name="connsiteX2-125" fmla="*/ 5816 w 11758"/>
              <a:gd name="connsiteY2-126" fmla="*/ 10707 h 10720"/>
              <a:gd name="connsiteX3-127" fmla="*/ 11442 w 11758"/>
              <a:gd name="connsiteY3-128" fmla="*/ 7384 h 10720"/>
              <a:gd name="connsiteX4-129" fmla="*/ 10747 w 11758"/>
              <a:gd name="connsiteY4-130" fmla="*/ 1820 h 10720"/>
              <a:gd name="connsiteX5-131" fmla="*/ 4793 w 11758"/>
              <a:gd name="connsiteY5-132" fmla="*/ 20 h 10720"/>
              <a:gd name="connsiteX6-133" fmla="*/ 724 w 11758"/>
              <a:gd name="connsiteY6-134" fmla="*/ 2079 h 10720"/>
              <a:gd name="connsiteX0-135" fmla="*/ 724 w 11866"/>
              <a:gd name="connsiteY0-136" fmla="*/ 2079 h 10720"/>
              <a:gd name="connsiteX1-137" fmla="*/ 426 w 11866"/>
              <a:gd name="connsiteY1-138" fmla="*/ 7773 h 10720"/>
              <a:gd name="connsiteX2-139" fmla="*/ 5816 w 11866"/>
              <a:gd name="connsiteY2-140" fmla="*/ 10707 h 10720"/>
              <a:gd name="connsiteX3-141" fmla="*/ 11442 w 11866"/>
              <a:gd name="connsiteY3-142" fmla="*/ 7384 h 10720"/>
              <a:gd name="connsiteX4-143" fmla="*/ 10747 w 11866"/>
              <a:gd name="connsiteY4-144" fmla="*/ 1820 h 10720"/>
              <a:gd name="connsiteX5-145" fmla="*/ 4793 w 11866"/>
              <a:gd name="connsiteY5-146" fmla="*/ 20 h 10720"/>
              <a:gd name="connsiteX6-147" fmla="*/ 724 w 11866"/>
              <a:gd name="connsiteY6-148" fmla="*/ 2079 h 10720"/>
              <a:gd name="connsiteX0-149" fmla="*/ 724 w 11866"/>
              <a:gd name="connsiteY0-150" fmla="*/ 2079 h 10720"/>
              <a:gd name="connsiteX1-151" fmla="*/ 426 w 11866"/>
              <a:gd name="connsiteY1-152" fmla="*/ 7773 h 10720"/>
              <a:gd name="connsiteX2-153" fmla="*/ 5816 w 11866"/>
              <a:gd name="connsiteY2-154" fmla="*/ 10707 h 10720"/>
              <a:gd name="connsiteX3-155" fmla="*/ 11442 w 11866"/>
              <a:gd name="connsiteY3-156" fmla="*/ 7384 h 10720"/>
              <a:gd name="connsiteX4-157" fmla="*/ 10747 w 11866"/>
              <a:gd name="connsiteY4-158" fmla="*/ 1820 h 10720"/>
              <a:gd name="connsiteX5-159" fmla="*/ 4793 w 11866"/>
              <a:gd name="connsiteY5-160" fmla="*/ 20 h 10720"/>
              <a:gd name="connsiteX6-161" fmla="*/ 724 w 11866"/>
              <a:gd name="connsiteY6-162" fmla="*/ 2079 h 10720"/>
              <a:gd name="connsiteX0-163" fmla="*/ 724 w 11866"/>
              <a:gd name="connsiteY0-164" fmla="*/ 2079 h 10707"/>
              <a:gd name="connsiteX1-165" fmla="*/ 426 w 11866"/>
              <a:gd name="connsiteY1-166" fmla="*/ 7773 h 10707"/>
              <a:gd name="connsiteX2-167" fmla="*/ 5816 w 11866"/>
              <a:gd name="connsiteY2-168" fmla="*/ 10707 h 10707"/>
              <a:gd name="connsiteX3-169" fmla="*/ 11442 w 11866"/>
              <a:gd name="connsiteY3-170" fmla="*/ 7384 h 10707"/>
              <a:gd name="connsiteX4-171" fmla="*/ 10747 w 11866"/>
              <a:gd name="connsiteY4-172" fmla="*/ 1820 h 10707"/>
              <a:gd name="connsiteX5-173" fmla="*/ 4793 w 11866"/>
              <a:gd name="connsiteY5-174" fmla="*/ 20 h 10707"/>
              <a:gd name="connsiteX6-175" fmla="*/ 724 w 11866"/>
              <a:gd name="connsiteY6-176" fmla="*/ 2079 h 10707"/>
              <a:gd name="connsiteX0-177" fmla="*/ 739 w 11881"/>
              <a:gd name="connsiteY0-178" fmla="*/ 2079 h 10710"/>
              <a:gd name="connsiteX1-179" fmla="*/ 484 w 11881"/>
              <a:gd name="connsiteY1-180" fmla="*/ 7884 h 10710"/>
              <a:gd name="connsiteX2-181" fmla="*/ 5831 w 11881"/>
              <a:gd name="connsiteY2-182" fmla="*/ 10707 h 10710"/>
              <a:gd name="connsiteX3-183" fmla="*/ 11457 w 11881"/>
              <a:gd name="connsiteY3-184" fmla="*/ 7384 h 10710"/>
              <a:gd name="connsiteX4-185" fmla="*/ 10762 w 11881"/>
              <a:gd name="connsiteY4-186" fmla="*/ 1820 h 10710"/>
              <a:gd name="connsiteX5-187" fmla="*/ 4808 w 11881"/>
              <a:gd name="connsiteY5-188" fmla="*/ 20 h 10710"/>
              <a:gd name="connsiteX6-189" fmla="*/ 739 w 11881"/>
              <a:gd name="connsiteY6-190" fmla="*/ 2079 h 10710"/>
              <a:gd name="connsiteX0-191" fmla="*/ 739 w 11881"/>
              <a:gd name="connsiteY0-192" fmla="*/ 2079 h 10710"/>
              <a:gd name="connsiteX1-193" fmla="*/ 484 w 11881"/>
              <a:gd name="connsiteY1-194" fmla="*/ 7884 h 10710"/>
              <a:gd name="connsiteX2-195" fmla="*/ 5831 w 11881"/>
              <a:gd name="connsiteY2-196" fmla="*/ 10707 h 10710"/>
              <a:gd name="connsiteX3-197" fmla="*/ 11457 w 11881"/>
              <a:gd name="connsiteY3-198" fmla="*/ 7384 h 10710"/>
              <a:gd name="connsiteX4-199" fmla="*/ 10762 w 11881"/>
              <a:gd name="connsiteY4-200" fmla="*/ 1820 h 10710"/>
              <a:gd name="connsiteX5-201" fmla="*/ 4808 w 11881"/>
              <a:gd name="connsiteY5-202" fmla="*/ 20 h 10710"/>
              <a:gd name="connsiteX6-203" fmla="*/ 739 w 11881"/>
              <a:gd name="connsiteY6-204" fmla="*/ 2079 h 10710"/>
              <a:gd name="connsiteX0-205" fmla="*/ 739 w 11881"/>
              <a:gd name="connsiteY0-206" fmla="*/ 2079 h 10710"/>
              <a:gd name="connsiteX1-207" fmla="*/ 484 w 11881"/>
              <a:gd name="connsiteY1-208" fmla="*/ 7884 h 10710"/>
              <a:gd name="connsiteX2-209" fmla="*/ 5831 w 11881"/>
              <a:gd name="connsiteY2-210" fmla="*/ 10707 h 10710"/>
              <a:gd name="connsiteX3-211" fmla="*/ 11457 w 11881"/>
              <a:gd name="connsiteY3-212" fmla="*/ 7384 h 10710"/>
              <a:gd name="connsiteX4-213" fmla="*/ 10762 w 11881"/>
              <a:gd name="connsiteY4-214" fmla="*/ 1820 h 10710"/>
              <a:gd name="connsiteX5-215" fmla="*/ 4808 w 11881"/>
              <a:gd name="connsiteY5-216" fmla="*/ 20 h 10710"/>
              <a:gd name="connsiteX6-217" fmla="*/ 739 w 11881"/>
              <a:gd name="connsiteY6-218" fmla="*/ 2079 h 10710"/>
              <a:gd name="connsiteX0-219" fmla="*/ 756 w 11818"/>
              <a:gd name="connsiteY0-220" fmla="*/ 2159 h 10790"/>
              <a:gd name="connsiteX1-221" fmla="*/ 501 w 11818"/>
              <a:gd name="connsiteY1-222" fmla="*/ 7964 h 10790"/>
              <a:gd name="connsiteX2-223" fmla="*/ 5848 w 11818"/>
              <a:gd name="connsiteY2-224" fmla="*/ 10787 h 10790"/>
              <a:gd name="connsiteX3-225" fmla="*/ 11474 w 11818"/>
              <a:gd name="connsiteY3-226" fmla="*/ 7464 h 10790"/>
              <a:gd name="connsiteX4-227" fmla="*/ 10779 w 11818"/>
              <a:gd name="connsiteY4-228" fmla="*/ 1900 h 10790"/>
              <a:gd name="connsiteX5-229" fmla="*/ 5173 w 11818"/>
              <a:gd name="connsiteY5-230" fmla="*/ 17 h 10790"/>
              <a:gd name="connsiteX6-231" fmla="*/ 756 w 11818"/>
              <a:gd name="connsiteY6-232" fmla="*/ 2159 h 10790"/>
              <a:gd name="connsiteX0-233" fmla="*/ 769 w 11831"/>
              <a:gd name="connsiteY0-234" fmla="*/ 2159 h 10790"/>
              <a:gd name="connsiteX1-235" fmla="*/ 514 w 11831"/>
              <a:gd name="connsiteY1-236" fmla="*/ 7964 h 10790"/>
              <a:gd name="connsiteX2-237" fmla="*/ 5861 w 11831"/>
              <a:gd name="connsiteY2-238" fmla="*/ 10787 h 10790"/>
              <a:gd name="connsiteX3-239" fmla="*/ 11487 w 11831"/>
              <a:gd name="connsiteY3-240" fmla="*/ 7464 h 10790"/>
              <a:gd name="connsiteX4-241" fmla="*/ 10792 w 11831"/>
              <a:gd name="connsiteY4-242" fmla="*/ 1900 h 10790"/>
              <a:gd name="connsiteX5-243" fmla="*/ 5186 w 11831"/>
              <a:gd name="connsiteY5-244" fmla="*/ 17 h 10790"/>
              <a:gd name="connsiteX6-245" fmla="*/ 769 w 11831"/>
              <a:gd name="connsiteY6-246" fmla="*/ 2159 h 10790"/>
              <a:gd name="connsiteX0-247" fmla="*/ 801 w 11863"/>
              <a:gd name="connsiteY0-248" fmla="*/ 2159 h 10797"/>
              <a:gd name="connsiteX1-249" fmla="*/ 481 w 11863"/>
              <a:gd name="connsiteY1-250" fmla="*/ 8270 h 10797"/>
              <a:gd name="connsiteX2-251" fmla="*/ 5893 w 11863"/>
              <a:gd name="connsiteY2-252" fmla="*/ 10787 h 10797"/>
              <a:gd name="connsiteX3-253" fmla="*/ 11519 w 11863"/>
              <a:gd name="connsiteY3-254" fmla="*/ 7464 h 10797"/>
              <a:gd name="connsiteX4-255" fmla="*/ 10824 w 11863"/>
              <a:gd name="connsiteY4-256" fmla="*/ 1900 h 10797"/>
              <a:gd name="connsiteX5-257" fmla="*/ 5218 w 11863"/>
              <a:gd name="connsiteY5-258" fmla="*/ 17 h 10797"/>
              <a:gd name="connsiteX6-259" fmla="*/ 801 w 11863"/>
              <a:gd name="connsiteY6-260" fmla="*/ 2159 h 10797"/>
              <a:gd name="connsiteX0-261" fmla="*/ 905 w 11967"/>
              <a:gd name="connsiteY0-262" fmla="*/ 2159 h 10797"/>
              <a:gd name="connsiteX1-263" fmla="*/ 585 w 11967"/>
              <a:gd name="connsiteY1-264" fmla="*/ 8270 h 10797"/>
              <a:gd name="connsiteX2-265" fmla="*/ 5997 w 11967"/>
              <a:gd name="connsiteY2-266" fmla="*/ 10787 h 10797"/>
              <a:gd name="connsiteX3-267" fmla="*/ 11623 w 11967"/>
              <a:gd name="connsiteY3-268" fmla="*/ 7464 h 10797"/>
              <a:gd name="connsiteX4-269" fmla="*/ 10928 w 11967"/>
              <a:gd name="connsiteY4-270" fmla="*/ 1900 h 10797"/>
              <a:gd name="connsiteX5-271" fmla="*/ 5322 w 11967"/>
              <a:gd name="connsiteY5-272" fmla="*/ 17 h 10797"/>
              <a:gd name="connsiteX6-273" fmla="*/ 905 w 11967"/>
              <a:gd name="connsiteY6-274" fmla="*/ 2159 h 10797"/>
              <a:gd name="connsiteX0-275" fmla="*/ 824 w 11939"/>
              <a:gd name="connsiteY0-276" fmla="*/ 2159 h 11017"/>
              <a:gd name="connsiteX1-277" fmla="*/ 504 w 11939"/>
              <a:gd name="connsiteY1-278" fmla="*/ 8270 h 11017"/>
              <a:gd name="connsiteX2-279" fmla="*/ 6220 w 11939"/>
              <a:gd name="connsiteY2-280" fmla="*/ 11009 h 11017"/>
              <a:gd name="connsiteX3-281" fmla="*/ 11542 w 11939"/>
              <a:gd name="connsiteY3-282" fmla="*/ 7464 h 11017"/>
              <a:gd name="connsiteX4-283" fmla="*/ 10847 w 11939"/>
              <a:gd name="connsiteY4-284" fmla="*/ 1900 h 11017"/>
              <a:gd name="connsiteX5-285" fmla="*/ 5241 w 11939"/>
              <a:gd name="connsiteY5-286" fmla="*/ 17 h 11017"/>
              <a:gd name="connsiteX6-287" fmla="*/ 824 w 11939"/>
              <a:gd name="connsiteY6-288" fmla="*/ 2159 h 11017"/>
              <a:gd name="connsiteX0-289" fmla="*/ 824 w 11939"/>
              <a:gd name="connsiteY0-290" fmla="*/ 2159 h 11014"/>
              <a:gd name="connsiteX1-291" fmla="*/ 504 w 11939"/>
              <a:gd name="connsiteY1-292" fmla="*/ 8270 h 11014"/>
              <a:gd name="connsiteX2-293" fmla="*/ 6220 w 11939"/>
              <a:gd name="connsiteY2-294" fmla="*/ 11009 h 11014"/>
              <a:gd name="connsiteX3-295" fmla="*/ 11542 w 11939"/>
              <a:gd name="connsiteY3-296" fmla="*/ 7464 h 11014"/>
              <a:gd name="connsiteX4-297" fmla="*/ 10847 w 11939"/>
              <a:gd name="connsiteY4-298" fmla="*/ 1900 h 11014"/>
              <a:gd name="connsiteX5-299" fmla="*/ 5241 w 11939"/>
              <a:gd name="connsiteY5-300" fmla="*/ 17 h 11014"/>
              <a:gd name="connsiteX6-301" fmla="*/ 824 w 11939"/>
              <a:gd name="connsiteY6-302" fmla="*/ 2159 h 11014"/>
              <a:gd name="connsiteX0-303" fmla="*/ 824 w 12073"/>
              <a:gd name="connsiteY0-304" fmla="*/ 2159 h 11013"/>
              <a:gd name="connsiteX1-305" fmla="*/ 504 w 12073"/>
              <a:gd name="connsiteY1-306" fmla="*/ 8270 h 11013"/>
              <a:gd name="connsiteX2-307" fmla="*/ 6220 w 12073"/>
              <a:gd name="connsiteY2-308" fmla="*/ 11009 h 11013"/>
              <a:gd name="connsiteX3-309" fmla="*/ 11716 w 12073"/>
              <a:gd name="connsiteY3-310" fmla="*/ 7714 h 11013"/>
              <a:gd name="connsiteX4-311" fmla="*/ 10847 w 12073"/>
              <a:gd name="connsiteY4-312" fmla="*/ 1900 h 11013"/>
              <a:gd name="connsiteX5-313" fmla="*/ 5241 w 12073"/>
              <a:gd name="connsiteY5-314" fmla="*/ 17 h 11013"/>
              <a:gd name="connsiteX6-315" fmla="*/ 824 w 12073"/>
              <a:gd name="connsiteY6-316" fmla="*/ 2159 h 11013"/>
              <a:gd name="connsiteX0-317" fmla="*/ 824 w 12094"/>
              <a:gd name="connsiteY0-318" fmla="*/ 2159 h 11013"/>
              <a:gd name="connsiteX1-319" fmla="*/ 504 w 12094"/>
              <a:gd name="connsiteY1-320" fmla="*/ 8270 h 11013"/>
              <a:gd name="connsiteX2-321" fmla="*/ 6220 w 12094"/>
              <a:gd name="connsiteY2-322" fmla="*/ 11009 h 11013"/>
              <a:gd name="connsiteX3-323" fmla="*/ 11716 w 12094"/>
              <a:gd name="connsiteY3-324" fmla="*/ 7714 h 11013"/>
              <a:gd name="connsiteX4-325" fmla="*/ 10847 w 12094"/>
              <a:gd name="connsiteY4-326" fmla="*/ 1900 h 11013"/>
              <a:gd name="connsiteX5-327" fmla="*/ 5241 w 12094"/>
              <a:gd name="connsiteY5-328" fmla="*/ 17 h 11013"/>
              <a:gd name="connsiteX6-329" fmla="*/ 824 w 12094"/>
              <a:gd name="connsiteY6-330" fmla="*/ 2159 h 11013"/>
              <a:gd name="connsiteX0-331" fmla="*/ 824 w 12072"/>
              <a:gd name="connsiteY0-332" fmla="*/ 2159 h 10846"/>
              <a:gd name="connsiteX1-333" fmla="*/ 504 w 12072"/>
              <a:gd name="connsiteY1-334" fmla="*/ 8270 h 10846"/>
              <a:gd name="connsiteX2-335" fmla="*/ 6242 w 12072"/>
              <a:gd name="connsiteY2-336" fmla="*/ 10842 h 10846"/>
              <a:gd name="connsiteX3-337" fmla="*/ 11716 w 12072"/>
              <a:gd name="connsiteY3-338" fmla="*/ 7714 h 10846"/>
              <a:gd name="connsiteX4-339" fmla="*/ 10847 w 12072"/>
              <a:gd name="connsiteY4-340" fmla="*/ 1900 h 10846"/>
              <a:gd name="connsiteX5-341" fmla="*/ 5241 w 12072"/>
              <a:gd name="connsiteY5-342" fmla="*/ 17 h 10846"/>
              <a:gd name="connsiteX6-343" fmla="*/ 824 w 12072"/>
              <a:gd name="connsiteY6-344" fmla="*/ 2159 h 10846"/>
              <a:gd name="connsiteX0-345" fmla="*/ 824 w 12072"/>
              <a:gd name="connsiteY0-346" fmla="*/ 2159 h 10842"/>
              <a:gd name="connsiteX1-347" fmla="*/ 504 w 12072"/>
              <a:gd name="connsiteY1-348" fmla="*/ 8270 h 10842"/>
              <a:gd name="connsiteX2-349" fmla="*/ 6242 w 12072"/>
              <a:gd name="connsiteY2-350" fmla="*/ 10842 h 10842"/>
              <a:gd name="connsiteX3-351" fmla="*/ 11716 w 12072"/>
              <a:gd name="connsiteY3-352" fmla="*/ 7714 h 10842"/>
              <a:gd name="connsiteX4-353" fmla="*/ 10847 w 12072"/>
              <a:gd name="connsiteY4-354" fmla="*/ 1900 h 10842"/>
              <a:gd name="connsiteX5-355" fmla="*/ 5241 w 12072"/>
              <a:gd name="connsiteY5-356" fmla="*/ 17 h 10842"/>
              <a:gd name="connsiteX6-357" fmla="*/ 824 w 12072"/>
              <a:gd name="connsiteY6-358" fmla="*/ 2159 h 10842"/>
              <a:gd name="connsiteX0-359" fmla="*/ 824 w 12072"/>
              <a:gd name="connsiteY0-360" fmla="*/ 2159 h 10844"/>
              <a:gd name="connsiteX1-361" fmla="*/ 504 w 12072"/>
              <a:gd name="connsiteY1-362" fmla="*/ 8270 h 10844"/>
              <a:gd name="connsiteX2-363" fmla="*/ 6242 w 12072"/>
              <a:gd name="connsiteY2-364" fmla="*/ 10842 h 10844"/>
              <a:gd name="connsiteX3-365" fmla="*/ 11716 w 12072"/>
              <a:gd name="connsiteY3-366" fmla="*/ 7714 h 10844"/>
              <a:gd name="connsiteX4-367" fmla="*/ 10847 w 12072"/>
              <a:gd name="connsiteY4-368" fmla="*/ 1900 h 10844"/>
              <a:gd name="connsiteX5-369" fmla="*/ 5241 w 12072"/>
              <a:gd name="connsiteY5-370" fmla="*/ 17 h 10844"/>
              <a:gd name="connsiteX6-371" fmla="*/ 824 w 12072"/>
              <a:gd name="connsiteY6-372" fmla="*/ 2159 h 10844"/>
              <a:gd name="connsiteX0-373" fmla="*/ 824 w 12190"/>
              <a:gd name="connsiteY0-374" fmla="*/ 2159 h 10844"/>
              <a:gd name="connsiteX1-375" fmla="*/ 504 w 12190"/>
              <a:gd name="connsiteY1-376" fmla="*/ 8270 h 10844"/>
              <a:gd name="connsiteX2-377" fmla="*/ 6242 w 12190"/>
              <a:gd name="connsiteY2-378" fmla="*/ 10842 h 10844"/>
              <a:gd name="connsiteX3-379" fmla="*/ 11716 w 12190"/>
              <a:gd name="connsiteY3-380" fmla="*/ 7714 h 10844"/>
              <a:gd name="connsiteX4-381" fmla="*/ 11173 w 12190"/>
              <a:gd name="connsiteY4-382" fmla="*/ 1928 h 10844"/>
              <a:gd name="connsiteX5-383" fmla="*/ 5241 w 12190"/>
              <a:gd name="connsiteY5-384" fmla="*/ 17 h 10844"/>
              <a:gd name="connsiteX6-385" fmla="*/ 824 w 12190"/>
              <a:gd name="connsiteY6-386" fmla="*/ 2159 h 10844"/>
              <a:gd name="connsiteX0-387" fmla="*/ 824 w 12319"/>
              <a:gd name="connsiteY0-388" fmla="*/ 2159 h 10844"/>
              <a:gd name="connsiteX1-389" fmla="*/ 504 w 12319"/>
              <a:gd name="connsiteY1-390" fmla="*/ 8270 h 10844"/>
              <a:gd name="connsiteX2-391" fmla="*/ 6242 w 12319"/>
              <a:gd name="connsiteY2-392" fmla="*/ 10842 h 10844"/>
              <a:gd name="connsiteX3-393" fmla="*/ 11716 w 12319"/>
              <a:gd name="connsiteY3-394" fmla="*/ 7714 h 10844"/>
              <a:gd name="connsiteX4-395" fmla="*/ 11173 w 12319"/>
              <a:gd name="connsiteY4-396" fmla="*/ 1928 h 10844"/>
              <a:gd name="connsiteX5-397" fmla="*/ 5241 w 12319"/>
              <a:gd name="connsiteY5-398" fmla="*/ 17 h 10844"/>
              <a:gd name="connsiteX6-399" fmla="*/ 824 w 12319"/>
              <a:gd name="connsiteY6-400" fmla="*/ 2159 h 10844"/>
              <a:gd name="connsiteX0-401" fmla="*/ 824 w 12329"/>
              <a:gd name="connsiteY0-402" fmla="*/ 2175 h 10860"/>
              <a:gd name="connsiteX1-403" fmla="*/ 504 w 12329"/>
              <a:gd name="connsiteY1-404" fmla="*/ 8286 h 10860"/>
              <a:gd name="connsiteX2-405" fmla="*/ 6242 w 12329"/>
              <a:gd name="connsiteY2-406" fmla="*/ 10858 h 10860"/>
              <a:gd name="connsiteX3-407" fmla="*/ 11716 w 12329"/>
              <a:gd name="connsiteY3-408" fmla="*/ 7730 h 10860"/>
              <a:gd name="connsiteX4-409" fmla="*/ 11173 w 12329"/>
              <a:gd name="connsiteY4-410" fmla="*/ 1944 h 10860"/>
              <a:gd name="connsiteX5-411" fmla="*/ 5241 w 12329"/>
              <a:gd name="connsiteY5-412" fmla="*/ 33 h 10860"/>
              <a:gd name="connsiteX6-413" fmla="*/ 824 w 12329"/>
              <a:gd name="connsiteY6-414" fmla="*/ 2175 h 10860"/>
              <a:gd name="connsiteX0-415" fmla="*/ 825 w 12190"/>
              <a:gd name="connsiteY0-416" fmla="*/ 2378 h 11063"/>
              <a:gd name="connsiteX1-417" fmla="*/ 505 w 12190"/>
              <a:gd name="connsiteY1-418" fmla="*/ 8489 h 11063"/>
              <a:gd name="connsiteX2-419" fmla="*/ 6243 w 12190"/>
              <a:gd name="connsiteY2-420" fmla="*/ 11061 h 11063"/>
              <a:gd name="connsiteX3-421" fmla="*/ 11717 w 12190"/>
              <a:gd name="connsiteY3-422" fmla="*/ 7933 h 11063"/>
              <a:gd name="connsiteX4-423" fmla="*/ 11174 w 12190"/>
              <a:gd name="connsiteY4-424" fmla="*/ 2147 h 11063"/>
              <a:gd name="connsiteX5-425" fmla="*/ 5264 w 12190"/>
              <a:gd name="connsiteY5-426" fmla="*/ 14 h 11063"/>
              <a:gd name="connsiteX6-427" fmla="*/ 825 w 12190"/>
              <a:gd name="connsiteY6-428" fmla="*/ 2378 h 11063"/>
              <a:gd name="connsiteX0-429" fmla="*/ 825 w 12356"/>
              <a:gd name="connsiteY0-430" fmla="*/ 2378 h 11063"/>
              <a:gd name="connsiteX1-431" fmla="*/ 505 w 12356"/>
              <a:gd name="connsiteY1-432" fmla="*/ 8489 h 11063"/>
              <a:gd name="connsiteX2-433" fmla="*/ 6243 w 12356"/>
              <a:gd name="connsiteY2-434" fmla="*/ 11061 h 11063"/>
              <a:gd name="connsiteX3-435" fmla="*/ 11717 w 12356"/>
              <a:gd name="connsiteY3-436" fmla="*/ 7933 h 11063"/>
              <a:gd name="connsiteX4-437" fmla="*/ 11174 w 12356"/>
              <a:gd name="connsiteY4-438" fmla="*/ 2147 h 11063"/>
              <a:gd name="connsiteX5-439" fmla="*/ 5264 w 12356"/>
              <a:gd name="connsiteY5-440" fmla="*/ 14 h 11063"/>
              <a:gd name="connsiteX6-441" fmla="*/ 825 w 12356"/>
              <a:gd name="connsiteY6-442" fmla="*/ 2378 h 11063"/>
              <a:gd name="connsiteX0-443" fmla="*/ 825 w 12354"/>
              <a:gd name="connsiteY0-444" fmla="*/ 2388 h 11073"/>
              <a:gd name="connsiteX1-445" fmla="*/ 505 w 12354"/>
              <a:gd name="connsiteY1-446" fmla="*/ 8499 h 11073"/>
              <a:gd name="connsiteX2-447" fmla="*/ 6243 w 12354"/>
              <a:gd name="connsiteY2-448" fmla="*/ 11071 h 11073"/>
              <a:gd name="connsiteX3-449" fmla="*/ 11717 w 12354"/>
              <a:gd name="connsiteY3-450" fmla="*/ 7943 h 11073"/>
              <a:gd name="connsiteX4-451" fmla="*/ 11174 w 12354"/>
              <a:gd name="connsiteY4-452" fmla="*/ 2157 h 11073"/>
              <a:gd name="connsiteX5-453" fmla="*/ 5264 w 12354"/>
              <a:gd name="connsiteY5-454" fmla="*/ 24 h 11073"/>
              <a:gd name="connsiteX6-455" fmla="*/ 825 w 12354"/>
              <a:gd name="connsiteY6-456" fmla="*/ 2388 h 11073"/>
              <a:gd name="connsiteX0-457" fmla="*/ 825 w 12284"/>
              <a:gd name="connsiteY0-458" fmla="*/ 2379 h 11066"/>
              <a:gd name="connsiteX1-459" fmla="*/ 505 w 12284"/>
              <a:gd name="connsiteY1-460" fmla="*/ 8490 h 11066"/>
              <a:gd name="connsiteX2-461" fmla="*/ 6243 w 12284"/>
              <a:gd name="connsiteY2-462" fmla="*/ 11062 h 11066"/>
              <a:gd name="connsiteX3-463" fmla="*/ 11847 w 12284"/>
              <a:gd name="connsiteY3-464" fmla="*/ 7962 h 11066"/>
              <a:gd name="connsiteX4-465" fmla="*/ 11174 w 12284"/>
              <a:gd name="connsiteY4-466" fmla="*/ 2148 h 11066"/>
              <a:gd name="connsiteX5-467" fmla="*/ 5264 w 12284"/>
              <a:gd name="connsiteY5-468" fmla="*/ 15 h 11066"/>
              <a:gd name="connsiteX6-469" fmla="*/ 825 w 12284"/>
              <a:gd name="connsiteY6-470" fmla="*/ 2379 h 11066"/>
              <a:gd name="connsiteX0-471" fmla="*/ 825 w 12395"/>
              <a:gd name="connsiteY0-472" fmla="*/ 2378 h 11065"/>
              <a:gd name="connsiteX1-473" fmla="*/ 505 w 12395"/>
              <a:gd name="connsiteY1-474" fmla="*/ 8489 h 11065"/>
              <a:gd name="connsiteX2-475" fmla="*/ 6243 w 12395"/>
              <a:gd name="connsiteY2-476" fmla="*/ 11061 h 11065"/>
              <a:gd name="connsiteX3-477" fmla="*/ 11847 w 12395"/>
              <a:gd name="connsiteY3-478" fmla="*/ 7961 h 11065"/>
              <a:gd name="connsiteX4-479" fmla="*/ 11174 w 12395"/>
              <a:gd name="connsiteY4-480" fmla="*/ 2147 h 11065"/>
              <a:gd name="connsiteX5-481" fmla="*/ 5264 w 12395"/>
              <a:gd name="connsiteY5-482" fmla="*/ 14 h 11065"/>
              <a:gd name="connsiteX6-483" fmla="*/ 825 w 12395"/>
              <a:gd name="connsiteY6-484" fmla="*/ 2378 h 11065"/>
              <a:gd name="connsiteX0-485" fmla="*/ 825 w 12368"/>
              <a:gd name="connsiteY0-486" fmla="*/ 2387 h 11074"/>
              <a:gd name="connsiteX1-487" fmla="*/ 505 w 12368"/>
              <a:gd name="connsiteY1-488" fmla="*/ 8498 h 11074"/>
              <a:gd name="connsiteX2-489" fmla="*/ 6243 w 12368"/>
              <a:gd name="connsiteY2-490" fmla="*/ 11070 h 11074"/>
              <a:gd name="connsiteX3-491" fmla="*/ 11847 w 12368"/>
              <a:gd name="connsiteY3-492" fmla="*/ 7970 h 11074"/>
              <a:gd name="connsiteX4-493" fmla="*/ 11174 w 12368"/>
              <a:gd name="connsiteY4-494" fmla="*/ 2156 h 11074"/>
              <a:gd name="connsiteX5-495" fmla="*/ 5264 w 12368"/>
              <a:gd name="connsiteY5-496" fmla="*/ 23 h 11074"/>
              <a:gd name="connsiteX6-497" fmla="*/ 825 w 12368"/>
              <a:gd name="connsiteY6-498" fmla="*/ 2387 h 11074"/>
              <a:gd name="connsiteX0-499" fmla="*/ 825 w 12368"/>
              <a:gd name="connsiteY0-500" fmla="*/ 2387 h 11071"/>
              <a:gd name="connsiteX1-501" fmla="*/ 505 w 12368"/>
              <a:gd name="connsiteY1-502" fmla="*/ 8498 h 11071"/>
              <a:gd name="connsiteX2-503" fmla="*/ 6243 w 12368"/>
              <a:gd name="connsiteY2-504" fmla="*/ 11070 h 11071"/>
              <a:gd name="connsiteX3-505" fmla="*/ 11847 w 12368"/>
              <a:gd name="connsiteY3-506" fmla="*/ 7970 h 11071"/>
              <a:gd name="connsiteX4-507" fmla="*/ 11174 w 12368"/>
              <a:gd name="connsiteY4-508" fmla="*/ 2156 h 11071"/>
              <a:gd name="connsiteX5-509" fmla="*/ 5264 w 12368"/>
              <a:gd name="connsiteY5-510" fmla="*/ 23 h 11071"/>
              <a:gd name="connsiteX6-511" fmla="*/ 825 w 12368"/>
              <a:gd name="connsiteY6-512" fmla="*/ 2387 h 11071"/>
              <a:gd name="connsiteX0-513" fmla="*/ 802 w 12345"/>
              <a:gd name="connsiteY0-514" fmla="*/ 2387 h 11071"/>
              <a:gd name="connsiteX1-515" fmla="*/ 482 w 12345"/>
              <a:gd name="connsiteY1-516" fmla="*/ 8498 h 11071"/>
              <a:gd name="connsiteX2-517" fmla="*/ 6220 w 12345"/>
              <a:gd name="connsiteY2-518" fmla="*/ 11070 h 11071"/>
              <a:gd name="connsiteX3-519" fmla="*/ 11824 w 12345"/>
              <a:gd name="connsiteY3-520" fmla="*/ 7970 h 11071"/>
              <a:gd name="connsiteX4-521" fmla="*/ 11151 w 12345"/>
              <a:gd name="connsiteY4-522" fmla="*/ 2156 h 11071"/>
              <a:gd name="connsiteX5-523" fmla="*/ 5241 w 12345"/>
              <a:gd name="connsiteY5-524" fmla="*/ 23 h 11071"/>
              <a:gd name="connsiteX6-525" fmla="*/ 802 w 12345"/>
              <a:gd name="connsiteY6-526" fmla="*/ 2387 h 11071"/>
              <a:gd name="connsiteX0-527" fmla="*/ 917 w 12460"/>
              <a:gd name="connsiteY0-528" fmla="*/ 2387 h 11071"/>
              <a:gd name="connsiteX1-529" fmla="*/ 597 w 12460"/>
              <a:gd name="connsiteY1-530" fmla="*/ 8498 h 11071"/>
              <a:gd name="connsiteX2-531" fmla="*/ 6335 w 12460"/>
              <a:gd name="connsiteY2-532" fmla="*/ 11070 h 11071"/>
              <a:gd name="connsiteX3-533" fmla="*/ 11939 w 12460"/>
              <a:gd name="connsiteY3-534" fmla="*/ 7970 h 11071"/>
              <a:gd name="connsiteX4-535" fmla="*/ 11266 w 12460"/>
              <a:gd name="connsiteY4-536" fmla="*/ 2156 h 11071"/>
              <a:gd name="connsiteX5-537" fmla="*/ 5356 w 12460"/>
              <a:gd name="connsiteY5-538" fmla="*/ 23 h 11071"/>
              <a:gd name="connsiteX6-539" fmla="*/ 917 w 12460"/>
              <a:gd name="connsiteY6-540" fmla="*/ 2387 h 11071"/>
              <a:gd name="connsiteX0-541" fmla="*/ 917 w 12460"/>
              <a:gd name="connsiteY0-542" fmla="*/ 2387 h 11071"/>
              <a:gd name="connsiteX1-543" fmla="*/ 597 w 12460"/>
              <a:gd name="connsiteY1-544" fmla="*/ 8498 h 11071"/>
              <a:gd name="connsiteX2-545" fmla="*/ 6335 w 12460"/>
              <a:gd name="connsiteY2-546" fmla="*/ 11070 h 11071"/>
              <a:gd name="connsiteX3-547" fmla="*/ 11939 w 12460"/>
              <a:gd name="connsiteY3-548" fmla="*/ 7970 h 11071"/>
              <a:gd name="connsiteX4-549" fmla="*/ 11266 w 12460"/>
              <a:gd name="connsiteY4-550" fmla="*/ 2156 h 11071"/>
              <a:gd name="connsiteX5-551" fmla="*/ 5356 w 12460"/>
              <a:gd name="connsiteY5-552" fmla="*/ 23 h 11071"/>
              <a:gd name="connsiteX6-553" fmla="*/ 917 w 12460"/>
              <a:gd name="connsiteY6-554" fmla="*/ 2387 h 11071"/>
              <a:gd name="connsiteX0-555" fmla="*/ 803 w 12262"/>
              <a:gd name="connsiteY0-556" fmla="*/ 2297 h 10981"/>
              <a:gd name="connsiteX1-557" fmla="*/ 483 w 12262"/>
              <a:gd name="connsiteY1-558" fmla="*/ 8408 h 10981"/>
              <a:gd name="connsiteX2-559" fmla="*/ 6221 w 12262"/>
              <a:gd name="connsiteY2-560" fmla="*/ 10980 h 10981"/>
              <a:gd name="connsiteX3-561" fmla="*/ 11825 w 12262"/>
              <a:gd name="connsiteY3-562" fmla="*/ 7880 h 10981"/>
              <a:gd name="connsiteX4-563" fmla="*/ 11152 w 12262"/>
              <a:gd name="connsiteY4-564" fmla="*/ 2066 h 10981"/>
              <a:gd name="connsiteX5-565" fmla="*/ 5264 w 12262"/>
              <a:gd name="connsiteY5-566" fmla="*/ 16 h 10981"/>
              <a:gd name="connsiteX6-567" fmla="*/ 803 w 12262"/>
              <a:gd name="connsiteY6-568" fmla="*/ 2297 h 10981"/>
              <a:gd name="connsiteX0-569" fmla="*/ 803 w 12262"/>
              <a:gd name="connsiteY0-570" fmla="*/ 2282 h 10966"/>
              <a:gd name="connsiteX1-571" fmla="*/ 483 w 12262"/>
              <a:gd name="connsiteY1-572" fmla="*/ 8393 h 10966"/>
              <a:gd name="connsiteX2-573" fmla="*/ 6221 w 12262"/>
              <a:gd name="connsiteY2-574" fmla="*/ 10965 h 10966"/>
              <a:gd name="connsiteX3-575" fmla="*/ 11825 w 12262"/>
              <a:gd name="connsiteY3-576" fmla="*/ 7865 h 10966"/>
              <a:gd name="connsiteX4-577" fmla="*/ 11152 w 12262"/>
              <a:gd name="connsiteY4-578" fmla="*/ 2051 h 10966"/>
              <a:gd name="connsiteX5-579" fmla="*/ 5264 w 12262"/>
              <a:gd name="connsiteY5-580" fmla="*/ 1 h 10966"/>
              <a:gd name="connsiteX6-581" fmla="*/ 803 w 12262"/>
              <a:gd name="connsiteY6-582" fmla="*/ 2282 h 10966"/>
              <a:gd name="connsiteX0-583" fmla="*/ 825 w 12264"/>
              <a:gd name="connsiteY0-584" fmla="*/ 2420 h 11104"/>
              <a:gd name="connsiteX1-585" fmla="*/ 505 w 12264"/>
              <a:gd name="connsiteY1-586" fmla="*/ 8531 h 11104"/>
              <a:gd name="connsiteX2-587" fmla="*/ 6243 w 12264"/>
              <a:gd name="connsiteY2-588" fmla="*/ 11103 h 11104"/>
              <a:gd name="connsiteX3-589" fmla="*/ 11847 w 12264"/>
              <a:gd name="connsiteY3-590" fmla="*/ 8003 h 11104"/>
              <a:gd name="connsiteX4-591" fmla="*/ 11174 w 12264"/>
              <a:gd name="connsiteY4-592" fmla="*/ 2189 h 11104"/>
              <a:gd name="connsiteX5-593" fmla="*/ 5764 w 12264"/>
              <a:gd name="connsiteY5-594" fmla="*/ 0 h 11104"/>
              <a:gd name="connsiteX6-595" fmla="*/ 825 w 12264"/>
              <a:gd name="connsiteY6-596" fmla="*/ 2420 h 11104"/>
              <a:gd name="connsiteX0-597" fmla="*/ 825 w 12351"/>
              <a:gd name="connsiteY0-598" fmla="*/ 2420 h 11104"/>
              <a:gd name="connsiteX1-599" fmla="*/ 505 w 12351"/>
              <a:gd name="connsiteY1-600" fmla="*/ 8531 h 11104"/>
              <a:gd name="connsiteX2-601" fmla="*/ 6243 w 12351"/>
              <a:gd name="connsiteY2-602" fmla="*/ 11103 h 11104"/>
              <a:gd name="connsiteX3-603" fmla="*/ 11847 w 12351"/>
              <a:gd name="connsiteY3-604" fmla="*/ 8003 h 11104"/>
              <a:gd name="connsiteX4-605" fmla="*/ 11174 w 12351"/>
              <a:gd name="connsiteY4-606" fmla="*/ 2189 h 11104"/>
              <a:gd name="connsiteX5-607" fmla="*/ 5764 w 12351"/>
              <a:gd name="connsiteY5-608" fmla="*/ 0 h 11104"/>
              <a:gd name="connsiteX6-609" fmla="*/ 825 w 12351"/>
              <a:gd name="connsiteY6-610" fmla="*/ 2420 h 11104"/>
              <a:gd name="connsiteX0-611" fmla="*/ 825 w 12372"/>
              <a:gd name="connsiteY0-612" fmla="*/ 2420 h 11104"/>
              <a:gd name="connsiteX1-613" fmla="*/ 505 w 12372"/>
              <a:gd name="connsiteY1-614" fmla="*/ 8531 h 11104"/>
              <a:gd name="connsiteX2-615" fmla="*/ 6243 w 12372"/>
              <a:gd name="connsiteY2-616" fmla="*/ 11103 h 11104"/>
              <a:gd name="connsiteX3-617" fmla="*/ 11847 w 12372"/>
              <a:gd name="connsiteY3-618" fmla="*/ 8003 h 11104"/>
              <a:gd name="connsiteX4-619" fmla="*/ 11174 w 12372"/>
              <a:gd name="connsiteY4-620" fmla="*/ 2189 h 11104"/>
              <a:gd name="connsiteX5-621" fmla="*/ 5764 w 12372"/>
              <a:gd name="connsiteY5-622" fmla="*/ 0 h 11104"/>
              <a:gd name="connsiteX6-623" fmla="*/ 825 w 12372"/>
              <a:gd name="connsiteY6-624" fmla="*/ 2420 h 11104"/>
              <a:gd name="connsiteX0-625" fmla="*/ 850 w 12397"/>
              <a:gd name="connsiteY0-626" fmla="*/ 2281 h 11104"/>
              <a:gd name="connsiteX1-627" fmla="*/ 530 w 12397"/>
              <a:gd name="connsiteY1-628" fmla="*/ 8531 h 11104"/>
              <a:gd name="connsiteX2-629" fmla="*/ 6268 w 12397"/>
              <a:gd name="connsiteY2-630" fmla="*/ 11103 h 11104"/>
              <a:gd name="connsiteX3-631" fmla="*/ 11872 w 12397"/>
              <a:gd name="connsiteY3-632" fmla="*/ 8003 h 11104"/>
              <a:gd name="connsiteX4-633" fmla="*/ 11199 w 12397"/>
              <a:gd name="connsiteY4-634" fmla="*/ 2189 h 11104"/>
              <a:gd name="connsiteX5-635" fmla="*/ 5789 w 12397"/>
              <a:gd name="connsiteY5-636" fmla="*/ 0 h 11104"/>
              <a:gd name="connsiteX6-637" fmla="*/ 850 w 12397"/>
              <a:gd name="connsiteY6-638" fmla="*/ 2281 h 11104"/>
              <a:gd name="connsiteX0-639" fmla="*/ 850 w 12397"/>
              <a:gd name="connsiteY0-640" fmla="*/ 2281 h 11104"/>
              <a:gd name="connsiteX1-641" fmla="*/ 530 w 12397"/>
              <a:gd name="connsiteY1-642" fmla="*/ 8531 h 11104"/>
              <a:gd name="connsiteX2-643" fmla="*/ 6268 w 12397"/>
              <a:gd name="connsiteY2-644" fmla="*/ 11103 h 11104"/>
              <a:gd name="connsiteX3-645" fmla="*/ 11872 w 12397"/>
              <a:gd name="connsiteY3-646" fmla="*/ 8003 h 11104"/>
              <a:gd name="connsiteX4-647" fmla="*/ 11199 w 12397"/>
              <a:gd name="connsiteY4-648" fmla="*/ 2189 h 11104"/>
              <a:gd name="connsiteX5-649" fmla="*/ 5789 w 12397"/>
              <a:gd name="connsiteY5-650" fmla="*/ 0 h 11104"/>
              <a:gd name="connsiteX6-651" fmla="*/ 850 w 12397"/>
              <a:gd name="connsiteY6-652" fmla="*/ 2281 h 11104"/>
              <a:gd name="connsiteX0-653" fmla="*/ 826 w 12373"/>
              <a:gd name="connsiteY0-654" fmla="*/ 2281 h 11104"/>
              <a:gd name="connsiteX1-655" fmla="*/ 506 w 12373"/>
              <a:gd name="connsiteY1-656" fmla="*/ 8531 h 11104"/>
              <a:gd name="connsiteX2-657" fmla="*/ 6244 w 12373"/>
              <a:gd name="connsiteY2-658" fmla="*/ 11103 h 11104"/>
              <a:gd name="connsiteX3-659" fmla="*/ 11848 w 12373"/>
              <a:gd name="connsiteY3-660" fmla="*/ 8003 h 11104"/>
              <a:gd name="connsiteX4-661" fmla="*/ 11175 w 12373"/>
              <a:gd name="connsiteY4-662" fmla="*/ 2189 h 11104"/>
              <a:gd name="connsiteX5-663" fmla="*/ 5765 w 12373"/>
              <a:gd name="connsiteY5-664" fmla="*/ 0 h 11104"/>
              <a:gd name="connsiteX6-665" fmla="*/ 826 w 12373"/>
              <a:gd name="connsiteY6-666" fmla="*/ 2281 h 11104"/>
              <a:gd name="connsiteX0-667" fmla="*/ 853 w 12397"/>
              <a:gd name="connsiteY0-668" fmla="*/ 2281 h 11160"/>
              <a:gd name="connsiteX1-669" fmla="*/ 533 w 12397"/>
              <a:gd name="connsiteY1-670" fmla="*/ 8531 h 11160"/>
              <a:gd name="connsiteX2-671" fmla="*/ 6314 w 12397"/>
              <a:gd name="connsiteY2-672" fmla="*/ 11159 h 11160"/>
              <a:gd name="connsiteX3-673" fmla="*/ 11875 w 12397"/>
              <a:gd name="connsiteY3-674" fmla="*/ 8003 h 11160"/>
              <a:gd name="connsiteX4-675" fmla="*/ 11202 w 12397"/>
              <a:gd name="connsiteY4-676" fmla="*/ 2189 h 11160"/>
              <a:gd name="connsiteX5-677" fmla="*/ 5792 w 12397"/>
              <a:gd name="connsiteY5-678" fmla="*/ 0 h 11160"/>
              <a:gd name="connsiteX6-679" fmla="*/ 853 w 12397"/>
              <a:gd name="connsiteY6-680" fmla="*/ 2281 h 11160"/>
              <a:gd name="connsiteX0-681" fmla="*/ 853 w 12397"/>
              <a:gd name="connsiteY0-682" fmla="*/ 2281 h 11160"/>
              <a:gd name="connsiteX1-683" fmla="*/ 533 w 12397"/>
              <a:gd name="connsiteY1-684" fmla="*/ 8531 h 11160"/>
              <a:gd name="connsiteX2-685" fmla="*/ 6314 w 12397"/>
              <a:gd name="connsiteY2-686" fmla="*/ 11159 h 11160"/>
              <a:gd name="connsiteX3-687" fmla="*/ 11875 w 12397"/>
              <a:gd name="connsiteY3-688" fmla="*/ 8003 h 11160"/>
              <a:gd name="connsiteX4-689" fmla="*/ 11202 w 12397"/>
              <a:gd name="connsiteY4-690" fmla="*/ 2189 h 11160"/>
              <a:gd name="connsiteX5-691" fmla="*/ 5792 w 12397"/>
              <a:gd name="connsiteY5-692" fmla="*/ 0 h 11160"/>
              <a:gd name="connsiteX6-693" fmla="*/ 853 w 12397"/>
              <a:gd name="connsiteY6-694" fmla="*/ 2281 h 11160"/>
              <a:gd name="connsiteX0-695" fmla="*/ 853 w 12397"/>
              <a:gd name="connsiteY0-696" fmla="*/ 2281 h 11160"/>
              <a:gd name="connsiteX1-697" fmla="*/ 533 w 12397"/>
              <a:gd name="connsiteY1-698" fmla="*/ 8531 h 11160"/>
              <a:gd name="connsiteX2-699" fmla="*/ 6314 w 12397"/>
              <a:gd name="connsiteY2-700" fmla="*/ 11159 h 11160"/>
              <a:gd name="connsiteX3-701" fmla="*/ 11875 w 12397"/>
              <a:gd name="connsiteY3-702" fmla="*/ 8003 h 11160"/>
              <a:gd name="connsiteX4-703" fmla="*/ 11202 w 12397"/>
              <a:gd name="connsiteY4-704" fmla="*/ 2189 h 11160"/>
              <a:gd name="connsiteX5-705" fmla="*/ 5792 w 12397"/>
              <a:gd name="connsiteY5-706" fmla="*/ 0 h 11160"/>
              <a:gd name="connsiteX6-707" fmla="*/ 853 w 12397"/>
              <a:gd name="connsiteY6-708" fmla="*/ 2281 h 11160"/>
              <a:gd name="connsiteX0-709" fmla="*/ 853 w 12393"/>
              <a:gd name="connsiteY0-710" fmla="*/ 2281 h 11160"/>
              <a:gd name="connsiteX1-711" fmla="*/ 533 w 12393"/>
              <a:gd name="connsiteY1-712" fmla="*/ 8531 h 11160"/>
              <a:gd name="connsiteX2-713" fmla="*/ 6314 w 12393"/>
              <a:gd name="connsiteY2-714" fmla="*/ 11159 h 11160"/>
              <a:gd name="connsiteX3-715" fmla="*/ 11875 w 12393"/>
              <a:gd name="connsiteY3-716" fmla="*/ 8003 h 11160"/>
              <a:gd name="connsiteX4-717" fmla="*/ 11202 w 12393"/>
              <a:gd name="connsiteY4-718" fmla="*/ 2189 h 11160"/>
              <a:gd name="connsiteX5-719" fmla="*/ 5792 w 12393"/>
              <a:gd name="connsiteY5-720" fmla="*/ 0 h 11160"/>
              <a:gd name="connsiteX6-721" fmla="*/ 853 w 12393"/>
              <a:gd name="connsiteY6-722" fmla="*/ 2281 h 11160"/>
              <a:gd name="connsiteX0-723" fmla="*/ 853 w 12387"/>
              <a:gd name="connsiteY0-724" fmla="*/ 2281 h 11160"/>
              <a:gd name="connsiteX1-725" fmla="*/ 533 w 12387"/>
              <a:gd name="connsiteY1-726" fmla="*/ 8531 h 11160"/>
              <a:gd name="connsiteX2-727" fmla="*/ 6314 w 12387"/>
              <a:gd name="connsiteY2-728" fmla="*/ 11159 h 11160"/>
              <a:gd name="connsiteX3-729" fmla="*/ 11875 w 12387"/>
              <a:gd name="connsiteY3-730" fmla="*/ 8003 h 11160"/>
              <a:gd name="connsiteX4-731" fmla="*/ 11202 w 12387"/>
              <a:gd name="connsiteY4-732" fmla="*/ 2189 h 11160"/>
              <a:gd name="connsiteX5-733" fmla="*/ 5792 w 12387"/>
              <a:gd name="connsiteY5-734" fmla="*/ 0 h 11160"/>
              <a:gd name="connsiteX6-735" fmla="*/ 853 w 12387"/>
              <a:gd name="connsiteY6-736" fmla="*/ 2281 h 11160"/>
              <a:gd name="connsiteX0-737" fmla="*/ 853 w 12508"/>
              <a:gd name="connsiteY0-738" fmla="*/ 2281 h 11160"/>
              <a:gd name="connsiteX1-739" fmla="*/ 533 w 12508"/>
              <a:gd name="connsiteY1-740" fmla="*/ 8531 h 11160"/>
              <a:gd name="connsiteX2-741" fmla="*/ 6314 w 12508"/>
              <a:gd name="connsiteY2-742" fmla="*/ 11159 h 11160"/>
              <a:gd name="connsiteX3-743" fmla="*/ 11875 w 12508"/>
              <a:gd name="connsiteY3-744" fmla="*/ 8003 h 11160"/>
              <a:gd name="connsiteX4-745" fmla="*/ 11202 w 12508"/>
              <a:gd name="connsiteY4-746" fmla="*/ 2189 h 11160"/>
              <a:gd name="connsiteX5-747" fmla="*/ 5792 w 12508"/>
              <a:gd name="connsiteY5-748" fmla="*/ 0 h 11160"/>
              <a:gd name="connsiteX6-749" fmla="*/ 853 w 12508"/>
              <a:gd name="connsiteY6-750" fmla="*/ 2281 h 11160"/>
              <a:gd name="connsiteX0-751" fmla="*/ 853 w 12511"/>
              <a:gd name="connsiteY0-752" fmla="*/ 2283 h 11162"/>
              <a:gd name="connsiteX1-753" fmla="*/ 533 w 12511"/>
              <a:gd name="connsiteY1-754" fmla="*/ 8533 h 11162"/>
              <a:gd name="connsiteX2-755" fmla="*/ 6314 w 12511"/>
              <a:gd name="connsiteY2-756" fmla="*/ 11161 h 11162"/>
              <a:gd name="connsiteX3-757" fmla="*/ 11875 w 12511"/>
              <a:gd name="connsiteY3-758" fmla="*/ 8005 h 11162"/>
              <a:gd name="connsiteX4-759" fmla="*/ 11441 w 12511"/>
              <a:gd name="connsiteY4-760" fmla="*/ 2636 h 11162"/>
              <a:gd name="connsiteX5-761" fmla="*/ 5792 w 12511"/>
              <a:gd name="connsiteY5-762" fmla="*/ 2 h 11162"/>
              <a:gd name="connsiteX6-763" fmla="*/ 853 w 12511"/>
              <a:gd name="connsiteY6-764" fmla="*/ 2283 h 11162"/>
              <a:gd name="connsiteX0-765" fmla="*/ 853 w 12383"/>
              <a:gd name="connsiteY0-766" fmla="*/ 2118 h 10997"/>
              <a:gd name="connsiteX1-767" fmla="*/ 533 w 12383"/>
              <a:gd name="connsiteY1-768" fmla="*/ 8368 h 10997"/>
              <a:gd name="connsiteX2-769" fmla="*/ 6314 w 12383"/>
              <a:gd name="connsiteY2-770" fmla="*/ 10996 h 10997"/>
              <a:gd name="connsiteX3-771" fmla="*/ 11875 w 12383"/>
              <a:gd name="connsiteY3-772" fmla="*/ 7840 h 10997"/>
              <a:gd name="connsiteX4-773" fmla="*/ 11441 w 12383"/>
              <a:gd name="connsiteY4-774" fmla="*/ 2471 h 10997"/>
              <a:gd name="connsiteX5-775" fmla="*/ 5792 w 12383"/>
              <a:gd name="connsiteY5-776" fmla="*/ 4 h 10997"/>
              <a:gd name="connsiteX6-777" fmla="*/ 853 w 12383"/>
              <a:gd name="connsiteY6-778" fmla="*/ 2118 h 10997"/>
              <a:gd name="connsiteX0-779" fmla="*/ 1040 w 12570"/>
              <a:gd name="connsiteY0-780" fmla="*/ 2118 h 11002"/>
              <a:gd name="connsiteX1-781" fmla="*/ 459 w 12570"/>
              <a:gd name="connsiteY1-782" fmla="*/ 8451 h 11002"/>
              <a:gd name="connsiteX2-783" fmla="*/ 6501 w 12570"/>
              <a:gd name="connsiteY2-784" fmla="*/ 10996 h 11002"/>
              <a:gd name="connsiteX3-785" fmla="*/ 12062 w 12570"/>
              <a:gd name="connsiteY3-786" fmla="*/ 7840 h 11002"/>
              <a:gd name="connsiteX4-787" fmla="*/ 11628 w 12570"/>
              <a:gd name="connsiteY4-788" fmla="*/ 2471 h 11002"/>
              <a:gd name="connsiteX5-789" fmla="*/ 5979 w 12570"/>
              <a:gd name="connsiteY5-790" fmla="*/ 4 h 11002"/>
              <a:gd name="connsiteX6-791" fmla="*/ 1040 w 12570"/>
              <a:gd name="connsiteY6-792" fmla="*/ 2118 h 11002"/>
              <a:gd name="connsiteX0-793" fmla="*/ 1117 w 12647"/>
              <a:gd name="connsiteY0-794" fmla="*/ 2118 h 11002"/>
              <a:gd name="connsiteX1-795" fmla="*/ 536 w 12647"/>
              <a:gd name="connsiteY1-796" fmla="*/ 8451 h 11002"/>
              <a:gd name="connsiteX2-797" fmla="*/ 6578 w 12647"/>
              <a:gd name="connsiteY2-798" fmla="*/ 10996 h 11002"/>
              <a:gd name="connsiteX3-799" fmla="*/ 12139 w 12647"/>
              <a:gd name="connsiteY3-800" fmla="*/ 7840 h 11002"/>
              <a:gd name="connsiteX4-801" fmla="*/ 11705 w 12647"/>
              <a:gd name="connsiteY4-802" fmla="*/ 2471 h 11002"/>
              <a:gd name="connsiteX5-803" fmla="*/ 6056 w 12647"/>
              <a:gd name="connsiteY5-804" fmla="*/ 4 h 11002"/>
              <a:gd name="connsiteX6-805" fmla="*/ 1117 w 12647"/>
              <a:gd name="connsiteY6-806" fmla="*/ 2118 h 11002"/>
              <a:gd name="connsiteX0-807" fmla="*/ 1105 w 12635"/>
              <a:gd name="connsiteY0-808" fmla="*/ 2118 h 11005"/>
              <a:gd name="connsiteX1-809" fmla="*/ 524 w 12635"/>
              <a:gd name="connsiteY1-810" fmla="*/ 8451 h 11005"/>
              <a:gd name="connsiteX2-811" fmla="*/ 6566 w 12635"/>
              <a:gd name="connsiteY2-812" fmla="*/ 10996 h 11005"/>
              <a:gd name="connsiteX3-813" fmla="*/ 12127 w 12635"/>
              <a:gd name="connsiteY3-814" fmla="*/ 7840 h 11005"/>
              <a:gd name="connsiteX4-815" fmla="*/ 11693 w 12635"/>
              <a:gd name="connsiteY4-816" fmla="*/ 2471 h 11005"/>
              <a:gd name="connsiteX5-817" fmla="*/ 6044 w 12635"/>
              <a:gd name="connsiteY5-818" fmla="*/ 4 h 11005"/>
              <a:gd name="connsiteX6-819" fmla="*/ 1105 w 12635"/>
              <a:gd name="connsiteY6-820" fmla="*/ 2118 h 11005"/>
              <a:gd name="connsiteX0-821" fmla="*/ 1049 w 12571"/>
              <a:gd name="connsiteY0-822" fmla="*/ 2118 h 11168"/>
              <a:gd name="connsiteX1-823" fmla="*/ 468 w 12571"/>
              <a:gd name="connsiteY1-824" fmla="*/ 8451 h 11168"/>
              <a:gd name="connsiteX2-825" fmla="*/ 6619 w 12571"/>
              <a:gd name="connsiteY2-826" fmla="*/ 11163 h 11168"/>
              <a:gd name="connsiteX3-827" fmla="*/ 12071 w 12571"/>
              <a:gd name="connsiteY3-828" fmla="*/ 7840 h 11168"/>
              <a:gd name="connsiteX4-829" fmla="*/ 11637 w 12571"/>
              <a:gd name="connsiteY4-830" fmla="*/ 2471 h 11168"/>
              <a:gd name="connsiteX5-831" fmla="*/ 5988 w 12571"/>
              <a:gd name="connsiteY5-832" fmla="*/ 4 h 11168"/>
              <a:gd name="connsiteX6-833" fmla="*/ 1049 w 12571"/>
              <a:gd name="connsiteY6-834" fmla="*/ 2118 h 11168"/>
              <a:gd name="connsiteX0-835" fmla="*/ 1022 w 12544"/>
              <a:gd name="connsiteY0-836" fmla="*/ 2118 h 11170"/>
              <a:gd name="connsiteX1-837" fmla="*/ 441 w 12544"/>
              <a:gd name="connsiteY1-838" fmla="*/ 8451 h 11170"/>
              <a:gd name="connsiteX2-839" fmla="*/ 6592 w 12544"/>
              <a:gd name="connsiteY2-840" fmla="*/ 11163 h 11170"/>
              <a:gd name="connsiteX3-841" fmla="*/ 12044 w 12544"/>
              <a:gd name="connsiteY3-842" fmla="*/ 7840 h 11170"/>
              <a:gd name="connsiteX4-843" fmla="*/ 11610 w 12544"/>
              <a:gd name="connsiteY4-844" fmla="*/ 2471 h 11170"/>
              <a:gd name="connsiteX5-845" fmla="*/ 5961 w 12544"/>
              <a:gd name="connsiteY5-846" fmla="*/ 4 h 11170"/>
              <a:gd name="connsiteX6-847" fmla="*/ 1022 w 12544"/>
              <a:gd name="connsiteY6-848" fmla="*/ 2118 h 11170"/>
              <a:gd name="connsiteX0-849" fmla="*/ 1022 w 12516"/>
              <a:gd name="connsiteY0-850" fmla="*/ 2118 h 11170"/>
              <a:gd name="connsiteX1-851" fmla="*/ 441 w 12516"/>
              <a:gd name="connsiteY1-852" fmla="*/ 8451 h 11170"/>
              <a:gd name="connsiteX2-853" fmla="*/ 6592 w 12516"/>
              <a:gd name="connsiteY2-854" fmla="*/ 11163 h 11170"/>
              <a:gd name="connsiteX3-855" fmla="*/ 12044 w 12516"/>
              <a:gd name="connsiteY3-856" fmla="*/ 7840 h 11170"/>
              <a:gd name="connsiteX4-857" fmla="*/ 11610 w 12516"/>
              <a:gd name="connsiteY4-858" fmla="*/ 2471 h 11170"/>
              <a:gd name="connsiteX5-859" fmla="*/ 5961 w 12516"/>
              <a:gd name="connsiteY5-860" fmla="*/ 4 h 11170"/>
              <a:gd name="connsiteX6-861" fmla="*/ 1022 w 12516"/>
              <a:gd name="connsiteY6-862" fmla="*/ 2118 h 11170"/>
              <a:gd name="connsiteX0-863" fmla="*/ 1022 w 12502"/>
              <a:gd name="connsiteY0-864" fmla="*/ 2118 h 11170"/>
              <a:gd name="connsiteX1-865" fmla="*/ 441 w 12502"/>
              <a:gd name="connsiteY1-866" fmla="*/ 8451 h 11170"/>
              <a:gd name="connsiteX2-867" fmla="*/ 6592 w 12502"/>
              <a:gd name="connsiteY2-868" fmla="*/ 11163 h 11170"/>
              <a:gd name="connsiteX3-869" fmla="*/ 12044 w 12502"/>
              <a:gd name="connsiteY3-870" fmla="*/ 7840 h 11170"/>
              <a:gd name="connsiteX4-871" fmla="*/ 11610 w 12502"/>
              <a:gd name="connsiteY4-872" fmla="*/ 2471 h 11170"/>
              <a:gd name="connsiteX5-873" fmla="*/ 5961 w 12502"/>
              <a:gd name="connsiteY5-874" fmla="*/ 4 h 11170"/>
              <a:gd name="connsiteX6-875" fmla="*/ 1022 w 12502"/>
              <a:gd name="connsiteY6-876" fmla="*/ 2118 h 11170"/>
              <a:gd name="connsiteX0-877" fmla="*/ 955 w 12587"/>
              <a:gd name="connsiteY0-878" fmla="*/ 2090 h 11168"/>
              <a:gd name="connsiteX1-879" fmla="*/ 526 w 12587"/>
              <a:gd name="connsiteY1-880" fmla="*/ 8451 h 11168"/>
              <a:gd name="connsiteX2-881" fmla="*/ 6677 w 12587"/>
              <a:gd name="connsiteY2-882" fmla="*/ 11163 h 11168"/>
              <a:gd name="connsiteX3-883" fmla="*/ 12129 w 12587"/>
              <a:gd name="connsiteY3-884" fmla="*/ 7840 h 11168"/>
              <a:gd name="connsiteX4-885" fmla="*/ 11695 w 12587"/>
              <a:gd name="connsiteY4-886" fmla="*/ 2471 h 11168"/>
              <a:gd name="connsiteX5-887" fmla="*/ 6046 w 12587"/>
              <a:gd name="connsiteY5-888" fmla="*/ 4 h 11168"/>
              <a:gd name="connsiteX6-889" fmla="*/ 955 w 12587"/>
              <a:gd name="connsiteY6-890" fmla="*/ 2090 h 11168"/>
              <a:gd name="connsiteX0-891" fmla="*/ 1032 w 12664"/>
              <a:gd name="connsiteY0-892" fmla="*/ 2090 h 11168"/>
              <a:gd name="connsiteX1-893" fmla="*/ 603 w 12664"/>
              <a:gd name="connsiteY1-894" fmla="*/ 8451 h 11168"/>
              <a:gd name="connsiteX2-895" fmla="*/ 6754 w 12664"/>
              <a:gd name="connsiteY2-896" fmla="*/ 11163 h 11168"/>
              <a:gd name="connsiteX3-897" fmla="*/ 12206 w 12664"/>
              <a:gd name="connsiteY3-898" fmla="*/ 7840 h 11168"/>
              <a:gd name="connsiteX4-899" fmla="*/ 11772 w 12664"/>
              <a:gd name="connsiteY4-900" fmla="*/ 2471 h 11168"/>
              <a:gd name="connsiteX5-901" fmla="*/ 6123 w 12664"/>
              <a:gd name="connsiteY5-902" fmla="*/ 4 h 11168"/>
              <a:gd name="connsiteX6-903" fmla="*/ 1032 w 12664"/>
              <a:gd name="connsiteY6-904" fmla="*/ 2090 h 11168"/>
              <a:gd name="connsiteX0-905" fmla="*/ 956 w 12588"/>
              <a:gd name="connsiteY0-906" fmla="*/ 2090 h 11172"/>
              <a:gd name="connsiteX1-907" fmla="*/ 527 w 12588"/>
              <a:gd name="connsiteY1-908" fmla="*/ 8618 h 11172"/>
              <a:gd name="connsiteX2-909" fmla="*/ 6678 w 12588"/>
              <a:gd name="connsiteY2-910" fmla="*/ 11163 h 11172"/>
              <a:gd name="connsiteX3-911" fmla="*/ 12130 w 12588"/>
              <a:gd name="connsiteY3-912" fmla="*/ 7840 h 11172"/>
              <a:gd name="connsiteX4-913" fmla="*/ 11696 w 12588"/>
              <a:gd name="connsiteY4-914" fmla="*/ 2471 h 11172"/>
              <a:gd name="connsiteX5-915" fmla="*/ 6047 w 12588"/>
              <a:gd name="connsiteY5-916" fmla="*/ 4 h 11172"/>
              <a:gd name="connsiteX6-917" fmla="*/ 956 w 12588"/>
              <a:gd name="connsiteY6-918" fmla="*/ 2090 h 11172"/>
              <a:gd name="connsiteX0-919" fmla="*/ 1069 w 12701"/>
              <a:gd name="connsiteY0-920" fmla="*/ 2090 h 11172"/>
              <a:gd name="connsiteX1-921" fmla="*/ 640 w 12701"/>
              <a:gd name="connsiteY1-922" fmla="*/ 8618 h 11172"/>
              <a:gd name="connsiteX2-923" fmla="*/ 6791 w 12701"/>
              <a:gd name="connsiteY2-924" fmla="*/ 11163 h 11172"/>
              <a:gd name="connsiteX3-925" fmla="*/ 12243 w 12701"/>
              <a:gd name="connsiteY3-926" fmla="*/ 7840 h 11172"/>
              <a:gd name="connsiteX4-927" fmla="*/ 11809 w 12701"/>
              <a:gd name="connsiteY4-928" fmla="*/ 2471 h 11172"/>
              <a:gd name="connsiteX5-929" fmla="*/ 6160 w 12701"/>
              <a:gd name="connsiteY5-930" fmla="*/ 4 h 11172"/>
              <a:gd name="connsiteX6-931" fmla="*/ 1069 w 12701"/>
              <a:gd name="connsiteY6-932" fmla="*/ 2090 h 11172"/>
              <a:gd name="connsiteX0-933" fmla="*/ 1069 w 12701"/>
              <a:gd name="connsiteY0-934" fmla="*/ 2090 h 11177"/>
              <a:gd name="connsiteX1-935" fmla="*/ 640 w 12701"/>
              <a:gd name="connsiteY1-936" fmla="*/ 8618 h 11177"/>
              <a:gd name="connsiteX2-937" fmla="*/ 6791 w 12701"/>
              <a:gd name="connsiteY2-938" fmla="*/ 11163 h 11177"/>
              <a:gd name="connsiteX3-939" fmla="*/ 12243 w 12701"/>
              <a:gd name="connsiteY3-940" fmla="*/ 7840 h 11177"/>
              <a:gd name="connsiteX4-941" fmla="*/ 11809 w 12701"/>
              <a:gd name="connsiteY4-942" fmla="*/ 2471 h 11177"/>
              <a:gd name="connsiteX5-943" fmla="*/ 6160 w 12701"/>
              <a:gd name="connsiteY5-944" fmla="*/ 4 h 11177"/>
              <a:gd name="connsiteX6-945" fmla="*/ 1069 w 12701"/>
              <a:gd name="connsiteY6-946" fmla="*/ 2090 h 11177"/>
              <a:gd name="connsiteX0-947" fmla="*/ 1069 w 12701"/>
              <a:gd name="connsiteY0-948" fmla="*/ 2200 h 11287"/>
              <a:gd name="connsiteX1-949" fmla="*/ 640 w 12701"/>
              <a:gd name="connsiteY1-950" fmla="*/ 8728 h 11287"/>
              <a:gd name="connsiteX2-951" fmla="*/ 6791 w 12701"/>
              <a:gd name="connsiteY2-952" fmla="*/ 11273 h 11287"/>
              <a:gd name="connsiteX3-953" fmla="*/ 12243 w 12701"/>
              <a:gd name="connsiteY3-954" fmla="*/ 7950 h 11287"/>
              <a:gd name="connsiteX4-955" fmla="*/ 11809 w 12701"/>
              <a:gd name="connsiteY4-956" fmla="*/ 2581 h 11287"/>
              <a:gd name="connsiteX5-957" fmla="*/ 6160 w 12701"/>
              <a:gd name="connsiteY5-958" fmla="*/ 3 h 11287"/>
              <a:gd name="connsiteX6-959" fmla="*/ 1069 w 12701"/>
              <a:gd name="connsiteY6-960" fmla="*/ 2200 h 11287"/>
              <a:gd name="connsiteX0-961" fmla="*/ 1069 w 12701"/>
              <a:gd name="connsiteY0-962" fmla="*/ 2208 h 11295"/>
              <a:gd name="connsiteX1-963" fmla="*/ 640 w 12701"/>
              <a:gd name="connsiteY1-964" fmla="*/ 8736 h 11295"/>
              <a:gd name="connsiteX2-965" fmla="*/ 6791 w 12701"/>
              <a:gd name="connsiteY2-966" fmla="*/ 11281 h 11295"/>
              <a:gd name="connsiteX3-967" fmla="*/ 12243 w 12701"/>
              <a:gd name="connsiteY3-968" fmla="*/ 7958 h 11295"/>
              <a:gd name="connsiteX4-969" fmla="*/ 11809 w 12701"/>
              <a:gd name="connsiteY4-970" fmla="*/ 2589 h 11295"/>
              <a:gd name="connsiteX5-971" fmla="*/ 6160 w 12701"/>
              <a:gd name="connsiteY5-972" fmla="*/ 11 h 11295"/>
              <a:gd name="connsiteX6-973" fmla="*/ 1069 w 12701"/>
              <a:gd name="connsiteY6-974" fmla="*/ 2208 h 11295"/>
              <a:gd name="connsiteX0-975" fmla="*/ 1069 w 12701"/>
              <a:gd name="connsiteY0-976" fmla="*/ 2204 h 11291"/>
              <a:gd name="connsiteX1-977" fmla="*/ 640 w 12701"/>
              <a:gd name="connsiteY1-978" fmla="*/ 8732 h 11291"/>
              <a:gd name="connsiteX2-979" fmla="*/ 6791 w 12701"/>
              <a:gd name="connsiteY2-980" fmla="*/ 11277 h 11291"/>
              <a:gd name="connsiteX3-981" fmla="*/ 12243 w 12701"/>
              <a:gd name="connsiteY3-982" fmla="*/ 7954 h 11291"/>
              <a:gd name="connsiteX4-983" fmla="*/ 11809 w 12701"/>
              <a:gd name="connsiteY4-984" fmla="*/ 2585 h 11291"/>
              <a:gd name="connsiteX5-985" fmla="*/ 6160 w 12701"/>
              <a:gd name="connsiteY5-986" fmla="*/ 7 h 11291"/>
              <a:gd name="connsiteX6-987" fmla="*/ 1069 w 12701"/>
              <a:gd name="connsiteY6-988" fmla="*/ 2204 h 11291"/>
              <a:gd name="connsiteX0-989" fmla="*/ 1069 w 12845"/>
              <a:gd name="connsiteY0-990" fmla="*/ 2204 h 11291"/>
              <a:gd name="connsiteX1-991" fmla="*/ 640 w 12845"/>
              <a:gd name="connsiteY1-992" fmla="*/ 8732 h 11291"/>
              <a:gd name="connsiteX2-993" fmla="*/ 6791 w 12845"/>
              <a:gd name="connsiteY2-994" fmla="*/ 11277 h 11291"/>
              <a:gd name="connsiteX3-995" fmla="*/ 12243 w 12845"/>
              <a:gd name="connsiteY3-996" fmla="*/ 7954 h 11291"/>
              <a:gd name="connsiteX4-997" fmla="*/ 12026 w 12845"/>
              <a:gd name="connsiteY4-998" fmla="*/ 2752 h 11291"/>
              <a:gd name="connsiteX5-999" fmla="*/ 6160 w 12845"/>
              <a:gd name="connsiteY5-1000" fmla="*/ 7 h 11291"/>
              <a:gd name="connsiteX6-1001" fmla="*/ 1069 w 12845"/>
              <a:gd name="connsiteY6-1002" fmla="*/ 2204 h 11291"/>
              <a:gd name="connsiteX0-1003" fmla="*/ 1069 w 12843"/>
              <a:gd name="connsiteY0-1004" fmla="*/ 2204 h 11291"/>
              <a:gd name="connsiteX1-1005" fmla="*/ 640 w 12843"/>
              <a:gd name="connsiteY1-1006" fmla="*/ 8732 h 11291"/>
              <a:gd name="connsiteX2-1007" fmla="*/ 6791 w 12843"/>
              <a:gd name="connsiteY2-1008" fmla="*/ 11277 h 11291"/>
              <a:gd name="connsiteX3-1009" fmla="*/ 12243 w 12843"/>
              <a:gd name="connsiteY3-1010" fmla="*/ 7954 h 11291"/>
              <a:gd name="connsiteX4-1011" fmla="*/ 12026 w 12843"/>
              <a:gd name="connsiteY4-1012" fmla="*/ 2752 h 11291"/>
              <a:gd name="connsiteX5-1013" fmla="*/ 6160 w 12843"/>
              <a:gd name="connsiteY5-1014" fmla="*/ 7 h 11291"/>
              <a:gd name="connsiteX6-1015" fmla="*/ 1069 w 12843"/>
              <a:gd name="connsiteY6-1016" fmla="*/ 2204 h 11291"/>
              <a:gd name="connsiteX0-1017" fmla="*/ 1069 w 12913"/>
              <a:gd name="connsiteY0-1018" fmla="*/ 2204 h 11291"/>
              <a:gd name="connsiteX1-1019" fmla="*/ 640 w 12913"/>
              <a:gd name="connsiteY1-1020" fmla="*/ 8732 h 11291"/>
              <a:gd name="connsiteX2-1021" fmla="*/ 6791 w 12913"/>
              <a:gd name="connsiteY2-1022" fmla="*/ 11277 h 11291"/>
              <a:gd name="connsiteX3-1023" fmla="*/ 12243 w 12913"/>
              <a:gd name="connsiteY3-1024" fmla="*/ 7954 h 11291"/>
              <a:gd name="connsiteX4-1025" fmla="*/ 12026 w 12913"/>
              <a:gd name="connsiteY4-1026" fmla="*/ 2752 h 11291"/>
              <a:gd name="connsiteX5-1027" fmla="*/ 6160 w 12913"/>
              <a:gd name="connsiteY5-1028" fmla="*/ 7 h 11291"/>
              <a:gd name="connsiteX6-1029" fmla="*/ 1069 w 12913"/>
              <a:gd name="connsiteY6-1030" fmla="*/ 2204 h 11291"/>
              <a:gd name="connsiteX0-1031" fmla="*/ 1069 w 12928"/>
              <a:gd name="connsiteY0-1032" fmla="*/ 2204 h 11293"/>
              <a:gd name="connsiteX1-1033" fmla="*/ 640 w 12928"/>
              <a:gd name="connsiteY1-1034" fmla="*/ 8732 h 11293"/>
              <a:gd name="connsiteX2-1035" fmla="*/ 6791 w 12928"/>
              <a:gd name="connsiteY2-1036" fmla="*/ 11277 h 11293"/>
              <a:gd name="connsiteX3-1037" fmla="*/ 12373 w 12928"/>
              <a:gd name="connsiteY3-1038" fmla="*/ 7898 h 11293"/>
              <a:gd name="connsiteX4-1039" fmla="*/ 12026 w 12928"/>
              <a:gd name="connsiteY4-1040" fmla="*/ 2752 h 11293"/>
              <a:gd name="connsiteX5-1041" fmla="*/ 6160 w 12928"/>
              <a:gd name="connsiteY5-1042" fmla="*/ 7 h 11293"/>
              <a:gd name="connsiteX6-1043" fmla="*/ 1069 w 12928"/>
              <a:gd name="connsiteY6-1044" fmla="*/ 2204 h 11293"/>
              <a:gd name="connsiteX0-1045" fmla="*/ 1069 w 13029"/>
              <a:gd name="connsiteY0-1046" fmla="*/ 2204 h 11293"/>
              <a:gd name="connsiteX1-1047" fmla="*/ 640 w 13029"/>
              <a:gd name="connsiteY1-1048" fmla="*/ 8732 h 11293"/>
              <a:gd name="connsiteX2-1049" fmla="*/ 6791 w 13029"/>
              <a:gd name="connsiteY2-1050" fmla="*/ 11277 h 11293"/>
              <a:gd name="connsiteX3-1051" fmla="*/ 12373 w 13029"/>
              <a:gd name="connsiteY3-1052" fmla="*/ 7898 h 11293"/>
              <a:gd name="connsiteX4-1053" fmla="*/ 12026 w 13029"/>
              <a:gd name="connsiteY4-1054" fmla="*/ 2752 h 11293"/>
              <a:gd name="connsiteX5-1055" fmla="*/ 6160 w 13029"/>
              <a:gd name="connsiteY5-1056" fmla="*/ 7 h 11293"/>
              <a:gd name="connsiteX6-1057" fmla="*/ 1069 w 13029"/>
              <a:gd name="connsiteY6-1058" fmla="*/ 2204 h 11293"/>
              <a:gd name="connsiteX0-1059" fmla="*/ 1069 w 13009"/>
              <a:gd name="connsiteY0-1060" fmla="*/ 2204 h 11293"/>
              <a:gd name="connsiteX1-1061" fmla="*/ 640 w 13009"/>
              <a:gd name="connsiteY1-1062" fmla="*/ 8732 h 11293"/>
              <a:gd name="connsiteX2-1063" fmla="*/ 6791 w 13009"/>
              <a:gd name="connsiteY2-1064" fmla="*/ 11277 h 11293"/>
              <a:gd name="connsiteX3-1065" fmla="*/ 12373 w 13009"/>
              <a:gd name="connsiteY3-1066" fmla="*/ 7898 h 11293"/>
              <a:gd name="connsiteX4-1067" fmla="*/ 12026 w 13009"/>
              <a:gd name="connsiteY4-1068" fmla="*/ 2752 h 11293"/>
              <a:gd name="connsiteX5-1069" fmla="*/ 6160 w 13009"/>
              <a:gd name="connsiteY5-1070" fmla="*/ 7 h 11293"/>
              <a:gd name="connsiteX6-1071" fmla="*/ 1069 w 13009"/>
              <a:gd name="connsiteY6-1072" fmla="*/ 2204 h 11293"/>
              <a:gd name="connsiteX0-1073" fmla="*/ 1069 w 12999"/>
              <a:gd name="connsiteY0-1074" fmla="*/ 2204 h 11293"/>
              <a:gd name="connsiteX1-1075" fmla="*/ 640 w 12999"/>
              <a:gd name="connsiteY1-1076" fmla="*/ 8732 h 11293"/>
              <a:gd name="connsiteX2-1077" fmla="*/ 6791 w 12999"/>
              <a:gd name="connsiteY2-1078" fmla="*/ 11277 h 11293"/>
              <a:gd name="connsiteX3-1079" fmla="*/ 12373 w 12999"/>
              <a:gd name="connsiteY3-1080" fmla="*/ 7898 h 11293"/>
              <a:gd name="connsiteX4-1081" fmla="*/ 12026 w 12999"/>
              <a:gd name="connsiteY4-1082" fmla="*/ 2752 h 11293"/>
              <a:gd name="connsiteX5-1083" fmla="*/ 6160 w 12999"/>
              <a:gd name="connsiteY5-1084" fmla="*/ 7 h 11293"/>
              <a:gd name="connsiteX6-1085" fmla="*/ 1069 w 12999"/>
              <a:gd name="connsiteY6-1086" fmla="*/ 2204 h 11293"/>
              <a:gd name="connsiteX0-1087" fmla="*/ 1069 w 12999"/>
              <a:gd name="connsiteY0-1088" fmla="*/ 2204 h 11292"/>
              <a:gd name="connsiteX1-1089" fmla="*/ 640 w 12999"/>
              <a:gd name="connsiteY1-1090" fmla="*/ 8732 h 11292"/>
              <a:gd name="connsiteX2-1091" fmla="*/ 6791 w 12999"/>
              <a:gd name="connsiteY2-1092" fmla="*/ 11277 h 11292"/>
              <a:gd name="connsiteX3-1093" fmla="*/ 12373 w 12999"/>
              <a:gd name="connsiteY3-1094" fmla="*/ 7898 h 11292"/>
              <a:gd name="connsiteX4-1095" fmla="*/ 12026 w 12999"/>
              <a:gd name="connsiteY4-1096" fmla="*/ 2752 h 11292"/>
              <a:gd name="connsiteX5-1097" fmla="*/ 6160 w 12999"/>
              <a:gd name="connsiteY5-1098" fmla="*/ 7 h 11292"/>
              <a:gd name="connsiteX6-1099" fmla="*/ 1069 w 12999"/>
              <a:gd name="connsiteY6-1100" fmla="*/ 2204 h 11292"/>
              <a:gd name="connsiteX0-1101" fmla="*/ 1069 w 12999"/>
              <a:gd name="connsiteY0-1102" fmla="*/ 2204 h 11292"/>
              <a:gd name="connsiteX1-1103" fmla="*/ 640 w 12999"/>
              <a:gd name="connsiteY1-1104" fmla="*/ 8732 h 11292"/>
              <a:gd name="connsiteX2-1105" fmla="*/ 6791 w 12999"/>
              <a:gd name="connsiteY2-1106" fmla="*/ 11277 h 11292"/>
              <a:gd name="connsiteX3-1107" fmla="*/ 12373 w 12999"/>
              <a:gd name="connsiteY3-1108" fmla="*/ 7898 h 11292"/>
              <a:gd name="connsiteX4-1109" fmla="*/ 12026 w 12999"/>
              <a:gd name="connsiteY4-1110" fmla="*/ 2752 h 11292"/>
              <a:gd name="connsiteX5-1111" fmla="*/ 6160 w 12999"/>
              <a:gd name="connsiteY5-1112" fmla="*/ 7 h 11292"/>
              <a:gd name="connsiteX6-1113" fmla="*/ 1069 w 12999"/>
              <a:gd name="connsiteY6-1114" fmla="*/ 2204 h 11292"/>
              <a:gd name="connsiteX0-1115" fmla="*/ 1069 w 12832"/>
              <a:gd name="connsiteY0-1116" fmla="*/ 2204 h 11277"/>
              <a:gd name="connsiteX1-1117" fmla="*/ 640 w 12832"/>
              <a:gd name="connsiteY1-1118" fmla="*/ 8732 h 11277"/>
              <a:gd name="connsiteX2-1119" fmla="*/ 6791 w 12832"/>
              <a:gd name="connsiteY2-1120" fmla="*/ 11277 h 11277"/>
              <a:gd name="connsiteX3-1121" fmla="*/ 12092 w 12832"/>
              <a:gd name="connsiteY3-1122" fmla="*/ 8855 h 11277"/>
              <a:gd name="connsiteX4-1123" fmla="*/ 12026 w 12832"/>
              <a:gd name="connsiteY4-1124" fmla="*/ 2752 h 11277"/>
              <a:gd name="connsiteX5-1125" fmla="*/ 6160 w 12832"/>
              <a:gd name="connsiteY5-1126" fmla="*/ 7 h 11277"/>
              <a:gd name="connsiteX6-1127" fmla="*/ 1069 w 12832"/>
              <a:gd name="connsiteY6-1128" fmla="*/ 2204 h 11277"/>
              <a:gd name="connsiteX0-1129" fmla="*/ 930 w 12632"/>
              <a:gd name="connsiteY0-1130" fmla="*/ 2204 h 11636"/>
              <a:gd name="connsiteX1-1131" fmla="*/ 501 w 12632"/>
              <a:gd name="connsiteY1-1132" fmla="*/ 8732 h 11636"/>
              <a:gd name="connsiteX2-1133" fmla="*/ 6301 w 12632"/>
              <a:gd name="connsiteY2-1134" fmla="*/ 11636 h 11636"/>
              <a:gd name="connsiteX3-1135" fmla="*/ 11953 w 12632"/>
              <a:gd name="connsiteY3-1136" fmla="*/ 8855 h 11636"/>
              <a:gd name="connsiteX4-1137" fmla="*/ 11887 w 12632"/>
              <a:gd name="connsiteY4-1138" fmla="*/ 2752 h 11636"/>
              <a:gd name="connsiteX5-1139" fmla="*/ 6021 w 12632"/>
              <a:gd name="connsiteY5-1140" fmla="*/ 7 h 11636"/>
              <a:gd name="connsiteX6-1141" fmla="*/ 930 w 12632"/>
              <a:gd name="connsiteY6-1142" fmla="*/ 2204 h 11636"/>
              <a:gd name="connsiteX0-1143" fmla="*/ 930 w 12632"/>
              <a:gd name="connsiteY0-1144" fmla="*/ 2204 h 11636"/>
              <a:gd name="connsiteX1-1145" fmla="*/ 501 w 12632"/>
              <a:gd name="connsiteY1-1146" fmla="*/ 8732 h 11636"/>
              <a:gd name="connsiteX2-1147" fmla="*/ 6301 w 12632"/>
              <a:gd name="connsiteY2-1148" fmla="*/ 11636 h 11636"/>
              <a:gd name="connsiteX3-1149" fmla="*/ 11953 w 12632"/>
              <a:gd name="connsiteY3-1150" fmla="*/ 8855 h 11636"/>
              <a:gd name="connsiteX4-1151" fmla="*/ 11887 w 12632"/>
              <a:gd name="connsiteY4-1152" fmla="*/ 2752 h 11636"/>
              <a:gd name="connsiteX5-1153" fmla="*/ 6021 w 12632"/>
              <a:gd name="connsiteY5-1154" fmla="*/ 7 h 11636"/>
              <a:gd name="connsiteX6-1155" fmla="*/ 930 w 12632"/>
              <a:gd name="connsiteY6-1156" fmla="*/ 2204 h 11636"/>
              <a:gd name="connsiteX0-1157" fmla="*/ 930 w 12632"/>
              <a:gd name="connsiteY0-1158" fmla="*/ 2204 h 11641"/>
              <a:gd name="connsiteX1-1159" fmla="*/ 501 w 12632"/>
              <a:gd name="connsiteY1-1160" fmla="*/ 8732 h 11641"/>
              <a:gd name="connsiteX2-1161" fmla="*/ 6301 w 12632"/>
              <a:gd name="connsiteY2-1162" fmla="*/ 11636 h 11641"/>
              <a:gd name="connsiteX3-1163" fmla="*/ 11953 w 12632"/>
              <a:gd name="connsiteY3-1164" fmla="*/ 8855 h 11641"/>
              <a:gd name="connsiteX4-1165" fmla="*/ 11887 w 12632"/>
              <a:gd name="connsiteY4-1166" fmla="*/ 2752 h 11641"/>
              <a:gd name="connsiteX5-1167" fmla="*/ 6021 w 12632"/>
              <a:gd name="connsiteY5-1168" fmla="*/ 7 h 11641"/>
              <a:gd name="connsiteX6-1169" fmla="*/ 930 w 12632"/>
              <a:gd name="connsiteY6-1170" fmla="*/ 2204 h 11641"/>
              <a:gd name="connsiteX0-1171" fmla="*/ 935 w 12632"/>
              <a:gd name="connsiteY0-1172" fmla="*/ 2204 h 11880"/>
              <a:gd name="connsiteX1-1173" fmla="*/ 506 w 12632"/>
              <a:gd name="connsiteY1-1174" fmla="*/ 8732 h 11880"/>
              <a:gd name="connsiteX2-1175" fmla="*/ 6376 w 12632"/>
              <a:gd name="connsiteY2-1176" fmla="*/ 11875 h 11880"/>
              <a:gd name="connsiteX3-1177" fmla="*/ 11958 w 12632"/>
              <a:gd name="connsiteY3-1178" fmla="*/ 8855 h 11880"/>
              <a:gd name="connsiteX4-1179" fmla="*/ 11892 w 12632"/>
              <a:gd name="connsiteY4-1180" fmla="*/ 2752 h 11880"/>
              <a:gd name="connsiteX5-1181" fmla="*/ 6026 w 12632"/>
              <a:gd name="connsiteY5-1182" fmla="*/ 7 h 11880"/>
              <a:gd name="connsiteX6-1183" fmla="*/ 935 w 12632"/>
              <a:gd name="connsiteY6-1184" fmla="*/ 2204 h 11880"/>
              <a:gd name="connsiteX0-1185" fmla="*/ 935 w 12671"/>
              <a:gd name="connsiteY0-1186" fmla="*/ 2211 h 11887"/>
              <a:gd name="connsiteX1-1187" fmla="*/ 506 w 12671"/>
              <a:gd name="connsiteY1-1188" fmla="*/ 8739 h 11887"/>
              <a:gd name="connsiteX2-1189" fmla="*/ 6376 w 12671"/>
              <a:gd name="connsiteY2-1190" fmla="*/ 11882 h 11887"/>
              <a:gd name="connsiteX3-1191" fmla="*/ 11958 w 12671"/>
              <a:gd name="connsiteY3-1192" fmla="*/ 8862 h 11887"/>
              <a:gd name="connsiteX4-1193" fmla="*/ 11962 w 12671"/>
              <a:gd name="connsiteY4-1194" fmla="*/ 3038 h 11887"/>
              <a:gd name="connsiteX5-1195" fmla="*/ 6026 w 12671"/>
              <a:gd name="connsiteY5-1196" fmla="*/ 14 h 11887"/>
              <a:gd name="connsiteX6-1197" fmla="*/ 935 w 12671"/>
              <a:gd name="connsiteY6-1198" fmla="*/ 2211 h 11887"/>
              <a:gd name="connsiteX0-1199" fmla="*/ 935 w 12671"/>
              <a:gd name="connsiteY0-1200" fmla="*/ 2211 h 11887"/>
              <a:gd name="connsiteX1-1201" fmla="*/ 506 w 12671"/>
              <a:gd name="connsiteY1-1202" fmla="*/ 8739 h 11887"/>
              <a:gd name="connsiteX2-1203" fmla="*/ 6376 w 12671"/>
              <a:gd name="connsiteY2-1204" fmla="*/ 11882 h 11887"/>
              <a:gd name="connsiteX3-1205" fmla="*/ 11958 w 12671"/>
              <a:gd name="connsiteY3-1206" fmla="*/ 8862 h 11887"/>
              <a:gd name="connsiteX4-1207" fmla="*/ 11962 w 12671"/>
              <a:gd name="connsiteY4-1208" fmla="*/ 3038 h 11887"/>
              <a:gd name="connsiteX5-1209" fmla="*/ 6026 w 12671"/>
              <a:gd name="connsiteY5-1210" fmla="*/ 14 h 11887"/>
              <a:gd name="connsiteX6-1211" fmla="*/ 935 w 12671"/>
              <a:gd name="connsiteY6-1212" fmla="*/ 2211 h 11887"/>
              <a:gd name="connsiteX0-1213" fmla="*/ 935 w 12712"/>
              <a:gd name="connsiteY0-1214" fmla="*/ 2211 h 11887"/>
              <a:gd name="connsiteX1-1215" fmla="*/ 506 w 12712"/>
              <a:gd name="connsiteY1-1216" fmla="*/ 8739 h 11887"/>
              <a:gd name="connsiteX2-1217" fmla="*/ 6376 w 12712"/>
              <a:gd name="connsiteY2-1218" fmla="*/ 11882 h 11887"/>
              <a:gd name="connsiteX3-1219" fmla="*/ 11958 w 12712"/>
              <a:gd name="connsiteY3-1220" fmla="*/ 8862 h 11887"/>
              <a:gd name="connsiteX4-1221" fmla="*/ 11962 w 12712"/>
              <a:gd name="connsiteY4-1222" fmla="*/ 3038 h 11887"/>
              <a:gd name="connsiteX5-1223" fmla="*/ 6026 w 12712"/>
              <a:gd name="connsiteY5-1224" fmla="*/ 14 h 11887"/>
              <a:gd name="connsiteX6-1225" fmla="*/ 935 w 12712"/>
              <a:gd name="connsiteY6-1226" fmla="*/ 2211 h 11887"/>
              <a:gd name="connsiteX0-1227" fmla="*/ 935 w 12712"/>
              <a:gd name="connsiteY0-1228" fmla="*/ 2211 h 11887"/>
              <a:gd name="connsiteX1-1229" fmla="*/ 506 w 12712"/>
              <a:gd name="connsiteY1-1230" fmla="*/ 8739 h 11887"/>
              <a:gd name="connsiteX2-1231" fmla="*/ 6376 w 12712"/>
              <a:gd name="connsiteY2-1232" fmla="*/ 11882 h 11887"/>
              <a:gd name="connsiteX3-1233" fmla="*/ 11958 w 12712"/>
              <a:gd name="connsiteY3-1234" fmla="*/ 8862 h 11887"/>
              <a:gd name="connsiteX4-1235" fmla="*/ 11962 w 12712"/>
              <a:gd name="connsiteY4-1236" fmla="*/ 3038 h 11887"/>
              <a:gd name="connsiteX5-1237" fmla="*/ 6026 w 12712"/>
              <a:gd name="connsiteY5-1238" fmla="*/ 14 h 11887"/>
              <a:gd name="connsiteX6-1239" fmla="*/ 935 w 12712"/>
              <a:gd name="connsiteY6-1240" fmla="*/ 2211 h 11887"/>
              <a:gd name="connsiteX0-1241" fmla="*/ 1037 w 12814"/>
              <a:gd name="connsiteY0-1242" fmla="*/ 2211 h 11882"/>
              <a:gd name="connsiteX1-1243" fmla="*/ 467 w 12814"/>
              <a:gd name="connsiteY1-1244" fmla="*/ 9058 h 11882"/>
              <a:gd name="connsiteX2-1245" fmla="*/ 6478 w 12814"/>
              <a:gd name="connsiteY2-1246" fmla="*/ 11882 h 11882"/>
              <a:gd name="connsiteX3-1247" fmla="*/ 12060 w 12814"/>
              <a:gd name="connsiteY3-1248" fmla="*/ 8862 h 11882"/>
              <a:gd name="connsiteX4-1249" fmla="*/ 12064 w 12814"/>
              <a:gd name="connsiteY4-1250" fmla="*/ 3038 h 11882"/>
              <a:gd name="connsiteX5-1251" fmla="*/ 6128 w 12814"/>
              <a:gd name="connsiteY5-1252" fmla="*/ 14 h 11882"/>
              <a:gd name="connsiteX6-1253" fmla="*/ 1037 w 12814"/>
              <a:gd name="connsiteY6-1254" fmla="*/ 2211 h 11882"/>
              <a:gd name="connsiteX0-1255" fmla="*/ 972 w 12854"/>
              <a:gd name="connsiteY0-1256" fmla="*/ 2328 h 11879"/>
              <a:gd name="connsiteX1-1257" fmla="*/ 507 w 12854"/>
              <a:gd name="connsiteY1-1258" fmla="*/ 9055 h 11879"/>
              <a:gd name="connsiteX2-1259" fmla="*/ 6518 w 12854"/>
              <a:gd name="connsiteY2-1260" fmla="*/ 11879 h 11879"/>
              <a:gd name="connsiteX3-1261" fmla="*/ 12100 w 12854"/>
              <a:gd name="connsiteY3-1262" fmla="*/ 8859 h 11879"/>
              <a:gd name="connsiteX4-1263" fmla="*/ 12104 w 12854"/>
              <a:gd name="connsiteY4-1264" fmla="*/ 3035 h 11879"/>
              <a:gd name="connsiteX5-1265" fmla="*/ 6168 w 12854"/>
              <a:gd name="connsiteY5-1266" fmla="*/ 11 h 11879"/>
              <a:gd name="connsiteX6-1267" fmla="*/ 972 w 12854"/>
              <a:gd name="connsiteY6-1268" fmla="*/ 2328 h 11879"/>
              <a:gd name="connsiteX0-1269" fmla="*/ 997 w 12879"/>
              <a:gd name="connsiteY0-1270" fmla="*/ 2324 h 11875"/>
              <a:gd name="connsiteX1-1271" fmla="*/ 348 w 12879"/>
              <a:gd name="connsiteY1-1272" fmla="*/ 5961 h 11875"/>
              <a:gd name="connsiteX2-1273" fmla="*/ 532 w 12879"/>
              <a:gd name="connsiteY2-1274" fmla="*/ 9051 h 11875"/>
              <a:gd name="connsiteX3-1275" fmla="*/ 6543 w 12879"/>
              <a:gd name="connsiteY3-1276" fmla="*/ 11875 h 11875"/>
              <a:gd name="connsiteX4-1277" fmla="*/ 12125 w 12879"/>
              <a:gd name="connsiteY4-1278" fmla="*/ 8855 h 11875"/>
              <a:gd name="connsiteX5-1279" fmla="*/ 12129 w 12879"/>
              <a:gd name="connsiteY5-1280" fmla="*/ 3031 h 11875"/>
              <a:gd name="connsiteX6-1281" fmla="*/ 6193 w 12879"/>
              <a:gd name="connsiteY6-1282" fmla="*/ 7 h 11875"/>
              <a:gd name="connsiteX7" fmla="*/ 997 w 12879"/>
              <a:gd name="connsiteY7" fmla="*/ 2324 h 11875"/>
              <a:gd name="connsiteX0-1283" fmla="*/ 751 w 12633"/>
              <a:gd name="connsiteY0-1284" fmla="*/ 2324 h 11875"/>
              <a:gd name="connsiteX1-1285" fmla="*/ 102 w 12633"/>
              <a:gd name="connsiteY1-1286" fmla="*/ 5961 h 11875"/>
              <a:gd name="connsiteX2-1287" fmla="*/ 286 w 12633"/>
              <a:gd name="connsiteY2-1288" fmla="*/ 9051 h 11875"/>
              <a:gd name="connsiteX3-1289" fmla="*/ 6297 w 12633"/>
              <a:gd name="connsiteY3-1290" fmla="*/ 11875 h 11875"/>
              <a:gd name="connsiteX4-1291" fmla="*/ 11879 w 12633"/>
              <a:gd name="connsiteY4-1292" fmla="*/ 8855 h 11875"/>
              <a:gd name="connsiteX5-1293" fmla="*/ 11883 w 12633"/>
              <a:gd name="connsiteY5-1294" fmla="*/ 3031 h 11875"/>
              <a:gd name="connsiteX6-1295" fmla="*/ 5947 w 12633"/>
              <a:gd name="connsiteY6-1296" fmla="*/ 7 h 11875"/>
              <a:gd name="connsiteX7-1297" fmla="*/ 751 w 12633"/>
              <a:gd name="connsiteY7-1298" fmla="*/ 2324 h 11875"/>
              <a:gd name="connsiteX0-1299" fmla="*/ 669 w 12551"/>
              <a:gd name="connsiteY0-1300" fmla="*/ 2324 h 11881"/>
              <a:gd name="connsiteX1-1301" fmla="*/ 20 w 12551"/>
              <a:gd name="connsiteY1-1302" fmla="*/ 5961 h 11881"/>
              <a:gd name="connsiteX2-1303" fmla="*/ 735 w 12551"/>
              <a:gd name="connsiteY2-1304" fmla="*/ 9618 h 11881"/>
              <a:gd name="connsiteX3-1305" fmla="*/ 6215 w 12551"/>
              <a:gd name="connsiteY3-1306" fmla="*/ 11875 h 11881"/>
              <a:gd name="connsiteX4-1307" fmla="*/ 11797 w 12551"/>
              <a:gd name="connsiteY4-1308" fmla="*/ 8855 h 11881"/>
              <a:gd name="connsiteX5-1309" fmla="*/ 11801 w 12551"/>
              <a:gd name="connsiteY5-1310" fmla="*/ 3031 h 11881"/>
              <a:gd name="connsiteX6-1311" fmla="*/ 5865 w 12551"/>
              <a:gd name="connsiteY6-1312" fmla="*/ 7 h 11881"/>
              <a:gd name="connsiteX7-1313" fmla="*/ 669 w 12551"/>
              <a:gd name="connsiteY7-1314" fmla="*/ 2324 h 11881"/>
              <a:gd name="connsiteX0-1315" fmla="*/ 734 w 12608"/>
              <a:gd name="connsiteY0-1316" fmla="*/ 2324 h 11636"/>
              <a:gd name="connsiteX1-1317" fmla="*/ 85 w 12608"/>
              <a:gd name="connsiteY1-1318" fmla="*/ 5961 h 11636"/>
              <a:gd name="connsiteX2-1319" fmla="*/ 800 w 12608"/>
              <a:gd name="connsiteY2-1320" fmla="*/ 9618 h 11636"/>
              <a:gd name="connsiteX3-1321" fmla="*/ 6405 w 12608"/>
              <a:gd name="connsiteY3-1322" fmla="*/ 11627 h 11636"/>
              <a:gd name="connsiteX4-1323" fmla="*/ 11862 w 12608"/>
              <a:gd name="connsiteY4-1324" fmla="*/ 8855 h 11636"/>
              <a:gd name="connsiteX5-1325" fmla="*/ 11866 w 12608"/>
              <a:gd name="connsiteY5-1326" fmla="*/ 3031 h 11636"/>
              <a:gd name="connsiteX6-1327" fmla="*/ 5930 w 12608"/>
              <a:gd name="connsiteY6-1328" fmla="*/ 7 h 11636"/>
              <a:gd name="connsiteX7-1329" fmla="*/ 734 w 12608"/>
              <a:gd name="connsiteY7-1330" fmla="*/ 2324 h 11636"/>
              <a:gd name="connsiteX0-1331" fmla="*/ 734 w 12608"/>
              <a:gd name="connsiteY0-1332" fmla="*/ 2324 h 11628"/>
              <a:gd name="connsiteX1-1333" fmla="*/ 85 w 12608"/>
              <a:gd name="connsiteY1-1334" fmla="*/ 5961 h 11628"/>
              <a:gd name="connsiteX2-1335" fmla="*/ 800 w 12608"/>
              <a:gd name="connsiteY2-1336" fmla="*/ 9618 h 11628"/>
              <a:gd name="connsiteX3-1337" fmla="*/ 6405 w 12608"/>
              <a:gd name="connsiteY3-1338" fmla="*/ 11627 h 11628"/>
              <a:gd name="connsiteX4-1339" fmla="*/ 11862 w 12608"/>
              <a:gd name="connsiteY4-1340" fmla="*/ 8855 h 11628"/>
              <a:gd name="connsiteX5-1341" fmla="*/ 11866 w 12608"/>
              <a:gd name="connsiteY5-1342" fmla="*/ 3031 h 11628"/>
              <a:gd name="connsiteX6-1343" fmla="*/ 5930 w 12608"/>
              <a:gd name="connsiteY6-1344" fmla="*/ 7 h 11628"/>
              <a:gd name="connsiteX7-1345" fmla="*/ 734 w 12608"/>
              <a:gd name="connsiteY7-1346" fmla="*/ 2324 h 11628"/>
              <a:gd name="connsiteX0-1347" fmla="*/ 734 w 12608"/>
              <a:gd name="connsiteY0-1348" fmla="*/ 2324 h 11634"/>
              <a:gd name="connsiteX1-1349" fmla="*/ 85 w 12608"/>
              <a:gd name="connsiteY1-1350" fmla="*/ 5961 h 11634"/>
              <a:gd name="connsiteX2-1351" fmla="*/ 800 w 12608"/>
              <a:gd name="connsiteY2-1352" fmla="*/ 9618 h 11634"/>
              <a:gd name="connsiteX3-1353" fmla="*/ 6405 w 12608"/>
              <a:gd name="connsiteY3-1354" fmla="*/ 11627 h 11634"/>
              <a:gd name="connsiteX4-1355" fmla="*/ 11862 w 12608"/>
              <a:gd name="connsiteY4-1356" fmla="*/ 8855 h 11634"/>
              <a:gd name="connsiteX5-1357" fmla="*/ 11866 w 12608"/>
              <a:gd name="connsiteY5-1358" fmla="*/ 3031 h 11634"/>
              <a:gd name="connsiteX6-1359" fmla="*/ 5930 w 12608"/>
              <a:gd name="connsiteY6-1360" fmla="*/ 7 h 11634"/>
              <a:gd name="connsiteX7-1361" fmla="*/ 734 w 12608"/>
              <a:gd name="connsiteY7-1362" fmla="*/ 2324 h 11634"/>
              <a:gd name="connsiteX0-1363" fmla="*/ 740 w 12607"/>
              <a:gd name="connsiteY0-1364" fmla="*/ 2324 h 11669"/>
              <a:gd name="connsiteX1-1365" fmla="*/ 91 w 12607"/>
              <a:gd name="connsiteY1-1366" fmla="*/ 5961 h 11669"/>
              <a:gd name="connsiteX2-1367" fmla="*/ 806 w 12607"/>
              <a:gd name="connsiteY2-1368" fmla="*/ 9618 h 11669"/>
              <a:gd name="connsiteX3-1369" fmla="*/ 6536 w 12607"/>
              <a:gd name="connsiteY3-1370" fmla="*/ 11662 h 11669"/>
              <a:gd name="connsiteX4-1371" fmla="*/ 11868 w 12607"/>
              <a:gd name="connsiteY4-1372" fmla="*/ 8855 h 11669"/>
              <a:gd name="connsiteX5-1373" fmla="*/ 11872 w 12607"/>
              <a:gd name="connsiteY5-1374" fmla="*/ 3031 h 11669"/>
              <a:gd name="connsiteX6-1375" fmla="*/ 5936 w 12607"/>
              <a:gd name="connsiteY6-1376" fmla="*/ 7 h 11669"/>
              <a:gd name="connsiteX7-1377" fmla="*/ 740 w 12607"/>
              <a:gd name="connsiteY7-1378" fmla="*/ 2324 h 11669"/>
              <a:gd name="connsiteX0-1379" fmla="*/ 740 w 12458"/>
              <a:gd name="connsiteY0-1380" fmla="*/ 2324 h 11665"/>
              <a:gd name="connsiteX1-1381" fmla="*/ 91 w 12458"/>
              <a:gd name="connsiteY1-1382" fmla="*/ 5961 h 11665"/>
              <a:gd name="connsiteX2-1383" fmla="*/ 806 w 12458"/>
              <a:gd name="connsiteY2-1384" fmla="*/ 9618 h 11665"/>
              <a:gd name="connsiteX3-1385" fmla="*/ 6536 w 12458"/>
              <a:gd name="connsiteY3-1386" fmla="*/ 11662 h 11665"/>
              <a:gd name="connsiteX4-1387" fmla="*/ 11493 w 12458"/>
              <a:gd name="connsiteY4-1388" fmla="*/ 9174 h 11665"/>
              <a:gd name="connsiteX5-1389" fmla="*/ 11872 w 12458"/>
              <a:gd name="connsiteY5-1390" fmla="*/ 3031 h 11665"/>
              <a:gd name="connsiteX6-1391" fmla="*/ 5936 w 12458"/>
              <a:gd name="connsiteY6-1392" fmla="*/ 7 h 11665"/>
              <a:gd name="connsiteX7-1393" fmla="*/ 740 w 12458"/>
              <a:gd name="connsiteY7-1394" fmla="*/ 2324 h 11665"/>
              <a:gd name="connsiteX0-1395" fmla="*/ 740 w 12551"/>
              <a:gd name="connsiteY0-1396" fmla="*/ 2324 h 11665"/>
              <a:gd name="connsiteX1-1397" fmla="*/ 91 w 12551"/>
              <a:gd name="connsiteY1-1398" fmla="*/ 5961 h 11665"/>
              <a:gd name="connsiteX2-1399" fmla="*/ 806 w 12551"/>
              <a:gd name="connsiteY2-1400" fmla="*/ 9618 h 11665"/>
              <a:gd name="connsiteX3-1401" fmla="*/ 6536 w 12551"/>
              <a:gd name="connsiteY3-1402" fmla="*/ 11662 h 11665"/>
              <a:gd name="connsiteX4-1403" fmla="*/ 11493 w 12551"/>
              <a:gd name="connsiteY4-1404" fmla="*/ 9174 h 11665"/>
              <a:gd name="connsiteX5-1405" fmla="*/ 11872 w 12551"/>
              <a:gd name="connsiteY5-1406" fmla="*/ 3031 h 11665"/>
              <a:gd name="connsiteX6-1407" fmla="*/ 5936 w 12551"/>
              <a:gd name="connsiteY6-1408" fmla="*/ 7 h 11665"/>
              <a:gd name="connsiteX7-1409" fmla="*/ 740 w 12551"/>
              <a:gd name="connsiteY7-1410" fmla="*/ 2324 h 11665"/>
              <a:gd name="connsiteX0-1411" fmla="*/ 740 w 12530"/>
              <a:gd name="connsiteY0-1412" fmla="*/ 2324 h 11665"/>
              <a:gd name="connsiteX1-1413" fmla="*/ 91 w 12530"/>
              <a:gd name="connsiteY1-1414" fmla="*/ 5961 h 11665"/>
              <a:gd name="connsiteX2-1415" fmla="*/ 806 w 12530"/>
              <a:gd name="connsiteY2-1416" fmla="*/ 9618 h 11665"/>
              <a:gd name="connsiteX3-1417" fmla="*/ 6536 w 12530"/>
              <a:gd name="connsiteY3-1418" fmla="*/ 11662 h 11665"/>
              <a:gd name="connsiteX4-1419" fmla="*/ 11493 w 12530"/>
              <a:gd name="connsiteY4-1420" fmla="*/ 9174 h 11665"/>
              <a:gd name="connsiteX5-1421" fmla="*/ 11872 w 12530"/>
              <a:gd name="connsiteY5-1422" fmla="*/ 3031 h 11665"/>
              <a:gd name="connsiteX6-1423" fmla="*/ 5936 w 12530"/>
              <a:gd name="connsiteY6-1424" fmla="*/ 7 h 11665"/>
              <a:gd name="connsiteX7-1425" fmla="*/ 740 w 12530"/>
              <a:gd name="connsiteY7-1426" fmla="*/ 2324 h 11665"/>
              <a:gd name="connsiteX0-1427" fmla="*/ 740 w 12502"/>
              <a:gd name="connsiteY0-1428" fmla="*/ 2333 h 11674"/>
              <a:gd name="connsiteX1-1429" fmla="*/ 91 w 12502"/>
              <a:gd name="connsiteY1-1430" fmla="*/ 5970 h 11674"/>
              <a:gd name="connsiteX2-1431" fmla="*/ 806 w 12502"/>
              <a:gd name="connsiteY2-1432" fmla="*/ 9627 h 11674"/>
              <a:gd name="connsiteX3-1433" fmla="*/ 6536 w 12502"/>
              <a:gd name="connsiteY3-1434" fmla="*/ 11671 h 11674"/>
              <a:gd name="connsiteX4-1435" fmla="*/ 11493 w 12502"/>
              <a:gd name="connsiteY4-1436" fmla="*/ 9183 h 11674"/>
              <a:gd name="connsiteX5-1437" fmla="*/ 11934 w 12502"/>
              <a:gd name="connsiteY5-1438" fmla="*/ 3465 h 11674"/>
              <a:gd name="connsiteX6-1439" fmla="*/ 5936 w 12502"/>
              <a:gd name="connsiteY6-1440" fmla="*/ 16 h 11674"/>
              <a:gd name="connsiteX7-1441" fmla="*/ 740 w 12502"/>
              <a:gd name="connsiteY7-1442" fmla="*/ 2333 h 11674"/>
              <a:gd name="connsiteX0-1443" fmla="*/ 740 w 12502"/>
              <a:gd name="connsiteY0-1444" fmla="*/ 2229 h 11570"/>
              <a:gd name="connsiteX1-1445" fmla="*/ 91 w 12502"/>
              <a:gd name="connsiteY1-1446" fmla="*/ 5866 h 11570"/>
              <a:gd name="connsiteX2-1447" fmla="*/ 806 w 12502"/>
              <a:gd name="connsiteY2-1448" fmla="*/ 9523 h 11570"/>
              <a:gd name="connsiteX3-1449" fmla="*/ 6536 w 12502"/>
              <a:gd name="connsiteY3-1450" fmla="*/ 11567 h 11570"/>
              <a:gd name="connsiteX4-1451" fmla="*/ 11493 w 12502"/>
              <a:gd name="connsiteY4-1452" fmla="*/ 9079 h 11570"/>
              <a:gd name="connsiteX5-1453" fmla="*/ 11934 w 12502"/>
              <a:gd name="connsiteY5-1454" fmla="*/ 3361 h 11570"/>
              <a:gd name="connsiteX6-1455" fmla="*/ 6155 w 12502"/>
              <a:gd name="connsiteY6-1456" fmla="*/ 18 h 11570"/>
              <a:gd name="connsiteX7-1457" fmla="*/ 740 w 12502"/>
              <a:gd name="connsiteY7-1458" fmla="*/ 2229 h 11570"/>
              <a:gd name="connsiteX0-1459" fmla="*/ 740 w 12502"/>
              <a:gd name="connsiteY0-1460" fmla="*/ 2232 h 11573"/>
              <a:gd name="connsiteX1-1461" fmla="*/ 91 w 12502"/>
              <a:gd name="connsiteY1-1462" fmla="*/ 5869 h 11573"/>
              <a:gd name="connsiteX2-1463" fmla="*/ 806 w 12502"/>
              <a:gd name="connsiteY2-1464" fmla="*/ 9526 h 11573"/>
              <a:gd name="connsiteX3-1465" fmla="*/ 6536 w 12502"/>
              <a:gd name="connsiteY3-1466" fmla="*/ 11570 h 11573"/>
              <a:gd name="connsiteX4-1467" fmla="*/ 11493 w 12502"/>
              <a:gd name="connsiteY4-1468" fmla="*/ 9082 h 11573"/>
              <a:gd name="connsiteX5-1469" fmla="*/ 11934 w 12502"/>
              <a:gd name="connsiteY5-1470" fmla="*/ 3364 h 11573"/>
              <a:gd name="connsiteX6-1471" fmla="*/ 6155 w 12502"/>
              <a:gd name="connsiteY6-1472" fmla="*/ 21 h 11573"/>
              <a:gd name="connsiteX7-1473" fmla="*/ 740 w 12502"/>
              <a:gd name="connsiteY7-1474" fmla="*/ 2232 h 11573"/>
              <a:gd name="connsiteX0-1475" fmla="*/ 740 w 12502"/>
              <a:gd name="connsiteY0-1476" fmla="*/ 2232 h 11574"/>
              <a:gd name="connsiteX1-1477" fmla="*/ 91 w 12502"/>
              <a:gd name="connsiteY1-1478" fmla="*/ 5869 h 11574"/>
              <a:gd name="connsiteX2-1479" fmla="*/ 806 w 12502"/>
              <a:gd name="connsiteY2-1480" fmla="*/ 9597 h 11574"/>
              <a:gd name="connsiteX3-1481" fmla="*/ 6536 w 12502"/>
              <a:gd name="connsiteY3-1482" fmla="*/ 11570 h 11574"/>
              <a:gd name="connsiteX4-1483" fmla="*/ 11493 w 12502"/>
              <a:gd name="connsiteY4-1484" fmla="*/ 9082 h 11574"/>
              <a:gd name="connsiteX5-1485" fmla="*/ 11934 w 12502"/>
              <a:gd name="connsiteY5-1486" fmla="*/ 3364 h 11574"/>
              <a:gd name="connsiteX6-1487" fmla="*/ 6155 w 12502"/>
              <a:gd name="connsiteY6-1488" fmla="*/ 21 h 11574"/>
              <a:gd name="connsiteX7-1489" fmla="*/ 740 w 12502"/>
              <a:gd name="connsiteY7-1490" fmla="*/ 2232 h 11574"/>
              <a:gd name="connsiteX0-1491" fmla="*/ 748 w 12510"/>
              <a:gd name="connsiteY0-1492" fmla="*/ 2232 h 11577"/>
              <a:gd name="connsiteX1-1493" fmla="*/ 99 w 12510"/>
              <a:gd name="connsiteY1-1494" fmla="*/ 5869 h 11577"/>
              <a:gd name="connsiteX2-1495" fmla="*/ 814 w 12510"/>
              <a:gd name="connsiteY2-1496" fmla="*/ 9597 h 11577"/>
              <a:gd name="connsiteX3-1497" fmla="*/ 6544 w 12510"/>
              <a:gd name="connsiteY3-1498" fmla="*/ 11570 h 11577"/>
              <a:gd name="connsiteX4-1499" fmla="*/ 11501 w 12510"/>
              <a:gd name="connsiteY4-1500" fmla="*/ 9082 h 11577"/>
              <a:gd name="connsiteX5-1501" fmla="*/ 11942 w 12510"/>
              <a:gd name="connsiteY5-1502" fmla="*/ 3364 h 11577"/>
              <a:gd name="connsiteX6-1503" fmla="*/ 6163 w 12510"/>
              <a:gd name="connsiteY6-1504" fmla="*/ 21 h 11577"/>
              <a:gd name="connsiteX7-1505" fmla="*/ 748 w 12510"/>
              <a:gd name="connsiteY7-1506" fmla="*/ 2232 h 11577"/>
              <a:gd name="connsiteX0-1507" fmla="*/ 964 w 12726"/>
              <a:gd name="connsiteY0-1508" fmla="*/ 2228 h 11570"/>
              <a:gd name="connsiteX1-1509" fmla="*/ 34 w 12726"/>
              <a:gd name="connsiteY1-1510" fmla="*/ 5833 h 11570"/>
              <a:gd name="connsiteX2-1511" fmla="*/ 1030 w 12726"/>
              <a:gd name="connsiteY2-1512" fmla="*/ 9593 h 11570"/>
              <a:gd name="connsiteX3-1513" fmla="*/ 6760 w 12726"/>
              <a:gd name="connsiteY3-1514" fmla="*/ 11566 h 11570"/>
              <a:gd name="connsiteX4-1515" fmla="*/ 11717 w 12726"/>
              <a:gd name="connsiteY4-1516" fmla="*/ 9078 h 11570"/>
              <a:gd name="connsiteX5-1517" fmla="*/ 12158 w 12726"/>
              <a:gd name="connsiteY5-1518" fmla="*/ 3360 h 11570"/>
              <a:gd name="connsiteX6-1519" fmla="*/ 6379 w 12726"/>
              <a:gd name="connsiteY6-1520" fmla="*/ 17 h 11570"/>
              <a:gd name="connsiteX7-1521" fmla="*/ 964 w 12726"/>
              <a:gd name="connsiteY7-1522" fmla="*/ 2228 h 11570"/>
              <a:gd name="connsiteX0-1523" fmla="*/ 979 w 12741"/>
              <a:gd name="connsiteY0-1524" fmla="*/ 2228 h 11609"/>
              <a:gd name="connsiteX1-1525" fmla="*/ 49 w 12741"/>
              <a:gd name="connsiteY1-1526" fmla="*/ 5833 h 11609"/>
              <a:gd name="connsiteX2-1527" fmla="*/ 1635 w 12741"/>
              <a:gd name="connsiteY2-1528" fmla="*/ 10295 h 11609"/>
              <a:gd name="connsiteX3-1529" fmla="*/ 6775 w 12741"/>
              <a:gd name="connsiteY3-1530" fmla="*/ 11566 h 11609"/>
              <a:gd name="connsiteX4-1531" fmla="*/ 11732 w 12741"/>
              <a:gd name="connsiteY4-1532" fmla="*/ 9078 h 11609"/>
              <a:gd name="connsiteX5-1533" fmla="*/ 12173 w 12741"/>
              <a:gd name="connsiteY5-1534" fmla="*/ 3360 h 11609"/>
              <a:gd name="connsiteX6-1535" fmla="*/ 6394 w 12741"/>
              <a:gd name="connsiteY6-1536" fmla="*/ 17 h 11609"/>
              <a:gd name="connsiteX7-1537" fmla="*/ 979 w 12741"/>
              <a:gd name="connsiteY7-1538" fmla="*/ 2228 h 11609"/>
              <a:gd name="connsiteX0-1539" fmla="*/ 1095 w 12716"/>
              <a:gd name="connsiteY0-1540" fmla="*/ 1601 h 11652"/>
              <a:gd name="connsiteX1-1541" fmla="*/ 24 w 12716"/>
              <a:gd name="connsiteY1-1542" fmla="*/ 5876 h 11652"/>
              <a:gd name="connsiteX2-1543" fmla="*/ 1610 w 12716"/>
              <a:gd name="connsiteY2-1544" fmla="*/ 10338 h 11652"/>
              <a:gd name="connsiteX3-1545" fmla="*/ 6750 w 12716"/>
              <a:gd name="connsiteY3-1546" fmla="*/ 11609 h 11652"/>
              <a:gd name="connsiteX4-1547" fmla="*/ 11707 w 12716"/>
              <a:gd name="connsiteY4-1548" fmla="*/ 9121 h 11652"/>
              <a:gd name="connsiteX5-1549" fmla="*/ 12148 w 12716"/>
              <a:gd name="connsiteY5-1550" fmla="*/ 3403 h 11652"/>
              <a:gd name="connsiteX6-1551" fmla="*/ 6369 w 12716"/>
              <a:gd name="connsiteY6-1552" fmla="*/ 60 h 11652"/>
              <a:gd name="connsiteX7-1553" fmla="*/ 1095 w 12716"/>
              <a:gd name="connsiteY7-1554" fmla="*/ 1601 h 11652"/>
              <a:gd name="connsiteX0-1555" fmla="*/ 434 w 12055"/>
              <a:gd name="connsiteY0-1556" fmla="*/ 1601 h 11740"/>
              <a:gd name="connsiteX1-1557" fmla="*/ 949 w 12055"/>
              <a:gd name="connsiteY1-1558" fmla="*/ 10338 h 11740"/>
              <a:gd name="connsiteX2-1559" fmla="*/ 6089 w 12055"/>
              <a:gd name="connsiteY2-1560" fmla="*/ 11609 h 11740"/>
              <a:gd name="connsiteX3-1561" fmla="*/ 11046 w 12055"/>
              <a:gd name="connsiteY3-1562" fmla="*/ 9121 h 11740"/>
              <a:gd name="connsiteX4-1563" fmla="*/ 11487 w 12055"/>
              <a:gd name="connsiteY4-1564" fmla="*/ 3403 h 11740"/>
              <a:gd name="connsiteX5-1565" fmla="*/ 5708 w 12055"/>
              <a:gd name="connsiteY5-1566" fmla="*/ 60 h 11740"/>
              <a:gd name="connsiteX6-1567" fmla="*/ 434 w 12055"/>
              <a:gd name="connsiteY6-1568" fmla="*/ 1601 h 11740"/>
              <a:gd name="connsiteX0-1569" fmla="*/ 646 w 12267"/>
              <a:gd name="connsiteY0-1570" fmla="*/ 1653 h 11675"/>
              <a:gd name="connsiteX1-1571" fmla="*/ 711 w 12267"/>
              <a:gd name="connsiteY1-1572" fmla="*/ 9752 h 11675"/>
              <a:gd name="connsiteX2-1573" fmla="*/ 6301 w 12267"/>
              <a:gd name="connsiteY2-1574" fmla="*/ 11661 h 11675"/>
              <a:gd name="connsiteX3-1575" fmla="*/ 11258 w 12267"/>
              <a:gd name="connsiteY3-1576" fmla="*/ 9173 h 11675"/>
              <a:gd name="connsiteX4-1577" fmla="*/ 11699 w 12267"/>
              <a:gd name="connsiteY4-1578" fmla="*/ 3455 h 11675"/>
              <a:gd name="connsiteX5-1579" fmla="*/ 5920 w 12267"/>
              <a:gd name="connsiteY5-1580" fmla="*/ 112 h 11675"/>
              <a:gd name="connsiteX6-1581" fmla="*/ 646 w 12267"/>
              <a:gd name="connsiteY6-1582" fmla="*/ 1653 h 11675"/>
              <a:gd name="connsiteX0-1583" fmla="*/ 995 w 12616"/>
              <a:gd name="connsiteY0-1584" fmla="*/ 1653 h 11714"/>
              <a:gd name="connsiteX1-1585" fmla="*/ 1060 w 12616"/>
              <a:gd name="connsiteY1-1586" fmla="*/ 9752 h 11714"/>
              <a:gd name="connsiteX2-1587" fmla="*/ 6650 w 12616"/>
              <a:gd name="connsiteY2-1588" fmla="*/ 11661 h 11714"/>
              <a:gd name="connsiteX3-1589" fmla="*/ 11607 w 12616"/>
              <a:gd name="connsiteY3-1590" fmla="*/ 9173 h 11714"/>
              <a:gd name="connsiteX4-1591" fmla="*/ 12048 w 12616"/>
              <a:gd name="connsiteY4-1592" fmla="*/ 3455 h 11714"/>
              <a:gd name="connsiteX5-1593" fmla="*/ 6269 w 12616"/>
              <a:gd name="connsiteY5-1594" fmla="*/ 112 h 11714"/>
              <a:gd name="connsiteX6-1595" fmla="*/ 995 w 12616"/>
              <a:gd name="connsiteY6-1596" fmla="*/ 1653 h 11714"/>
              <a:gd name="connsiteX0-1597" fmla="*/ 601 w 12334"/>
              <a:gd name="connsiteY0-1598" fmla="*/ 1865 h 11631"/>
              <a:gd name="connsiteX1-1599" fmla="*/ 778 w 12334"/>
              <a:gd name="connsiteY1-1600" fmla="*/ 9709 h 11631"/>
              <a:gd name="connsiteX2-1601" fmla="*/ 6368 w 12334"/>
              <a:gd name="connsiteY2-1602" fmla="*/ 11618 h 11631"/>
              <a:gd name="connsiteX3-1603" fmla="*/ 11325 w 12334"/>
              <a:gd name="connsiteY3-1604" fmla="*/ 9130 h 11631"/>
              <a:gd name="connsiteX4-1605" fmla="*/ 11766 w 12334"/>
              <a:gd name="connsiteY4-1606" fmla="*/ 3412 h 11631"/>
              <a:gd name="connsiteX5-1607" fmla="*/ 5987 w 12334"/>
              <a:gd name="connsiteY5-1608" fmla="*/ 69 h 11631"/>
              <a:gd name="connsiteX6-1609" fmla="*/ 601 w 12334"/>
              <a:gd name="connsiteY6-1610" fmla="*/ 1865 h 11631"/>
              <a:gd name="connsiteX0-1611" fmla="*/ 579 w 12368"/>
              <a:gd name="connsiteY0-1612" fmla="*/ 2062 h 11604"/>
              <a:gd name="connsiteX1-1613" fmla="*/ 812 w 12368"/>
              <a:gd name="connsiteY1-1614" fmla="*/ 9683 h 11604"/>
              <a:gd name="connsiteX2-1615" fmla="*/ 6402 w 12368"/>
              <a:gd name="connsiteY2-1616" fmla="*/ 11592 h 11604"/>
              <a:gd name="connsiteX3-1617" fmla="*/ 11359 w 12368"/>
              <a:gd name="connsiteY3-1618" fmla="*/ 9104 h 11604"/>
              <a:gd name="connsiteX4-1619" fmla="*/ 11800 w 12368"/>
              <a:gd name="connsiteY4-1620" fmla="*/ 3386 h 11604"/>
              <a:gd name="connsiteX5-1621" fmla="*/ 6021 w 12368"/>
              <a:gd name="connsiteY5-1622" fmla="*/ 43 h 11604"/>
              <a:gd name="connsiteX6-1623" fmla="*/ 579 w 12368"/>
              <a:gd name="connsiteY6-1624" fmla="*/ 2062 h 11604"/>
              <a:gd name="connsiteX0-1625" fmla="*/ 779 w 12568"/>
              <a:gd name="connsiteY0-1626" fmla="*/ 2121 h 11663"/>
              <a:gd name="connsiteX1-1627" fmla="*/ 1012 w 12568"/>
              <a:gd name="connsiteY1-1628" fmla="*/ 9742 h 11663"/>
              <a:gd name="connsiteX2-1629" fmla="*/ 6602 w 12568"/>
              <a:gd name="connsiteY2-1630" fmla="*/ 11651 h 11663"/>
              <a:gd name="connsiteX3-1631" fmla="*/ 11559 w 12568"/>
              <a:gd name="connsiteY3-1632" fmla="*/ 9163 h 11663"/>
              <a:gd name="connsiteX4-1633" fmla="*/ 12000 w 12568"/>
              <a:gd name="connsiteY4-1634" fmla="*/ 3445 h 11663"/>
              <a:gd name="connsiteX5-1635" fmla="*/ 6221 w 12568"/>
              <a:gd name="connsiteY5-1636" fmla="*/ 102 h 11663"/>
              <a:gd name="connsiteX6-1637" fmla="*/ 779 w 12568"/>
              <a:gd name="connsiteY6-1638" fmla="*/ 2121 h 11663"/>
              <a:gd name="connsiteX0-1639" fmla="*/ 736 w 12666"/>
              <a:gd name="connsiteY0-1640" fmla="*/ 2525 h 11588"/>
              <a:gd name="connsiteX1-1641" fmla="*/ 1110 w 12666"/>
              <a:gd name="connsiteY1-1642" fmla="*/ 9668 h 11588"/>
              <a:gd name="connsiteX2-1643" fmla="*/ 6700 w 12666"/>
              <a:gd name="connsiteY2-1644" fmla="*/ 11577 h 11588"/>
              <a:gd name="connsiteX3-1645" fmla="*/ 11657 w 12666"/>
              <a:gd name="connsiteY3-1646" fmla="*/ 9089 h 11588"/>
              <a:gd name="connsiteX4-1647" fmla="*/ 12098 w 12666"/>
              <a:gd name="connsiteY4-1648" fmla="*/ 3371 h 11588"/>
              <a:gd name="connsiteX5-1649" fmla="*/ 6319 w 12666"/>
              <a:gd name="connsiteY5-1650" fmla="*/ 28 h 11588"/>
              <a:gd name="connsiteX6-1651" fmla="*/ 736 w 12666"/>
              <a:gd name="connsiteY6-1652" fmla="*/ 2525 h 11588"/>
              <a:gd name="connsiteX0-1653" fmla="*/ 533 w 12463"/>
              <a:gd name="connsiteY0-1654" fmla="*/ 2636 h 11699"/>
              <a:gd name="connsiteX1-1655" fmla="*/ 907 w 12463"/>
              <a:gd name="connsiteY1-1656" fmla="*/ 9779 h 11699"/>
              <a:gd name="connsiteX2-1657" fmla="*/ 6497 w 12463"/>
              <a:gd name="connsiteY2-1658" fmla="*/ 11688 h 11699"/>
              <a:gd name="connsiteX3-1659" fmla="*/ 11454 w 12463"/>
              <a:gd name="connsiteY3-1660" fmla="*/ 9200 h 11699"/>
              <a:gd name="connsiteX4-1661" fmla="*/ 11895 w 12463"/>
              <a:gd name="connsiteY4-1662" fmla="*/ 3482 h 11699"/>
              <a:gd name="connsiteX5-1663" fmla="*/ 6144 w 12463"/>
              <a:gd name="connsiteY5-1664" fmla="*/ 11 h 11699"/>
              <a:gd name="connsiteX6-1665" fmla="*/ 533 w 12463"/>
              <a:gd name="connsiteY6-1666" fmla="*/ 2636 h 11699"/>
              <a:gd name="connsiteX0-1667" fmla="*/ 677 w 12607"/>
              <a:gd name="connsiteY0-1668" fmla="*/ 2637 h 11700"/>
              <a:gd name="connsiteX1-1669" fmla="*/ 1051 w 12607"/>
              <a:gd name="connsiteY1-1670" fmla="*/ 9780 h 11700"/>
              <a:gd name="connsiteX2-1671" fmla="*/ 6641 w 12607"/>
              <a:gd name="connsiteY2-1672" fmla="*/ 11689 h 11700"/>
              <a:gd name="connsiteX3-1673" fmla="*/ 11598 w 12607"/>
              <a:gd name="connsiteY3-1674" fmla="*/ 9201 h 11700"/>
              <a:gd name="connsiteX4-1675" fmla="*/ 12039 w 12607"/>
              <a:gd name="connsiteY4-1676" fmla="*/ 3483 h 11700"/>
              <a:gd name="connsiteX5-1677" fmla="*/ 6288 w 12607"/>
              <a:gd name="connsiteY5-1678" fmla="*/ 12 h 11700"/>
              <a:gd name="connsiteX6-1679" fmla="*/ 677 w 12607"/>
              <a:gd name="connsiteY6-1680" fmla="*/ 2637 h 11700"/>
              <a:gd name="connsiteX0-1681" fmla="*/ 780 w 12710"/>
              <a:gd name="connsiteY0-1682" fmla="*/ 2637 h 11700"/>
              <a:gd name="connsiteX1-1683" fmla="*/ 1154 w 12710"/>
              <a:gd name="connsiteY1-1684" fmla="*/ 9780 h 11700"/>
              <a:gd name="connsiteX2-1685" fmla="*/ 6744 w 12710"/>
              <a:gd name="connsiteY2-1686" fmla="*/ 11689 h 11700"/>
              <a:gd name="connsiteX3-1687" fmla="*/ 11701 w 12710"/>
              <a:gd name="connsiteY3-1688" fmla="*/ 9201 h 11700"/>
              <a:gd name="connsiteX4-1689" fmla="*/ 12142 w 12710"/>
              <a:gd name="connsiteY4-1690" fmla="*/ 3483 h 11700"/>
              <a:gd name="connsiteX5-1691" fmla="*/ 6391 w 12710"/>
              <a:gd name="connsiteY5-1692" fmla="*/ 12 h 11700"/>
              <a:gd name="connsiteX6-1693" fmla="*/ 780 w 12710"/>
              <a:gd name="connsiteY6-1694" fmla="*/ 2637 h 11700"/>
            </a:gdLst>
            <a:ahLst/>
            <a:cxnLst>
              <a:cxn ang="0">
                <a:pos x="connsiteX0-1" y="connsiteY0-2"/>
              </a:cxn>
              <a:cxn ang="0">
                <a:pos x="connsiteX1-3" y="connsiteY1-4"/>
              </a:cxn>
              <a:cxn ang="0">
                <a:pos x="connsiteX2-5" y="connsiteY2-6"/>
              </a:cxn>
              <a:cxn ang="0">
                <a:pos x="connsiteX3-7" y="connsiteY3-8"/>
              </a:cxn>
              <a:cxn ang="0">
                <a:pos x="connsiteX4-65" y="connsiteY4-66"/>
              </a:cxn>
              <a:cxn ang="0">
                <a:pos x="connsiteX5-77" y="connsiteY5-78"/>
              </a:cxn>
              <a:cxn ang="0">
                <a:pos x="connsiteX6-91" y="connsiteY6-92"/>
              </a:cxn>
            </a:cxnLst>
            <a:rect l="l" t="t" r="r" b="b"/>
            <a:pathLst>
              <a:path w="12710" h="11700">
                <a:moveTo>
                  <a:pt x="780" y="2637"/>
                </a:moveTo>
                <a:cubicBezTo>
                  <a:pt x="-430" y="4297"/>
                  <a:pt x="-177" y="8271"/>
                  <a:pt x="1154" y="9780"/>
                </a:cubicBezTo>
                <a:cubicBezTo>
                  <a:pt x="2485" y="11289"/>
                  <a:pt x="4986" y="11785"/>
                  <a:pt x="6744" y="11689"/>
                </a:cubicBezTo>
                <a:cubicBezTo>
                  <a:pt x="8502" y="11593"/>
                  <a:pt x="10801" y="10569"/>
                  <a:pt x="11701" y="9201"/>
                </a:cubicBezTo>
                <a:cubicBezTo>
                  <a:pt x="12601" y="7833"/>
                  <a:pt x="13214" y="5447"/>
                  <a:pt x="12142" y="3483"/>
                </a:cubicBezTo>
                <a:cubicBezTo>
                  <a:pt x="10885" y="1448"/>
                  <a:pt x="8285" y="153"/>
                  <a:pt x="6391" y="12"/>
                </a:cubicBezTo>
                <a:cubicBezTo>
                  <a:pt x="4497" y="-129"/>
                  <a:pt x="1990" y="977"/>
                  <a:pt x="780" y="2637"/>
                </a:cubicBezTo>
                <a:close/>
              </a:path>
            </a:pathLst>
          </a:custGeom>
          <a:noFill/>
          <a:ln w="9525">
            <a:solidFill>
              <a:schemeClr val="tx1"/>
            </a:solidFill>
            <a:prstDash val="dash"/>
          </a:ln>
        </p:spPr>
        <p:txBody>
          <a:bodyPr vert="horz" wrap="square" lIns="68580" tIns="34290" rIns="68580" bIns="34290" numCol="1" anchor="t" anchorCtr="0" compatLnSpc="1"/>
          <a:lstStyle/>
          <a:p>
            <a:pPr lvl="0"/>
            <a:endParaRPr lang="zh-CN" sz="100"/>
          </a:p>
        </p:txBody>
      </p:sp>
      <p:sp>
        <p:nvSpPr>
          <p:cNvPr id="32" name="任意多边形 5"/>
          <p:cNvSpPr/>
          <p:nvPr/>
        </p:nvSpPr>
        <p:spPr bwMode="auto">
          <a:xfrm flipH="1">
            <a:off x="1242431" y="3430171"/>
            <a:ext cx="3152289" cy="2914645"/>
          </a:xfrm>
          <a:custGeom>
            <a:avLst/>
            <a:gdLst>
              <a:gd name="T0" fmla="*/ 224 w 1468"/>
              <a:gd name="T1" fmla="*/ 204 h 829"/>
              <a:gd name="T2" fmla="*/ 689 w 1468"/>
              <a:gd name="T3" fmla="*/ 819 h 829"/>
              <a:gd name="T4" fmla="*/ 1046 w 1468"/>
              <a:gd name="T5" fmla="*/ 142 h 829"/>
              <a:gd name="T6" fmla="*/ 224 w 1468"/>
              <a:gd name="T7" fmla="*/ 204 h 829"/>
              <a:gd name="connsiteX0" fmla="*/ 601 w 7680"/>
              <a:gd name="connsiteY0" fmla="*/ 1897 h 9316"/>
              <a:gd name="connsiteX1" fmla="*/ 3768 w 7680"/>
              <a:gd name="connsiteY1" fmla="*/ 9315 h 9316"/>
              <a:gd name="connsiteX2" fmla="*/ 6232 w 7680"/>
              <a:gd name="connsiteY2" fmla="*/ 1036 h 9316"/>
              <a:gd name="connsiteX3" fmla="*/ 601 w 7680"/>
              <a:gd name="connsiteY3" fmla="*/ 1897 h 9316"/>
            </a:gdLst>
            <a:ahLst/>
            <a:cxnLst>
              <a:cxn ang="0">
                <a:pos x="connsiteX0" y="connsiteY0"/>
              </a:cxn>
              <a:cxn ang="0">
                <a:pos x="connsiteX1" y="connsiteY1"/>
              </a:cxn>
              <a:cxn ang="0">
                <a:pos x="connsiteX2" y="connsiteY2"/>
              </a:cxn>
              <a:cxn ang="0">
                <a:pos x="connsiteX3" y="connsiteY3"/>
              </a:cxn>
            </a:cxnLst>
            <a:rect l="l" t="t" r="r" b="b"/>
            <a:pathLst>
              <a:path w="7680" h="9316">
                <a:moveTo>
                  <a:pt x="601" y="1897"/>
                </a:moveTo>
                <a:cubicBezTo>
                  <a:pt x="-230" y="3730"/>
                  <a:pt x="-925" y="9159"/>
                  <a:pt x="3768" y="9315"/>
                </a:cubicBezTo>
                <a:cubicBezTo>
                  <a:pt x="7399" y="9436"/>
                  <a:pt x="9107" y="3569"/>
                  <a:pt x="6232" y="1036"/>
                </a:cubicBezTo>
                <a:cubicBezTo>
                  <a:pt x="4298" y="-677"/>
                  <a:pt x="1548" y="-178"/>
                  <a:pt x="601" y="1897"/>
                </a:cubicBezTo>
                <a:close/>
              </a:path>
            </a:pathLst>
          </a:custGeom>
          <a:solidFill>
            <a:schemeClr val="tx1"/>
          </a:solidFill>
          <a:ln>
            <a:noFill/>
          </a:ln>
        </p:spPr>
        <p:txBody>
          <a:bodyPr vert="horz" wrap="square" lIns="68580" tIns="34290" rIns="68580" bIns="34290" numCol="1" anchor="t" anchorCtr="0" compatLnSpc="1"/>
          <a:lstStyle/>
          <a:p>
            <a:endParaRPr lang="zh-CN" sz="100"/>
          </a:p>
        </p:txBody>
      </p:sp>
      <p:sp>
        <p:nvSpPr>
          <p:cNvPr id="33" name="任意多边形 5"/>
          <p:cNvSpPr/>
          <p:nvPr/>
        </p:nvSpPr>
        <p:spPr bwMode="auto">
          <a:xfrm flipH="1">
            <a:off x="1283643" y="3498638"/>
            <a:ext cx="3041195" cy="2781983"/>
          </a:xfrm>
          <a:custGeom>
            <a:avLst/>
            <a:gdLst>
              <a:gd name="T0" fmla="*/ 224 w 1468"/>
              <a:gd name="T1" fmla="*/ 204 h 829"/>
              <a:gd name="T2" fmla="*/ 689 w 1468"/>
              <a:gd name="T3" fmla="*/ 819 h 829"/>
              <a:gd name="T4" fmla="*/ 1046 w 1468"/>
              <a:gd name="T5" fmla="*/ 142 h 829"/>
              <a:gd name="T6" fmla="*/ 224 w 1468"/>
              <a:gd name="T7" fmla="*/ 204 h 829"/>
              <a:gd name="connsiteX0" fmla="*/ 601 w 7680"/>
              <a:gd name="connsiteY0" fmla="*/ 1897 h 9316"/>
              <a:gd name="connsiteX1" fmla="*/ 3768 w 7680"/>
              <a:gd name="connsiteY1" fmla="*/ 9315 h 9316"/>
              <a:gd name="connsiteX2" fmla="*/ 6232 w 7680"/>
              <a:gd name="connsiteY2" fmla="*/ 1036 h 9316"/>
              <a:gd name="connsiteX3" fmla="*/ 601 w 7680"/>
              <a:gd name="connsiteY3" fmla="*/ 1897 h 9316"/>
            </a:gdLst>
            <a:ahLst/>
            <a:cxnLst>
              <a:cxn ang="0">
                <a:pos x="connsiteX0" y="connsiteY0"/>
              </a:cxn>
              <a:cxn ang="0">
                <a:pos x="connsiteX1" y="connsiteY1"/>
              </a:cxn>
              <a:cxn ang="0">
                <a:pos x="connsiteX2" y="connsiteY2"/>
              </a:cxn>
              <a:cxn ang="0">
                <a:pos x="connsiteX3" y="connsiteY3"/>
              </a:cxn>
            </a:cxnLst>
            <a:rect l="l" t="t" r="r" b="b"/>
            <a:pathLst>
              <a:path w="7680" h="9316">
                <a:moveTo>
                  <a:pt x="601" y="1897"/>
                </a:moveTo>
                <a:cubicBezTo>
                  <a:pt x="-230" y="3730"/>
                  <a:pt x="-925" y="9159"/>
                  <a:pt x="3768" y="9315"/>
                </a:cubicBezTo>
                <a:cubicBezTo>
                  <a:pt x="7399" y="9436"/>
                  <a:pt x="9107" y="3569"/>
                  <a:pt x="6232" y="1036"/>
                </a:cubicBezTo>
                <a:cubicBezTo>
                  <a:pt x="4298" y="-677"/>
                  <a:pt x="1548" y="-178"/>
                  <a:pt x="601" y="1897"/>
                </a:cubicBezTo>
                <a:close/>
              </a:path>
            </a:pathLst>
          </a:custGeom>
          <a:solidFill>
            <a:schemeClr val="bg1"/>
          </a:solidFill>
          <a:ln>
            <a:noFill/>
          </a:ln>
        </p:spPr>
        <p:txBody>
          <a:bodyPr vert="horz" wrap="square" lIns="68580" tIns="34290" rIns="68580" bIns="34290" numCol="1" anchor="t" anchorCtr="0" compatLnSpc="1"/>
          <a:lstStyle/>
          <a:p>
            <a:endParaRPr lang="zh-CN" sz="100"/>
          </a:p>
        </p:txBody>
      </p:sp>
      <p:sp>
        <p:nvSpPr>
          <p:cNvPr id="34" name="任意多边形 5"/>
          <p:cNvSpPr/>
          <p:nvPr/>
        </p:nvSpPr>
        <p:spPr bwMode="auto">
          <a:xfrm rot="10800000">
            <a:off x="1346404" y="3576013"/>
            <a:ext cx="2902685" cy="2652502"/>
          </a:xfrm>
          <a:custGeom>
            <a:avLst/>
            <a:gdLst>
              <a:gd name="T0" fmla="*/ 224 w 1468"/>
              <a:gd name="T1" fmla="*/ 204 h 829"/>
              <a:gd name="T2" fmla="*/ 689 w 1468"/>
              <a:gd name="T3" fmla="*/ 819 h 829"/>
              <a:gd name="T4" fmla="*/ 1046 w 1468"/>
              <a:gd name="T5" fmla="*/ 142 h 829"/>
              <a:gd name="T6" fmla="*/ 224 w 1468"/>
              <a:gd name="T7" fmla="*/ 204 h 829"/>
              <a:gd name="connsiteX0" fmla="*/ 443 w 7499"/>
              <a:gd name="connsiteY0" fmla="*/ 1827 h 9251"/>
              <a:gd name="connsiteX1" fmla="*/ 3610 w 7499"/>
              <a:gd name="connsiteY1" fmla="*/ 9245 h 9251"/>
              <a:gd name="connsiteX2" fmla="*/ 6042 w 7499"/>
              <a:gd name="connsiteY2" fmla="*/ 1079 h 9251"/>
              <a:gd name="connsiteX3" fmla="*/ 443 w 7499"/>
              <a:gd name="connsiteY3" fmla="*/ 1827 h 9251"/>
              <a:gd name="connsiteX0-1" fmla="*/ 376 w 9785"/>
              <a:gd name="connsiteY0-2" fmla="*/ 1974 h 9995"/>
              <a:gd name="connsiteX1-3" fmla="*/ 4599 w 9785"/>
              <a:gd name="connsiteY1-4" fmla="*/ 9993 h 9995"/>
              <a:gd name="connsiteX2-5" fmla="*/ 7842 w 9785"/>
              <a:gd name="connsiteY2-6" fmla="*/ 1165 h 9995"/>
              <a:gd name="connsiteX3-7" fmla="*/ 376 w 9785"/>
              <a:gd name="connsiteY3-8" fmla="*/ 1974 h 9995"/>
              <a:gd name="connsiteX0-9" fmla="*/ 384 w 9651"/>
              <a:gd name="connsiteY0-10" fmla="*/ 1975 h 9998"/>
              <a:gd name="connsiteX1-11" fmla="*/ 4700 w 9651"/>
              <a:gd name="connsiteY1-12" fmla="*/ 9998 h 9998"/>
              <a:gd name="connsiteX2-13" fmla="*/ 8014 w 9651"/>
              <a:gd name="connsiteY2-14" fmla="*/ 1166 h 9998"/>
              <a:gd name="connsiteX3-15" fmla="*/ 384 w 9651"/>
              <a:gd name="connsiteY3-16" fmla="*/ 1975 h 9998"/>
              <a:gd name="connsiteX0-17" fmla="*/ 398 w 10001"/>
              <a:gd name="connsiteY0-18" fmla="*/ 1742 h 9767"/>
              <a:gd name="connsiteX1-19" fmla="*/ 4870 w 10001"/>
              <a:gd name="connsiteY1-20" fmla="*/ 9767 h 9767"/>
              <a:gd name="connsiteX2-21" fmla="*/ 8304 w 10001"/>
              <a:gd name="connsiteY2-22" fmla="*/ 933 h 9767"/>
              <a:gd name="connsiteX3-23" fmla="*/ 398 w 10001"/>
              <a:gd name="connsiteY3-24" fmla="*/ 1742 h 9767"/>
              <a:gd name="connsiteX0-25" fmla="*/ 189 w 9791"/>
              <a:gd name="connsiteY0-26" fmla="*/ 1784 h 10000"/>
              <a:gd name="connsiteX1-27" fmla="*/ 4661 w 9791"/>
              <a:gd name="connsiteY1-28" fmla="*/ 10000 h 10000"/>
              <a:gd name="connsiteX2-29" fmla="*/ 8094 w 9791"/>
              <a:gd name="connsiteY2-30" fmla="*/ 955 h 10000"/>
              <a:gd name="connsiteX3-31" fmla="*/ 189 w 9791"/>
              <a:gd name="connsiteY3-32" fmla="*/ 1784 h 10000"/>
              <a:gd name="connsiteX0-33" fmla="*/ 193 w 8969"/>
              <a:gd name="connsiteY0-34" fmla="*/ 1784 h 10000"/>
              <a:gd name="connsiteX1-35" fmla="*/ 4760 w 8969"/>
              <a:gd name="connsiteY1-36" fmla="*/ 10000 h 10000"/>
              <a:gd name="connsiteX2-37" fmla="*/ 8267 w 8969"/>
              <a:gd name="connsiteY2-38" fmla="*/ 955 h 10000"/>
              <a:gd name="connsiteX3-39" fmla="*/ 193 w 8969"/>
              <a:gd name="connsiteY3-40" fmla="*/ 1784 h 10000"/>
              <a:gd name="connsiteX0-41" fmla="*/ 215 w 10000"/>
              <a:gd name="connsiteY0-42" fmla="*/ 1307 h 9523"/>
              <a:gd name="connsiteX1-43" fmla="*/ 5307 w 10000"/>
              <a:gd name="connsiteY1-44" fmla="*/ 9523 h 9523"/>
              <a:gd name="connsiteX2-45" fmla="*/ 9217 w 10000"/>
              <a:gd name="connsiteY2-46" fmla="*/ 478 h 9523"/>
              <a:gd name="connsiteX3-47" fmla="*/ 215 w 10000"/>
              <a:gd name="connsiteY3-48" fmla="*/ 1307 h 9523"/>
              <a:gd name="connsiteX0-49" fmla="*/ 215 w 10000"/>
              <a:gd name="connsiteY0-50" fmla="*/ 2182 h 10810"/>
              <a:gd name="connsiteX1-51" fmla="*/ 5307 w 10000"/>
              <a:gd name="connsiteY1-52" fmla="*/ 10810 h 10810"/>
              <a:gd name="connsiteX2-53" fmla="*/ 9217 w 10000"/>
              <a:gd name="connsiteY2-54" fmla="*/ 1312 h 10810"/>
              <a:gd name="connsiteX3-55" fmla="*/ 4284 w 10000"/>
              <a:gd name="connsiteY3-56" fmla="*/ 123 h 10810"/>
              <a:gd name="connsiteX4" fmla="*/ 215 w 10000"/>
              <a:gd name="connsiteY4" fmla="*/ 2182 h 10810"/>
              <a:gd name="connsiteX0-57" fmla="*/ 724 w 10509"/>
              <a:gd name="connsiteY0-58" fmla="*/ 2182 h 11042"/>
              <a:gd name="connsiteX1-59" fmla="*/ 426 w 10509"/>
              <a:gd name="connsiteY1-60" fmla="*/ 7876 h 11042"/>
              <a:gd name="connsiteX2-61" fmla="*/ 5816 w 10509"/>
              <a:gd name="connsiteY2-62" fmla="*/ 10810 h 11042"/>
              <a:gd name="connsiteX3-63" fmla="*/ 9726 w 10509"/>
              <a:gd name="connsiteY3-64" fmla="*/ 1312 h 11042"/>
              <a:gd name="connsiteX4-65" fmla="*/ 4793 w 10509"/>
              <a:gd name="connsiteY4-66" fmla="*/ 123 h 11042"/>
              <a:gd name="connsiteX5" fmla="*/ 724 w 10509"/>
              <a:gd name="connsiteY5" fmla="*/ 2182 h 11042"/>
              <a:gd name="connsiteX0-67" fmla="*/ 724 w 11600"/>
              <a:gd name="connsiteY0-68" fmla="*/ 2182 h 10823"/>
              <a:gd name="connsiteX1-69" fmla="*/ 426 w 11600"/>
              <a:gd name="connsiteY1-70" fmla="*/ 7876 h 10823"/>
              <a:gd name="connsiteX2-71" fmla="*/ 5816 w 11600"/>
              <a:gd name="connsiteY2-72" fmla="*/ 10810 h 10823"/>
              <a:gd name="connsiteX3-73" fmla="*/ 11442 w 11600"/>
              <a:gd name="connsiteY3-74" fmla="*/ 7487 h 10823"/>
              <a:gd name="connsiteX4-75" fmla="*/ 9726 w 11600"/>
              <a:gd name="connsiteY4-76" fmla="*/ 1312 h 10823"/>
              <a:gd name="connsiteX5-77" fmla="*/ 4793 w 11600"/>
              <a:gd name="connsiteY5-78" fmla="*/ 123 h 10823"/>
              <a:gd name="connsiteX6" fmla="*/ 724 w 11600"/>
              <a:gd name="connsiteY6" fmla="*/ 2182 h 10823"/>
              <a:gd name="connsiteX0-79" fmla="*/ 724 w 11741"/>
              <a:gd name="connsiteY0-80" fmla="*/ 2092 h 10733"/>
              <a:gd name="connsiteX1-81" fmla="*/ 426 w 11741"/>
              <a:gd name="connsiteY1-82" fmla="*/ 7786 h 10733"/>
              <a:gd name="connsiteX2-83" fmla="*/ 5816 w 11741"/>
              <a:gd name="connsiteY2-84" fmla="*/ 10720 h 10733"/>
              <a:gd name="connsiteX3-85" fmla="*/ 11442 w 11741"/>
              <a:gd name="connsiteY3-86" fmla="*/ 7397 h 10733"/>
              <a:gd name="connsiteX4-87" fmla="*/ 10747 w 11741"/>
              <a:gd name="connsiteY4-88" fmla="*/ 1833 h 10733"/>
              <a:gd name="connsiteX5-89" fmla="*/ 4793 w 11741"/>
              <a:gd name="connsiteY5-90" fmla="*/ 33 h 10733"/>
              <a:gd name="connsiteX6-91" fmla="*/ 724 w 11741"/>
              <a:gd name="connsiteY6-92" fmla="*/ 2092 h 10733"/>
              <a:gd name="connsiteX0-93" fmla="*/ 724 w 11634"/>
              <a:gd name="connsiteY0-94" fmla="*/ 2092 h 10733"/>
              <a:gd name="connsiteX1-95" fmla="*/ 426 w 11634"/>
              <a:gd name="connsiteY1-96" fmla="*/ 7786 h 10733"/>
              <a:gd name="connsiteX2-97" fmla="*/ 5816 w 11634"/>
              <a:gd name="connsiteY2-98" fmla="*/ 10720 h 10733"/>
              <a:gd name="connsiteX3-99" fmla="*/ 11442 w 11634"/>
              <a:gd name="connsiteY3-100" fmla="*/ 7397 h 10733"/>
              <a:gd name="connsiteX4-101" fmla="*/ 10747 w 11634"/>
              <a:gd name="connsiteY4-102" fmla="*/ 1833 h 10733"/>
              <a:gd name="connsiteX5-103" fmla="*/ 4793 w 11634"/>
              <a:gd name="connsiteY5-104" fmla="*/ 33 h 10733"/>
              <a:gd name="connsiteX6-105" fmla="*/ 724 w 11634"/>
              <a:gd name="connsiteY6-106" fmla="*/ 2092 h 10733"/>
              <a:gd name="connsiteX0-107" fmla="*/ 724 w 11758"/>
              <a:gd name="connsiteY0-108" fmla="*/ 2079 h 10720"/>
              <a:gd name="connsiteX1-109" fmla="*/ 426 w 11758"/>
              <a:gd name="connsiteY1-110" fmla="*/ 7773 h 10720"/>
              <a:gd name="connsiteX2-111" fmla="*/ 5816 w 11758"/>
              <a:gd name="connsiteY2-112" fmla="*/ 10707 h 10720"/>
              <a:gd name="connsiteX3-113" fmla="*/ 11442 w 11758"/>
              <a:gd name="connsiteY3-114" fmla="*/ 7384 h 10720"/>
              <a:gd name="connsiteX4-115" fmla="*/ 10747 w 11758"/>
              <a:gd name="connsiteY4-116" fmla="*/ 1820 h 10720"/>
              <a:gd name="connsiteX5-117" fmla="*/ 4793 w 11758"/>
              <a:gd name="connsiteY5-118" fmla="*/ 20 h 10720"/>
              <a:gd name="connsiteX6-119" fmla="*/ 724 w 11758"/>
              <a:gd name="connsiteY6-120" fmla="*/ 2079 h 10720"/>
              <a:gd name="connsiteX0-121" fmla="*/ 724 w 11758"/>
              <a:gd name="connsiteY0-122" fmla="*/ 2079 h 10720"/>
              <a:gd name="connsiteX1-123" fmla="*/ 426 w 11758"/>
              <a:gd name="connsiteY1-124" fmla="*/ 7773 h 10720"/>
              <a:gd name="connsiteX2-125" fmla="*/ 5816 w 11758"/>
              <a:gd name="connsiteY2-126" fmla="*/ 10707 h 10720"/>
              <a:gd name="connsiteX3-127" fmla="*/ 11442 w 11758"/>
              <a:gd name="connsiteY3-128" fmla="*/ 7384 h 10720"/>
              <a:gd name="connsiteX4-129" fmla="*/ 10747 w 11758"/>
              <a:gd name="connsiteY4-130" fmla="*/ 1820 h 10720"/>
              <a:gd name="connsiteX5-131" fmla="*/ 4793 w 11758"/>
              <a:gd name="connsiteY5-132" fmla="*/ 20 h 10720"/>
              <a:gd name="connsiteX6-133" fmla="*/ 724 w 11758"/>
              <a:gd name="connsiteY6-134" fmla="*/ 2079 h 10720"/>
              <a:gd name="connsiteX0-135" fmla="*/ 724 w 11866"/>
              <a:gd name="connsiteY0-136" fmla="*/ 2079 h 10720"/>
              <a:gd name="connsiteX1-137" fmla="*/ 426 w 11866"/>
              <a:gd name="connsiteY1-138" fmla="*/ 7773 h 10720"/>
              <a:gd name="connsiteX2-139" fmla="*/ 5816 w 11866"/>
              <a:gd name="connsiteY2-140" fmla="*/ 10707 h 10720"/>
              <a:gd name="connsiteX3-141" fmla="*/ 11442 w 11866"/>
              <a:gd name="connsiteY3-142" fmla="*/ 7384 h 10720"/>
              <a:gd name="connsiteX4-143" fmla="*/ 10747 w 11866"/>
              <a:gd name="connsiteY4-144" fmla="*/ 1820 h 10720"/>
              <a:gd name="connsiteX5-145" fmla="*/ 4793 w 11866"/>
              <a:gd name="connsiteY5-146" fmla="*/ 20 h 10720"/>
              <a:gd name="connsiteX6-147" fmla="*/ 724 w 11866"/>
              <a:gd name="connsiteY6-148" fmla="*/ 2079 h 10720"/>
              <a:gd name="connsiteX0-149" fmla="*/ 724 w 11866"/>
              <a:gd name="connsiteY0-150" fmla="*/ 2079 h 10720"/>
              <a:gd name="connsiteX1-151" fmla="*/ 426 w 11866"/>
              <a:gd name="connsiteY1-152" fmla="*/ 7773 h 10720"/>
              <a:gd name="connsiteX2-153" fmla="*/ 5816 w 11866"/>
              <a:gd name="connsiteY2-154" fmla="*/ 10707 h 10720"/>
              <a:gd name="connsiteX3-155" fmla="*/ 11442 w 11866"/>
              <a:gd name="connsiteY3-156" fmla="*/ 7384 h 10720"/>
              <a:gd name="connsiteX4-157" fmla="*/ 10747 w 11866"/>
              <a:gd name="connsiteY4-158" fmla="*/ 1820 h 10720"/>
              <a:gd name="connsiteX5-159" fmla="*/ 4793 w 11866"/>
              <a:gd name="connsiteY5-160" fmla="*/ 20 h 10720"/>
              <a:gd name="connsiteX6-161" fmla="*/ 724 w 11866"/>
              <a:gd name="connsiteY6-162" fmla="*/ 2079 h 10720"/>
              <a:gd name="connsiteX0-163" fmla="*/ 724 w 11866"/>
              <a:gd name="connsiteY0-164" fmla="*/ 2079 h 10707"/>
              <a:gd name="connsiteX1-165" fmla="*/ 426 w 11866"/>
              <a:gd name="connsiteY1-166" fmla="*/ 7773 h 10707"/>
              <a:gd name="connsiteX2-167" fmla="*/ 5816 w 11866"/>
              <a:gd name="connsiteY2-168" fmla="*/ 10707 h 10707"/>
              <a:gd name="connsiteX3-169" fmla="*/ 11442 w 11866"/>
              <a:gd name="connsiteY3-170" fmla="*/ 7384 h 10707"/>
              <a:gd name="connsiteX4-171" fmla="*/ 10747 w 11866"/>
              <a:gd name="connsiteY4-172" fmla="*/ 1820 h 10707"/>
              <a:gd name="connsiteX5-173" fmla="*/ 4793 w 11866"/>
              <a:gd name="connsiteY5-174" fmla="*/ 20 h 10707"/>
              <a:gd name="connsiteX6-175" fmla="*/ 724 w 11866"/>
              <a:gd name="connsiteY6-176" fmla="*/ 2079 h 10707"/>
              <a:gd name="connsiteX0-177" fmla="*/ 739 w 11881"/>
              <a:gd name="connsiteY0-178" fmla="*/ 2079 h 10710"/>
              <a:gd name="connsiteX1-179" fmla="*/ 484 w 11881"/>
              <a:gd name="connsiteY1-180" fmla="*/ 7884 h 10710"/>
              <a:gd name="connsiteX2-181" fmla="*/ 5831 w 11881"/>
              <a:gd name="connsiteY2-182" fmla="*/ 10707 h 10710"/>
              <a:gd name="connsiteX3-183" fmla="*/ 11457 w 11881"/>
              <a:gd name="connsiteY3-184" fmla="*/ 7384 h 10710"/>
              <a:gd name="connsiteX4-185" fmla="*/ 10762 w 11881"/>
              <a:gd name="connsiteY4-186" fmla="*/ 1820 h 10710"/>
              <a:gd name="connsiteX5-187" fmla="*/ 4808 w 11881"/>
              <a:gd name="connsiteY5-188" fmla="*/ 20 h 10710"/>
              <a:gd name="connsiteX6-189" fmla="*/ 739 w 11881"/>
              <a:gd name="connsiteY6-190" fmla="*/ 2079 h 10710"/>
              <a:gd name="connsiteX0-191" fmla="*/ 739 w 11881"/>
              <a:gd name="connsiteY0-192" fmla="*/ 2079 h 10710"/>
              <a:gd name="connsiteX1-193" fmla="*/ 484 w 11881"/>
              <a:gd name="connsiteY1-194" fmla="*/ 7884 h 10710"/>
              <a:gd name="connsiteX2-195" fmla="*/ 5831 w 11881"/>
              <a:gd name="connsiteY2-196" fmla="*/ 10707 h 10710"/>
              <a:gd name="connsiteX3-197" fmla="*/ 11457 w 11881"/>
              <a:gd name="connsiteY3-198" fmla="*/ 7384 h 10710"/>
              <a:gd name="connsiteX4-199" fmla="*/ 10762 w 11881"/>
              <a:gd name="connsiteY4-200" fmla="*/ 1820 h 10710"/>
              <a:gd name="connsiteX5-201" fmla="*/ 4808 w 11881"/>
              <a:gd name="connsiteY5-202" fmla="*/ 20 h 10710"/>
              <a:gd name="connsiteX6-203" fmla="*/ 739 w 11881"/>
              <a:gd name="connsiteY6-204" fmla="*/ 2079 h 10710"/>
              <a:gd name="connsiteX0-205" fmla="*/ 739 w 11881"/>
              <a:gd name="connsiteY0-206" fmla="*/ 2079 h 10710"/>
              <a:gd name="connsiteX1-207" fmla="*/ 484 w 11881"/>
              <a:gd name="connsiteY1-208" fmla="*/ 7884 h 10710"/>
              <a:gd name="connsiteX2-209" fmla="*/ 5831 w 11881"/>
              <a:gd name="connsiteY2-210" fmla="*/ 10707 h 10710"/>
              <a:gd name="connsiteX3-211" fmla="*/ 11457 w 11881"/>
              <a:gd name="connsiteY3-212" fmla="*/ 7384 h 10710"/>
              <a:gd name="connsiteX4-213" fmla="*/ 10762 w 11881"/>
              <a:gd name="connsiteY4-214" fmla="*/ 1820 h 10710"/>
              <a:gd name="connsiteX5-215" fmla="*/ 4808 w 11881"/>
              <a:gd name="connsiteY5-216" fmla="*/ 20 h 10710"/>
              <a:gd name="connsiteX6-217" fmla="*/ 739 w 11881"/>
              <a:gd name="connsiteY6-218" fmla="*/ 2079 h 10710"/>
              <a:gd name="connsiteX0-219" fmla="*/ 756 w 11818"/>
              <a:gd name="connsiteY0-220" fmla="*/ 2159 h 10790"/>
              <a:gd name="connsiteX1-221" fmla="*/ 501 w 11818"/>
              <a:gd name="connsiteY1-222" fmla="*/ 7964 h 10790"/>
              <a:gd name="connsiteX2-223" fmla="*/ 5848 w 11818"/>
              <a:gd name="connsiteY2-224" fmla="*/ 10787 h 10790"/>
              <a:gd name="connsiteX3-225" fmla="*/ 11474 w 11818"/>
              <a:gd name="connsiteY3-226" fmla="*/ 7464 h 10790"/>
              <a:gd name="connsiteX4-227" fmla="*/ 10779 w 11818"/>
              <a:gd name="connsiteY4-228" fmla="*/ 1900 h 10790"/>
              <a:gd name="connsiteX5-229" fmla="*/ 5173 w 11818"/>
              <a:gd name="connsiteY5-230" fmla="*/ 17 h 10790"/>
              <a:gd name="connsiteX6-231" fmla="*/ 756 w 11818"/>
              <a:gd name="connsiteY6-232" fmla="*/ 2159 h 10790"/>
              <a:gd name="connsiteX0-233" fmla="*/ 769 w 11831"/>
              <a:gd name="connsiteY0-234" fmla="*/ 2159 h 10790"/>
              <a:gd name="connsiteX1-235" fmla="*/ 514 w 11831"/>
              <a:gd name="connsiteY1-236" fmla="*/ 7964 h 10790"/>
              <a:gd name="connsiteX2-237" fmla="*/ 5861 w 11831"/>
              <a:gd name="connsiteY2-238" fmla="*/ 10787 h 10790"/>
              <a:gd name="connsiteX3-239" fmla="*/ 11487 w 11831"/>
              <a:gd name="connsiteY3-240" fmla="*/ 7464 h 10790"/>
              <a:gd name="connsiteX4-241" fmla="*/ 10792 w 11831"/>
              <a:gd name="connsiteY4-242" fmla="*/ 1900 h 10790"/>
              <a:gd name="connsiteX5-243" fmla="*/ 5186 w 11831"/>
              <a:gd name="connsiteY5-244" fmla="*/ 17 h 10790"/>
              <a:gd name="connsiteX6-245" fmla="*/ 769 w 11831"/>
              <a:gd name="connsiteY6-246" fmla="*/ 2159 h 10790"/>
              <a:gd name="connsiteX0-247" fmla="*/ 801 w 11863"/>
              <a:gd name="connsiteY0-248" fmla="*/ 2159 h 10797"/>
              <a:gd name="connsiteX1-249" fmla="*/ 481 w 11863"/>
              <a:gd name="connsiteY1-250" fmla="*/ 8270 h 10797"/>
              <a:gd name="connsiteX2-251" fmla="*/ 5893 w 11863"/>
              <a:gd name="connsiteY2-252" fmla="*/ 10787 h 10797"/>
              <a:gd name="connsiteX3-253" fmla="*/ 11519 w 11863"/>
              <a:gd name="connsiteY3-254" fmla="*/ 7464 h 10797"/>
              <a:gd name="connsiteX4-255" fmla="*/ 10824 w 11863"/>
              <a:gd name="connsiteY4-256" fmla="*/ 1900 h 10797"/>
              <a:gd name="connsiteX5-257" fmla="*/ 5218 w 11863"/>
              <a:gd name="connsiteY5-258" fmla="*/ 17 h 10797"/>
              <a:gd name="connsiteX6-259" fmla="*/ 801 w 11863"/>
              <a:gd name="connsiteY6-260" fmla="*/ 2159 h 10797"/>
              <a:gd name="connsiteX0-261" fmla="*/ 905 w 11967"/>
              <a:gd name="connsiteY0-262" fmla="*/ 2159 h 10797"/>
              <a:gd name="connsiteX1-263" fmla="*/ 585 w 11967"/>
              <a:gd name="connsiteY1-264" fmla="*/ 8270 h 10797"/>
              <a:gd name="connsiteX2-265" fmla="*/ 5997 w 11967"/>
              <a:gd name="connsiteY2-266" fmla="*/ 10787 h 10797"/>
              <a:gd name="connsiteX3-267" fmla="*/ 11623 w 11967"/>
              <a:gd name="connsiteY3-268" fmla="*/ 7464 h 10797"/>
              <a:gd name="connsiteX4-269" fmla="*/ 10928 w 11967"/>
              <a:gd name="connsiteY4-270" fmla="*/ 1900 h 10797"/>
              <a:gd name="connsiteX5-271" fmla="*/ 5322 w 11967"/>
              <a:gd name="connsiteY5-272" fmla="*/ 17 h 10797"/>
              <a:gd name="connsiteX6-273" fmla="*/ 905 w 11967"/>
              <a:gd name="connsiteY6-274" fmla="*/ 2159 h 10797"/>
              <a:gd name="connsiteX0-275" fmla="*/ 824 w 11939"/>
              <a:gd name="connsiteY0-276" fmla="*/ 2159 h 11017"/>
              <a:gd name="connsiteX1-277" fmla="*/ 504 w 11939"/>
              <a:gd name="connsiteY1-278" fmla="*/ 8270 h 11017"/>
              <a:gd name="connsiteX2-279" fmla="*/ 6220 w 11939"/>
              <a:gd name="connsiteY2-280" fmla="*/ 11009 h 11017"/>
              <a:gd name="connsiteX3-281" fmla="*/ 11542 w 11939"/>
              <a:gd name="connsiteY3-282" fmla="*/ 7464 h 11017"/>
              <a:gd name="connsiteX4-283" fmla="*/ 10847 w 11939"/>
              <a:gd name="connsiteY4-284" fmla="*/ 1900 h 11017"/>
              <a:gd name="connsiteX5-285" fmla="*/ 5241 w 11939"/>
              <a:gd name="connsiteY5-286" fmla="*/ 17 h 11017"/>
              <a:gd name="connsiteX6-287" fmla="*/ 824 w 11939"/>
              <a:gd name="connsiteY6-288" fmla="*/ 2159 h 11017"/>
              <a:gd name="connsiteX0-289" fmla="*/ 824 w 11939"/>
              <a:gd name="connsiteY0-290" fmla="*/ 2159 h 11014"/>
              <a:gd name="connsiteX1-291" fmla="*/ 504 w 11939"/>
              <a:gd name="connsiteY1-292" fmla="*/ 8270 h 11014"/>
              <a:gd name="connsiteX2-293" fmla="*/ 6220 w 11939"/>
              <a:gd name="connsiteY2-294" fmla="*/ 11009 h 11014"/>
              <a:gd name="connsiteX3-295" fmla="*/ 11542 w 11939"/>
              <a:gd name="connsiteY3-296" fmla="*/ 7464 h 11014"/>
              <a:gd name="connsiteX4-297" fmla="*/ 10847 w 11939"/>
              <a:gd name="connsiteY4-298" fmla="*/ 1900 h 11014"/>
              <a:gd name="connsiteX5-299" fmla="*/ 5241 w 11939"/>
              <a:gd name="connsiteY5-300" fmla="*/ 17 h 11014"/>
              <a:gd name="connsiteX6-301" fmla="*/ 824 w 11939"/>
              <a:gd name="connsiteY6-302" fmla="*/ 2159 h 11014"/>
              <a:gd name="connsiteX0-303" fmla="*/ 824 w 12073"/>
              <a:gd name="connsiteY0-304" fmla="*/ 2159 h 11013"/>
              <a:gd name="connsiteX1-305" fmla="*/ 504 w 12073"/>
              <a:gd name="connsiteY1-306" fmla="*/ 8270 h 11013"/>
              <a:gd name="connsiteX2-307" fmla="*/ 6220 w 12073"/>
              <a:gd name="connsiteY2-308" fmla="*/ 11009 h 11013"/>
              <a:gd name="connsiteX3-309" fmla="*/ 11716 w 12073"/>
              <a:gd name="connsiteY3-310" fmla="*/ 7714 h 11013"/>
              <a:gd name="connsiteX4-311" fmla="*/ 10847 w 12073"/>
              <a:gd name="connsiteY4-312" fmla="*/ 1900 h 11013"/>
              <a:gd name="connsiteX5-313" fmla="*/ 5241 w 12073"/>
              <a:gd name="connsiteY5-314" fmla="*/ 17 h 11013"/>
              <a:gd name="connsiteX6-315" fmla="*/ 824 w 12073"/>
              <a:gd name="connsiteY6-316" fmla="*/ 2159 h 11013"/>
              <a:gd name="connsiteX0-317" fmla="*/ 824 w 12094"/>
              <a:gd name="connsiteY0-318" fmla="*/ 2159 h 11013"/>
              <a:gd name="connsiteX1-319" fmla="*/ 504 w 12094"/>
              <a:gd name="connsiteY1-320" fmla="*/ 8270 h 11013"/>
              <a:gd name="connsiteX2-321" fmla="*/ 6220 w 12094"/>
              <a:gd name="connsiteY2-322" fmla="*/ 11009 h 11013"/>
              <a:gd name="connsiteX3-323" fmla="*/ 11716 w 12094"/>
              <a:gd name="connsiteY3-324" fmla="*/ 7714 h 11013"/>
              <a:gd name="connsiteX4-325" fmla="*/ 10847 w 12094"/>
              <a:gd name="connsiteY4-326" fmla="*/ 1900 h 11013"/>
              <a:gd name="connsiteX5-327" fmla="*/ 5241 w 12094"/>
              <a:gd name="connsiteY5-328" fmla="*/ 17 h 11013"/>
              <a:gd name="connsiteX6-329" fmla="*/ 824 w 12094"/>
              <a:gd name="connsiteY6-330" fmla="*/ 2159 h 11013"/>
              <a:gd name="connsiteX0-331" fmla="*/ 824 w 12072"/>
              <a:gd name="connsiteY0-332" fmla="*/ 2159 h 10846"/>
              <a:gd name="connsiteX1-333" fmla="*/ 504 w 12072"/>
              <a:gd name="connsiteY1-334" fmla="*/ 8270 h 10846"/>
              <a:gd name="connsiteX2-335" fmla="*/ 6242 w 12072"/>
              <a:gd name="connsiteY2-336" fmla="*/ 10842 h 10846"/>
              <a:gd name="connsiteX3-337" fmla="*/ 11716 w 12072"/>
              <a:gd name="connsiteY3-338" fmla="*/ 7714 h 10846"/>
              <a:gd name="connsiteX4-339" fmla="*/ 10847 w 12072"/>
              <a:gd name="connsiteY4-340" fmla="*/ 1900 h 10846"/>
              <a:gd name="connsiteX5-341" fmla="*/ 5241 w 12072"/>
              <a:gd name="connsiteY5-342" fmla="*/ 17 h 10846"/>
              <a:gd name="connsiteX6-343" fmla="*/ 824 w 12072"/>
              <a:gd name="connsiteY6-344" fmla="*/ 2159 h 10846"/>
              <a:gd name="connsiteX0-345" fmla="*/ 824 w 12072"/>
              <a:gd name="connsiteY0-346" fmla="*/ 2159 h 10842"/>
              <a:gd name="connsiteX1-347" fmla="*/ 504 w 12072"/>
              <a:gd name="connsiteY1-348" fmla="*/ 8270 h 10842"/>
              <a:gd name="connsiteX2-349" fmla="*/ 6242 w 12072"/>
              <a:gd name="connsiteY2-350" fmla="*/ 10842 h 10842"/>
              <a:gd name="connsiteX3-351" fmla="*/ 11716 w 12072"/>
              <a:gd name="connsiteY3-352" fmla="*/ 7714 h 10842"/>
              <a:gd name="connsiteX4-353" fmla="*/ 10847 w 12072"/>
              <a:gd name="connsiteY4-354" fmla="*/ 1900 h 10842"/>
              <a:gd name="connsiteX5-355" fmla="*/ 5241 w 12072"/>
              <a:gd name="connsiteY5-356" fmla="*/ 17 h 10842"/>
              <a:gd name="connsiteX6-357" fmla="*/ 824 w 12072"/>
              <a:gd name="connsiteY6-358" fmla="*/ 2159 h 10842"/>
              <a:gd name="connsiteX0-359" fmla="*/ 824 w 12072"/>
              <a:gd name="connsiteY0-360" fmla="*/ 2159 h 10844"/>
              <a:gd name="connsiteX1-361" fmla="*/ 504 w 12072"/>
              <a:gd name="connsiteY1-362" fmla="*/ 8270 h 10844"/>
              <a:gd name="connsiteX2-363" fmla="*/ 6242 w 12072"/>
              <a:gd name="connsiteY2-364" fmla="*/ 10842 h 10844"/>
              <a:gd name="connsiteX3-365" fmla="*/ 11716 w 12072"/>
              <a:gd name="connsiteY3-366" fmla="*/ 7714 h 10844"/>
              <a:gd name="connsiteX4-367" fmla="*/ 10847 w 12072"/>
              <a:gd name="connsiteY4-368" fmla="*/ 1900 h 10844"/>
              <a:gd name="connsiteX5-369" fmla="*/ 5241 w 12072"/>
              <a:gd name="connsiteY5-370" fmla="*/ 17 h 10844"/>
              <a:gd name="connsiteX6-371" fmla="*/ 824 w 12072"/>
              <a:gd name="connsiteY6-372" fmla="*/ 2159 h 10844"/>
              <a:gd name="connsiteX0-373" fmla="*/ 824 w 12190"/>
              <a:gd name="connsiteY0-374" fmla="*/ 2159 h 10844"/>
              <a:gd name="connsiteX1-375" fmla="*/ 504 w 12190"/>
              <a:gd name="connsiteY1-376" fmla="*/ 8270 h 10844"/>
              <a:gd name="connsiteX2-377" fmla="*/ 6242 w 12190"/>
              <a:gd name="connsiteY2-378" fmla="*/ 10842 h 10844"/>
              <a:gd name="connsiteX3-379" fmla="*/ 11716 w 12190"/>
              <a:gd name="connsiteY3-380" fmla="*/ 7714 h 10844"/>
              <a:gd name="connsiteX4-381" fmla="*/ 11173 w 12190"/>
              <a:gd name="connsiteY4-382" fmla="*/ 1928 h 10844"/>
              <a:gd name="connsiteX5-383" fmla="*/ 5241 w 12190"/>
              <a:gd name="connsiteY5-384" fmla="*/ 17 h 10844"/>
              <a:gd name="connsiteX6-385" fmla="*/ 824 w 12190"/>
              <a:gd name="connsiteY6-386" fmla="*/ 2159 h 10844"/>
              <a:gd name="connsiteX0-387" fmla="*/ 824 w 12319"/>
              <a:gd name="connsiteY0-388" fmla="*/ 2159 h 10844"/>
              <a:gd name="connsiteX1-389" fmla="*/ 504 w 12319"/>
              <a:gd name="connsiteY1-390" fmla="*/ 8270 h 10844"/>
              <a:gd name="connsiteX2-391" fmla="*/ 6242 w 12319"/>
              <a:gd name="connsiteY2-392" fmla="*/ 10842 h 10844"/>
              <a:gd name="connsiteX3-393" fmla="*/ 11716 w 12319"/>
              <a:gd name="connsiteY3-394" fmla="*/ 7714 h 10844"/>
              <a:gd name="connsiteX4-395" fmla="*/ 11173 w 12319"/>
              <a:gd name="connsiteY4-396" fmla="*/ 1928 h 10844"/>
              <a:gd name="connsiteX5-397" fmla="*/ 5241 w 12319"/>
              <a:gd name="connsiteY5-398" fmla="*/ 17 h 10844"/>
              <a:gd name="connsiteX6-399" fmla="*/ 824 w 12319"/>
              <a:gd name="connsiteY6-400" fmla="*/ 2159 h 10844"/>
              <a:gd name="connsiteX0-401" fmla="*/ 824 w 12329"/>
              <a:gd name="connsiteY0-402" fmla="*/ 2175 h 10860"/>
              <a:gd name="connsiteX1-403" fmla="*/ 504 w 12329"/>
              <a:gd name="connsiteY1-404" fmla="*/ 8286 h 10860"/>
              <a:gd name="connsiteX2-405" fmla="*/ 6242 w 12329"/>
              <a:gd name="connsiteY2-406" fmla="*/ 10858 h 10860"/>
              <a:gd name="connsiteX3-407" fmla="*/ 11716 w 12329"/>
              <a:gd name="connsiteY3-408" fmla="*/ 7730 h 10860"/>
              <a:gd name="connsiteX4-409" fmla="*/ 11173 w 12329"/>
              <a:gd name="connsiteY4-410" fmla="*/ 1944 h 10860"/>
              <a:gd name="connsiteX5-411" fmla="*/ 5241 w 12329"/>
              <a:gd name="connsiteY5-412" fmla="*/ 33 h 10860"/>
              <a:gd name="connsiteX6-413" fmla="*/ 824 w 12329"/>
              <a:gd name="connsiteY6-414" fmla="*/ 2175 h 10860"/>
              <a:gd name="connsiteX0-415" fmla="*/ 825 w 12190"/>
              <a:gd name="connsiteY0-416" fmla="*/ 2378 h 11063"/>
              <a:gd name="connsiteX1-417" fmla="*/ 505 w 12190"/>
              <a:gd name="connsiteY1-418" fmla="*/ 8489 h 11063"/>
              <a:gd name="connsiteX2-419" fmla="*/ 6243 w 12190"/>
              <a:gd name="connsiteY2-420" fmla="*/ 11061 h 11063"/>
              <a:gd name="connsiteX3-421" fmla="*/ 11717 w 12190"/>
              <a:gd name="connsiteY3-422" fmla="*/ 7933 h 11063"/>
              <a:gd name="connsiteX4-423" fmla="*/ 11174 w 12190"/>
              <a:gd name="connsiteY4-424" fmla="*/ 2147 h 11063"/>
              <a:gd name="connsiteX5-425" fmla="*/ 5264 w 12190"/>
              <a:gd name="connsiteY5-426" fmla="*/ 14 h 11063"/>
              <a:gd name="connsiteX6-427" fmla="*/ 825 w 12190"/>
              <a:gd name="connsiteY6-428" fmla="*/ 2378 h 11063"/>
              <a:gd name="connsiteX0-429" fmla="*/ 825 w 12356"/>
              <a:gd name="connsiteY0-430" fmla="*/ 2378 h 11063"/>
              <a:gd name="connsiteX1-431" fmla="*/ 505 w 12356"/>
              <a:gd name="connsiteY1-432" fmla="*/ 8489 h 11063"/>
              <a:gd name="connsiteX2-433" fmla="*/ 6243 w 12356"/>
              <a:gd name="connsiteY2-434" fmla="*/ 11061 h 11063"/>
              <a:gd name="connsiteX3-435" fmla="*/ 11717 w 12356"/>
              <a:gd name="connsiteY3-436" fmla="*/ 7933 h 11063"/>
              <a:gd name="connsiteX4-437" fmla="*/ 11174 w 12356"/>
              <a:gd name="connsiteY4-438" fmla="*/ 2147 h 11063"/>
              <a:gd name="connsiteX5-439" fmla="*/ 5264 w 12356"/>
              <a:gd name="connsiteY5-440" fmla="*/ 14 h 11063"/>
              <a:gd name="connsiteX6-441" fmla="*/ 825 w 12356"/>
              <a:gd name="connsiteY6-442" fmla="*/ 2378 h 11063"/>
              <a:gd name="connsiteX0-443" fmla="*/ 825 w 12354"/>
              <a:gd name="connsiteY0-444" fmla="*/ 2388 h 11073"/>
              <a:gd name="connsiteX1-445" fmla="*/ 505 w 12354"/>
              <a:gd name="connsiteY1-446" fmla="*/ 8499 h 11073"/>
              <a:gd name="connsiteX2-447" fmla="*/ 6243 w 12354"/>
              <a:gd name="connsiteY2-448" fmla="*/ 11071 h 11073"/>
              <a:gd name="connsiteX3-449" fmla="*/ 11717 w 12354"/>
              <a:gd name="connsiteY3-450" fmla="*/ 7943 h 11073"/>
              <a:gd name="connsiteX4-451" fmla="*/ 11174 w 12354"/>
              <a:gd name="connsiteY4-452" fmla="*/ 2157 h 11073"/>
              <a:gd name="connsiteX5-453" fmla="*/ 5264 w 12354"/>
              <a:gd name="connsiteY5-454" fmla="*/ 24 h 11073"/>
              <a:gd name="connsiteX6-455" fmla="*/ 825 w 12354"/>
              <a:gd name="connsiteY6-456" fmla="*/ 2388 h 11073"/>
              <a:gd name="connsiteX0-457" fmla="*/ 825 w 12284"/>
              <a:gd name="connsiteY0-458" fmla="*/ 2379 h 11066"/>
              <a:gd name="connsiteX1-459" fmla="*/ 505 w 12284"/>
              <a:gd name="connsiteY1-460" fmla="*/ 8490 h 11066"/>
              <a:gd name="connsiteX2-461" fmla="*/ 6243 w 12284"/>
              <a:gd name="connsiteY2-462" fmla="*/ 11062 h 11066"/>
              <a:gd name="connsiteX3-463" fmla="*/ 11847 w 12284"/>
              <a:gd name="connsiteY3-464" fmla="*/ 7962 h 11066"/>
              <a:gd name="connsiteX4-465" fmla="*/ 11174 w 12284"/>
              <a:gd name="connsiteY4-466" fmla="*/ 2148 h 11066"/>
              <a:gd name="connsiteX5-467" fmla="*/ 5264 w 12284"/>
              <a:gd name="connsiteY5-468" fmla="*/ 15 h 11066"/>
              <a:gd name="connsiteX6-469" fmla="*/ 825 w 12284"/>
              <a:gd name="connsiteY6-470" fmla="*/ 2379 h 11066"/>
              <a:gd name="connsiteX0-471" fmla="*/ 825 w 12395"/>
              <a:gd name="connsiteY0-472" fmla="*/ 2378 h 11065"/>
              <a:gd name="connsiteX1-473" fmla="*/ 505 w 12395"/>
              <a:gd name="connsiteY1-474" fmla="*/ 8489 h 11065"/>
              <a:gd name="connsiteX2-475" fmla="*/ 6243 w 12395"/>
              <a:gd name="connsiteY2-476" fmla="*/ 11061 h 11065"/>
              <a:gd name="connsiteX3-477" fmla="*/ 11847 w 12395"/>
              <a:gd name="connsiteY3-478" fmla="*/ 7961 h 11065"/>
              <a:gd name="connsiteX4-479" fmla="*/ 11174 w 12395"/>
              <a:gd name="connsiteY4-480" fmla="*/ 2147 h 11065"/>
              <a:gd name="connsiteX5-481" fmla="*/ 5264 w 12395"/>
              <a:gd name="connsiteY5-482" fmla="*/ 14 h 11065"/>
              <a:gd name="connsiteX6-483" fmla="*/ 825 w 12395"/>
              <a:gd name="connsiteY6-484" fmla="*/ 2378 h 11065"/>
              <a:gd name="connsiteX0-485" fmla="*/ 825 w 12368"/>
              <a:gd name="connsiteY0-486" fmla="*/ 2387 h 11074"/>
              <a:gd name="connsiteX1-487" fmla="*/ 505 w 12368"/>
              <a:gd name="connsiteY1-488" fmla="*/ 8498 h 11074"/>
              <a:gd name="connsiteX2-489" fmla="*/ 6243 w 12368"/>
              <a:gd name="connsiteY2-490" fmla="*/ 11070 h 11074"/>
              <a:gd name="connsiteX3-491" fmla="*/ 11847 w 12368"/>
              <a:gd name="connsiteY3-492" fmla="*/ 7970 h 11074"/>
              <a:gd name="connsiteX4-493" fmla="*/ 11174 w 12368"/>
              <a:gd name="connsiteY4-494" fmla="*/ 2156 h 11074"/>
              <a:gd name="connsiteX5-495" fmla="*/ 5264 w 12368"/>
              <a:gd name="connsiteY5-496" fmla="*/ 23 h 11074"/>
              <a:gd name="connsiteX6-497" fmla="*/ 825 w 12368"/>
              <a:gd name="connsiteY6-498" fmla="*/ 2387 h 11074"/>
              <a:gd name="connsiteX0-499" fmla="*/ 825 w 12368"/>
              <a:gd name="connsiteY0-500" fmla="*/ 2387 h 11071"/>
              <a:gd name="connsiteX1-501" fmla="*/ 505 w 12368"/>
              <a:gd name="connsiteY1-502" fmla="*/ 8498 h 11071"/>
              <a:gd name="connsiteX2-503" fmla="*/ 6243 w 12368"/>
              <a:gd name="connsiteY2-504" fmla="*/ 11070 h 11071"/>
              <a:gd name="connsiteX3-505" fmla="*/ 11847 w 12368"/>
              <a:gd name="connsiteY3-506" fmla="*/ 7970 h 11071"/>
              <a:gd name="connsiteX4-507" fmla="*/ 11174 w 12368"/>
              <a:gd name="connsiteY4-508" fmla="*/ 2156 h 11071"/>
              <a:gd name="connsiteX5-509" fmla="*/ 5264 w 12368"/>
              <a:gd name="connsiteY5-510" fmla="*/ 23 h 11071"/>
              <a:gd name="connsiteX6-511" fmla="*/ 825 w 12368"/>
              <a:gd name="connsiteY6-512" fmla="*/ 2387 h 11071"/>
              <a:gd name="connsiteX0-513" fmla="*/ 802 w 12345"/>
              <a:gd name="connsiteY0-514" fmla="*/ 2387 h 11071"/>
              <a:gd name="connsiteX1-515" fmla="*/ 482 w 12345"/>
              <a:gd name="connsiteY1-516" fmla="*/ 8498 h 11071"/>
              <a:gd name="connsiteX2-517" fmla="*/ 6220 w 12345"/>
              <a:gd name="connsiteY2-518" fmla="*/ 11070 h 11071"/>
              <a:gd name="connsiteX3-519" fmla="*/ 11824 w 12345"/>
              <a:gd name="connsiteY3-520" fmla="*/ 7970 h 11071"/>
              <a:gd name="connsiteX4-521" fmla="*/ 11151 w 12345"/>
              <a:gd name="connsiteY4-522" fmla="*/ 2156 h 11071"/>
              <a:gd name="connsiteX5-523" fmla="*/ 5241 w 12345"/>
              <a:gd name="connsiteY5-524" fmla="*/ 23 h 11071"/>
              <a:gd name="connsiteX6-525" fmla="*/ 802 w 12345"/>
              <a:gd name="connsiteY6-526" fmla="*/ 2387 h 11071"/>
              <a:gd name="connsiteX0-527" fmla="*/ 917 w 12460"/>
              <a:gd name="connsiteY0-528" fmla="*/ 2387 h 11071"/>
              <a:gd name="connsiteX1-529" fmla="*/ 597 w 12460"/>
              <a:gd name="connsiteY1-530" fmla="*/ 8498 h 11071"/>
              <a:gd name="connsiteX2-531" fmla="*/ 6335 w 12460"/>
              <a:gd name="connsiteY2-532" fmla="*/ 11070 h 11071"/>
              <a:gd name="connsiteX3-533" fmla="*/ 11939 w 12460"/>
              <a:gd name="connsiteY3-534" fmla="*/ 7970 h 11071"/>
              <a:gd name="connsiteX4-535" fmla="*/ 11266 w 12460"/>
              <a:gd name="connsiteY4-536" fmla="*/ 2156 h 11071"/>
              <a:gd name="connsiteX5-537" fmla="*/ 5356 w 12460"/>
              <a:gd name="connsiteY5-538" fmla="*/ 23 h 11071"/>
              <a:gd name="connsiteX6-539" fmla="*/ 917 w 12460"/>
              <a:gd name="connsiteY6-540" fmla="*/ 2387 h 11071"/>
              <a:gd name="connsiteX0-541" fmla="*/ 917 w 12460"/>
              <a:gd name="connsiteY0-542" fmla="*/ 2387 h 11071"/>
              <a:gd name="connsiteX1-543" fmla="*/ 597 w 12460"/>
              <a:gd name="connsiteY1-544" fmla="*/ 8498 h 11071"/>
              <a:gd name="connsiteX2-545" fmla="*/ 6335 w 12460"/>
              <a:gd name="connsiteY2-546" fmla="*/ 11070 h 11071"/>
              <a:gd name="connsiteX3-547" fmla="*/ 11939 w 12460"/>
              <a:gd name="connsiteY3-548" fmla="*/ 7970 h 11071"/>
              <a:gd name="connsiteX4-549" fmla="*/ 11266 w 12460"/>
              <a:gd name="connsiteY4-550" fmla="*/ 2156 h 11071"/>
              <a:gd name="connsiteX5-551" fmla="*/ 5356 w 12460"/>
              <a:gd name="connsiteY5-552" fmla="*/ 23 h 11071"/>
              <a:gd name="connsiteX6-553" fmla="*/ 917 w 12460"/>
              <a:gd name="connsiteY6-554" fmla="*/ 2387 h 11071"/>
              <a:gd name="connsiteX0-555" fmla="*/ 803 w 12262"/>
              <a:gd name="connsiteY0-556" fmla="*/ 2297 h 10981"/>
              <a:gd name="connsiteX1-557" fmla="*/ 483 w 12262"/>
              <a:gd name="connsiteY1-558" fmla="*/ 8408 h 10981"/>
              <a:gd name="connsiteX2-559" fmla="*/ 6221 w 12262"/>
              <a:gd name="connsiteY2-560" fmla="*/ 10980 h 10981"/>
              <a:gd name="connsiteX3-561" fmla="*/ 11825 w 12262"/>
              <a:gd name="connsiteY3-562" fmla="*/ 7880 h 10981"/>
              <a:gd name="connsiteX4-563" fmla="*/ 11152 w 12262"/>
              <a:gd name="connsiteY4-564" fmla="*/ 2066 h 10981"/>
              <a:gd name="connsiteX5-565" fmla="*/ 5264 w 12262"/>
              <a:gd name="connsiteY5-566" fmla="*/ 16 h 10981"/>
              <a:gd name="connsiteX6-567" fmla="*/ 803 w 12262"/>
              <a:gd name="connsiteY6-568" fmla="*/ 2297 h 10981"/>
              <a:gd name="connsiteX0-569" fmla="*/ 803 w 12262"/>
              <a:gd name="connsiteY0-570" fmla="*/ 2282 h 10966"/>
              <a:gd name="connsiteX1-571" fmla="*/ 483 w 12262"/>
              <a:gd name="connsiteY1-572" fmla="*/ 8393 h 10966"/>
              <a:gd name="connsiteX2-573" fmla="*/ 6221 w 12262"/>
              <a:gd name="connsiteY2-574" fmla="*/ 10965 h 10966"/>
              <a:gd name="connsiteX3-575" fmla="*/ 11825 w 12262"/>
              <a:gd name="connsiteY3-576" fmla="*/ 7865 h 10966"/>
              <a:gd name="connsiteX4-577" fmla="*/ 11152 w 12262"/>
              <a:gd name="connsiteY4-578" fmla="*/ 2051 h 10966"/>
              <a:gd name="connsiteX5-579" fmla="*/ 5264 w 12262"/>
              <a:gd name="connsiteY5-580" fmla="*/ 1 h 10966"/>
              <a:gd name="connsiteX6-581" fmla="*/ 803 w 12262"/>
              <a:gd name="connsiteY6-582" fmla="*/ 2282 h 10966"/>
              <a:gd name="connsiteX0-583" fmla="*/ 825 w 12264"/>
              <a:gd name="connsiteY0-584" fmla="*/ 2420 h 11104"/>
              <a:gd name="connsiteX1-585" fmla="*/ 505 w 12264"/>
              <a:gd name="connsiteY1-586" fmla="*/ 8531 h 11104"/>
              <a:gd name="connsiteX2-587" fmla="*/ 6243 w 12264"/>
              <a:gd name="connsiteY2-588" fmla="*/ 11103 h 11104"/>
              <a:gd name="connsiteX3-589" fmla="*/ 11847 w 12264"/>
              <a:gd name="connsiteY3-590" fmla="*/ 8003 h 11104"/>
              <a:gd name="connsiteX4-591" fmla="*/ 11174 w 12264"/>
              <a:gd name="connsiteY4-592" fmla="*/ 2189 h 11104"/>
              <a:gd name="connsiteX5-593" fmla="*/ 5764 w 12264"/>
              <a:gd name="connsiteY5-594" fmla="*/ 0 h 11104"/>
              <a:gd name="connsiteX6-595" fmla="*/ 825 w 12264"/>
              <a:gd name="connsiteY6-596" fmla="*/ 2420 h 11104"/>
              <a:gd name="connsiteX0-597" fmla="*/ 825 w 12351"/>
              <a:gd name="connsiteY0-598" fmla="*/ 2420 h 11104"/>
              <a:gd name="connsiteX1-599" fmla="*/ 505 w 12351"/>
              <a:gd name="connsiteY1-600" fmla="*/ 8531 h 11104"/>
              <a:gd name="connsiteX2-601" fmla="*/ 6243 w 12351"/>
              <a:gd name="connsiteY2-602" fmla="*/ 11103 h 11104"/>
              <a:gd name="connsiteX3-603" fmla="*/ 11847 w 12351"/>
              <a:gd name="connsiteY3-604" fmla="*/ 8003 h 11104"/>
              <a:gd name="connsiteX4-605" fmla="*/ 11174 w 12351"/>
              <a:gd name="connsiteY4-606" fmla="*/ 2189 h 11104"/>
              <a:gd name="connsiteX5-607" fmla="*/ 5764 w 12351"/>
              <a:gd name="connsiteY5-608" fmla="*/ 0 h 11104"/>
              <a:gd name="connsiteX6-609" fmla="*/ 825 w 12351"/>
              <a:gd name="connsiteY6-610" fmla="*/ 2420 h 11104"/>
              <a:gd name="connsiteX0-611" fmla="*/ 825 w 12372"/>
              <a:gd name="connsiteY0-612" fmla="*/ 2420 h 11104"/>
              <a:gd name="connsiteX1-613" fmla="*/ 505 w 12372"/>
              <a:gd name="connsiteY1-614" fmla="*/ 8531 h 11104"/>
              <a:gd name="connsiteX2-615" fmla="*/ 6243 w 12372"/>
              <a:gd name="connsiteY2-616" fmla="*/ 11103 h 11104"/>
              <a:gd name="connsiteX3-617" fmla="*/ 11847 w 12372"/>
              <a:gd name="connsiteY3-618" fmla="*/ 8003 h 11104"/>
              <a:gd name="connsiteX4-619" fmla="*/ 11174 w 12372"/>
              <a:gd name="connsiteY4-620" fmla="*/ 2189 h 11104"/>
              <a:gd name="connsiteX5-621" fmla="*/ 5764 w 12372"/>
              <a:gd name="connsiteY5-622" fmla="*/ 0 h 11104"/>
              <a:gd name="connsiteX6-623" fmla="*/ 825 w 12372"/>
              <a:gd name="connsiteY6-624" fmla="*/ 2420 h 11104"/>
              <a:gd name="connsiteX0-625" fmla="*/ 850 w 12397"/>
              <a:gd name="connsiteY0-626" fmla="*/ 2281 h 11104"/>
              <a:gd name="connsiteX1-627" fmla="*/ 530 w 12397"/>
              <a:gd name="connsiteY1-628" fmla="*/ 8531 h 11104"/>
              <a:gd name="connsiteX2-629" fmla="*/ 6268 w 12397"/>
              <a:gd name="connsiteY2-630" fmla="*/ 11103 h 11104"/>
              <a:gd name="connsiteX3-631" fmla="*/ 11872 w 12397"/>
              <a:gd name="connsiteY3-632" fmla="*/ 8003 h 11104"/>
              <a:gd name="connsiteX4-633" fmla="*/ 11199 w 12397"/>
              <a:gd name="connsiteY4-634" fmla="*/ 2189 h 11104"/>
              <a:gd name="connsiteX5-635" fmla="*/ 5789 w 12397"/>
              <a:gd name="connsiteY5-636" fmla="*/ 0 h 11104"/>
              <a:gd name="connsiteX6-637" fmla="*/ 850 w 12397"/>
              <a:gd name="connsiteY6-638" fmla="*/ 2281 h 11104"/>
              <a:gd name="connsiteX0-639" fmla="*/ 850 w 12397"/>
              <a:gd name="connsiteY0-640" fmla="*/ 2281 h 11104"/>
              <a:gd name="connsiteX1-641" fmla="*/ 530 w 12397"/>
              <a:gd name="connsiteY1-642" fmla="*/ 8531 h 11104"/>
              <a:gd name="connsiteX2-643" fmla="*/ 6268 w 12397"/>
              <a:gd name="connsiteY2-644" fmla="*/ 11103 h 11104"/>
              <a:gd name="connsiteX3-645" fmla="*/ 11872 w 12397"/>
              <a:gd name="connsiteY3-646" fmla="*/ 8003 h 11104"/>
              <a:gd name="connsiteX4-647" fmla="*/ 11199 w 12397"/>
              <a:gd name="connsiteY4-648" fmla="*/ 2189 h 11104"/>
              <a:gd name="connsiteX5-649" fmla="*/ 5789 w 12397"/>
              <a:gd name="connsiteY5-650" fmla="*/ 0 h 11104"/>
              <a:gd name="connsiteX6-651" fmla="*/ 850 w 12397"/>
              <a:gd name="connsiteY6-652" fmla="*/ 2281 h 11104"/>
              <a:gd name="connsiteX0-653" fmla="*/ 826 w 12373"/>
              <a:gd name="connsiteY0-654" fmla="*/ 2281 h 11104"/>
              <a:gd name="connsiteX1-655" fmla="*/ 506 w 12373"/>
              <a:gd name="connsiteY1-656" fmla="*/ 8531 h 11104"/>
              <a:gd name="connsiteX2-657" fmla="*/ 6244 w 12373"/>
              <a:gd name="connsiteY2-658" fmla="*/ 11103 h 11104"/>
              <a:gd name="connsiteX3-659" fmla="*/ 11848 w 12373"/>
              <a:gd name="connsiteY3-660" fmla="*/ 8003 h 11104"/>
              <a:gd name="connsiteX4-661" fmla="*/ 11175 w 12373"/>
              <a:gd name="connsiteY4-662" fmla="*/ 2189 h 11104"/>
              <a:gd name="connsiteX5-663" fmla="*/ 5765 w 12373"/>
              <a:gd name="connsiteY5-664" fmla="*/ 0 h 11104"/>
              <a:gd name="connsiteX6-665" fmla="*/ 826 w 12373"/>
              <a:gd name="connsiteY6-666" fmla="*/ 2281 h 11104"/>
              <a:gd name="connsiteX0-667" fmla="*/ 853 w 12397"/>
              <a:gd name="connsiteY0-668" fmla="*/ 2281 h 11160"/>
              <a:gd name="connsiteX1-669" fmla="*/ 533 w 12397"/>
              <a:gd name="connsiteY1-670" fmla="*/ 8531 h 11160"/>
              <a:gd name="connsiteX2-671" fmla="*/ 6314 w 12397"/>
              <a:gd name="connsiteY2-672" fmla="*/ 11159 h 11160"/>
              <a:gd name="connsiteX3-673" fmla="*/ 11875 w 12397"/>
              <a:gd name="connsiteY3-674" fmla="*/ 8003 h 11160"/>
              <a:gd name="connsiteX4-675" fmla="*/ 11202 w 12397"/>
              <a:gd name="connsiteY4-676" fmla="*/ 2189 h 11160"/>
              <a:gd name="connsiteX5-677" fmla="*/ 5792 w 12397"/>
              <a:gd name="connsiteY5-678" fmla="*/ 0 h 11160"/>
              <a:gd name="connsiteX6-679" fmla="*/ 853 w 12397"/>
              <a:gd name="connsiteY6-680" fmla="*/ 2281 h 11160"/>
              <a:gd name="connsiteX0-681" fmla="*/ 853 w 12397"/>
              <a:gd name="connsiteY0-682" fmla="*/ 2281 h 11160"/>
              <a:gd name="connsiteX1-683" fmla="*/ 533 w 12397"/>
              <a:gd name="connsiteY1-684" fmla="*/ 8531 h 11160"/>
              <a:gd name="connsiteX2-685" fmla="*/ 6314 w 12397"/>
              <a:gd name="connsiteY2-686" fmla="*/ 11159 h 11160"/>
              <a:gd name="connsiteX3-687" fmla="*/ 11875 w 12397"/>
              <a:gd name="connsiteY3-688" fmla="*/ 8003 h 11160"/>
              <a:gd name="connsiteX4-689" fmla="*/ 11202 w 12397"/>
              <a:gd name="connsiteY4-690" fmla="*/ 2189 h 11160"/>
              <a:gd name="connsiteX5-691" fmla="*/ 5792 w 12397"/>
              <a:gd name="connsiteY5-692" fmla="*/ 0 h 11160"/>
              <a:gd name="connsiteX6-693" fmla="*/ 853 w 12397"/>
              <a:gd name="connsiteY6-694" fmla="*/ 2281 h 11160"/>
              <a:gd name="connsiteX0-695" fmla="*/ 853 w 12397"/>
              <a:gd name="connsiteY0-696" fmla="*/ 2281 h 11160"/>
              <a:gd name="connsiteX1-697" fmla="*/ 533 w 12397"/>
              <a:gd name="connsiteY1-698" fmla="*/ 8531 h 11160"/>
              <a:gd name="connsiteX2-699" fmla="*/ 6314 w 12397"/>
              <a:gd name="connsiteY2-700" fmla="*/ 11159 h 11160"/>
              <a:gd name="connsiteX3-701" fmla="*/ 11875 w 12397"/>
              <a:gd name="connsiteY3-702" fmla="*/ 8003 h 11160"/>
              <a:gd name="connsiteX4-703" fmla="*/ 11202 w 12397"/>
              <a:gd name="connsiteY4-704" fmla="*/ 2189 h 11160"/>
              <a:gd name="connsiteX5-705" fmla="*/ 5792 w 12397"/>
              <a:gd name="connsiteY5-706" fmla="*/ 0 h 11160"/>
              <a:gd name="connsiteX6-707" fmla="*/ 853 w 12397"/>
              <a:gd name="connsiteY6-708" fmla="*/ 2281 h 11160"/>
              <a:gd name="connsiteX0-709" fmla="*/ 853 w 12393"/>
              <a:gd name="connsiteY0-710" fmla="*/ 2281 h 11160"/>
              <a:gd name="connsiteX1-711" fmla="*/ 533 w 12393"/>
              <a:gd name="connsiteY1-712" fmla="*/ 8531 h 11160"/>
              <a:gd name="connsiteX2-713" fmla="*/ 6314 w 12393"/>
              <a:gd name="connsiteY2-714" fmla="*/ 11159 h 11160"/>
              <a:gd name="connsiteX3-715" fmla="*/ 11875 w 12393"/>
              <a:gd name="connsiteY3-716" fmla="*/ 8003 h 11160"/>
              <a:gd name="connsiteX4-717" fmla="*/ 11202 w 12393"/>
              <a:gd name="connsiteY4-718" fmla="*/ 2189 h 11160"/>
              <a:gd name="connsiteX5-719" fmla="*/ 5792 w 12393"/>
              <a:gd name="connsiteY5-720" fmla="*/ 0 h 11160"/>
              <a:gd name="connsiteX6-721" fmla="*/ 853 w 12393"/>
              <a:gd name="connsiteY6-722" fmla="*/ 2281 h 11160"/>
              <a:gd name="connsiteX0-723" fmla="*/ 853 w 12387"/>
              <a:gd name="connsiteY0-724" fmla="*/ 2281 h 11160"/>
              <a:gd name="connsiteX1-725" fmla="*/ 533 w 12387"/>
              <a:gd name="connsiteY1-726" fmla="*/ 8531 h 11160"/>
              <a:gd name="connsiteX2-727" fmla="*/ 6314 w 12387"/>
              <a:gd name="connsiteY2-728" fmla="*/ 11159 h 11160"/>
              <a:gd name="connsiteX3-729" fmla="*/ 11875 w 12387"/>
              <a:gd name="connsiteY3-730" fmla="*/ 8003 h 11160"/>
              <a:gd name="connsiteX4-731" fmla="*/ 11202 w 12387"/>
              <a:gd name="connsiteY4-732" fmla="*/ 2189 h 11160"/>
              <a:gd name="connsiteX5-733" fmla="*/ 5792 w 12387"/>
              <a:gd name="connsiteY5-734" fmla="*/ 0 h 11160"/>
              <a:gd name="connsiteX6-735" fmla="*/ 853 w 12387"/>
              <a:gd name="connsiteY6-736" fmla="*/ 2281 h 11160"/>
              <a:gd name="connsiteX0-737" fmla="*/ 853 w 12508"/>
              <a:gd name="connsiteY0-738" fmla="*/ 2281 h 11160"/>
              <a:gd name="connsiteX1-739" fmla="*/ 533 w 12508"/>
              <a:gd name="connsiteY1-740" fmla="*/ 8531 h 11160"/>
              <a:gd name="connsiteX2-741" fmla="*/ 6314 w 12508"/>
              <a:gd name="connsiteY2-742" fmla="*/ 11159 h 11160"/>
              <a:gd name="connsiteX3-743" fmla="*/ 11875 w 12508"/>
              <a:gd name="connsiteY3-744" fmla="*/ 8003 h 11160"/>
              <a:gd name="connsiteX4-745" fmla="*/ 11202 w 12508"/>
              <a:gd name="connsiteY4-746" fmla="*/ 2189 h 11160"/>
              <a:gd name="connsiteX5-747" fmla="*/ 5792 w 12508"/>
              <a:gd name="connsiteY5-748" fmla="*/ 0 h 11160"/>
              <a:gd name="connsiteX6-749" fmla="*/ 853 w 12508"/>
              <a:gd name="connsiteY6-750" fmla="*/ 2281 h 11160"/>
              <a:gd name="connsiteX0-751" fmla="*/ 853 w 12511"/>
              <a:gd name="connsiteY0-752" fmla="*/ 2283 h 11162"/>
              <a:gd name="connsiteX1-753" fmla="*/ 533 w 12511"/>
              <a:gd name="connsiteY1-754" fmla="*/ 8533 h 11162"/>
              <a:gd name="connsiteX2-755" fmla="*/ 6314 w 12511"/>
              <a:gd name="connsiteY2-756" fmla="*/ 11161 h 11162"/>
              <a:gd name="connsiteX3-757" fmla="*/ 11875 w 12511"/>
              <a:gd name="connsiteY3-758" fmla="*/ 8005 h 11162"/>
              <a:gd name="connsiteX4-759" fmla="*/ 11441 w 12511"/>
              <a:gd name="connsiteY4-760" fmla="*/ 2636 h 11162"/>
              <a:gd name="connsiteX5-761" fmla="*/ 5792 w 12511"/>
              <a:gd name="connsiteY5-762" fmla="*/ 2 h 11162"/>
              <a:gd name="connsiteX6-763" fmla="*/ 853 w 12511"/>
              <a:gd name="connsiteY6-764" fmla="*/ 2283 h 11162"/>
              <a:gd name="connsiteX0-765" fmla="*/ 853 w 12383"/>
              <a:gd name="connsiteY0-766" fmla="*/ 2118 h 10997"/>
              <a:gd name="connsiteX1-767" fmla="*/ 533 w 12383"/>
              <a:gd name="connsiteY1-768" fmla="*/ 8368 h 10997"/>
              <a:gd name="connsiteX2-769" fmla="*/ 6314 w 12383"/>
              <a:gd name="connsiteY2-770" fmla="*/ 10996 h 10997"/>
              <a:gd name="connsiteX3-771" fmla="*/ 11875 w 12383"/>
              <a:gd name="connsiteY3-772" fmla="*/ 7840 h 10997"/>
              <a:gd name="connsiteX4-773" fmla="*/ 11441 w 12383"/>
              <a:gd name="connsiteY4-774" fmla="*/ 2471 h 10997"/>
              <a:gd name="connsiteX5-775" fmla="*/ 5792 w 12383"/>
              <a:gd name="connsiteY5-776" fmla="*/ 4 h 10997"/>
              <a:gd name="connsiteX6-777" fmla="*/ 853 w 12383"/>
              <a:gd name="connsiteY6-778" fmla="*/ 2118 h 10997"/>
              <a:gd name="connsiteX0-779" fmla="*/ 1040 w 12570"/>
              <a:gd name="connsiteY0-780" fmla="*/ 2118 h 11002"/>
              <a:gd name="connsiteX1-781" fmla="*/ 459 w 12570"/>
              <a:gd name="connsiteY1-782" fmla="*/ 8451 h 11002"/>
              <a:gd name="connsiteX2-783" fmla="*/ 6501 w 12570"/>
              <a:gd name="connsiteY2-784" fmla="*/ 10996 h 11002"/>
              <a:gd name="connsiteX3-785" fmla="*/ 12062 w 12570"/>
              <a:gd name="connsiteY3-786" fmla="*/ 7840 h 11002"/>
              <a:gd name="connsiteX4-787" fmla="*/ 11628 w 12570"/>
              <a:gd name="connsiteY4-788" fmla="*/ 2471 h 11002"/>
              <a:gd name="connsiteX5-789" fmla="*/ 5979 w 12570"/>
              <a:gd name="connsiteY5-790" fmla="*/ 4 h 11002"/>
              <a:gd name="connsiteX6-791" fmla="*/ 1040 w 12570"/>
              <a:gd name="connsiteY6-792" fmla="*/ 2118 h 11002"/>
              <a:gd name="connsiteX0-793" fmla="*/ 1117 w 12647"/>
              <a:gd name="connsiteY0-794" fmla="*/ 2118 h 11002"/>
              <a:gd name="connsiteX1-795" fmla="*/ 536 w 12647"/>
              <a:gd name="connsiteY1-796" fmla="*/ 8451 h 11002"/>
              <a:gd name="connsiteX2-797" fmla="*/ 6578 w 12647"/>
              <a:gd name="connsiteY2-798" fmla="*/ 10996 h 11002"/>
              <a:gd name="connsiteX3-799" fmla="*/ 12139 w 12647"/>
              <a:gd name="connsiteY3-800" fmla="*/ 7840 h 11002"/>
              <a:gd name="connsiteX4-801" fmla="*/ 11705 w 12647"/>
              <a:gd name="connsiteY4-802" fmla="*/ 2471 h 11002"/>
              <a:gd name="connsiteX5-803" fmla="*/ 6056 w 12647"/>
              <a:gd name="connsiteY5-804" fmla="*/ 4 h 11002"/>
              <a:gd name="connsiteX6-805" fmla="*/ 1117 w 12647"/>
              <a:gd name="connsiteY6-806" fmla="*/ 2118 h 11002"/>
              <a:gd name="connsiteX0-807" fmla="*/ 1105 w 12635"/>
              <a:gd name="connsiteY0-808" fmla="*/ 2118 h 11005"/>
              <a:gd name="connsiteX1-809" fmla="*/ 524 w 12635"/>
              <a:gd name="connsiteY1-810" fmla="*/ 8451 h 11005"/>
              <a:gd name="connsiteX2-811" fmla="*/ 6566 w 12635"/>
              <a:gd name="connsiteY2-812" fmla="*/ 10996 h 11005"/>
              <a:gd name="connsiteX3-813" fmla="*/ 12127 w 12635"/>
              <a:gd name="connsiteY3-814" fmla="*/ 7840 h 11005"/>
              <a:gd name="connsiteX4-815" fmla="*/ 11693 w 12635"/>
              <a:gd name="connsiteY4-816" fmla="*/ 2471 h 11005"/>
              <a:gd name="connsiteX5-817" fmla="*/ 6044 w 12635"/>
              <a:gd name="connsiteY5-818" fmla="*/ 4 h 11005"/>
              <a:gd name="connsiteX6-819" fmla="*/ 1105 w 12635"/>
              <a:gd name="connsiteY6-820" fmla="*/ 2118 h 11005"/>
              <a:gd name="connsiteX0-821" fmla="*/ 1049 w 12571"/>
              <a:gd name="connsiteY0-822" fmla="*/ 2118 h 11168"/>
              <a:gd name="connsiteX1-823" fmla="*/ 468 w 12571"/>
              <a:gd name="connsiteY1-824" fmla="*/ 8451 h 11168"/>
              <a:gd name="connsiteX2-825" fmla="*/ 6619 w 12571"/>
              <a:gd name="connsiteY2-826" fmla="*/ 11163 h 11168"/>
              <a:gd name="connsiteX3-827" fmla="*/ 12071 w 12571"/>
              <a:gd name="connsiteY3-828" fmla="*/ 7840 h 11168"/>
              <a:gd name="connsiteX4-829" fmla="*/ 11637 w 12571"/>
              <a:gd name="connsiteY4-830" fmla="*/ 2471 h 11168"/>
              <a:gd name="connsiteX5-831" fmla="*/ 5988 w 12571"/>
              <a:gd name="connsiteY5-832" fmla="*/ 4 h 11168"/>
              <a:gd name="connsiteX6-833" fmla="*/ 1049 w 12571"/>
              <a:gd name="connsiteY6-834" fmla="*/ 2118 h 11168"/>
              <a:gd name="connsiteX0-835" fmla="*/ 1022 w 12544"/>
              <a:gd name="connsiteY0-836" fmla="*/ 2118 h 11170"/>
              <a:gd name="connsiteX1-837" fmla="*/ 441 w 12544"/>
              <a:gd name="connsiteY1-838" fmla="*/ 8451 h 11170"/>
              <a:gd name="connsiteX2-839" fmla="*/ 6592 w 12544"/>
              <a:gd name="connsiteY2-840" fmla="*/ 11163 h 11170"/>
              <a:gd name="connsiteX3-841" fmla="*/ 12044 w 12544"/>
              <a:gd name="connsiteY3-842" fmla="*/ 7840 h 11170"/>
              <a:gd name="connsiteX4-843" fmla="*/ 11610 w 12544"/>
              <a:gd name="connsiteY4-844" fmla="*/ 2471 h 11170"/>
              <a:gd name="connsiteX5-845" fmla="*/ 5961 w 12544"/>
              <a:gd name="connsiteY5-846" fmla="*/ 4 h 11170"/>
              <a:gd name="connsiteX6-847" fmla="*/ 1022 w 12544"/>
              <a:gd name="connsiteY6-848" fmla="*/ 2118 h 11170"/>
              <a:gd name="connsiteX0-849" fmla="*/ 1022 w 12516"/>
              <a:gd name="connsiteY0-850" fmla="*/ 2118 h 11170"/>
              <a:gd name="connsiteX1-851" fmla="*/ 441 w 12516"/>
              <a:gd name="connsiteY1-852" fmla="*/ 8451 h 11170"/>
              <a:gd name="connsiteX2-853" fmla="*/ 6592 w 12516"/>
              <a:gd name="connsiteY2-854" fmla="*/ 11163 h 11170"/>
              <a:gd name="connsiteX3-855" fmla="*/ 12044 w 12516"/>
              <a:gd name="connsiteY3-856" fmla="*/ 7840 h 11170"/>
              <a:gd name="connsiteX4-857" fmla="*/ 11610 w 12516"/>
              <a:gd name="connsiteY4-858" fmla="*/ 2471 h 11170"/>
              <a:gd name="connsiteX5-859" fmla="*/ 5961 w 12516"/>
              <a:gd name="connsiteY5-860" fmla="*/ 4 h 11170"/>
              <a:gd name="connsiteX6-861" fmla="*/ 1022 w 12516"/>
              <a:gd name="connsiteY6-862" fmla="*/ 2118 h 11170"/>
              <a:gd name="connsiteX0-863" fmla="*/ 1022 w 12502"/>
              <a:gd name="connsiteY0-864" fmla="*/ 2118 h 11170"/>
              <a:gd name="connsiteX1-865" fmla="*/ 441 w 12502"/>
              <a:gd name="connsiteY1-866" fmla="*/ 8451 h 11170"/>
              <a:gd name="connsiteX2-867" fmla="*/ 6592 w 12502"/>
              <a:gd name="connsiteY2-868" fmla="*/ 11163 h 11170"/>
              <a:gd name="connsiteX3-869" fmla="*/ 12044 w 12502"/>
              <a:gd name="connsiteY3-870" fmla="*/ 7840 h 11170"/>
              <a:gd name="connsiteX4-871" fmla="*/ 11610 w 12502"/>
              <a:gd name="connsiteY4-872" fmla="*/ 2471 h 11170"/>
              <a:gd name="connsiteX5-873" fmla="*/ 5961 w 12502"/>
              <a:gd name="connsiteY5-874" fmla="*/ 4 h 11170"/>
              <a:gd name="connsiteX6-875" fmla="*/ 1022 w 12502"/>
              <a:gd name="connsiteY6-876" fmla="*/ 2118 h 11170"/>
              <a:gd name="connsiteX0-877" fmla="*/ 955 w 12587"/>
              <a:gd name="connsiteY0-878" fmla="*/ 2090 h 11168"/>
              <a:gd name="connsiteX1-879" fmla="*/ 526 w 12587"/>
              <a:gd name="connsiteY1-880" fmla="*/ 8451 h 11168"/>
              <a:gd name="connsiteX2-881" fmla="*/ 6677 w 12587"/>
              <a:gd name="connsiteY2-882" fmla="*/ 11163 h 11168"/>
              <a:gd name="connsiteX3-883" fmla="*/ 12129 w 12587"/>
              <a:gd name="connsiteY3-884" fmla="*/ 7840 h 11168"/>
              <a:gd name="connsiteX4-885" fmla="*/ 11695 w 12587"/>
              <a:gd name="connsiteY4-886" fmla="*/ 2471 h 11168"/>
              <a:gd name="connsiteX5-887" fmla="*/ 6046 w 12587"/>
              <a:gd name="connsiteY5-888" fmla="*/ 4 h 11168"/>
              <a:gd name="connsiteX6-889" fmla="*/ 955 w 12587"/>
              <a:gd name="connsiteY6-890" fmla="*/ 2090 h 11168"/>
              <a:gd name="connsiteX0-891" fmla="*/ 1032 w 12664"/>
              <a:gd name="connsiteY0-892" fmla="*/ 2090 h 11168"/>
              <a:gd name="connsiteX1-893" fmla="*/ 603 w 12664"/>
              <a:gd name="connsiteY1-894" fmla="*/ 8451 h 11168"/>
              <a:gd name="connsiteX2-895" fmla="*/ 6754 w 12664"/>
              <a:gd name="connsiteY2-896" fmla="*/ 11163 h 11168"/>
              <a:gd name="connsiteX3-897" fmla="*/ 12206 w 12664"/>
              <a:gd name="connsiteY3-898" fmla="*/ 7840 h 11168"/>
              <a:gd name="connsiteX4-899" fmla="*/ 11772 w 12664"/>
              <a:gd name="connsiteY4-900" fmla="*/ 2471 h 11168"/>
              <a:gd name="connsiteX5-901" fmla="*/ 6123 w 12664"/>
              <a:gd name="connsiteY5-902" fmla="*/ 4 h 11168"/>
              <a:gd name="connsiteX6-903" fmla="*/ 1032 w 12664"/>
              <a:gd name="connsiteY6-904" fmla="*/ 2090 h 11168"/>
              <a:gd name="connsiteX0-905" fmla="*/ 956 w 12588"/>
              <a:gd name="connsiteY0-906" fmla="*/ 2090 h 11172"/>
              <a:gd name="connsiteX1-907" fmla="*/ 527 w 12588"/>
              <a:gd name="connsiteY1-908" fmla="*/ 8618 h 11172"/>
              <a:gd name="connsiteX2-909" fmla="*/ 6678 w 12588"/>
              <a:gd name="connsiteY2-910" fmla="*/ 11163 h 11172"/>
              <a:gd name="connsiteX3-911" fmla="*/ 12130 w 12588"/>
              <a:gd name="connsiteY3-912" fmla="*/ 7840 h 11172"/>
              <a:gd name="connsiteX4-913" fmla="*/ 11696 w 12588"/>
              <a:gd name="connsiteY4-914" fmla="*/ 2471 h 11172"/>
              <a:gd name="connsiteX5-915" fmla="*/ 6047 w 12588"/>
              <a:gd name="connsiteY5-916" fmla="*/ 4 h 11172"/>
              <a:gd name="connsiteX6-917" fmla="*/ 956 w 12588"/>
              <a:gd name="connsiteY6-918" fmla="*/ 2090 h 11172"/>
              <a:gd name="connsiteX0-919" fmla="*/ 1069 w 12701"/>
              <a:gd name="connsiteY0-920" fmla="*/ 2090 h 11172"/>
              <a:gd name="connsiteX1-921" fmla="*/ 640 w 12701"/>
              <a:gd name="connsiteY1-922" fmla="*/ 8618 h 11172"/>
              <a:gd name="connsiteX2-923" fmla="*/ 6791 w 12701"/>
              <a:gd name="connsiteY2-924" fmla="*/ 11163 h 11172"/>
              <a:gd name="connsiteX3-925" fmla="*/ 12243 w 12701"/>
              <a:gd name="connsiteY3-926" fmla="*/ 7840 h 11172"/>
              <a:gd name="connsiteX4-927" fmla="*/ 11809 w 12701"/>
              <a:gd name="connsiteY4-928" fmla="*/ 2471 h 11172"/>
              <a:gd name="connsiteX5-929" fmla="*/ 6160 w 12701"/>
              <a:gd name="connsiteY5-930" fmla="*/ 4 h 11172"/>
              <a:gd name="connsiteX6-931" fmla="*/ 1069 w 12701"/>
              <a:gd name="connsiteY6-932" fmla="*/ 2090 h 11172"/>
              <a:gd name="connsiteX0-933" fmla="*/ 1069 w 12701"/>
              <a:gd name="connsiteY0-934" fmla="*/ 2090 h 11177"/>
              <a:gd name="connsiteX1-935" fmla="*/ 640 w 12701"/>
              <a:gd name="connsiteY1-936" fmla="*/ 8618 h 11177"/>
              <a:gd name="connsiteX2-937" fmla="*/ 6791 w 12701"/>
              <a:gd name="connsiteY2-938" fmla="*/ 11163 h 11177"/>
              <a:gd name="connsiteX3-939" fmla="*/ 12243 w 12701"/>
              <a:gd name="connsiteY3-940" fmla="*/ 7840 h 11177"/>
              <a:gd name="connsiteX4-941" fmla="*/ 11809 w 12701"/>
              <a:gd name="connsiteY4-942" fmla="*/ 2471 h 11177"/>
              <a:gd name="connsiteX5-943" fmla="*/ 6160 w 12701"/>
              <a:gd name="connsiteY5-944" fmla="*/ 4 h 11177"/>
              <a:gd name="connsiteX6-945" fmla="*/ 1069 w 12701"/>
              <a:gd name="connsiteY6-946" fmla="*/ 2090 h 11177"/>
              <a:gd name="connsiteX0-947" fmla="*/ 1069 w 12701"/>
              <a:gd name="connsiteY0-948" fmla="*/ 2200 h 11287"/>
              <a:gd name="connsiteX1-949" fmla="*/ 640 w 12701"/>
              <a:gd name="connsiteY1-950" fmla="*/ 8728 h 11287"/>
              <a:gd name="connsiteX2-951" fmla="*/ 6791 w 12701"/>
              <a:gd name="connsiteY2-952" fmla="*/ 11273 h 11287"/>
              <a:gd name="connsiteX3-953" fmla="*/ 12243 w 12701"/>
              <a:gd name="connsiteY3-954" fmla="*/ 7950 h 11287"/>
              <a:gd name="connsiteX4-955" fmla="*/ 11809 w 12701"/>
              <a:gd name="connsiteY4-956" fmla="*/ 2581 h 11287"/>
              <a:gd name="connsiteX5-957" fmla="*/ 6160 w 12701"/>
              <a:gd name="connsiteY5-958" fmla="*/ 3 h 11287"/>
              <a:gd name="connsiteX6-959" fmla="*/ 1069 w 12701"/>
              <a:gd name="connsiteY6-960" fmla="*/ 2200 h 11287"/>
              <a:gd name="connsiteX0-961" fmla="*/ 1069 w 12701"/>
              <a:gd name="connsiteY0-962" fmla="*/ 2208 h 11295"/>
              <a:gd name="connsiteX1-963" fmla="*/ 640 w 12701"/>
              <a:gd name="connsiteY1-964" fmla="*/ 8736 h 11295"/>
              <a:gd name="connsiteX2-965" fmla="*/ 6791 w 12701"/>
              <a:gd name="connsiteY2-966" fmla="*/ 11281 h 11295"/>
              <a:gd name="connsiteX3-967" fmla="*/ 12243 w 12701"/>
              <a:gd name="connsiteY3-968" fmla="*/ 7958 h 11295"/>
              <a:gd name="connsiteX4-969" fmla="*/ 11809 w 12701"/>
              <a:gd name="connsiteY4-970" fmla="*/ 2589 h 11295"/>
              <a:gd name="connsiteX5-971" fmla="*/ 6160 w 12701"/>
              <a:gd name="connsiteY5-972" fmla="*/ 11 h 11295"/>
              <a:gd name="connsiteX6-973" fmla="*/ 1069 w 12701"/>
              <a:gd name="connsiteY6-974" fmla="*/ 2208 h 11295"/>
              <a:gd name="connsiteX0-975" fmla="*/ 1069 w 12701"/>
              <a:gd name="connsiteY0-976" fmla="*/ 2204 h 11291"/>
              <a:gd name="connsiteX1-977" fmla="*/ 640 w 12701"/>
              <a:gd name="connsiteY1-978" fmla="*/ 8732 h 11291"/>
              <a:gd name="connsiteX2-979" fmla="*/ 6791 w 12701"/>
              <a:gd name="connsiteY2-980" fmla="*/ 11277 h 11291"/>
              <a:gd name="connsiteX3-981" fmla="*/ 12243 w 12701"/>
              <a:gd name="connsiteY3-982" fmla="*/ 7954 h 11291"/>
              <a:gd name="connsiteX4-983" fmla="*/ 11809 w 12701"/>
              <a:gd name="connsiteY4-984" fmla="*/ 2585 h 11291"/>
              <a:gd name="connsiteX5-985" fmla="*/ 6160 w 12701"/>
              <a:gd name="connsiteY5-986" fmla="*/ 7 h 11291"/>
              <a:gd name="connsiteX6-987" fmla="*/ 1069 w 12701"/>
              <a:gd name="connsiteY6-988" fmla="*/ 2204 h 11291"/>
              <a:gd name="connsiteX0-989" fmla="*/ 1069 w 12845"/>
              <a:gd name="connsiteY0-990" fmla="*/ 2204 h 11291"/>
              <a:gd name="connsiteX1-991" fmla="*/ 640 w 12845"/>
              <a:gd name="connsiteY1-992" fmla="*/ 8732 h 11291"/>
              <a:gd name="connsiteX2-993" fmla="*/ 6791 w 12845"/>
              <a:gd name="connsiteY2-994" fmla="*/ 11277 h 11291"/>
              <a:gd name="connsiteX3-995" fmla="*/ 12243 w 12845"/>
              <a:gd name="connsiteY3-996" fmla="*/ 7954 h 11291"/>
              <a:gd name="connsiteX4-997" fmla="*/ 12026 w 12845"/>
              <a:gd name="connsiteY4-998" fmla="*/ 2752 h 11291"/>
              <a:gd name="connsiteX5-999" fmla="*/ 6160 w 12845"/>
              <a:gd name="connsiteY5-1000" fmla="*/ 7 h 11291"/>
              <a:gd name="connsiteX6-1001" fmla="*/ 1069 w 12845"/>
              <a:gd name="connsiteY6-1002" fmla="*/ 2204 h 11291"/>
              <a:gd name="connsiteX0-1003" fmla="*/ 1069 w 12843"/>
              <a:gd name="connsiteY0-1004" fmla="*/ 2204 h 11291"/>
              <a:gd name="connsiteX1-1005" fmla="*/ 640 w 12843"/>
              <a:gd name="connsiteY1-1006" fmla="*/ 8732 h 11291"/>
              <a:gd name="connsiteX2-1007" fmla="*/ 6791 w 12843"/>
              <a:gd name="connsiteY2-1008" fmla="*/ 11277 h 11291"/>
              <a:gd name="connsiteX3-1009" fmla="*/ 12243 w 12843"/>
              <a:gd name="connsiteY3-1010" fmla="*/ 7954 h 11291"/>
              <a:gd name="connsiteX4-1011" fmla="*/ 12026 w 12843"/>
              <a:gd name="connsiteY4-1012" fmla="*/ 2752 h 11291"/>
              <a:gd name="connsiteX5-1013" fmla="*/ 6160 w 12843"/>
              <a:gd name="connsiteY5-1014" fmla="*/ 7 h 11291"/>
              <a:gd name="connsiteX6-1015" fmla="*/ 1069 w 12843"/>
              <a:gd name="connsiteY6-1016" fmla="*/ 2204 h 11291"/>
              <a:gd name="connsiteX0-1017" fmla="*/ 1069 w 12913"/>
              <a:gd name="connsiteY0-1018" fmla="*/ 2204 h 11291"/>
              <a:gd name="connsiteX1-1019" fmla="*/ 640 w 12913"/>
              <a:gd name="connsiteY1-1020" fmla="*/ 8732 h 11291"/>
              <a:gd name="connsiteX2-1021" fmla="*/ 6791 w 12913"/>
              <a:gd name="connsiteY2-1022" fmla="*/ 11277 h 11291"/>
              <a:gd name="connsiteX3-1023" fmla="*/ 12243 w 12913"/>
              <a:gd name="connsiteY3-1024" fmla="*/ 7954 h 11291"/>
              <a:gd name="connsiteX4-1025" fmla="*/ 12026 w 12913"/>
              <a:gd name="connsiteY4-1026" fmla="*/ 2752 h 11291"/>
              <a:gd name="connsiteX5-1027" fmla="*/ 6160 w 12913"/>
              <a:gd name="connsiteY5-1028" fmla="*/ 7 h 11291"/>
              <a:gd name="connsiteX6-1029" fmla="*/ 1069 w 12913"/>
              <a:gd name="connsiteY6-1030" fmla="*/ 2204 h 11291"/>
              <a:gd name="connsiteX0-1031" fmla="*/ 1069 w 12928"/>
              <a:gd name="connsiteY0-1032" fmla="*/ 2204 h 11293"/>
              <a:gd name="connsiteX1-1033" fmla="*/ 640 w 12928"/>
              <a:gd name="connsiteY1-1034" fmla="*/ 8732 h 11293"/>
              <a:gd name="connsiteX2-1035" fmla="*/ 6791 w 12928"/>
              <a:gd name="connsiteY2-1036" fmla="*/ 11277 h 11293"/>
              <a:gd name="connsiteX3-1037" fmla="*/ 12373 w 12928"/>
              <a:gd name="connsiteY3-1038" fmla="*/ 7898 h 11293"/>
              <a:gd name="connsiteX4-1039" fmla="*/ 12026 w 12928"/>
              <a:gd name="connsiteY4-1040" fmla="*/ 2752 h 11293"/>
              <a:gd name="connsiteX5-1041" fmla="*/ 6160 w 12928"/>
              <a:gd name="connsiteY5-1042" fmla="*/ 7 h 11293"/>
              <a:gd name="connsiteX6-1043" fmla="*/ 1069 w 12928"/>
              <a:gd name="connsiteY6-1044" fmla="*/ 2204 h 11293"/>
              <a:gd name="connsiteX0-1045" fmla="*/ 1069 w 13029"/>
              <a:gd name="connsiteY0-1046" fmla="*/ 2204 h 11293"/>
              <a:gd name="connsiteX1-1047" fmla="*/ 640 w 13029"/>
              <a:gd name="connsiteY1-1048" fmla="*/ 8732 h 11293"/>
              <a:gd name="connsiteX2-1049" fmla="*/ 6791 w 13029"/>
              <a:gd name="connsiteY2-1050" fmla="*/ 11277 h 11293"/>
              <a:gd name="connsiteX3-1051" fmla="*/ 12373 w 13029"/>
              <a:gd name="connsiteY3-1052" fmla="*/ 7898 h 11293"/>
              <a:gd name="connsiteX4-1053" fmla="*/ 12026 w 13029"/>
              <a:gd name="connsiteY4-1054" fmla="*/ 2752 h 11293"/>
              <a:gd name="connsiteX5-1055" fmla="*/ 6160 w 13029"/>
              <a:gd name="connsiteY5-1056" fmla="*/ 7 h 11293"/>
              <a:gd name="connsiteX6-1057" fmla="*/ 1069 w 13029"/>
              <a:gd name="connsiteY6-1058" fmla="*/ 2204 h 11293"/>
              <a:gd name="connsiteX0-1059" fmla="*/ 1069 w 13009"/>
              <a:gd name="connsiteY0-1060" fmla="*/ 2204 h 11293"/>
              <a:gd name="connsiteX1-1061" fmla="*/ 640 w 13009"/>
              <a:gd name="connsiteY1-1062" fmla="*/ 8732 h 11293"/>
              <a:gd name="connsiteX2-1063" fmla="*/ 6791 w 13009"/>
              <a:gd name="connsiteY2-1064" fmla="*/ 11277 h 11293"/>
              <a:gd name="connsiteX3-1065" fmla="*/ 12373 w 13009"/>
              <a:gd name="connsiteY3-1066" fmla="*/ 7898 h 11293"/>
              <a:gd name="connsiteX4-1067" fmla="*/ 12026 w 13009"/>
              <a:gd name="connsiteY4-1068" fmla="*/ 2752 h 11293"/>
              <a:gd name="connsiteX5-1069" fmla="*/ 6160 w 13009"/>
              <a:gd name="connsiteY5-1070" fmla="*/ 7 h 11293"/>
              <a:gd name="connsiteX6-1071" fmla="*/ 1069 w 13009"/>
              <a:gd name="connsiteY6-1072" fmla="*/ 2204 h 11293"/>
              <a:gd name="connsiteX0-1073" fmla="*/ 1069 w 12999"/>
              <a:gd name="connsiteY0-1074" fmla="*/ 2204 h 11293"/>
              <a:gd name="connsiteX1-1075" fmla="*/ 640 w 12999"/>
              <a:gd name="connsiteY1-1076" fmla="*/ 8732 h 11293"/>
              <a:gd name="connsiteX2-1077" fmla="*/ 6791 w 12999"/>
              <a:gd name="connsiteY2-1078" fmla="*/ 11277 h 11293"/>
              <a:gd name="connsiteX3-1079" fmla="*/ 12373 w 12999"/>
              <a:gd name="connsiteY3-1080" fmla="*/ 7898 h 11293"/>
              <a:gd name="connsiteX4-1081" fmla="*/ 12026 w 12999"/>
              <a:gd name="connsiteY4-1082" fmla="*/ 2752 h 11293"/>
              <a:gd name="connsiteX5-1083" fmla="*/ 6160 w 12999"/>
              <a:gd name="connsiteY5-1084" fmla="*/ 7 h 11293"/>
              <a:gd name="connsiteX6-1085" fmla="*/ 1069 w 12999"/>
              <a:gd name="connsiteY6-1086" fmla="*/ 2204 h 11293"/>
              <a:gd name="connsiteX0-1087" fmla="*/ 1069 w 12999"/>
              <a:gd name="connsiteY0-1088" fmla="*/ 2204 h 11292"/>
              <a:gd name="connsiteX1-1089" fmla="*/ 640 w 12999"/>
              <a:gd name="connsiteY1-1090" fmla="*/ 8732 h 11292"/>
              <a:gd name="connsiteX2-1091" fmla="*/ 6791 w 12999"/>
              <a:gd name="connsiteY2-1092" fmla="*/ 11277 h 11292"/>
              <a:gd name="connsiteX3-1093" fmla="*/ 12373 w 12999"/>
              <a:gd name="connsiteY3-1094" fmla="*/ 7898 h 11292"/>
              <a:gd name="connsiteX4-1095" fmla="*/ 12026 w 12999"/>
              <a:gd name="connsiteY4-1096" fmla="*/ 2752 h 11292"/>
              <a:gd name="connsiteX5-1097" fmla="*/ 6160 w 12999"/>
              <a:gd name="connsiteY5-1098" fmla="*/ 7 h 11292"/>
              <a:gd name="connsiteX6-1099" fmla="*/ 1069 w 12999"/>
              <a:gd name="connsiteY6-1100" fmla="*/ 2204 h 11292"/>
              <a:gd name="connsiteX0-1101" fmla="*/ 1069 w 12999"/>
              <a:gd name="connsiteY0-1102" fmla="*/ 2204 h 11292"/>
              <a:gd name="connsiteX1-1103" fmla="*/ 640 w 12999"/>
              <a:gd name="connsiteY1-1104" fmla="*/ 8732 h 11292"/>
              <a:gd name="connsiteX2-1105" fmla="*/ 6791 w 12999"/>
              <a:gd name="connsiteY2-1106" fmla="*/ 11277 h 11292"/>
              <a:gd name="connsiteX3-1107" fmla="*/ 12373 w 12999"/>
              <a:gd name="connsiteY3-1108" fmla="*/ 7898 h 11292"/>
              <a:gd name="connsiteX4-1109" fmla="*/ 12026 w 12999"/>
              <a:gd name="connsiteY4-1110" fmla="*/ 2752 h 11292"/>
              <a:gd name="connsiteX5-1111" fmla="*/ 6160 w 12999"/>
              <a:gd name="connsiteY5-1112" fmla="*/ 7 h 11292"/>
              <a:gd name="connsiteX6-1113" fmla="*/ 1069 w 12999"/>
              <a:gd name="connsiteY6-1114" fmla="*/ 2204 h 11292"/>
              <a:gd name="connsiteX0-1115" fmla="*/ 1069 w 12832"/>
              <a:gd name="connsiteY0-1116" fmla="*/ 2204 h 11277"/>
              <a:gd name="connsiteX1-1117" fmla="*/ 640 w 12832"/>
              <a:gd name="connsiteY1-1118" fmla="*/ 8732 h 11277"/>
              <a:gd name="connsiteX2-1119" fmla="*/ 6791 w 12832"/>
              <a:gd name="connsiteY2-1120" fmla="*/ 11277 h 11277"/>
              <a:gd name="connsiteX3-1121" fmla="*/ 12092 w 12832"/>
              <a:gd name="connsiteY3-1122" fmla="*/ 8855 h 11277"/>
              <a:gd name="connsiteX4-1123" fmla="*/ 12026 w 12832"/>
              <a:gd name="connsiteY4-1124" fmla="*/ 2752 h 11277"/>
              <a:gd name="connsiteX5-1125" fmla="*/ 6160 w 12832"/>
              <a:gd name="connsiteY5-1126" fmla="*/ 7 h 11277"/>
              <a:gd name="connsiteX6-1127" fmla="*/ 1069 w 12832"/>
              <a:gd name="connsiteY6-1128" fmla="*/ 2204 h 11277"/>
              <a:gd name="connsiteX0-1129" fmla="*/ 930 w 12632"/>
              <a:gd name="connsiteY0-1130" fmla="*/ 2204 h 11636"/>
              <a:gd name="connsiteX1-1131" fmla="*/ 501 w 12632"/>
              <a:gd name="connsiteY1-1132" fmla="*/ 8732 h 11636"/>
              <a:gd name="connsiteX2-1133" fmla="*/ 6301 w 12632"/>
              <a:gd name="connsiteY2-1134" fmla="*/ 11636 h 11636"/>
              <a:gd name="connsiteX3-1135" fmla="*/ 11953 w 12632"/>
              <a:gd name="connsiteY3-1136" fmla="*/ 8855 h 11636"/>
              <a:gd name="connsiteX4-1137" fmla="*/ 11887 w 12632"/>
              <a:gd name="connsiteY4-1138" fmla="*/ 2752 h 11636"/>
              <a:gd name="connsiteX5-1139" fmla="*/ 6021 w 12632"/>
              <a:gd name="connsiteY5-1140" fmla="*/ 7 h 11636"/>
              <a:gd name="connsiteX6-1141" fmla="*/ 930 w 12632"/>
              <a:gd name="connsiteY6-1142" fmla="*/ 2204 h 11636"/>
              <a:gd name="connsiteX0-1143" fmla="*/ 930 w 12632"/>
              <a:gd name="connsiteY0-1144" fmla="*/ 2204 h 11636"/>
              <a:gd name="connsiteX1-1145" fmla="*/ 501 w 12632"/>
              <a:gd name="connsiteY1-1146" fmla="*/ 8732 h 11636"/>
              <a:gd name="connsiteX2-1147" fmla="*/ 6301 w 12632"/>
              <a:gd name="connsiteY2-1148" fmla="*/ 11636 h 11636"/>
              <a:gd name="connsiteX3-1149" fmla="*/ 11953 w 12632"/>
              <a:gd name="connsiteY3-1150" fmla="*/ 8855 h 11636"/>
              <a:gd name="connsiteX4-1151" fmla="*/ 11887 w 12632"/>
              <a:gd name="connsiteY4-1152" fmla="*/ 2752 h 11636"/>
              <a:gd name="connsiteX5-1153" fmla="*/ 6021 w 12632"/>
              <a:gd name="connsiteY5-1154" fmla="*/ 7 h 11636"/>
              <a:gd name="connsiteX6-1155" fmla="*/ 930 w 12632"/>
              <a:gd name="connsiteY6-1156" fmla="*/ 2204 h 11636"/>
              <a:gd name="connsiteX0-1157" fmla="*/ 930 w 12632"/>
              <a:gd name="connsiteY0-1158" fmla="*/ 2204 h 11641"/>
              <a:gd name="connsiteX1-1159" fmla="*/ 501 w 12632"/>
              <a:gd name="connsiteY1-1160" fmla="*/ 8732 h 11641"/>
              <a:gd name="connsiteX2-1161" fmla="*/ 6301 w 12632"/>
              <a:gd name="connsiteY2-1162" fmla="*/ 11636 h 11641"/>
              <a:gd name="connsiteX3-1163" fmla="*/ 11953 w 12632"/>
              <a:gd name="connsiteY3-1164" fmla="*/ 8855 h 11641"/>
              <a:gd name="connsiteX4-1165" fmla="*/ 11887 w 12632"/>
              <a:gd name="connsiteY4-1166" fmla="*/ 2752 h 11641"/>
              <a:gd name="connsiteX5-1167" fmla="*/ 6021 w 12632"/>
              <a:gd name="connsiteY5-1168" fmla="*/ 7 h 11641"/>
              <a:gd name="connsiteX6-1169" fmla="*/ 930 w 12632"/>
              <a:gd name="connsiteY6-1170" fmla="*/ 2204 h 11641"/>
              <a:gd name="connsiteX0-1171" fmla="*/ 935 w 12632"/>
              <a:gd name="connsiteY0-1172" fmla="*/ 2204 h 11880"/>
              <a:gd name="connsiteX1-1173" fmla="*/ 506 w 12632"/>
              <a:gd name="connsiteY1-1174" fmla="*/ 8732 h 11880"/>
              <a:gd name="connsiteX2-1175" fmla="*/ 6376 w 12632"/>
              <a:gd name="connsiteY2-1176" fmla="*/ 11875 h 11880"/>
              <a:gd name="connsiteX3-1177" fmla="*/ 11958 w 12632"/>
              <a:gd name="connsiteY3-1178" fmla="*/ 8855 h 11880"/>
              <a:gd name="connsiteX4-1179" fmla="*/ 11892 w 12632"/>
              <a:gd name="connsiteY4-1180" fmla="*/ 2752 h 11880"/>
              <a:gd name="connsiteX5-1181" fmla="*/ 6026 w 12632"/>
              <a:gd name="connsiteY5-1182" fmla="*/ 7 h 11880"/>
              <a:gd name="connsiteX6-1183" fmla="*/ 935 w 12632"/>
              <a:gd name="connsiteY6-1184" fmla="*/ 2204 h 11880"/>
              <a:gd name="connsiteX0-1185" fmla="*/ 935 w 12671"/>
              <a:gd name="connsiteY0-1186" fmla="*/ 2211 h 11887"/>
              <a:gd name="connsiteX1-1187" fmla="*/ 506 w 12671"/>
              <a:gd name="connsiteY1-1188" fmla="*/ 8739 h 11887"/>
              <a:gd name="connsiteX2-1189" fmla="*/ 6376 w 12671"/>
              <a:gd name="connsiteY2-1190" fmla="*/ 11882 h 11887"/>
              <a:gd name="connsiteX3-1191" fmla="*/ 11958 w 12671"/>
              <a:gd name="connsiteY3-1192" fmla="*/ 8862 h 11887"/>
              <a:gd name="connsiteX4-1193" fmla="*/ 11962 w 12671"/>
              <a:gd name="connsiteY4-1194" fmla="*/ 3038 h 11887"/>
              <a:gd name="connsiteX5-1195" fmla="*/ 6026 w 12671"/>
              <a:gd name="connsiteY5-1196" fmla="*/ 14 h 11887"/>
              <a:gd name="connsiteX6-1197" fmla="*/ 935 w 12671"/>
              <a:gd name="connsiteY6-1198" fmla="*/ 2211 h 11887"/>
              <a:gd name="connsiteX0-1199" fmla="*/ 935 w 12671"/>
              <a:gd name="connsiteY0-1200" fmla="*/ 2211 h 11887"/>
              <a:gd name="connsiteX1-1201" fmla="*/ 506 w 12671"/>
              <a:gd name="connsiteY1-1202" fmla="*/ 8739 h 11887"/>
              <a:gd name="connsiteX2-1203" fmla="*/ 6376 w 12671"/>
              <a:gd name="connsiteY2-1204" fmla="*/ 11882 h 11887"/>
              <a:gd name="connsiteX3-1205" fmla="*/ 11958 w 12671"/>
              <a:gd name="connsiteY3-1206" fmla="*/ 8862 h 11887"/>
              <a:gd name="connsiteX4-1207" fmla="*/ 11962 w 12671"/>
              <a:gd name="connsiteY4-1208" fmla="*/ 3038 h 11887"/>
              <a:gd name="connsiteX5-1209" fmla="*/ 6026 w 12671"/>
              <a:gd name="connsiteY5-1210" fmla="*/ 14 h 11887"/>
              <a:gd name="connsiteX6-1211" fmla="*/ 935 w 12671"/>
              <a:gd name="connsiteY6-1212" fmla="*/ 2211 h 11887"/>
              <a:gd name="connsiteX0-1213" fmla="*/ 935 w 12712"/>
              <a:gd name="connsiteY0-1214" fmla="*/ 2211 h 11887"/>
              <a:gd name="connsiteX1-1215" fmla="*/ 506 w 12712"/>
              <a:gd name="connsiteY1-1216" fmla="*/ 8739 h 11887"/>
              <a:gd name="connsiteX2-1217" fmla="*/ 6376 w 12712"/>
              <a:gd name="connsiteY2-1218" fmla="*/ 11882 h 11887"/>
              <a:gd name="connsiteX3-1219" fmla="*/ 11958 w 12712"/>
              <a:gd name="connsiteY3-1220" fmla="*/ 8862 h 11887"/>
              <a:gd name="connsiteX4-1221" fmla="*/ 11962 w 12712"/>
              <a:gd name="connsiteY4-1222" fmla="*/ 3038 h 11887"/>
              <a:gd name="connsiteX5-1223" fmla="*/ 6026 w 12712"/>
              <a:gd name="connsiteY5-1224" fmla="*/ 14 h 11887"/>
              <a:gd name="connsiteX6-1225" fmla="*/ 935 w 12712"/>
              <a:gd name="connsiteY6-1226" fmla="*/ 2211 h 11887"/>
              <a:gd name="connsiteX0-1227" fmla="*/ 935 w 12712"/>
              <a:gd name="connsiteY0-1228" fmla="*/ 2211 h 11887"/>
              <a:gd name="connsiteX1-1229" fmla="*/ 506 w 12712"/>
              <a:gd name="connsiteY1-1230" fmla="*/ 8739 h 11887"/>
              <a:gd name="connsiteX2-1231" fmla="*/ 6376 w 12712"/>
              <a:gd name="connsiteY2-1232" fmla="*/ 11882 h 11887"/>
              <a:gd name="connsiteX3-1233" fmla="*/ 11958 w 12712"/>
              <a:gd name="connsiteY3-1234" fmla="*/ 8862 h 11887"/>
              <a:gd name="connsiteX4-1235" fmla="*/ 11962 w 12712"/>
              <a:gd name="connsiteY4-1236" fmla="*/ 3038 h 11887"/>
              <a:gd name="connsiteX5-1237" fmla="*/ 6026 w 12712"/>
              <a:gd name="connsiteY5-1238" fmla="*/ 14 h 11887"/>
              <a:gd name="connsiteX6-1239" fmla="*/ 935 w 12712"/>
              <a:gd name="connsiteY6-1240" fmla="*/ 2211 h 11887"/>
              <a:gd name="connsiteX0-1241" fmla="*/ 1037 w 12814"/>
              <a:gd name="connsiteY0-1242" fmla="*/ 2211 h 11882"/>
              <a:gd name="connsiteX1-1243" fmla="*/ 467 w 12814"/>
              <a:gd name="connsiteY1-1244" fmla="*/ 9058 h 11882"/>
              <a:gd name="connsiteX2-1245" fmla="*/ 6478 w 12814"/>
              <a:gd name="connsiteY2-1246" fmla="*/ 11882 h 11882"/>
              <a:gd name="connsiteX3-1247" fmla="*/ 12060 w 12814"/>
              <a:gd name="connsiteY3-1248" fmla="*/ 8862 h 11882"/>
              <a:gd name="connsiteX4-1249" fmla="*/ 12064 w 12814"/>
              <a:gd name="connsiteY4-1250" fmla="*/ 3038 h 11882"/>
              <a:gd name="connsiteX5-1251" fmla="*/ 6128 w 12814"/>
              <a:gd name="connsiteY5-1252" fmla="*/ 14 h 11882"/>
              <a:gd name="connsiteX6-1253" fmla="*/ 1037 w 12814"/>
              <a:gd name="connsiteY6-1254" fmla="*/ 2211 h 11882"/>
              <a:gd name="connsiteX0-1255" fmla="*/ 972 w 12854"/>
              <a:gd name="connsiteY0-1256" fmla="*/ 2328 h 11879"/>
              <a:gd name="connsiteX1-1257" fmla="*/ 507 w 12854"/>
              <a:gd name="connsiteY1-1258" fmla="*/ 9055 h 11879"/>
              <a:gd name="connsiteX2-1259" fmla="*/ 6518 w 12854"/>
              <a:gd name="connsiteY2-1260" fmla="*/ 11879 h 11879"/>
              <a:gd name="connsiteX3-1261" fmla="*/ 12100 w 12854"/>
              <a:gd name="connsiteY3-1262" fmla="*/ 8859 h 11879"/>
              <a:gd name="connsiteX4-1263" fmla="*/ 12104 w 12854"/>
              <a:gd name="connsiteY4-1264" fmla="*/ 3035 h 11879"/>
              <a:gd name="connsiteX5-1265" fmla="*/ 6168 w 12854"/>
              <a:gd name="connsiteY5-1266" fmla="*/ 11 h 11879"/>
              <a:gd name="connsiteX6-1267" fmla="*/ 972 w 12854"/>
              <a:gd name="connsiteY6-1268" fmla="*/ 2328 h 11879"/>
              <a:gd name="connsiteX0-1269" fmla="*/ 997 w 12879"/>
              <a:gd name="connsiteY0-1270" fmla="*/ 2324 h 11875"/>
              <a:gd name="connsiteX1-1271" fmla="*/ 348 w 12879"/>
              <a:gd name="connsiteY1-1272" fmla="*/ 5961 h 11875"/>
              <a:gd name="connsiteX2-1273" fmla="*/ 532 w 12879"/>
              <a:gd name="connsiteY2-1274" fmla="*/ 9051 h 11875"/>
              <a:gd name="connsiteX3-1275" fmla="*/ 6543 w 12879"/>
              <a:gd name="connsiteY3-1276" fmla="*/ 11875 h 11875"/>
              <a:gd name="connsiteX4-1277" fmla="*/ 12125 w 12879"/>
              <a:gd name="connsiteY4-1278" fmla="*/ 8855 h 11875"/>
              <a:gd name="connsiteX5-1279" fmla="*/ 12129 w 12879"/>
              <a:gd name="connsiteY5-1280" fmla="*/ 3031 h 11875"/>
              <a:gd name="connsiteX6-1281" fmla="*/ 6193 w 12879"/>
              <a:gd name="connsiteY6-1282" fmla="*/ 7 h 11875"/>
              <a:gd name="connsiteX7" fmla="*/ 997 w 12879"/>
              <a:gd name="connsiteY7" fmla="*/ 2324 h 11875"/>
              <a:gd name="connsiteX0-1283" fmla="*/ 751 w 12633"/>
              <a:gd name="connsiteY0-1284" fmla="*/ 2324 h 11875"/>
              <a:gd name="connsiteX1-1285" fmla="*/ 102 w 12633"/>
              <a:gd name="connsiteY1-1286" fmla="*/ 5961 h 11875"/>
              <a:gd name="connsiteX2-1287" fmla="*/ 286 w 12633"/>
              <a:gd name="connsiteY2-1288" fmla="*/ 9051 h 11875"/>
              <a:gd name="connsiteX3-1289" fmla="*/ 6297 w 12633"/>
              <a:gd name="connsiteY3-1290" fmla="*/ 11875 h 11875"/>
              <a:gd name="connsiteX4-1291" fmla="*/ 11879 w 12633"/>
              <a:gd name="connsiteY4-1292" fmla="*/ 8855 h 11875"/>
              <a:gd name="connsiteX5-1293" fmla="*/ 11883 w 12633"/>
              <a:gd name="connsiteY5-1294" fmla="*/ 3031 h 11875"/>
              <a:gd name="connsiteX6-1295" fmla="*/ 5947 w 12633"/>
              <a:gd name="connsiteY6-1296" fmla="*/ 7 h 11875"/>
              <a:gd name="connsiteX7-1297" fmla="*/ 751 w 12633"/>
              <a:gd name="connsiteY7-1298" fmla="*/ 2324 h 11875"/>
              <a:gd name="connsiteX0-1299" fmla="*/ 669 w 12551"/>
              <a:gd name="connsiteY0-1300" fmla="*/ 2324 h 11881"/>
              <a:gd name="connsiteX1-1301" fmla="*/ 20 w 12551"/>
              <a:gd name="connsiteY1-1302" fmla="*/ 5961 h 11881"/>
              <a:gd name="connsiteX2-1303" fmla="*/ 735 w 12551"/>
              <a:gd name="connsiteY2-1304" fmla="*/ 9618 h 11881"/>
              <a:gd name="connsiteX3-1305" fmla="*/ 6215 w 12551"/>
              <a:gd name="connsiteY3-1306" fmla="*/ 11875 h 11881"/>
              <a:gd name="connsiteX4-1307" fmla="*/ 11797 w 12551"/>
              <a:gd name="connsiteY4-1308" fmla="*/ 8855 h 11881"/>
              <a:gd name="connsiteX5-1309" fmla="*/ 11801 w 12551"/>
              <a:gd name="connsiteY5-1310" fmla="*/ 3031 h 11881"/>
              <a:gd name="connsiteX6-1311" fmla="*/ 5865 w 12551"/>
              <a:gd name="connsiteY6-1312" fmla="*/ 7 h 11881"/>
              <a:gd name="connsiteX7-1313" fmla="*/ 669 w 12551"/>
              <a:gd name="connsiteY7-1314" fmla="*/ 2324 h 11881"/>
              <a:gd name="connsiteX0-1315" fmla="*/ 734 w 12608"/>
              <a:gd name="connsiteY0-1316" fmla="*/ 2324 h 11636"/>
              <a:gd name="connsiteX1-1317" fmla="*/ 85 w 12608"/>
              <a:gd name="connsiteY1-1318" fmla="*/ 5961 h 11636"/>
              <a:gd name="connsiteX2-1319" fmla="*/ 800 w 12608"/>
              <a:gd name="connsiteY2-1320" fmla="*/ 9618 h 11636"/>
              <a:gd name="connsiteX3-1321" fmla="*/ 6405 w 12608"/>
              <a:gd name="connsiteY3-1322" fmla="*/ 11627 h 11636"/>
              <a:gd name="connsiteX4-1323" fmla="*/ 11862 w 12608"/>
              <a:gd name="connsiteY4-1324" fmla="*/ 8855 h 11636"/>
              <a:gd name="connsiteX5-1325" fmla="*/ 11866 w 12608"/>
              <a:gd name="connsiteY5-1326" fmla="*/ 3031 h 11636"/>
              <a:gd name="connsiteX6-1327" fmla="*/ 5930 w 12608"/>
              <a:gd name="connsiteY6-1328" fmla="*/ 7 h 11636"/>
              <a:gd name="connsiteX7-1329" fmla="*/ 734 w 12608"/>
              <a:gd name="connsiteY7-1330" fmla="*/ 2324 h 11636"/>
              <a:gd name="connsiteX0-1331" fmla="*/ 734 w 12608"/>
              <a:gd name="connsiteY0-1332" fmla="*/ 2324 h 11628"/>
              <a:gd name="connsiteX1-1333" fmla="*/ 85 w 12608"/>
              <a:gd name="connsiteY1-1334" fmla="*/ 5961 h 11628"/>
              <a:gd name="connsiteX2-1335" fmla="*/ 800 w 12608"/>
              <a:gd name="connsiteY2-1336" fmla="*/ 9618 h 11628"/>
              <a:gd name="connsiteX3-1337" fmla="*/ 6405 w 12608"/>
              <a:gd name="connsiteY3-1338" fmla="*/ 11627 h 11628"/>
              <a:gd name="connsiteX4-1339" fmla="*/ 11862 w 12608"/>
              <a:gd name="connsiteY4-1340" fmla="*/ 8855 h 11628"/>
              <a:gd name="connsiteX5-1341" fmla="*/ 11866 w 12608"/>
              <a:gd name="connsiteY5-1342" fmla="*/ 3031 h 11628"/>
              <a:gd name="connsiteX6-1343" fmla="*/ 5930 w 12608"/>
              <a:gd name="connsiteY6-1344" fmla="*/ 7 h 11628"/>
              <a:gd name="connsiteX7-1345" fmla="*/ 734 w 12608"/>
              <a:gd name="connsiteY7-1346" fmla="*/ 2324 h 11628"/>
              <a:gd name="connsiteX0-1347" fmla="*/ 734 w 12608"/>
              <a:gd name="connsiteY0-1348" fmla="*/ 2324 h 11634"/>
              <a:gd name="connsiteX1-1349" fmla="*/ 85 w 12608"/>
              <a:gd name="connsiteY1-1350" fmla="*/ 5961 h 11634"/>
              <a:gd name="connsiteX2-1351" fmla="*/ 800 w 12608"/>
              <a:gd name="connsiteY2-1352" fmla="*/ 9618 h 11634"/>
              <a:gd name="connsiteX3-1353" fmla="*/ 6405 w 12608"/>
              <a:gd name="connsiteY3-1354" fmla="*/ 11627 h 11634"/>
              <a:gd name="connsiteX4-1355" fmla="*/ 11862 w 12608"/>
              <a:gd name="connsiteY4-1356" fmla="*/ 8855 h 11634"/>
              <a:gd name="connsiteX5-1357" fmla="*/ 11866 w 12608"/>
              <a:gd name="connsiteY5-1358" fmla="*/ 3031 h 11634"/>
              <a:gd name="connsiteX6-1359" fmla="*/ 5930 w 12608"/>
              <a:gd name="connsiteY6-1360" fmla="*/ 7 h 11634"/>
              <a:gd name="connsiteX7-1361" fmla="*/ 734 w 12608"/>
              <a:gd name="connsiteY7-1362" fmla="*/ 2324 h 11634"/>
              <a:gd name="connsiteX0-1363" fmla="*/ 740 w 12607"/>
              <a:gd name="connsiteY0-1364" fmla="*/ 2324 h 11669"/>
              <a:gd name="connsiteX1-1365" fmla="*/ 91 w 12607"/>
              <a:gd name="connsiteY1-1366" fmla="*/ 5961 h 11669"/>
              <a:gd name="connsiteX2-1367" fmla="*/ 806 w 12607"/>
              <a:gd name="connsiteY2-1368" fmla="*/ 9618 h 11669"/>
              <a:gd name="connsiteX3-1369" fmla="*/ 6536 w 12607"/>
              <a:gd name="connsiteY3-1370" fmla="*/ 11662 h 11669"/>
              <a:gd name="connsiteX4-1371" fmla="*/ 11868 w 12607"/>
              <a:gd name="connsiteY4-1372" fmla="*/ 8855 h 11669"/>
              <a:gd name="connsiteX5-1373" fmla="*/ 11872 w 12607"/>
              <a:gd name="connsiteY5-1374" fmla="*/ 3031 h 11669"/>
              <a:gd name="connsiteX6-1375" fmla="*/ 5936 w 12607"/>
              <a:gd name="connsiteY6-1376" fmla="*/ 7 h 11669"/>
              <a:gd name="connsiteX7-1377" fmla="*/ 740 w 12607"/>
              <a:gd name="connsiteY7-1378" fmla="*/ 2324 h 11669"/>
              <a:gd name="connsiteX0-1379" fmla="*/ 740 w 12458"/>
              <a:gd name="connsiteY0-1380" fmla="*/ 2324 h 11665"/>
              <a:gd name="connsiteX1-1381" fmla="*/ 91 w 12458"/>
              <a:gd name="connsiteY1-1382" fmla="*/ 5961 h 11665"/>
              <a:gd name="connsiteX2-1383" fmla="*/ 806 w 12458"/>
              <a:gd name="connsiteY2-1384" fmla="*/ 9618 h 11665"/>
              <a:gd name="connsiteX3-1385" fmla="*/ 6536 w 12458"/>
              <a:gd name="connsiteY3-1386" fmla="*/ 11662 h 11665"/>
              <a:gd name="connsiteX4-1387" fmla="*/ 11493 w 12458"/>
              <a:gd name="connsiteY4-1388" fmla="*/ 9174 h 11665"/>
              <a:gd name="connsiteX5-1389" fmla="*/ 11872 w 12458"/>
              <a:gd name="connsiteY5-1390" fmla="*/ 3031 h 11665"/>
              <a:gd name="connsiteX6-1391" fmla="*/ 5936 w 12458"/>
              <a:gd name="connsiteY6-1392" fmla="*/ 7 h 11665"/>
              <a:gd name="connsiteX7-1393" fmla="*/ 740 w 12458"/>
              <a:gd name="connsiteY7-1394" fmla="*/ 2324 h 11665"/>
              <a:gd name="connsiteX0-1395" fmla="*/ 740 w 12551"/>
              <a:gd name="connsiteY0-1396" fmla="*/ 2324 h 11665"/>
              <a:gd name="connsiteX1-1397" fmla="*/ 91 w 12551"/>
              <a:gd name="connsiteY1-1398" fmla="*/ 5961 h 11665"/>
              <a:gd name="connsiteX2-1399" fmla="*/ 806 w 12551"/>
              <a:gd name="connsiteY2-1400" fmla="*/ 9618 h 11665"/>
              <a:gd name="connsiteX3-1401" fmla="*/ 6536 w 12551"/>
              <a:gd name="connsiteY3-1402" fmla="*/ 11662 h 11665"/>
              <a:gd name="connsiteX4-1403" fmla="*/ 11493 w 12551"/>
              <a:gd name="connsiteY4-1404" fmla="*/ 9174 h 11665"/>
              <a:gd name="connsiteX5-1405" fmla="*/ 11872 w 12551"/>
              <a:gd name="connsiteY5-1406" fmla="*/ 3031 h 11665"/>
              <a:gd name="connsiteX6-1407" fmla="*/ 5936 w 12551"/>
              <a:gd name="connsiteY6-1408" fmla="*/ 7 h 11665"/>
              <a:gd name="connsiteX7-1409" fmla="*/ 740 w 12551"/>
              <a:gd name="connsiteY7-1410" fmla="*/ 2324 h 11665"/>
              <a:gd name="connsiteX0-1411" fmla="*/ 740 w 12530"/>
              <a:gd name="connsiteY0-1412" fmla="*/ 2324 h 11665"/>
              <a:gd name="connsiteX1-1413" fmla="*/ 91 w 12530"/>
              <a:gd name="connsiteY1-1414" fmla="*/ 5961 h 11665"/>
              <a:gd name="connsiteX2-1415" fmla="*/ 806 w 12530"/>
              <a:gd name="connsiteY2-1416" fmla="*/ 9618 h 11665"/>
              <a:gd name="connsiteX3-1417" fmla="*/ 6536 w 12530"/>
              <a:gd name="connsiteY3-1418" fmla="*/ 11662 h 11665"/>
              <a:gd name="connsiteX4-1419" fmla="*/ 11493 w 12530"/>
              <a:gd name="connsiteY4-1420" fmla="*/ 9174 h 11665"/>
              <a:gd name="connsiteX5-1421" fmla="*/ 11872 w 12530"/>
              <a:gd name="connsiteY5-1422" fmla="*/ 3031 h 11665"/>
              <a:gd name="connsiteX6-1423" fmla="*/ 5936 w 12530"/>
              <a:gd name="connsiteY6-1424" fmla="*/ 7 h 11665"/>
              <a:gd name="connsiteX7-1425" fmla="*/ 740 w 12530"/>
              <a:gd name="connsiteY7-1426" fmla="*/ 2324 h 11665"/>
              <a:gd name="connsiteX0-1427" fmla="*/ 740 w 12502"/>
              <a:gd name="connsiteY0-1428" fmla="*/ 2333 h 11674"/>
              <a:gd name="connsiteX1-1429" fmla="*/ 91 w 12502"/>
              <a:gd name="connsiteY1-1430" fmla="*/ 5970 h 11674"/>
              <a:gd name="connsiteX2-1431" fmla="*/ 806 w 12502"/>
              <a:gd name="connsiteY2-1432" fmla="*/ 9627 h 11674"/>
              <a:gd name="connsiteX3-1433" fmla="*/ 6536 w 12502"/>
              <a:gd name="connsiteY3-1434" fmla="*/ 11671 h 11674"/>
              <a:gd name="connsiteX4-1435" fmla="*/ 11493 w 12502"/>
              <a:gd name="connsiteY4-1436" fmla="*/ 9183 h 11674"/>
              <a:gd name="connsiteX5-1437" fmla="*/ 11934 w 12502"/>
              <a:gd name="connsiteY5-1438" fmla="*/ 3465 h 11674"/>
              <a:gd name="connsiteX6-1439" fmla="*/ 5936 w 12502"/>
              <a:gd name="connsiteY6-1440" fmla="*/ 16 h 11674"/>
              <a:gd name="connsiteX7-1441" fmla="*/ 740 w 12502"/>
              <a:gd name="connsiteY7-1442" fmla="*/ 2333 h 11674"/>
              <a:gd name="connsiteX0-1443" fmla="*/ 740 w 12502"/>
              <a:gd name="connsiteY0-1444" fmla="*/ 2229 h 11570"/>
              <a:gd name="connsiteX1-1445" fmla="*/ 91 w 12502"/>
              <a:gd name="connsiteY1-1446" fmla="*/ 5866 h 11570"/>
              <a:gd name="connsiteX2-1447" fmla="*/ 806 w 12502"/>
              <a:gd name="connsiteY2-1448" fmla="*/ 9523 h 11570"/>
              <a:gd name="connsiteX3-1449" fmla="*/ 6536 w 12502"/>
              <a:gd name="connsiteY3-1450" fmla="*/ 11567 h 11570"/>
              <a:gd name="connsiteX4-1451" fmla="*/ 11493 w 12502"/>
              <a:gd name="connsiteY4-1452" fmla="*/ 9079 h 11570"/>
              <a:gd name="connsiteX5-1453" fmla="*/ 11934 w 12502"/>
              <a:gd name="connsiteY5-1454" fmla="*/ 3361 h 11570"/>
              <a:gd name="connsiteX6-1455" fmla="*/ 6155 w 12502"/>
              <a:gd name="connsiteY6-1456" fmla="*/ 18 h 11570"/>
              <a:gd name="connsiteX7-1457" fmla="*/ 740 w 12502"/>
              <a:gd name="connsiteY7-1458" fmla="*/ 2229 h 11570"/>
              <a:gd name="connsiteX0-1459" fmla="*/ 740 w 12502"/>
              <a:gd name="connsiteY0-1460" fmla="*/ 2232 h 11573"/>
              <a:gd name="connsiteX1-1461" fmla="*/ 91 w 12502"/>
              <a:gd name="connsiteY1-1462" fmla="*/ 5869 h 11573"/>
              <a:gd name="connsiteX2-1463" fmla="*/ 806 w 12502"/>
              <a:gd name="connsiteY2-1464" fmla="*/ 9526 h 11573"/>
              <a:gd name="connsiteX3-1465" fmla="*/ 6536 w 12502"/>
              <a:gd name="connsiteY3-1466" fmla="*/ 11570 h 11573"/>
              <a:gd name="connsiteX4-1467" fmla="*/ 11493 w 12502"/>
              <a:gd name="connsiteY4-1468" fmla="*/ 9082 h 11573"/>
              <a:gd name="connsiteX5-1469" fmla="*/ 11934 w 12502"/>
              <a:gd name="connsiteY5-1470" fmla="*/ 3364 h 11573"/>
              <a:gd name="connsiteX6-1471" fmla="*/ 6155 w 12502"/>
              <a:gd name="connsiteY6-1472" fmla="*/ 21 h 11573"/>
              <a:gd name="connsiteX7-1473" fmla="*/ 740 w 12502"/>
              <a:gd name="connsiteY7-1474" fmla="*/ 2232 h 11573"/>
              <a:gd name="connsiteX0-1475" fmla="*/ 740 w 12502"/>
              <a:gd name="connsiteY0-1476" fmla="*/ 2232 h 11574"/>
              <a:gd name="connsiteX1-1477" fmla="*/ 91 w 12502"/>
              <a:gd name="connsiteY1-1478" fmla="*/ 5869 h 11574"/>
              <a:gd name="connsiteX2-1479" fmla="*/ 806 w 12502"/>
              <a:gd name="connsiteY2-1480" fmla="*/ 9597 h 11574"/>
              <a:gd name="connsiteX3-1481" fmla="*/ 6536 w 12502"/>
              <a:gd name="connsiteY3-1482" fmla="*/ 11570 h 11574"/>
              <a:gd name="connsiteX4-1483" fmla="*/ 11493 w 12502"/>
              <a:gd name="connsiteY4-1484" fmla="*/ 9082 h 11574"/>
              <a:gd name="connsiteX5-1485" fmla="*/ 11934 w 12502"/>
              <a:gd name="connsiteY5-1486" fmla="*/ 3364 h 11574"/>
              <a:gd name="connsiteX6-1487" fmla="*/ 6155 w 12502"/>
              <a:gd name="connsiteY6-1488" fmla="*/ 21 h 11574"/>
              <a:gd name="connsiteX7-1489" fmla="*/ 740 w 12502"/>
              <a:gd name="connsiteY7-1490" fmla="*/ 2232 h 11574"/>
              <a:gd name="connsiteX0-1491" fmla="*/ 748 w 12510"/>
              <a:gd name="connsiteY0-1492" fmla="*/ 2232 h 11577"/>
              <a:gd name="connsiteX1-1493" fmla="*/ 99 w 12510"/>
              <a:gd name="connsiteY1-1494" fmla="*/ 5869 h 11577"/>
              <a:gd name="connsiteX2-1495" fmla="*/ 814 w 12510"/>
              <a:gd name="connsiteY2-1496" fmla="*/ 9597 h 11577"/>
              <a:gd name="connsiteX3-1497" fmla="*/ 6544 w 12510"/>
              <a:gd name="connsiteY3-1498" fmla="*/ 11570 h 11577"/>
              <a:gd name="connsiteX4-1499" fmla="*/ 11501 w 12510"/>
              <a:gd name="connsiteY4-1500" fmla="*/ 9082 h 11577"/>
              <a:gd name="connsiteX5-1501" fmla="*/ 11942 w 12510"/>
              <a:gd name="connsiteY5-1502" fmla="*/ 3364 h 11577"/>
              <a:gd name="connsiteX6-1503" fmla="*/ 6163 w 12510"/>
              <a:gd name="connsiteY6-1504" fmla="*/ 21 h 11577"/>
              <a:gd name="connsiteX7-1505" fmla="*/ 748 w 12510"/>
              <a:gd name="connsiteY7-1506" fmla="*/ 2232 h 11577"/>
              <a:gd name="connsiteX0-1507" fmla="*/ 964 w 12726"/>
              <a:gd name="connsiteY0-1508" fmla="*/ 2228 h 11570"/>
              <a:gd name="connsiteX1-1509" fmla="*/ 34 w 12726"/>
              <a:gd name="connsiteY1-1510" fmla="*/ 5833 h 11570"/>
              <a:gd name="connsiteX2-1511" fmla="*/ 1030 w 12726"/>
              <a:gd name="connsiteY2-1512" fmla="*/ 9593 h 11570"/>
              <a:gd name="connsiteX3-1513" fmla="*/ 6760 w 12726"/>
              <a:gd name="connsiteY3-1514" fmla="*/ 11566 h 11570"/>
              <a:gd name="connsiteX4-1515" fmla="*/ 11717 w 12726"/>
              <a:gd name="connsiteY4-1516" fmla="*/ 9078 h 11570"/>
              <a:gd name="connsiteX5-1517" fmla="*/ 12158 w 12726"/>
              <a:gd name="connsiteY5-1518" fmla="*/ 3360 h 11570"/>
              <a:gd name="connsiteX6-1519" fmla="*/ 6379 w 12726"/>
              <a:gd name="connsiteY6-1520" fmla="*/ 17 h 11570"/>
              <a:gd name="connsiteX7-1521" fmla="*/ 964 w 12726"/>
              <a:gd name="connsiteY7-1522" fmla="*/ 2228 h 11570"/>
              <a:gd name="connsiteX0-1523" fmla="*/ 979 w 12741"/>
              <a:gd name="connsiteY0-1524" fmla="*/ 2228 h 11609"/>
              <a:gd name="connsiteX1-1525" fmla="*/ 49 w 12741"/>
              <a:gd name="connsiteY1-1526" fmla="*/ 5833 h 11609"/>
              <a:gd name="connsiteX2-1527" fmla="*/ 1635 w 12741"/>
              <a:gd name="connsiteY2-1528" fmla="*/ 10295 h 11609"/>
              <a:gd name="connsiteX3-1529" fmla="*/ 6775 w 12741"/>
              <a:gd name="connsiteY3-1530" fmla="*/ 11566 h 11609"/>
              <a:gd name="connsiteX4-1531" fmla="*/ 11732 w 12741"/>
              <a:gd name="connsiteY4-1532" fmla="*/ 9078 h 11609"/>
              <a:gd name="connsiteX5-1533" fmla="*/ 12173 w 12741"/>
              <a:gd name="connsiteY5-1534" fmla="*/ 3360 h 11609"/>
              <a:gd name="connsiteX6-1535" fmla="*/ 6394 w 12741"/>
              <a:gd name="connsiteY6-1536" fmla="*/ 17 h 11609"/>
              <a:gd name="connsiteX7-1537" fmla="*/ 979 w 12741"/>
              <a:gd name="connsiteY7-1538" fmla="*/ 2228 h 11609"/>
              <a:gd name="connsiteX0-1539" fmla="*/ 1095 w 12716"/>
              <a:gd name="connsiteY0-1540" fmla="*/ 1601 h 11652"/>
              <a:gd name="connsiteX1-1541" fmla="*/ 24 w 12716"/>
              <a:gd name="connsiteY1-1542" fmla="*/ 5876 h 11652"/>
              <a:gd name="connsiteX2-1543" fmla="*/ 1610 w 12716"/>
              <a:gd name="connsiteY2-1544" fmla="*/ 10338 h 11652"/>
              <a:gd name="connsiteX3-1545" fmla="*/ 6750 w 12716"/>
              <a:gd name="connsiteY3-1546" fmla="*/ 11609 h 11652"/>
              <a:gd name="connsiteX4-1547" fmla="*/ 11707 w 12716"/>
              <a:gd name="connsiteY4-1548" fmla="*/ 9121 h 11652"/>
              <a:gd name="connsiteX5-1549" fmla="*/ 12148 w 12716"/>
              <a:gd name="connsiteY5-1550" fmla="*/ 3403 h 11652"/>
              <a:gd name="connsiteX6-1551" fmla="*/ 6369 w 12716"/>
              <a:gd name="connsiteY6-1552" fmla="*/ 60 h 11652"/>
              <a:gd name="connsiteX7-1553" fmla="*/ 1095 w 12716"/>
              <a:gd name="connsiteY7-1554" fmla="*/ 1601 h 11652"/>
              <a:gd name="connsiteX0-1555" fmla="*/ 434 w 12055"/>
              <a:gd name="connsiteY0-1556" fmla="*/ 1601 h 11740"/>
              <a:gd name="connsiteX1-1557" fmla="*/ 949 w 12055"/>
              <a:gd name="connsiteY1-1558" fmla="*/ 10338 h 11740"/>
              <a:gd name="connsiteX2-1559" fmla="*/ 6089 w 12055"/>
              <a:gd name="connsiteY2-1560" fmla="*/ 11609 h 11740"/>
              <a:gd name="connsiteX3-1561" fmla="*/ 11046 w 12055"/>
              <a:gd name="connsiteY3-1562" fmla="*/ 9121 h 11740"/>
              <a:gd name="connsiteX4-1563" fmla="*/ 11487 w 12055"/>
              <a:gd name="connsiteY4-1564" fmla="*/ 3403 h 11740"/>
              <a:gd name="connsiteX5-1565" fmla="*/ 5708 w 12055"/>
              <a:gd name="connsiteY5-1566" fmla="*/ 60 h 11740"/>
              <a:gd name="connsiteX6-1567" fmla="*/ 434 w 12055"/>
              <a:gd name="connsiteY6-1568" fmla="*/ 1601 h 11740"/>
              <a:gd name="connsiteX0-1569" fmla="*/ 646 w 12267"/>
              <a:gd name="connsiteY0-1570" fmla="*/ 1653 h 11675"/>
              <a:gd name="connsiteX1-1571" fmla="*/ 711 w 12267"/>
              <a:gd name="connsiteY1-1572" fmla="*/ 9752 h 11675"/>
              <a:gd name="connsiteX2-1573" fmla="*/ 6301 w 12267"/>
              <a:gd name="connsiteY2-1574" fmla="*/ 11661 h 11675"/>
              <a:gd name="connsiteX3-1575" fmla="*/ 11258 w 12267"/>
              <a:gd name="connsiteY3-1576" fmla="*/ 9173 h 11675"/>
              <a:gd name="connsiteX4-1577" fmla="*/ 11699 w 12267"/>
              <a:gd name="connsiteY4-1578" fmla="*/ 3455 h 11675"/>
              <a:gd name="connsiteX5-1579" fmla="*/ 5920 w 12267"/>
              <a:gd name="connsiteY5-1580" fmla="*/ 112 h 11675"/>
              <a:gd name="connsiteX6-1581" fmla="*/ 646 w 12267"/>
              <a:gd name="connsiteY6-1582" fmla="*/ 1653 h 11675"/>
              <a:gd name="connsiteX0-1583" fmla="*/ 995 w 12616"/>
              <a:gd name="connsiteY0-1584" fmla="*/ 1653 h 11714"/>
              <a:gd name="connsiteX1-1585" fmla="*/ 1060 w 12616"/>
              <a:gd name="connsiteY1-1586" fmla="*/ 9752 h 11714"/>
              <a:gd name="connsiteX2-1587" fmla="*/ 6650 w 12616"/>
              <a:gd name="connsiteY2-1588" fmla="*/ 11661 h 11714"/>
              <a:gd name="connsiteX3-1589" fmla="*/ 11607 w 12616"/>
              <a:gd name="connsiteY3-1590" fmla="*/ 9173 h 11714"/>
              <a:gd name="connsiteX4-1591" fmla="*/ 12048 w 12616"/>
              <a:gd name="connsiteY4-1592" fmla="*/ 3455 h 11714"/>
              <a:gd name="connsiteX5-1593" fmla="*/ 6269 w 12616"/>
              <a:gd name="connsiteY5-1594" fmla="*/ 112 h 11714"/>
              <a:gd name="connsiteX6-1595" fmla="*/ 995 w 12616"/>
              <a:gd name="connsiteY6-1596" fmla="*/ 1653 h 11714"/>
              <a:gd name="connsiteX0-1597" fmla="*/ 601 w 12334"/>
              <a:gd name="connsiteY0-1598" fmla="*/ 1865 h 11631"/>
              <a:gd name="connsiteX1-1599" fmla="*/ 778 w 12334"/>
              <a:gd name="connsiteY1-1600" fmla="*/ 9709 h 11631"/>
              <a:gd name="connsiteX2-1601" fmla="*/ 6368 w 12334"/>
              <a:gd name="connsiteY2-1602" fmla="*/ 11618 h 11631"/>
              <a:gd name="connsiteX3-1603" fmla="*/ 11325 w 12334"/>
              <a:gd name="connsiteY3-1604" fmla="*/ 9130 h 11631"/>
              <a:gd name="connsiteX4-1605" fmla="*/ 11766 w 12334"/>
              <a:gd name="connsiteY4-1606" fmla="*/ 3412 h 11631"/>
              <a:gd name="connsiteX5-1607" fmla="*/ 5987 w 12334"/>
              <a:gd name="connsiteY5-1608" fmla="*/ 69 h 11631"/>
              <a:gd name="connsiteX6-1609" fmla="*/ 601 w 12334"/>
              <a:gd name="connsiteY6-1610" fmla="*/ 1865 h 11631"/>
              <a:gd name="connsiteX0-1611" fmla="*/ 579 w 12368"/>
              <a:gd name="connsiteY0-1612" fmla="*/ 2062 h 11604"/>
              <a:gd name="connsiteX1-1613" fmla="*/ 812 w 12368"/>
              <a:gd name="connsiteY1-1614" fmla="*/ 9683 h 11604"/>
              <a:gd name="connsiteX2-1615" fmla="*/ 6402 w 12368"/>
              <a:gd name="connsiteY2-1616" fmla="*/ 11592 h 11604"/>
              <a:gd name="connsiteX3-1617" fmla="*/ 11359 w 12368"/>
              <a:gd name="connsiteY3-1618" fmla="*/ 9104 h 11604"/>
              <a:gd name="connsiteX4-1619" fmla="*/ 11800 w 12368"/>
              <a:gd name="connsiteY4-1620" fmla="*/ 3386 h 11604"/>
              <a:gd name="connsiteX5-1621" fmla="*/ 6021 w 12368"/>
              <a:gd name="connsiteY5-1622" fmla="*/ 43 h 11604"/>
              <a:gd name="connsiteX6-1623" fmla="*/ 579 w 12368"/>
              <a:gd name="connsiteY6-1624" fmla="*/ 2062 h 11604"/>
              <a:gd name="connsiteX0-1625" fmla="*/ 779 w 12568"/>
              <a:gd name="connsiteY0-1626" fmla="*/ 2121 h 11663"/>
              <a:gd name="connsiteX1-1627" fmla="*/ 1012 w 12568"/>
              <a:gd name="connsiteY1-1628" fmla="*/ 9742 h 11663"/>
              <a:gd name="connsiteX2-1629" fmla="*/ 6602 w 12568"/>
              <a:gd name="connsiteY2-1630" fmla="*/ 11651 h 11663"/>
              <a:gd name="connsiteX3-1631" fmla="*/ 11559 w 12568"/>
              <a:gd name="connsiteY3-1632" fmla="*/ 9163 h 11663"/>
              <a:gd name="connsiteX4-1633" fmla="*/ 12000 w 12568"/>
              <a:gd name="connsiteY4-1634" fmla="*/ 3445 h 11663"/>
              <a:gd name="connsiteX5-1635" fmla="*/ 6221 w 12568"/>
              <a:gd name="connsiteY5-1636" fmla="*/ 102 h 11663"/>
              <a:gd name="connsiteX6-1637" fmla="*/ 779 w 12568"/>
              <a:gd name="connsiteY6-1638" fmla="*/ 2121 h 11663"/>
              <a:gd name="connsiteX0-1639" fmla="*/ 736 w 12666"/>
              <a:gd name="connsiteY0-1640" fmla="*/ 2525 h 11588"/>
              <a:gd name="connsiteX1-1641" fmla="*/ 1110 w 12666"/>
              <a:gd name="connsiteY1-1642" fmla="*/ 9668 h 11588"/>
              <a:gd name="connsiteX2-1643" fmla="*/ 6700 w 12666"/>
              <a:gd name="connsiteY2-1644" fmla="*/ 11577 h 11588"/>
              <a:gd name="connsiteX3-1645" fmla="*/ 11657 w 12666"/>
              <a:gd name="connsiteY3-1646" fmla="*/ 9089 h 11588"/>
              <a:gd name="connsiteX4-1647" fmla="*/ 12098 w 12666"/>
              <a:gd name="connsiteY4-1648" fmla="*/ 3371 h 11588"/>
              <a:gd name="connsiteX5-1649" fmla="*/ 6319 w 12666"/>
              <a:gd name="connsiteY5-1650" fmla="*/ 28 h 11588"/>
              <a:gd name="connsiteX6-1651" fmla="*/ 736 w 12666"/>
              <a:gd name="connsiteY6-1652" fmla="*/ 2525 h 11588"/>
              <a:gd name="connsiteX0-1653" fmla="*/ 533 w 12463"/>
              <a:gd name="connsiteY0-1654" fmla="*/ 2636 h 11699"/>
              <a:gd name="connsiteX1-1655" fmla="*/ 907 w 12463"/>
              <a:gd name="connsiteY1-1656" fmla="*/ 9779 h 11699"/>
              <a:gd name="connsiteX2-1657" fmla="*/ 6497 w 12463"/>
              <a:gd name="connsiteY2-1658" fmla="*/ 11688 h 11699"/>
              <a:gd name="connsiteX3-1659" fmla="*/ 11454 w 12463"/>
              <a:gd name="connsiteY3-1660" fmla="*/ 9200 h 11699"/>
              <a:gd name="connsiteX4-1661" fmla="*/ 11895 w 12463"/>
              <a:gd name="connsiteY4-1662" fmla="*/ 3482 h 11699"/>
              <a:gd name="connsiteX5-1663" fmla="*/ 6144 w 12463"/>
              <a:gd name="connsiteY5-1664" fmla="*/ 11 h 11699"/>
              <a:gd name="connsiteX6-1665" fmla="*/ 533 w 12463"/>
              <a:gd name="connsiteY6-1666" fmla="*/ 2636 h 11699"/>
              <a:gd name="connsiteX0-1667" fmla="*/ 677 w 12607"/>
              <a:gd name="connsiteY0-1668" fmla="*/ 2637 h 11700"/>
              <a:gd name="connsiteX1-1669" fmla="*/ 1051 w 12607"/>
              <a:gd name="connsiteY1-1670" fmla="*/ 9780 h 11700"/>
              <a:gd name="connsiteX2-1671" fmla="*/ 6641 w 12607"/>
              <a:gd name="connsiteY2-1672" fmla="*/ 11689 h 11700"/>
              <a:gd name="connsiteX3-1673" fmla="*/ 11598 w 12607"/>
              <a:gd name="connsiteY3-1674" fmla="*/ 9201 h 11700"/>
              <a:gd name="connsiteX4-1675" fmla="*/ 12039 w 12607"/>
              <a:gd name="connsiteY4-1676" fmla="*/ 3483 h 11700"/>
              <a:gd name="connsiteX5-1677" fmla="*/ 6288 w 12607"/>
              <a:gd name="connsiteY5-1678" fmla="*/ 12 h 11700"/>
              <a:gd name="connsiteX6-1679" fmla="*/ 677 w 12607"/>
              <a:gd name="connsiteY6-1680" fmla="*/ 2637 h 11700"/>
              <a:gd name="connsiteX0-1681" fmla="*/ 780 w 12710"/>
              <a:gd name="connsiteY0-1682" fmla="*/ 2637 h 11700"/>
              <a:gd name="connsiteX1-1683" fmla="*/ 1154 w 12710"/>
              <a:gd name="connsiteY1-1684" fmla="*/ 9780 h 11700"/>
              <a:gd name="connsiteX2-1685" fmla="*/ 6744 w 12710"/>
              <a:gd name="connsiteY2-1686" fmla="*/ 11689 h 11700"/>
              <a:gd name="connsiteX3-1687" fmla="*/ 11701 w 12710"/>
              <a:gd name="connsiteY3-1688" fmla="*/ 9201 h 11700"/>
              <a:gd name="connsiteX4-1689" fmla="*/ 12142 w 12710"/>
              <a:gd name="connsiteY4-1690" fmla="*/ 3483 h 11700"/>
              <a:gd name="connsiteX5-1691" fmla="*/ 6391 w 12710"/>
              <a:gd name="connsiteY5-1692" fmla="*/ 12 h 11700"/>
              <a:gd name="connsiteX6-1693" fmla="*/ 780 w 12710"/>
              <a:gd name="connsiteY6-1694" fmla="*/ 2637 h 11700"/>
            </a:gdLst>
            <a:ahLst/>
            <a:cxnLst>
              <a:cxn ang="0">
                <a:pos x="connsiteX0-1" y="connsiteY0-2"/>
              </a:cxn>
              <a:cxn ang="0">
                <a:pos x="connsiteX1-3" y="connsiteY1-4"/>
              </a:cxn>
              <a:cxn ang="0">
                <a:pos x="connsiteX2-5" y="connsiteY2-6"/>
              </a:cxn>
              <a:cxn ang="0">
                <a:pos x="connsiteX3-7" y="connsiteY3-8"/>
              </a:cxn>
              <a:cxn ang="0">
                <a:pos x="connsiteX4-65" y="connsiteY4-66"/>
              </a:cxn>
              <a:cxn ang="0">
                <a:pos x="connsiteX5-77" y="connsiteY5-78"/>
              </a:cxn>
              <a:cxn ang="0">
                <a:pos x="connsiteX6-91" y="connsiteY6-92"/>
              </a:cxn>
            </a:cxnLst>
            <a:rect l="l" t="t" r="r" b="b"/>
            <a:pathLst>
              <a:path w="12710" h="11700">
                <a:moveTo>
                  <a:pt x="780" y="2637"/>
                </a:moveTo>
                <a:cubicBezTo>
                  <a:pt x="-430" y="4297"/>
                  <a:pt x="-177" y="8271"/>
                  <a:pt x="1154" y="9780"/>
                </a:cubicBezTo>
                <a:cubicBezTo>
                  <a:pt x="2485" y="11289"/>
                  <a:pt x="4986" y="11785"/>
                  <a:pt x="6744" y="11689"/>
                </a:cubicBezTo>
                <a:cubicBezTo>
                  <a:pt x="8502" y="11593"/>
                  <a:pt x="10801" y="10569"/>
                  <a:pt x="11701" y="9201"/>
                </a:cubicBezTo>
                <a:cubicBezTo>
                  <a:pt x="12601" y="7833"/>
                  <a:pt x="13214" y="5447"/>
                  <a:pt x="12142" y="3483"/>
                </a:cubicBezTo>
                <a:cubicBezTo>
                  <a:pt x="10885" y="1448"/>
                  <a:pt x="8285" y="153"/>
                  <a:pt x="6391" y="12"/>
                </a:cubicBezTo>
                <a:cubicBezTo>
                  <a:pt x="4497" y="-129"/>
                  <a:pt x="1990" y="977"/>
                  <a:pt x="780" y="2637"/>
                </a:cubicBezTo>
                <a:close/>
              </a:path>
            </a:pathLst>
          </a:custGeom>
          <a:noFill/>
          <a:ln w="9525">
            <a:solidFill>
              <a:schemeClr val="tx1"/>
            </a:solidFill>
            <a:prstDash val="dash"/>
          </a:ln>
        </p:spPr>
        <p:txBody>
          <a:bodyPr vert="horz" wrap="square" lIns="68580" tIns="34290" rIns="68580" bIns="34290" numCol="1" anchor="t" anchorCtr="0" compatLnSpc="1"/>
          <a:lstStyle/>
          <a:p>
            <a:pPr lvl="0"/>
            <a:endParaRPr lang="zh-CN" sz="100"/>
          </a:p>
        </p:txBody>
      </p:sp>
      <p:sp>
        <p:nvSpPr>
          <p:cNvPr id="35" name="任意多边形 5"/>
          <p:cNvSpPr/>
          <p:nvPr/>
        </p:nvSpPr>
        <p:spPr bwMode="auto">
          <a:xfrm rot="200049" flipH="1" flipV="1">
            <a:off x="1203648" y="247650"/>
            <a:ext cx="3191069" cy="2997758"/>
          </a:xfrm>
          <a:custGeom>
            <a:avLst/>
            <a:gdLst>
              <a:gd name="T0" fmla="*/ 224 w 1468"/>
              <a:gd name="T1" fmla="*/ 204 h 829"/>
              <a:gd name="T2" fmla="*/ 689 w 1468"/>
              <a:gd name="T3" fmla="*/ 819 h 829"/>
              <a:gd name="T4" fmla="*/ 1046 w 1468"/>
              <a:gd name="T5" fmla="*/ 142 h 829"/>
              <a:gd name="T6" fmla="*/ 224 w 1468"/>
              <a:gd name="T7" fmla="*/ 204 h 829"/>
              <a:gd name="connsiteX0" fmla="*/ 601 w 7683"/>
              <a:gd name="connsiteY0" fmla="*/ 1907 h 9326"/>
              <a:gd name="connsiteX1" fmla="*/ 3768 w 7683"/>
              <a:gd name="connsiteY1" fmla="*/ 9325 h 9326"/>
              <a:gd name="connsiteX2" fmla="*/ 6236 w 7683"/>
              <a:gd name="connsiteY2" fmla="*/ 1030 h 9326"/>
              <a:gd name="connsiteX3" fmla="*/ 601 w 7683"/>
              <a:gd name="connsiteY3" fmla="*/ 1907 h 9326"/>
            </a:gdLst>
            <a:ahLst/>
            <a:cxnLst>
              <a:cxn ang="0">
                <a:pos x="connsiteX0" y="connsiteY0"/>
              </a:cxn>
              <a:cxn ang="0">
                <a:pos x="connsiteX1" y="connsiteY1"/>
              </a:cxn>
              <a:cxn ang="0">
                <a:pos x="connsiteX2" y="connsiteY2"/>
              </a:cxn>
              <a:cxn ang="0">
                <a:pos x="connsiteX3" y="connsiteY3"/>
              </a:cxn>
            </a:cxnLst>
            <a:rect l="l" t="t" r="r" b="b"/>
            <a:pathLst>
              <a:path w="7683" h="9326">
                <a:moveTo>
                  <a:pt x="601" y="1907"/>
                </a:moveTo>
                <a:cubicBezTo>
                  <a:pt x="-230" y="3740"/>
                  <a:pt x="-925" y="9169"/>
                  <a:pt x="3768" y="9325"/>
                </a:cubicBezTo>
                <a:cubicBezTo>
                  <a:pt x="7399" y="9446"/>
                  <a:pt x="9111" y="3563"/>
                  <a:pt x="6236" y="1030"/>
                </a:cubicBezTo>
                <a:cubicBezTo>
                  <a:pt x="4302" y="-683"/>
                  <a:pt x="1548" y="-168"/>
                  <a:pt x="601" y="1907"/>
                </a:cubicBezTo>
                <a:close/>
              </a:path>
            </a:pathLst>
          </a:custGeom>
          <a:solidFill>
            <a:schemeClr val="tx1"/>
          </a:solidFill>
          <a:ln>
            <a:noFill/>
          </a:ln>
        </p:spPr>
        <p:txBody>
          <a:bodyPr vert="horz" wrap="square" lIns="68580" tIns="34290" rIns="68580" bIns="34290" numCol="1" anchor="t" anchorCtr="0" compatLnSpc="1"/>
          <a:lstStyle/>
          <a:p>
            <a:endParaRPr lang="zh-CN" sz="100"/>
          </a:p>
        </p:txBody>
      </p:sp>
      <p:sp>
        <p:nvSpPr>
          <p:cNvPr id="36" name="任意多边形 5"/>
          <p:cNvSpPr/>
          <p:nvPr/>
        </p:nvSpPr>
        <p:spPr bwMode="auto">
          <a:xfrm flipH="1" flipV="1">
            <a:off x="1263710" y="325852"/>
            <a:ext cx="3091563" cy="2841355"/>
          </a:xfrm>
          <a:custGeom>
            <a:avLst/>
            <a:gdLst>
              <a:gd name="T0" fmla="*/ 224 w 1468"/>
              <a:gd name="T1" fmla="*/ 204 h 829"/>
              <a:gd name="T2" fmla="*/ 689 w 1468"/>
              <a:gd name="T3" fmla="*/ 819 h 829"/>
              <a:gd name="T4" fmla="*/ 1046 w 1468"/>
              <a:gd name="T5" fmla="*/ 142 h 829"/>
              <a:gd name="T6" fmla="*/ 224 w 1468"/>
              <a:gd name="T7" fmla="*/ 204 h 829"/>
              <a:gd name="connsiteX0" fmla="*/ 601 w 7683"/>
              <a:gd name="connsiteY0" fmla="*/ 1907 h 9326"/>
              <a:gd name="connsiteX1" fmla="*/ 3768 w 7683"/>
              <a:gd name="connsiteY1" fmla="*/ 9325 h 9326"/>
              <a:gd name="connsiteX2" fmla="*/ 6236 w 7683"/>
              <a:gd name="connsiteY2" fmla="*/ 1030 h 9326"/>
              <a:gd name="connsiteX3" fmla="*/ 601 w 7683"/>
              <a:gd name="connsiteY3" fmla="*/ 1907 h 9326"/>
            </a:gdLst>
            <a:ahLst/>
            <a:cxnLst>
              <a:cxn ang="0">
                <a:pos x="connsiteX0" y="connsiteY0"/>
              </a:cxn>
              <a:cxn ang="0">
                <a:pos x="connsiteX1" y="connsiteY1"/>
              </a:cxn>
              <a:cxn ang="0">
                <a:pos x="connsiteX2" y="connsiteY2"/>
              </a:cxn>
              <a:cxn ang="0">
                <a:pos x="connsiteX3" y="connsiteY3"/>
              </a:cxn>
            </a:cxnLst>
            <a:rect l="l" t="t" r="r" b="b"/>
            <a:pathLst>
              <a:path w="7683" h="9326">
                <a:moveTo>
                  <a:pt x="601" y="1907"/>
                </a:moveTo>
                <a:cubicBezTo>
                  <a:pt x="-230" y="3740"/>
                  <a:pt x="-925" y="9169"/>
                  <a:pt x="3768" y="9325"/>
                </a:cubicBezTo>
                <a:cubicBezTo>
                  <a:pt x="7399" y="9446"/>
                  <a:pt x="9111" y="3563"/>
                  <a:pt x="6236" y="1030"/>
                </a:cubicBezTo>
                <a:cubicBezTo>
                  <a:pt x="4302" y="-683"/>
                  <a:pt x="1548" y="-168"/>
                  <a:pt x="601" y="1907"/>
                </a:cubicBezTo>
                <a:close/>
              </a:path>
            </a:pathLst>
          </a:custGeom>
          <a:solidFill>
            <a:schemeClr val="bg1"/>
          </a:solidFill>
          <a:ln>
            <a:noFill/>
          </a:ln>
        </p:spPr>
        <p:txBody>
          <a:bodyPr vert="horz" wrap="square" lIns="68580" tIns="34290" rIns="68580" bIns="34290" numCol="1" anchor="t" anchorCtr="0" compatLnSpc="1"/>
          <a:lstStyle/>
          <a:p>
            <a:endParaRPr lang="zh-CN" sz="100"/>
          </a:p>
        </p:txBody>
      </p:sp>
      <p:sp>
        <p:nvSpPr>
          <p:cNvPr id="37" name="任意多边形 5"/>
          <p:cNvSpPr/>
          <p:nvPr/>
        </p:nvSpPr>
        <p:spPr bwMode="auto">
          <a:xfrm flipH="1" flipV="1">
            <a:off x="1301586" y="393162"/>
            <a:ext cx="3003352" cy="2706929"/>
          </a:xfrm>
          <a:custGeom>
            <a:avLst/>
            <a:gdLst>
              <a:gd name="T0" fmla="*/ 224 w 1468"/>
              <a:gd name="T1" fmla="*/ 204 h 829"/>
              <a:gd name="T2" fmla="*/ 689 w 1468"/>
              <a:gd name="T3" fmla="*/ 819 h 829"/>
              <a:gd name="T4" fmla="*/ 1046 w 1468"/>
              <a:gd name="T5" fmla="*/ 142 h 829"/>
              <a:gd name="T6" fmla="*/ 224 w 1468"/>
              <a:gd name="T7" fmla="*/ 204 h 829"/>
              <a:gd name="connsiteX0" fmla="*/ 601 w 7683"/>
              <a:gd name="connsiteY0" fmla="*/ 1907 h 9326"/>
              <a:gd name="connsiteX1" fmla="*/ 3768 w 7683"/>
              <a:gd name="connsiteY1" fmla="*/ 9325 h 9326"/>
              <a:gd name="connsiteX2" fmla="*/ 6236 w 7683"/>
              <a:gd name="connsiteY2" fmla="*/ 1030 h 9326"/>
              <a:gd name="connsiteX3" fmla="*/ 601 w 7683"/>
              <a:gd name="connsiteY3" fmla="*/ 1907 h 9326"/>
            </a:gdLst>
            <a:ahLst/>
            <a:cxnLst>
              <a:cxn ang="0">
                <a:pos x="connsiteX0" y="connsiteY0"/>
              </a:cxn>
              <a:cxn ang="0">
                <a:pos x="connsiteX1" y="connsiteY1"/>
              </a:cxn>
              <a:cxn ang="0">
                <a:pos x="connsiteX2" y="connsiteY2"/>
              </a:cxn>
              <a:cxn ang="0">
                <a:pos x="connsiteX3" y="connsiteY3"/>
              </a:cxn>
            </a:cxnLst>
            <a:rect l="l" t="t" r="r" b="b"/>
            <a:pathLst>
              <a:path w="7683" h="9326">
                <a:moveTo>
                  <a:pt x="601" y="1907"/>
                </a:moveTo>
                <a:cubicBezTo>
                  <a:pt x="-230" y="3740"/>
                  <a:pt x="-925" y="9169"/>
                  <a:pt x="3768" y="9325"/>
                </a:cubicBezTo>
                <a:cubicBezTo>
                  <a:pt x="7399" y="9446"/>
                  <a:pt x="9111" y="3563"/>
                  <a:pt x="6236" y="1030"/>
                </a:cubicBezTo>
                <a:cubicBezTo>
                  <a:pt x="4302" y="-683"/>
                  <a:pt x="1548" y="-168"/>
                  <a:pt x="601" y="1907"/>
                </a:cubicBezTo>
                <a:close/>
              </a:path>
            </a:pathLst>
          </a:custGeom>
          <a:noFill/>
          <a:ln w="9525">
            <a:solidFill>
              <a:schemeClr val="tx1"/>
            </a:solidFill>
            <a:prstDash val="dash"/>
          </a:ln>
        </p:spPr>
        <p:txBody>
          <a:bodyPr vert="horz" wrap="square" lIns="68580" tIns="34290" rIns="68580" bIns="34290" numCol="1" anchor="t" anchorCtr="0" compatLnSpc="1"/>
          <a:lstStyle/>
          <a:p>
            <a:pPr lvl="0"/>
            <a:endParaRPr lang="zh-CN" sz="100"/>
          </a:p>
        </p:txBody>
      </p:sp>
      <p:sp>
        <p:nvSpPr>
          <p:cNvPr id="38" name="任意多边形 5"/>
          <p:cNvSpPr/>
          <p:nvPr/>
        </p:nvSpPr>
        <p:spPr bwMode="auto">
          <a:xfrm>
            <a:off x="4814920" y="3558258"/>
            <a:ext cx="3091563" cy="2841355"/>
          </a:xfrm>
          <a:custGeom>
            <a:avLst/>
            <a:gdLst>
              <a:gd name="T0" fmla="*/ 224 w 1468"/>
              <a:gd name="T1" fmla="*/ 204 h 829"/>
              <a:gd name="T2" fmla="*/ 689 w 1468"/>
              <a:gd name="T3" fmla="*/ 819 h 829"/>
              <a:gd name="T4" fmla="*/ 1046 w 1468"/>
              <a:gd name="T5" fmla="*/ 142 h 829"/>
              <a:gd name="T6" fmla="*/ 224 w 1468"/>
              <a:gd name="T7" fmla="*/ 204 h 829"/>
              <a:gd name="connsiteX0" fmla="*/ 601 w 7683"/>
              <a:gd name="connsiteY0" fmla="*/ 1907 h 9326"/>
              <a:gd name="connsiteX1" fmla="*/ 3768 w 7683"/>
              <a:gd name="connsiteY1" fmla="*/ 9325 h 9326"/>
              <a:gd name="connsiteX2" fmla="*/ 6236 w 7683"/>
              <a:gd name="connsiteY2" fmla="*/ 1030 h 9326"/>
              <a:gd name="connsiteX3" fmla="*/ 601 w 7683"/>
              <a:gd name="connsiteY3" fmla="*/ 1907 h 9326"/>
            </a:gdLst>
            <a:ahLst/>
            <a:cxnLst>
              <a:cxn ang="0">
                <a:pos x="connsiteX0" y="connsiteY0"/>
              </a:cxn>
              <a:cxn ang="0">
                <a:pos x="connsiteX1" y="connsiteY1"/>
              </a:cxn>
              <a:cxn ang="0">
                <a:pos x="connsiteX2" y="connsiteY2"/>
              </a:cxn>
              <a:cxn ang="0">
                <a:pos x="connsiteX3" y="connsiteY3"/>
              </a:cxn>
            </a:cxnLst>
            <a:rect l="l" t="t" r="r" b="b"/>
            <a:pathLst>
              <a:path w="7683" h="9326">
                <a:moveTo>
                  <a:pt x="601" y="1907"/>
                </a:moveTo>
                <a:cubicBezTo>
                  <a:pt x="-230" y="3740"/>
                  <a:pt x="-925" y="9169"/>
                  <a:pt x="3768" y="9325"/>
                </a:cubicBezTo>
                <a:cubicBezTo>
                  <a:pt x="7399" y="9446"/>
                  <a:pt x="9111" y="3563"/>
                  <a:pt x="6236" y="1030"/>
                </a:cubicBezTo>
                <a:cubicBezTo>
                  <a:pt x="4302" y="-683"/>
                  <a:pt x="1548" y="-168"/>
                  <a:pt x="601" y="1907"/>
                </a:cubicBezTo>
                <a:close/>
              </a:path>
            </a:pathLst>
          </a:custGeom>
          <a:solidFill>
            <a:schemeClr val="bg1"/>
          </a:solidFill>
          <a:ln>
            <a:noFill/>
          </a:ln>
        </p:spPr>
        <p:txBody>
          <a:bodyPr vert="horz" wrap="square" lIns="68580" tIns="34290" rIns="68580" bIns="34290" numCol="1" anchor="t" anchorCtr="0" compatLnSpc="1"/>
          <a:lstStyle/>
          <a:p>
            <a:endParaRPr lang="zh-CN" sz="100"/>
          </a:p>
        </p:txBody>
      </p:sp>
      <p:sp>
        <p:nvSpPr>
          <p:cNvPr id="39" name="任意多边形 5"/>
          <p:cNvSpPr/>
          <p:nvPr/>
        </p:nvSpPr>
        <p:spPr bwMode="auto">
          <a:xfrm>
            <a:off x="4865255" y="3625374"/>
            <a:ext cx="3003352" cy="2706929"/>
          </a:xfrm>
          <a:custGeom>
            <a:avLst/>
            <a:gdLst>
              <a:gd name="T0" fmla="*/ 224 w 1468"/>
              <a:gd name="T1" fmla="*/ 204 h 829"/>
              <a:gd name="T2" fmla="*/ 689 w 1468"/>
              <a:gd name="T3" fmla="*/ 819 h 829"/>
              <a:gd name="T4" fmla="*/ 1046 w 1468"/>
              <a:gd name="T5" fmla="*/ 142 h 829"/>
              <a:gd name="T6" fmla="*/ 224 w 1468"/>
              <a:gd name="T7" fmla="*/ 204 h 829"/>
              <a:gd name="connsiteX0" fmla="*/ 601 w 7683"/>
              <a:gd name="connsiteY0" fmla="*/ 1907 h 9326"/>
              <a:gd name="connsiteX1" fmla="*/ 3768 w 7683"/>
              <a:gd name="connsiteY1" fmla="*/ 9325 h 9326"/>
              <a:gd name="connsiteX2" fmla="*/ 6236 w 7683"/>
              <a:gd name="connsiteY2" fmla="*/ 1030 h 9326"/>
              <a:gd name="connsiteX3" fmla="*/ 601 w 7683"/>
              <a:gd name="connsiteY3" fmla="*/ 1907 h 9326"/>
            </a:gdLst>
            <a:ahLst/>
            <a:cxnLst>
              <a:cxn ang="0">
                <a:pos x="connsiteX0" y="connsiteY0"/>
              </a:cxn>
              <a:cxn ang="0">
                <a:pos x="connsiteX1" y="connsiteY1"/>
              </a:cxn>
              <a:cxn ang="0">
                <a:pos x="connsiteX2" y="connsiteY2"/>
              </a:cxn>
              <a:cxn ang="0">
                <a:pos x="connsiteX3" y="connsiteY3"/>
              </a:cxn>
            </a:cxnLst>
            <a:rect l="l" t="t" r="r" b="b"/>
            <a:pathLst>
              <a:path w="7683" h="9326">
                <a:moveTo>
                  <a:pt x="601" y="1907"/>
                </a:moveTo>
                <a:cubicBezTo>
                  <a:pt x="-230" y="3740"/>
                  <a:pt x="-925" y="9169"/>
                  <a:pt x="3768" y="9325"/>
                </a:cubicBezTo>
                <a:cubicBezTo>
                  <a:pt x="7399" y="9446"/>
                  <a:pt x="9111" y="3563"/>
                  <a:pt x="6236" y="1030"/>
                </a:cubicBezTo>
                <a:cubicBezTo>
                  <a:pt x="4302" y="-683"/>
                  <a:pt x="1548" y="-168"/>
                  <a:pt x="601" y="1907"/>
                </a:cubicBezTo>
                <a:close/>
              </a:path>
            </a:pathLst>
          </a:custGeom>
          <a:noFill/>
          <a:ln w="9525">
            <a:solidFill>
              <a:schemeClr val="tx1"/>
            </a:solidFill>
            <a:prstDash val="dash"/>
          </a:ln>
        </p:spPr>
        <p:txBody>
          <a:bodyPr vert="horz" wrap="square" lIns="68580" tIns="34290" rIns="68580" bIns="34290" numCol="1" anchor="t" anchorCtr="0" compatLnSpc="1"/>
          <a:lstStyle/>
          <a:p>
            <a:pPr lvl="0"/>
            <a:endParaRPr lang="zh-CN" sz="100"/>
          </a:p>
        </p:txBody>
      </p:sp>
      <p:sp>
        <p:nvSpPr>
          <p:cNvPr id="40" name="图片占位符 16"/>
          <p:cNvSpPr>
            <a:spLocks noGrp="1"/>
          </p:cNvSpPr>
          <p:nvPr>
            <p:ph type="pic" sz="quarter" idx="13"/>
          </p:nvPr>
        </p:nvSpPr>
        <p:spPr>
          <a:xfrm>
            <a:off x="1364294" y="478023"/>
            <a:ext cx="2850359" cy="2550777"/>
          </a:xfrm>
          <a:custGeom>
            <a:avLst/>
            <a:gdLst/>
            <a:ahLst/>
            <a:cxnLst/>
            <a:rect l="l" t="t" r="r" b="b"/>
            <a:pathLst>
              <a:path w="3800478" h="2550777">
                <a:moveTo>
                  <a:pt x="1936811" y="503"/>
                </a:moveTo>
                <a:cubicBezTo>
                  <a:pt x="4258251" y="43170"/>
                  <a:pt x="3914462" y="1528023"/>
                  <a:pt x="3503399" y="2029356"/>
                </a:cubicBezTo>
                <a:cubicBezTo>
                  <a:pt x="3034956" y="2596877"/>
                  <a:pt x="1672662" y="2737731"/>
                  <a:pt x="715989" y="2269219"/>
                </a:cubicBezTo>
                <a:cubicBezTo>
                  <a:pt x="-706159" y="1576433"/>
                  <a:pt x="140700" y="-32590"/>
                  <a:pt x="1936811" y="503"/>
                </a:cubicBezTo>
                <a:close/>
              </a:path>
            </a:pathLst>
          </a:custGeom>
          <a:ln w="9525">
            <a:solidFill>
              <a:schemeClr val="tx1">
                <a:lumMod val="20000"/>
                <a:lumOff val="80000"/>
              </a:schemeClr>
            </a:solidFill>
          </a:ln>
        </p:spPr>
        <p:txBody>
          <a:bodyPr tIns="365760"/>
          <a:lstStyle>
            <a:lvl1pPr marL="0" indent="0" algn="ctr" latinLnBrk="0">
              <a:buNone/>
              <a:defRPr lang="zh-CN"/>
            </a:lvl1pPr>
          </a:lstStyle>
          <a:p>
            <a:r>
              <a:rPr lang="zh-CN" altLang="en-US"/>
              <a:t>单击图标添加图片</a:t>
            </a:r>
            <a:endParaRPr lang="zh-CN"/>
          </a:p>
        </p:txBody>
      </p:sp>
      <p:sp>
        <p:nvSpPr>
          <p:cNvPr id="41" name="图片占位符 16"/>
          <p:cNvSpPr>
            <a:spLocks noGrp="1"/>
          </p:cNvSpPr>
          <p:nvPr>
            <p:ph type="pic" sz="quarter" idx="14"/>
          </p:nvPr>
        </p:nvSpPr>
        <p:spPr>
          <a:xfrm>
            <a:off x="4886030" y="435634"/>
            <a:ext cx="2870297" cy="2569014"/>
          </a:xfrm>
          <a:custGeom>
            <a:avLst/>
            <a:gdLst/>
            <a:ahLst/>
            <a:cxnLst/>
            <a:rect l="l" t="t" r="r" b="b"/>
            <a:pathLst>
              <a:path w="3827062" h="2569014">
                <a:moveTo>
                  <a:pt x="1762274" y="132"/>
                </a:moveTo>
                <a:cubicBezTo>
                  <a:pt x="1838364" y="-694"/>
                  <a:pt x="1912508" y="2364"/>
                  <a:pt x="1983571" y="9550"/>
                </a:cubicBezTo>
                <a:cubicBezTo>
                  <a:pt x="2552076" y="67036"/>
                  <a:pt x="3321232" y="386900"/>
                  <a:pt x="3678682" y="849755"/>
                </a:cubicBezTo>
                <a:cubicBezTo>
                  <a:pt x="3981188" y="1294476"/>
                  <a:pt x="3772325" y="1807812"/>
                  <a:pt x="3487506" y="2094415"/>
                </a:cubicBezTo>
                <a:cubicBezTo>
                  <a:pt x="3202688" y="2381017"/>
                  <a:pt x="2500397" y="2572688"/>
                  <a:pt x="1970394" y="2568961"/>
                </a:cubicBezTo>
                <a:cubicBezTo>
                  <a:pt x="1440392" y="2565234"/>
                  <a:pt x="692858" y="2421551"/>
                  <a:pt x="307760" y="2072722"/>
                </a:cubicBezTo>
                <a:cubicBezTo>
                  <a:pt x="-77337" y="1723893"/>
                  <a:pt x="-112834" y="850987"/>
                  <a:pt x="268256" y="504867"/>
                </a:cubicBezTo>
                <a:cubicBezTo>
                  <a:pt x="601709" y="202012"/>
                  <a:pt x="1229647" y="5913"/>
                  <a:pt x="1762274" y="132"/>
                </a:cubicBezTo>
                <a:close/>
              </a:path>
            </a:pathLst>
          </a:custGeom>
          <a:ln w="9525">
            <a:solidFill>
              <a:schemeClr val="tx1">
                <a:lumMod val="20000"/>
                <a:lumOff val="80000"/>
              </a:schemeClr>
            </a:solidFill>
          </a:ln>
        </p:spPr>
        <p:txBody>
          <a:bodyPr tIns="365760"/>
          <a:lstStyle>
            <a:lvl1pPr marL="0" indent="0" algn="ctr" latinLnBrk="0">
              <a:buNone/>
              <a:defRPr lang="zh-CN"/>
            </a:lvl1pPr>
          </a:lstStyle>
          <a:p>
            <a:r>
              <a:rPr lang="zh-CN" altLang="en-US"/>
              <a:t>单击图标添加图片</a:t>
            </a:r>
            <a:endParaRPr lang="zh-CN"/>
          </a:p>
        </p:txBody>
      </p:sp>
      <p:sp>
        <p:nvSpPr>
          <p:cNvPr id="42" name="图片占位符 16"/>
          <p:cNvSpPr>
            <a:spLocks noGrp="1"/>
          </p:cNvSpPr>
          <p:nvPr>
            <p:ph type="pic" sz="quarter" idx="15"/>
          </p:nvPr>
        </p:nvSpPr>
        <p:spPr>
          <a:xfrm>
            <a:off x="1407648" y="3668002"/>
            <a:ext cx="2780068" cy="2480426"/>
          </a:xfrm>
          <a:custGeom>
            <a:avLst/>
            <a:gdLst/>
            <a:ahLst/>
            <a:cxnLst/>
            <a:rect l="l" t="t" r="r" b="b"/>
            <a:pathLst>
              <a:path w="3706757" h="2480426">
                <a:moveTo>
                  <a:pt x="1941340" y="856"/>
                </a:moveTo>
                <a:cubicBezTo>
                  <a:pt x="2429685" y="11721"/>
                  <a:pt x="3030529" y="127214"/>
                  <a:pt x="3370150" y="407123"/>
                </a:cubicBezTo>
                <a:cubicBezTo>
                  <a:pt x="3758289" y="727020"/>
                  <a:pt x="3832067" y="1569477"/>
                  <a:pt x="3479214" y="1921384"/>
                </a:cubicBezTo>
                <a:cubicBezTo>
                  <a:pt x="3126361" y="2273292"/>
                  <a:pt x="2395284" y="2507755"/>
                  <a:pt x="1842967" y="2477864"/>
                </a:cubicBezTo>
                <a:cubicBezTo>
                  <a:pt x="1290649" y="2447973"/>
                  <a:pt x="532452" y="2173443"/>
                  <a:pt x="165893" y="1742039"/>
                </a:cubicBezTo>
                <a:cubicBezTo>
                  <a:pt x="-146717" y="1325686"/>
                  <a:pt x="32042" y="819872"/>
                  <a:pt x="294495" y="529867"/>
                </a:cubicBezTo>
                <a:cubicBezTo>
                  <a:pt x="556948" y="239861"/>
                  <a:pt x="1227369" y="22781"/>
                  <a:pt x="1740027" y="2430"/>
                </a:cubicBezTo>
                <a:cubicBezTo>
                  <a:pt x="1804109" y="-114"/>
                  <a:pt x="1871577" y="-697"/>
                  <a:pt x="1941340" y="856"/>
                </a:cubicBezTo>
                <a:close/>
              </a:path>
            </a:pathLst>
          </a:custGeom>
          <a:ln w="9525">
            <a:solidFill>
              <a:schemeClr val="tx1">
                <a:lumMod val="20000"/>
                <a:lumOff val="80000"/>
              </a:schemeClr>
            </a:solidFill>
          </a:ln>
        </p:spPr>
        <p:txBody>
          <a:bodyPr tIns="365760"/>
          <a:lstStyle>
            <a:lvl1pPr marL="0" indent="0" algn="ctr" latinLnBrk="0">
              <a:buNone/>
              <a:defRPr lang="zh-CN"/>
            </a:lvl1pPr>
          </a:lstStyle>
          <a:p>
            <a:r>
              <a:rPr lang="zh-CN" altLang="en-US"/>
              <a:t>单击图标添加图片</a:t>
            </a:r>
            <a:endParaRPr lang="zh-CN"/>
          </a:p>
        </p:txBody>
      </p:sp>
      <p:sp>
        <p:nvSpPr>
          <p:cNvPr id="43" name="图片占位符 16"/>
          <p:cNvSpPr>
            <a:spLocks noGrp="1"/>
          </p:cNvSpPr>
          <p:nvPr>
            <p:ph type="pic" sz="quarter" idx="16"/>
          </p:nvPr>
        </p:nvSpPr>
        <p:spPr>
          <a:xfrm>
            <a:off x="4955540" y="3696666"/>
            <a:ext cx="2850359" cy="2550777"/>
          </a:xfrm>
          <a:custGeom>
            <a:avLst/>
            <a:gdLst/>
            <a:ahLst/>
            <a:cxnLst/>
            <a:rect l="l" t="t" r="r" b="b"/>
            <a:pathLst>
              <a:path w="3800478" h="2550777">
                <a:moveTo>
                  <a:pt x="1880385" y="1153"/>
                </a:moveTo>
                <a:cubicBezTo>
                  <a:pt x="2292596" y="12155"/>
                  <a:pt x="2718264" y="102207"/>
                  <a:pt x="3084490" y="281559"/>
                </a:cubicBezTo>
                <a:cubicBezTo>
                  <a:pt x="4506638" y="974345"/>
                  <a:pt x="3659780" y="2583369"/>
                  <a:pt x="1863668" y="2550275"/>
                </a:cubicBezTo>
                <a:cubicBezTo>
                  <a:pt x="-457772" y="2507608"/>
                  <a:pt x="-113983" y="1022755"/>
                  <a:pt x="297080" y="521422"/>
                </a:cubicBezTo>
                <a:cubicBezTo>
                  <a:pt x="560579" y="202192"/>
                  <a:pt x="1106899" y="17961"/>
                  <a:pt x="1704760" y="1247"/>
                </a:cubicBezTo>
                <a:cubicBezTo>
                  <a:pt x="1762886" y="-378"/>
                  <a:pt x="1821498" y="-419"/>
                  <a:pt x="1880385" y="1153"/>
                </a:cubicBezTo>
                <a:close/>
              </a:path>
            </a:pathLst>
          </a:custGeom>
          <a:ln w="9525">
            <a:solidFill>
              <a:schemeClr val="tx1">
                <a:lumMod val="20000"/>
                <a:lumOff val="80000"/>
              </a:schemeClr>
            </a:solidFill>
          </a:ln>
        </p:spPr>
        <p:txBody>
          <a:bodyPr tIns="365760"/>
          <a:lstStyle>
            <a:lvl1pPr marL="0" indent="0" algn="ctr" latinLnBrk="0">
              <a:buNone/>
              <a:defRPr lang="zh-CN"/>
            </a:lvl1pPr>
          </a:lstStyle>
          <a:p>
            <a:r>
              <a:rPr lang="zh-CN" altLang="en-US"/>
              <a:t>单击图标添加图片</a:t>
            </a:r>
            <a:endParaRPr lang="zh-CN"/>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8" name="页脚占位符 7"/>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4" name="页脚占位符 3"/>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3" name="页脚占位符 2"/>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indent="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indent="-34290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dirty="0">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altLang="en-US" strike="noStrike" noProof="1" dirty="0">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marL="0" lvl="0" indent="0" algn="ctr" defTabSz="914400" eaLnBrk="1" fontAlgn="base" latinLnBrk="0" hangingPunct="1">
        <a:lnSpc>
          <a:spcPct val="100000"/>
        </a:lnSpc>
        <a:spcBef>
          <a:spcPct val="0"/>
        </a:spcBef>
        <a:spcAft>
          <a:spcPct val="0"/>
        </a:spcAft>
        <a:buNone/>
        <a:defRPr sz="440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jpeg"/><Relationship Id="rId1" Type="http://schemas.openxmlformats.org/officeDocument/2006/relationships/image" Target="../media/image5.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6.xml"/><Relationship Id="rId2" Type="http://schemas.openxmlformats.org/officeDocument/2006/relationships/image" Target="../media/image8.png"/><Relationship Id="rId1" Type="http://schemas.openxmlformats.org/officeDocument/2006/relationships/image" Target="../media/image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image" Target="../media/image9.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GI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文本框 4097"/>
          <p:cNvSpPr txBox="1"/>
          <p:nvPr/>
        </p:nvSpPr>
        <p:spPr>
          <a:xfrm>
            <a:off x="2181860" y="2585720"/>
            <a:ext cx="5520690" cy="714375"/>
          </a:xfrm>
          <a:prstGeom prst="rect">
            <a:avLst/>
          </a:prstGeom>
          <a:solidFill>
            <a:schemeClr val="hlink"/>
          </a:solidFill>
          <a:ln w="9525">
            <a:noFill/>
          </a:ln>
        </p:spPr>
        <p:txBody>
          <a:bodyPr wrap="square">
            <a:spAutoFit/>
          </a:bodyPr>
          <a:p>
            <a:pPr algn="ctr">
              <a:spcBef>
                <a:spcPct val="50000"/>
              </a:spcBef>
            </a:pPr>
            <a:r>
              <a:rPr lang="zh-CN" altLang="en-US" sz="4050" b="1" dirty="0">
                <a:solidFill>
                  <a:schemeClr val="bg1"/>
                </a:solidFill>
                <a:latin typeface="Times New Roman" panose="02020603050405020304" pitchFamily="2" charset="0"/>
                <a:ea typeface="华文行楷" pitchFamily="2" charset="-122"/>
              </a:rPr>
              <a:t>一、</a:t>
            </a:r>
            <a:r>
              <a:rPr lang="en-US" altLang="zh-CN" sz="4050" b="1" dirty="0">
                <a:solidFill>
                  <a:schemeClr val="bg1"/>
                </a:solidFill>
                <a:latin typeface="Times New Roman" panose="02020603050405020304" pitchFamily="2" charset="0"/>
                <a:ea typeface="华文行楷" pitchFamily="2" charset="-122"/>
              </a:rPr>
              <a:t>“</a:t>
            </a:r>
            <a:r>
              <a:rPr lang="zh-CN" altLang="en-US" sz="4050" b="1" dirty="0">
                <a:solidFill>
                  <a:schemeClr val="bg1"/>
                </a:solidFill>
                <a:latin typeface="Times New Roman" panose="02020603050405020304" pitchFamily="2" charset="0"/>
                <a:ea typeface="华文行楷" pitchFamily="2" charset="-122"/>
                <a:sym typeface="+mn-ea"/>
              </a:rPr>
              <a:t>一国两制</a:t>
            </a:r>
            <a:r>
              <a:rPr lang="en-US" altLang="zh-CN" sz="4050" b="1" dirty="0">
                <a:solidFill>
                  <a:schemeClr val="bg1"/>
                </a:solidFill>
                <a:latin typeface="Times New Roman" panose="02020603050405020304" pitchFamily="2" charset="0"/>
                <a:ea typeface="华文行楷" pitchFamily="2" charset="-122"/>
              </a:rPr>
              <a:t>”</a:t>
            </a:r>
            <a:r>
              <a:rPr lang="zh-CN" altLang="en-US" sz="4050" dirty="0">
                <a:solidFill>
                  <a:srgbClr val="0000CC"/>
                </a:solidFill>
                <a:latin typeface="华文楷体" pitchFamily="2" charset="-122"/>
                <a:ea typeface="华文楷体" pitchFamily="2" charset="-122"/>
                <a:cs typeface="+mj-cs"/>
                <a:sym typeface="+mn-ea"/>
              </a:rPr>
              <a:t> </a:t>
            </a:r>
            <a:endParaRPr lang="zh-CN" altLang="en-US" sz="4050" b="1" dirty="0">
              <a:solidFill>
                <a:schemeClr val="bg1"/>
              </a:solidFill>
              <a:latin typeface="Times New Roman" panose="02020603050405020304" pitchFamily="2" charset="0"/>
              <a:ea typeface="华文行楷" pitchFamily="2" charset="-122"/>
            </a:endParaRPr>
          </a:p>
        </p:txBody>
      </p:sp>
      <p:sp>
        <p:nvSpPr>
          <p:cNvPr id="44035" name="矩形 4098"/>
          <p:cNvSpPr/>
          <p:nvPr/>
        </p:nvSpPr>
        <p:spPr>
          <a:xfrm>
            <a:off x="1950085" y="1125220"/>
            <a:ext cx="5550535" cy="1539875"/>
          </a:xfrm>
          <a:prstGeom prst="rect">
            <a:avLst/>
          </a:prstGeom>
        </p:spPr>
        <p:txBody>
          <a:bodyPr wrap="none" fromWordArt="1">
            <a:prstTxWarp prst="textPlain">
              <a:avLst>
                <a:gd name="adj" fmla="val 50000"/>
              </a:avLst>
            </a:prstTxWarp>
            <a:normAutofit/>
          </a:bodyPr>
          <a:p>
            <a:pPr algn="ctr"/>
            <a:r>
              <a:rPr lang="zh-CN" altLang="en-US" sz="4400" b="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6999"/>
                    </a:srgbClr>
                  </a:outerShdw>
                </a:effectLst>
                <a:latin typeface="黑体" panose="02010609060101010101" pitchFamily="2" charset="-122"/>
                <a:ea typeface="黑体" panose="02010609060101010101" pitchFamily="2" charset="-122"/>
              </a:rPr>
              <a:t>第八课  </a:t>
            </a:r>
            <a:r>
              <a:rPr lang="zh-CN" altLang="en-US" sz="4400">
                <a:sym typeface="+mn-ea"/>
              </a:rPr>
              <a:t> </a:t>
            </a:r>
            <a:r>
              <a:rPr lang="zh-CN" altLang="en-US" sz="4400" b="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6999"/>
                    </a:srgbClr>
                  </a:outerShdw>
                </a:effectLst>
                <a:latin typeface="黑体" panose="02010609060101010101" pitchFamily="2" charset="-122"/>
                <a:ea typeface="黑体" panose="02010609060101010101" pitchFamily="2" charset="-122"/>
                <a:sym typeface="+mn-ea"/>
              </a:rPr>
              <a:t>共同的愿望</a:t>
            </a:r>
            <a:endParaRPr lang="zh-CN" altLang="en-US" sz="4400"/>
          </a:p>
          <a:p>
            <a:pPr algn="ctr"/>
            <a:endParaRPr lang="zh-CN" altLang="en-US" sz="4400" b="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6999"/>
                  </a:srgbClr>
                </a:outerShdw>
              </a:effectLst>
              <a:latin typeface="黑体" panose="02010609060101010101" pitchFamily="2" charset="-122"/>
              <a:ea typeface="黑体" panose="02010609060101010101" pitchFamily="2" charset="-122"/>
            </a:endParaRPr>
          </a:p>
        </p:txBody>
      </p:sp>
      <p:sp>
        <p:nvSpPr>
          <p:cNvPr id="2" name="文本框 1"/>
          <p:cNvSpPr txBox="1"/>
          <p:nvPr/>
        </p:nvSpPr>
        <p:spPr>
          <a:xfrm>
            <a:off x="2182495" y="3905885"/>
            <a:ext cx="5520055" cy="714375"/>
          </a:xfrm>
          <a:prstGeom prst="rect">
            <a:avLst/>
          </a:prstGeom>
          <a:solidFill>
            <a:schemeClr val="hlink"/>
          </a:solidFill>
          <a:ln w="9525">
            <a:noFill/>
          </a:ln>
        </p:spPr>
        <p:txBody>
          <a:bodyPr wrap="square">
            <a:spAutoFit/>
          </a:bodyPr>
          <a:p>
            <a:pPr algn="ctr">
              <a:spcBef>
                <a:spcPct val="50000"/>
              </a:spcBef>
            </a:pPr>
            <a:r>
              <a:rPr lang="zh-CN" altLang="en-US" sz="4050" b="1" dirty="0">
                <a:solidFill>
                  <a:schemeClr val="bg1"/>
                </a:solidFill>
                <a:latin typeface="Times New Roman" panose="02020603050405020304" pitchFamily="2" charset="0"/>
                <a:ea typeface="华文行楷" pitchFamily="2" charset="-122"/>
                <a:sym typeface="+mn-ea"/>
              </a:rPr>
              <a:t>二、和平统一</a:t>
            </a:r>
            <a:endParaRPr lang="zh-CN" altLang="en-US" sz="4050" b="1" dirty="0">
              <a:solidFill>
                <a:schemeClr val="bg1"/>
              </a:solidFill>
              <a:latin typeface="Times New Roman" panose="02020603050405020304" pitchFamily="2" charset="0"/>
              <a:ea typeface="华文行楷" pitchFamily="2" charset="-122"/>
            </a:endParaRPr>
          </a:p>
        </p:txBody>
      </p:sp>
    </p:spTree>
  </p:cSld>
  <p:clrMapOvr>
    <a:masterClrMapping/>
  </p:clrMapOvr>
  <p:transition>
    <p:pull dir="u"/>
    <p:sndAc>
      <p:stSnd>
        <p:snd r:embed="rId1" name="click.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grpId="0" nodeType="clickEffect">
                                  <p:stCondLst>
                                    <p:cond delay="0"/>
                                  </p:stCondLst>
                                  <p:iterate type="lt">
                                    <p:tmPct val="10000"/>
                                  </p:iterate>
                                  <p:childTnLst>
                                    <p:animMotion origin="layout" path="M 0.0 0.0 L 0.0 -0.07213" pathEditMode="relative">
                                      <p:cBhvr>
                                        <p:cTn id="6" dur="250" accel="50000" decel="50000" autoRev="1" fill="hold">
                                          <p:stCondLst>
                                            <p:cond delay="0"/>
                                          </p:stCondLst>
                                        </p:cTn>
                                        <p:tgtEl>
                                          <p:spTgt spid="4098"/>
                                        </p:tgtEl>
                                        <p:attrNameLst>
                                          <p:attrName>ppt_x</p:attrName>
                                          <p:attrName>ppt_y</p:attrName>
                                        </p:attrNameLst>
                                      </p:cBhvr>
                                    </p:animMotion>
                                    <p:animRot by="1500000">
                                      <p:cBhvr>
                                        <p:cTn id="7" dur="125" fill="hold">
                                          <p:stCondLst>
                                            <p:cond delay="0"/>
                                          </p:stCondLst>
                                        </p:cTn>
                                        <p:tgtEl>
                                          <p:spTgt spid="4098"/>
                                        </p:tgtEl>
                                        <p:attrNameLst>
                                          <p:attrName>r</p:attrName>
                                        </p:attrNameLst>
                                      </p:cBhvr>
                                    </p:animRot>
                                    <p:animRot by="-1499820">
                                      <p:cBhvr>
                                        <p:cTn id="8" dur="125" fill="hold">
                                          <p:stCondLst>
                                            <p:cond delay="125"/>
                                          </p:stCondLst>
                                        </p:cTn>
                                        <p:tgtEl>
                                          <p:spTgt spid="4098"/>
                                        </p:tgtEl>
                                        <p:attrNameLst>
                                          <p:attrName>r</p:attrName>
                                        </p:attrNameLst>
                                      </p:cBhvr>
                                    </p:animRot>
                                    <p:animRot by="-1499820">
                                      <p:cBhvr>
                                        <p:cTn id="9" dur="125" fill="hold">
                                          <p:stCondLst>
                                            <p:cond delay="250"/>
                                          </p:stCondLst>
                                        </p:cTn>
                                        <p:tgtEl>
                                          <p:spTgt spid="4098"/>
                                        </p:tgtEl>
                                        <p:attrNameLst>
                                          <p:attrName>r</p:attrName>
                                        </p:attrNameLst>
                                      </p:cBhvr>
                                    </p:animRot>
                                    <p:animRot by="1500000">
                                      <p:cBhvr>
                                        <p:cTn id="10" dur="125" fill="hold">
                                          <p:stCondLst>
                                            <p:cond delay="375"/>
                                          </p:stCondLst>
                                        </p:cTn>
                                        <p:tgtEl>
                                          <p:spTgt spid="4098"/>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34" presetClass="emph" presetSubtype="0" fill="hold" grpId="0" nodeType="clickEffect">
                                  <p:stCondLst>
                                    <p:cond delay="0"/>
                                  </p:stCondLst>
                                  <p:iterate type="lt">
                                    <p:tmPct val="10000"/>
                                  </p:iterate>
                                  <p:childTnLst>
                                    <p:animMotion origin="layout" path="M 0.0 0.0 L 0.0 -0.07213" pathEditMode="relative">
                                      <p:cBhvr>
                                        <p:cTn id="14" dur="250" accel="50000" decel="50000" autoRev="1" fill="hold">
                                          <p:stCondLst>
                                            <p:cond delay="0"/>
                                          </p:stCondLst>
                                        </p:cTn>
                                        <p:tgtEl>
                                          <p:spTgt spid="2"/>
                                        </p:tgtEl>
                                        <p:attrNameLst>
                                          <p:attrName>ppt_x</p:attrName>
                                          <p:attrName>ppt_y</p:attrName>
                                        </p:attrNameLst>
                                      </p:cBhvr>
                                    </p:animMotion>
                                    <p:animRot by="1500000">
                                      <p:cBhvr>
                                        <p:cTn id="15" dur="125" fill="hold">
                                          <p:stCondLst>
                                            <p:cond delay="0"/>
                                          </p:stCondLst>
                                        </p:cTn>
                                        <p:tgtEl>
                                          <p:spTgt spid="2"/>
                                        </p:tgtEl>
                                        <p:attrNameLst>
                                          <p:attrName>r</p:attrName>
                                        </p:attrNameLst>
                                      </p:cBhvr>
                                    </p:animRot>
                                    <p:animRot by="-1499820">
                                      <p:cBhvr>
                                        <p:cTn id="16" dur="125" fill="hold">
                                          <p:stCondLst>
                                            <p:cond delay="125"/>
                                          </p:stCondLst>
                                        </p:cTn>
                                        <p:tgtEl>
                                          <p:spTgt spid="2"/>
                                        </p:tgtEl>
                                        <p:attrNameLst>
                                          <p:attrName>r</p:attrName>
                                        </p:attrNameLst>
                                      </p:cBhvr>
                                    </p:animRot>
                                    <p:animRot by="-1499820">
                                      <p:cBhvr>
                                        <p:cTn id="17" dur="125" fill="hold">
                                          <p:stCondLst>
                                            <p:cond delay="250"/>
                                          </p:stCondLst>
                                        </p:cTn>
                                        <p:tgtEl>
                                          <p:spTgt spid="2"/>
                                        </p:tgtEl>
                                        <p:attrNameLst>
                                          <p:attrName>r</p:attrName>
                                        </p:attrNameLst>
                                      </p:cBhvr>
                                    </p:animRot>
                                    <p:animRot by="1500000">
                                      <p:cBhvr>
                                        <p:cTn id="18" dur="125" fill="hold">
                                          <p:stCondLst>
                                            <p:cond delay="375"/>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bldLvl="0" animBg="1"/>
      <p:bldP spid="2"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2100" name="Picture 4" descr="交接仪式"/>
          <p:cNvPicPr>
            <a:picLocks noChangeAspect="1"/>
          </p:cNvPicPr>
          <p:nvPr>
            <p:ph idx="1"/>
          </p:nvPr>
        </p:nvPicPr>
        <p:blipFill>
          <a:blip r:embed="rId1"/>
          <a:srcRect b="4472"/>
          <a:stretch>
            <a:fillRect/>
          </a:stretch>
        </p:blipFill>
        <p:spPr>
          <a:xfrm>
            <a:off x="0" y="981075"/>
            <a:ext cx="9144000" cy="4895850"/>
          </a:xfrm>
        </p:spPr>
      </p:pic>
      <p:sp>
        <p:nvSpPr>
          <p:cNvPr id="132101" name="Rectangle 5"/>
          <p:cNvSpPr>
            <a:spLocks noChangeArrowheads="1"/>
          </p:cNvSpPr>
          <p:nvPr/>
        </p:nvSpPr>
        <p:spPr bwMode="auto">
          <a:xfrm>
            <a:off x="1476375" y="5876925"/>
            <a:ext cx="6983413" cy="1066800"/>
          </a:xfrm>
          <a:prstGeom prst="rect">
            <a:avLst/>
          </a:prstGeom>
          <a:noFill/>
          <a:ln w="9525">
            <a:noFill/>
            <a:miter lim="800000"/>
          </a:ln>
          <a:effec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zh-CN" altLang="en-US" sz="3200" b="1" i="0" u="none" strike="noStrike" kern="1200" cap="none" spc="0" normalizeH="0" baseline="0" noProof="0">
                <a:ln>
                  <a:noFill/>
                </a:ln>
                <a:solidFill>
                  <a:srgbClr val="FFFF66"/>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香港政权交接仪式</a:t>
            </a:r>
            <a:r>
              <a:rPr kumimoji="0" lang="en-US" altLang="zh-CN" sz="3200" b="1" i="0" u="none" strike="noStrike" kern="1200" cap="none" spc="0" normalizeH="0" baseline="0" noProof="0">
                <a:ln>
                  <a:noFill/>
                </a:ln>
                <a:solidFill>
                  <a:srgbClr val="FFFF66"/>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(1997</a:t>
            </a:r>
            <a:r>
              <a:rPr kumimoji="0" lang="zh-CN" altLang="en-US" sz="3200" b="1" i="0" u="none" strike="noStrike" kern="1200" cap="none" spc="0" normalizeH="0" baseline="0" noProof="0">
                <a:ln>
                  <a:noFill/>
                </a:ln>
                <a:solidFill>
                  <a:srgbClr val="FFFF66"/>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年</a:t>
            </a:r>
            <a:r>
              <a:rPr kumimoji="0" lang="en-US" altLang="zh-CN" sz="3200" b="1" i="0" u="none" strike="noStrike" kern="1200" cap="none" spc="0" normalizeH="0" baseline="0" noProof="0">
                <a:ln>
                  <a:noFill/>
                </a:ln>
                <a:solidFill>
                  <a:srgbClr val="FFFF66"/>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7</a:t>
            </a:r>
            <a:r>
              <a:rPr kumimoji="0" lang="zh-CN" altLang="en-US" sz="3200" b="1" i="0" u="none" strike="noStrike" kern="1200" cap="none" spc="0" normalizeH="0" baseline="0" noProof="0">
                <a:ln>
                  <a:noFill/>
                </a:ln>
                <a:solidFill>
                  <a:srgbClr val="FFFF66"/>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月</a:t>
            </a:r>
            <a:r>
              <a:rPr kumimoji="0" lang="en-US" altLang="zh-CN" sz="3200" b="1" i="0" u="none" strike="noStrike" kern="1200" cap="none" spc="0" normalizeH="0" baseline="0" noProof="0">
                <a:ln>
                  <a:noFill/>
                </a:ln>
                <a:solidFill>
                  <a:srgbClr val="FFFF66"/>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1</a:t>
            </a:r>
            <a:r>
              <a:rPr kumimoji="0" lang="zh-CN" altLang="en-US" sz="3200" b="1" i="0" u="none" strike="noStrike" kern="1200" cap="none" spc="0" normalizeH="0" baseline="0" noProof="0">
                <a:ln>
                  <a:noFill/>
                </a:ln>
                <a:solidFill>
                  <a:srgbClr val="FFFF66"/>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日零点</a:t>
            </a:r>
            <a:r>
              <a:rPr kumimoji="0" lang="en-US" altLang="zh-CN" sz="3200" b="1" i="0" u="none" strike="noStrike" kern="1200" cap="none" spc="0" normalizeH="0" baseline="0" noProof="0">
                <a:ln>
                  <a:noFill/>
                </a:ln>
                <a:solidFill>
                  <a:srgbClr val="FFFF66"/>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a:t>
            </a:r>
            <a:r>
              <a:rPr kumimoji="0" lang="en-US" altLang="zh-CN" sz="3200" b="1" i="0" u="none" strike="noStrike" kern="1200" cap="none" spc="0" normalizeH="0" baseline="0" noProof="0">
                <a:ln>
                  <a:noFill/>
                </a:ln>
                <a:solidFill>
                  <a:schemeClr val="bg1"/>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 </a:t>
            </a:r>
            <a:endParaRPr kumimoji="0" lang="en-US" altLang="zh-CN" sz="3200" b="1" i="0" u="none" strike="noStrike" kern="1200" cap="none" spc="0" normalizeH="0" baseline="0" noProof="0">
              <a:ln>
                <a:noFill/>
              </a:ln>
              <a:solidFill>
                <a:schemeClr val="bg1"/>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3200" b="1" i="0" u="none" strike="noStrike" kern="1200" cap="none" spc="0" normalizeH="0" baseline="0" noProof="0">
              <a:ln>
                <a:noFill/>
              </a:ln>
              <a:solidFill>
                <a:srgbClr val="FFFF66"/>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endParaRPr>
          </a:p>
        </p:txBody>
      </p:sp>
      <p:sp>
        <p:nvSpPr>
          <p:cNvPr id="15364" name="Text Box 6"/>
          <p:cNvSpPr txBox="1"/>
          <p:nvPr/>
        </p:nvSpPr>
        <p:spPr>
          <a:xfrm>
            <a:off x="0" y="0"/>
            <a:ext cx="3132138" cy="923925"/>
          </a:xfrm>
          <a:prstGeom prst="rect">
            <a:avLst/>
          </a:prstGeom>
          <a:solidFill>
            <a:schemeClr val="tx2"/>
          </a:solidFill>
          <a:ln w="9525" cap="flat" cmpd="sng">
            <a:solidFill>
              <a:schemeClr val="folHlink"/>
            </a:solidFill>
            <a:prstDash val="solid"/>
            <a:miter/>
            <a:headEnd type="none" w="med" len="med"/>
            <a:tailEnd type="none" w="med" len="med"/>
          </a:ln>
        </p:spPr>
        <p:txBody>
          <a:bodyPr>
            <a:spAutoFit/>
          </a:bodyPr>
          <a:p>
            <a:pPr>
              <a:spcBef>
                <a:spcPct val="50000"/>
              </a:spcBef>
            </a:pPr>
            <a:r>
              <a:rPr lang="zh-CN" altLang="en-US" sz="5400" b="1" dirty="0">
                <a:solidFill>
                  <a:srgbClr val="0000FF"/>
                </a:solidFill>
                <a:latin typeface="华文新魏" pitchFamily="2" charset="-122"/>
                <a:ea typeface="华文新魏" pitchFamily="2" charset="-122"/>
              </a:rPr>
              <a:t>成功范例</a:t>
            </a:r>
            <a:endParaRPr lang="zh-CN" altLang="en-US" sz="5400" b="1" dirty="0">
              <a:solidFill>
                <a:srgbClr val="0000FF"/>
              </a:solidFill>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32100"/>
                                        </p:tgtEl>
                                        <p:attrNameLst>
                                          <p:attrName>style.visibility</p:attrName>
                                        </p:attrNameLst>
                                      </p:cBhvr>
                                      <p:to>
                                        <p:strVal val="visible"/>
                                      </p:to>
                                    </p:set>
                                    <p:anim calcmode="lin" valueType="num">
                                      <p:cBhvr>
                                        <p:cTn id="7" dur="1000" fill="hold"/>
                                        <p:tgtEl>
                                          <p:spTgt spid="132100"/>
                                        </p:tgtEl>
                                        <p:attrNameLst>
                                          <p:attrName>ppt_w</p:attrName>
                                        </p:attrNameLst>
                                      </p:cBhvr>
                                      <p:tavLst>
                                        <p:tav tm="0">
                                          <p:val>
                                            <p:strVal val="#ppt_w*0.70"/>
                                          </p:val>
                                        </p:tav>
                                        <p:tav tm="100000">
                                          <p:val>
                                            <p:strVal val="#ppt_w"/>
                                          </p:val>
                                        </p:tav>
                                      </p:tavLst>
                                    </p:anim>
                                    <p:anim calcmode="lin" valueType="num">
                                      <p:cBhvr>
                                        <p:cTn id="8" dur="1000" fill="hold"/>
                                        <p:tgtEl>
                                          <p:spTgt spid="132100"/>
                                        </p:tgtEl>
                                        <p:attrNameLst>
                                          <p:attrName>ppt_h</p:attrName>
                                        </p:attrNameLst>
                                      </p:cBhvr>
                                      <p:tavLst>
                                        <p:tav tm="0">
                                          <p:val>
                                            <p:strVal val="#ppt_h"/>
                                          </p:val>
                                        </p:tav>
                                        <p:tav tm="100000">
                                          <p:val>
                                            <p:strVal val="#ppt_h"/>
                                          </p:val>
                                        </p:tav>
                                      </p:tavLst>
                                    </p:anim>
                                    <p:animEffect transition="in" filter="fade">
                                      <p:cBhvr>
                                        <p:cTn id="9" dur="1000"/>
                                        <p:tgtEl>
                                          <p:spTgt spid="132100"/>
                                        </p:tgtEl>
                                      </p:cBhvr>
                                    </p:animEffect>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132101"/>
                                        </p:tgtEl>
                                        <p:attrNameLst>
                                          <p:attrName>style.visibility</p:attrName>
                                        </p:attrNameLst>
                                      </p:cBhvr>
                                      <p:to>
                                        <p:strVal val="visible"/>
                                      </p:to>
                                    </p:set>
                                    <p:anim calcmode="lin" valueType="num">
                                      <p:cBhvr additive="base">
                                        <p:cTn id="13" dur="500" fill="hold"/>
                                        <p:tgtEl>
                                          <p:spTgt spid="132101"/>
                                        </p:tgtEl>
                                        <p:attrNameLst>
                                          <p:attrName>ppt_x</p:attrName>
                                        </p:attrNameLst>
                                      </p:cBhvr>
                                      <p:tavLst>
                                        <p:tav tm="0">
                                          <p:val>
                                            <p:strVal val="#ppt_x"/>
                                          </p:val>
                                        </p:tav>
                                        <p:tav tm="100000">
                                          <p:val>
                                            <p:strVal val="#ppt_x"/>
                                          </p:val>
                                        </p:tav>
                                      </p:tavLst>
                                    </p:anim>
                                    <p:anim calcmode="lin" valueType="num">
                                      <p:cBhvr additive="base">
                                        <p:cTn id="14" dur="500" fill="hold"/>
                                        <p:tgtEl>
                                          <p:spTgt spid="1321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101"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Rectangle 2"/>
          <p:cNvSpPr/>
          <p:nvPr/>
        </p:nvSpPr>
        <p:spPr>
          <a:xfrm>
            <a:off x="0" y="2509838"/>
            <a:ext cx="9144000" cy="0"/>
          </a:xfrm>
          <a:prstGeom prst="rect">
            <a:avLst/>
          </a:prstGeom>
          <a:noFill/>
          <a:ln w="9525">
            <a:noFill/>
          </a:ln>
        </p:spPr>
        <p:txBody>
          <a:bodyPr>
            <a:spAutoFit/>
          </a:bodyPr>
          <a:p>
            <a:endParaRPr lang="zh-CN" altLang="en-US" dirty="0">
              <a:latin typeface="宋体" panose="02010600030101010101" pitchFamily="2" charset="-122"/>
            </a:endParaRPr>
          </a:p>
        </p:txBody>
      </p:sp>
      <p:grpSp>
        <p:nvGrpSpPr>
          <p:cNvPr id="16387" name="Group 3"/>
          <p:cNvGrpSpPr/>
          <p:nvPr/>
        </p:nvGrpSpPr>
        <p:grpSpPr>
          <a:xfrm>
            <a:off x="1589088" y="2509838"/>
            <a:ext cx="5965825" cy="1814512"/>
            <a:chOff x="0" y="0"/>
            <a:chExt cx="3758" cy="1143"/>
          </a:xfrm>
        </p:grpSpPr>
        <p:sp>
          <p:nvSpPr>
            <p:cNvPr id="16390" name="Rectangle 4"/>
            <p:cNvSpPr/>
            <p:nvPr/>
          </p:nvSpPr>
          <p:spPr>
            <a:xfrm>
              <a:off x="0" y="0"/>
              <a:ext cx="3758" cy="0"/>
            </a:xfrm>
            <a:prstGeom prst="rect">
              <a:avLst/>
            </a:prstGeom>
            <a:noFill/>
            <a:ln w="9525">
              <a:noFill/>
            </a:ln>
          </p:spPr>
          <p:txBody>
            <a:bodyPr>
              <a:spAutoFit/>
            </a:bodyPr>
            <a:p>
              <a:endParaRPr lang="zh-CN" altLang="en-US" dirty="0">
                <a:latin typeface="宋体" panose="02010600030101010101" pitchFamily="2" charset="-122"/>
              </a:endParaRPr>
            </a:p>
          </p:txBody>
        </p:sp>
        <p:sp>
          <p:nvSpPr>
            <p:cNvPr id="16391" name="Rectangle 5"/>
            <p:cNvSpPr/>
            <p:nvPr/>
          </p:nvSpPr>
          <p:spPr>
            <a:xfrm>
              <a:off x="0" y="0"/>
              <a:ext cx="3758" cy="1143"/>
            </a:xfrm>
            <a:prstGeom prst="rect">
              <a:avLst/>
            </a:prstGeom>
            <a:noFill/>
            <a:ln w="9525">
              <a:noFill/>
            </a:ln>
          </p:spPr>
          <p:txBody>
            <a:bodyPr/>
            <a:p>
              <a:r>
                <a:rPr lang="zh-CN" altLang="en-US" sz="1000" dirty="0">
                  <a:solidFill>
                    <a:srgbClr val="333333"/>
                  </a:solidFill>
                  <a:latin typeface="宋体" panose="02010600030101010101" pitchFamily="2" charset="-122"/>
                </a:rPr>
                <a:t>  </a:t>
              </a:r>
              <a:r>
                <a:rPr lang="zh-CN" altLang="en-US" sz="11300" dirty="0">
                  <a:solidFill>
                    <a:srgbClr val="333333"/>
                  </a:solidFill>
                  <a:latin typeface="Times New Roman" panose="02020603050405020304" pitchFamily="2" charset="0"/>
                </a:rPr>
                <a:t> </a:t>
              </a:r>
              <a:r>
                <a:rPr lang="zh-CN" altLang="en-US" sz="1000" dirty="0">
                  <a:solidFill>
                    <a:srgbClr val="333333"/>
                  </a:solidFill>
                  <a:latin typeface="Times New Roman" panose="02020603050405020304" pitchFamily="2" charset="0"/>
                </a:rPr>
                <a:t>                                    </a:t>
              </a:r>
              <a:endParaRPr lang="zh-CN" altLang="en-US" sz="1000" dirty="0">
                <a:solidFill>
                  <a:srgbClr val="333333"/>
                </a:solidFill>
                <a:latin typeface="宋体" panose="02010600030101010101" pitchFamily="2" charset="-122"/>
              </a:endParaRPr>
            </a:p>
          </p:txBody>
        </p:sp>
      </p:grpSp>
      <p:pic>
        <p:nvPicPr>
          <p:cNvPr id="92166" name="Picture 6" descr="AOMENHUIGUI"/>
          <p:cNvPicPr>
            <a:picLocks noChangeAspect="1"/>
          </p:cNvPicPr>
          <p:nvPr/>
        </p:nvPicPr>
        <p:blipFill>
          <a:blip r:embed="rId1"/>
          <a:srcRect b="6189"/>
          <a:stretch>
            <a:fillRect/>
          </a:stretch>
        </p:blipFill>
        <p:spPr>
          <a:xfrm>
            <a:off x="179388" y="188913"/>
            <a:ext cx="8856662" cy="5557837"/>
          </a:xfrm>
          <a:prstGeom prst="rect">
            <a:avLst/>
          </a:prstGeom>
          <a:noFill/>
          <a:ln w="9525">
            <a:noFill/>
          </a:ln>
        </p:spPr>
      </p:pic>
      <p:sp>
        <p:nvSpPr>
          <p:cNvPr id="19463" name="Text Box 7"/>
          <p:cNvSpPr txBox="1">
            <a:spLocks noChangeArrowheads="1"/>
          </p:cNvSpPr>
          <p:nvPr/>
        </p:nvSpPr>
        <p:spPr bwMode="auto">
          <a:xfrm>
            <a:off x="684213" y="5876925"/>
            <a:ext cx="7900988" cy="579438"/>
          </a:xfrm>
          <a:prstGeom prst="rect">
            <a:avLst/>
          </a:prstGeom>
          <a:solidFill>
            <a:srgbClr val="CC0066">
              <a:alpha val="50000"/>
            </a:srgbClr>
          </a:solidFill>
          <a:ln w="9525">
            <a:noFill/>
            <a:miter lim="800000"/>
          </a:ln>
          <a:effectLst/>
        </p:spPr>
        <p:txBody>
          <a:bodyPr>
            <a:spAutoFit/>
          </a:bodyPr>
          <a:lstStyle/>
          <a:p>
            <a:pPr marR="0" algn="ctr" defTabSz="914400">
              <a:spcBef>
                <a:spcPct val="50000"/>
              </a:spcBef>
              <a:buClrTx/>
              <a:buSzTx/>
              <a:buFontTx/>
              <a:buNone/>
              <a:defRPr/>
            </a:pPr>
            <a:r>
              <a:rPr kumimoji="0" lang="zh-CN" altLang="en-US" sz="3200" b="1" kern="1200" cap="none" spc="0" normalizeH="0" baseline="0" noProof="0">
                <a:effectLst>
                  <a:outerShdw blurRad="38100" dist="38100" dir="2700000" algn="tl">
                    <a:srgbClr val="000000"/>
                  </a:outerShdw>
                </a:effectLst>
                <a:latin typeface="Times New Roman" panose="02020603050405020304" pitchFamily="2" charset="0"/>
                <a:ea typeface="宋体" panose="02010600030101010101" pitchFamily="2" charset="-122"/>
                <a:cs typeface="+mn-cs"/>
              </a:rPr>
              <a:t> </a:t>
            </a:r>
            <a:r>
              <a:rPr kumimoji="0" lang="zh-CN" altLang="en-US" sz="3200" b="1" kern="1200" cap="none" spc="0" normalizeH="0" baseline="0" noProof="0">
                <a:solidFill>
                  <a:srgbClr val="FFFF66"/>
                </a:solidFill>
                <a:effectLst>
                  <a:outerShdw blurRad="38100" dist="38100" dir="2700000" algn="tl">
                    <a:srgbClr val="000000"/>
                  </a:outerShdw>
                </a:effectLst>
                <a:latin typeface="Times New Roman" panose="02020603050405020304" pitchFamily="2" charset="0"/>
                <a:ea typeface="宋体" panose="02010600030101010101" pitchFamily="2" charset="-122"/>
                <a:cs typeface="+mn-cs"/>
              </a:rPr>
              <a:t>澳门政权交接仪式</a:t>
            </a:r>
            <a:r>
              <a:rPr kumimoji="0" lang="en-US" altLang="zh-CN" sz="3200" b="1" kern="1200" cap="none" spc="0" normalizeH="0" baseline="0" noProof="0">
                <a:solidFill>
                  <a:srgbClr val="FFFF66"/>
                </a:solidFill>
                <a:effectLst>
                  <a:outerShdw blurRad="38100" dist="38100" dir="2700000" algn="tl">
                    <a:srgbClr val="000000"/>
                  </a:outerShdw>
                </a:effectLst>
                <a:latin typeface="Times New Roman" panose="02020603050405020304" pitchFamily="2" charset="0"/>
                <a:ea typeface="宋体" panose="02010600030101010101" pitchFamily="2" charset="-122"/>
                <a:cs typeface="+mn-cs"/>
              </a:rPr>
              <a:t>(1999</a:t>
            </a:r>
            <a:r>
              <a:rPr kumimoji="0" lang="zh-CN" altLang="en-US" sz="3200" b="1" kern="1200" cap="none" spc="0" normalizeH="0" baseline="0" noProof="0">
                <a:solidFill>
                  <a:srgbClr val="FFFF66"/>
                </a:solidFill>
                <a:effectLst>
                  <a:outerShdw blurRad="38100" dist="38100" dir="2700000" algn="tl">
                    <a:srgbClr val="000000"/>
                  </a:outerShdw>
                </a:effectLst>
                <a:latin typeface="Times New Roman" panose="02020603050405020304" pitchFamily="2" charset="0"/>
                <a:ea typeface="宋体" panose="02010600030101010101" pitchFamily="2" charset="-122"/>
                <a:cs typeface="+mn-cs"/>
              </a:rPr>
              <a:t>年</a:t>
            </a:r>
            <a:r>
              <a:rPr kumimoji="0" lang="en-US" altLang="zh-CN" sz="3200" b="1" kern="1200" cap="none" spc="0" normalizeH="0" baseline="0" noProof="0">
                <a:solidFill>
                  <a:srgbClr val="FFFF66"/>
                </a:solidFill>
                <a:effectLst>
                  <a:outerShdw blurRad="38100" dist="38100" dir="2700000" algn="tl">
                    <a:srgbClr val="000000"/>
                  </a:outerShdw>
                </a:effectLst>
                <a:latin typeface="Times New Roman" panose="02020603050405020304" pitchFamily="2" charset="0"/>
                <a:ea typeface="宋体" panose="02010600030101010101" pitchFamily="2" charset="-122"/>
                <a:cs typeface="+mn-cs"/>
              </a:rPr>
              <a:t>12</a:t>
            </a:r>
            <a:r>
              <a:rPr kumimoji="0" lang="zh-CN" altLang="en-US" sz="3200" b="1" kern="1200" cap="none" spc="0" normalizeH="0" baseline="0" noProof="0">
                <a:solidFill>
                  <a:srgbClr val="FFFF66"/>
                </a:solidFill>
                <a:effectLst>
                  <a:outerShdw blurRad="38100" dist="38100" dir="2700000" algn="tl">
                    <a:srgbClr val="000000"/>
                  </a:outerShdw>
                </a:effectLst>
                <a:latin typeface="Times New Roman" panose="02020603050405020304" pitchFamily="2" charset="0"/>
                <a:ea typeface="宋体" panose="02010600030101010101" pitchFamily="2" charset="-122"/>
                <a:cs typeface="+mn-cs"/>
              </a:rPr>
              <a:t>月</a:t>
            </a:r>
            <a:r>
              <a:rPr kumimoji="0" lang="en-US" altLang="zh-CN" sz="3200" b="1" kern="1200" cap="none" spc="0" normalizeH="0" baseline="0" noProof="0">
                <a:solidFill>
                  <a:srgbClr val="FFFF66"/>
                </a:solidFill>
                <a:effectLst>
                  <a:outerShdw blurRad="38100" dist="38100" dir="2700000" algn="tl">
                    <a:srgbClr val="000000"/>
                  </a:outerShdw>
                </a:effectLst>
                <a:latin typeface="Times New Roman" panose="02020603050405020304" pitchFamily="2" charset="0"/>
                <a:ea typeface="宋体" panose="02010600030101010101" pitchFamily="2" charset="-122"/>
                <a:cs typeface="+mn-cs"/>
              </a:rPr>
              <a:t>20</a:t>
            </a:r>
            <a:r>
              <a:rPr kumimoji="0" lang="zh-CN" altLang="en-US" sz="3200" b="1" kern="1200" cap="none" spc="0" normalizeH="0" baseline="0" noProof="0">
                <a:solidFill>
                  <a:srgbClr val="FFFF66"/>
                </a:solidFill>
                <a:effectLst>
                  <a:outerShdw blurRad="38100" dist="38100" dir="2700000" algn="tl">
                    <a:srgbClr val="000000"/>
                  </a:outerShdw>
                </a:effectLst>
                <a:latin typeface="Times New Roman" panose="02020603050405020304" pitchFamily="2" charset="0"/>
                <a:ea typeface="宋体" panose="02010600030101010101" pitchFamily="2" charset="-122"/>
                <a:cs typeface="+mn-cs"/>
              </a:rPr>
              <a:t>日零点</a:t>
            </a:r>
            <a:r>
              <a:rPr kumimoji="0" lang="en-US" altLang="zh-CN" sz="3200" b="1" kern="1200" cap="none" spc="0" normalizeH="0" baseline="0" noProof="0">
                <a:solidFill>
                  <a:srgbClr val="FFFF66"/>
                </a:solidFill>
                <a:effectLst>
                  <a:outerShdw blurRad="38100" dist="38100" dir="2700000" algn="tl">
                    <a:srgbClr val="000000"/>
                  </a:outerShdw>
                </a:effectLst>
                <a:latin typeface="Times New Roman" panose="02020603050405020304" pitchFamily="2" charset="0"/>
                <a:ea typeface="宋体" panose="02010600030101010101" pitchFamily="2" charset="-122"/>
                <a:cs typeface="+mn-cs"/>
              </a:rPr>
              <a:t>)</a:t>
            </a:r>
            <a:endParaRPr kumimoji="0" lang="en-US" altLang="zh-CN" sz="3200" b="1" kern="1200" cap="none" spc="0" normalizeH="0" baseline="0" noProof="0">
              <a:solidFill>
                <a:srgbClr val="FFFF66"/>
              </a:solidFill>
              <a:effectLst>
                <a:outerShdw blurRad="38100" dist="38100" dir="2700000" algn="tl">
                  <a:srgbClr val="000000"/>
                </a:outerShdw>
              </a:effectLst>
              <a:latin typeface="Times New Roman" panose="02020603050405020304" pitchFamily="2" charset="0"/>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92166"/>
                                        </p:tgtEl>
                                        <p:attrNameLst>
                                          <p:attrName>style.visibility</p:attrName>
                                        </p:attrNameLst>
                                      </p:cBhvr>
                                      <p:to>
                                        <p:strVal val="visible"/>
                                      </p:to>
                                    </p:set>
                                    <p:anim calcmode="lin" valueType="num">
                                      <p:cBhvr>
                                        <p:cTn id="7" dur="1000" fill="hold"/>
                                        <p:tgtEl>
                                          <p:spTgt spid="92166"/>
                                        </p:tgtEl>
                                        <p:attrNameLst>
                                          <p:attrName>ppt_w</p:attrName>
                                        </p:attrNameLst>
                                      </p:cBhvr>
                                      <p:tavLst>
                                        <p:tav tm="0">
                                          <p:val>
                                            <p:strVal val="#ppt_w*0.70"/>
                                          </p:val>
                                        </p:tav>
                                        <p:tav tm="100000">
                                          <p:val>
                                            <p:strVal val="#ppt_w"/>
                                          </p:val>
                                        </p:tav>
                                      </p:tavLst>
                                    </p:anim>
                                    <p:anim calcmode="lin" valueType="num">
                                      <p:cBhvr>
                                        <p:cTn id="8" dur="1000" fill="hold"/>
                                        <p:tgtEl>
                                          <p:spTgt spid="92166"/>
                                        </p:tgtEl>
                                        <p:attrNameLst>
                                          <p:attrName>ppt_h</p:attrName>
                                        </p:attrNameLst>
                                      </p:cBhvr>
                                      <p:tavLst>
                                        <p:tav tm="0">
                                          <p:val>
                                            <p:strVal val="#ppt_h"/>
                                          </p:val>
                                        </p:tav>
                                        <p:tav tm="100000">
                                          <p:val>
                                            <p:strVal val="#ppt_h"/>
                                          </p:val>
                                        </p:tav>
                                      </p:tavLst>
                                    </p:anim>
                                    <p:animEffect transition="in" filter="fade">
                                      <p:cBhvr>
                                        <p:cTn id="9" dur="1000"/>
                                        <p:tgtEl>
                                          <p:spTgt spid="92166"/>
                                        </p:tgtEl>
                                      </p:cBhvr>
                                    </p:animEffect>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19463"/>
                                        </p:tgtEl>
                                        <p:attrNameLst>
                                          <p:attrName>style.visibility</p:attrName>
                                        </p:attrNameLst>
                                      </p:cBhvr>
                                      <p:to>
                                        <p:strVal val="visible"/>
                                      </p:to>
                                    </p:set>
                                    <p:anim calcmode="lin" valueType="num">
                                      <p:cBhvr additive="base">
                                        <p:cTn id="13" dur="500" fill="hold"/>
                                        <p:tgtEl>
                                          <p:spTgt spid="19463"/>
                                        </p:tgtEl>
                                        <p:attrNameLst>
                                          <p:attrName>ppt_x</p:attrName>
                                        </p:attrNameLst>
                                      </p:cBhvr>
                                      <p:tavLst>
                                        <p:tav tm="0">
                                          <p:val>
                                            <p:strVal val="#ppt_x"/>
                                          </p:val>
                                        </p:tav>
                                        <p:tav tm="100000">
                                          <p:val>
                                            <p:strVal val="#ppt_x"/>
                                          </p:val>
                                        </p:tav>
                                      </p:tavLst>
                                    </p:anim>
                                    <p:anim calcmode="lin" valueType="num">
                                      <p:cBhvr additive="base">
                                        <p:cTn id="14" dur="500" fill="hold"/>
                                        <p:tgtEl>
                                          <p:spTgt spid="194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3"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标题 1"/>
          <p:cNvSpPr>
            <a:spLocks noGrp="1"/>
          </p:cNvSpPr>
          <p:nvPr>
            <p:ph type="title"/>
          </p:nvPr>
        </p:nvSpPr>
        <p:spPr>
          <a:xfrm>
            <a:off x="157480" y="1021080"/>
            <a:ext cx="9107805" cy="897255"/>
          </a:xfrm>
        </p:spPr>
        <p:txBody>
          <a:bodyPr anchor="ctr"/>
          <a:p>
            <a:pPr algn="l"/>
            <a:r>
              <a:rPr lang="zh-CN" altLang="en-US" sz="3600" b="1">
                <a:solidFill>
                  <a:srgbClr val="C00000"/>
                </a:solidFill>
                <a:latin typeface="微软雅黑" panose="020B0503020204020204" pitchFamily="2" charset="-122"/>
                <a:ea typeface="微软雅黑" panose="020B0503020204020204" pitchFamily="2" charset="-122"/>
              </a:rPr>
              <a:t>“一国两制”的成功实践：</a:t>
            </a:r>
            <a:endParaRPr lang="zh-CN" altLang="en-US" sz="3600" b="1">
              <a:solidFill>
                <a:srgbClr val="C00000"/>
              </a:solidFill>
              <a:latin typeface="微软雅黑" panose="020B0503020204020204" pitchFamily="2" charset="-122"/>
              <a:ea typeface="微软雅黑" panose="020B0503020204020204" pitchFamily="2" charset="-122"/>
            </a:endParaRPr>
          </a:p>
        </p:txBody>
      </p:sp>
      <p:sp>
        <p:nvSpPr>
          <p:cNvPr id="40962" name="内容占位符 2"/>
          <p:cNvSpPr>
            <a:spLocks noGrp="1"/>
          </p:cNvSpPr>
          <p:nvPr>
            <p:ph idx="1"/>
          </p:nvPr>
        </p:nvSpPr>
        <p:spPr>
          <a:xfrm>
            <a:off x="157480" y="2118360"/>
            <a:ext cx="8796655" cy="4008120"/>
          </a:xfrm>
        </p:spPr>
        <p:txBody>
          <a:bodyPr anchor="t"/>
          <a:p>
            <a:pPr marL="0" indent="0">
              <a:buNone/>
            </a:pPr>
            <a:r>
              <a:rPr lang="zh-CN" altLang="en-US" sz="2800" b="1">
                <a:ea typeface="微软雅黑" panose="020B0503020204020204" pitchFamily="2" charset="-122"/>
              </a:rPr>
              <a:t>①1997 年 7 月 1 日，中国政府对香港恢复行使主权。香港回归标志着“一国两制”构想取得了巨大成功，是中国人民在完成祖国统一大业的道路上迈出的重要一步。</a:t>
            </a:r>
            <a:endParaRPr lang="zh-CN" altLang="en-US" sz="2800" b="1">
              <a:ea typeface="微软雅黑" panose="020B0503020204020204" pitchFamily="2" charset="-122"/>
            </a:endParaRPr>
          </a:p>
          <a:p>
            <a:pPr marL="0" indent="0">
              <a:buNone/>
            </a:pPr>
            <a:r>
              <a:rPr lang="zh-CN" altLang="en-US" sz="2800" b="1">
                <a:ea typeface="微软雅黑" panose="020B0503020204020204" pitchFamily="2" charset="-122"/>
              </a:rPr>
              <a:t>②1999 年 12 月 20 日，中华民族迎来了实现祖国统一道路上的另一大盛事——阔别祖国110 多年的澳门终于回到了母亲的怀抱。澳门的顺利回归，是“一国两制” 构想的又一次成功实践。</a:t>
            </a:r>
            <a:endParaRPr lang="zh-CN" altLang="en-US" sz="2800" b="1">
              <a:ea typeface="微软雅黑" panose="020B0503020204020204" pitchFamily="2" charset="-122"/>
            </a:endParaRPr>
          </a:p>
        </p:txBody>
      </p:sp>
      <p:sp>
        <p:nvSpPr>
          <p:cNvPr id="6" name="TextBox 5"/>
          <p:cNvSpPr txBox="1"/>
          <p:nvPr/>
        </p:nvSpPr>
        <p:spPr>
          <a:xfrm>
            <a:off x="142240" y="44133"/>
            <a:ext cx="2319338" cy="540385"/>
          </a:xfrm>
          <a:prstGeom prst="rect">
            <a:avLst/>
          </a:prstGeom>
          <a:gradFill>
            <a:gsLst>
              <a:gs pos="0">
                <a:schemeClr val="accent5">
                  <a:shade val="51000"/>
                  <a:satMod val="130000"/>
                </a:schemeClr>
              </a:gs>
              <a:gs pos="80000">
                <a:schemeClr val="accent5">
                  <a:shade val="93000"/>
                  <a:satMod val="130000"/>
                </a:schemeClr>
              </a:gs>
              <a:gs pos="100000">
                <a:schemeClr val="accent5">
                  <a:shade val="94000"/>
                  <a:satMod val="135000"/>
                </a:schemeClr>
              </a:gs>
            </a:gsLst>
          </a:gradFill>
          <a:scene3d>
            <a:camera prst="orthographicFront">
              <a:rot lat="0" lon="0" rev="0"/>
            </a:camera>
            <a:lightRig rig="chilly" dir="t"/>
          </a:scene3d>
          <a:sp3d prstMaterial="softEdge">
            <a:bevelT w="63500" h="50800" prst="artDeco"/>
            <a:bevelB w="114300" prst="artDeco"/>
          </a:sp3d>
        </p:spPr>
        <p:style>
          <a:lnRef idx="0">
            <a:schemeClr val="accent5"/>
          </a:lnRef>
          <a:fillRef idx="3">
            <a:schemeClr val="accent5"/>
          </a:fillRef>
          <a:effectRef idx="3">
            <a:schemeClr val="accent5"/>
          </a:effectRef>
          <a:fontRef idx="minor">
            <a:schemeClr val="lt1"/>
          </a:fontRef>
        </p:style>
        <p:txBody>
          <a:bodyPr wrap="square" lIns="33597" tIns="16798" rIns="33597" bIns="16798">
            <a:spAutoFit/>
          </a:bodyPr>
          <a:p>
            <a:pPr defTabSz="815975" fontAlgn="auto">
              <a:spcBef>
                <a:spcPts val="0"/>
              </a:spcBef>
              <a:spcAft>
                <a:spcPts val="0"/>
              </a:spcAft>
              <a:defRPr/>
            </a:pPr>
            <a:r>
              <a:rPr lang="zh-CN" altLang="en-US" sz="3300" b="1" u="none" dirty="0" smtClean="0">
                <a:solidFill>
                  <a:srgbClr val="FF0000"/>
                </a:solidFill>
                <a:latin typeface="华文新魏" pitchFamily="2" charset="-122"/>
                <a:ea typeface="华文新魏" pitchFamily="2" charset="-122"/>
              </a:rPr>
              <a:t>新知讲解</a:t>
            </a:r>
            <a:endParaRPr lang="zh-CN" altLang="en-US" sz="3300" b="1" u="none" dirty="0" smtClean="0">
              <a:solidFill>
                <a:srgbClr val="FF0000"/>
              </a:solidFill>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0962">
                                            <p:txEl>
                                              <p:pRg st="0" end="0"/>
                                            </p:txEl>
                                          </p:spTgt>
                                        </p:tgtEl>
                                        <p:attrNameLst>
                                          <p:attrName>style.visibility</p:attrName>
                                        </p:attrNameLst>
                                      </p:cBhvr>
                                      <p:to>
                                        <p:strVal val="visible"/>
                                      </p:to>
                                    </p:set>
                                    <p:animEffect transition="in" filter="blinds(horizontal)">
                                      <p:cBhvr>
                                        <p:cTn id="7" dur="500"/>
                                        <p:tgtEl>
                                          <p:spTgt spid="4096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0962">
                                            <p:txEl>
                                              <p:pRg st="1" end="1"/>
                                            </p:txEl>
                                          </p:spTgt>
                                        </p:tgtEl>
                                        <p:attrNameLst>
                                          <p:attrName>style.visibility</p:attrName>
                                        </p:attrNameLst>
                                      </p:cBhvr>
                                      <p:to>
                                        <p:strVal val="visible"/>
                                      </p:to>
                                    </p:set>
                                    <p:animEffect transition="in" filter="blinds(horizontal)">
                                      <p:cBhvr>
                                        <p:cTn id="12" dur="500"/>
                                        <p:tgtEl>
                                          <p:spTgt spid="4096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30" name="Text Box 2"/>
          <p:cNvSpPr txBox="1"/>
          <p:nvPr/>
        </p:nvSpPr>
        <p:spPr>
          <a:xfrm>
            <a:off x="4427538" y="4005263"/>
            <a:ext cx="4716462" cy="2230437"/>
          </a:xfrm>
          <a:prstGeom prst="rect">
            <a:avLst/>
          </a:prstGeom>
          <a:noFill/>
          <a:ln w="9525">
            <a:noFill/>
          </a:ln>
        </p:spPr>
        <p:txBody>
          <a:bodyPr>
            <a:spAutoFit/>
          </a:bodyPr>
          <a:p>
            <a:pPr>
              <a:spcBef>
                <a:spcPct val="50000"/>
              </a:spcBef>
            </a:pPr>
            <a:r>
              <a:rPr lang="zh-CN" altLang="en-US" sz="2000" b="1" dirty="0">
                <a:solidFill>
                  <a:schemeClr val="tx1"/>
                </a:solidFill>
                <a:latin typeface="黑体" panose="02010609060101010101" pitchFamily="2" charset="-122"/>
                <a:ea typeface="黑体" panose="02010609060101010101" pitchFamily="2" charset="-122"/>
              </a:rPr>
              <a:t>   </a:t>
            </a:r>
            <a:r>
              <a:rPr lang="zh-CN" altLang="en-US" sz="2000" b="1" dirty="0">
                <a:solidFill>
                  <a:srgbClr val="FF0000"/>
                </a:solidFill>
                <a:latin typeface="黑体" panose="02010609060101010101" pitchFamily="2" charset="-122"/>
                <a:ea typeface="黑体" panose="02010609060101010101" pitchFamily="2" charset="-122"/>
              </a:rPr>
              <a:t>澳门</a:t>
            </a:r>
            <a:r>
              <a:rPr lang="zh-CN" altLang="en-US" sz="2000" b="1" dirty="0">
                <a:solidFill>
                  <a:schemeClr val="folHlink"/>
                </a:solidFill>
                <a:latin typeface="宋体" panose="02010600030101010101" pitchFamily="2" charset="-122"/>
              </a:rPr>
              <a:t>有许多值得骄傲的资本：本地生产总值由回归前连续４年的负增长，迅速实现正增长，回归后前</a:t>
            </a:r>
            <a:r>
              <a:rPr lang="en-US" altLang="zh-CN" sz="2000" b="1" dirty="0">
                <a:solidFill>
                  <a:schemeClr val="folHlink"/>
                </a:solidFill>
                <a:latin typeface="宋体" panose="02010600030101010101" pitchFamily="2" charset="-122"/>
              </a:rPr>
              <a:t>6</a:t>
            </a:r>
            <a:r>
              <a:rPr lang="zh-CN" altLang="en-US" sz="2000" b="1" dirty="0">
                <a:solidFill>
                  <a:schemeClr val="folHlink"/>
                </a:solidFill>
                <a:latin typeface="宋体" panose="02010600030101010101" pitchFamily="2" charset="-122"/>
              </a:rPr>
              <a:t>年的年均实质增速超过</a:t>
            </a:r>
            <a:r>
              <a:rPr lang="en-US" altLang="zh-CN" sz="2000" b="1" dirty="0">
                <a:solidFill>
                  <a:schemeClr val="folHlink"/>
                </a:solidFill>
                <a:latin typeface="宋体" panose="02010600030101010101" pitchFamily="2" charset="-122"/>
              </a:rPr>
              <a:t>11</a:t>
            </a:r>
            <a:r>
              <a:rPr lang="zh-CN" altLang="en-US" sz="2000" b="1" dirty="0">
                <a:solidFill>
                  <a:schemeClr val="folHlink"/>
                </a:solidFill>
                <a:latin typeface="宋体" panose="02010600030101010101" pitchFamily="2" charset="-122"/>
              </a:rPr>
              <a:t>％，整体经济驶上快车道；社会治安由回归前的“不靖”迅速转变为“良好”。</a:t>
            </a:r>
            <a:r>
              <a:rPr lang="zh-CN" altLang="en-US" sz="3200" dirty="0">
                <a:solidFill>
                  <a:srgbClr val="FF0000"/>
                </a:solidFill>
                <a:latin typeface="宋体" panose="02010600030101010101" pitchFamily="2" charset="-122"/>
              </a:rPr>
              <a:t> </a:t>
            </a:r>
            <a:endParaRPr lang="zh-CN" altLang="en-US" sz="3200" dirty="0">
              <a:solidFill>
                <a:srgbClr val="FF0000"/>
              </a:solidFill>
              <a:latin typeface="宋体" panose="02010600030101010101" pitchFamily="2" charset="-122"/>
            </a:endParaRPr>
          </a:p>
        </p:txBody>
      </p:sp>
      <p:pic>
        <p:nvPicPr>
          <p:cNvPr id="17411" name="Picture 3" descr="香港4"/>
          <p:cNvPicPr>
            <a:picLocks noChangeAspect="1"/>
          </p:cNvPicPr>
          <p:nvPr/>
        </p:nvPicPr>
        <p:blipFill>
          <a:blip r:embed="rId1"/>
          <a:stretch>
            <a:fillRect/>
          </a:stretch>
        </p:blipFill>
        <p:spPr>
          <a:xfrm>
            <a:off x="0" y="549275"/>
            <a:ext cx="4427538" cy="3140075"/>
          </a:xfrm>
          <a:prstGeom prst="rect">
            <a:avLst/>
          </a:prstGeom>
          <a:noFill/>
          <a:ln w="9525">
            <a:noFill/>
          </a:ln>
        </p:spPr>
      </p:pic>
      <p:pic>
        <p:nvPicPr>
          <p:cNvPr id="17412" name="Picture 4" descr="aomen"/>
          <p:cNvPicPr>
            <a:picLocks noChangeAspect="1"/>
          </p:cNvPicPr>
          <p:nvPr/>
        </p:nvPicPr>
        <p:blipFill>
          <a:blip r:embed="rId2"/>
          <a:stretch>
            <a:fillRect/>
          </a:stretch>
        </p:blipFill>
        <p:spPr>
          <a:xfrm>
            <a:off x="0" y="3716338"/>
            <a:ext cx="4427538" cy="2624137"/>
          </a:xfrm>
          <a:prstGeom prst="rect">
            <a:avLst/>
          </a:prstGeom>
          <a:noFill/>
          <a:ln w="9525">
            <a:noFill/>
          </a:ln>
        </p:spPr>
      </p:pic>
      <p:sp>
        <p:nvSpPr>
          <p:cNvPr id="17413" name="Text Box 5"/>
          <p:cNvSpPr txBox="1"/>
          <p:nvPr/>
        </p:nvSpPr>
        <p:spPr>
          <a:xfrm>
            <a:off x="1331913" y="6278563"/>
            <a:ext cx="1152525" cy="579437"/>
          </a:xfrm>
          <a:prstGeom prst="rect">
            <a:avLst/>
          </a:prstGeom>
          <a:noFill/>
          <a:ln w="9525">
            <a:noFill/>
          </a:ln>
        </p:spPr>
        <p:txBody>
          <a:bodyPr>
            <a:spAutoFit/>
          </a:bodyPr>
          <a:p>
            <a:pPr>
              <a:spcBef>
                <a:spcPct val="50000"/>
              </a:spcBef>
            </a:pPr>
            <a:r>
              <a:rPr lang="zh-CN" altLang="en-US" sz="3200" dirty="0">
                <a:solidFill>
                  <a:srgbClr val="FF0000"/>
                </a:solidFill>
                <a:latin typeface="Arial" panose="020B0604020202020204" pitchFamily="34" charset="0"/>
              </a:rPr>
              <a:t>澳门</a:t>
            </a:r>
            <a:endParaRPr lang="zh-CN" altLang="en-US" sz="3200" dirty="0">
              <a:solidFill>
                <a:srgbClr val="FF0000"/>
              </a:solidFill>
              <a:latin typeface="Arial" panose="020B0604020202020204" pitchFamily="34" charset="0"/>
            </a:endParaRPr>
          </a:p>
        </p:txBody>
      </p:sp>
      <p:sp>
        <p:nvSpPr>
          <p:cNvPr id="17414" name="Text Box 6"/>
          <p:cNvSpPr txBox="1"/>
          <p:nvPr/>
        </p:nvSpPr>
        <p:spPr>
          <a:xfrm>
            <a:off x="1331913" y="0"/>
            <a:ext cx="2087562" cy="579438"/>
          </a:xfrm>
          <a:prstGeom prst="rect">
            <a:avLst/>
          </a:prstGeom>
          <a:noFill/>
          <a:ln w="9525">
            <a:noFill/>
          </a:ln>
        </p:spPr>
        <p:txBody>
          <a:bodyPr>
            <a:spAutoFit/>
          </a:bodyPr>
          <a:p>
            <a:pPr>
              <a:spcBef>
                <a:spcPct val="50000"/>
              </a:spcBef>
            </a:pPr>
            <a:r>
              <a:rPr lang="zh-CN" altLang="en-US" sz="3200" dirty="0">
                <a:solidFill>
                  <a:srgbClr val="FF0000"/>
                </a:solidFill>
                <a:latin typeface="Arial" panose="020B0604020202020204" pitchFamily="34" charset="0"/>
              </a:rPr>
              <a:t>香港</a:t>
            </a:r>
            <a:endParaRPr lang="zh-CN" altLang="en-US" sz="3200" dirty="0">
              <a:solidFill>
                <a:srgbClr val="FF0000"/>
              </a:solidFill>
              <a:latin typeface="Arial" panose="020B0604020202020204" pitchFamily="34" charset="0"/>
            </a:endParaRPr>
          </a:p>
        </p:txBody>
      </p:sp>
      <p:sp>
        <p:nvSpPr>
          <p:cNvPr id="17415" name="Text Box 7"/>
          <p:cNvSpPr txBox="1"/>
          <p:nvPr/>
        </p:nvSpPr>
        <p:spPr>
          <a:xfrm>
            <a:off x="395288" y="6021388"/>
            <a:ext cx="7561262" cy="1677987"/>
          </a:xfrm>
          <a:prstGeom prst="rect">
            <a:avLst/>
          </a:prstGeom>
          <a:noFill/>
          <a:ln w="9525">
            <a:noFill/>
          </a:ln>
        </p:spPr>
        <p:txBody>
          <a:bodyPr>
            <a:spAutoFit/>
          </a:bodyPr>
          <a:p>
            <a:endParaRPr lang="zh-CN" altLang="en-US" sz="2800" b="1" dirty="0">
              <a:solidFill>
                <a:schemeClr val="tx1"/>
              </a:solidFill>
              <a:latin typeface="Arial" panose="020B0604020202020204" pitchFamily="34" charset="0"/>
            </a:endParaRPr>
          </a:p>
          <a:p>
            <a:endParaRPr lang="zh-CN" altLang="en-US" sz="2800" b="1" dirty="0">
              <a:solidFill>
                <a:schemeClr val="tx1"/>
              </a:solidFill>
              <a:latin typeface="Arial" panose="020B0604020202020204" pitchFamily="34" charset="0"/>
            </a:endParaRPr>
          </a:p>
          <a:p>
            <a:pPr>
              <a:spcBef>
                <a:spcPct val="50000"/>
              </a:spcBef>
            </a:pPr>
            <a:endParaRPr lang="zh-CN" altLang="en-US" sz="3200" dirty="0">
              <a:solidFill>
                <a:schemeClr val="tx1"/>
              </a:solidFill>
              <a:latin typeface="Arial" panose="020B0604020202020204" pitchFamily="34" charset="0"/>
            </a:endParaRPr>
          </a:p>
        </p:txBody>
      </p:sp>
      <p:sp>
        <p:nvSpPr>
          <p:cNvPr id="17416" name="Text Box 8"/>
          <p:cNvSpPr txBox="1"/>
          <p:nvPr/>
        </p:nvSpPr>
        <p:spPr>
          <a:xfrm>
            <a:off x="4356100" y="620713"/>
            <a:ext cx="4787900" cy="2962275"/>
          </a:xfrm>
          <a:prstGeom prst="rect">
            <a:avLst/>
          </a:prstGeom>
          <a:solidFill>
            <a:schemeClr val="bg1"/>
          </a:solidFill>
          <a:ln w="9525">
            <a:noFill/>
          </a:ln>
        </p:spPr>
        <p:txBody>
          <a:bodyPr>
            <a:spAutoFit/>
          </a:bodyPr>
          <a:p>
            <a:pPr>
              <a:spcBef>
                <a:spcPct val="50000"/>
              </a:spcBef>
            </a:pPr>
            <a:r>
              <a:rPr lang="zh-CN" altLang="en-US" sz="2000" dirty="0">
                <a:solidFill>
                  <a:schemeClr val="tx1"/>
                </a:solidFill>
                <a:latin typeface="Arial" panose="020B0604020202020204" pitchFamily="34" charset="0"/>
              </a:rPr>
              <a:t>       </a:t>
            </a:r>
            <a:r>
              <a:rPr lang="zh-CN" altLang="en-US" sz="2000" b="1" dirty="0">
                <a:solidFill>
                  <a:srgbClr val="FF0000"/>
                </a:solidFill>
                <a:latin typeface="Arial" panose="020B0604020202020204" pitchFamily="34" charset="0"/>
                <a:ea typeface="黑体" panose="02010609060101010101" pitchFamily="2" charset="-122"/>
              </a:rPr>
              <a:t>香港</a:t>
            </a:r>
            <a:r>
              <a:rPr lang="zh-CN" altLang="en-US" sz="2000" b="1" dirty="0">
                <a:solidFill>
                  <a:schemeClr val="folHlink"/>
                </a:solidFill>
                <a:latin typeface="Arial" panose="020B0604020202020204" pitchFamily="34" charset="0"/>
              </a:rPr>
              <a:t>回归后，在中央政府的支持下先后经受住了亚洲金融风暴、非典、国际金融危机等社会经济问题，香港已成为全球第三大融资中心，世界上最大的一百家银行四分之三在香港营业</a:t>
            </a:r>
            <a:r>
              <a:rPr lang="en-US" altLang="zh-CN" sz="2000" b="1" dirty="0">
                <a:solidFill>
                  <a:schemeClr val="folHlink"/>
                </a:solidFill>
                <a:latin typeface="Arial" panose="020B0604020202020204" pitchFamily="34" charset="0"/>
              </a:rPr>
              <a:t>,</a:t>
            </a:r>
            <a:r>
              <a:rPr lang="zh-CN" altLang="en-US" sz="2000" b="1" dirty="0">
                <a:solidFill>
                  <a:schemeClr val="folHlink"/>
                </a:solidFill>
                <a:latin typeface="Arial" panose="020B0604020202020204" pitchFamily="34" charset="0"/>
              </a:rPr>
              <a:t>香港的股票市场按资本市值计算在亚洲排行第三</a:t>
            </a:r>
            <a:r>
              <a:rPr lang="en-US" altLang="zh-CN" sz="2000" b="1" dirty="0">
                <a:solidFill>
                  <a:schemeClr val="folHlink"/>
                </a:solidFill>
                <a:latin typeface="Arial" panose="020B0604020202020204" pitchFamily="34" charset="0"/>
              </a:rPr>
              <a:t>……</a:t>
            </a:r>
            <a:r>
              <a:rPr lang="zh-CN" altLang="en-US" sz="2000" b="1" dirty="0">
                <a:solidFill>
                  <a:schemeClr val="folHlink"/>
                </a:solidFill>
                <a:latin typeface="Arial" panose="020B0604020202020204" pitchFamily="34" charset="0"/>
              </a:rPr>
              <a:t>自</a:t>
            </a:r>
            <a:r>
              <a:rPr lang="en-US" altLang="zh-CN" sz="2000" b="1" dirty="0">
                <a:solidFill>
                  <a:schemeClr val="folHlink"/>
                </a:solidFill>
                <a:latin typeface="Arial" panose="020B0604020202020204" pitchFamily="34" charset="0"/>
              </a:rPr>
              <a:t>1997</a:t>
            </a:r>
            <a:r>
              <a:rPr lang="zh-CN" altLang="en-US" sz="2000" b="1" dirty="0">
                <a:solidFill>
                  <a:schemeClr val="folHlink"/>
                </a:solidFill>
                <a:latin typeface="Arial" panose="020B0604020202020204" pitchFamily="34" charset="0"/>
              </a:rPr>
              <a:t>年以来，香港已举行了多次特区行政长官选举</a:t>
            </a:r>
            <a:r>
              <a:rPr lang="en-US" altLang="zh-CN" sz="2000" b="1" dirty="0">
                <a:solidFill>
                  <a:schemeClr val="folHlink"/>
                </a:solidFill>
                <a:latin typeface="Arial" panose="020B0604020202020204" pitchFamily="34" charset="0"/>
              </a:rPr>
              <a:t>,</a:t>
            </a:r>
            <a:r>
              <a:rPr lang="zh-CN" altLang="en-US" sz="2000" b="1" dirty="0">
                <a:solidFill>
                  <a:schemeClr val="folHlink"/>
                </a:solidFill>
                <a:latin typeface="Arial" panose="020B0604020202020204" pitchFamily="34" charset="0"/>
              </a:rPr>
              <a:t>真正实现了“港人治港”。</a:t>
            </a:r>
            <a:endParaRPr lang="zh-CN" altLang="en-US" sz="2000" b="1" dirty="0">
              <a:solidFill>
                <a:schemeClr val="folHlink"/>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9330"/>
                                        </p:tgtEl>
                                        <p:attrNameLst>
                                          <p:attrName>style.visibility</p:attrName>
                                        </p:attrNameLst>
                                      </p:cBhvr>
                                      <p:to>
                                        <p:strVal val="visible"/>
                                      </p:to>
                                    </p:set>
                                    <p:anim calcmode="lin" valueType="num">
                                      <p:cBhvr additive="base">
                                        <p:cTn id="7" dur="500" fill="hold"/>
                                        <p:tgtEl>
                                          <p:spTgt spid="99330"/>
                                        </p:tgtEl>
                                        <p:attrNameLst>
                                          <p:attrName>ppt_x</p:attrName>
                                        </p:attrNameLst>
                                      </p:cBhvr>
                                      <p:tavLst>
                                        <p:tav tm="0">
                                          <p:val>
                                            <p:strVal val="#ppt_x"/>
                                          </p:val>
                                        </p:tav>
                                        <p:tav tm="100000">
                                          <p:val>
                                            <p:strVal val="#ppt_x"/>
                                          </p:val>
                                        </p:tav>
                                      </p:tavLst>
                                    </p:anim>
                                    <p:anim calcmode="lin" valueType="num">
                                      <p:cBhvr additive="base">
                                        <p:cTn id="8" dur="500" fill="hold"/>
                                        <p:tgtEl>
                                          <p:spTgt spid="993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标题 1"/>
          <p:cNvSpPr>
            <a:spLocks noGrp="1"/>
          </p:cNvSpPr>
          <p:nvPr>
            <p:ph type="title"/>
          </p:nvPr>
        </p:nvSpPr>
        <p:spPr>
          <a:xfrm>
            <a:off x="486410" y="539115"/>
            <a:ext cx="8209915" cy="1143000"/>
          </a:xfrm>
        </p:spPr>
        <p:txBody>
          <a:bodyPr anchor="ctr"/>
          <a:p>
            <a:pPr algn="l"/>
            <a:r>
              <a:rPr sz="2800" b="1">
                <a:solidFill>
                  <a:srgbClr val="C00000"/>
                </a:solidFill>
                <a:latin typeface="微软雅黑" panose="020B0503020204020204" pitchFamily="2" charset="-122"/>
                <a:ea typeface="微软雅黑" panose="020B0503020204020204" pitchFamily="2" charset="-122"/>
              </a:rPr>
              <a:t>我国实施“一国两制”方针的意义？</a:t>
            </a:r>
            <a:endParaRPr sz="2800" b="1">
              <a:solidFill>
                <a:srgbClr val="C00000"/>
              </a:solidFill>
              <a:latin typeface="微软雅黑" panose="020B0503020204020204" pitchFamily="2" charset="-122"/>
              <a:ea typeface="微软雅黑" panose="020B0503020204020204" pitchFamily="2" charset="-122"/>
            </a:endParaRPr>
          </a:p>
        </p:txBody>
      </p:sp>
      <p:sp>
        <p:nvSpPr>
          <p:cNvPr id="41986" name="内容占位符 2"/>
          <p:cNvSpPr>
            <a:spLocks noGrp="1"/>
          </p:cNvSpPr>
          <p:nvPr>
            <p:ph idx="1"/>
          </p:nvPr>
        </p:nvSpPr>
        <p:spPr>
          <a:xfrm>
            <a:off x="95250" y="1600200"/>
            <a:ext cx="8991600" cy="4872355"/>
          </a:xfrm>
        </p:spPr>
        <p:txBody>
          <a:bodyPr anchor="t"/>
          <a:p>
            <a:r>
              <a:rPr lang="zh-CN" altLang="en-US" sz="2800" b="1">
                <a:solidFill>
                  <a:schemeClr val="tx1"/>
                </a:solidFill>
                <a:latin typeface="微软雅黑" panose="020B0503020204020204" pitchFamily="2" charset="-122"/>
                <a:ea typeface="微软雅黑" panose="020B0503020204020204" pitchFamily="2" charset="-122"/>
              </a:rPr>
              <a:t>①“一国两制”是解决历史遗留的香港、澳门问题的最佳方案，也是香港、澳门回归后保持长期繁荣稳定的最佳制度。</a:t>
            </a:r>
            <a:endParaRPr lang="zh-CN" altLang="en-US" sz="2800" b="1">
              <a:solidFill>
                <a:schemeClr val="tx1"/>
              </a:solidFill>
              <a:latin typeface="微软雅黑" panose="020B0503020204020204" pitchFamily="2" charset="-122"/>
              <a:ea typeface="微软雅黑" panose="020B0503020204020204" pitchFamily="2" charset="-122"/>
            </a:endParaRPr>
          </a:p>
          <a:p>
            <a:r>
              <a:rPr lang="zh-CN" altLang="en-US" sz="2800" b="1">
                <a:solidFill>
                  <a:schemeClr val="tx1"/>
                </a:solidFill>
                <a:latin typeface="微软雅黑" panose="020B0503020204020204" pitchFamily="2" charset="-122"/>
                <a:ea typeface="微软雅黑" panose="020B0503020204020204" pitchFamily="2" charset="-122"/>
              </a:rPr>
              <a:t>②“一国两制”既体现了实现祖国统一、维护国家主权的原则性，又充分考虑到台湾、香港、澳门的历史和现状，体现了高度的灵活性，有利于大陆和港、澳、台的稳定与发展。</a:t>
            </a:r>
            <a:endParaRPr lang="zh-CN" altLang="en-US" sz="2800" b="1">
              <a:solidFill>
                <a:schemeClr val="tx1"/>
              </a:solidFill>
              <a:latin typeface="微软雅黑" panose="020B0503020204020204" pitchFamily="2" charset="-122"/>
              <a:ea typeface="微软雅黑" panose="020B0503020204020204" pitchFamily="2" charset="-122"/>
            </a:endParaRPr>
          </a:p>
          <a:p>
            <a:r>
              <a:rPr lang="zh-CN" altLang="en-US" sz="2800" b="1">
                <a:solidFill>
                  <a:schemeClr val="tx1"/>
                </a:solidFill>
                <a:latin typeface="微软雅黑" panose="020B0503020204020204" pitchFamily="2" charset="-122"/>
                <a:ea typeface="微软雅黑" panose="020B0503020204020204" pitchFamily="2" charset="-122"/>
              </a:rPr>
              <a:t>③“一国两制”也为和平解决国际争端和世界遗留问题提供了新的思路、新的范例， 是中华民族和中国共产党人智慧的体现，也是对世界和平事业的重要贡献。</a:t>
            </a:r>
            <a:endParaRPr lang="zh-CN" altLang="en-US" sz="2800" b="1">
              <a:solidFill>
                <a:schemeClr val="tx1"/>
              </a:solidFill>
              <a:latin typeface="微软雅黑" panose="020B0503020204020204" pitchFamily="2" charset="-122"/>
              <a:ea typeface="微软雅黑" panose="020B0503020204020204" pitchFamily="2" charset="-122"/>
            </a:endParaRPr>
          </a:p>
        </p:txBody>
      </p:sp>
      <p:sp>
        <p:nvSpPr>
          <p:cNvPr id="6" name="TextBox 5"/>
          <p:cNvSpPr txBox="1"/>
          <p:nvPr/>
        </p:nvSpPr>
        <p:spPr>
          <a:xfrm>
            <a:off x="142240" y="44133"/>
            <a:ext cx="2319338" cy="540385"/>
          </a:xfrm>
          <a:prstGeom prst="rect">
            <a:avLst/>
          </a:prstGeom>
          <a:gradFill>
            <a:gsLst>
              <a:gs pos="0">
                <a:schemeClr val="accent5">
                  <a:shade val="51000"/>
                  <a:satMod val="130000"/>
                </a:schemeClr>
              </a:gs>
              <a:gs pos="80000">
                <a:schemeClr val="accent5">
                  <a:shade val="93000"/>
                  <a:satMod val="130000"/>
                </a:schemeClr>
              </a:gs>
              <a:gs pos="100000">
                <a:schemeClr val="accent5">
                  <a:shade val="94000"/>
                  <a:satMod val="135000"/>
                </a:schemeClr>
              </a:gs>
            </a:gsLst>
          </a:gradFill>
          <a:scene3d>
            <a:camera prst="orthographicFront">
              <a:rot lat="0" lon="0" rev="0"/>
            </a:camera>
            <a:lightRig rig="chilly" dir="t"/>
          </a:scene3d>
          <a:sp3d prstMaterial="softEdge">
            <a:bevelT w="63500" h="50800" prst="artDeco"/>
            <a:bevelB w="114300" prst="artDeco"/>
          </a:sp3d>
        </p:spPr>
        <p:style>
          <a:lnRef idx="0">
            <a:schemeClr val="accent5"/>
          </a:lnRef>
          <a:fillRef idx="3">
            <a:schemeClr val="accent5"/>
          </a:fillRef>
          <a:effectRef idx="3">
            <a:schemeClr val="accent5"/>
          </a:effectRef>
          <a:fontRef idx="minor">
            <a:schemeClr val="lt1"/>
          </a:fontRef>
        </p:style>
        <p:txBody>
          <a:bodyPr wrap="square" lIns="33597" tIns="16798" rIns="33597" bIns="16798">
            <a:spAutoFit/>
          </a:bodyPr>
          <a:p>
            <a:pPr defTabSz="815975" fontAlgn="auto">
              <a:spcBef>
                <a:spcPts val="0"/>
              </a:spcBef>
              <a:spcAft>
                <a:spcPts val="0"/>
              </a:spcAft>
              <a:defRPr/>
            </a:pPr>
            <a:r>
              <a:rPr lang="zh-CN" altLang="en-US" sz="3300" b="1" u="none" dirty="0" smtClean="0">
                <a:solidFill>
                  <a:srgbClr val="FF0000"/>
                </a:solidFill>
                <a:latin typeface="华文新魏" pitchFamily="2" charset="-122"/>
                <a:ea typeface="华文新魏" pitchFamily="2" charset="-122"/>
              </a:rPr>
              <a:t>新知讲解</a:t>
            </a:r>
            <a:endParaRPr lang="zh-CN" altLang="en-US" sz="3300" b="1" u="none" dirty="0" smtClean="0">
              <a:solidFill>
                <a:srgbClr val="FF0000"/>
              </a:solidFill>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1986">
                                            <p:txEl>
                                              <p:pRg st="0" end="0"/>
                                            </p:txEl>
                                          </p:spTgt>
                                        </p:tgtEl>
                                        <p:attrNameLst>
                                          <p:attrName>style.visibility</p:attrName>
                                        </p:attrNameLst>
                                      </p:cBhvr>
                                      <p:to>
                                        <p:strVal val="visible"/>
                                      </p:to>
                                    </p:set>
                                    <p:animEffect transition="in" filter="blinds(horizontal)">
                                      <p:cBhvr>
                                        <p:cTn id="7" dur="500"/>
                                        <p:tgtEl>
                                          <p:spTgt spid="4198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1986">
                                            <p:txEl>
                                              <p:pRg st="1" end="1"/>
                                            </p:txEl>
                                          </p:spTgt>
                                        </p:tgtEl>
                                        <p:attrNameLst>
                                          <p:attrName>style.visibility</p:attrName>
                                        </p:attrNameLst>
                                      </p:cBhvr>
                                      <p:to>
                                        <p:strVal val="visible"/>
                                      </p:to>
                                    </p:set>
                                    <p:animEffect transition="in" filter="blinds(horizontal)">
                                      <p:cBhvr>
                                        <p:cTn id="12" dur="500"/>
                                        <p:tgtEl>
                                          <p:spTgt spid="4198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1986">
                                            <p:txEl>
                                              <p:pRg st="2" end="2"/>
                                            </p:txEl>
                                          </p:spTgt>
                                        </p:tgtEl>
                                        <p:attrNameLst>
                                          <p:attrName>style.visibility</p:attrName>
                                        </p:attrNameLst>
                                      </p:cBhvr>
                                      <p:to>
                                        <p:strVal val="visible"/>
                                      </p:to>
                                    </p:set>
                                    <p:animEffect transition="in" filter="blinds(horizontal)">
                                      <p:cBhvr>
                                        <p:cTn id="17" dur="500"/>
                                        <p:tgtEl>
                                          <p:spTgt spid="4198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419225" y="2457450"/>
            <a:ext cx="6482715" cy="1106805"/>
          </a:xfrm>
          <a:prstGeom prst="rect">
            <a:avLst/>
          </a:prstGeom>
          <a:solidFill>
            <a:schemeClr val="hlink"/>
          </a:solidFill>
          <a:ln w="9525">
            <a:noFill/>
          </a:ln>
        </p:spPr>
        <p:txBody>
          <a:bodyPr wrap="square">
            <a:spAutoFit/>
          </a:bodyPr>
          <a:p>
            <a:pPr algn="ctr">
              <a:spcBef>
                <a:spcPct val="50000"/>
              </a:spcBef>
            </a:pPr>
            <a:r>
              <a:rPr lang="zh-CN" altLang="en-US" sz="6600" b="1" dirty="0">
                <a:solidFill>
                  <a:schemeClr val="bg1"/>
                </a:solidFill>
                <a:latin typeface="Times New Roman" panose="02020603050405020304" pitchFamily="2" charset="0"/>
                <a:ea typeface="华文行楷" pitchFamily="2" charset="-122"/>
                <a:sym typeface="+mn-ea"/>
              </a:rPr>
              <a:t>二、和平统一</a:t>
            </a:r>
            <a:endParaRPr lang="zh-CN" altLang="en-US" sz="6600" b="1" dirty="0">
              <a:solidFill>
                <a:schemeClr val="bg1"/>
              </a:solidFill>
              <a:latin typeface="Times New Roman" panose="02020603050405020304" pitchFamily="2" charset="0"/>
              <a:ea typeface="华文行楷" pitchFamily="2" charset="-122"/>
              <a:sym typeface="+mn-ea"/>
            </a:endParaRPr>
          </a:p>
        </p:txBody>
      </p:sp>
      <p:sp>
        <p:nvSpPr>
          <p:cNvPr id="6" name="TextBox 5"/>
          <p:cNvSpPr txBox="1"/>
          <p:nvPr/>
        </p:nvSpPr>
        <p:spPr>
          <a:xfrm>
            <a:off x="142240" y="44133"/>
            <a:ext cx="2319338" cy="540385"/>
          </a:xfrm>
          <a:prstGeom prst="rect">
            <a:avLst/>
          </a:prstGeom>
          <a:gradFill>
            <a:gsLst>
              <a:gs pos="0">
                <a:schemeClr val="accent5">
                  <a:shade val="51000"/>
                  <a:satMod val="130000"/>
                </a:schemeClr>
              </a:gs>
              <a:gs pos="80000">
                <a:schemeClr val="accent5">
                  <a:shade val="93000"/>
                  <a:satMod val="130000"/>
                </a:schemeClr>
              </a:gs>
              <a:gs pos="100000">
                <a:schemeClr val="accent5">
                  <a:shade val="94000"/>
                  <a:satMod val="135000"/>
                </a:schemeClr>
              </a:gs>
            </a:gsLst>
          </a:gradFill>
          <a:scene3d>
            <a:camera prst="orthographicFront">
              <a:rot lat="0" lon="0" rev="0"/>
            </a:camera>
            <a:lightRig rig="chilly" dir="t"/>
          </a:scene3d>
          <a:sp3d prstMaterial="softEdge">
            <a:bevelT w="63500" h="50800" prst="artDeco"/>
            <a:bevelB w="114300" prst="artDeco"/>
          </a:sp3d>
        </p:spPr>
        <p:style>
          <a:lnRef idx="0">
            <a:schemeClr val="accent5"/>
          </a:lnRef>
          <a:fillRef idx="3">
            <a:schemeClr val="accent5"/>
          </a:fillRef>
          <a:effectRef idx="3">
            <a:schemeClr val="accent5"/>
          </a:effectRef>
          <a:fontRef idx="minor">
            <a:schemeClr val="lt1"/>
          </a:fontRef>
        </p:style>
        <p:txBody>
          <a:bodyPr wrap="square" lIns="33597" tIns="16798" rIns="33597" bIns="16798">
            <a:spAutoFit/>
          </a:bodyPr>
          <a:p>
            <a:pPr defTabSz="815975" fontAlgn="auto">
              <a:spcBef>
                <a:spcPts val="0"/>
              </a:spcBef>
              <a:spcAft>
                <a:spcPts val="0"/>
              </a:spcAft>
              <a:defRPr/>
            </a:pPr>
            <a:r>
              <a:rPr lang="zh-CN" altLang="en-US" sz="3300" b="1" u="none" dirty="0" smtClean="0">
                <a:solidFill>
                  <a:srgbClr val="FF0000"/>
                </a:solidFill>
                <a:latin typeface="华文新魏" pitchFamily="2" charset="-122"/>
                <a:ea typeface="华文新魏" pitchFamily="2" charset="-122"/>
              </a:rPr>
              <a:t>新知讲解</a:t>
            </a:r>
            <a:endParaRPr lang="zh-CN" altLang="en-US" sz="3300" b="1" u="none" dirty="0" smtClean="0">
              <a:solidFill>
                <a:srgbClr val="FF0000"/>
              </a:solidFill>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grpId="0" nodeType="clickEffect">
                                  <p:stCondLst>
                                    <p:cond delay="0"/>
                                  </p:stCondLst>
                                  <p:iterate type="lt">
                                    <p:tmPct val="10000"/>
                                  </p:iterate>
                                  <p:childTnLst>
                                    <p:animMotion origin="layout" path="M 0.0 0.0 L 0.0 -0.07213" pathEditMode="relative">
                                      <p:cBhvr>
                                        <p:cTn id="6" dur="250" accel="50000" decel="50000" autoRev="1" fill="hold">
                                          <p:stCondLst>
                                            <p:cond delay="0"/>
                                          </p:stCondLst>
                                        </p:cTn>
                                        <p:tgtEl>
                                          <p:spTgt spid="4"/>
                                        </p:tgtEl>
                                        <p:attrNameLst>
                                          <p:attrName>ppt_x</p:attrName>
                                          <p:attrName>ppt_y</p:attrName>
                                        </p:attrNameLst>
                                      </p:cBhvr>
                                    </p:animMotion>
                                    <p:animRot by="1500000">
                                      <p:cBhvr>
                                        <p:cTn id="7" dur="125" fill="hold">
                                          <p:stCondLst>
                                            <p:cond delay="0"/>
                                          </p:stCondLst>
                                        </p:cTn>
                                        <p:tgtEl>
                                          <p:spTgt spid="4"/>
                                        </p:tgtEl>
                                        <p:attrNameLst>
                                          <p:attrName>r</p:attrName>
                                        </p:attrNameLst>
                                      </p:cBhvr>
                                    </p:animRot>
                                    <p:animRot by="-1499820">
                                      <p:cBhvr>
                                        <p:cTn id="8" dur="125" fill="hold">
                                          <p:stCondLst>
                                            <p:cond delay="125"/>
                                          </p:stCondLst>
                                        </p:cTn>
                                        <p:tgtEl>
                                          <p:spTgt spid="4"/>
                                        </p:tgtEl>
                                        <p:attrNameLst>
                                          <p:attrName>r</p:attrName>
                                        </p:attrNameLst>
                                      </p:cBhvr>
                                    </p:animRot>
                                    <p:animRot by="-1499820">
                                      <p:cBhvr>
                                        <p:cTn id="9" dur="125" fill="hold">
                                          <p:stCondLst>
                                            <p:cond delay="250"/>
                                          </p:stCondLst>
                                        </p:cTn>
                                        <p:tgtEl>
                                          <p:spTgt spid="4"/>
                                        </p:tgtEl>
                                        <p:attrNameLst>
                                          <p:attrName>r</p:attrName>
                                        </p:attrNameLst>
                                      </p:cBhvr>
                                    </p:animRot>
                                    <p:animRot by="1500000">
                                      <p:cBhvr>
                                        <p:cTn id="10"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5" name="标题 1"/>
          <p:cNvSpPr>
            <a:spLocks noGrp="1"/>
          </p:cNvSpPr>
          <p:nvPr>
            <p:ph type="title"/>
          </p:nvPr>
        </p:nvSpPr>
        <p:spPr>
          <a:xfrm>
            <a:off x="257175" y="702945"/>
            <a:ext cx="8553450" cy="997585"/>
          </a:xfrm>
        </p:spPr>
        <p:txBody>
          <a:bodyPr anchor="ctr"/>
          <a:p>
            <a:pPr algn="l"/>
            <a:r>
              <a:rPr sz="3200" b="1">
                <a:solidFill>
                  <a:srgbClr val="C00000"/>
                </a:solidFill>
                <a:latin typeface="微软雅黑" panose="020B0503020204020204" pitchFamily="2" charset="-122"/>
                <a:ea typeface="微软雅黑" panose="020B0503020204020204" pitchFamily="2" charset="-122"/>
              </a:rPr>
              <a:t>为什么说台湾是中国不可分割的一部分？</a:t>
            </a:r>
            <a:endParaRPr sz="3200" b="1">
              <a:solidFill>
                <a:srgbClr val="C00000"/>
              </a:solidFill>
              <a:latin typeface="微软雅黑" panose="020B0503020204020204" pitchFamily="2" charset="-122"/>
              <a:ea typeface="微软雅黑" panose="020B0503020204020204" pitchFamily="2" charset="-122"/>
            </a:endParaRPr>
          </a:p>
        </p:txBody>
      </p:sp>
      <p:sp>
        <p:nvSpPr>
          <p:cNvPr id="3" name="内容占位符 2"/>
          <p:cNvSpPr>
            <a:spLocks noGrp="1"/>
          </p:cNvSpPr>
          <p:nvPr>
            <p:ph idx="1"/>
          </p:nvPr>
        </p:nvSpPr>
        <p:spPr>
          <a:xfrm>
            <a:off x="142240" y="1556385"/>
            <a:ext cx="8794115" cy="5067300"/>
          </a:xfrm>
        </p:spPr>
        <p:txBody>
          <a:bodyPr/>
          <a:p>
            <a:pPr fontAlgn="base"/>
            <a:r>
              <a:rPr lang="zh-CN" altLang="en-US" sz="2400" b="1" strike="noStrike" noProof="1">
                <a:solidFill>
                  <a:schemeClr val="tx1"/>
                </a:solidFill>
                <a:latin typeface="黑体" panose="02010609060101010101" pitchFamily="2" charset="-122"/>
                <a:ea typeface="黑体" panose="02010609060101010101" pitchFamily="2" charset="-122"/>
                <a:cs typeface="黑体" panose="02010609060101010101" pitchFamily="2" charset="-122"/>
                <a:sym typeface="+mn-ea"/>
              </a:rPr>
              <a:t>①有关台湾的全部历史和法律事实都证明，台湾自古即属于中国。</a:t>
            </a:r>
            <a:endParaRPr lang="zh-CN" altLang="en-US" sz="2400" b="1" strike="noStrike" noProof="1">
              <a:solidFill>
                <a:schemeClr val="tx1"/>
              </a:solidFill>
              <a:latin typeface="黑体" panose="02010609060101010101" pitchFamily="2" charset="-122"/>
              <a:ea typeface="黑体" panose="02010609060101010101" pitchFamily="2" charset="-122"/>
              <a:cs typeface="黑体" panose="02010609060101010101" pitchFamily="2" charset="-122"/>
              <a:sym typeface="+mn-ea"/>
            </a:endParaRPr>
          </a:p>
          <a:p>
            <a:pPr fontAlgn="base"/>
            <a:r>
              <a:rPr lang="zh-CN" altLang="en-US" sz="2400" b="1" strike="noStrike" noProof="1">
                <a:solidFill>
                  <a:schemeClr val="tx1"/>
                </a:solidFill>
                <a:latin typeface="黑体" panose="02010609060101010101" pitchFamily="2" charset="-122"/>
                <a:ea typeface="黑体" panose="02010609060101010101" pitchFamily="2" charset="-122"/>
                <a:cs typeface="黑体" panose="02010609060101010101" pitchFamily="2" charset="-122"/>
                <a:sym typeface="+mn-ea"/>
              </a:rPr>
              <a:t>②台湾社会的发展始终延续着中华文化的传统，台湾的开拓发展史凝聚了海峡两岸人民的血汗和智慧。</a:t>
            </a:r>
            <a:endParaRPr lang="zh-CN" altLang="en-US" sz="2400" b="1" strike="noStrike" noProof="1">
              <a:solidFill>
                <a:schemeClr val="tx1"/>
              </a:solidFill>
              <a:latin typeface="黑体" panose="02010609060101010101" pitchFamily="2" charset="-122"/>
              <a:ea typeface="黑体" panose="02010609060101010101" pitchFamily="2" charset="-122"/>
              <a:cs typeface="黑体" panose="02010609060101010101" pitchFamily="2" charset="-122"/>
              <a:sym typeface="+mn-ea"/>
            </a:endParaRPr>
          </a:p>
          <a:p>
            <a:pPr fontAlgn="base"/>
            <a:r>
              <a:rPr lang="zh-CN" altLang="en-US" sz="2400" b="1" strike="noStrike" noProof="1">
                <a:solidFill>
                  <a:schemeClr val="tx1"/>
                </a:solidFill>
                <a:latin typeface="黑体" panose="02010609060101010101" pitchFamily="2" charset="-122"/>
                <a:ea typeface="黑体" panose="02010609060101010101" pitchFamily="2" charset="-122"/>
                <a:cs typeface="黑体" panose="02010609060101010101" pitchFamily="2" charset="-122"/>
                <a:sym typeface="+mn-ea"/>
              </a:rPr>
              <a:t>③历史上，两岸中国人民为反抗外国侵略进行了不懈的斗争。</a:t>
            </a:r>
            <a:endParaRPr lang="zh-CN" altLang="en-US" sz="2400" b="1" strike="noStrike" noProof="1">
              <a:solidFill>
                <a:schemeClr val="tx1"/>
              </a:solidFill>
              <a:latin typeface="黑体" panose="02010609060101010101" pitchFamily="2" charset="-122"/>
              <a:ea typeface="黑体" panose="02010609060101010101" pitchFamily="2" charset="-122"/>
              <a:cs typeface="黑体" panose="02010609060101010101" pitchFamily="2" charset="-122"/>
              <a:sym typeface="+mn-ea"/>
            </a:endParaRPr>
          </a:p>
          <a:p>
            <a:pPr fontAlgn="base"/>
            <a:r>
              <a:rPr lang="zh-CN" altLang="en-US" sz="2400" b="1" strike="noStrike" noProof="1">
                <a:solidFill>
                  <a:schemeClr val="tx1"/>
                </a:solidFill>
                <a:latin typeface="黑体" panose="02010609060101010101" pitchFamily="2" charset="-122"/>
                <a:ea typeface="黑体" panose="02010609060101010101" pitchFamily="2" charset="-122"/>
                <a:cs typeface="黑体" panose="02010609060101010101" pitchFamily="2" charset="-122"/>
                <a:sym typeface="+mn-ea"/>
              </a:rPr>
              <a:t>④1662 年，民族英雄郑成功率兵经过浴血奋战， 从荷兰殖民者手中成功收复台湾。</a:t>
            </a:r>
            <a:endParaRPr lang="zh-CN" altLang="en-US" sz="2400" b="1" strike="noStrike" noProof="1">
              <a:solidFill>
                <a:schemeClr val="tx1"/>
              </a:solidFill>
              <a:latin typeface="黑体" panose="02010609060101010101" pitchFamily="2" charset="-122"/>
              <a:ea typeface="黑体" panose="02010609060101010101" pitchFamily="2" charset="-122"/>
              <a:cs typeface="黑体" panose="02010609060101010101" pitchFamily="2" charset="-122"/>
              <a:sym typeface="+mn-ea"/>
            </a:endParaRPr>
          </a:p>
          <a:p>
            <a:pPr fontAlgn="base"/>
            <a:r>
              <a:rPr lang="zh-CN" altLang="en-US" sz="2400" b="1" strike="noStrike" noProof="1">
                <a:solidFill>
                  <a:schemeClr val="tx1"/>
                </a:solidFill>
                <a:latin typeface="黑体" panose="02010609060101010101" pitchFamily="2" charset="-122"/>
                <a:ea typeface="黑体" panose="02010609060101010101" pitchFamily="2" charset="-122"/>
                <a:cs typeface="黑体" panose="02010609060101010101" pitchFamily="2" charset="-122"/>
                <a:sym typeface="+mn-ea"/>
              </a:rPr>
              <a:t>⑤1945 年， 抗日战争胜利，台湾从日本殖民者手中重回祖国的怀抱。</a:t>
            </a:r>
            <a:endParaRPr lang="zh-CN" altLang="en-US" sz="2400" b="1" strike="noStrike" noProof="1">
              <a:solidFill>
                <a:schemeClr val="tx1"/>
              </a:solidFill>
              <a:latin typeface="黑体" panose="02010609060101010101" pitchFamily="2" charset="-122"/>
              <a:ea typeface="黑体" panose="02010609060101010101" pitchFamily="2" charset="-122"/>
              <a:cs typeface="黑体" panose="02010609060101010101" pitchFamily="2" charset="-122"/>
              <a:sym typeface="+mn-ea"/>
            </a:endParaRPr>
          </a:p>
        </p:txBody>
      </p:sp>
      <p:sp>
        <p:nvSpPr>
          <p:cNvPr id="6" name="TextBox 5"/>
          <p:cNvSpPr txBox="1"/>
          <p:nvPr/>
        </p:nvSpPr>
        <p:spPr>
          <a:xfrm>
            <a:off x="142240" y="44133"/>
            <a:ext cx="2319338" cy="540385"/>
          </a:xfrm>
          <a:prstGeom prst="rect">
            <a:avLst/>
          </a:prstGeom>
          <a:gradFill>
            <a:gsLst>
              <a:gs pos="0">
                <a:schemeClr val="accent5">
                  <a:shade val="51000"/>
                  <a:satMod val="130000"/>
                </a:schemeClr>
              </a:gs>
              <a:gs pos="80000">
                <a:schemeClr val="accent5">
                  <a:shade val="93000"/>
                  <a:satMod val="130000"/>
                </a:schemeClr>
              </a:gs>
              <a:gs pos="100000">
                <a:schemeClr val="accent5">
                  <a:shade val="94000"/>
                  <a:satMod val="135000"/>
                </a:schemeClr>
              </a:gs>
            </a:gsLst>
          </a:gradFill>
          <a:scene3d>
            <a:camera prst="orthographicFront">
              <a:rot lat="0" lon="0" rev="0"/>
            </a:camera>
            <a:lightRig rig="chilly" dir="t"/>
          </a:scene3d>
          <a:sp3d prstMaterial="softEdge">
            <a:bevelT w="63500" h="50800" prst="artDeco"/>
            <a:bevelB w="114300" prst="artDeco"/>
          </a:sp3d>
        </p:spPr>
        <p:style>
          <a:lnRef idx="0">
            <a:schemeClr val="accent5"/>
          </a:lnRef>
          <a:fillRef idx="3">
            <a:schemeClr val="accent5"/>
          </a:fillRef>
          <a:effectRef idx="3">
            <a:schemeClr val="accent5"/>
          </a:effectRef>
          <a:fontRef idx="minor">
            <a:schemeClr val="lt1"/>
          </a:fontRef>
        </p:style>
        <p:txBody>
          <a:bodyPr wrap="square" lIns="33597" tIns="16798" rIns="33597" bIns="16798">
            <a:spAutoFit/>
          </a:bodyPr>
          <a:p>
            <a:pPr defTabSz="815975" fontAlgn="auto">
              <a:spcBef>
                <a:spcPts val="0"/>
              </a:spcBef>
              <a:spcAft>
                <a:spcPts val="0"/>
              </a:spcAft>
              <a:defRPr/>
            </a:pPr>
            <a:r>
              <a:rPr lang="zh-CN" altLang="en-US" sz="3300" b="1" u="none" dirty="0" smtClean="0">
                <a:solidFill>
                  <a:srgbClr val="FF0000"/>
                </a:solidFill>
                <a:latin typeface="华文新魏" pitchFamily="2" charset="-122"/>
                <a:ea typeface="华文新魏" pitchFamily="2" charset="-122"/>
              </a:rPr>
              <a:t>新知讲解</a:t>
            </a:r>
            <a:endParaRPr lang="zh-CN" altLang="en-US" sz="3300" b="1" u="none" dirty="0" smtClean="0">
              <a:solidFill>
                <a:srgbClr val="FF0000"/>
              </a:solidFill>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3" name="标题 1"/>
          <p:cNvSpPr>
            <a:spLocks noGrp="1"/>
          </p:cNvSpPr>
          <p:nvPr>
            <p:ph type="title"/>
          </p:nvPr>
        </p:nvSpPr>
        <p:spPr>
          <a:xfrm>
            <a:off x="457200" y="480695"/>
            <a:ext cx="8229600" cy="933450"/>
          </a:xfrm>
        </p:spPr>
        <p:txBody>
          <a:bodyPr anchor="ctr"/>
          <a:p>
            <a:pPr algn="l"/>
            <a:r>
              <a:rPr sz="3200" b="1">
                <a:solidFill>
                  <a:srgbClr val="FF0000"/>
                </a:solidFill>
                <a:latin typeface="微软雅黑" panose="020B0503020204020204" pitchFamily="2" charset="-122"/>
                <a:ea typeface="微软雅黑" panose="020B0503020204020204" pitchFamily="2" charset="-122"/>
              </a:rPr>
              <a:t>.解决台湾问题，实现祖国统一的必要性</a:t>
            </a:r>
            <a:r>
              <a:rPr lang="zh-CN" sz="3200" b="1">
                <a:solidFill>
                  <a:srgbClr val="FF0000"/>
                </a:solidFill>
                <a:latin typeface="微软雅黑" panose="020B0503020204020204" pitchFamily="2" charset="-122"/>
                <a:ea typeface="微软雅黑" panose="020B0503020204020204" pitchFamily="2" charset="-122"/>
              </a:rPr>
              <a:t>：</a:t>
            </a:r>
            <a:endParaRPr lang="en-US" altLang="zh-CN" sz="3200" b="1">
              <a:solidFill>
                <a:srgbClr val="FF0000"/>
              </a:solidFill>
              <a:latin typeface="微软雅黑" panose="020B0503020204020204" pitchFamily="2" charset="-122"/>
              <a:ea typeface="微软雅黑" panose="020B0503020204020204" pitchFamily="2" charset="-122"/>
            </a:endParaRPr>
          </a:p>
        </p:txBody>
      </p:sp>
      <p:sp>
        <p:nvSpPr>
          <p:cNvPr id="3" name="内容占位符 2"/>
          <p:cNvSpPr>
            <a:spLocks noGrp="1"/>
          </p:cNvSpPr>
          <p:nvPr>
            <p:ph idx="1"/>
          </p:nvPr>
        </p:nvSpPr>
        <p:spPr>
          <a:xfrm>
            <a:off x="142240" y="1414145"/>
            <a:ext cx="8654415" cy="5560060"/>
          </a:xfrm>
        </p:spPr>
        <p:txBody>
          <a:bodyPr/>
          <a:p>
            <a:pPr fontAlgn="base"/>
            <a:r>
              <a:rPr sz="2400" b="1" strike="noStrike" noProof="1">
                <a:solidFill>
                  <a:schemeClr val="tx1"/>
                </a:solidFill>
                <a:latin typeface="黑体" panose="02010609060101010101" pitchFamily="2" charset="-122"/>
                <a:ea typeface="黑体" panose="02010609060101010101" pitchFamily="2" charset="-122"/>
                <a:cs typeface="微软雅黑" panose="020B0503020204020204" pitchFamily="2" charset="-122"/>
                <a:sym typeface="+mn-ea"/>
              </a:rPr>
              <a:t>①解决台湾问题、实现祖国完全统一，是不可阻挡的历史进程。两岸的和平统一是全体中华儿女的共同愿望，也最符合包括台湾同胞在内的中华民族的根本利益。</a:t>
            </a:r>
            <a:endParaRPr sz="2400" b="1" strike="noStrike" noProof="1">
              <a:solidFill>
                <a:schemeClr val="tx1"/>
              </a:solidFill>
              <a:latin typeface="黑体" panose="02010609060101010101" pitchFamily="2" charset="-122"/>
              <a:ea typeface="黑体" panose="02010609060101010101" pitchFamily="2" charset="-122"/>
              <a:cs typeface="微软雅黑" panose="020B0503020204020204" pitchFamily="2" charset="-122"/>
              <a:sym typeface="+mn-ea"/>
            </a:endParaRPr>
          </a:p>
          <a:p>
            <a:pPr fontAlgn="base"/>
            <a:r>
              <a:rPr sz="2400" b="1" strike="noStrike" noProof="1">
                <a:solidFill>
                  <a:schemeClr val="tx1"/>
                </a:solidFill>
                <a:latin typeface="黑体" panose="02010609060101010101" pitchFamily="2" charset="-122"/>
                <a:ea typeface="黑体" panose="02010609060101010101" pitchFamily="2" charset="-122"/>
                <a:cs typeface="微软雅黑" panose="020B0503020204020204" pitchFamily="2" charset="-122"/>
                <a:sym typeface="+mn-ea"/>
              </a:rPr>
              <a:t>②两岸同胞是一家人。两岸同胞同属中华民族，都传承着中华文化，两岸之间暂时的分离状态并不能割断这种文化上的血脉联系。</a:t>
            </a:r>
            <a:endParaRPr sz="2400" b="1" strike="noStrike" noProof="1">
              <a:solidFill>
                <a:schemeClr val="tx1"/>
              </a:solidFill>
              <a:latin typeface="黑体" panose="02010609060101010101" pitchFamily="2" charset="-122"/>
              <a:ea typeface="黑体" panose="02010609060101010101" pitchFamily="2" charset="-122"/>
              <a:cs typeface="微软雅黑" panose="020B0503020204020204" pitchFamily="2" charset="-122"/>
              <a:sym typeface="+mn-ea"/>
            </a:endParaRPr>
          </a:p>
          <a:p>
            <a:pPr fontAlgn="base"/>
            <a:r>
              <a:rPr sz="2400" b="1" strike="noStrike" noProof="1">
                <a:solidFill>
                  <a:schemeClr val="tx1"/>
                </a:solidFill>
                <a:latin typeface="黑体" panose="02010609060101010101" pitchFamily="2" charset="-122"/>
                <a:ea typeface="黑体" panose="02010609060101010101" pitchFamily="2" charset="-122"/>
                <a:cs typeface="微软雅黑" panose="020B0503020204020204" pitchFamily="2" charset="-122"/>
                <a:sym typeface="+mn-ea"/>
              </a:rPr>
              <a:t>③两岸同胞一家亲。两岸同属一个中国，是血脉相连的命运共同体。两岸亲情血浓于水，理应相互关爱，相互帮助，共同增进两岸同胞福祉，这符合两岸中国人的共同愿望，也符合中华民族的整体利益。</a:t>
            </a:r>
            <a:endParaRPr sz="2400" b="1" strike="noStrike" noProof="1">
              <a:solidFill>
                <a:schemeClr val="tx1"/>
              </a:solidFill>
              <a:latin typeface="黑体" panose="02010609060101010101" pitchFamily="2" charset="-122"/>
              <a:ea typeface="黑体" panose="02010609060101010101" pitchFamily="2" charset="-122"/>
              <a:cs typeface="微软雅黑" panose="020B0503020204020204" pitchFamily="2" charset="-122"/>
              <a:sym typeface="+mn-ea"/>
            </a:endParaRPr>
          </a:p>
          <a:p>
            <a:pPr fontAlgn="base"/>
            <a:endParaRPr sz="2400" b="1" strike="noStrike" noProof="1">
              <a:solidFill>
                <a:schemeClr val="tx1"/>
              </a:solidFill>
              <a:latin typeface="黑体" panose="02010609060101010101" pitchFamily="2" charset="-122"/>
              <a:ea typeface="黑体" panose="02010609060101010101" pitchFamily="2" charset="-122"/>
              <a:cs typeface="微软雅黑" panose="020B0503020204020204" pitchFamily="2" charset="-122"/>
              <a:sym typeface="+mn-ea"/>
            </a:endParaRPr>
          </a:p>
        </p:txBody>
      </p:sp>
      <p:sp>
        <p:nvSpPr>
          <p:cNvPr id="6" name="TextBox 5"/>
          <p:cNvSpPr txBox="1"/>
          <p:nvPr/>
        </p:nvSpPr>
        <p:spPr>
          <a:xfrm>
            <a:off x="142240" y="44133"/>
            <a:ext cx="2319338" cy="540385"/>
          </a:xfrm>
          <a:prstGeom prst="rect">
            <a:avLst/>
          </a:prstGeom>
          <a:gradFill>
            <a:gsLst>
              <a:gs pos="0">
                <a:schemeClr val="accent5">
                  <a:shade val="51000"/>
                  <a:satMod val="130000"/>
                </a:schemeClr>
              </a:gs>
              <a:gs pos="80000">
                <a:schemeClr val="accent5">
                  <a:shade val="93000"/>
                  <a:satMod val="130000"/>
                </a:schemeClr>
              </a:gs>
              <a:gs pos="100000">
                <a:schemeClr val="accent5">
                  <a:shade val="94000"/>
                  <a:satMod val="135000"/>
                </a:schemeClr>
              </a:gs>
            </a:gsLst>
          </a:gradFill>
          <a:scene3d>
            <a:camera prst="orthographicFront">
              <a:rot lat="0" lon="0" rev="0"/>
            </a:camera>
            <a:lightRig rig="chilly" dir="t"/>
          </a:scene3d>
          <a:sp3d prstMaterial="softEdge">
            <a:bevelT w="63500" h="50800" prst="artDeco"/>
            <a:bevelB w="114300" prst="artDeco"/>
          </a:sp3d>
        </p:spPr>
        <p:style>
          <a:lnRef idx="0">
            <a:schemeClr val="accent5"/>
          </a:lnRef>
          <a:fillRef idx="3">
            <a:schemeClr val="accent5"/>
          </a:fillRef>
          <a:effectRef idx="3">
            <a:schemeClr val="accent5"/>
          </a:effectRef>
          <a:fontRef idx="minor">
            <a:schemeClr val="lt1"/>
          </a:fontRef>
        </p:style>
        <p:txBody>
          <a:bodyPr wrap="square" lIns="33597" tIns="16798" rIns="33597" bIns="16798">
            <a:spAutoFit/>
          </a:bodyPr>
          <a:p>
            <a:pPr defTabSz="815975" fontAlgn="auto">
              <a:spcBef>
                <a:spcPts val="0"/>
              </a:spcBef>
              <a:spcAft>
                <a:spcPts val="0"/>
              </a:spcAft>
              <a:defRPr/>
            </a:pPr>
            <a:r>
              <a:rPr lang="zh-CN" altLang="en-US" sz="3300" b="1" u="none" dirty="0" smtClean="0">
                <a:solidFill>
                  <a:srgbClr val="FF0000"/>
                </a:solidFill>
                <a:latin typeface="华文新魏" pitchFamily="2" charset="-122"/>
                <a:ea typeface="华文新魏" pitchFamily="2" charset="-122"/>
              </a:rPr>
              <a:t>新知讲解</a:t>
            </a:r>
            <a:endParaRPr lang="zh-CN" altLang="en-US" sz="3300" b="1" u="none" dirty="0" smtClean="0">
              <a:solidFill>
                <a:srgbClr val="FF0000"/>
              </a:solidFill>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3" name="标题 1"/>
          <p:cNvSpPr>
            <a:spLocks noGrp="1"/>
          </p:cNvSpPr>
          <p:nvPr>
            <p:ph type="title"/>
          </p:nvPr>
        </p:nvSpPr>
        <p:spPr>
          <a:xfrm>
            <a:off x="457200" y="480695"/>
            <a:ext cx="8229600" cy="933450"/>
          </a:xfrm>
        </p:spPr>
        <p:txBody>
          <a:bodyPr anchor="ctr"/>
          <a:p>
            <a:pPr algn="l"/>
            <a:r>
              <a:rPr sz="3200" b="1">
                <a:solidFill>
                  <a:srgbClr val="FF0000"/>
                </a:solidFill>
                <a:latin typeface="微软雅黑" panose="020B0503020204020204" pitchFamily="2" charset="-122"/>
                <a:ea typeface="微软雅黑" panose="020B0503020204020204" pitchFamily="2" charset="-122"/>
              </a:rPr>
              <a:t>.解决台湾问题，实现祖国统一的必要性？</a:t>
            </a:r>
            <a:endParaRPr sz="3200" b="1">
              <a:solidFill>
                <a:srgbClr val="FF0000"/>
              </a:solidFill>
              <a:latin typeface="微软雅黑" panose="020B0503020204020204" pitchFamily="2" charset="-122"/>
              <a:ea typeface="微软雅黑" panose="020B0503020204020204" pitchFamily="2" charset="-122"/>
            </a:endParaRPr>
          </a:p>
        </p:txBody>
      </p:sp>
      <p:sp>
        <p:nvSpPr>
          <p:cNvPr id="3" name="内容占位符 2"/>
          <p:cNvSpPr>
            <a:spLocks noGrp="1"/>
          </p:cNvSpPr>
          <p:nvPr>
            <p:ph idx="1"/>
          </p:nvPr>
        </p:nvSpPr>
        <p:spPr>
          <a:xfrm>
            <a:off x="245745" y="1414145"/>
            <a:ext cx="8550910" cy="5560060"/>
          </a:xfrm>
        </p:spPr>
        <p:txBody>
          <a:bodyPr/>
          <a:p>
            <a:pPr fontAlgn="base"/>
            <a:endParaRPr sz="2000" b="1" strike="noStrike" noProof="1">
              <a:solidFill>
                <a:schemeClr val="tx1"/>
              </a:solidFill>
              <a:latin typeface="黑体" panose="02010609060101010101" pitchFamily="2" charset="-122"/>
              <a:ea typeface="黑体" panose="02010609060101010101" pitchFamily="2" charset="-122"/>
              <a:cs typeface="微软雅黑" panose="020B0503020204020204" pitchFamily="2" charset="-122"/>
              <a:sym typeface="+mn-ea"/>
            </a:endParaRPr>
          </a:p>
          <a:p>
            <a:pPr fontAlgn="base"/>
            <a:r>
              <a:rPr sz="2800" b="1" strike="noStrike" noProof="1">
                <a:solidFill>
                  <a:schemeClr val="tx1"/>
                </a:solidFill>
                <a:latin typeface="黑体" panose="02010609060101010101" pitchFamily="2" charset="-122"/>
                <a:ea typeface="黑体" panose="02010609060101010101" pitchFamily="2" charset="-122"/>
                <a:cs typeface="微软雅黑" panose="020B0503020204020204" pitchFamily="2" charset="-122"/>
                <a:sym typeface="+mn-ea"/>
              </a:rPr>
              <a:t>④世界上只有一个中国，大陆和台湾同属一个中国，中国的主权和领土完整不容分割。中国政府坚决捍卫一个中国的原则，反对任何形式的“两个中国”“一中一台”“台湾独立” 的企图。</a:t>
            </a:r>
            <a:endParaRPr sz="2800" b="1" strike="noStrike" noProof="1">
              <a:solidFill>
                <a:schemeClr val="tx1"/>
              </a:solidFill>
              <a:latin typeface="黑体" panose="02010609060101010101" pitchFamily="2" charset="-122"/>
              <a:ea typeface="黑体" panose="02010609060101010101" pitchFamily="2" charset="-122"/>
              <a:cs typeface="微软雅黑" panose="020B0503020204020204" pitchFamily="2" charset="-122"/>
              <a:sym typeface="+mn-ea"/>
            </a:endParaRPr>
          </a:p>
          <a:p>
            <a:pPr fontAlgn="base"/>
            <a:r>
              <a:rPr sz="2800" b="1" strike="noStrike" noProof="1">
                <a:solidFill>
                  <a:schemeClr val="tx1"/>
                </a:solidFill>
                <a:latin typeface="黑体" panose="02010609060101010101" pitchFamily="2" charset="-122"/>
                <a:ea typeface="黑体" panose="02010609060101010101" pitchFamily="2" charset="-122"/>
                <a:cs typeface="微软雅黑" panose="020B0503020204020204" pitchFamily="2" charset="-122"/>
                <a:sym typeface="+mn-ea"/>
              </a:rPr>
              <a:t>⑤中华民族的伟大复兴是包括台湾同胞在内的全国各族人民的共同心愿。“统则强，分必乱”，祖国统一是中华民族走向伟大复兴的历史必然。</a:t>
            </a:r>
            <a:endParaRPr sz="2800" b="1" strike="noStrike" noProof="1">
              <a:solidFill>
                <a:schemeClr val="tx1"/>
              </a:solidFill>
              <a:latin typeface="黑体" panose="02010609060101010101" pitchFamily="2" charset="-122"/>
              <a:ea typeface="黑体" panose="02010609060101010101" pitchFamily="2" charset="-122"/>
              <a:cs typeface="微软雅黑" panose="020B0503020204020204" pitchFamily="2" charset="-122"/>
              <a:sym typeface="+mn-ea"/>
            </a:endParaRPr>
          </a:p>
        </p:txBody>
      </p:sp>
      <p:sp>
        <p:nvSpPr>
          <p:cNvPr id="6" name="TextBox 5"/>
          <p:cNvSpPr txBox="1"/>
          <p:nvPr/>
        </p:nvSpPr>
        <p:spPr>
          <a:xfrm>
            <a:off x="142240" y="44133"/>
            <a:ext cx="2319338" cy="540385"/>
          </a:xfrm>
          <a:prstGeom prst="rect">
            <a:avLst/>
          </a:prstGeom>
          <a:gradFill>
            <a:gsLst>
              <a:gs pos="0">
                <a:schemeClr val="accent5">
                  <a:shade val="51000"/>
                  <a:satMod val="130000"/>
                </a:schemeClr>
              </a:gs>
              <a:gs pos="80000">
                <a:schemeClr val="accent5">
                  <a:shade val="93000"/>
                  <a:satMod val="130000"/>
                </a:schemeClr>
              </a:gs>
              <a:gs pos="100000">
                <a:schemeClr val="accent5">
                  <a:shade val="94000"/>
                  <a:satMod val="135000"/>
                </a:schemeClr>
              </a:gs>
            </a:gsLst>
          </a:gradFill>
          <a:scene3d>
            <a:camera prst="orthographicFront">
              <a:rot lat="0" lon="0" rev="0"/>
            </a:camera>
            <a:lightRig rig="chilly" dir="t"/>
          </a:scene3d>
          <a:sp3d prstMaterial="softEdge">
            <a:bevelT w="63500" h="50800" prst="artDeco"/>
            <a:bevelB w="114300" prst="artDeco"/>
          </a:sp3d>
        </p:spPr>
        <p:style>
          <a:lnRef idx="0">
            <a:schemeClr val="accent5"/>
          </a:lnRef>
          <a:fillRef idx="3">
            <a:schemeClr val="accent5"/>
          </a:fillRef>
          <a:effectRef idx="3">
            <a:schemeClr val="accent5"/>
          </a:effectRef>
          <a:fontRef idx="minor">
            <a:schemeClr val="lt1"/>
          </a:fontRef>
        </p:style>
        <p:txBody>
          <a:bodyPr wrap="square" lIns="33597" tIns="16798" rIns="33597" bIns="16798">
            <a:spAutoFit/>
          </a:bodyPr>
          <a:p>
            <a:pPr defTabSz="815975" fontAlgn="auto">
              <a:spcBef>
                <a:spcPts val="0"/>
              </a:spcBef>
              <a:spcAft>
                <a:spcPts val="0"/>
              </a:spcAft>
              <a:defRPr/>
            </a:pPr>
            <a:r>
              <a:rPr lang="zh-CN" altLang="en-US" sz="3300" b="1" u="none" dirty="0" smtClean="0">
                <a:solidFill>
                  <a:srgbClr val="FF0000"/>
                </a:solidFill>
                <a:latin typeface="华文新魏" pitchFamily="2" charset="-122"/>
                <a:ea typeface="华文新魏" pitchFamily="2" charset="-122"/>
              </a:rPr>
              <a:t>新知讲解</a:t>
            </a:r>
            <a:endParaRPr lang="zh-CN" altLang="en-US" sz="3300" b="1" u="none" dirty="0" smtClean="0">
              <a:solidFill>
                <a:srgbClr val="FF0000"/>
              </a:solidFill>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3" name="标题 1"/>
          <p:cNvSpPr>
            <a:spLocks noGrp="1"/>
          </p:cNvSpPr>
          <p:nvPr>
            <p:ph type="title"/>
          </p:nvPr>
        </p:nvSpPr>
        <p:spPr>
          <a:xfrm>
            <a:off x="457200" y="480695"/>
            <a:ext cx="8229600" cy="933450"/>
          </a:xfrm>
        </p:spPr>
        <p:txBody>
          <a:bodyPr anchor="ctr"/>
          <a:p>
            <a:pPr algn="l"/>
            <a:r>
              <a:rPr sz="3200" b="1">
                <a:solidFill>
                  <a:srgbClr val="FF0000"/>
                </a:solidFill>
                <a:latin typeface="微软雅黑" panose="020B0503020204020204" pitchFamily="2" charset="-122"/>
                <a:ea typeface="微软雅黑" panose="020B0503020204020204" pitchFamily="2" charset="-122"/>
              </a:rPr>
              <a:t>怎样解决台湾问题，实现祖国统一大业？</a:t>
            </a:r>
            <a:endParaRPr sz="3200" b="1">
              <a:solidFill>
                <a:srgbClr val="FF0000"/>
              </a:solidFill>
              <a:latin typeface="微软雅黑" panose="020B0503020204020204" pitchFamily="2" charset="-122"/>
              <a:ea typeface="微软雅黑" panose="020B0503020204020204" pitchFamily="2" charset="-122"/>
            </a:endParaRPr>
          </a:p>
        </p:txBody>
      </p:sp>
      <p:sp>
        <p:nvSpPr>
          <p:cNvPr id="3" name="内容占位符 2"/>
          <p:cNvSpPr>
            <a:spLocks noGrp="1"/>
          </p:cNvSpPr>
          <p:nvPr>
            <p:ph idx="1"/>
          </p:nvPr>
        </p:nvSpPr>
        <p:spPr>
          <a:xfrm>
            <a:off x="69215" y="1414145"/>
            <a:ext cx="8727440" cy="5560060"/>
          </a:xfrm>
        </p:spPr>
        <p:txBody>
          <a:bodyPr/>
          <a:p>
            <a:pPr marL="0" indent="0" fontAlgn="base">
              <a:buNone/>
            </a:pPr>
            <a:r>
              <a:rPr sz="2800" b="1" strike="noStrike" noProof="1">
                <a:solidFill>
                  <a:srgbClr val="FF0000"/>
                </a:solidFill>
                <a:latin typeface="黑体" panose="02010609060101010101" pitchFamily="2" charset="-122"/>
                <a:ea typeface="黑体" panose="02010609060101010101" pitchFamily="2" charset="-122"/>
                <a:cs typeface="微软雅黑" panose="020B0503020204020204" pitchFamily="2" charset="-122"/>
                <a:sym typeface="+mn-ea"/>
              </a:rPr>
              <a:t>（1）国家：</a:t>
            </a:r>
            <a:endParaRPr sz="2800" b="1" strike="noStrike" noProof="1">
              <a:solidFill>
                <a:schemeClr val="tx1"/>
              </a:solidFill>
              <a:latin typeface="黑体" panose="02010609060101010101" pitchFamily="2" charset="-122"/>
              <a:ea typeface="黑体" panose="02010609060101010101" pitchFamily="2" charset="-122"/>
              <a:cs typeface="微软雅黑" panose="020B0503020204020204" pitchFamily="2" charset="-122"/>
              <a:sym typeface="+mn-ea"/>
            </a:endParaRPr>
          </a:p>
          <a:p>
            <a:pPr marL="0" indent="0" fontAlgn="base">
              <a:buNone/>
            </a:pPr>
            <a:r>
              <a:rPr sz="2800" b="1" strike="noStrike" noProof="1">
                <a:solidFill>
                  <a:schemeClr val="tx1"/>
                </a:solidFill>
                <a:latin typeface="黑体" panose="02010609060101010101" pitchFamily="2" charset="-122"/>
                <a:ea typeface="黑体" panose="02010609060101010101" pitchFamily="2" charset="-122"/>
                <a:cs typeface="微软雅黑" panose="020B0503020204020204" pitchFamily="2" charset="-122"/>
                <a:sym typeface="+mn-ea"/>
              </a:rPr>
              <a:t>①坚持“和平统一、一国两制”方针；</a:t>
            </a:r>
            <a:endParaRPr sz="2800" b="1" strike="noStrike" noProof="1">
              <a:solidFill>
                <a:schemeClr val="tx1"/>
              </a:solidFill>
              <a:latin typeface="黑体" panose="02010609060101010101" pitchFamily="2" charset="-122"/>
              <a:ea typeface="黑体" panose="02010609060101010101" pitchFamily="2" charset="-122"/>
              <a:cs typeface="微软雅黑" panose="020B0503020204020204" pitchFamily="2" charset="-122"/>
              <a:sym typeface="+mn-ea"/>
            </a:endParaRPr>
          </a:p>
          <a:p>
            <a:pPr marL="0" indent="0" fontAlgn="base">
              <a:buNone/>
            </a:pPr>
            <a:r>
              <a:rPr sz="2800" b="1" strike="noStrike" noProof="1">
                <a:solidFill>
                  <a:schemeClr val="tx1"/>
                </a:solidFill>
                <a:latin typeface="黑体" panose="02010609060101010101" pitchFamily="2" charset="-122"/>
                <a:ea typeface="黑体" panose="02010609060101010101" pitchFamily="2" charset="-122"/>
                <a:cs typeface="微软雅黑" panose="020B0503020204020204" pitchFamily="2" charset="-122"/>
                <a:sym typeface="+mn-ea"/>
              </a:rPr>
              <a:t>②两岸达成“九二共识”，大陆与台湾基本实现“三通”（通邮、通航、通商）；</a:t>
            </a:r>
            <a:endParaRPr sz="2800" b="1" strike="noStrike" noProof="1">
              <a:solidFill>
                <a:schemeClr val="tx1"/>
              </a:solidFill>
              <a:latin typeface="黑体" panose="02010609060101010101" pitchFamily="2" charset="-122"/>
              <a:ea typeface="黑体" panose="02010609060101010101" pitchFamily="2" charset="-122"/>
              <a:cs typeface="微软雅黑" panose="020B0503020204020204" pitchFamily="2" charset="-122"/>
              <a:sym typeface="+mn-ea"/>
            </a:endParaRPr>
          </a:p>
          <a:p>
            <a:pPr marL="0" indent="0" fontAlgn="base">
              <a:buNone/>
            </a:pPr>
            <a:r>
              <a:rPr sz="2800" b="1" strike="noStrike" noProof="1">
                <a:solidFill>
                  <a:schemeClr val="tx1"/>
                </a:solidFill>
                <a:latin typeface="黑体" panose="02010609060101010101" pitchFamily="2" charset="-122"/>
                <a:ea typeface="黑体" panose="02010609060101010101" pitchFamily="2" charset="-122"/>
                <a:cs typeface="微软雅黑" panose="020B0503020204020204" pitchFamily="2" charset="-122"/>
                <a:sym typeface="+mn-ea"/>
              </a:rPr>
              <a:t>③坚决捍卫一个中国的原则，反对任何形式的“台独” 的企图。</a:t>
            </a:r>
            <a:endParaRPr sz="2800" b="1" strike="noStrike" noProof="1">
              <a:solidFill>
                <a:schemeClr val="tx1"/>
              </a:solidFill>
              <a:latin typeface="黑体" panose="02010609060101010101" pitchFamily="2" charset="-122"/>
              <a:ea typeface="黑体" panose="02010609060101010101" pitchFamily="2" charset="-122"/>
              <a:cs typeface="微软雅黑" panose="020B0503020204020204" pitchFamily="2" charset="-122"/>
              <a:sym typeface="+mn-ea"/>
            </a:endParaRPr>
          </a:p>
          <a:p>
            <a:pPr marL="0" indent="0" fontAlgn="base">
              <a:buNone/>
            </a:pPr>
            <a:r>
              <a:rPr sz="2800" b="1" strike="noStrike" noProof="1">
                <a:solidFill>
                  <a:srgbClr val="FF0000"/>
                </a:solidFill>
                <a:latin typeface="黑体" panose="02010609060101010101" pitchFamily="2" charset="-122"/>
                <a:ea typeface="黑体" panose="02010609060101010101" pitchFamily="2" charset="-122"/>
                <a:cs typeface="微软雅黑" panose="020B0503020204020204" pitchFamily="2" charset="-122"/>
                <a:sym typeface="+mn-ea"/>
              </a:rPr>
              <a:t>（2）公民：</a:t>
            </a:r>
            <a:endParaRPr sz="2800" b="1" strike="noStrike" noProof="1">
              <a:solidFill>
                <a:schemeClr val="tx1"/>
              </a:solidFill>
              <a:latin typeface="黑体" panose="02010609060101010101" pitchFamily="2" charset="-122"/>
              <a:ea typeface="黑体" panose="02010609060101010101" pitchFamily="2" charset="-122"/>
              <a:cs typeface="微软雅黑" panose="020B0503020204020204" pitchFamily="2" charset="-122"/>
              <a:sym typeface="+mn-ea"/>
            </a:endParaRPr>
          </a:p>
          <a:p>
            <a:pPr fontAlgn="base"/>
            <a:r>
              <a:rPr sz="2800" b="1" strike="noStrike" noProof="1">
                <a:solidFill>
                  <a:schemeClr val="tx1"/>
                </a:solidFill>
                <a:latin typeface="黑体" panose="02010609060101010101" pitchFamily="2" charset="-122"/>
                <a:ea typeface="黑体" panose="02010609060101010101" pitchFamily="2" charset="-122"/>
                <a:cs typeface="微软雅黑" panose="020B0503020204020204" pitchFamily="2" charset="-122"/>
                <a:sym typeface="+mn-ea"/>
              </a:rPr>
              <a:t>①依靠全体中国人的共同努力，寄希望于广大的台湾人民；</a:t>
            </a:r>
            <a:endParaRPr sz="2800" b="1" strike="noStrike" noProof="1">
              <a:solidFill>
                <a:schemeClr val="tx1"/>
              </a:solidFill>
              <a:latin typeface="黑体" panose="02010609060101010101" pitchFamily="2" charset="-122"/>
              <a:ea typeface="黑体" panose="02010609060101010101" pitchFamily="2" charset="-122"/>
              <a:cs typeface="微软雅黑" panose="020B0503020204020204" pitchFamily="2" charset="-122"/>
              <a:sym typeface="+mn-ea"/>
            </a:endParaRPr>
          </a:p>
          <a:p>
            <a:pPr fontAlgn="base"/>
            <a:r>
              <a:rPr sz="2800" b="1" strike="noStrike" noProof="1">
                <a:solidFill>
                  <a:schemeClr val="tx1"/>
                </a:solidFill>
                <a:latin typeface="黑体" panose="02010609060101010101" pitchFamily="2" charset="-122"/>
                <a:ea typeface="黑体" panose="02010609060101010101" pitchFamily="2" charset="-122"/>
                <a:cs typeface="微软雅黑" panose="020B0503020204020204" pitchFamily="2" charset="-122"/>
                <a:sym typeface="+mn-ea"/>
              </a:rPr>
              <a:t>②积极宣传我国的对台政策，自觉履行维护国家统一的义务，坚决同破坏祖国统一的行为作斗争。</a:t>
            </a:r>
            <a:endParaRPr sz="2800" b="1" strike="noStrike" noProof="1">
              <a:solidFill>
                <a:schemeClr val="tx1"/>
              </a:solidFill>
              <a:latin typeface="黑体" panose="02010609060101010101" pitchFamily="2" charset="-122"/>
              <a:ea typeface="黑体" panose="02010609060101010101" pitchFamily="2" charset="-122"/>
              <a:cs typeface="微软雅黑" panose="020B0503020204020204" pitchFamily="2" charset="-122"/>
              <a:sym typeface="+mn-ea"/>
            </a:endParaRPr>
          </a:p>
          <a:p>
            <a:pPr fontAlgn="base"/>
            <a:endParaRPr lang="zh-CN" altLang="en-US" sz="2800"/>
          </a:p>
          <a:p>
            <a:pPr fontAlgn="base"/>
            <a:endParaRPr lang="zh-CN" altLang="en-US" sz="2800" b="1" strike="noStrike" noProof="1">
              <a:solidFill>
                <a:schemeClr val="tx1"/>
              </a:solidFill>
              <a:latin typeface="黑体" panose="02010609060101010101" pitchFamily="2" charset="-122"/>
              <a:ea typeface="黑体" panose="02010609060101010101" pitchFamily="2" charset="-122"/>
              <a:cs typeface="微软雅黑" panose="020B0503020204020204" pitchFamily="2" charset="-122"/>
              <a:sym typeface="+mn-ea"/>
            </a:endParaRPr>
          </a:p>
        </p:txBody>
      </p:sp>
      <p:sp>
        <p:nvSpPr>
          <p:cNvPr id="6" name="TextBox 5"/>
          <p:cNvSpPr txBox="1"/>
          <p:nvPr/>
        </p:nvSpPr>
        <p:spPr>
          <a:xfrm>
            <a:off x="142240" y="44133"/>
            <a:ext cx="2319338" cy="540385"/>
          </a:xfrm>
          <a:prstGeom prst="rect">
            <a:avLst/>
          </a:prstGeom>
          <a:gradFill>
            <a:gsLst>
              <a:gs pos="0">
                <a:schemeClr val="accent5">
                  <a:shade val="51000"/>
                  <a:satMod val="130000"/>
                </a:schemeClr>
              </a:gs>
              <a:gs pos="80000">
                <a:schemeClr val="accent5">
                  <a:shade val="93000"/>
                  <a:satMod val="130000"/>
                </a:schemeClr>
              </a:gs>
              <a:gs pos="100000">
                <a:schemeClr val="accent5">
                  <a:shade val="94000"/>
                  <a:satMod val="135000"/>
                </a:schemeClr>
              </a:gs>
            </a:gsLst>
          </a:gradFill>
          <a:scene3d>
            <a:camera prst="orthographicFront">
              <a:rot lat="0" lon="0" rev="0"/>
            </a:camera>
            <a:lightRig rig="chilly" dir="t"/>
          </a:scene3d>
          <a:sp3d prstMaterial="softEdge">
            <a:bevelT w="63500" h="50800" prst="artDeco"/>
            <a:bevelB w="114300" prst="artDeco"/>
          </a:sp3d>
        </p:spPr>
        <p:style>
          <a:lnRef idx="0">
            <a:schemeClr val="accent5"/>
          </a:lnRef>
          <a:fillRef idx="3">
            <a:schemeClr val="accent5"/>
          </a:fillRef>
          <a:effectRef idx="3">
            <a:schemeClr val="accent5"/>
          </a:effectRef>
          <a:fontRef idx="minor">
            <a:schemeClr val="lt1"/>
          </a:fontRef>
        </p:style>
        <p:txBody>
          <a:bodyPr wrap="square" lIns="33597" tIns="16798" rIns="33597" bIns="16798">
            <a:spAutoFit/>
          </a:bodyPr>
          <a:p>
            <a:pPr defTabSz="815975" fontAlgn="auto">
              <a:spcBef>
                <a:spcPts val="0"/>
              </a:spcBef>
              <a:spcAft>
                <a:spcPts val="0"/>
              </a:spcAft>
              <a:defRPr/>
            </a:pPr>
            <a:r>
              <a:rPr lang="zh-CN" altLang="en-US" sz="3300" b="1" u="none" dirty="0" smtClean="0">
                <a:solidFill>
                  <a:srgbClr val="FF0000"/>
                </a:solidFill>
                <a:latin typeface="华文新魏" pitchFamily="2" charset="-122"/>
                <a:ea typeface="华文新魏" pitchFamily="2" charset="-122"/>
              </a:rPr>
              <a:t>新知讲解</a:t>
            </a:r>
            <a:endParaRPr lang="zh-CN" altLang="en-US" sz="3300" b="1" u="none" dirty="0" smtClean="0">
              <a:solidFill>
                <a:srgbClr val="FF0000"/>
              </a:solidFill>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 Box 3"/>
          <p:cNvSpPr txBox="1"/>
          <p:nvPr/>
        </p:nvSpPr>
        <p:spPr>
          <a:xfrm>
            <a:off x="1164590" y="1048385"/>
            <a:ext cx="7499350" cy="415417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folHlink"/>
              </a:buClr>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mn-lt"/>
                <a:ea typeface="+mn-ea"/>
              </a:defRPr>
            </a:lvl3pPr>
            <a:lvl4pPr marL="1600200" indent="-228600" algn="l" rtl="0" eaLnBrk="0" fontAlgn="base" hangingPunct="0">
              <a:spcBef>
                <a:spcPct val="20000"/>
              </a:spcBef>
              <a:spcAft>
                <a:spcPct val="0"/>
              </a:spcAft>
              <a:buClr>
                <a:schemeClr val="tx1"/>
              </a:buClr>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tx1"/>
              </a:buClr>
              <a:buChar char="•"/>
              <a:defRPr sz="2000">
                <a:solidFill>
                  <a:schemeClr val="tx1"/>
                </a:solidFill>
                <a:latin typeface="+mn-lt"/>
                <a:ea typeface="+mn-ea"/>
              </a:defRPr>
            </a:lvl5pPr>
          </a:lstStyle>
          <a:p>
            <a:pPr marL="0" lvl="0" indent="0" eaLnBrk="1" hangingPunct="1">
              <a:spcBef>
                <a:spcPct val="0"/>
              </a:spcBef>
              <a:buClrTx/>
              <a:buNone/>
            </a:pPr>
            <a:r>
              <a:rPr sz="2400" b="1">
                <a:solidFill>
                  <a:srgbClr val="FF0000"/>
                </a:solidFill>
                <a:sym typeface="+mn-ea"/>
              </a:rPr>
              <a:t>知识与能力 </a:t>
            </a:r>
            <a:endParaRPr sz="2400" b="1">
              <a:solidFill>
                <a:srgbClr val="FF0000"/>
              </a:solidFill>
              <a:sym typeface="+mn-ea"/>
            </a:endParaRPr>
          </a:p>
          <a:p>
            <a:pPr marL="0" lvl="0" indent="0" eaLnBrk="1" hangingPunct="1">
              <a:spcBef>
                <a:spcPct val="0"/>
              </a:spcBef>
              <a:buClrTx/>
              <a:buNone/>
            </a:pPr>
            <a:r>
              <a:rPr lang="en-US" sz="2400" b="1">
                <a:solidFill>
                  <a:schemeClr val="tx1"/>
                </a:solidFill>
                <a:sym typeface="+mn-ea"/>
              </a:rPr>
              <a:t>1.</a:t>
            </a:r>
            <a:r>
              <a:rPr sz="2400" b="1">
                <a:solidFill>
                  <a:schemeClr val="tx1"/>
                </a:solidFill>
                <a:sym typeface="+mn-ea"/>
              </a:rPr>
              <a:t>了解“一国两制”的内涵、来龙去脉及其重要意义</a:t>
            </a:r>
            <a:r>
              <a:rPr lang="en-US" sz="2400" b="1">
                <a:solidFill>
                  <a:schemeClr val="tx1"/>
                </a:solidFill>
                <a:sym typeface="+mn-ea"/>
              </a:rPr>
              <a:t>;</a:t>
            </a:r>
            <a:r>
              <a:rPr sz="2400" b="1">
                <a:solidFill>
                  <a:schemeClr val="tx1"/>
                </a:solidFill>
                <a:sym typeface="+mn-ea"/>
              </a:rPr>
              <a:t> </a:t>
            </a:r>
            <a:endParaRPr sz="2400" b="1">
              <a:solidFill>
                <a:schemeClr val="tx1"/>
              </a:solidFill>
              <a:sym typeface="+mn-ea"/>
            </a:endParaRPr>
          </a:p>
          <a:p>
            <a:pPr marL="0" lvl="0" indent="0" eaLnBrk="1" hangingPunct="1">
              <a:spcBef>
                <a:spcPct val="0"/>
              </a:spcBef>
              <a:buClrTx/>
              <a:buNone/>
            </a:pPr>
            <a:r>
              <a:rPr lang="en-US" sz="2400" b="1">
                <a:solidFill>
                  <a:schemeClr val="tx1"/>
                </a:solidFill>
                <a:sym typeface="+mn-ea"/>
              </a:rPr>
              <a:t>2.</a:t>
            </a:r>
            <a:r>
              <a:rPr sz="2400" b="1">
                <a:solidFill>
                  <a:schemeClr val="tx1"/>
                </a:solidFill>
                <a:sym typeface="+mn-ea"/>
              </a:rPr>
              <a:t>明确台湾是中国不可分割的一部分，认识和平统一的重要性</a:t>
            </a:r>
            <a:r>
              <a:rPr lang="zh-CN" sz="2400" b="1">
                <a:solidFill>
                  <a:schemeClr val="tx1"/>
                </a:solidFill>
                <a:sym typeface="+mn-ea"/>
              </a:rPr>
              <a:t>。</a:t>
            </a:r>
            <a:endParaRPr sz="2400" b="1">
              <a:solidFill>
                <a:schemeClr val="tx1"/>
              </a:solidFill>
              <a:sym typeface="+mn-ea"/>
            </a:endParaRPr>
          </a:p>
          <a:p>
            <a:pPr marL="0" lvl="0" indent="0" eaLnBrk="1" hangingPunct="1">
              <a:spcBef>
                <a:spcPct val="0"/>
              </a:spcBef>
              <a:buClrTx/>
              <a:buNone/>
            </a:pPr>
            <a:r>
              <a:rPr sz="2400" b="1">
                <a:solidFill>
                  <a:srgbClr val="FF0000"/>
                </a:solidFill>
                <a:sym typeface="+mn-ea"/>
              </a:rPr>
              <a:t>情感、态度与价值观目标</a:t>
            </a:r>
            <a:r>
              <a:rPr sz="2400" b="1">
                <a:solidFill>
                  <a:schemeClr val="tx1"/>
                </a:solidFill>
                <a:sym typeface="+mn-ea"/>
              </a:rPr>
              <a:t>  </a:t>
            </a:r>
            <a:endParaRPr sz="2400" b="1">
              <a:solidFill>
                <a:schemeClr val="tx1"/>
              </a:solidFill>
              <a:sym typeface="+mn-ea"/>
            </a:endParaRPr>
          </a:p>
          <a:p>
            <a:pPr marL="0" lvl="0" indent="0" eaLnBrk="1" hangingPunct="1">
              <a:spcBef>
                <a:spcPct val="0"/>
              </a:spcBef>
              <a:buClrTx/>
              <a:buNone/>
            </a:pPr>
            <a:r>
              <a:rPr sz="2400" b="1">
                <a:solidFill>
                  <a:schemeClr val="tx1"/>
                </a:solidFill>
                <a:sym typeface="+mn-ea"/>
              </a:rPr>
              <a:t>懂得实行“一国两制”，和平统一祖国的意义，增进爱国主义情感</a:t>
            </a:r>
            <a:r>
              <a:rPr lang="zh-CN" sz="2400" b="1">
                <a:solidFill>
                  <a:schemeClr val="tx1"/>
                </a:solidFill>
                <a:sym typeface="+mn-ea"/>
              </a:rPr>
              <a:t>。</a:t>
            </a:r>
            <a:endParaRPr sz="2400" b="1">
              <a:solidFill>
                <a:schemeClr val="tx1"/>
              </a:solidFill>
              <a:sym typeface="+mn-ea"/>
            </a:endParaRPr>
          </a:p>
          <a:p>
            <a:pPr marL="0" lvl="0" indent="0" eaLnBrk="1" hangingPunct="1">
              <a:spcBef>
                <a:spcPct val="0"/>
              </a:spcBef>
              <a:buClrTx/>
              <a:buNone/>
            </a:pPr>
            <a:r>
              <a:rPr sz="2400" b="1">
                <a:solidFill>
                  <a:srgbClr val="FF0000"/>
                </a:solidFill>
                <a:sym typeface="+mn-ea"/>
              </a:rPr>
              <a:t>重点：</a:t>
            </a:r>
            <a:r>
              <a:rPr sz="2400" b="1">
                <a:solidFill>
                  <a:schemeClr val="tx1"/>
                </a:solidFill>
                <a:sym typeface="+mn-ea"/>
              </a:rPr>
              <a:t>一国两制提出的背景、含义。 </a:t>
            </a:r>
            <a:endParaRPr sz="2400" b="1">
              <a:solidFill>
                <a:schemeClr val="tx1"/>
              </a:solidFill>
              <a:sym typeface="+mn-ea"/>
            </a:endParaRPr>
          </a:p>
          <a:p>
            <a:pPr marL="0" lvl="0" indent="0" eaLnBrk="1" hangingPunct="1">
              <a:spcBef>
                <a:spcPct val="0"/>
              </a:spcBef>
              <a:buClrTx/>
              <a:buNone/>
            </a:pPr>
            <a:r>
              <a:rPr sz="2400" b="1">
                <a:solidFill>
                  <a:srgbClr val="FF0000"/>
                </a:solidFill>
                <a:sym typeface="+mn-ea"/>
              </a:rPr>
              <a:t>难点：</a:t>
            </a:r>
            <a:r>
              <a:rPr sz="2400" b="1">
                <a:solidFill>
                  <a:schemeClr val="tx1"/>
                </a:solidFill>
                <a:sym typeface="+mn-ea"/>
              </a:rPr>
              <a:t>一国两制的其关系；解决台湾问题、用和平方式实现祖国完全统一符合两岸同胞的共同愿望和中华民族的根本利益，也有利于世界的和平事业 </a:t>
            </a:r>
            <a:endParaRPr sz="2400" b="1">
              <a:solidFill>
                <a:schemeClr val="tx1"/>
              </a:solidFill>
              <a:sym typeface="+mn-ea"/>
            </a:endParaRPr>
          </a:p>
        </p:txBody>
      </p:sp>
      <p:pic>
        <p:nvPicPr>
          <p:cNvPr id="8195" name="矩形 9"/>
          <p:cNvPicPr/>
          <p:nvPr/>
        </p:nvPicPr>
        <p:blipFill>
          <a:blip r:embed="rId1"/>
          <a:srcRect t="12207" b="19852"/>
          <a:stretch>
            <a:fillRect/>
          </a:stretch>
        </p:blipFill>
        <p:spPr>
          <a:xfrm>
            <a:off x="187564" y="249635"/>
            <a:ext cx="2321719" cy="656034"/>
          </a:xfrm>
          <a:prstGeom prst="rect">
            <a:avLst/>
          </a:prstGeom>
          <a:noFill/>
          <a:ln w="9525">
            <a:noFill/>
          </a:ln>
        </p:spPr>
      </p:pic>
    </p:spTree>
  </p:cSld>
  <p:clrMapOvr>
    <a:masterClrMapping/>
  </p:clrMapOvr>
  <p:transition>
    <p:cover dir="rd"/>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3" name="标题 1"/>
          <p:cNvSpPr>
            <a:spLocks noGrp="1"/>
          </p:cNvSpPr>
          <p:nvPr>
            <p:ph type="title"/>
          </p:nvPr>
        </p:nvSpPr>
        <p:spPr>
          <a:xfrm>
            <a:off x="457200" y="480695"/>
            <a:ext cx="8229600" cy="933450"/>
          </a:xfrm>
        </p:spPr>
        <p:txBody>
          <a:bodyPr anchor="ctr"/>
          <a:p>
            <a:pPr algn="l"/>
            <a:r>
              <a:rPr sz="3200" b="1">
                <a:solidFill>
                  <a:srgbClr val="FF0000"/>
                </a:solidFill>
                <a:latin typeface="微软雅黑" panose="020B0503020204020204" pitchFamily="2" charset="-122"/>
                <a:ea typeface="微软雅黑" panose="020B0503020204020204" pitchFamily="2" charset="-122"/>
              </a:rPr>
              <a:t>怎样解决台湾问题，实现祖国统一大业？</a:t>
            </a:r>
            <a:endParaRPr sz="3200" b="1">
              <a:solidFill>
                <a:srgbClr val="FF0000"/>
              </a:solidFill>
              <a:latin typeface="微软雅黑" panose="020B0503020204020204" pitchFamily="2" charset="-122"/>
              <a:ea typeface="微软雅黑" panose="020B0503020204020204" pitchFamily="2" charset="-122"/>
            </a:endParaRPr>
          </a:p>
        </p:txBody>
      </p:sp>
      <p:sp>
        <p:nvSpPr>
          <p:cNvPr id="3" name="内容占位符 2"/>
          <p:cNvSpPr>
            <a:spLocks noGrp="1"/>
          </p:cNvSpPr>
          <p:nvPr>
            <p:ph idx="1"/>
          </p:nvPr>
        </p:nvSpPr>
        <p:spPr>
          <a:xfrm>
            <a:off x="58420" y="1414145"/>
            <a:ext cx="8738235" cy="5560060"/>
          </a:xfrm>
        </p:spPr>
        <p:txBody>
          <a:bodyPr/>
          <a:p>
            <a:pPr marL="0" indent="0" fontAlgn="base">
              <a:buNone/>
            </a:pPr>
            <a:r>
              <a:rPr sz="2800" b="1" strike="noStrike" noProof="1">
                <a:solidFill>
                  <a:srgbClr val="FF0066"/>
                </a:solidFill>
                <a:latin typeface="黑体" panose="02010609060101010101" pitchFamily="2" charset="-122"/>
                <a:ea typeface="黑体" panose="02010609060101010101" pitchFamily="2" charset="-122"/>
                <a:cs typeface="微软雅黑" panose="020B0503020204020204" pitchFamily="2" charset="-122"/>
                <a:sym typeface="+mn-ea"/>
              </a:rPr>
              <a:t>（3）青少年</a:t>
            </a:r>
            <a:r>
              <a:rPr lang="zh-CN" sz="2800" b="1" strike="noStrike" noProof="1">
                <a:solidFill>
                  <a:srgbClr val="FF0066"/>
                </a:solidFill>
                <a:latin typeface="黑体" panose="02010609060101010101" pitchFamily="2" charset="-122"/>
                <a:ea typeface="黑体" panose="02010609060101010101" pitchFamily="2" charset="-122"/>
                <a:cs typeface="微软雅黑" panose="020B0503020204020204" pitchFamily="2" charset="-122"/>
                <a:sym typeface="+mn-ea"/>
              </a:rPr>
              <a:t>（中学生）</a:t>
            </a:r>
            <a:r>
              <a:rPr sz="2800" b="1" strike="noStrike" noProof="1">
                <a:solidFill>
                  <a:srgbClr val="FF0066"/>
                </a:solidFill>
                <a:latin typeface="黑体" panose="02010609060101010101" pitchFamily="2" charset="-122"/>
                <a:ea typeface="黑体" panose="02010609060101010101" pitchFamily="2" charset="-122"/>
                <a:cs typeface="微软雅黑" panose="020B0503020204020204" pitchFamily="2" charset="-122"/>
                <a:sym typeface="+mn-ea"/>
              </a:rPr>
              <a:t>：</a:t>
            </a:r>
            <a:endParaRPr sz="2800" b="1" strike="noStrike" noProof="1">
              <a:solidFill>
                <a:srgbClr val="FF0066"/>
              </a:solidFill>
              <a:latin typeface="黑体" panose="02010609060101010101" pitchFamily="2" charset="-122"/>
              <a:ea typeface="黑体" panose="02010609060101010101" pitchFamily="2" charset="-122"/>
              <a:cs typeface="微软雅黑" panose="020B0503020204020204" pitchFamily="2" charset="-122"/>
              <a:sym typeface="+mn-ea"/>
            </a:endParaRPr>
          </a:p>
          <a:p>
            <a:pPr fontAlgn="base"/>
            <a:r>
              <a:rPr lang="zh-CN" altLang="en-US" sz="2800" b="1" dirty="0">
                <a:solidFill>
                  <a:schemeClr val="tx1"/>
                </a:solidFill>
                <a:latin typeface="华文新魏" pitchFamily="2" charset="-122"/>
                <a:ea typeface="华文新魏" pitchFamily="2" charset="-122"/>
                <a:sym typeface="+mn-ea"/>
              </a:rPr>
              <a:t>①我们要认真履行维护国家统一的义务， 履行维护国家安全、荣誉和利益的义务。 </a:t>
            </a:r>
            <a:endParaRPr lang="zh-CN" altLang="en-US" sz="2800" b="1" dirty="0">
              <a:solidFill>
                <a:schemeClr val="tx1"/>
              </a:solidFill>
              <a:latin typeface="华文新魏" pitchFamily="2" charset="-122"/>
              <a:ea typeface="华文新魏" pitchFamily="2" charset="-122"/>
              <a:sym typeface="+mn-ea"/>
            </a:endParaRPr>
          </a:p>
          <a:p>
            <a:pPr fontAlgn="base"/>
            <a:r>
              <a:rPr lang="zh-CN" altLang="en-US" sz="2800" b="1" dirty="0">
                <a:solidFill>
                  <a:schemeClr val="tx1"/>
                </a:solidFill>
                <a:latin typeface="华文新魏" pitchFamily="2" charset="-122"/>
                <a:ea typeface="华文新魏" pitchFamily="2" charset="-122"/>
                <a:sym typeface="+mn-ea"/>
              </a:rPr>
              <a:t>②树立远大理想， 热爱祖国， 勤奋学习，努力掌握建设祖国和保卫祖国的本领。 </a:t>
            </a:r>
            <a:endParaRPr lang="zh-CN" altLang="en-US" sz="2800" b="1" dirty="0">
              <a:solidFill>
                <a:schemeClr val="tx1"/>
              </a:solidFill>
              <a:latin typeface="华文新魏" pitchFamily="2" charset="-122"/>
              <a:ea typeface="华文新魏" pitchFamily="2" charset="-122"/>
              <a:sym typeface="+mn-ea"/>
            </a:endParaRPr>
          </a:p>
          <a:p>
            <a:pPr fontAlgn="base"/>
            <a:r>
              <a:rPr lang="zh-CN" altLang="en-US" sz="2800" b="1" dirty="0">
                <a:solidFill>
                  <a:schemeClr val="tx1"/>
                </a:solidFill>
                <a:latin typeface="华文新魏" pitchFamily="2" charset="-122"/>
                <a:ea typeface="华文新魏" pitchFamily="2" charset="-122"/>
                <a:sym typeface="+mn-ea"/>
              </a:rPr>
              <a:t>③积极宣传我国解决台湾问题的方针、原则和立场， 坚决同一切分裂祖国、破坏祖国统一的言行作斗争。</a:t>
            </a:r>
            <a:endParaRPr lang="zh-CN" altLang="en-US" sz="2800" b="1" dirty="0">
              <a:solidFill>
                <a:schemeClr val="tx1"/>
              </a:solidFill>
              <a:latin typeface="华文新魏" pitchFamily="2" charset="-122"/>
              <a:ea typeface="华文新魏" pitchFamily="2" charset="-122"/>
              <a:sym typeface="+mn-ea"/>
            </a:endParaRPr>
          </a:p>
          <a:p>
            <a:pPr fontAlgn="base"/>
            <a:r>
              <a:rPr lang="zh-CN" altLang="en-US" sz="2800" b="1" dirty="0">
                <a:solidFill>
                  <a:schemeClr val="tx1"/>
                </a:solidFill>
                <a:latin typeface="华文新魏" pitchFamily="2" charset="-122"/>
                <a:ea typeface="华文新魏" pitchFamily="2" charset="-122"/>
                <a:sym typeface="+mn-ea"/>
              </a:rPr>
              <a:t> ④从小事做起， 如： 开展形式多样的拥军优属活动， 或给台湾小朋友写一封信表达渴望统一的愿望等。</a:t>
            </a:r>
            <a:endParaRPr lang="zh-CN" altLang="en-US" sz="2800" b="1" dirty="0">
              <a:solidFill>
                <a:schemeClr val="tx1"/>
              </a:solidFill>
              <a:latin typeface="幼圆" pitchFamily="49" charset="-122"/>
              <a:ea typeface="幼圆" pitchFamily="49" charset="-122"/>
            </a:endParaRPr>
          </a:p>
          <a:p>
            <a:pPr fontAlgn="base"/>
            <a:endParaRPr lang="zh-CN" altLang="en-US" sz="2800"/>
          </a:p>
          <a:p>
            <a:pPr fontAlgn="base"/>
            <a:endParaRPr lang="zh-CN" altLang="en-US" sz="2800" b="1" strike="noStrike" noProof="1">
              <a:solidFill>
                <a:schemeClr val="tx1"/>
              </a:solidFill>
              <a:latin typeface="黑体" panose="02010609060101010101" pitchFamily="2" charset="-122"/>
              <a:ea typeface="黑体" panose="02010609060101010101" pitchFamily="2" charset="-122"/>
              <a:cs typeface="微软雅黑" panose="020B0503020204020204" pitchFamily="2" charset="-122"/>
              <a:sym typeface="+mn-ea"/>
            </a:endParaRPr>
          </a:p>
        </p:txBody>
      </p:sp>
      <p:sp>
        <p:nvSpPr>
          <p:cNvPr id="6" name="TextBox 5"/>
          <p:cNvSpPr txBox="1"/>
          <p:nvPr/>
        </p:nvSpPr>
        <p:spPr>
          <a:xfrm>
            <a:off x="142240" y="44133"/>
            <a:ext cx="2319338" cy="540385"/>
          </a:xfrm>
          <a:prstGeom prst="rect">
            <a:avLst/>
          </a:prstGeom>
          <a:gradFill>
            <a:gsLst>
              <a:gs pos="0">
                <a:schemeClr val="accent5">
                  <a:shade val="51000"/>
                  <a:satMod val="130000"/>
                </a:schemeClr>
              </a:gs>
              <a:gs pos="80000">
                <a:schemeClr val="accent5">
                  <a:shade val="93000"/>
                  <a:satMod val="130000"/>
                </a:schemeClr>
              </a:gs>
              <a:gs pos="100000">
                <a:schemeClr val="accent5">
                  <a:shade val="94000"/>
                  <a:satMod val="135000"/>
                </a:schemeClr>
              </a:gs>
            </a:gsLst>
          </a:gradFill>
          <a:scene3d>
            <a:camera prst="orthographicFront">
              <a:rot lat="0" lon="0" rev="0"/>
            </a:camera>
            <a:lightRig rig="chilly" dir="t"/>
          </a:scene3d>
          <a:sp3d prstMaterial="softEdge">
            <a:bevelT w="63500" h="50800" prst="artDeco"/>
            <a:bevelB w="114300" prst="artDeco"/>
          </a:sp3d>
        </p:spPr>
        <p:style>
          <a:lnRef idx="0">
            <a:schemeClr val="accent5"/>
          </a:lnRef>
          <a:fillRef idx="3">
            <a:schemeClr val="accent5"/>
          </a:fillRef>
          <a:effectRef idx="3">
            <a:schemeClr val="accent5"/>
          </a:effectRef>
          <a:fontRef idx="minor">
            <a:schemeClr val="lt1"/>
          </a:fontRef>
        </p:style>
        <p:txBody>
          <a:bodyPr wrap="square" lIns="33597" tIns="16798" rIns="33597" bIns="16798">
            <a:spAutoFit/>
          </a:bodyPr>
          <a:p>
            <a:pPr defTabSz="815975" fontAlgn="auto">
              <a:spcBef>
                <a:spcPts val="0"/>
              </a:spcBef>
              <a:spcAft>
                <a:spcPts val="0"/>
              </a:spcAft>
              <a:defRPr/>
            </a:pPr>
            <a:r>
              <a:rPr lang="zh-CN" altLang="en-US" sz="3300" b="1" u="none" dirty="0" smtClean="0">
                <a:solidFill>
                  <a:srgbClr val="FF0000"/>
                </a:solidFill>
                <a:latin typeface="华文新魏" pitchFamily="2" charset="-122"/>
                <a:ea typeface="华文新魏" pitchFamily="2" charset="-122"/>
              </a:rPr>
              <a:t>新知讲解</a:t>
            </a:r>
            <a:endParaRPr lang="zh-CN" altLang="en-US" sz="3300" b="1" u="none" dirty="0" smtClean="0">
              <a:solidFill>
                <a:srgbClr val="FF0000"/>
              </a:solidFill>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8691" name="组合 6"/>
          <p:cNvGrpSpPr/>
          <p:nvPr/>
        </p:nvGrpSpPr>
        <p:grpSpPr>
          <a:xfrm rot="0">
            <a:off x="2461895" y="1407160"/>
            <a:ext cx="1983740" cy="3708654"/>
            <a:chOff x="2164289" y="695140"/>
            <a:chExt cx="1979431" cy="2629373"/>
          </a:xfrm>
        </p:grpSpPr>
        <p:sp>
          <p:nvSpPr>
            <p:cNvPr id="10" name="TextBox 6"/>
            <p:cNvSpPr txBox="1"/>
            <p:nvPr/>
          </p:nvSpPr>
          <p:spPr>
            <a:xfrm>
              <a:off x="2232720" y="695140"/>
              <a:ext cx="1911000" cy="359263"/>
            </a:xfrm>
            <a:prstGeom prst="rect">
              <a:avLst/>
            </a:prstGeom>
            <a:noFill/>
          </p:spPr>
          <p:txBody>
            <a:bodyPr wrap="square" rtlCol="0">
              <a:spAutoFit/>
            </a:bodyPr>
            <a:lstStyle/>
            <a:p>
              <a:pPr marR="0" algn="ctr" defTabSz="914400" eaLnBrk="1" hangingPunct="1">
                <a:buClrTx/>
                <a:buSzTx/>
                <a:buFontTx/>
                <a:buNone/>
                <a:defRPr/>
              </a:pPr>
              <a:r>
                <a:rPr kumimoji="0" lang="zh-CN" altLang="en-US" sz="2700" b="1" kern="1200" cap="none" spc="0" normalizeH="0" baseline="0">
                  <a:latin typeface="黑体" panose="02010609060101010101" pitchFamily="2" charset="-122"/>
                  <a:ea typeface="黑体" panose="02010609060101010101" pitchFamily="2" charset="-122"/>
                  <a:cs typeface="黑体" panose="02010609060101010101" pitchFamily="2" charset="-122"/>
                </a:rPr>
                <a:t>“一国两制”</a:t>
              </a:r>
              <a:endParaRPr kumimoji="0" lang="en-US" altLang="zh-CN" sz="4050" b="1" kern="1200" cap="none" spc="0" normalizeH="0" baseline="0" noProof="0" dirty="0" smtClean="0">
                <a:solidFill>
                  <a:srgbClr val="FF0000"/>
                </a:solidFill>
                <a:effectLst>
                  <a:outerShdw blurRad="38100" dist="38100" dir="2700000" algn="tl">
                    <a:srgbClr val="000000">
                      <a:alpha val="43137"/>
                    </a:srgbClr>
                  </a:outerShdw>
                </a:effectLst>
                <a:latin typeface="隶书" pitchFamily="1" charset="-122"/>
                <a:ea typeface="隶书" pitchFamily="1" charset="-122"/>
                <a:cs typeface="+mn-cs"/>
              </a:endParaRPr>
            </a:p>
          </p:txBody>
        </p:sp>
        <p:sp>
          <p:nvSpPr>
            <p:cNvPr id="12" name="TextBox 7"/>
            <p:cNvSpPr txBox="1"/>
            <p:nvPr/>
          </p:nvSpPr>
          <p:spPr>
            <a:xfrm>
              <a:off x="2164289" y="2965250"/>
              <a:ext cx="1736121" cy="359263"/>
            </a:xfrm>
            <a:prstGeom prst="rect">
              <a:avLst/>
            </a:prstGeom>
            <a:noFill/>
          </p:spPr>
          <p:txBody>
            <a:bodyPr wrap="square" rtlCol="0">
              <a:spAutoFit/>
            </a:bodyPr>
            <a:lstStyle/>
            <a:p>
              <a:pPr marR="0" algn="ctr" defTabSz="914400" eaLnBrk="1" hangingPunct="1">
                <a:buClrTx/>
                <a:buSzTx/>
                <a:buFontTx/>
                <a:buNone/>
                <a:defRPr/>
              </a:pPr>
              <a:r>
                <a:rPr kumimoji="0" lang="zh-CN" altLang="en-US" sz="2700" b="1" kern="1200" cap="none" spc="0" normalizeH="0" baseline="0">
                  <a:latin typeface="黑体" panose="02010609060101010101" pitchFamily="2" charset="-122"/>
                  <a:ea typeface="黑体" panose="02010609060101010101" pitchFamily="2" charset="-122"/>
                  <a:cs typeface="黑体" panose="02010609060101010101" pitchFamily="2" charset="-122"/>
                </a:rPr>
                <a:t>和平统一</a:t>
              </a:r>
              <a:endParaRPr kumimoji="0" lang="zh-CN" altLang="en-US" sz="4050" b="1" kern="1200" cap="none" spc="0" normalizeH="0" baseline="0" noProof="0" dirty="0" smtClean="0">
                <a:solidFill>
                  <a:srgbClr val="FF0000"/>
                </a:solidFill>
                <a:effectLst>
                  <a:outerShdw blurRad="38100" dist="38100" dir="2700000" algn="tl">
                    <a:srgbClr val="000000">
                      <a:alpha val="43137"/>
                    </a:srgbClr>
                  </a:outerShdw>
                </a:effectLst>
                <a:latin typeface="隶书" pitchFamily="1" charset="-122"/>
                <a:ea typeface="隶书" pitchFamily="1" charset="-122"/>
                <a:cs typeface="+mn-cs"/>
              </a:endParaRPr>
            </a:p>
          </p:txBody>
        </p:sp>
      </p:grpSp>
      <p:sp>
        <p:nvSpPr>
          <p:cNvPr id="93" name="任意多边形 92"/>
          <p:cNvSpPr/>
          <p:nvPr/>
        </p:nvSpPr>
        <p:spPr>
          <a:xfrm>
            <a:off x="2222500" y="1246505"/>
            <a:ext cx="239395" cy="4074160"/>
          </a:xfrm>
          <a:custGeom>
            <a:avLst/>
            <a:gdLst/>
            <a:ahLst/>
            <a:cxnLst/>
            <a:rect l="l" t="t" r="r" b="b"/>
            <a:pathLst>
              <a:path w="152698" h="565844">
                <a:moveTo>
                  <a:pt x="152698" y="0"/>
                </a:moveTo>
                <a:lnTo>
                  <a:pt x="152698" y="43457"/>
                </a:lnTo>
                <a:cubicBezTo>
                  <a:pt x="118567" y="44251"/>
                  <a:pt x="101501" y="65087"/>
                  <a:pt x="101501" y="105965"/>
                </a:cubicBezTo>
                <a:lnTo>
                  <a:pt x="101501" y="197346"/>
                </a:lnTo>
                <a:cubicBezTo>
                  <a:pt x="101501" y="243185"/>
                  <a:pt x="85428" y="271363"/>
                  <a:pt x="53281" y="281880"/>
                </a:cubicBezTo>
                <a:lnTo>
                  <a:pt x="53281" y="283368"/>
                </a:lnTo>
                <a:cubicBezTo>
                  <a:pt x="85428" y="293092"/>
                  <a:pt x="101501" y="321071"/>
                  <a:pt x="101501" y="367307"/>
                </a:cubicBezTo>
                <a:lnTo>
                  <a:pt x="101501" y="457200"/>
                </a:lnTo>
                <a:cubicBezTo>
                  <a:pt x="101501" y="481806"/>
                  <a:pt x="105519" y="498921"/>
                  <a:pt x="113556" y="508545"/>
                </a:cubicBezTo>
                <a:cubicBezTo>
                  <a:pt x="121593" y="518170"/>
                  <a:pt x="134640" y="523081"/>
                  <a:pt x="152698" y="523279"/>
                </a:cubicBezTo>
                <a:lnTo>
                  <a:pt x="152698" y="565844"/>
                </a:lnTo>
                <a:cubicBezTo>
                  <a:pt x="84237" y="565249"/>
                  <a:pt x="50007" y="531316"/>
                  <a:pt x="50007" y="464046"/>
                </a:cubicBezTo>
                <a:lnTo>
                  <a:pt x="50007" y="369986"/>
                </a:lnTo>
                <a:cubicBezTo>
                  <a:pt x="50007" y="326925"/>
                  <a:pt x="33338" y="304502"/>
                  <a:pt x="0" y="302716"/>
                </a:cubicBezTo>
                <a:lnTo>
                  <a:pt x="0" y="263128"/>
                </a:lnTo>
                <a:cubicBezTo>
                  <a:pt x="33338" y="260945"/>
                  <a:pt x="50007" y="238125"/>
                  <a:pt x="50007" y="194667"/>
                </a:cubicBezTo>
                <a:lnTo>
                  <a:pt x="50007" y="102989"/>
                </a:lnTo>
                <a:cubicBezTo>
                  <a:pt x="50007" y="34925"/>
                  <a:pt x="84237" y="595"/>
                  <a:pt x="152698" y="0"/>
                </a:cubicBezTo>
                <a:close/>
              </a:path>
            </a:pathLst>
          </a:custGeom>
          <a:solidFill>
            <a:srgbClr val="0206AD"/>
          </a:solidFill>
          <a:ln>
            <a:solidFill>
              <a:srgbClr val="3B42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15" b="1" i="0" u="none" strike="noStrike" kern="1200" cap="none" spc="0" normalizeH="0" baseline="0" noProof="0">
              <a:ln>
                <a:noFill/>
              </a:ln>
              <a:solidFill>
                <a:schemeClr val="lt1"/>
              </a:solidFill>
              <a:effectLst/>
              <a:uLnTx/>
              <a:uFillTx/>
              <a:latin typeface="微软雅黑" panose="020B0503020204020204" pitchFamily="2" charset="-122"/>
              <a:ea typeface="微软雅黑" panose="020B0503020204020204" pitchFamily="2" charset="-122"/>
              <a:cs typeface="+mn-cs"/>
            </a:endParaRPr>
          </a:p>
        </p:txBody>
      </p:sp>
      <p:sp>
        <p:nvSpPr>
          <p:cNvPr id="2" name="文本框 1"/>
          <p:cNvSpPr txBox="1"/>
          <p:nvPr/>
        </p:nvSpPr>
        <p:spPr>
          <a:xfrm>
            <a:off x="1438275" y="953611"/>
            <a:ext cx="904875" cy="4592320"/>
          </a:xfrm>
          <a:prstGeom prst="rect">
            <a:avLst/>
          </a:prstGeom>
          <a:noFill/>
        </p:spPr>
        <p:txBody>
          <a:bodyPr wrap="square" rtlCol="0">
            <a:spAutoFit/>
          </a:bodyPr>
          <a:lstStyle/>
          <a:p>
            <a:pPr marR="0" defTabSz="914400" eaLnBrk="1" hangingPunct="1">
              <a:lnSpc>
                <a:spcPct val="130000"/>
              </a:lnSpc>
              <a:spcBef>
                <a:spcPts val="0"/>
              </a:spcBef>
              <a:spcAft>
                <a:spcPts val="0"/>
              </a:spcAft>
              <a:buClrTx/>
              <a:buSzTx/>
              <a:buFontTx/>
              <a:buNone/>
              <a:defRPr/>
            </a:pPr>
            <a:r>
              <a:rPr kumimoji="0" lang="zh-CN" altLang="en-US" sz="4500" b="1" kern="1200" cap="none" spc="0" normalizeH="0" baseline="0" noProof="0" dirty="0">
                <a:solidFill>
                  <a:srgbClr val="FF0000"/>
                </a:solidFill>
                <a:effectLst>
                  <a:outerShdw blurRad="38100" dist="38100" dir="2700000" algn="tl">
                    <a:srgbClr val="000000">
                      <a:alpha val="43137"/>
                    </a:srgbClr>
                  </a:outerShdw>
                </a:effectLst>
                <a:latin typeface="方正魏碑_GBK" panose="02000000000000000000" charset="-122"/>
                <a:ea typeface="方正魏碑_GBK" panose="02000000000000000000" charset="-122"/>
                <a:cs typeface="+mn-cs"/>
              </a:rPr>
              <a:t>共同的愿望</a:t>
            </a:r>
            <a:endParaRPr kumimoji="0" lang="zh-CN" altLang="en-US" sz="4500" b="1" kern="1200" cap="none" spc="0" normalizeH="0" baseline="0" noProof="0" dirty="0">
              <a:solidFill>
                <a:srgbClr val="FF0000"/>
              </a:solidFill>
              <a:effectLst>
                <a:outerShdw blurRad="38100" dist="38100" dir="2700000" algn="tl">
                  <a:srgbClr val="000000">
                    <a:alpha val="43137"/>
                  </a:srgbClr>
                </a:outerShdw>
              </a:effectLst>
              <a:latin typeface="方正魏碑_GBK" panose="02000000000000000000" charset="-122"/>
              <a:ea typeface="方正魏碑_GBK" panose="02000000000000000000" charset="-122"/>
              <a:cs typeface="+mn-cs"/>
            </a:endParaRPr>
          </a:p>
        </p:txBody>
      </p:sp>
      <p:pic>
        <p:nvPicPr>
          <p:cNvPr id="28676" name="图片 17"/>
          <p:cNvPicPr>
            <a:picLocks noChangeAspect="1"/>
          </p:cNvPicPr>
          <p:nvPr/>
        </p:nvPicPr>
        <p:blipFill>
          <a:blip r:embed="rId1"/>
          <a:stretch>
            <a:fillRect/>
          </a:stretch>
        </p:blipFill>
        <p:spPr>
          <a:xfrm>
            <a:off x="8491538" y="5319713"/>
            <a:ext cx="428625" cy="573881"/>
          </a:xfrm>
          <a:prstGeom prst="rect">
            <a:avLst/>
          </a:prstGeom>
          <a:noFill/>
          <a:ln w="9525">
            <a:noFill/>
          </a:ln>
        </p:spPr>
      </p:pic>
      <p:pic>
        <p:nvPicPr>
          <p:cNvPr id="28677" name="图片 22"/>
          <p:cNvPicPr>
            <a:picLocks noChangeAspect="1"/>
          </p:cNvPicPr>
          <p:nvPr/>
        </p:nvPicPr>
        <p:blipFill>
          <a:blip r:embed="rId2"/>
          <a:srcRect t="36446" r="18279" b="29256"/>
          <a:stretch>
            <a:fillRect/>
          </a:stretch>
        </p:blipFill>
        <p:spPr>
          <a:xfrm>
            <a:off x="6734175" y="1407319"/>
            <a:ext cx="338138" cy="265510"/>
          </a:xfrm>
          <a:prstGeom prst="rect">
            <a:avLst/>
          </a:prstGeom>
          <a:noFill/>
          <a:ln w="9525">
            <a:noFill/>
          </a:ln>
        </p:spPr>
      </p:pic>
      <p:pic>
        <p:nvPicPr>
          <p:cNvPr id="28678" name="图片 23"/>
          <p:cNvPicPr>
            <a:picLocks noChangeAspect="1"/>
          </p:cNvPicPr>
          <p:nvPr/>
        </p:nvPicPr>
        <p:blipFill>
          <a:blip r:embed="rId2"/>
          <a:srcRect t="36446" r="18279" b="29256"/>
          <a:stretch>
            <a:fillRect/>
          </a:stretch>
        </p:blipFill>
        <p:spPr>
          <a:xfrm>
            <a:off x="7515225" y="1756172"/>
            <a:ext cx="336947" cy="265509"/>
          </a:xfrm>
          <a:prstGeom prst="rect">
            <a:avLst/>
          </a:prstGeom>
          <a:noFill/>
          <a:ln w="9525">
            <a:noFill/>
          </a:ln>
        </p:spPr>
      </p:pic>
      <p:sp>
        <p:nvSpPr>
          <p:cNvPr id="22" name="TextBox 9"/>
          <p:cNvSpPr txBox="1">
            <a:spLocks noChangeArrowheads="1"/>
          </p:cNvSpPr>
          <p:nvPr/>
        </p:nvSpPr>
        <p:spPr bwMode="auto">
          <a:xfrm>
            <a:off x="4590415" y="401320"/>
            <a:ext cx="3776980" cy="2976245"/>
          </a:xfrm>
          <a:prstGeom prst="rect">
            <a:avLst/>
          </a:prstGeom>
          <a:noFill/>
          <a:ln w="9525">
            <a:noFill/>
            <a:miter lim="800000"/>
          </a:ln>
        </p:spPr>
        <p:txBody>
          <a:bodyPr wrap="square" lIns="68580" tIns="34290" rIns="68580" bIns="34290">
            <a:spAutoFit/>
          </a:bodyPr>
          <a:lstStyle/>
          <a:p>
            <a:pPr marR="0" defTabSz="914400" eaLnBrk="1" hangingPunct="1">
              <a:lnSpc>
                <a:spcPct val="140000"/>
              </a:lnSpc>
              <a:buClrTx/>
              <a:buSzTx/>
              <a:buFontTx/>
              <a:buNone/>
              <a:defRPr/>
            </a:pPr>
            <a:r>
              <a:rPr lang="zh-CN" altLang="en-US" sz="2700" b="1">
                <a:latin typeface="黑体" panose="02010609060101010101" pitchFamily="2" charset="-122"/>
                <a:ea typeface="黑体" panose="02010609060101010101" pitchFamily="2" charset="-122"/>
                <a:cs typeface="黑体" panose="02010609060101010101" pitchFamily="2" charset="-122"/>
                <a:sym typeface="+mn-ea"/>
              </a:rPr>
              <a:t>背景：</a:t>
            </a:r>
            <a:endParaRPr lang="zh-CN" altLang="en-US" sz="2700" b="1">
              <a:latin typeface="黑体" panose="02010609060101010101" pitchFamily="2" charset="-122"/>
              <a:ea typeface="黑体" panose="02010609060101010101" pitchFamily="2" charset="-122"/>
              <a:cs typeface="黑体" panose="02010609060101010101" pitchFamily="2" charset="-122"/>
              <a:sym typeface="+mn-ea"/>
            </a:endParaRPr>
          </a:p>
          <a:p>
            <a:pPr marR="0" defTabSz="914400" eaLnBrk="1" hangingPunct="1">
              <a:lnSpc>
                <a:spcPct val="140000"/>
              </a:lnSpc>
              <a:buClrTx/>
              <a:buSzTx/>
              <a:buFontTx/>
              <a:buNone/>
              <a:defRPr/>
            </a:pPr>
            <a:r>
              <a:rPr lang="zh-CN" altLang="en-US" sz="2700" b="1">
                <a:latin typeface="黑体" panose="02010609060101010101" pitchFamily="2" charset="-122"/>
                <a:ea typeface="黑体" panose="02010609060101010101" pitchFamily="2" charset="-122"/>
                <a:cs typeface="黑体" panose="02010609060101010101" pitchFamily="2" charset="-122"/>
                <a:sym typeface="+mn-ea"/>
              </a:rPr>
              <a:t>含义：</a:t>
            </a:r>
            <a:endParaRPr lang="zh-CN" altLang="en-US" sz="2700" b="1">
              <a:latin typeface="黑体" panose="02010609060101010101" pitchFamily="2" charset="-122"/>
              <a:ea typeface="黑体" panose="02010609060101010101" pitchFamily="2" charset="-122"/>
              <a:cs typeface="黑体" panose="02010609060101010101" pitchFamily="2" charset="-122"/>
              <a:sym typeface="+mn-ea"/>
            </a:endParaRPr>
          </a:p>
          <a:p>
            <a:pPr marR="0" defTabSz="914400" eaLnBrk="1" hangingPunct="1">
              <a:lnSpc>
                <a:spcPct val="140000"/>
              </a:lnSpc>
              <a:buClrTx/>
              <a:buSzTx/>
              <a:buFontTx/>
              <a:buNone/>
              <a:defRPr/>
            </a:pPr>
            <a:r>
              <a:rPr lang="zh-CN" altLang="en-US" sz="2700" b="1">
                <a:latin typeface="黑体" panose="02010609060101010101" pitchFamily="2" charset="-122"/>
                <a:ea typeface="黑体" panose="02010609060101010101" pitchFamily="2" charset="-122"/>
                <a:cs typeface="黑体" panose="02010609060101010101" pitchFamily="2" charset="-122"/>
                <a:sym typeface="+mn-ea"/>
              </a:rPr>
              <a:t>关系：</a:t>
            </a:r>
            <a:endParaRPr lang="zh-CN" altLang="en-US" sz="2700" b="1">
              <a:latin typeface="黑体" panose="02010609060101010101" pitchFamily="2" charset="-122"/>
              <a:ea typeface="黑体" panose="02010609060101010101" pitchFamily="2" charset="-122"/>
              <a:cs typeface="黑体" panose="02010609060101010101" pitchFamily="2" charset="-122"/>
              <a:sym typeface="+mn-ea"/>
            </a:endParaRPr>
          </a:p>
          <a:p>
            <a:pPr marR="0" defTabSz="914400" eaLnBrk="1" hangingPunct="1">
              <a:lnSpc>
                <a:spcPct val="140000"/>
              </a:lnSpc>
              <a:buClrTx/>
              <a:buSzTx/>
              <a:buFontTx/>
              <a:buNone/>
              <a:defRPr/>
            </a:pPr>
            <a:r>
              <a:rPr lang="zh-CN" altLang="en-US" sz="2700" b="1">
                <a:latin typeface="黑体" panose="02010609060101010101" pitchFamily="2" charset="-122"/>
                <a:ea typeface="黑体" panose="02010609060101010101" pitchFamily="2" charset="-122"/>
                <a:cs typeface="黑体" panose="02010609060101010101" pitchFamily="2" charset="-122"/>
                <a:sym typeface="+mn-ea"/>
              </a:rPr>
              <a:t>成功实践：</a:t>
            </a:r>
            <a:endParaRPr lang="zh-CN" altLang="en-US" sz="2700" b="1">
              <a:latin typeface="黑体" panose="02010609060101010101" pitchFamily="2" charset="-122"/>
              <a:ea typeface="黑体" panose="02010609060101010101" pitchFamily="2" charset="-122"/>
              <a:cs typeface="黑体" panose="02010609060101010101" pitchFamily="2" charset="-122"/>
              <a:sym typeface="+mn-ea"/>
            </a:endParaRPr>
          </a:p>
          <a:p>
            <a:pPr marR="0" defTabSz="914400" eaLnBrk="1" hangingPunct="1">
              <a:lnSpc>
                <a:spcPct val="140000"/>
              </a:lnSpc>
              <a:buClrTx/>
              <a:buSzTx/>
              <a:buFontTx/>
              <a:buNone/>
              <a:defRPr/>
            </a:pPr>
            <a:r>
              <a:rPr lang="zh-CN" altLang="en-US" sz="2700" b="1">
                <a:latin typeface="黑体" panose="02010609060101010101" pitchFamily="2" charset="-122"/>
                <a:ea typeface="黑体" panose="02010609060101010101" pitchFamily="2" charset="-122"/>
                <a:cs typeface="黑体" panose="02010609060101010101" pitchFamily="2" charset="-122"/>
                <a:sym typeface="+mn-ea"/>
              </a:rPr>
              <a:t>意义：</a:t>
            </a:r>
            <a:endParaRPr kumimoji="0" lang="zh-CN" altLang="en-US" sz="2700" b="1" kern="1200" cap="none" spc="0" normalizeH="0" baseline="0" noProof="0" dirty="0" smtClean="0">
              <a:solidFill>
                <a:srgbClr val="FF0000"/>
              </a:solidFill>
              <a:effectLst>
                <a:outerShdw blurRad="38100" dist="38100" dir="2700000" algn="tl">
                  <a:srgbClr val="000000">
                    <a:alpha val="43137"/>
                  </a:srgbClr>
                </a:outerShdw>
              </a:effectLst>
              <a:latin typeface="隶书" pitchFamily="1" charset="-122"/>
              <a:ea typeface="隶书" pitchFamily="1" charset="-122"/>
              <a:cs typeface="+mn-cs"/>
              <a:sym typeface="+mn-ea"/>
            </a:endParaRPr>
          </a:p>
        </p:txBody>
      </p:sp>
      <p:sp>
        <p:nvSpPr>
          <p:cNvPr id="25613" name="TextBox 11"/>
          <p:cNvSpPr txBox="1">
            <a:spLocks noChangeArrowheads="1"/>
          </p:cNvSpPr>
          <p:nvPr/>
        </p:nvSpPr>
        <p:spPr bwMode="auto">
          <a:xfrm>
            <a:off x="4372610" y="3820160"/>
            <a:ext cx="4736465" cy="483870"/>
          </a:xfrm>
          <a:prstGeom prst="rect">
            <a:avLst/>
          </a:prstGeom>
          <a:noFill/>
          <a:ln w="9525">
            <a:noFill/>
            <a:miter lim="800000"/>
          </a:ln>
        </p:spPr>
        <p:txBody>
          <a:bodyPr wrap="square" lIns="68580" tIns="34290" rIns="68580" bIns="34290">
            <a:spAutoFit/>
          </a:bodyPr>
          <a:lstStyle/>
          <a:p>
            <a:pPr marR="0" defTabSz="914400" eaLnBrk="1" hangingPunct="1">
              <a:buClrTx/>
              <a:buSzTx/>
              <a:buFont typeface="Arial" panose="020B0604020202020204" pitchFamily="34" charset="0"/>
              <a:buNone/>
              <a:defRPr/>
            </a:pPr>
            <a:r>
              <a:rPr kumimoji="0" lang="zh-CN" altLang="en-US" sz="2700" b="1" kern="1200" cap="none" spc="0" normalizeH="0" baseline="0">
                <a:latin typeface="黑体" panose="02010609060101010101" pitchFamily="2" charset="-122"/>
                <a:ea typeface="黑体" panose="02010609060101010101" pitchFamily="2" charset="-122"/>
                <a:cs typeface="黑体" panose="02010609060101010101" pitchFamily="2" charset="-122"/>
                <a:sym typeface="+mn-ea"/>
              </a:rPr>
              <a:t>台湾是中国不可分割的一部分。</a:t>
            </a:r>
            <a:endParaRPr kumimoji="0" lang="zh-CN" altLang="en-US" sz="3000" b="1" kern="1200" cap="none" spc="0" normalizeH="0" baseline="0" noProof="0" dirty="0" smtClean="0">
              <a:effectLst>
                <a:outerShdw blurRad="38100" dist="38100" dir="2700000" algn="tl">
                  <a:srgbClr val="000000">
                    <a:alpha val="43137"/>
                  </a:srgbClr>
                </a:outerShdw>
              </a:effectLst>
              <a:latin typeface="隶书" pitchFamily="1" charset="-122"/>
              <a:ea typeface="隶书" pitchFamily="1" charset="-122"/>
              <a:cs typeface="+mn-cs"/>
              <a:sym typeface="+mn-ea"/>
            </a:endParaRPr>
          </a:p>
        </p:txBody>
      </p:sp>
      <p:sp>
        <p:nvSpPr>
          <p:cNvPr id="25614" name="TextBox 11"/>
          <p:cNvSpPr txBox="1">
            <a:spLocks noChangeArrowheads="1"/>
          </p:cNvSpPr>
          <p:nvPr/>
        </p:nvSpPr>
        <p:spPr bwMode="auto">
          <a:xfrm>
            <a:off x="4445318" y="5319713"/>
            <a:ext cx="3611880" cy="899160"/>
          </a:xfrm>
          <a:prstGeom prst="rect">
            <a:avLst/>
          </a:prstGeom>
          <a:noFill/>
          <a:ln w="9525">
            <a:noFill/>
            <a:miter lim="800000"/>
          </a:ln>
        </p:spPr>
        <p:txBody>
          <a:bodyPr wrap="square" lIns="68580" tIns="34290" rIns="68580" bIns="34290">
            <a:spAutoFit/>
          </a:bodyPr>
          <a:lstStyle/>
          <a:p>
            <a:pPr marR="0" defTabSz="914400" eaLnBrk="1" hangingPunct="1">
              <a:buClrTx/>
              <a:buSzTx/>
              <a:buFontTx/>
              <a:buNone/>
              <a:defRPr/>
            </a:pPr>
            <a:r>
              <a:rPr kumimoji="0" lang="zh-CN" altLang="en-US" sz="2700" b="1" kern="1200" cap="none" spc="0" normalizeH="0" baseline="0">
                <a:latin typeface="黑体" panose="02010609060101010101" pitchFamily="2" charset="-122"/>
                <a:ea typeface="黑体" panose="02010609060101010101" pitchFamily="2" charset="-122"/>
                <a:cs typeface="黑体" panose="02010609060101010101" pitchFamily="2" charset="-122"/>
                <a:sym typeface="+mn-ea"/>
              </a:rPr>
              <a:t>怎样解决台湾问题，实现祖国统一大业？</a:t>
            </a:r>
            <a:endParaRPr kumimoji="0" lang="zh-CN" altLang="en-US" sz="2700" b="1" kern="1200" cap="none" spc="0" normalizeH="0" baseline="0">
              <a:latin typeface="黑体" panose="02010609060101010101" pitchFamily="2" charset="-122"/>
              <a:ea typeface="黑体" panose="02010609060101010101" pitchFamily="2" charset="-122"/>
              <a:cs typeface="黑体" panose="02010609060101010101" pitchFamily="2" charset="-122"/>
              <a:sym typeface="+mn-ea"/>
            </a:endParaRPr>
          </a:p>
        </p:txBody>
      </p:sp>
      <p:sp>
        <p:nvSpPr>
          <p:cNvPr id="32" name="任意多边形 31"/>
          <p:cNvSpPr/>
          <p:nvPr/>
        </p:nvSpPr>
        <p:spPr>
          <a:xfrm>
            <a:off x="4135120" y="3721100"/>
            <a:ext cx="236855" cy="2360930"/>
          </a:xfrm>
          <a:custGeom>
            <a:avLst/>
            <a:gdLst/>
            <a:ahLst/>
            <a:cxnLst/>
            <a:rect l="l" t="t" r="r" b="b"/>
            <a:pathLst>
              <a:path w="152698" h="565844">
                <a:moveTo>
                  <a:pt x="152698" y="0"/>
                </a:moveTo>
                <a:lnTo>
                  <a:pt x="152698" y="43457"/>
                </a:lnTo>
                <a:cubicBezTo>
                  <a:pt x="118567" y="44251"/>
                  <a:pt x="101501" y="65087"/>
                  <a:pt x="101501" y="105965"/>
                </a:cubicBezTo>
                <a:lnTo>
                  <a:pt x="101501" y="197346"/>
                </a:lnTo>
                <a:cubicBezTo>
                  <a:pt x="101501" y="243185"/>
                  <a:pt x="85428" y="271363"/>
                  <a:pt x="53281" y="281880"/>
                </a:cubicBezTo>
                <a:lnTo>
                  <a:pt x="53281" y="283368"/>
                </a:lnTo>
                <a:cubicBezTo>
                  <a:pt x="85428" y="293092"/>
                  <a:pt x="101501" y="321071"/>
                  <a:pt x="101501" y="367307"/>
                </a:cubicBezTo>
                <a:lnTo>
                  <a:pt x="101501" y="457200"/>
                </a:lnTo>
                <a:cubicBezTo>
                  <a:pt x="101501" y="481806"/>
                  <a:pt x="105519" y="498921"/>
                  <a:pt x="113556" y="508545"/>
                </a:cubicBezTo>
                <a:cubicBezTo>
                  <a:pt x="121593" y="518170"/>
                  <a:pt x="134640" y="523081"/>
                  <a:pt x="152698" y="523279"/>
                </a:cubicBezTo>
                <a:lnTo>
                  <a:pt x="152698" y="565844"/>
                </a:lnTo>
                <a:cubicBezTo>
                  <a:pt x="84237" y="565249"/>
                  <a:pt x="50007" y="531316"/>
                  <a:pt x="50007" y="464046"/>
                </a:cubicBezTo>
                <a:lnTo>
                  <a:pt x="50007" y="369986"/>
                </a:lnTo>
                <a:cubicBezTo>
                  <a:pt x="50007" y="326925"/>
                  <a:pt x="33338" y="304502"/>
                  <a:pt x="0" y="302716"/>
                </a:cubicBezTo>
                <a:lnTo>
                  <a:pt x="0" y="263128"/>
                </a:lnTo>
                <a:cubicBezTo>
                  <a:pt x="33338" y="260945"/>
                  <a:pt x="50007" y="238125"/>
                  <a:pt x="50007" y="194667"/>
                </a:cubicBezTo>
                <a:lnTo>
                  <a:pt x="50007" y="102989"/>
                </a:lnTo>
                <a:cubicBezTo>
                  <a:pt x="50007" y="34925"/>
                  <a:pt x="84237" y="595"/>
                  <a:pt x="152698" y="0"/>
                </a:cubicBezTo>
                <a:close/>
              </a:path>
            </a:pathLst>
          </a:custGeom>
          <a:solidFill>
            <a:srgbClr val="0206AD"/>
          </a:solidFill>
          <a:ln>
            <a:solidFill>
              <a:srgbClr val="0206AD"/>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 name="任意多边形 2"/>
          <p:cNvSpPr/>
          <p:nvPr/>
        </p:nvSpPr>
        <p:spPr>
          <a:xfrm>
            <a:off x="4281805" y="584200"/>
            <a:ext cx="167005" cy="2678430"/>
          </a:xfrm>
          <a:custGeom>
            <a:avLst/>
            <a:gdLst/>
            <a:ahLst/>
            <a:cxnLst/>
            <a:rect l="l" t="t" r="r" b="b"/>
            <a:pathLst>
              <a:path w="152698" h="565844">
                <a:moveTo>
                  <a:pt x="152698" y="0"/>
                </a:moveTo>
                <a:lnTo>
                  <a:pt x="152698" y="43457"/>
                </a:lnTo>
                <a:cubicBezTo>
                  <a:pt x="118567" y="44251"/>
                  <a:pt x="101501" y="65087"/>
                  <a:pt x="101501" y="105965"/>
                </a:cubicBezTo>
                <a:lnTo>
                  <a:pt x="101501" y="197346"/>
                </a:lnTo>
                <a:cubicBezTo>
                  <a:pt x="101501" y="243185"/>
                  <a:pt x="85428" y="271363"/>
                  <a:pt x="53281" y="281880"/>
                </a:cubicBezTo>
                <a:lnTo>
                  <a:pt x="53281" y="283368"/>
                </a:lnTo>
                <a:cubicBezTo>
                  <a:pt x="85428" y="293092"/>
                  <a:pt x="101501" y="321071"/>
                  <a:pt x="101501" y="367307"/>
                </a:cubicBezTo>
                <a:lnTo>
                  <a:pt x="101501" y="457200"/>
                </a:lnTo>
                <a:cubicBezTo>
                  <a:pt x="101501" y="481806"/>
                  <a:pt x="105519" y="498921"/>
                  <a:pt x="113556" y="508545"/>
                </a:cubicBezTo>
                <a:cubicBezTo>
                  <a:pt x="121593" y="518170"/>
                  <a:pt x="134640" y="523081"/>
                  <a:pt x="152698" y="523279"/>
                </a:cubicBezTo>
                <a:lnTo>
                  <a:pt x="152698" y="565844"/>
                </a:lnTo>
                <a:cubicBezTo>
                  <a:pt x="84237" y="565249"/>
                  <a:pt x="50007" y="531316"/>
                  <a:pt x="50007" y="464046"/>
                </a:cubicBezTo>
                <a:lnTo>
                  <a:pt x="50007" y="369986"/>
                </a:lnTo>
                <a:cubicBezTo>
                  <a:pt x="50007" y="326925"/>
                  <a:pt x="33338" y="304502"/>
                  <a:pt x="0" y="302716"/>
                </a:cubicBezTo>
                <a:lnTo>
                  <a:pt x="0" y="263128"/>
                </a:lnTo>
                <a:cubicBezTo>
                  <a:pt x="33338" y="260945"/>
                  <a:pt x="50007" y="238125"/>
                  <a:pt x="50007" y="194667"/>
                </a:cubicBezTo>
                <a:lnTo>
                  <a:pt x="50007" y="102989"/>
                </a:lnTo>
                <a:cubicBezTo>
                  <a:pt x="50007" y="34925"/>
                  <a:pt x="84237" y="595"/>
                  <a:pt x="152698" y="0"/>
                </a:cubicBezTo>
                <a:close/>
              </a:path>
            </a:pathLst>
          </a:custGeom>
          <a:solidFill>
            <a:srgbClr val="0206AD"/>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 name="TextBox 5"/>
          <p:cNvSpPr txBox="1"/>
          <p:nvPr/>
        </p:nvSpPr>
        <p:spPr>
          <a:xfrm>
            <a:off x="142240" y="44133"/>
            <a:ext cx="2319338" cy="540385"/>
          </a:xfrm>
          <a:prstGeom prst="rect">
            <a:avLst/>
          </a:prstGeom>
          <a:gradFill>
            <a:gsLst>
              <a:gs pos="0">
                <a:schemeClr val="accent5">
                  <a:shade val="51000"/>
                  <a:satMod val="130000"/>
                </a:schemeClr>
              </a:gs>
              <a:gs pos="80000">
                <a:schemeClr val="accent5">
                  <a:shade val="93000"/>
                  <a:satMod val="130000"/>
                </a:schemeClr>
              </a:gs>
              <a:gs pos="100000">
                <a:schemeClr val="accent5">
                  <a:shade val="94000"/>
                  <a:satMod val="135000"/>
                </a:schemeClr>
              </a:gs>
            </a:gsLst>
          </a:gradFill>
          <a:scene3d>
            <a:camera prst="orthographicFront">
              <a:rot lat="0" lon="0" rev="0"/>
            </a:camera>
            <a:lightRig rig="chilly" dir="t"/>
          </a:scene3d>
          <a:sp3d prstMaterial="softEdge">
            <a:bevelT w="63500" h="50800" prst="artDeco"/>
            <a:bevelB w="114300" prst="artDeco"/>
          </a:sp3d>
        </p:spPr>
        <p:style>
          <a:lnRef idx="0">
            <a:schemeClr val="accent5"/>
          </a:lnRef>
          <a:fillRef idx="3">
            <a:schemeClr val="accent5"/>
          </a:fillRef>
          <a:effectRef idx="3">
            <a:schemeClr val="accent5"/>
          </a:effectRef>
          <a:fontRef idx="minor">
            <a:schemeClr val="lt1"/>
          </a:fontRef>
        </p:style>
        <p:txBody>
          <a:bodyPr wrap="square" lIns="33597" tIns="16798" rIns="33597" bIns="16798">
            <a:spAutoFit/>
          </a:bodyPr>
          <a:p>
            <a:pPr defTabSz="815975" fontAlgn="auto">
              <a:spcBef>
                <a:spcPts val="0"/>
              </a:spcBef>
              <a:spcAft>
                <a:spcPts val="0"/>
              </a:spcAft>
              <a:defRPr/>
            </a:pPr>
            <a:r>
              <a:rPr lang="zh-CN" altLang="en-US" sz="3300" b="1" u="none" dirty="0" smtClean="0">
                <a:solidFill>
                  <a:srgbClr val="FF0000"/>
                </a:solidFill>
                <a:latin typeface="华文新魏" pitchFamily="2" charset="-122"/>
                <a:ea typeface="华文新魏" pitchFamily="2" charset="-122"/>
              </a:rPr>
              <a:t>课堂小结</a:t>
            </a:r>
            <a:endParaRPr lang="zh-CN" altLang="en-US" sz="3300" b="1" u="none" dirty="0" smtClean="0">
              <a:solidFill>
                <a:srgbClr val="FF0000"/>
              </a:solidFill>
              <a:latin typeface="华文新魏" pitchFamily="2" charset="-122"/>
              <a:ea typeface="华文新魏" pitchFamily="2" charset="-122"/>
            </a:endParaRPr>
          </a:p>
        </p:txBody>
      </p:sp>
      <p:sp>
        <p:nvSpPr>
          <p:cNvPr id="5" name="TextBox 11"/>
          <p:cNvSpPr txBox="1">
            <a:spLocks noChangeArrowheads="1"/>
          </p:cNvSpPr>
          <p:nvPr/>
        </p:nvSpPr>
        <p:spPr bwMode="auto">
          <a:xfrm>
            <a:off x="4524375" y="4457700"/>
            <a:ext cx="4493895" cy="899160"/>
          </a:xfrm>
          <a:prstGeom prst="rect">
            <a:avLst/>
          </a:prstGeom>
          <a:noFill/>
          <a:ln w="9525">
            <a:noFill/>
            <a:miter lim="800000"/>
          </a:ln>
        </p:spPr>
        <p:txBody>
          <a:bodyPr wrap="square" lIns="68580" tIns="34290" rIns="68580" bIns="34290">
            <a:spAutoFit/>
          </a:bodyPr>
          <a:p>
            <a:pPr marR="0" defTabSz="914400" eaLnBrk="1" hangingPunct="1">
              <a:buClrTx/>
              <a:buSzTx/>
              <a:buFont typeface="Arial" panose="020B0604020202020204" pitchFamily="34" charset="0"/>
              <a:buNone/>
              <a:defRPr/>
            </a:pPr>
            <a:r>
              <a:rPr kumimoji="0" lang="zh-CN" altLang="en-US" sz="2700" b="1" kern="1200" cap="none" spc="0" normalizeH="0" baseline="0">
                <a:latin typeface="黑体" panose="02010609060101010101" pitchFamily="2" charset="-122"/>
                <a:ea typeface="黑体" panose="02010609060101010101" pitchFamily="2" charset="-122"/>
                <a:cs typeface="黑体" panose="02010609060101010101" pitchFamily="2" charset="-122"/>
                <a:sym typeface="+mn-ea"/>
              </a:rPr>
              <a:t>解决台湾问题，实现祖国统一的必要性</a:t>
            </a:r>
            <a:endParaRPr kumimoji="0" lang="zh-CN" altLang="en-US" sz="2700" b="1" kern="1200" cap="none" spc="0" normalizeH="0" baseline="0">
              <a:latin typeface="黑体" panose="02010609060101010101" pitchFamily="2" charset="-122"/>
              <a:ea typeface="黑体" panose="02010609060101010101" pitchFamily="2" charset="-122"/>
              <a:cs typeface="黑体" panose="02010609060101010101" pitchFamily="2" charset="-122"/>
              <a:sym typeface="+mn-ea"/>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93"/>
                                        </p:tgtEl>
                                        <p:attrNameLst>
                                          <p:attrName>style.visibility</p:attrName>
                                        </p:attrNameLst>
                                      </p:cBhvr>
                                      <p:to>
                                        <p:strVal val="visible"/>
                                      </p:to>
                                    </p:set>
                                    <p:animEffect transition="in" filter="wipe(up)">
                                      <p:cBhvr>
                                        <p:cTn id="12" dur="500"/>
                                        <p:tgtEl>
                                          <p:spTgt spid="9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000" fill="hold">
                                          <p:stCondLst>
                                            <p:cond delay="0"/>
                                          </p:stCondLst>
                                        </p:cTn>
                                        <p:tgtEl>
                                          <p:spTgt spid="28691"/>
                                        </p:tgtEl>
                                        <p:attrNameLst>
                                          <p:attrName>style.visibility</p:attrName>
                                        </p:attrNameLst>
                                      </p:cBhvr>
                                      <p:to>
                                        <p:strVal val="visible"/>
                                      </p:to>
                                    </p:set>
                                    <p:animEffect transition="in" filter="wipe(up)">
                                      <p:cBhvr>
                                        <p:cTn id="17" dur="1000"/>
                                        <p:tgtEl>
                                          <p:spTgt spid="2869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arn(outHorizont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7" presetClass="entr" presetSubtype="0" fill="hold" nodeType="clickEffect">
                                  <p:stCondLst>
                                    <p:cond delay="0"/>
                                  </p:stCondLst>
                                  <p:iterate type="lt">
                                    <p:tmPct val="50000"/>
                                  </p:iterate>
                                  <p:childTnLst>
                                    <p:set>
                                      <p:cBhvr>
                                        <p:cTn id="26" dur="1" fill="hold">
                                          <p:stCondLst>
                                            <p:cond delay="0"/>
                                          </p:stCondLst>
                                        </p:cTn>
                                        <p:tgtEl>
                                          <p:spTgt spid="22">
                                            <p:txEl>
                                              <p:pRg st="0" end="0"/>
                                            </p:txEl>
                                          </p:spTgt>
                                        </p:tgtEl>
                                        <p:attrNameLst>
                                          <p:attrName>style.visibility</p:attrName>
                                        </p:attrNameLst>
                                      </p:cBhvr>
                                      <p:to>
                                        <p:strVal val="visible"/>
                                      </p:to>
                                    </p:set>
                                    <p:anim calcmode="discrete" valueType="clr">
                                      <p:cBhvr override="childStyle">
                                        <p:cTn id="27" dur="80"/>
                                        <p:tgtEl>
                                          <p:spTgt spid="2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22">
                                            <p:txEl>
                                              <p:pRg st="0" end="0"/>
                                            </p:txEl>
                                          </p:spTgt>
                                        </p:tgtEl>
                                        <p:attrNameLst>
                                          <p:attrName>fillcolor</p:attrName>
                                        </p:attrNameLst>
                                      </p:cBhvr>
                                      <p:tavLst>
                                        <p:tav tm="0">
                                          <p:val>
                                            <p:clrVal>
                                              <a:schemeClr val="accent2"/>
                                            </p:clrVal>
                                          </p:val>
                                        </p:tav>
                                        <p:tav tm="50000">
                                          <p:val>
                                            <p:clrVal>
                                              <a:schemeClr val="hlink"/>
                                            </p:clrVal>
                                          </p:val>
                                        </p:tav>
                                      </p:tavLst>
                                    </p:anim>
                                    <p:set>
                                      <p:cBhvr>
                                        <p:cTn id="29" dur="80"/>
                                        <p:tgtEl>
                                          <p:spTgt spid="22">
                                            <p:txEl>
                                              <p:pRg st="0" end="0"/>
                                            </p:txEl>
                                          </p:spTgt>
                                        </p:tgtEl>
                                        <p:attrNameLst>
                                          <p:attrName>fill.type</p:attrName>
                                        </p:attrNameLst>
                                      </p:cBhvr>
                                      <p:to>
                                        <p:strVal val="solid"/>
                                      </p:to>
                                    </p:set>
                                  </p:childTnLst>
                                </p:cTn>
                              </p:par>
                            </p:childTnLst>
                          </p:cTn>
                        </p:par>
                      </p:childTnLst>
                    </p:cTn>
                  </p:par>
                  <p:par>
                    <p:cTn id="30" fill="hold">
                      <p:stCondLst>
                        <p:cond delay="indefinite"/>
                      </p:stCondLst>
                      <p:childTnLst>
                        <p:par>
                          <p:cTn id="31" fill="hold">
                            <p:stCondLst>
                              <p:cond delay="0"/>
                            </p:stCondLst>
                            <p:childTnLst>
                              <p:par>
                                <p:cTn id="32" presetID="27" presetClass="entr" presetSubtype="0" fill="hold" nodeType="clickEffect">
                                  <p:stCondLst>
                                    <p:cond delay="0"/>
                                  </p:stCondLst>
                                  <p:iterate type="lt">
                                    <p:tmPct val="50000"/>
                                  </p:iterate>
                                  <p:childTnLst>
                                    <p:set>
                                      <p:cBhvr>
                                        <p:cTn id="33" dur="1" fill="hold">
                                          <p:stCondLst>
                                            <p:cond delay="0"/>
                                          </p:stCondLst>
                                        </p:cTn>
                                        <p:tgtEl>
                                          <p:spTgt spid="22">
                                            <p:txEl>
                                              <p:pRg st="1" end="1"/>
                                            </p:txEl>
                                          </p:spTgt>
                                        </p:tgtEl>
                                        <p:attrNameLst>
                                          <p:attrName>style.visibility</p:attrName>
                                        </p:attrNameLst>
                                      </p:cBhvr>
                                      <p:to>
                                        <p:strVal val="visible"/>
                                      </p:to>
                                    </p:set>
                                    <p:anim calcmode="discrete" valueType="clr">
                                      <p:cBhvr override="childStyle">
                                        <p:cTn id="34" dur="80"/>
                                        <p:tgtEl>
                                          <p:spTgt spid="22">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5" dur="80"/>
                                        <p:tgtEl>
                                          <p:spTgt spid="22">
                                            <p:txEl>
                                              <p:pRg st="1" end="1"/>
                                            </p:txEl>
                                          </p:spTgt>
                                        </p:tgtEl>
                                        <p:attrNameLst>
                                          <p:attrName>fillcolor</p:attrName>
                                        </p:attrNameLst>
                                      </p:cBhvr>
                                      <p:tavLst>
                                        <p:tav tm="0">
                                          <p:val>
                                            <p:clrVal>
                                              <a:schemeClr val="accent2"/>
                                            </p:clrVal>
                                          </p:val>
                                        </p:tav>
                                        <p:tav tm="50000">
                                          <p:val>
                                            <p:clrVal>
                                              <a:schemeClr val="hlink"/>
                                            </p:clrVal>
                                          </p:val>
                                        </p:tav>
                                      </p:tavLst>
                                    </p:anim>
                                    <p:set>
                                      <p:cBhvr>
                                        <p:cTn id="36" dur="80"/>
                                        <p:tgtEl>
                                          <p:spTgt spid="22">
                                            <p:txEl>
                                              <p:pRg st="1" end="1"/>
                                            </p:txEl>
                                          </p:spTgt>
                                        </p:tgtEl>
                                        <p:attrNameLst>
                                          <p:attrName>fill.type</p:attrName>
                                        </p:attrNameLst>
                                      </p:cBhvr>
                                      <p:to>
                                        <p:strVal val="solid"/>
                                      </p:to>
                                    </p:set>
                                  </p:childTnLst>
                                </p:cTn>
                              </p:par>
                            </p:childTnLst>
                          </p:cTn>
                        </p:par>
                      </p:childTnLst>
                    </p:cTn>
                  </p:par>
                  <p:par>
                    <p:cTn id="37" fill="hold">
                      <p:stCondLst>
                        <p:cond delay="indefinite"/>
                      </p:stCondLst>
                      <p:childTnLst>
                        <p:par>
                          <p:cTn id="38" fill="hold">
                            <p:stCondLst>
                              <p:cond delay="0"/>
                            </p:stCondLst>
                            <p:childTnLst>
                              <p:par>
                                <p:cTn id="39" presetID="27" presetClass="entr" presetSubtype="0" fill="hold" nodeType="clickEffect">
                                  <p:stCondLst>
                                    <p:cond delay="0"/>
                                  </p:stCondLst>
                                  <p:iterate type="lt">
                                    <p:tmPct val="50000"/>
                                  </p:iterate>
                                  <p:childTnLst>
                                    <p:set>
                                      <p:cBhvr>
                                        <p:cTn id="40" dur="1" fill="hold">
                                          <p:stCondLst>
                                            <p:cond delay="0"/>
                                          </p:stCondLst>
                                        </p:cTn>
                                        <p:tgtEl>
                                          <p:spTgt spid="22">
                                            <p:txEl>
                                              <p:pRg st="2" end="2"/>
                                            </p:txEl>
                                          </p:spTgt>
                                        </p:tgtEl>
                                        <p:attrNameLst>
                                          <p:attrName>style.visibility</p:attrName>
                                        </p:attrNameLst>
                                      </p:cBhvr>
                                      <p:to>
                                        <p:strVal val="visible"/>
                                      </p:to>
                                    </p:set>
                                    <p:anim calcmode="discrete" valueType="clr">
                                      <p:cBhvr override="childStyle">
                                        <p:cTn id="41" dur="80"/>
                                        <p:tgtEl>
                                          <p:spTgt spid="22">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2" dur="80"/>
                                        <p:tgtEl>
                                          <p:spTgt spid="22">
                                            <p:txEl>
                                              <p:pRg st="2" end="2"/>
                                            </p:txEl>
                                          </p:spTgt>
                                        </p:tgtEl>
                                        <p:attrNameLst>
                                          <p:attrName>fillcolor</p:attrName>
                                        </p:attrNameLst>
                                      </p:cBhvr>
                                      <p:tavLst>
                                        <p:tav tm="0">
                                          <p:val>
                                            <p:clrVal>
                                              <a:schemeClr val="accent2"/>
                                            </p:clrVal>
                                          </p:val>
                                        </p:tav>
                                        <p:tav tm="50000">
                                          <p:val>
                                            <p:clrVal>
                                              <a:schemeClr val="hlink"/>
                                            </p:clrVal>
                                          </p:val>
                                        </p:tav>
                                      </p:tavLst>
                                    </p:anim>
                                    <p:set>
                                      <p:cBhvr>
                                        <p:cTn id="43" dur="80"/>
                                        <p:tgtEl>
                                          <p:spTgt spid="22">
                                            <p:txEl>
                                              <p:pRg st="2" end="2"/>
                                            </p:txEl>
                                          </p:spTgt>
                                        </p:tgtEl>
                                        <p:attrNameLst>
                                          <p:attrName>fill.type</p:attrName>
                                        </p:attrNameLst>
                                      </p:cBhvr>
                                      <p:to>
                                        <p:strVal val="solid"/>
                                      </p:to>
                                    </p:set>
                                  </p:childTnLst>
                                </p:cTn>
                              </p:par>
                            </p:childTnLst>
                          </p:cTn>
                        </p:par>
                      </p:childTnLst>
                    </p:cTn>
                  </p:par>
                  <p:par>
                    <p:cTn id="44" fill="hold">
                      <p:stCondLst>
                        <p:cond delay="indefinite"/>
                      </p:stCondLst>
                      <p:childTnLst>
                        <p:par>
                          <p:cTn id="45" fill="hold">
                            <p:stCondLst>
                              <p:cond delay="0"/>
                            </p:stCondLst>
                            <p:childTnLst>
                              <p:par>
                                <p:cTn id="46" presetID="27" presetClass="entr" presetSubtype="0" fill="hold" nodeType="clickEffect">
                                  <p:stCondLst>
                                    <p:cond delay="0"/>
                                  </p:stCondLst>
                                  <p:iterate type="lt">
                                    <p:tmPct val="50000"/>
                                  </p:iterate>
                                  <p:childTnLst>
                                    <p:set>
                                      <p:cBhvr>
                                        <p:cTn id="47" dur="1" fill="hold">
                                          <p:stCondLst>
                                            <p:cond delay="0"/>
                                          </p:stCondLst>
                                        </p:cTn>
                                        <p:tgtEl>
                                          <p:spTgt spid="22">
                                            <p:txEl>
                                              <p:pRg st="3" end="3"/>
                                            </p:txEl>
                                          </p:spTgt>
                                        </p:tgtEl>
                                        <p:attrNameLst>
                                          <p:attrName>style.visibility</p:attrName>
                                        </p:attrNameLst>
                                      </p:cBhvr>
                                      <p:to>
                                        <p:strVal val="visible"/>
                                      </p:to>
                                    </p:set>
                                    <p:anim calcmode="discrete" valueType="clr">
                                      <p:cBhvr override="childStyle">
                                        <p:cTn id="48" dur="80"/>
                                        <p:tgtEl>
                                          <p:spTgt spid="22">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22">
                                            <p:txEl>
                                              <p:pRg st="3" end="3"/>
                                            </p:txEl>
                                          </p:spTgt>
                                        </p:tgtEl>
                                        <p:attrNameLst>
                                          <p:attrName>fillcolor</p:attrName>
                                        </p:attrNameLst>
                                      </p:cBhvr>
                                      <p:tavLst>
                                        <p:tav tm="0">
                                          <p:val>
                                            <p:clrVal>
                                              <a:schemeClr val="accent2"/>
                                            </p:clrVal>
                                          </p:val>
                                        </p:tav>
                                        <p:tav tm="50000">
                                          <p:val>
                                            <p:clrVal>
                                              <a:schemeClr val="hlink"/>
                                            </p:clrVal>
                                          </p:val>
                                        </p:tav>
                                      </p:tavLst>
                                    </p:anim>
                                    <p:set>
                                      <p:cBhvr>
                                        <p:cTn id="50" dur="80"/>
                                        <p:tgtEl>
                                          <p:spTgt spid="22">
                                            <p:txEl>
                                              <p:pRg st="3" end="3"/>
                                            </p:txEl>
                                          </p:spTgt>
                                        </p:tgtEl>
                                        <p:attrNameLst>
                                          <p:attrName>fill.type</p:attrName>
                                        </p:attrNameLst>
                                      </p:cBhvr>
                                      <p:to>
                                        <p:strVal val="solid"/>
                                      </p:to>
                                    </p:set>
                                  </p:childTnLst>
                                </p:cTn>
                              </p:par>
                            </p:childTnLst>
                          </p:cTn>
                        </p:par>
                      </p:childTnLst>
                    </p:cTn>
                  </p:par>
                  <p:par>
                    <p:cTn id="51" fill="hold">
                      <p:stCondLst>
                        <p:cond delay="indefinite"/>
                      </p:stCondLst>
                      <p:childTnLst>
                        <p:par>
                          <p:cTn id="52" fill="hold">
                            <p:stCondLst>
                              <p:cond delay="0"/>
                            </p:stCondLst>
                            <p:childTnLst>
                              <p:par>
                                <p:cTn id="53" presetID="27" presetClass="entr" presetSubtype="0" fill="hold" nodeType="clickEffect">
                                  <p:stCondLst>
                                    <p:cond delay="0"/>
                                  </p:stCondLst>
                                  <p:iterate type="lt">
                                    <p:tmPct val="50000"/>
                                  </p:iterate>
                                  <p:childTnLst>
                                    <p:set>
                                      <p:cBhvr>
                                        <p:cTn id="54" dur="1" fill="hold">
                                          <p:stCondLst>
                                            <p:cond delay="0"/>
                                          </p:stCondLst>
                                        </p:cTn>
                                        <p:tgtEl>
                                          <p:spTgt spid="22">
                                            <p:txEl>
                                              <p:pRg st="4" end="4"/>
                                            </p:txEl>
                                          </p:spTgt>
                                        </p:tgtEl>
                                        <p:attrNameLst>
                                          <p:attrName>style.visibility</p:attrName>
                                        </p:attrNameLst>
                                      </p:cBhvr>
                                      <p:to>
                                        <p:strVal val="visible"/>
                                      </p:to>
                                    </p:set>
                                    <p:anim calcmode="discrete" valueType="clr">
                                      <p:cBhvr override="childStyle">
                                        <p:cTn id="55" dur="80"/>
                                        <p:tgtEl>
                                          <p:spTgt spid="22">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6" dur="80"/>
                                        <p:tgtEl>
                                          <p:spTgt spid="22">
                                            <p:txEl>
                                              <p:pRg st="4" end="4"/>
                                            </p:txEl>
                                          </p:spTgt>
                                        </p:tgtEl>
                                        <p:attrNameLst>
                                          <p:attrName>fillcolor</p:attrName>
                                        </p:attrNameLst>
                                      </p:cBhvr>
                                      <p:tavLst>
                                        <p:tav tm="0">
                                          <p:val>
                                            <p:clrVal>
                                              <a:schemeClr val="accent2"/>
                                            </p:clrVal>
                                          </p:val>
                                        </p:tav>
                                        <p:tav tm="50000">
                                          <p:val>
                                            <p:clrVal>
                                              <a:schemeClr val="hlink"/>
                                            </p:clrVal>
                                          </p:val>
                                        </p:tav>
                                      </p:tavLst>
                                    </p:anim>
                                    <p:set>
                                      <p:cBhvr>
                                        <p:cTn id="57" dur="80"/>
                                        <p:tgtEl>
                                          <p:spTgt spid="22">
                                            <p:txEl>
                                              <p:pRg st="4" end="4"/>
                                            </p:txEl>
                                          </p:spTgt>
                                        </p:tgtEl>
                                        <p:attrNameLst>
                                          <p:attrName>fill.type</p:attrName>
                                        </p:attrNameLst>
                                      </p:cBhvr>
                                      <p:to>
                                        <p:strVal val="solid"/>
                                      </p:to>
                                    </p:set>
                                  </p:childTnLst>
                                </p:cTn>
                              </p:par>
                            </p:childTnLst>
                          </p:cTn>
                        </p:par>
                      </p:childTnLst>
                    </p:cTn>
                  </p:par>
                  <p:par>
                    <p:cTn id="58" fill="hold">
                      <p:stCondLst>
                        <p:cond delay="indefinite"/>
                      </p:stCondLst>
                      <p:childTnLst>
                        <p:par>
                          <p:cTn id="59" fill="hold">
                            <p:stCondLst>
                              <p:cond delay="0"/>
                            </p:stCondLst>
                            <p:childTnLst>
                              <p:par>
                                <p:cTn id="60" presetID="16" presetClass="entr" presetSubtype="42" fill="hold" nodeType="click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barn(outHorizontal)">
                                      <p:cBhvr>
                                        <p:cTn id="62" dur="500"/>
                                        <p:tgtEl>
                                          <p:spTgt spid="32"/>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25613"/>
                                        </p:tgtEl>
                                        <p:attrNameLst>
                                          <p:attrName>style.visibility</p:attrName>
                                        </p:attrNameLst>
                                      </p:cBhvr>
                                      <p:to>
                                        <p:strVal val="visible"/>
                                      </p:to>
                                    </p:set>
                                    <p:animEffect transition="in" filter="wipe(left)">
                                      <p:cBhvr>
                                        <p:cTn id="67" dur="500"/>
                                        <p:tgtEl>
                                          <p:spTgt spid="25613"/>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wipe(left)">
                                      <p:cBhvr>
                                        <p:cTn id="72" dur="500"/>
                                        <p:tgtEl>
                                          <p:spTgt spid="5"/>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25614"/>
                                        </p:tgtEl>
                                        <p:attrNameLst>
                                          <p:attrName>style.visibility</p:attrName>
                                        </p:attrNameLst>
                                      </p:cBhvr>
                                      <p:to>
                                        <p:strVal val="visible"/>
                                      </p:to>
                                    </p:set>
                                    <p:animEffect transition="in" filter="blinds(horizontal)">
                                      <p:cBhvr>
                                        <p:cTn id="77" dur="500"/>
                                        <p:tgtEl>
                                          <p:spTgt spid="256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bldLvl="0" animBg="1"/>
      <p:bldP spid="2" grpId="0"/>
      <p:bldP spid="25613" grpId="0"/>
      <p:bldP spid="5" grpId="0"/>
      <p:bldP spid="256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02896" y="733661"/>
            <a:ext cx="7738122" cy="3965334"/>
          </a:xfrm>
        </p:spPr>
        <p:txBody>
          <a:bodyPr>
            <a:normAutofit lnSpcReduction="10000"/>
          </a:bodyPr>
          <a:lstStyle/>
          <a:p>
            <a:r>
              <a:rPr lang="en-US" altLang="zh-CN" sz="2100" dirty="0"/>
              <a:t>1.</a:t>
            </a:r>
            <a:r>
              <a:rPr lang="zh-CN" altLang="en-US" sz="2100" dirty="0"/>
              <a:t>《新疆人权事业的发展进步》白皮书指出：期以来，中央始终高度重视新疆工作，采取切实有力举措，发展经济，改善民生，增进人民福祉，促进民族团结进步，保障各族人民基本权利。新疆的发展变化得益于（        ）</a:t>
            </a:r>
            <a:endParaRPr lang="zh-CN" altLang="en-US" sz="2100" dirty="0"/>
          </a:p>
          <a:p>
            <a:r>
              <a:rPr lang="zh-CN" altLang="en-US" sz="2100" dirty="0"/>
              <a:t>①民族区域自治制度 </a:t>
            </a:r>
            <a:endParaRPr lang="zh-CN" altLang="en-US" sz="2100" dirty="0"/>
          </a:p>
          <a:p>
            <a:r>
              <a:rPr lang="zh-CN" altLang="en-US" sz="2100" dirty="0"/>
              <a:t>②民族平等、团结和共同繁荣的处理民族关系的原则</a:t>
            </a:r>
            <a:endParaRPr lang="zh-CN" altLang="en-US" sz="2100" dirty="0"/>
          </a:p>
          <a:p>
            <a:r>
              <a:rPr lang="zh-CN" altLang="en-US" sz="2100" dirty="0"/>
              <a:t>③“一国两制”的基本方针 </a:t>
            </a:r>
            <a:endParaRPr lang="zh-CN" altLang="en-US" sz="2100" dirty="0"/>
          </a:p>
          <a:p>
            <a:r>
              <a:rPr lang="zh-CN" altLang="en-US" sz="2100" dirty="0"/>
              <a:t>④民族平等团结互助和谐的新型民族关系 </a:t>
            </a:r>
            <a:endParaRPr lang="zh-CN" altLang="en-US" sz="2100" dirty="0"/>
          </a:p>
          <a:p>
            <a:r>
              <a:rPr lang="zh-CN" altLang="en-US" sz="2100" dirty="0"/>
              <a:t>⑤中国共产党的正确领导</a:t>
            </a:r>
            <a:endParaRPr lang="zh-CN" altLang="en-US" sz="2100" dirty="0"/>
          </a:p>
          <a:p>
            <a:r>
              <a:rPr lang="zh-CN" altLang="en-US" sz="2100" dirty="0"/>
              <a:t>A.②③④⑤    B.①②④⑤    C.①②③④⑤    D.①②③</a:t>
            </a:r>
            <a:endParaRPr lang="zh-CN" altLang="en-US" sz="2100" dirty="0"/>
          </a:p>
          <a:p>
            <a:endParaRPr lang="zh-CN" altLang="en-US" sz="2100" dirty="0"/>
          </a:p>
        </p:txBody>
      </p:sp>
      <p:sp>
        <p:nvSpPr>
          <p:cNvPr id="2" name="标题 1"/>
          <p:cNvSpPr>
            <a:spLocks noGrp="1"/>
          </p:cNvSpPr>
          <p:nvPr>
            <p:ph type="title"/>
          </p:nvPr>
        </p:nvSpPr>
        <p:spPr>
          <a:xfrm>
            <a:off x="4686712" y="1493394"/>
            <a:ext cx="485685" cy="800099"/>
          </a:xfrm>
        </p:spPr>
        <p:txBody>
          <a:bodyPr>
            <a:normAutofit/>
          </a:bodyPr>
          <a:lstStyle/>
          <a:p>
            <a:r>
              <a:rPr lang="zh-CN" altLang="en-US" sz="3300" dirty="0">
                <a:solidFill>
                  <a:srgbClr val="FF0000"/>
                </a:solidFill>
              </a:rPr>
              <a:t>B</a:t>
            </a:r>
            <a:endParaRPr lang="zh-CN" altLang="en-US" sz="3300" dirty="0">
              <a:solidFill>
                <a:srgbClr val="FF0000"/>
              </a:solidFill>
            </a:endParaRPr>
          </a:p>
        </p:txBody>
      </p:sp>
      <p:sp>
        <p:nvSpPr>
          <p:cNvPr id="6" name="TextBox 5"/>
          <p:cNvSpPr txBox="1"/>
          <p:nvPr/>
        </p:nvSpPr>
        <p:spPr>
          <a:xfrm>
            <a:off x="142240" y="44133"/>
            <a:ext cx="2319338" cy="540385"/>
          </a:xfrm>
          <a:prstGeom prst="rect">
            <a:avLst/>
          </a:prstGeom>
          <a:gradFill>
            <a:gsLst>
              <a:gs pos="0">
                <a:schemeClr val="accent5">
                  <a:shade val="51000"/>
                  <a:satMod val="130000"/>
                </a:schemeClr>
              </a:gs>
              <a:gs pos="80000">
                <a:schemeClr val="accent5">
                  <a:shade val="93000"/>
                  <a:satMod val="130000"/>
                </a:schemeClr>
              </a:gs>
              <a:gs pos="100000">
                <a:schemeClr val="accent5">
                  <a:shade val="94000"/>
                  <a:satMod val="135000"/>
                </a:schemeClr>
              </a:gs>
            </a:gsLst>
          </a:gradFill>
          <a:scene3d>
            <a:camera prst="orthographicFront">
              <a:rot lat="0" lon="0" rev="0"/>
            </a:camera>
            <a:lightRig rig="chilly" dir="t"/>
          </a:scene3d>
          <a:sp3d prstMaterial="softEdge">
            <a:bevelT w="63500" h="50800" prst="artDeco"/>
            <a:bevelB w="114300" prst="artDeco"/>
          </a:sp3d>
        </p:spPr>
        <p:style>
          <a:lnRef idx="0">
            <a:schemeClr val="accent5"/>
          </a:lnRef>
          <a:fillRef idx="3">
            <a:schemeClr val="accent5"/>
          </a:fillRef>
          <a:effectRef idx="3">
            <a:schemeClr val="accent5"/>
          </a:effectRef>
          <a:fontRef idx="minor">
            <a:schemeClr val="lt1"/>
          </a:fontRef>
        </p:style>
        <p:txBody>
          <a:bodyPr wrap="square" lIns="33597" tIns="16798" rIns="33597" bIns="16798">
            <a:spAutoFit/>
          </a:bodyPr>
          <a:p>
            <a:pPr defTabSz="815975" fontAlgn="auto">
              <a:spcBef>
                <a:spcPts val="0"/>
              </a:spcBef>
              <a:spcAft>
                <a:spcPts val="0"/>
              </a:spcAft>
              <a:defRPr/>
            </a:pPr>
            <a:r>
              <a:rPr lang="zh-CN" altLang="en-US" sz="3300" b="1" u="none" dirty="0" smtClean="0">
                <a:solidFill>
                  <a:srgbClr val="FF0000"/>
                </a:solidFill>
                <a:latin typeface="华文新魏" pitchFamily="2" charset="-122"/>
                <a:ea typeface="华文新魏" pitchFamily="2" charset="-122"/>
              </a:rPr>
              <a:t>随堂演练</a:t>
            </a:r>
            <a:endParaRPr lang="zh-CN" altLang="en-US" sz="3300" b="1" u="none" dirty="0" smtClean="0">
              <a:solidFill>
                <a:srgbClr val="FF0000"/>
              </a:solidFill>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32795" y="857250"/>
            <a:ext cx="8720356" cy="5090021"/>
          </a:xfrm>
          <a:solidFill>
            <a:schemeClr val="accent1">
              <a:lumMod val="20000"/>
              <a:lumOff val="80000"/>
            </a:schemeClr>
          </a:solidFill>
        </p:spPr>
        <p:txBody>
          <a:bodyPr>
            <a:normAutofit/>
          </a:bodyPr>
          <a:lstStyle/>
          <a:p>
            <a:r>
              <a:rPr lang="en-US" altLang="zh-CN" sz="2700" dirty="0"/>
              <a:t>2.</a:t>
            </a:r>
            <a:r>
              <a:rPr lang="zh-CN" altLang="en-US" sz="2700" dirty="0"/>
              <a:t>民革中央在京举行2018年迎春茶话会。真诚呼吁两岸同胞、海外侨胞，携手并肩，齐心协力，共同维护台海和平稳定，共同推动两岸关系和平发展，不断推进祖国和平统一进程。对两岸同胞的认识正确的是（         ）</a:t>
            </a:r>
            <a:endParaRPr lang="zh-CN" altLang="en-US" sz="2700" dirty="0"/>
          </a:p>
          <a:p>
            <a:r>
              <a:rPr lang="zh-CN" altLang="en-US" sz="2700" dirty="0"/>
              <a:t>①两岸同胞同根同源</a:t>
            </a:r>
            <a:endParaRPr lang="en-US" altLang="zh-CN" sz="2700" dirty="0"/>
          </a:p>
          <a:p>
            <a:r>
              <a:rPr lang="zh-CN" altLang="en-US" sz="2700" dirty="0"/>
              <a:t>②两岸同胞同文同种</a:t>
            </a:r>
            <a:endParaRPr lang="en-US" altLang="zh-CN" sz="2700" dirty="0"/>
          </a:p>
          <a:p>
            <a:r>
              <a:rPr lang="zh-CN" altLang="en-US" sz="2700" dirty="0"/>
              <a:t>③两岸同胞是命运与共的骨肉兄弟</a:t>
            </a:r>
            <a:endParaRPr lang="en-US" altLang="zh-CN" sz="2700" dirty="0"/>
          </a:p>
          <a:p>
            <a:r>
              <a:rPr lang="zh-CN" altLang="en-US" sz="2700" dirty="0"/>
              <a:t>④两岸同胞是血浓于水的一家人</a:t>
            </a:r>
            <a:endParaRPr lang="zh-CN" altLang="en-US" sz="2700" dirty="0"/>
          </a:p>
          <a:p>
            <a:r>
              <a:rPr lang="zh-CN" altLang="en-US" sz="2700" dirty="0"/>
              <a:t>A．①②③B．②③④C．①②④D．①②③④</a:t>
            </a:r>
            <a:endParaRPr lang="zh-CN" altLang="en-US" sz="2700" dirty="0"/>
          </a:p>
        </p:txBody>
      </p:sp>
      <p:sp>
        <p:nvSpPr>
          <p:cNvPr id="4" name="文本框 3"/>
          <p:cNvSpPr txBox="1"/>
          <p:nvPr/>
        </p:nvSpPr>
        <p:spPr>
          <a:xfrm>
            <a:off x="1278523" y="2511526"/>
            <a:ext cx="710565" cy="5067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700" b="0" i="0" u="none" strike="noStrike" kern="1200" cap="none" spc="0" normalizeH="0" baseline="0" noProof="0" dirty="0">
                <a:ln>
                  <a:noFill/>
                </a:ln>
                <a:solidFill>
                  <a:srgbClr val="FF0000"/>
                </a:solidFill>
                <a:effectLst/>
                <a:uLnTx/>
                <a:uFillTx/>
                <a:latin typeface="Arial" panose="020B0604020202020204"/>
                <a:ea typeface="黑体" panose="02010609060101010101" pitchFamily="2" charset="-122"/>
                <a:cs typeface="+mn-cs"/>
              </a:rPr>
              <a:t>D</a:t>
            </a:r>
            <a:endParaRPr kumimoji="0" lang="en-US" altLang="zh-CN" sz="2700" b="0" i="0" u="none" strike="noStrike" kern="1200" cap="none" spc="0" normalizeH="0" baseline="0" noProof="0" dirty="0">
              <a:ln>
                <a:noFill/>
              </a:ln>
              <a:solidFill>
                <a:srgbClr val="FF0000"/>
              </a:solidFill>
              <a:effectLst/>
              <a:uLnTx/>
              <a:uFillTx/>
              <a:latin typeface="Arial" panose="020B0604020202020204"/>
              <a:ea typeface="黑体" panose="02010609060101010101" pitchFamily="2" charset="-122"/>
              <a:cs typeface="+mn-cs"/>
            </a:endParaRPr>
          </a:p>
        </p:txBody>
      </p:sp>
      <p:sp>
        <p:nvSpPr>
          <p:cNvPr id="6" name="TextBox 5"/>
          <p:cNvSpPr txBox="1"/>
          <p:nvPr/>
        </p:nvSpPr>
        <p:spPr>
          <a:xfrm>
            <a:off x="142240" y="44133"/>
            <a:ext cx="2319338" cy="540385"/>
          </a:xfrm>
          <a:prstGeom prst="rect">
            <a:avLst/>
          </a:prstGeom>
          <a:gradFill>
            <a:gsLst>
              <a:gs pos="0">
                <a:schemeClr val="accent5">
                  <a:shade val="51000"/>
                  <a:satMod val="130000"/>
                </a:schemeClr>
              </a:gs>
              <a:gs pos="80000">
                <a:schemeClr val="accent5">
                  <a:shade val="93000"/>
                  <a:satMod val="130000"/>
                </a:schemeClr>
              </a:gs>
              <a:gs pos="100000">
                <a:schemeClr val="accent5">
                  <a:shade val="94000"/>
                  <a:satMod val="135000"/>
                </a:schemeClr>
              </a:gs>
            </a:gsLst>
          </a:gradFill>
          <a:scene3d>
            <a:camera prst="orthographicFront">
              <a:rot lat="0" lon="0" rev="0"/>
            </a:camera>
            <a:lightRig rig="chilly" dir="t"/>
          </a:scene3d>
          <a:sp3d prstMaterial="softEdge">
            <a:bevelT w="63500" h="50800" prst="artDeco"/>
            <a:bevelB w="114300" prst="artDeco"/>
          </a:sp3d>
        </p:spPr>
        <p:style>
          <a:lnRef idx="0">
            <a:schemeClr val="accent5"/>
          </a:lnRef>
          <a:fillRef idx="3">
            <a:schemeClr val="accent5"/>
          </a:fillRef>
          <a:effectRef idx="3">
            <a:schemeClr val="accent5"/>
          </a:effectRef>
          <a:fontRef idx="minor">
            <a:schemeClr val="lt1"/>
          </a:fontRef>
        </p:style>
        <p:txBody>
          <a:bodyPr wrap="square" lIns="33597" tIns="16798" rIns="33597" bIns="16798">
            <a:spAutoFit/>
          </a:bodyPr>
          <a:p>
            <a:pPr defTabSz="815975" fontAlgn="auto">
              <a:spcBef>
                <a:spcPts val="0"/>
              </a:spcBef>
              <a:spcAft>
                <a:spcPts val="0"/>
              </a:spcAft>
              <a:defRPr/>
            </a:pPr>
            <a:r>
              <a:rPr lang="zh-CN" altLang="en-US" sz="3300" b="1" u="none" dirty="0" smtClean="0">
                <a:solidFill>
                  <a:srgbClr val="FF0000"/>
                </a:solidFill>
                <a:latin typeface="华文新魏" pitchFamily="2" charset="-122"/>
                <a:ea typeface="华文新魏" pitchFamily="2" charset="-122"/>
              </a:rPr>
              <a:t>随堂演练</a:t>
            </a:r>
            <a:endParaRPr lang="zh-CN" altLang="en-US" sz="3300" b="1" u="none" dirty="0" smtClean="0">
              <a:solidFill>
                <a:srgbClr val="FF0000"/>
              </a:solidFill>
              <a:latin typeface="华文新魏" pitchFamily="2" charset="-122"/>
              <a:ea typeface="华文新魏"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9731" y="857250"/>
            <a:ext cx="8870534" cy="5143499"/>
          </a:xfrm>
          <a:solidFill>
            <a:schemeClr val="accent2">
              <a:lumMod val="20000"/>
              <a:lumOff val="80000"/>
            </a:schemeClr>
          </a:solidFill>
        </p:spPr>
        <p:txBody>
          <a:bodyPr>
            <a:normAutofit/>
          </a:bodyPr>
          <a:lstStyle/>
          <a:p>
            <a:r>
              <a:rPr lang="en-US" sz="2475" dirty="0"/>
              <a:t>3.</a:t>
            </a:r>
            <a:r>
              <a:rPr lang="zh-CN" altLang="en-US" sz="2475" dirty="0"/>
              <a:t>右边漫画表明（         ）</a:t>
            </a:r>
            <a:endParaRPr lang="zh-CN" altLang="en-US" sz="2475" dirty="0"/>
          </a:p>
          <a:p>
            <a:r>
              <a:rPr lang="zh-CN" altLang="en-US" sz="2475" dirty="0"/>
              <a:t>①台湾是中国不可分割的一部分</a:t>
            </a:r>
            <a:endParaRPr lang="zh-CN" altLang="en-US" sz="2475" dirty="0"/>
          </a:p>
          <a:p>
            <a:r>
              <a:rPr lang="zh-CN" altLang="en-US" sz="2475" dirty="0"/>
              <a:t>②实现国家统一,是中华儿女的共同愿望</a:t>
            </a:r>
            <a:endParaRPr lang="zh-CN" altLang="en-US" sz="2475" dirty="0"/>
          </a:p>
          <a:p>
            <a:r>
              <a:rPr lang="zh-CN" altLang="en-US" sz="2475" dirty="0"/>
              <a:t>③祖国统一是大势所趋、民心所向</a:t>
            </a:r>
            <a:endParaRPr lang="zh-CN" altLang="en-US" sz="2475" dirty="0"/>
          </a:p>
          <a:p>
            <a:r>
              <a:rPr lang="zh-CN" altLang="en-US" sz="2475" dirty="0"/>
              <a:t>④坚持一个中国的原则决不动摇</a:t>
            </a:r>
            <a:endParaRPr lang="zh-CN" altLang="en-US" sz="2475" dirty="0"/>
          </a:p>
          <a:p>
            <a:r>
              <a:rPr lang="zh-CN" altLang="en-US" sz="2475" dirty="0"/>
              <a:t>A. ①②③    B. ①②④    C. ②③④    D. ①②③④</a:t>
            </a:r>
            <a:endParaRPr lang="zh-CN" altLang="en-US" sz="2475" dirty="0"/>
          </a:p>
        </p:txBody>
      </p:sp>
      <p:pic>
        <p:nvPicPr>
          <p:cNvPr id="2" name="图片 -2147482624" descr="学科网(www.zxxk.com)--教育资源门户，提供试卷、教案、课件、论文、素材以及各类教学资源下载，还有大量而丰富的教学相关资讯！"/>
          <p:cNvPicPr>
            <a:picLocks noChangeAspect="1"/>
          </p:cNvPicPr>
          <p:nvPr/>
        </p:nvPicPr>
        <p:blipFill>
          <a:blip r:embed="rId1"/>
          <a:stretch>
            <a:fillRect/>
          </a:stretch>
        </p:blipFill>
        <p:spPr>
          <a:xfrm>
            <a:off x="6637655" y="970280"/>
            <a:ext cx="2416810" cy="2769235"/>
          </a:xfrm>
          <a:prstGeom prst="rect">
            <a:avLst/>
          </a:prstGeom>
          <a:noFill/>
          <a:ln w="9525">
            <a:noFill/>
          </a:ln>
        </p:spPr>
      </p:pic>
      <p:sp>
        <p:nvSpPr>
          <p:cNvPr id="4" name="文本框 3"/>
          <p:cNvSpPr txBox="1"/>
          <p:nvPr/>
        </p:nvSpPr>
        <p:spPr>
          <a:xfrm>
            <a:off x="3250789" y="857337"/>
            <a:ext cx="710565" cy="6451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rgbClr val="FF0000"/>
                </a:solidFill>
                <a:effectLst/>
                <a:uLnTx/>
                <a:uFillTx/>
                <a:latin typeface="Arial" panose="020B0604020202020204"/>
                <a:ea typeface="黑体" panose="02010609060101010101" pitchFamily="2" charset="-122"/>
                <a:cs typeface="+mn-cs"/>
              </a:rPr>
              <a:t>D</a:t>
            </a:r>
            <a:endParaRPr kumimoji="0" lang="en-US" altLang="zh-CN" sz="3600" b="0" i="0" u="none" strike="noStrike" kern="1200" cap="none" spc="0" normalizeH="0" baseline="0" noProof="0" dirty="0">
              <a:ln>
                <a:noFill/>
              </a:ln>
              <a:solidFill>
                <a:srgbClr val="FF0000"/>
              </a:solidFill>
              <a:effectLst/>
              <a:uLnTx/>
              <a:uFillTx/>
              <a:latin typeface="Arial" panose="020B0604020202020204"/>
              <a:ea typeface="黑体" panose="02010609060101010101" pitchFamily="2" charset="-122"/>
              <a:cs typeface="+mn-cs"/>
            </a:endParaRPr>
          </a:p>
        </p:txBody>
      </p:sp>
      <p:sp>
        <p:nvSpPr>
          <p:cNvPr id="6" name="TextBox 5"/>
          <p:cNvSpPr txBox="1"/>
          <p:nvPr/>
        </p:nvSpPr>
        <p:spPr>
          <a:xfrm>
            <a:off x="142240" y="44133"/>
            <a:ext cx="2319338" cy="540385"/>
          </a:xfrm>
          <a:prstGeom prst="rect">
            <a:avLst/>
          </a:prstGeom>
          <a:gradFill>
            <a:gsLst>
              <a:gs pos="0">
                <a:schemeClr val="accent5">
                  <a:shade val="51000"/>
                  <a:satMod val="130000"/>
                </a:schemeClr>
              </a:gs>
              <a:gs pos="80000">
                <a:schemeClr val="accent5">
                  <a:shade val="93000"/>
                  <a:satMod val="130000"/>
                </a:schemeClr>
              </a:gs>
              <a:gs pos="100000">
                <a:schemeClr val="accent5">
                  <a:shade val="94000"/>
                  <a:satMod val="135000"/>
                </a:schemeClr>
              </a:gs>
            </a:gsLst>
          </a:gradFill>
          <a:scene3d>
            <a:camera prst="orthographicFront">
              <a:rot lat="0" lon="0" rev="0"/>
            </a:camera>
            <a:lightRig rig="chilly" dir="t"/>
          </a:scene3d>
          <a:sp3d prstMaterial="softEdge">
            <a:bevelT w="63500" h="50800" prst="artDeco"/>
            <a:bevelB w="114300" prst="artDeco"/>
          </a:sp3d>
        </p:spPr>
        <p:style>
          <a:lnRef idx="0">
            <a:schemeClr val="accent5"/>
          </a:lnRef>
          <a:fillRef idx="3">
            <a:schemeClr val="accent5"/>
          </a:fillRef>
          <a:effectRef idx="3">
            <a:schemeClr val="accent5"/>
          </a:effectRef>
          <a:fontRef idx="minor">
            <a:schemeClr val="lt1"/>
          </a:fontRef>
        </p:style>
        <p:txBody>
          <a:bodyPr wrap="square" lIns="33597" tIns="16798" rIns="33597" bIns="16798">
            <a:spAutoFit/>
          </a:bodyPr>
          <a:p>
            <a:pPr defTabSz="815975" fontAlgn="auto">
              <a:spcBef>
                <a:spcPts val="0"/>
              </a:spcBef>
              <a:spcAft>
                <a:spcPts val="0"/>
              </a:spcAft>
              <a:defRPr/>
            </a:pPr>
            <a:r>
              <a:rPr lang="zh-CN" altLang="en-US" sz="3300" b="1" u="none" dirty="0" smtClean="0">
                <a:solidFill>
                  <a:srgbClr val="FF0000"/>
                </a:solidFill>
                <a:latin typeface="华文新魏" pitchFamily="2" charset="-122"/>
                <a:ea typeface="华文新魏" pitchFamily="2" charset="-122"/>
              </a:rPr>
              <a:t>随堂演练</a:t>
            </a:r>
            <a:endParaRPr lang="zh-CN" altLang="en-US" sz="3300" b="1" u="none" dirty="0" smtClean="0">
              <a:solidFill>
                <a:srgbClr val="FF0000"/>
              </a:solidFill>
              <a:latin typeface="华文新魏" pitchFamily="2" charset="-122"/>
              <a:ea typeface="华文新魏" pitchFamily="2"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6140" y="857250"/>
            <a:ext cx="8998721" cy="5143499"/>
          </a:xfrm>
          <a:solidFill>
            <a:schemeClr val="tx2">
              <a:lumMod val="20000"/>
              <a:lumOff val="80000"/>
            </a:schemeClr>
          </a:solidFill>
        </p:spPr>
        <p:txBody>
          <a:bodyPr>
            <a:normAutofit/>
          </a:bodyPr>
          <a:lstStyle/>
          <a:p>
            <a:endParaRPr lang="en-US" altLang="zh-CN" sz="2700" dirty="0"/>
          </a:p>
          <a:p>
            <a:r>
              <a:rPr lang="en-US" sz="2700" dirty="0"/>
              <a:t>4.</a:t>
            </a:r>
            <a:r>
              <a:rPr lang="zh-CN" altLang="en-US" sz="2700" dirty="0"/>
              <a:t>习近平总书记在“七一”讲话中强调，两岸同胞是命运与共的骨肉兄弟，是血浓于水的一家人。为此，我们应该（       ）</a:t>
            </a:r>
            <a:endParaRPr lang="zh-CN" altLang="en-US" sz="2700" dirty="0"/>
          </a:p>
          <a:p>
            <a:r>
              <a:rPr lang="zh-CN" altLang="en-US" sz="2700" dirty="0"/>
              <a:t>①坚持一个中国原则，反对“台独”</a:t>
            </a:r>
            <a:endParaRPr lang="zh-CN" altLang="en-US" sz="2700" dirty="0"/>
          </a:p>
          <a:p>
            <a:r>
              <a:rPr lang="zh-CN" altLang="en-US" sz="2700" dirty="0"/>
              <a:t>②在台湾实行民族区域自治制度</a:t>
            </a:r>
            <a:endParaRPr lang="zh-CN" altLang="en-US" sz="2700" dirty="0"/>
          </a:p>
          <a:p>
            <a:r>
              <a:rPr lang="zh-CN" altLang="en-US" sz="2700" dirty="0"/>
              <a:t>③用武力解决台湾问题，实现祖国统一</a:t>
            </a:r>
            <a:endParaRPr lang="zh-CN" altLang="en-US" sz="2700" dirty="0"/>
          </a:p>
          <a:p>
            <a:r>
              <a:rPr lang="zh-CN" altLang="en-US" sz="2700" dirty="0"/>
              <a:t>④紧密团结,共同奋斗,为两岸同胞谋福祉</a:t>
            </a:r>
            <a:endParaRPr lang="zh-CN" altLang="en-US" sz="2700" dirty="0"/>
          </a:p>
          <a:p>
            <a:r>
              <a:rPr lang="zh-CN" altLang="en-US" sz="2700" dirty="0"/>
              <a:t>A.①②    B.③④    C.①④    D.②③</a:t>
            </a:r>
            <a:endParaRPr lang="zh-CN" altLang="en-US" sz="2700" dirty="0"/>
          </a:p>
        </p:txBody>
      </p:sp>
      <p:sp>
        <p:nvSpPr>
          <p:cNvPr id="4" name="文本框 3"/>
          <p:cNvSpPr txBox="1"/>
          <p:nvPr/>
        </p:nvSpPr>
        <p:spPr>
          <a:xfrm>
            <a:off x="1570399" y="2133052"/>
            <a:ext cx="710565" cy="7067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000" b="1" i="0" u="none" strike="noStrike" kern="1200" cap="none" spc="0" normalizeH="0" baseline="0" noProof="0">
                <a:ln>
                  <a:noFill/>
                </a:ln>
                <a:solidFill>
                  <a:srgbClr val="FF0000"/>
                </a:solidFill>
                <a:effectLst/>
                <a:uLnTx/>
                <a:uFillTx/>
                <a:latin typeface="Arial" panose="020B0604020202020204"/>
                <a:ea typeface="黑体" panose="02010609060101010101" pitchFamily="2" charset="-122"/>
                <a:cs typeface="+mn-cs"/>
              </a:rPr>
              <a:t>C</a:t>
            </a:r>
            <a:endParaRPr kumimoji="0" lang="en-US" altLang="zh-CN" sz="4000" b="1" i="0" u="none" strike="noStrike" kern="1200" cap="none" spc="0" normalizeH="0" baseline="0" noProof="0">
              <a:ln>
                <a:noFill/>
              </a:ln>
              <a:solidFill>
                <a:srgbClr val="FF0000"/>
              </a:solidFill>
              <a:effectLst/>
              <a:uLnTx/>
              <a:uFillTx/>
              <a:latin typeface="Arial" panose="020B0604020202020204"/>
              <a:ea typeface="黑体" panose="02010609060101010101" pitchFamily="2" charset="-122"/>
              <a:cs typeface="+mn-cs"/>
            </a:endParaRPr>
          </a:p>
        </p:txBody>
      </p:sp>
      <p:sp>
        <p:nvSpPr>
          <p:cNvPr id="6" name="TextBox 5"/>
          <p:cNvSpPr txBox="1"/>
          <p:nvPr/>
        </p:nvSpPr>
        <p:spPr>
          <a:xfrm>
            <a:off x="142240" y="44133"/>
            <a:ext cx="2319338" cy="540385"/>
          </a:xfrm>
          <a:prstGeom prst="rect">
            <a:avLst/>
          </a:prstGeom>
          <a:gradFill>
            <a:gsLst>
              <a:gs pos="0">
                <a:schemeClr val="accent5">
                  <a:shade val="51000"/>
                  <a:satMod val="130000"/>
                </a:schemeClr>
              </a:gs>
              <a:gs pos="80000">
                <a:schemeClr val="accent5">
                  <a:shade val="93000"/>
                  <a:satMod val="130000"/>
                </a:schemeClr>
              </a:gs>
              <a:gs pos="100000">
                <a:schemeClr val="accent5">
                  <a:shade val="94000"/>
                  <a:satMod val="135000"/>
                </a:schemeClr>
              </a:gs>
            </a:gsLst>
          </a:gradFill>
          <a:scene3d>
            <a:camera prst="orthographicFront">
              <a:rot lat="0" lon="0" rev="0"/>
            </a:camera>
            <a:lightRig rig="chilly" dir="t"/>
          </a:scene3d>
          <a:sp3d prstMaterial="softEdge">
            <a:bevelT w="63500" h="50800" prst="artDeco"/>
            <a:bevelB w="114300" prst="artDeco"/>
          </a:sp3d>
        </p:spPr>
        <p:style>
          <a:lnRef idx="0">
            <a:schemeClr val="accent5"/>
          </a:lnRef>
          <a:fillRef idx="3">
            <a:schemeClr val="accent5"/>
          </a:fillRef>
          <a:effectRef idx="3">
            <a:schemeClr val="accent5"/>
          </a:effectRef>
          <a:fontRef idx="minor">
            <a:schemeClr val="lt1"/>
          </a:fontRef>
        </p:style>
        <p:txBody>
          <a:bodyPr wrap="square" lIns="33597" tIns="16798" rIns="33597" bIns="16798">
            <a:spAutoFit/>
          </a:bodyPr>
          <a:p>
            <a:pPr defTabSz="815975" fontAlgn="auto">
              <a:spcBef>
                <a:spcPts val="0"/>
              </a:spcBef>
              <a:spcAft>
                <a:spcPts val="0"/>
              </a:spcAft>
              <a:defRPr/>
            </a:pPr>
            <a:r>
              <a:rPr lang="zh-CN" altLang="en-US" sz="3300" b="1" u="none" dirty="0" smtClean="0">
                <a:solidFill>
                  <a:srgbClr val="FF0000"/>
                </a:solidFill>
                <a:latin typeface="华文新魏" pitchFamily="2" charset="-122"/>
                <a:ea typeface="华文新魏" pitchFamily="2" charset="-122"/>
              </a:rPr>
              <a:t>随堂演练</a:t>
            </a:r>
            <a:endParaRPr lang="zh-CN" altLang="en-US" sz="3300" b="1" u="none" dirty="0" smtClean="0">
              <a:solidFill>
                <a:srgbClr val="FF0000"/>
              </a:solidFill>
              <a:latin typeface="华文新魏" pitchFamily="2" charset="-122"/>
              <a:ea typeface="华文新魏"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40790" y="1078865"/>
            <a:ext cx="7358539" cy="3830955"/>
          </a:xfrm>
          <a:prstGeom prst="rect">
            <a:avLst/>
          </a:prstGeom>
          <a:noFill/>
          <a:ln w="9525">
            <a:noFill/>
          </a:ln>
        </p:spPr>
        <p:txBody>
          <a:bodyPr wrap="square">
            <a:spAutoFit/>
          </a:bodyPr>
          <a:p>
            <a:r>
              <a:rPr lang="en-US" altLang="zh-CN" sz="2700" b="1">
                <a:latin typeface="黑体" panose="02010609060101010101" pitchFamily="2" charset="-122"/>
                <a:ea typeface="黑体" panose="02010609060101010101" pitchFamily="2" charset="-122"/>
                <a:cs typeface="黑体" panose="02010609060101010101" pitchFamily="2" charset="-122"/>
              </a:rPr>
              <a:t>1.</a:t>
            </a:r>
            <a:r>
              <a:rPr lang="zh-CN" altLang="en-US" sz="2700" b="1">
                <a:latin typeface="黑体" panose="02010609060101010101" pitchFamily="2" charset="-122"/>
                <a:ea typeface="黑体" panose="02010609060101010101" pitchFamily="2" charset="-122"/>
                <a:cs typeface="黑体" panose="02010609060101010101" pitchFamily="2" charset="-122"/>
                <a:sym typeface="+mn-ea"/>
              </a:rPr>
              <a:t>实现祖国统一的方针是什么？</a:t>
            </a:r>
            <a:endParaRPr lang="zh-CN" altLang="en-US" sz="2700" b="1">
              <a:latin typeface="黑体" panose="02010609060101010101" pitchFamily="2" charset="-122"/>
              <a:ea typeface="黑体" panose="02010609060101010101" pitchFamily="2" charset="-122"/>
              <a:cs typeface="黑体" panose="02010609060101010101" pitchFamily="2" charset="-122"/>
              <a:sym typeface="+mn-ea"/>
            </a:endParaRPr>
          </a:p>
          <a:p>
            <a:r>
              <a:rPr lang="en-US" altLang="zh-CN" sz="2700" b="1">
                <a:latin typeface="黑体" panose="02010609060101010101" pitchFamily="2" charset="-122"/>
                <a:ea typeface="黑体" panose="02010609060101010101" pitchFamily="2" charset="-122"/>
                <a:cs typeface="黑体" panose="02010609060101010101" pitchFamily="2" charset="-122"/>
                <a:sym typeface="+mn-ea"/>
              </a:rPr>
              <a:t>2.</a:t>
            </a:r>
            <a:r>
              <a:rPr lang="zh-CN" altLang="en-US" sz="2700" b="1">
                <a:latin typeface="黑体" panose="02010609060101010101" pitchFamily="2" charset="-122"/>
                <a:ea typeface="黑体" panose="02010609060101010101" pitchFamily="2" charset="-122"/>
                <a:cs typeface="黑体" panose="02010609060101010101" pitchFamily="2" charset="-122"/>
                <a:sym typeface="+mn-ea"/>
              </a:rPr>
              <a:t>“一国两制”的含义是什么？</a:t>
            </a:r>
            <a:endParaRPr lang="zh-CN" altLang="en-US" sz="2700" b="1">
              <a:latin typeface="黑体" panose="02010609060101010101" pitchFamily="2" charset="-122"/>
              <a:ea typeface="黑体" panose="02010609060101010101" pitchFamily="2" charset="-122"/>
              <a:cs typeface="黑体" panose="02010609060101010101" pitchFamily="2" charset="-122"/>
              <a:sym typeface="+mn-ea"/>
            </a:endParaRPr>
          </a:p>
          <a:p>
            <a:r>
              <a:rPr lang="en-US" altLang="zh-CN" sz="2700" b="1">
                <a:latin typeface="黑体" panose="02010609060101010101" pitchFamily="2" charset="-122"/>
                <a:ea typeface="黑体" panose="02010609060101010101" pitchFamily="2" charset="-122"/>
                <a:cs typeface="黑体" panose="02010609060101010101" pitchFamily="2" charset="-122"/>
                <a:sym typeface="+mn-ea"/>
              </a:rPr>
              <a:t>3.</a:t>
            </a:r>
            <a:r>
              <a:rPr sz="2700" b="1">
                <a:latin typeface="黑体" panose="02010609060101010101" pitchFamily="2" charset="-122"/>
                <a:ea typeface="黑体" panose="02010609060101010101" pitchFamily="2" charset="-122"/>
                <a:cs typeface="黑体" panose="02010609060101010101" pitchFamily="2" charset="-122"/>
                <a:sym typeface="+mn-ea"/>
              </a:rPr>
              <a:t>“一国”和“两制”的关系是什么？</a:t>
            </a:r>
            <a:endParaRPr sz="2700" b="1">
              <a:latin typeface="黑体" panose="02010609060101010101" pitchFamily="2" charset="-122"/>
              <a:ea typeface="黑体" panose="02010609060101010101" pitchFamily="2" charset="-122"/>
              <a:cs typeface="黑体" panose="02010609060101010101" pitchFamily="2" charset="-122"/>
              <a:sym typeface="+mn-ea"/>
            </a:endParaRPr>
          </a:p>
          <a:p>
            <a:r>
              <a:rPr lang="en-US" altLang="zh-CN" sz="2700" b="1">
                <a:latin typeface="黑体" panose="02010609060101010101" pitchFamily="2" charset="-122"/>
                <a:ea typeface="黑体" panose="02010609060101010101" pitchFamily="2" charset="-122"/>
                <a:cs typeface="黑体" panose="02010609060101010101" pitchFamily="2" charset="-122"/>
                <a:sym typeface="+mn-ea"/>
              </a:rPr>
              <a:t>4.</a:t>
            </a:r>
            <a:r>
              <a:rPr sz="2700" b="1">
                <a:latin typeface="黑体" panose="02010609060101010101" pitchFamily="2" charset="-122"/>
                <a:ea typeface="黑体" panose="02010609060101010101" pitchFamily="2" charset="-122"/>
                <a:cs typeface="黑体" panose="02010609060101010101" pitchFamily="2" charset="-122"/>
                <a:sym typeface="+mn-ea"/>
              </a:rPr>
              <a:t>“一国两制”的成功实践？</a:t>
            </a:r>
            <a:endParaRPr sz="2700" b="1">
              <a:latin typeface="黑体" panose="02010609060101010101" pitchFamily="2" charset="-122"/>
              <a:ea typeface="黑体" panose="02010609060101010101" pitchFamily="2" charset="-122"/>
              <a:cs typeface="黑体" panose="02010609060101010101" pitchFamily="2" charset="-122"/>
              <a:sym typeface="+mn-ea"/>
            </a:endParaRPr>
          </a:p>
          <a:p>
            <a:r>
              <a:rPr lang="en-US" altLang="zh-CN" sz="2700" b="1">
                <a:latin typeface="黑体" panose="02010609060101010101" pitchFamily="2" charset="-122"/>
                <a:ea typeface="黑体" panose="02010609060101010101" pitchFamily="2" charset="-122"/>
                <a:cs typeface="黑体" panose="02010609060101010101" pitchFamily="2" charset="-122"/>
                <a:sym typeface="+mn-ea"/>
              </a:rPr>
              <a:t>5.我国实施“一国两制”方针的意义？</a:t>
            </a:r>
            <a:endParaRPr lang="en-US" altLang="zh-CN" sz="2700" b="1">
              <a:latin typeface="黑体" panose="02010609060101010101" pitchFamily="2" charset="-122"/>
              <a:ea typeface="黑体" panose="02010609060101010101" pitchFamily="2" charset="-122"/>
              <a:cs typeface="黑体" panose="02010609060101010101" pitchFamily="2" charset="-122"/>
              <a:sym typeface="+mn-ea"/>
            </a:endParaRPr>
          </a:p>
          <a:p>
            <a:r>
              <a:rPr lang="en-US" altLang="zh-CN" sz="2700" b="1">
                <a:latin typeface="黑体" panose="02010609060101010101" pitchFamily="2" charset="-122"/>
                <a:ea typeface="黑体" panose="02010609060101010101" pitchFamily="2" charset="-122"/>
                <a:cs typeface="黑体" panose="02010609060101010101" pitchFamily="2" charset="-122"/>
                <a:sym typeface="+mn-ea"/>
              </a:rPr>
              <a:t>6.</a:t>
            </a:r>
            <a:r>
              <a:rPr sz="2700" b="1">
                <a:latin typeface="黑体" panose="02010609060101010101" pitchFamily="2" charset="-122"/>
                <a:ea typeface="黑体" panose="02010609060101010101" pitchFamily="2" charset="-122"/>
                <a:cs typeface="黑体" panose="02010609060101010101" pitchFamily="2" charset="-122"/>
                <a:sym typeface="+mn-ea"/>
              </a:rPr>
              <a:t>为什么说台湾是中国不可分割的一部分？</a:t>
            </a:r>
            <a:endParaRPr sz="2700" b="1">
              <a:latin typeface="黑体" panose="02010609060101010101" pitchFamily="2" charset="-122"/>
              <a:ea typeface="黑体" panose="02010609060101010101" pitchFamily="2" charset="-122"/>
              <a:cs typeface="黑体" panose="02010609060101010101" pitchFamily="2" charset="-122"/>
              <a:sym typeface="+mn-ea"/>
            </a:endParaRPr>
          </a:p>
          <a:p>
            <a:r>
              <a:rPr lang="en-US" altLang="zh-CN" sz="2700" b="1">
                <a:latin typeface="黑体" panose="02010609060101010101" pitchFamily="2" charset="-122"/>
                <a:ea typeface="黑体" panose="02010609060101010101" pitchFamily="2" charset="-122"/>
                <a:cs typeface="黑体" panose="02010609060101010101" pitchFamily="2" charset="-122"/>
              </a:rPr>
              <a:t>7.解决台湾问题，实现祖国统一的必要性？</a:t>
            </a:r>
            <a:endParaRPr lang="en-US" altLang="zh-CN" sz="2700" b="1">
              <a:latin typeface="黑体" panose="02010609060101010101" pitchFamily="2" charset="-122"/>
              <a:ea typeface="黑体" panose="02010609060101010101" pitchFamily="2" charset="-122"/>
              <a:cs typeface="黑体" panose="02010609060101010101" pitchFamily="2" charset="-122"/>
            </a:endParaRPr>
          </a:p>
          <a:p>
            <a:r>
              <a:rPr lang="en-US" altLang="zh-CN" sz="2700" b="1">
                <a:latin typeface="黑体" panose="02010609060101010101" pitchFamily="2" charset="-122"/>
                <a:ea typeface="黑体" panose="02010609060101010101" pitchFamily="2" charset="-122"/>
                <a:cs typeface="黑体" panose="02010609060101010101" pitchFamily="2" charset="-122"/>
              </a:rPr>
              <a:t>8.怎样解决台湾问题，实现祖国统一大业？</a:t>
            </a:r>
            <a:endParaRPr lang="en-US" altLang="zh-CN" sz="2700" b="1">
              <a:latin typeface="黑体" panose="02010609060101010101" pitchFamily="2" charset="-122"/>
              <a:ea typeface="黑体" panose="02010609060101010101" pitchFamily="2" charset="-122"/>
              <a:cs typeface="黑体" panose="02010609060101010101" pitchFamily="2" charset="-122"/>
            </a:endParaRPr>
          </a:p>
          <a:p>
            <a:endParaRPr sz="2700" b="1">
              <a:latin typeface="黑体" panose="02010609060101010101" pitchFamily="2" charset="-122"/>
              <a:ea typeface="黑体" panose="02010609060101010101" pitchFamily="2" charset="-122"/>
              <a:cs typeface="黑体" panose="02010609060101010101" pitchFamily="2" charset="-122"/>
            </a:endParaRPr>
          </a:p>
        </p:txBody>
      </p:sp>
      <p:sp>
        <p:nvSpPr>
          <p:cNvPr id="6" name="TextBox 5"/>
          <p:cNvSpPr txBox="1"/>
          <p:nvPr/>
        </p:nvSpPr>
        <p:spPr>
          <a:xfrm>
            <a:off x="142240" y="163513"/>
            <a:ext cx="2319338" cy="540385"/>
          </a:xfrm>
          <a:prstGeom prst="rect">
            <a:avLst/>
          </a:prstGeom>
          <a:gradFill>
            <a:gsLst>
              <a:gs pos="0">
                <a:schemeClr val="accent5">
                  <a:shade val="51000"/>
                  <a:satMod val="130000"/>
                </a:schemeClr>
              </a:gs>
              <a:gs pos="80000">
                <a:schemeClr val="accent5">
                  <a:shade val="93000"/>
                  <a:satMod val="130000"/>
                </a:schemeClr>
              </a:gs>
              <a:gs pos="100000">
                <a:schemeClr val="accent5">
                  <a:shade val="94000"/>
                  <a:satMod val="135000"/>
                </a:schemeClr>
              </a:gs>
            </a:gsLst>
          </a:gradFill>
          <a:scene3d>
            <a:camera prst="orthographicFront">
              <a:rot lat="0" lon="0" rev="0"/>
            </a:camera>
            <a:lightRig rig="chilly" dir="t"/>
          </a:scene3d>
          <a:sp3d prstMaterial="softEdge">
            <a:bevelT w="63500" h="50800" prst="artDeco"/>
            <a:bevelB w="114300" prst="artDeco"/>
          </a:sp3d>
        </p:spPr>
        <p:style>
          <a:lnRef idx="0">
            <a:schemeClr val="accent5"/>
          </a:lnRef>
          <a:fillRef idx="3">
            <a:schemeClr val="accent5"/>
          </a:fillRef>
          <a:effectRef idx="3">
            <a:schemeClr val="accent5"/>
          </a:effectRef>
          <a:fontRef idx="minor">
            <a:schemeClr val="lt1"/>
          </a:fontRef>
        </p:style>
        <p:txBody>
          <a:bodyPr wrap="square" lIns="33597" tIns="16798" rIns="33597" bIns="16798">
            <a:spAutoFit/>
          </a:bodyPr>
          <a:p>
            <a:pPr defTabSz="815975" fontAlgn="auto">
              <a:spcBef>
                <a:spcPts val="0"/>
              </a:spcBef>
              <a:spcAft>
                <a:spcPts val="0"/>
              </a:spcAft>
              <a:defRPr/>
            </a:pPr>
            <a:r>
              <a:rPr lang="zh-CN" altLang="en-US" sz="3300" b="1" u="none" dirty="0" smtClean="0">
                <a:solidFill>
                  <a:srgbClr val="FF0000"/>
                </a:solidFill>
                <a:latin typeface="华文新魏" pitchFamily="2" charset="-122"/>
                <a:ea typeface="华文新魏" pitchFamily="2" charset="-122"/>
              </a:rPr>
              <a:t>自主学习</a:t>
            </a:r>
            <a:endParaRPr lang="zh-CN" altLang="en-US" sz="3300" b="1" u="none" dirty="0" smtClean="0">
              <a:solidFill>
                <a:srgbClr val="FF0000"/>
              </a:solidFill>
              <a:latin typeface="华文新魏" pitchFamily="2" charset="-122"/>
              <a:ea typeface="华文新魏" pitchFamily="2" charset="-122"/>
            </a:endParaRP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文本占位符 6147"/>
          <p:cNvSpPr>
            <a:spLocks noGrp="1"/>
          </p:cNvSpPr>
          <p:nvPr>
            <p:ph idx="1"/>
          </p:nvPr>
        </p:nvSpPr>
        <p:spPr>
          <a:xfrm>
            <a:off x="457200" y="826770"/>
            <a:ext cx="8229600" cy="5299710"/>
          </a:xfrm>
        </p:spPr>
        <p:txBody>
          <a:bodyPr anchor="t"/>
          <a:p>
            <a:pPr>
              <a:buNone/>
            </a:pPr>
            <a:r>
              <a:rPr lang="en-US" altLang="zh-CN" dirty="0"/>
              <a:t>                                   </a:t>
            </a:r>
            <a:endParaRPr lang="en-US" altLang="zh-CN" dirty="0"/>
          </a:p>
        </p:txBody>
      </p:sp>
      <p:sp>
        <p:nvSpPr>
          <p:cNvPr id="6" name="TextBox 5"/>
          <p:cNvSpPr txBox="1"/>
          <p:nvPr/>
        </p:nvSpPr>
        <p:spPr>
          <a:xfrm>
            <a:off x="142240" y="163513"/>
            <a:ext cx="2319338" cy="540385"/>
          </a:xfrm>
          <a:prstGeom prst="rect">
            <a:avLst/>
          </a:prstGeom>
          <a:gradFill>
            <a:gsLst>
              <a:gs pos="0">
                <a:schemeClr val="accent5">
                  <a:shade val="51000"/>
                  <a:satMod val="130000"/>
                </a:schemeClr>
              </a:gs>
              <a:gs pos="80000">
                <a:schemeClr val="accent5">
                  <a:shade val="93000"/>
                  <a:satMod val="130000"/>
                </a:schemeClr>
              </a:gs>
              <a:gs pos="100000">
                <a:schemeClr val="accent5">
                  <a:shade val="94000"/>
                  <a:satMod val="135000"/>
                </a:schemeClr>
              </a:gs>
            </a:gsLst>
          </a:gradFill>
          <a:scene3d>
            <a:camera prst="orthographicFront">
              <a:rot lat="0" lon="0" rev="0"/>
            </a:camera>
            <a:lightRig rig="chilly" dir="t"/>
          </a:scene3d>
          <a:sp3d prstMaterial="softEdge">
            <a:bevelT w="63500" h="50800" prst="artDeco"/>
            <a:bevelB w="114300" prst="artDeco"/>
          </a:sp3d>
        </p:spPr>
        <p:style>
          <a:lnRef idx="0">
            <a:schemeClr val="accent5"/>
          </a:lnRef>
          <a:fillRef idx="3">
            <a:schemeClr val="accent5"/>
          </a:fillRef>
          <a:effectRef idx="3">
            <a:schemeClr val="accent5"/>
          </a:effectRef>
          <a:fontRef idx="minor">
            <a:schemeClr val="lt1"/>
          </a:fontRef>
        </p:style>
        <p:txBody>
          <a:bodyPr wrap="square" lIns="33597" tIns="16798" rIns="33597" bIns="16798">
            <a:spAutoFit/>
          </a:bodyPr>
          <a:p>
            <a:pPr defTabSz="815975" fontAlgn="auto">
              <a:spcBef>
                <a:spcPts val="0"/>
              </a:spcBef>
              <a:spcAft>
                <a:spcPts val="0"/>
              </a:spcAft>
              <a:defRPr/>
            </a:pPr>
            <a:r>
              <a:rPr lang="zh-CN" altLang="en-US" sz="3300" b="1" u="none" dirty="0" smtClean="0">
                <a:solidFill>
                  <a:srgbClr val="FF0000"/>
                </a:solidFill>
                <a:latin typeface="华文新魏" pitchFamily="2" charset="-122"/>
                <a:ea typeface="华文新魏" pitchFamily="2" charset="-122"/>
              </a:rPr>
              <a:t>新知讲解</a:t>
            </a:r>
            <a:endParaRPr lang="zh-CN" altLang="en-US" sz="3300" b="1" u="none" dirty="0" smtClean="0">
              <a:solidFill>
                <a:srgbClr val="FF0000"/>
              </a:solidFill>
              <a:latin typeface="华文新魏" pitchFamily="2" charset="-122"/>
              <a:ea typeface="华文新魏" pitchFamily="2" charset="-122"/>
            </a:endParaRPr>
          </a:p>
        </p:txBody>
      </p:sp>
      <p:sp>
        <p:nvSpPr>
          <p:cNvPr id="4" name="文本框 3"/>
          <p:cNvSpPr txBox="1"/>
          <p:nvPr/>
        </p:nvSpPr>
        <p:spPr>
          <a:xfrm>
            <a:off x="1108710" y="1978660"/>
            <a:ext cx="6482715" cy="1106805"/>
          </a:xfrm>
          <a:prstGeom prst="rect">
            <a:avLst/>
          </a:prstGeom>
          <a:solidFill>
            <a:schemeClr val="hlink"/>
          </a:solidFill>
          <a:ln w="9525">
            <a:noFill/>
          </a:ln>
        </p:spPr>
        <p:txBody>
          <a:bodyPr wrap="square">
            <a:spAutoFit/>
          </a:bodyPr>
          <a:p>
            <a:pPr algn="ctr">
              <a:spcBef>
                <a:spcPct val="50000"/>
              </a:spcBef>
            </a:pPr>
            <a:r>
              <a:rPr lang="zh-CN" altLang="en-US" sz="6600" b="1" dirty="0">
                <a:solidFill>
                  <a:schemeClr val="bg1"/>
                </a:solidFill>
                <a:latin typeface="Times New Roman" panose="02020603050405020304" pitchFamily="2" charset="0"/>
                <a:ea typeface="华文行楷" pitchFamily="2" charset="-122"/>
              </a:rPr>
              <a:t>一、</a:t>
            </a:r>
            <a:r>
              <a:rPr lang="en-US" altLang="zh-CN" sz="6600" b="1" dirty="0">
                <a:solidFill>
                  <a:schemeClr val="bg1"/>
                </a:solidFill>
                <a:latin typeface="Times New Roman" panose="02020603050405020304" pitchFamily="2" charset="0"/>
                <a:ea typeface="华文行楷" pitchFamily="2" charset="-122"/>
              </a:rPr>
              <a:t>“</a:t>
            </a:r>
            <a:r>
              <a:rPr lang="zh-CN" altLang="en-US" sz="6600" b="1" dirty="0">
                <a:solidFill>
                  <a:schemeClr val="bg1"/>
                </a:solidFill>
                <a:latin typeface="Times New Roman" panose="02020603050405020304" pitchFamily="2" charset="0"/>
                <a:ea typeface="华文行楷" pitchFamily="2" charset="-122"/>
                <a:sym typeface="+mn-ea"/>
              </a:rPr>
              <a:t>一国两制</a:t>
            </a:r>
            <a:r>
              <a:rPr lang="en-US" altLang="zh-CN" sz="6600" b="1" dirty="0">
                <a:solidFill>
                  <a:schemeClr val="bg1"/>
                </a:solidFill>
                <a:latin typeface="Times New Roman" panose="02020603050405020304" pitchFamily="2" charset="0"/>
                <a:ea typeface="华文行楷" pitchFamily="2" charset="-122"/>
              </a:rPr>
              <a:t>”</a:t>
            </a:r>
            <a:r>
              <a:rPr lang="zh-CN" altLang="en-US" sz="6600" dirty="0">
                <a:solidFill>
                  <a:srgbClr val="0000CC"/>
                </a:solidFill>
                <a:latin typeface="华文楷体" pitchFamily="2" charset="-122"/>
                <a:ea typeface="华文楷体" pitchFamily="2" charset="-122"/>
                <a:cs typeface="+mj-cs"/>
                <a:sym typeface="+mn-ea"/>
              </a:rPr>
              <a:t> </a:t>
            </a:r>
            <a:endParaRPr lang="zh-CN" altLang="en-US" sz="6600" b="1" dirty="0">
              <a:solidFill>
                <a:srgbClr val="0000CC"/>
              </a:solidFill>
              <a:latin typeface="华文楷体" pitchFamily="2" charset="-122"/>
              <a:ea typeface="华文楷体" pitchFamily="2" charset="-122"/>
              <a:cs typeface="+mj-cs"/>
              <a:sym typeface="+mn-ea"/>
            </a:endParaRPr>
          </a:p>
        </p:txBody>
      </p:sp>
      <p:sp>
        <p:nvSpPr>
          <p:cNvPr id="5" name="文本框 4"/>
          <p:cNvSpPr txBox="1"/>
          <p:nvPr/>
        </p:nvSpPr>
        <p:spPr>
          <a:xfrm>
            <a:off x="755650" y="4021455"/>
            <a:ext cx="8183880" cy="1322070"/>
          </a:xfrm>
          <a:prstGeom prst="rect">
            <a:avLst/>
          </a:prstGeom>
          <a:noFill/>
          <a:ln w="9525">
            <a:noFill/>
          </a:ln>
        </p:spPr>
        <p:txBody>
          <a:bodyPr wrap="square">
            <a:spAutoFit/>
          </a:bodyPr>
          <a:p>
            <a:r>
              <a:rPr lang="zh-CN" sz="4000" b="1">
                <a:ln w="22225">
                  <a:solidFill>
                    <a:schemeClr val="accent2"/>
                  </a:solidFill>
                  <a:prstDash val="solid"/>
                </a:ln>
                <a:solidFill>
                  <a:srgbClr val="FF0066"/>
                </a:solidFill>
                <a:effectLst/>
                <a:ea typeface="宋体" panose="02010600030101010101" pitchFamily="2" charset="-122"/>
              </a:rPr>
              <a:t>实现祖国统一的方针：</a:t>
            </a:r>
            <a:endParaRPr lang="zh-CN" sz="4000" b="1">
              <a:ln w="22225">
                <a:solidFill>
                  <a:schemeClr val="accent2"/>
                </a:solidFill>
                <a:prstDash val="solid"/>
              </a:ln>
              <a:solidFill>
                <a:schemeClr val="accent2">
                  <a:lumMod val="40000"/>
                  <a:lumOff val="60000"/>
                </a:schemeClr>
              </a:solidFill>
              <a:effectLst/>
              <a:ea typeface="宋体" panose="02010600030101010101" pitchFamily="2" charset="-122"/>
            </a:endParaRPr>
          </a:p>
          <a:p>
            <a:r>
              <a:rPr lang="zh-CN" sz="4000" b="1">
                <a:ln w="22225">
                  <a:solidFill>
                    <a:schemeClr val="accent2"/>
                  </a:solidFill>
                  <a:prstDash val="solid"/>
                </a:ln>
                <a:solidFill>
                  <a:schemeClr val="accent2">
                    <a:lumMod val="40000"/>
                    <a:lumOff val="60000"/>
                  </a:schemeClr>
                </a:solidFill>
                <a:effectLst/>
                <a:ea typeface="宋体" panose="02010600030101010101" pitchFamily="2" charset="-122"/>
              </a:rPr>
              <a:t>                   </a:t>
            </a:r>
            <a:r>
              <a:rPr lang="zh-CN" sz="4000" b="1">
                <a:ln w="22225">
                  <a:solidFill>
                    <a:schemeClr val="accent2"/>
                  </a:solidFill>
                  <a:prstDash val="solid"/>
                </a:ln>
                <a:solidFill>
                  <a:srgbClr val="FF0000"/>
                </a:solidFill>
                <a:effectLst/>
                <a:ea typeface="宋体" panose="02010600030101010101" pitchFamily="2" charset="-122"/>
              </a:rPr>
              <a:t> </a:t>
            </a:r>
            <a:r>
              <a:rPr lang="en-US" altLang="zh-CN" sz="4000" b="1">
                <a:ln w="22225">
                  <a:solidFill>
                    <a:schemeClr val="accent2"/>
                  </a:solidFill>
                  <a:prstDash val="solid"/>
                </a:ln>
                <a:solidFill>
                  <a:srgbClr val="FF0000"/>
                </a:solidFill>
                <a:effectLst/>
                <a:ea typeface="宋体" panose="02010600030101010101" pitchFamily="2" charset="-122"/>
              </a:rPr>
              <a:t>“</a:t>
            </a:r>
            <a:r>
              <a:rPr lang="zh-CN" sz="4000" b="1">
                <a:ln w="22225">
                  <a:solidFill>
                    <a:schemeClr val="accent2"/>
                  </a:solidFill>
                  <a:prstDash val="solid"/>
                </a:ln>
                <a:solidFill>
                  <a:srgbClr val="FF0000"/>
                </a:solidFill>
                <a:effectLst/>
                <a:sym typeface="+mn-ea"/>
              </a:rPr>
              <a:t>和平统一，一国两制</a:t>
            </a:r>
            <a:r>
              <a:rPr lang="en-US" altLang="zh-CN" sz="4000" b="1">
                <a:ln w="22225">
                  <a:solidFill>
                    <a:schemeClr val="accent2"/>
                  </a:solidFill>
                  <a:prstDash val="solid"/>
                </a:ln>
                <a:solidFill>
                  <a:srgbClr val="FF0000"/>
                </a:solidFill>
                <a:effectLst/>
                <a:ea typeface="宋体" panose="02010600030101010101" pitchFamily="2" charset="-122"/>
              </a:rPr>
              <a:t>”</a:t>
            </a:r>
            <a:endParaRPr lang="en-US" altLang="zh-CN" sz="4000" b="1">
              <a:ln w="22225">
                <a:solidFill>
                  <a:schemeClr val="accent2"/>
                </a:solidFill>
                <a:prstDash val="solid"/>
              </a:ln>
              <a:solidFill>
                <a:srgbClr val="FF0000"/>
              </a:solidFill>
              <a:effectLst/>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42" name="Picture 2" descr="4"/>
          <p:cNvPicPr>
            <a:picLocks noChangeAspect="1"/>
          </p:cNvPicPr>
          <p:nvPr/>
        </p:nvPicPr>
        <p:blipFill>
          <a:blip r:embed="rId1"/>
          <a:stretch>
            <a:fillRect/>
          </a:stretch>
        </p:blipFill>
        <p:spPr>
          <a:xfrm>
            <a:off x="6934200" y="4648200"/>
            <a:ext cx="2209800" cy="2209800"/>
          </a:xfrm>
          <a:prstGeom prst="rect">
            <a:avLst/>
          </a:prstGeom>
          <a:noFill/>
          <a:ln w="9525">
            <a:noFill/>
          </a:ln>
        </p:spPr>
      </p:pic>
      <p:sp>
        <p:nvSpPr>
          <p:cNvPr id="11267" name="AutoShape 3"/>
          <p:cNvSpPr/>
          <p:nvPr/>
        </p:nvSpPr>
        <p:spPr>
          <a:xfrm>
            <a:off x="250825" y="549275"/>
            <a:ext cx="8532813" cy="3960813"/>
          </a:xfrm>
          <a:prstGeom prst="cloudCallout">
            <a:avLst>
              <a:gd name="adj1" fmla="val 26912"/>
              <a:gd name="adj2" fmla="val 66995"/>
            </a:avLst>
          </a:prstGeom>
          <a:solidFill>
            <a:srgbClr val="FFFFFF"/>
          </a:solidFill>
          <a:ln w="9525" cap="flat" cmpd="sng">
            <a:solidFill>
              <a:srgbClr val="CC3300"/>
            </a:solidFill>
            <a:prstDash val="solid"/>
            <a:headEnd type="none" w="med" len="med"/>
            <a:tailEnd type="none" w="med" len="med"/>
          </a:ln>
        </p:spPr>
        <p:txBody>
          <a:bodyPr anchor="ctr"/>
          <a:p>
            <a:r>
              <a:rPr lang="zh-CN" altLang="en-US" sz="3600" b="1" dirty="0">
                <a:solidFill>
                  <a:srgbClr val="990000"/>
                </a:solidFill>
                <a:latin typeface="Times New Roman" panose="02020603050405020304" pitchFamily="2" charset="0"/>
                <a:ea typeface="华文新魏" pitchFamily="2" charset="-122"/>
              </a:rPr>
              <a:t>    </a:t>
            </a:r>
            <a:endParaRPr lang="zh-CN" altLang="en-US" sz="3600" b="1" dirty="0">
              <a:solidFill>
                <a:srgbClr val="990000"/>
              </a:solidFill>
              <a:latin typeface="Times New Roman" panose="02020603050405020304" pitchFamily="2" charset="0"/>
              <a:ea typeface="华文新魏" pitchFamily="2" charset="-122"/>
            </a:endParaRPr>
          </a:p>
        </p:txBody>
      </p:sp>
      <p:sp>
        <p:nvSpPr>
          <p:cNvPr id="11268" name="Rectangle 4"/>
          <p:cNvSpPr/>
          <p:nvPr/>
        </p:nvSpPr>
        <p:spPr>
          <a:xfrm>
            <a:off x="755650" y="1412875"/>
            <a:ext cx="7561263" cy="1554163"/>
          </a:xfrm>
          <a:prstGeom prst="rect">
            <a:avLst/>
          </a:prstGeom>
          <a:noFill/>
          <a:ln w="9525">
            <a:noFill/>
          </a:ln>
        </p:spPr>
        <p:txBody>
          <a:bodyPr>
            <a:spAutoFit/>
          </a:bodyPr>
          <a:p>
            <a:r>
              <a:rPr lang="zh-CN" altLang="en-US" sz="3200" b="1" dirty="0">
                <a:solidFill>
                  <a:schemeClr val="tx1"/>
                </a:solidFill>
                <a:latin typeface="Times New Roman" panose="02020603050405020304" pitchFamily="2" charset="0"/>
                <a:ea typeface="隶书" pitchFamily="1" charset="-122"/>
              </a:rPr>
              <a:t>      “ </a:t>
            </a:r>
            <a:r>
              <a:rPr lang="zh-CN" altLang="en-US" sz="3200" b="1" dirty="0">
                <a:solidFill>
                  <a:schemeClr val="tx1"/>
                </a:solidFill>
                <a:latin typeface="隶书" pitchFamily="1" charset="-122"/>
                <a:ea typeface="隶书" pitchFamily="1" charset="-122"/>
              </a:rPr>
              <a:t>一国两制</a:t>
            </a:r>
            <a:r>
              <a:rPr lang="zh-CN" altLang="en-US" sz="3200" b="1" dirty="0">
                <a:solidFill>
                  <a:schemeClr val="tx1"/>
                </a:solidFill>
                <a:latin typeface="Times New Roman" panose="02020603050405020304" pitchFamily="2" charset="0"/>
                <a:ea typeface="隶书" pitchFamily="1" charset="-122"/>
              </a:rPr>
              <a:t>” </a:t>
            </a:r>
            <a:r>
              <a:rPr lang="zh-CN" altLang="en-US" sz="3200" b="1" dirty="0">
                <a:solidFill>
                  <a:schemeClr val="tx1"/>
                </a:solidFill>
                <a:latin typeface="隶书" pitchFamily="1" charset="-122"/>
                <a:ea typeface="隶书" pitchFamily="1" charset="-122"/>
              </a:rPr>
              <a:t>的构想首先是针对什么问题提出来的？是谁首次完整的表述了这一构想？</a:t>
            </a:r>
            <a:endParaRPr lang="zh-CN" altLang="en-US" sz="3200" b="1" dirty="0">
              <a:solidFill>
                <a:schemeClr val="tx1"/>
              </a:solidFill>
              <a:latin typeface="隶书" pitchFamily="1" charset="-122"/>
              <a:ea typeface="隶书" pitchFamily="1" charset="-122"/>
            </a:endParaRPr>
          </a:p>
        </p:txBody>
      </p:sp>
      <p:sp>
        <p:nvSpPr>
          <p:cNvPr id="11272" name="Text Box 8"/>
          <p:cNvSpPr txBox="1"/>
          <p:nvPr/>
        </p:nvSpPr>
        <p:spPr>
          <a:xfrm>
            <a:off x="5364163" y="4221163"/>
            <a:ext cx="2470150" cy="641350"/>
          </a:xfrm>
          <a:prstGeom prst="rect">
            <a:avLst/>
          </a:prstGeom>
          <a:noFill/>
          <a:ln w="9525">
            <a:noFill/>
          </a:ln>
        </p:spPr>
        <p:txBody>
          <a:bodyPr wrap="none">
            <a:spAutoFit/>
          </a:bodyPr>
          <a:p>
            <a:pPr>
              <a:spcBef>
                <a:spcPct val="50000"/>
              </a:spcBef>
            </a:pPr>
            <a:r>
              <a:rPr lang="zh-CN" altLang="en-US" sz="3600" dirty="0">
                <a:solidFill>
                  <a:srgbClr val="993300"/>
                </a:solidFill>
                <a:latin typeface="华文行楷" pitchFamily="2" charset="-122"/>
                <a:ea typeface="华文行楷" pitchFamily="2" charset="-122"/>
              </a:rPr>
              <a:t>你知道吗？</a:t>
            </a:r>
            <a:endParaRPr lang="zh-CN" altLang="en-US" sz="3600" dirty="0">
              <a:solidFill>
                <a:srgbClr val="993300"/>
              </a:solidFill>
              <a:latin typeface="华文行楷" pitchFamily="2" charset="-122"/>
              <a:ea typeface="华文行楷" pitchFamily="2" charset="-122"/>
            </a:endParaRPr>
          </a:p>
        </p:txBody>
      </p:sp>
      <p:sp>
        <p:nvSpPr>
          <p:cNvPr id="11273" name="Text Box 9"/>
          <p:cNvSpPr txBox="1"/>
          <p:nvPr/>
        </p:nvSpPr>
        <p:spPr>
          <a:xfrm>
            <a:off x="2195513" y="3213100"/>
            <a:ext cx="3841750" cy="641350"/>
          </a:xfrm>
          <a:prstGeom prst="rect">
            <a:avLst/>
          </a:prstGeom>
          <a:noFill/>
          <a:ln w="9525">
            <a:noFill/>
          </a:ln>
        </p:spPr>
        <p:txBody>
          <a:bodyPr wrap="none">
            <a:spAutoFit/>
          </a:bodyPr>
          <a:p>
            <a:pPr>
              <a:spcBef>
                <a:spcPct val="50000"/>
              </a:spcBef>
            </a:pPr>
            <a:r>
              <a:rPr lang="zh-CN" altLang="en-US" sz="3600" b="1" dirty="0">
                <a:solidFill>
                  <a:schemeClr val="tx1"/>
                </a:solidFill>
                <a:latin typeface="华文宋体" pitchFamily="2" charset="-122"/>
                <a:ea typeface="华文宋体" pitchFamily="2" charset="-122"/>
              </a:rPr>
              <a:t>台湾问题    邓小平</a:t>
            </a:r>
            <a:endParaRPr lang="zh-CN" altLang="en-US" sz="3600" b="1" dirty="0">
              <a:solidFill>
                <a:schemeClr val="tx1"/>
              </a:solidFill>
              <a:latin typeface="华文宋体" pitchFamily="2" charset="-122"/>
              <a:ea typeface="华文宋体" pitchFamily="2" charset="-122"/>
            </a:endParaRPr>
          </a:p>
        </p:txBody>
      </p:sp>
      <p:sp>
        <p:nvSpPr>
          <p:cNvPr id="6" name="TextBox 5"/>
          <p:cNvSpPr txBox="1"/>
          <p:nvPr/>
        </p:nvSpPr>
        <p:spPr>
          <a:xfrm>
            <a:off x="142240" y="163513"/>
            <a:ext cx="2319338" cy="540385"/>
          </a:xfrm>
          <a:prstGeom prst="rect">
            <a:avLst/>
          </a:prstGeom>
          <a:gradFill>
            <a:gsLst>
              <a:gs pos="0">
                <a:schemeClr val="accent5">
                  <a:shade val="51000"/>
                  <a:satMod val="130000"/>
                </a:schemeClr>
              </a:gs>
              <a:gs pos="80000">
                <a:schemeClr val="accent5">
                  <a:shade val="93000"/>
                  <a:satMod val="130000"/>
                </a:schemeClr>
              </a:gs>
              <a:gs pos="100000">
                <a:schemeClr val="accent5">
                  <a:shade val="94000"/>
                  <a:satMod val="135000"/>
                </a:schemeClr>
              </a:gs>
            </a:gsLst>
          </a:gradFill>
          <a:scene3d>
            <a:camera prst="orthographicFront">
              <a:rot lat="0" lon="0" rev="0"/>
            </a:camera>
            <a:lightRig rig="chilly" dir="t"/>
          </a:scene3d>
          <a:sp3d prstMaterial="softEdge">
            <a:bevelT w="63500" h="50800" prst="artDeco"/>
            <a:bevelB w="114300" prst="artDeco"/>
          </a:sp3d>
        </p:spPr>
        <p:style>
          <a:lnRef idx="0">
            <a:schemeClr val="accent5"/>
          </a:lnRef>
          <a:fillRef idx="3">
            <a:schemeClr val="accent5"/>
          </a:fillRef>
          <a:effectRef idx="3">
            <a:schemeClr val="accent5"/>
          </a:effectRef>
          <a:fontRef idx="minor">
            <a:schemeClr val="lt1"/>
          </a:fontRef>
        </p:style>
        <p:txBody>
          <a:bodyPr wrap="square" lIns="33597" tIns="16798" rIns="33597" bIns="16798">
            <a:spAutoFit/>
          </a:bodyPr>
          <a:p>
            <a:pPr defTabSz="815975" fontAlgn="auto">
              <a:spcBef>
                <a:spcPts val="0"/>
              </a:spcBef>
              <a:spcAft>
                <a:spcPts val="0"/>
              </a:spcAft>
              <a:defRPr/>
            </a:pPr>
            <a:r>
              <a:rPr lang="zh-CN" altLang="en-US" sz="3300" b="1" u="none" dirty="0" smtClean="0">
                <a:solidFill>
                  <a:srgbClr val="FF0000"/>
                </a:solidFill>
                <a:latin typeface="华文新魏" pitchFamily="2" charset="-122"/>
                <a:ea typeface="华文新魏" pitchFamily="2" charset="-122"/>
              </a:rPr>
              <a:t>新知讲解</a:t>
            </a:r>
            <a:endParaRPr lang="zh-CN" altLang="en-US" sz="3300" b="1" u="none" dirty="0" smtClean="0">
              <a:solidFill>
                <a:srgbClr val="FF0000"/>
              </a:solidFill>
              <a:latin typeface="华文新魏" pitchFamily="2" charset="-122"/>
              <a:ea typeface="华文新魏" pitchFamily="2" charset="-122"/>
            </a:endParaRP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72">
                                            <p:txEl>
                                              <p:charRg st="0" end="6"/>
                                            </p:txEl>
                                          </p:spTgt>
                                        </p:tgtEl>
                                        <p:attrNameLst>
                                          <p:attrName>style.visibility</p:attrName>
                                        </p:attrNameLst>
                                      </p:cBhvr>
                                      <p:to>
                                        <p:strVal val="visible"/>
                                      </p:to>
                                    </p:set>
                                  </p:childTnLst>
                                </p:cTn>
                              </p:par>
                            </p:childTnLst>
                          </p:cTn>
                        </p:par>
                        <p:par>
                          <p:cTn id="7" fill="hold">
                            <p:stCondLst>
                              <p:cond delay="0"/>
                            </p:stCondLst>
                            <p:childTnLst>
                              <p:par>
                                <p:cTn id="8" presetID="16" presetClass="entr" presetSubtype="42" fill="hold" grpId="0" nodeType="afterEffect">
                                  <p:stCondLst>
                                    <p:cond delay="0"/>
                                  </p:stCondLst>
                                  <p:childTnLst>
                                    <p:set>
                                      <p:cBhvr>
                                        <p:cTn id="9" dur="1" fill="hold">
                                          <p:stCondLst>
                                            <p:cond delay="0"/>
                                          </p:stCondLst>
                                        </p:cTn>
                                        <p:tgtEl>
                                          <p:spTgt spid="11267"/>
                                        </p:tgtEl>
                                        <p:attrNameLst>
                                          <p:attrName>style.visibility</p:attrName>
                                        </p:attrNameLst>
                                      </p:cBhvr>
                                      <p:to>
                                        <p:strVal val="visible"/>
                                      </p:to>
                                    </p:set>
                                    <p:animEffect transition="in" filter="barn(outHorizontal)">
                                      <p:cBhvr>
                                        <p:cTn id="10" dur="500"/>
                                        <p:tgtEl>
                                          <p:spTgt spid="11267"/>
                                        </p:tgtEl>
                                      </p:cBhvr>
                                    </p:animEffect>
                                  </p:childTnLst>
                                </p:cTn>
                              </p:par>
                            </p:childTnLst>
                          </p:cTn>
                        </p:par>
                        <p:par>
                          <p:cTn id="11" fill="hold">
                            <p:stCondLst>
                              <p:cond delay="500"/>
                            </p:stCondLst>
                            <p:childTnLst>
                              <p:par>
                                <p:cTn id="12" presetID="29" presetClass="entr" presetSubtype="0" fill="hold" grpId="0" nodeType="afterEffect">
                                  <p:stCondLst>
                                    <p:cond delay="0"/>
                                  </p:stCondLst>
                                  <p:iterate type="lt">
                                    <p:tmAbs val="0"/>
                                  </p:iterate>
                                  <p:childTnLst>
                                    <p:set>
                                      <p:cBhvr>
                                        <p:cTn id="13" dur="1" fill="hold">
                                          <p:stCondLst>
                                            <p:cond delay="0"/>
                                          </p:stCondLst>
                                        </p:cTn>
                                        <p:tgtEl>
                                          <p:spTgt spid="11268"/>
                                        </p:tgtEl>
                                        <p:attrNameLst>
                                          <p:attrName>style.visibility</p:attrName>
                                        </p:attrNameLst>
                                      </p:cBhvr>
                                      <p:to>
                                        <p:strVal val="visible"/>
                                      </p:to>
                                    </p:set>
                                    <p:anim calcmode="lin" valueType="num">
                                      <p:cBhvr>
                                        <p:cTn id="14" dur="1000" fill="hold"/>
                                        <p:tgtEl>
                                          <p:spTgt spid="11268"/>
                                        </p:tgtEl>
                                        <p:attrNameLst>
                                          <p:attrName>ppt_x</p:attrName>
                                        </p:attrNameLst>
                                      </p:cBhvr>
                                      <p:tavLst>
                                        <p:tav tm="0">
                                          <p:val>
                                            <p:strVal val="#ppt_x-.2"/>
                                          </p:val>
                                        </p:tav>
                                        <p:tav tm="100000">
                                          <p:val>
                                            <p:strVal val="#ppt_x"/>
                                          </p:val>
                                        </p:tav>
                                      </p:tavLst>
                                    </p:anim>
                                    <p:anim calcmode="lin" valueType="num">
                                      <p:cBhvr>
                                        <p:cTn id="15" dur="1000" fill="hold"/>
                                        <p:tgtEl>
                                          <p:spTgt spid="11268"/>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1268"/>
                                        </p:tgtEl>
                                      </p:cBhvr>
                                    </p:animEffect>
                                  </p:childTnLst>
                                </p:cTn>
                              </p:par>
                            </p:childTnLst>
                          </p:cTn>
                        </p:par>
                      </p:childTnLst>
                    </p:cTn>
                  </p:par>
                  <p:par>
                    <p:cTn id="17" fill="hold">
                      <p:stCondLst>
                        <p:cond delay="indefinite"/>
                      </p:stCondLst>
                      <p:childTnLst>
                        <p:par>
                          <p:cTn id="18" fill="hold">
                            <p:stCondLst>
                              <p:cond delay="0"/>
                            </p:stCondLst>
                            <p:childTnLst>
                              <p:par>
                                <p:cTn id="19" presetID="17" presetClass="entr" presetSubtype="10" fill="hold" nodeType="clickEffect">
                                  <p:stCondLst>
                                    <p:cond delay="0"/>
                                  </p:stCondLst>
                                  <p:childTnLst>
                                    <p:set>
                                      <p:cBhvr>
                                        <p:cTn id="20" dur="1" fill="hold">
                                          <p:stCondLst>
                                            <p:cond delay="0"/>
                                          </p:stCondLst>
                                        </p:cTn>
                                        <p:tgtEl>
                                          <p:spTgt spid="11273">
                                            <p:txEl>
                                              <p:charRg st="0" end="12"/>
                                            </p:txEl>
                                          </p:spTgt>
                                        </p:tgtEl>
                                        <p:attrNameLst>
                                          <p:attrName>style.visibility</p:attrName>
                                        </p:attrNameLst>
                                      </p:cBhvr>
                                      <p:to>
                                        <p:strVal val="visible"/>
                                      </p:to>
                                    </p:set>
                                    <p:anim calcmode="lin" valueType="num">
                                      <p:cBhvr>
                                        <p:cTn id="21" dur="500" fill="hold"/>
                                        <p:tgtEl>
                                          <p:spTgt spid="11273">
                                            <p:txEl>
                                              <p:charRg st="0" end="12"/>
                                            </p:txEl>
                                          </p:spTgt>
                                        </p:tgtEl>
                                        <p:attrNameLst>
                                          <p:attrName>ppt_w</p:attrName>
                                        </p:attrNameLst>
                                      </p:cBhvr>
                                      <p:tavLst>
                                        <p:tav tm="0">
                                          <p:val>
                                            <p:fltVal val="0.000000"/>
                                          </p:val>
                                        </p:tav>
                                        <p:tav tm="100000">
                                          <p:val>
                                            <p:strVal val="#ppt_w"/>
                                          </p:val>
                                        </p:tav>
                                      </p:tavLst>
                                    </p:anim>
                                    <p:anim calcmode="lin" valueType="num">
                                      <p:cBhvr>
                                        <p:cTn id="22" dur="500" fill="hold"/>
                                        <p:tgtEl>
                                          <p:spTgt spid="11273">
                                            <p:txEl>
                                              <p:charRg st="0" end="1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ldLvl="0" animBg="1"/>
      <p:bldP spid="1126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Text Box 2"/>
          <p:cNvSpPr txBox="1"/>
          <p:nvPr/>
        </p:nvSpPr>
        <p:spPr>
          <a:xfrm>
            <a:off x="918210" y="2327275"/>
            <a:ext cx="7307263" cy="1568450"/>
          </a:xfrm>
          <a:prstGeom prst="rect">
            <a:avLst/>
          </a:prstGeom>
          <a:noFill/>
          <a:ln w="9525">
            <a:noFill/>
          </a:ln>
        </p:spPr>
        <p:txBody>
          <a:bodyPr>
            <a:spAutoFit/>
          </a:bodyPr>
          <a:p>
            <a:pPr>
              <a:spcBef>
                <a:spcPct val="50000"/>
              </a:spcBef>
            </a:pPr>
            <a:r>
              <a:rPr lang="zh-CN" altLang="en-US" sz="3600" dirty="0">
                <a:solidFill>
                  <a:srgbClr val="99CCFF"/>
                </a:solidFill>
                <a:latin typeface="Arial" panose="020B0604020202020204" pitchFamily="34" charset="0"/>
              </a:rPr>
              <a:t>      </a:t>
            </a:r>
            <a:r>
              <a:rPr lang="zh-CN" altLang="en-US" sz="3600" b="1" dirty="0">
                <a:solidFill>
                  <a:srgbClr val="FF6600"/>
                </a:solidFill>
                <a:latin typeface="Arial" panose="020B0604020202020204" pitchFamily="34" charset="0"/>
                <a:ea typeface="隶书" pitchFamily="1" charset="-122"/>
              </a:rPr>
              <a:t>“一国两制”思想的形成经历了一个怎样的过程呢？</a:t>
            </a:r>
            <a:r>
              <a:rPr lang="zh-CN" altLang="en-US" sz="2400" b="1" dirty="0">
                <a:solidFill>
                  <a:schemeClr val="tx1"/>
                </a:solidFill>
                <a:latin typeface="Arial" panose="020B0604020202020204" pitchFamily="34" charset="0"/>
                <a:ea typeface="隶书" pitchFamily="1" charset="-122"/>
              </a:rPr>
              <a:t>阅读课本</a:t>
            </a:r>
            <a:r>
              <a:rPr lang="en-US" altLang="zh-CN" sz="2400" b="1" dirty="0">
                <a:solidFill>
                  <a:schemeClr val="tx1"/>
                </a:solidFill>
                <a:latin typeface="Arial" panose="020B0604020202020204" pitchFamily="34" charset="0"/>
                <a:ea typeface="隶书" pitchFamily="1" charset="-122"/>
              </a:rPr>
              <a:t>62</a:t>
            </a:r>
            <a:r>
              <a:rPr lang="zh-CN" altLang="en-US" sz="2400" b="1" dirty="0">
                <a:solidFill>
                  <a:schemeClr val="tx1"/>
                </a:solidFill>
                <a:latin typeface="Arial" panose="020B0604020202020204" pitchFamily="34" charset="0"/>
                <a:ea typeface="隶书" pitchFamily="1" charset="-122"/>
              </a:rPr>
              <a:t>页的辅助文字</a:t>
            </a:r>
            <a:endParaRPr lang="zh-CN" altLang="en-US" sz="2400" b="1" dirty="0">
              <a:solidFill>
                <a:schemeClr val="tx1"/>
              </a:solidFill>
              <a:latin typeface="Arial" panose="020B0604020202020204" pitchFamily="34" charset="0"/>
              <a:ea typeface="隶书" pitchFamily="1" charset="-122"/>
            </a:endParaRPr>
          </a:p>
        </p:txBody>
      </p:sp>
      <p:sp>
        <p:nvSpPr>
          <p:cNvPr id="6" name="TextBox 5"/>
          <p:cNvSpPr txBox="1"/>
          <p:nvPr/>
        </p:nvSpPr>
        <p:spPr>
          <a:xfrm>
            <a:off x="142240" y="163513"/>
            <a:ext cx="2319338" cy="540385"/>
          </a:xfrm>
          <a:prstGeom prst="rect">
            <a:avLst/>
          </a:prstGeom>
          <a:gradFill>
            <a:gsLst>
              <a:gs pos="0">
                <a:schemeClr val="accent5">
                  <a:shade val="51000"/>
                  <a:satMod val="130000"/>
                </a:schemeClr>
              </a:gs>
              <a:gs pos="80000">
                <a:schemeClr val="accent5">
                  <a:shade val="93000"/>
                  <a:satMod val="130000"/>
                </a:schemeClr>
              </a:gs>
              <a:gs pos="100000">
                <a:schemeClr val="accent5">
                  <a:shade val="94000"/>
                  <a:satMod val="135000"/>
                </a:schemeClr>
              </a:gs>
            </a:gsLst>
          </a:gradFill>
          <a:scene3d>
            <a:camera prst="orthographicFront">
              <a:rot lat="0" lon="0" rev="0"/>
            </a:camera>
            <a:lightRig rig="chilly" dir="t"/>
          </a:scene3d>
          <a:sp3d prstMaterial="softEdge">
            <a:bevelT w="63500" h="50800" prst="artDeco"/>
            <a:bevelB w="114300" prst="artDeco"/>
          </a:sp3d>
        </p:spPr>
        <p:style>
          <a:lnRef idx="0">
            <a:schemeClr val="accent5"/>
          </a:lnRef>
          <a:fillRef idx="3">
            <a:schemeClr val="accent5"/>
          </a:fillRef>
          <a:effectRef idx="3">
            <a:schemeClr val="accent5"/>
          </a:effectRef>
          <a:fontRef idx="minor">
            <a:schemeClr val="lt1"/>
          </a:fontRef>
        </p:style>
        <p:txBody>
          <a:bodyPr wrap="square" lIns="33597" tIns="16798" rIns="33597" bIns="16798">
            <a:spAutoFit/>
          </a:bodyPr>
          <a:p>
            <a:pPr defTabSz="815975" fontAlgn="auto">
              <a:spcBef>
                <a:spcPts val="0"/>
              </a:spcBef>
              <a:spcAft>
                <a:spcPts val="0"/>
              </a:spcAft>
              <a:defRPr/>
            </a:pPr>
            <a:r>
              <a:rPr lang="zh-CN" altLang="en-US" sz="3300" b="1" u="none" dirty="0" smtClean="0">
                <a:solidFill>
                  <a:srgbClr val="FF0000"/>
                </a:solidFill>
                <a:latin typeface="华文新魏" pitchFamily="2" charset="-122"/>
                <a:ea typeface="华文新魏" pitchFamily="2" charset="-122"/>
              </a:rPr>
              <a:t>新知讲解</a:t>
            </a:r>
            <a:endParaRPr lang="zh-CN" altLang="en-US" sz="3300" b="1" u="none" dirty="0" smtClean="0">
              <a:solidFill>
                <a:srgbClr val="FF0000"/>
              </a:solidFill>
              <a:latin typeface="华文新魏" pitchFamily="2" charset="-122"/>
              <a:ea typeface="华文新魏"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Text Box 2"/>
          <p:cNvSpPr txBox="1"/>
          <p:nvPr/>
        </p:nvSpPr>
        <p:spPr>
          <a:xfrm>
            <a:off x="179388" y="1052513"/>
            <a:ext cx="8891587" cy="946150"/>
          </a:xfrm>
          <a:prstGeom prst="rect">
            <a:avLst/>
          </a:prstGeom>
          <a:solidFill>
            <a:schemeClr val="bg1"/>
          </a:solidFill>
          <a:ln w="9525">
            <a:noFill/>
          </a:ln>
        </p:spPr>
        <p:txBody>
          <a:bodyPr>
            <a:spAutoFit/>
          </a:bodyPr>
          <a:p>
            <a:pPr>
              <a:spcBef>
                <a:spcPct val="50000"/>
              </a:spcBef>
            </a:pPr>
            <a:r>
              <a:rPr lang="zh-CN" altLang="en-US" sz="2800" dirty="0">
                <a:solidFill>
                  <a:schemeClr val="tx1"/>
                </a:solidFill>
                <a:latin typeface="Arial" panose="020B0604020202020204" pitchFamily="34" charset="0"/>
              </a:rPr>
              <a:t>        </a:t>
            </a:r>
            <a:r>
              <a:rPr lang="zh-CN" altLang="en-US" sz="2800" u="sng" dirty="0">
                <a:solidFill>
                  <a:schemeClr val="tx1"/>
                </a:solidFill>
                <a:latin typeface="Arial" panose="020B0604020202020204" pitchFamily="34" charset="0"/>
              </a:rPr>
              <a:t>                                                 </a:t>
            </a:r>
            <a:r>
              <a:rPr lang="zh-CN" altLang="en-US" sz="2800" b="1" dirty="0">
                <a:solidFill>
                  <a:schemeClr val="tx1"/>
                </a:solidFill>
                <a:latin typeface="Arial" panose="020B0604020202020204" pitchFamily="34" charset="0"/>
              </a:rPr>
              <a:t>是“一国两制”理论的思想来源和理论准备。</a:t>
            </a:r>
            <a:endParaRPr lang="zh-CN" altLang="en-US" sz="2800" b="1" dirty="0">
              <a:solidFill>
                <a:schemeClr val="tx1"/>
              </a:solidFill>
              <a:latin typeface="Arial" panose="020B0604020202020204" pitchFamily="34" charset="0"/>
            </a:endParaRPr>
          </a:p>
        </p:txBody>
      </p:sp>
      <p:sp>
        <p:nvSpPr>
          <p:cNvPr id="12291" name="Text Box 3"/>
          <p:cNvSpPr txBox="1"/>
          <p:nvPr/>
        </p:nvSpPr>
        <p:spPr>
          <a:xfrm>
            <a:off x="179388" y="2133600"/>
            <a:ext cx="8424862" cy="946150"/>
          </a:xfrm>
          <a:prstGeom prst="rect">
            <a:avLst/>
          </a:prstGeom>
          <a:noFill/>
          <a:ln w="9525">
            <a:noFill/>
          </a:ln>
        </p:spPr>
        <p:txBody>
          <a:bodyPr>
            <a:spAutoFit/>
          </a:bodyPr>
          <a:p>
            <a:pPr eaLnBrk="0" latinLnBrk="1">
              <a:spcBef>
                <a:spcPct val="50000"/>
              </a:spcBef>
            </a:pPr>
            <a:r>
              <a:rPr lang="zh-CN" altLang="en-US" sz="2800" dirty="0">
                <a:solidFill>
                  <a:schemeClr val="tx1"/>
                </a:solidFill>
                <a:latin typeface="Arial" panose="020B0604020202020204" pitchFamily="34" charset="0"/>
              </a:rPr>
              <a:t>      </a:t>
            </a:r>
            <a:r>
              <a:rPr lang="en-US" altLang="zh-CN" sz="2800" b="1" dirty="0">
                <a:solidFill>
                  <a:schemeClr val="tx1"/>
                </a:solidFill>
                <a:latin typeface="Arial" panose="020B0604020202020204" pitchFamily="34" charset="0"/>
              </a:rPr>
              <a:t>1982</a:t>
            </a:r>
            <a:r>
              <a:rPr lang="zh-CN" altLang="en-US" sz="2800" b="1" dirty="0">
                <a:solidFill>
                  <a:schemeClr val="tx1"/>
                </a:solidFill>
                <a:latin typeface="Arial" panose="020B0604020202020204" pitchFamily="34" charset="0"/>
              </a:rPr>
              <a:t>年</a:t>
            </a:r>
            <a:r>
              <a:rPr lang="en-US" altLang="zh-CN" sz="2800" b="1" dirty="0">
                <a:solidFill>
                  <a:schemeClr val="tx1"/>
                </a:solidFill>
                <a:latin typeface="Arial" panose="020B0604020202020204" pitchFamily="34" charset="0"/>
              </a:rPr>
              <a:t>1</a:t>
            </a:r>
            <a:r>
              <a:rPr lang="zh-CN" altLang="en-US" sz="2800" b="1" dirty="0">
                <a:solidFill>
                  <a:schemeClr val="tx1"/>
                </a:solidFill>
                <a:latin typeface="Arial" panose="020B0604020202020204" pitchFamily="34" charset="0"/>
              </a:rPr>
              <a:t>月，</a:t>
            </a:r>
            <a:r>
              <a:rPr lang="en-US" altLang="zh-CN" sz="2800" b="1" dirty="0">
                <a:solidFill>
                  <a:schemeClr val="tx1"/>
                </a:solidFill>
                <a:latin typeface="Arial" panose="020B0604020202020204" pitchFamily="34" charset="0"/>
              </a:rPr>
              <a:t>______</a:t>
            </a:r>
            <a:r>
              <a:rPr lang="zh-CN" altLang="en-US" sz="2800" b="1" dirty="0">
                <a:solidFill>
                  <a:schemeClr val="tx1"/>
                </a:solidFill>
                <a:latin typeface="Arial" panose="020B0604020202020204" pitchFamily="34" charset="0"/>
              </a:rPr>
              <a:t>首次提出了“一个国家，两种制度”的概念。</a:t>
            </a:r>
            <a:r>
              <a:rPr lang="zh-CN" altLang="en-US" sz="2800" dirty="0">
                <a:solidFill>
                  <a:schemeClr val="tx1"/>
                </a:solidFill>
                <a:latin typeface="Arial" panose="020B0604020202020204" pitchFamily="34" charset="0"/>
              </a:rPr>
              <a:t>       </a:t>
            </a:r>
            <a:endParaRPr lang="zh-CN" altLang="en-US" sz="2800" dirty="0">
              <a:solidFill>
                <a:schemeClr val="tx1"/>
              </a:solidFill>
              <a:latin typeface="Arial" panose="020B0604020202020204" pitchFamily="34" charset="0"/>
            </a:endParaRPr>
          </a:p>
        </p:txBody>
      </p:sp>
      <p:sp>
        <p:nvSpPr>
          <p:cNvPr id="12292" name="Text Box 4"/>
          <p:cNvSpPr txBox="1"/>
          <p:nvPr/>
        </p:nvSpPr>
        <p:spPr>
          <a:xfrm>
            <a:off x="179388" y="3068638"/>
            <a:ext cx="8496300" cy="946150"/>
          </a:xfrm>
          <a:prstGeom prst="rect">
            <a:avLst/>
          </a:prstGeom>
          <a:noFill/>
          <a:ln w="9525">
            <a:noFill/>
          </a:ln>
        </p:spPr>
        <p:txBody>
          <a:bodyPr>
            <a:spAutoFit/>
          </a:bodyPr>
          <a:p>
            <a:pPr>
              <a:spcBef>
                <a:spcPct val="50000"/>
              </a:spcBef>
            </a:pPr>
            <a:r>
              <a:rPr lang="zh-CN" altLang="en-US" sz="2800" dirty="0">
                <a:solidFill>
                  <a:schemeClr val="tx1"/>
                </a:solidFill>
                <a:latin typeface="Arial" panose="020B0604020202020204" pitchFamily="34" charset="0"/>
              </a:rPr>
              <a:t>       </a:t>
            </a:r>
            <a:r>
              <a:rPr lang="en-US" altLang="zh-CN" sz="2800" b="1" dirty="0">
                <a:solidFill>
                  <a:schemeClr val="tx1"/>
                </a:solidFill>
                <a:latin typeface="Arial" panose="020B0604020202020204" pitchFamily="34" charset="0"/>
              </a:rPr>
              <a:t>1982</a:t>
            </a:r>
            <a:r>
              <a:rPr lang="zh-CN" altLang="en-US" sz="2800" b="1" dirty="0">
                <a:solidFill>
                  <a:schemeClr val="tx1"/>
                </a:solidFill>
                <a:latin typeface="Arial" panose="020B0604020202020204" pitchFamily="34" charset="0"/>
              </a:rPr>
              <a:t>年</a:t>
            </a:r>
            <a:r>
              <a:rPr lang="en-US" altLang="zh-CN" sz="2800" b="1" dirty="0">
                <a:solidFill>
                  <a:schemeClr val="tx1"/>
                </a:solidFill>
                <a:latin typeface="Arial" panose="020B0604020202020204" pitchFamily="34" charset="0"/>
              </a:rPr>
              <a:t>9</a:t>
            </a:r>
            <a:r>
              <a:rPr lang="zh-CN" altLang="en-US" sz="2800" b="1" dirty="0">
                <a:solidFill>
                  <a:schemeClr val="tx1"/>
                </a:solidFill>
                <a:latin typeface="Arial" panose="020B0604020202020204" pitchFamily="34" charset="0"/>
              </a:rPr>
              <a:t>月，</a:t>
            </a:r>
            <a:r>
              <a:rPr lang="zh-CN" altLang="en-US" sz="2800" b="1" u="sng" dirty="0">
                <a:solidFill>
                  <a:schemeClr val="tx1"/>
                </a:solidFill>
                <a:latin typeface="Arial" panose="020B0604020202020204" pitchFamily="34" charset="0"/>
              </a:rPr>
              <a:t>            </a:t>
            </a:r>
            <a:r>
              <a:rPr lang="zh-CN" altLang="en-US" sz="2800" b="1" dirty="0">
                <a:solidFill>
                  <a:schemeClr val="tx1"/>
                </a:solidFill>
                <a:latin typeface="Arial" panose="020B0604020202020204" pitchFamily="34" charset="0"/>
              </a:rPr>
              <a:t>会见英国首相撒切尔夫人时正式提出以“一国两制”方案收回香港</a:t>
            </a:r>
            <a:r>
              <a:rPr lang="zh-CN" altLang="en-US" sz="2800" dirty="0">
                <a:solidFill>
                  <a:schemeClr val="tx1"/>
                </a:solidFill>
                <a:latin typeface="Arial" panose="020B0604020202020204" pitchFamily="34" charset="0"/>
              </a:rPr>
              <a:t>。</a:t>
            </a:r>
            <a:endParaRPr lang="zh-CN" altLang="en-US" sz="2800" dirty="0">
              <a:solidFill>
                <a:schemeClr val="tx1"/>
              </a:solidFill>
              <a:latin typeface="Arial" panose="020B0604020202020204" pitchFamily="34" charset="0"/>
            </a:endParaRPr>
          </a:p>
        </p:txBody>
      </p:sp>
      <p:sp>
        <p:nvSpPr>
          <p:cNvPr id="13317" name="Text Box 5"/>
          <p:cNvSpPr txBox="1"/>
          <p:nvPr/>
        </p:nvSpPr>
        <p:spPr>
          <a:xfrm>
            <a:off x="611188" y="1052513"/>
            <a:ext cx="5113337" cy="466725"/>
          </a:xfrm>
          <a:prstGeom prst="rect">
            <a:avLst/>
          </a:prstGeom>
          <a:solidFill>
            <a:schemeClr val="bg1"/>
          </a:solidFill>
          <a:ln w="9525" cap="flat" cmpd="sng">
            <a:solidFill>
              <a:schemeClr val="folHlink"/>
            </a:solidFill>
            <a:prstDash val="solid"/>
            <a:miter/>
            <a:headEnd type="none" w="med" len="med"/>
            <a:tailEnd type="none" w="med" len="med"/>
          </a:ln>
        </p:spPr>
        <p:txBody>
          <a:bodyPr>
            <a:spAutoFit/>
          </a:bodyPr>
          <a:p>
            <a:pPr>
              <a:spcBef>
                <a:spcPct val="50000"/>
              </a:spcBef>
            </a:pPr>
            <a:r>
              <a:rPr lang="zh-CN" altLang="en-US" sz="2400" b="1" dirty="0">
                <a:solidFill>
                  <a:srgbClr val="FF0000"/>
                </a:solidFill>
                <a:latin typeface="Arial" panose="020B0604020202020204" pitchFamily="34" charset="0"/>
              </a:rPr>
              <a:t>毛泽东有关和平解决台湾问题的主张</a:t>
            </a:r>
            <a:endParaRPr lang="zh-CN" altLang="en-US" sz="2400" b="1" dirty="0">
              <a:solidFill>
                <a:srgbClr val="FF0000"/>
              </a:solidFill>
              <a:latin typeface="Arial" panose="020B0604020202020204" pitchFamily="34" charset="0"/>
            </a:endParaRPr>
          </a:p>
        </p:txBody>
      </p:sp>
      <p:sp>
        <p:nvSpPr>
          <p:cNvPr id="13318" name="Text Box 6"/>
          <p:cNvSpPr txBox="1"/>
          <p:nvPr/>
        </p:nvSpPr>
        <p:spPr>
          <a:xfrm>
            <a:off x="3059113" y="3068638"/>
            <a:ext cx="1296987" cy="457200"/>
          </a:xfrm>
          <a:prstGeom prst="rect">
            <a:avLst/>
          </a:prstGeom>
          <a:noFill/>
          <a:ln w="9525">
            <a:noFill/>
          </a:ln>
        </p:spPr>
        <p:txBody>
          <a:bodyPr>
            <a:spAutoFit/>
          </a:bodyPr>
          <a:p>
            <a:pPr>
              <a:spcBef>
                <a:spcPct val="50000"/>
              </a:spcBef>
            </a:pPr>
            <a:r>
              <a:rPr lang="zh-CN" altLang="en-US" sz="2400" b="1" dirty="0">
                <a:solidFill>
                  <a:srgbClr val="FF0000"/>
                </a:solidFill>
                <a:latin typeface="Arial" panose="020B0604020202020204" pitchFamily="34" charset="0"/>
              </a:rPr>
              <a:t>邓小平</a:t>
            </a:r>
            <a:endParaRPr lang="zh-CN" altLang="en-US" sz="2400" b="1" dirty="0">
              <a:solidFill>
                <a:srgbClr val="FF0000"/>
              </a:solidFill>
              <a:latin typeface="Arial" panose="020B0604020202020204" pitchFamily="34" charset="0"/>
            </a:endParaRPr>
          </a:p>
        </p:txBody>
      </p:sp>
      <p:sp>
        <p:nvSpPr>
          <p:cNvPr id="12295" name="Text Box 7"/>
          <p:cNvSpPr txBox="1"/>
          <p:nvPr/>
        </p:nvSpPr>
        <p:spPr>
          <a:xfrm>
            <a:off x="430213" y="4506913"/>
            <a:ext cx="8280400" cy="579437"/>
          </a:xfrm>
          <a:prstGeom prst="rect">
            <a:avLst/>
          </a:prstGeom>
          <a:noFill/>
          <a:ln w="9525">
            <a:noFill/>
          </a:ln>
        </p:spPr>
        <p:txBody>
          <a:bodyPr>
            <a:spAutoFit/>
          </a:bodyPr>
          <a:p>
            <a:pPr>
              <a:spcBef>
                <a:spcPct val="50000"/>
              </a:spcBef>
            </a:pPr>
            <a:endParaRPr lang="zh-CN" altLang="en-US" sz="3200" dirty="0">
              <a:solidFill>
                <a:schemeClr val="tx1"/>
              </a:solidFill>
              <a:latin typeface="Arial" panose="020B0604020202020204" pitchFamily="34" charset="0"/>
            </a:endParaRPr>
          </a:p>
        </p:txBody>
      </p:sp>
      <p:sp>
        <p:nvSpPr>
          <p:cNvPr id="12296" name="Text Box 12"/>
          <p:cNvSpPr txBox="1"/>
          <p:nvPr/>
        </p:nvSpPr>
        <p:spPr>
          <a:xfrm>
            <a:off x="468313" y="4365625"/>
            <a:ext cx="8569325" cy="946150"/>
          </a:xfrm>
          <a:prstGeom prst="rect">
            <a:avLst/>
          </a:prstGeom>
          <a:solidFill>
            <a:schemeClr val="bg1"/>
          </a:solidFill>
          <a:ln w="9525">
            <a:noFill/>
          </a:ln>
        </p:spPr>
        <p:txBody>
          <a:bodyPr>
            <a:spAutoFit/>
          </a:bodyPr>
          <a:p>
            <a:r>
              <a:rPr lang="en-US" altLang="zh-CN" sz="2800" b="1" dirty="0">
                <a:solidFill>
                  <a:schemeClr val="tx1"/>
                </a:solidFill>
                <a:latin typeface="Arial" panose="020B0604020202020204" pitchFamily="34" charset="0"/>
              </a:rPr>
              <a:t>______</a:t>
            </a:r>
            <a:r>
              <a:rPr lang="zh-CN" altLang="en-US" sz="2800" b="1" dirty="0">
                <a:solidFill>
                  <a:schemeClr val="tx1"/>
                </a:solidFill>
                <a:latin typeface="Arial" panose="020B0604020202020204" pitchFamily="34" charset="0"/>
              </a:rPr>
              <a:t>年</a:t>
            </a:r>
            <a:r>
              <a:rPr lang="en-US" altLang="zh-CN" sz="2800" b="1" dirty="0">
                <a:solidFill>
                  <a:schemeClr val="tx1"/>
                </a:solidFill>
                <a:latin typeface="Arial" panose="020B0604020202020204" pitchFamily="34" charset="0"/>
              </a:rPr>
              <a:t>___</a:t>
            </a:r>
            <a:r>
              <a:rPr lang="zh-CN" altLang="en-US" sz="2800" b="1" dirty="0">
                <a:solidFill>
                  <a:schemeClr val="tx1"/>
                </a:solidFill>
                <a:latin typeface="Arial" panose="020B0604020202020204" pitchFamily="34" charset="0"/>
              </a:rPr>
              <a:t>月，邓小平第一次完整地表述“一国两制”概念。</a:t>
            </a:r>
            <a:endParaRPr lang="zh-CN" altLang="en-US" sz="2800" b="1" dirty="0">
              <a:solidFill>
                <a:schemeClr val="tx1"/>
              </a:solidFill>
              <a:latin typeface="Arial" panose="020B0604020202020204" pitchFamily="34" charset="0"/>
            </a:endParaRPr>
          </a:p>
        </p:txBody>
      </p:sp>
      <p:sp>
        <p:nvSpPr>
          <p:cNvPr id="13325" name="Text Box 13"/>
          <p:cNvSpPr txBox="1"/>
          <p:nvPr/>
        </p:nvSpPr>
        <p:spPr>
          <a:xfrm>
            <a:off x="2916238" y="2133600"/>
            <a:ext cx="1287462" cy="457200"/>
          </a:xfrm>
          <a:prstGeom prst="rect">
            <a:avLst/>
          </a:prstGeom>
          <a:noFill/>
          <a:ln w="9525">
            <a:noFill/>
          </a:ln>
        </p:spPr>
        <p:txBody>
          <a:bodyPr>
            <a:spAutoFit/>
          </a:bodyPr>
          <a:p>
            <a:pPr algn="ctr"/>
            <a:r>
              <a:rPr lang="zh-CN" altLang="en-US" sz="2400" b="1" dirty="0">
                <a:solidFill>
                  <a:srgbClr val="FF0000"/>
                </a:solidFill>
                <a:latin typeface="Arial" panose="020B0604020202020204" pitchFamily="34" charset="0"/>
              </a:rPr>
              <a:t>邓小平</a:t>
            </a:r>
            <a:endParaRPr lang="zh-CN" altLang="en-US" sz="2400" b="1" dirty="0">
              <a:solidFill>
                <a:srgbClr val="FF0000"/>
              </a:solidFill>
              <a:latin typeface="Arial" panose="020B0604020202020204" pitchFamily="34" charset="0"/>
            </a:endParaRPr>
          </a:p>
        </p:txBody>
      </p:sp>
      <p:sp>
        <p:nvSpPr>
          <p:cNvPr id="13326" name="Text Box 14"/>
          <p:cNvSpPr txBox="1"/>
          <p:nvPr/>
        </p:nvSpPr>
        <p:spPr>
          <a:xfrm>
            <a:off x="755650" y="4365625"/>
            <a:ext cx="1790700" cy="457200"/>
          </a:xfrm>
          <a:prstGeom prst="rect">
            <a:avLst/>
          </a:prstGeom>
          <a:noFill/>
          <a:ln w="9525">
            <a:noFill/>
          </a:ln>
        </p:spPr>
        <p:txBody>
          <a:bodyPr wrap="none">
            <a:spAutoFit/>
          </a:bodyPr>
          <a:p>
            <a:pPr algn="ctr"/>
            <a:r>
              <a:rPr lang="en-US" altLang="zh-CN" sz="2400" b="1" dirty="0">
                <a:solidFill>
                  <a:srgbClr val="FF0000"/>
                </a:solidFill>
                <a:latin typeface="Arial" panose="020B0604020202020204" pitchFamily="34" charset="0"/>
              </a:rPr>
              <a:t>1984         2</a:t>
            </a:r>
            <a:endParaRPr lang="en-US" altLang="zh-CN" sz="2400" b="1" dirty="0">
              <a:solidFill>
                <a:srgbClr val="FF0000"/>
              </a:solidFill>
              <a:latin typeface="Arial" panose="020B0604020202020204" pitchFamily="34" charset="0"/>
            </a:endParaRPr>
          </a:p>
        </p:txBody>
      </p:sp>
      <p:sp>
        <p:nvSpPr>
          <p:cNvPr id="12299" name="Text Box 15"/>
          <p:cNvSpPr txBox="1"/>
          <p:nvPr/>
        </p:nvSpPr>
        <p:spPr>
          <a:xfrm>
            <a:off x="7359650" y="6132513"/>
            <a:ext cx="184150" cy="579437"/>
          </a:xfrm>
          <a:prstGeom prst="rect">
            <a:avLst/>
          </a:prstGeom>
          <a:noFill/>
          <a:ln w="9525">
            <a:noFill/>
          </a:ln>
        </p:spPr>
        <p:txBody>
          <a:bodyPr wrap="none">
            <a:spAutoFit/>
          </a:bodyPr>
          <a:p>
            <a:pPr>
              <a:spcBef>
                <a:spcPct val="50000"/>
              </a:spcBef>
            </a:pPr>
            <a:endParaRPr lang="zh-CN" altLang="en-US" sz="3200" dirty="0">
              <a:latin typeface="宋体" panose="02010600030101010101" pitchFamily="2" charset="-122"/>
            </a:endParaRPr>
          </a:p>
        </p:txBody>
      </p:sp>
      <p:sp>
        <p:nvSpPr>
          <p:cNvPr id="6" name="TextBox 5"/>
          <p:cNvSpPr txBox="1"/>
          <p:nvPr/>
        </p:nvSpPr>
        <p:spPr>
          <a:xfrm>
            <a:off x="142240" y="163513"/>
            <a:ext cx="2319338" cy="540385"/>
          </a:xfrm>
          <a:prstGeom prst="rect">
            <a:avLst/>
          </a:prstGeom>
          <a:gradFill>
            <a:gsLst>
              <a:gs pos="0">
                <a:schemeClr val="accent5">
                  <a:shade val="51000"/>
                  <a:satMod val="130000"/>
                </a:schemeClr>
              </a:gs>
              <a:gs pos="80000">
                <a:schemeClr val="accent5">
                  <a:shade val="93000"/>
                  <a:satMod val="130000"/>
                </a:schemeClr>
              </a:gs>
              <a:gs pos="100000">
                <a:schemeClr val="accent5">
                  <a:shade val="94000"/>
                  <a:satMod val="135000"/>
                </a:schemeClr>
              </a:gs>
            </a:gsLst>
          </a:gradFill>
          <a:scene3d>
            <a:camera prst="orthographicFront">
              <a:rot lat="0" lon="0" rev="0"/>
            </a:camera>
            <a:lightRig rig="chilly" dir="t"/>
          </a:scene3d>
          <a:sp3d prstMaterial="softEdge">
            <a:bevelT w="63500" h="50800" prst="artDeco"/>
            <a:bevelB w="114300" prst="artDeco"/>
          </a:sp3d>
        </p:spPr>
        <p:style>
          <a:lnRef idx="0">
            <a:schemeClr val="accent5"/>
          </a:lnRef>
          <a:fillRef idx="3">
            <a:schemeClr val="accent5"/>
          </a:fillRef>
          <a:effectRef idx="3">
            <a:schemeClr val="accent5"/>
          </a:effectRef>
          <a:fontRef idx="minor">
            <a:schemeClr val="lt1"/>
          </a:fontRef>
        </p:style>
        <p:txBody>
          <a:bodyPr wrap="square" lIns="33597" tIns="16798" rIns="33597" bIns="16798">
            <a:spAutoFit/>
          </a:bodyPr>
          <a:p>
            <a:pPr defTabSz="815975" fontAlgn="auto">
              <a:spcBef>
                <a:spcPts val="0"/>
              </a:spcBef>
              <a:spcAft>
                <a:spcPts val="0"/>
              </a:spcAft>
              <a:defRPr/>
            </a:pPr>
            <a:r>
              <a:rPr lang="zh-CN" altLang="en-US" sz="3300" b="1" u="none" dirty="0" smtClean="0">
                <a:solidFill>
                  <a:srgbClr val="FF0000"/>
                </a:solidFill>
                <a:latin typeface="华文新魏" pitchFamily="2" charset="-122"/>
                <a:ea typeface="华文新魏" pitchFamily="2" charset="-122"/>
              </a:rPr>
              <a:t>新知讲解</a:t>
            </a:r>
            <a:endParaRPr lang="zh-CN" altLang="en-US" sz="3300" b="1" u="none" dirty="0" smtClean="0">
              <a:solidFill>
                <a:srgbClr val="FF0000"/>
              </a:solidFill>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317"/>
                                        </p:tgtEl>
                                        <p:attrNameLst>
                                          <p:attrName>style.visibility</p:attrName>
                                        </p:attrNameLst>
                                      </p:cBhvr>
                                      <p:to>
                                        <p:strVal val="visible"/>
                                      </p:to>
                                    </p:set>
                                    <p:anim calcmode="lin" valueType="num">
                                      <p:cBhvr additive="base">
                                        <p:cTn id="7" dur="500" fill="hold"/>
                                        <p:tgtEl>
                                          <p:spTgt spid="13317"/>
                                        </p:tgtEl>
                                        <p:attrNameLst>
                                          <p:attrName>ppt_x</p:attrName>
                                        </p:attrNameLst>
                                      </p:cBhvr>
                                      <p:tavLst>
                                        <p:tav tm="0">
                                          <p:val>
                                            <p:strVal val="0-#ppt_w/2"/>
                                          </p:val>
                                        </p:tav>
                                        <p:tav tm="100000">
                                          <p:val>
                                            <p:strVal val="#ppt_x"/>
                                          </p:val>
                                        </p:tav>
                                      </p:tavLst>
                                    </p:anim>
                                    <p:anim calcmode="lin" valueType="num">
                                      <p:cBhvr additive="base">
                                        <p:cTn id="8" dur="500" fill="hold"/>
                                        <p:tgtEl>
                                          <p:spTgt spid="133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3325"/>
                                        </p:tgtEl>
                                        <p:attrNameLst>
                                          <p:attrName>style.visibility</p:attrName>
                                        </p:attrNameLst>
                                      </p:cBhvr>
                                      <p:to>
                                        <p:strVal val="visible"/>
                                      </p:to>
                                    </p:set>
                                    <p:animEffect transition="in" filter="blinds(horizontal)">
                                      <p:cBhvr>
                                        <p:cTn id="13" dur="500"/>
                                        <p:tgtEl>
                                          <p:spTgt spid="13325"/>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13318">
                                            <p:txEl>
                                              <p:charRg st="0" end="4"/>
                                            </p:txEl>
                                          </p:spTgt>
                                        </p:tgtEl>
                                        <p:attrNameLst>
                                          <p:attrName>style.visibility</p:attrName>
                                        </p:attrNameLst>
                                      </p:cBhvr>
                                      <p:to>
                                        <p:strVal val="visible"/>
                                      </p:to>
                                    </p:set>
                                    <p:anim calcmode="lin" valueType="num">
                                      <p:cBhvr additive="base">
                                        <p:cTn id="18" dur="500" fill="hold"/>
                                        <p:tgtEl>
                                          <p:spTgt spid="13318">
                                            <p:txEl>
                                              <p:charRg st="0" end="4"/>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13318">
                                            <p:txEl>
                                              <p:charRg st="0" end="4"/>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3326"/>
                                        </p:tgtEl>
                                        <p:attrNameLst>
                                          <p:attrName>style.visibility</p:attrName>
                                        </p:attrNameLst>
                                      </p:cBhvr>
                                      <p:to>
                                        <p:strVal val="visible"/>
                                      </p:to>
                                    </p:set>
                                    <p:animEffect transition="in" filter="blinds(horizontal)">
                                      <p:cBhvr>
                                        <p:cTn id="24" dur="500"/>
                                        <p:tgtEl>
                                          <p:spTgt spid="133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7" grpId="0" bldLvl="0" animBg="1"/>
      <p:bldP spid="13325" grpId="0"/>
      <p:bldP spid="133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文本占位符 51202"/>
          <p:cNvSpPr>
            <a:spLocks noGrp="1"/>
          </p:cNvSpPr>
          <p:nvPr>
            <p:ph idx="1"/>
          </p:nvPr>
        </p:nvSpPr>
        <p:spPr>
          <a:xfrm>
            <a:off x="163195" y="2159000"/>
            <a:ext cx="8818245" cy="3028950"/>
          </a:xfrm>
        </p:spPr>
        <p:txBody>
          <a:bodyPr anchor="t"/>
          <a:p>
            <a:pPr>
              <a:buNone/>
            </a:pPr>
            <a:r>
              <a:rPr lang="zh-CN" altLang="en-US" dirty="0"/>
              <a:t> </a:t>
            </a:r>
            <a:r>
              <a:rPr lang="zh-CN" altLang="en-US" b="1" dirty="0">
                <a:latin typeface="黑体" panose="02010609060101010101" pitchFamily="2" charset="-122"/>
                <a:ea typeface="黑体" panose="02010609060101010101" pitchFamily="2" charset="-122"/>
                <a:cs typeface="黑体" panose="02010609060101010101" pitchFamily="2" charset="-122"/>
              </a:rPr>
              <a:t>“一国两制”是“一个国家，两种制度”的简称,是指在</a:t>
            </a:r>
            <a:r>
              <a:rPr lang="zh-CN" altLang="en-US" b="1" dirty="0">
                <a:solidFill>
                  <a:srgbClr val="FF0000"/>
                </a:solidFill>
                <a:latin typeface="黑体" panose="02010609060101010101" pitchFamily="2" charset="-122"/>
                <a:ea typeface="黑体" panose="02010609060101010101" pitchFamily="2" charset="-122"/>
                <a:cs typeface="黑体" panose="02010609060101010101" pitchFamily="2" charset="-122"/>
              </a:rPr>
              <a:t>一个中国</a:t>
            </a:r>
            <a:r>
              <a:rPr lang="zh-CN" altLang="en-US" b="1" dirty="0">
                <a:latin typeface="黑体" panose="02010609060101010101" pitchFamily="2" charset="-122"/>
                <a:ea typeface="黑体" panose="02010609060101010101" pitchFamily="2" charset="-122"/>
                <a:cs typeface="黑体" panose="02010609060101010101" pitchFamily="2" charset="-122"/>
              </a:rPr>
              <a:t>的</a:t>
            </a:r>
            <a:r>
              <a:rPr lang="zh-CN" altLang="en-US" b="1" dirty="0">
                <a:solidFill>
                  <a:srgbClr val="0000FF"/>
                </a:solidFill>
                <a:latin typeface="黑体" panose="02010609060101010101" pitchFamily="2" charset="-122"/>
                <a:ea typeface="黑体" panose="02010609060101010101" pitchFamily="2" charset="-122"/>
                <a:cs typeface="黑体" panose="02010609060101010101" pitchFamily="2" charset="-122"/>
              </a:rPr>
              <a:t>前提</a:t>
            </a:r>
            <a:r>
              <a:rPr lang="zh-CN" altLang="en-US" b="1" dirty="0">
                <a:latin typeface="黑体" panose="02010609060101010101" pitchFamily="2" charset="-122"/>
                <a:ea typeface="黑体" panose="02010609060101010101" pitchFamily="2" charset="-122"/>
                <a:cs typeface="黑体" panose="02010609060101010101" pitchFamily="2" charset="-122"/>
              </a:rPr>
              <a:t>下， 国家的</a:t>
            </a:r>
            <a:r>
              <a:rPr lang="zh-CN" altLang="en-US" b="1" dirty="0">
                <a:solidFill>
                  <a:srgbClr val="0000FF"/>
                </a:solidFill>
                <a:latin typeface="黑体" panose="02010609060101010101" pitchFamily="2" charset="-122"/>
                <a:ea typeface="黑体" panose="02010609060101010101" pitchFamily="2" charset="-122"/>
                <a:cs typeface="黑体" panose="02010609060101010101" pitchFamily="2" charset="-122"/>
              </a:rPr>
              <a:t>主体</a:t>
            </a:r>
            <a:r>
              <a:rPr lang="zh-CN" altLang="en-US" b="1" dirty="0">
                <a:latin typeface="黑体" panose="02010609060101010101" pitchFamily="2" charset="-122"/>
                <a:ea typeface="黑体" panose="02010609060101010101" pitchFamily="2" charset="-122"/>
                <a:cs typeface="黑体" panose="02010609060101010101" pitchFamily="2" charset="-122"/>
              </a:rPr>
              <a:t>坚持</a:t>
            </a:r>
            <a:r>
              <a:rPr lang="zh-CN" altLang="en-US" b="1" dirty="0">
                <a:solidFill>
                  <a:srgbClr val="FF0000"/>
                </a:solidFill>
                <a:latin typeface="黑体" panose="02010609060101010101" pitchFamily="2" charset="-122"/>
                <a:ea typeface="黑体" panose="02010609060101010101" pitchFamily="2" charset="-122"/>
                <a:cs typeface="黑体" panose="02010609060101010101" pitchFamily="2" charset="-122"/>
              </a:rPr>
              <a:t>社会主义制度</a:t>
            </a:r>
            <a:r>
              <a:rPr lang="zh-CN" altLang="en-US" b="1" dirty="0">
                <a:latin typeface="黑体" panose="02010609060101010101" pitchFamily="2" charset="-122"/>
                <a:ea typeface="黑体" panose="02010609060101010101" pitchFamily="2" charset="-122"/>
                <a:cs typeface="黑体" panose="02010609060101010101" pitchFamily="2" charset="-122"/>
              </a:rPr>
              <a:t>，</a:t>
            </a:r>
            <a:r>
              <a:rPr lang="zh-CN" altLang="en-US" b="1" dirty="0">
                <a:solidFill>
                  <a:srgbClr val="0000FF"/>
                </a:solidFill>
                <a:latin typeface="黑体" panose="02010609060101010101" pitchFamily="2" charset="-122"/>
                <a:ea typeface="黑体" panose="02010609060101010101" pitchFamily="2" charset="-122"/>
                <a:cs typeface="黑体" panose="02010609060101010101" pitchFamily="2" charset="-122"/>
              </a:rPr>
              <a:t>香港、澳门、台湾</a:t>
            </a:r>
            <a:r>
              <a:rPr lang="zh-CN" altLang="en-US" b="1" dirty="0">
                <a:latin typeface="黑体" panose="02010609060101010101" pitchFamily="2" charset="-122"/>
                <a:ea typeface="黑体" panose="02010609060101010101" pitchFamily="2" charset="-122"/>
                <a:cs typeface="黑体" panose="02010609060101010101" pitchFamily="2" charset="-122"/>
              </a:rPr>
              <a:t>保持原有的</a:t>
            </a:r>
            <a:r>
              <a:rPr lang="zh-CN" altLang="en-US" b="1" dirty="0">
                <a:solidFill>
                  <a:srgbClr val="FF0000"/>
                </a:solidFill>
                <a:latin typeface="黑体" panose="02010609060101010101" pitchFamily="2" charset="-122"/>
                <a:ea typeface="黑体" panose="02010609060101010101" pitchFamily="2" charset="-122"/>
                <a:cs typeface="黑体" panose="02010609060101010101" pitchFamily="2" charset="-122"/>
              </a:rPr>
              <a:t>资本主义制度</a:t>
            </a:r>
            <a:r>
              <a:rPr lang="zh-CN" altLang="en-US" b="1" dirty="0">
                <a:latin typeface="黑体" panose="02010609060101010101" pitchFamily="2" charset="-122"/>
                <a:ea typeface="黑体" panose="02010609060101010101" pitchFamily="2" charset="-122"/>
                <a:cs typeface="黑体" panose="02010609060101010101" pitchFamily="2" charset="-122"/>
              </a:rPr>
              <a:t>长期不变。</a:t>
            </a:r>
            <a:endParaRPr lang="zh-CN" altLang="en-US" b="1" dirty="0">
              <a:latin typeface="黑体" panose="02010609060101010101" pitchFamily="2" charset="-122"/>
              <a:ea typeface="黑体" panose="02010609060101010101" pitchFamily="2" charset="-122"/>
              <a:cs typeface="黑体" panose="02010609060101010101" pitchFamily="2" charset="-122"/>
            </a:endParaRPr>
          </a:p>
        </p:txBody>
      </p:sp>
      <p:sp>
        <p:nvSpPr>
          <p:cNvPr id="5122" name="文本框 1"/>
          <p:cNvSpPr txBox="1"/>
          <p:nvPr/>
        </p:nvSpPr>
        <p:spPr>
          <a:xfrm>
            <a:off x="348615" y="1100455"/>
            <a:ext cx="8855710" cy="706755"/>
          </a:xfrm>
          <a:prstGeom prst="rect">
            <a:avLst/>
          </a:prstGeom>
          <a:noFill/>
          <a:ln w="9525">
            <a:noFill/>
          </a:ln>
        </p:spPr>
        <p:txBody>
          <a:bodyPr wrap="square" anchor="t">
            <a:spAutoFit/>
          </a:bodyPr>
          <a:p>
            <a:r>
              <a:rPr lang="zh-CN" altLang="en-US" sz="4000" b="1" dirty="0">
                <a:solidFill>
                  <a:srgbClr val="FF0066"/>
                </a:solidFill>
                <a:latin typeface="微软雅黑" panose="020B0503020204020204" pitchFamily="2" charset="-122"/>
                <a:ea typeface="微软雅黑" panose="020B0503020204020204" pitchFamily="2" charset="-122"/>
                <a:sym typeface="宋体" panose="02010600030101010101" pitchFamily="2" charset="-122"/>
              </a:rPr>
              <a:t>“一国两制”的含义：</a:t>
            </a:r>
            <a:endParaRPr lang="zh-CN" altLang="en-US" sz="4000" b="1" dirty="0">
              <a:solidFill>
                <a:srgbClr val="FF0066"/>
              </a:solidFill>
              <a:latin typeface="微软雅黑" panose="020B0503020204020204" pitchFamily="2" charset="-122"/>
              <a:ea typeface="微软雅黑" panose="020B0503020204020204" pitchFamily="2" charset="-122"/>
              <a:sym typeface="宋体" panose="02010600030101010101" pitchFamily="2" charset="-122"/>
            </a:endParaRPr>
          </a:p>
        </p:txBody>
      </p:sp>
      <p:sp>
        <p:nvSpPr>
          <p:cNvPr id="6" name="TextBox 5"/>
          <p:cNvSpPr txBox="1"/>
          <p:nvPr/>
        </p:nvSpPr>
        <p:spPr>
          <a:xfrm>
            <a:off x="142240" y="163513"/>
            <a:ext cx="2319338" cy="540385"/>
          </a:xfrm>
          <a:prstGeom prst="rect">
            <a:avLst/>
          </a:prstGeom>
          <a:gradFill>
            <a:gsLst>
              <a:gs pos="0">
                <a:schemeClr val="accent5">
                  <a:shade val="51000"/>
                  <a:satMod val="130000"/>
                </a:schemeClr>
              </a:gs>
              <a:gs pos="80000">
                <a:schemeClr val="accent5">
                  <a:shade val="93000"/>
                  <a:satMod val="130000"/>
                </a:schemeClr>
              </a:gs>
              <a:gs pos="100000">
                <a:schemeClr val="accent5">
                  <a:shade val="94000"/>
                  <a:satMod val="135000"/>
                </a:schemeClr>
              </a:gs>
            </a:gsLst>
          </a:gradFill>
          <a:scene3d>
            <a:camera prst="orthographicFront">
              <a:rot lat="0" lon="0" rev="0"/>
            </a:camera>
            <a:lightRig rig="chilly" dir="t"/>
          </a:scene3d>
          <a:sp3d prstMaterial="softEdge">
            <a:bevelT w="63500" h="50800" prst="artDeco"/>
            <a:bevelB w="114300" prst="artDeco"/>
          </a:sp3d>
        </p:spPr>
        <p:style>
          <a:lnRef idx="0">
            <a:schemeClr val="accent5"/>
          </a:lnRef>
          <a:fillRef idx="3">
            <a:schemeClr val="accent5"/>
          </a:fillRef>
          <a:effectRef idx="3">
            <a:schemeClr val="accent5"/>
          </a:effectRef>
          <a:fontRef idx="minor">
            <a:schemeClr val="lt1"/>
          </a:fontRef>
        </p:style>
        <p:txBody>
          <a:bodyPr wrap="square" lIns="33597" tIns="16798" rIns="33597" bIns="16798">
            <a:spAutoFit/>
          </a:bodyPr>
          <a:p>
            <a:pPr defTabSz="815975" fontAlgn="auto">
              <a:spcBef>
                <a:spcPts val="0"/>
              </a:spcBef>
              <a:spcAft>
                <a:spcPts val="0"/>
              </a:spcAft>
              <a:defRPr/>
            </a:pPr>
            <a:r>
              <a:rPr lang="zh-CN" altLang="en-US" sz="3300" b="1" u="none" dirty="0" smtClean="0">
                <a:solidFill>
                  <a:srgbClr val="FF0000"/>
                </a:solidFill>
                <a:latin typeface="华文新魏" pitchFamily="2" charset="-122"/>
                <a:ea typeface="华文新魏" pitchFamily="2" charset="-122"/>
              </a:rPr>
              <a:t>新知讲解</a:t>
            </a:r>
            <a:endParaRPr lang="zh-CN" altLang="en-US" sz="3300" b="1" u="none" dirty="0" smtClean="0">
              <a:solidFill>
                <a:srgbClr val="FF0000"/>
              </a:solidFill>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500" fill="hold">
                                          <p:stCondLst>
                                            <p:cond delay="0"/>
                                          </p:stCondLst>
                                        </p:cTn>
                                        <p:tgtEl>
                                          <p:spTgt spid="51202">
                                            <p:txEl>
                                              <p:pRg st="0" end="0"/>
                                            </p:txEl>
                                          </p:spTgt>
                                        </p:tgtEl>
                                        <p:attrNameLst>
                                          <p:attrName>style.visibility</p:attrName>
                                        </p:attrNameLst>
                                      </p:cBhvr>
                                      <p:to>
                                        <p:strVal val="visible"/>
                                      </p:to>
                                    </p:set>
                                    <p:animEffect transition="in" filter="blinds(horizontal)">
                                      <p:cBhvr>
                                        <p:cTn id="7" dur="500"/>
                                        <p:tgtEl>
                                          <p:spTgt spid="5120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2"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标题 1"/>
          <p:cNvSpPr>
            <a:spLocks noGrp="1"/>
          </p:cNvSpPr>
          <p:nvPr>
            <p:ph type="title"/>
          </p:nvPr>
        </p:nvSpPr>
        <p:spPr>
          <a:xfrm>
            <a:off x="457200" y="960120"/>
            <a:ext cx="8229600" cy="712470"/>
          </a:xfrm>
        </p:spPr>
        <p:txBody>
          <a:bodyPr anchor="ctr"/>
          <a:p>
            <a:r>
              <a:rPr lang="zh-CN" altLang="en-US" b="1" dirty="0">
                <a:solidFill>
                  <a:srgbClr val="FF0066"/>
                </a:solidFill>
                <a:latin typeface="Arial" panose="020B0604020202020204" pitchFamily="34" charset="0"/>
                <a:ea typeface="文鼎火柴体" pitchFamily="1" charset="-122"/>
                <a:sym typeface="+mn-ea"/>
              </a:rPr>
              <a:t>“一国</a:t>
            </a:r>
            <a:r>
              <a:rPr lang="zh-CN" altLang="en-US" b="1" dirty="0">
                <a:solidFill>
                  <a:srgbClr val="FF0066"/>
                </a:solidFill>
                <a:ea typeface="文鼎火柴体" pitchFamily="1" charset="-122"/>
                <a:sym typeface="+mn-ea"/>
              </a:rPr>
              <a:t>两制</a:t>
            </a:r>
            <a:r>
              <a:rPr lang="zh-CN" altLang="en-US" b="1" dirty="0">
                <a:solidFill>
                  <a:srgbClr val="FF0066"/>
                </a:solidFill>
                <a:latin typeface="Arial" panose="020B0604020202020204" pitchFamily="34" charset="0"/>
                <a:ea typeface="文鼎火柴体" pitchFamily="1" charset="-122"/>
                <a:sym typeface="+mn-ea"/>
              </a:rPr>
              <a:t>”关系：</a:t>
            </a:r>
            <a:endParaRPr lang="zh-CN" altLang="en-US"/>
          </a:p>
        </p:txBody>
      </p:sp>
      <p:sp>
        <p:nvSpPr>
          <p:cNvPr id="36866" name="内容占位符 2"/>
          <p:cNvSpPr>
            <a:spLocks noGrp="1"/>
          </p:cNvSpPr>
          <p:nvPr>
            <p:ph idx="1"/>
          </p:nvPr>
        </p:nvSpPr>
        <p:spPr>
          <a:xfrm>
            <a:off x="457200" y="1754505"/>
            <a:ext cx="8229600" cy="4525963"/>
          </a:xfrm>
        </p:spPr>
        <p:txBody>
          <a:bodyPr anchor="t"/>
          <a:p>
            <a:r>
              <a:rPr lang="zh-CN" altLang="en-US" sz="2800" b="1">
                <a:latin typeface="微软雅黑" panose="020B0503020204020204" pitchFamily="2" charset="-122"/>
                <a:ea typeface="微软雅黑" panose="020B0503020204020204" pitchFamily="2" charset="-122"/>
              </a:rPr>
              <a:t>① 在“一国两制”方针中，“一国”是“两制”的</a:t>
            </a:r>
            <a:r>
              <a:rPr lang="zh-CN" altLang="en-US" sz="2800" b="1">
                <a:solidFill>
                  <a:srgbClr val="FF0066"/>
                </a:solidFill>
                <a:latin typeface="微软雅黑" panose="020B0503020204020204" pitchFamily="2" charset="-122"/>
                <a:ea typeface="微软雅黑" panose="020B0503020204020204" pitchFamily="2" charset="-122"/>
              </a:rPr>
              <a:t>前提和基础</a:t>
            </a:r>
            <a:r>
              <a:rPr lang="zh-CN" altLang="en-US" sz="2800" b="1">
                <a:latin typeface="微软雅黑" panose="020B0503020204020204" pitchFamily="2" charset="-122"/>
                <a:ea typeface="微软雅黑" panose="020B0503020204020204" pitchFamily="2" charset="-122"/>
              </a:rPr>
              <a:t>，</a:t>
            </a:r>
            <a:r>
              <a:rPr lang="zh-CN" altLang="en-US" sz="2800" b="1">
                <a:solidFill>
                  <a:srgbClr val="FF0066"/>
                </a:solidFill>
                <a:latin typeface="微软雅黑" panose="020B0503020204020204" pitchFamily="2" charset="-122"/>
                <a:ea typeface="微软雅黑" panose="020B0503020204020204" pitchFamily="2" charset="-122"/>
              </a:rPr>
              <a:t>实现祖国统一</a:t>
            </a:r>
            <a:r>
              <a:rPr lang="zh-CN" altLang="en-US" sz="2800" b="1">
                <a:latin typeface="微软雅黑" panose="020B0503020204020204" pitchFamily="2" charset="-122"/>
                <a:ea typeface="微软雅黑" panose="020B0503020204020204" pitchFamily="2" charset="-122"/>
              </a:rPr>
              <a:t>是“一国两制”的</a:t>
            </a:r>
            <a:r>
              <a:rPr lang="zh-CN" altLang="en-US" sz="2800" b="1">
                <a:solidFill>
                  <a:srgbClr val="FF0066"/>
                </a:solidFill>
                <a:latin typeface="微软雅黑" panose="020B0503020204020204" pitchFamily="2" charset="-122"/>
                <a:ea typeface="微软雅黑" panose="020B0503020204020204" pitchFamily="2" charset="-122"/>
              </a:rPr>
              <a:t>核心</a:t>
            </a:r>
            <a:r>
              <a:rPr lang="zh-CN" altLang="en-US" sz="2800" b="1">
                <a:latin typeface="微软雅黑" panose="020B0503020204020204" pitchFamily="2" charset="-122"/>
                <a:ea typeface="微软雅黑" panose="020B0503020204020204" pitchFamily="2" charset="-122"/>
              </a:rPr>
              <a:t>。一个中国，即中华人民共和国。</a:t>
            </a:r>
            <a:endParaRPr lang="zh-CN" altLang="en-US" sz="2800" b="1">
              <a:latin typeface="微软雅黑" panose="020B0503020204020204" pitchFamily="2" charset="-122"/>
              <a:ea typeface="微软雅黑" panose="020B0503020204020204" pitchFamily="2" charset="-122"/>
            </a:endParaRPr>
          </a:p>
          <a:p>
            <a:r>
              <a:rPr lang="zh-CN" altLang="en-US" sz="2800" b="1">
                <a:latin typeface="微软雅黑" panose="020B0503020204020204" pitchFamily="2" charset="-122"/>
                <a:ea typeface="微软雅黑" panose="020B0503020204020204" pitchFamily="2" charset="-122"/>
              </a:rPr>
              <a:t>②在中华人民共和国这个统一的国家内，大陆的社会主义制度与香港、澳门、台湾的资本主义制度</a:t>
            </a:r>
            <a:r>
              <a:rPr lang="zh-CN" altLang="en-US" sz="2800" b="1">
                <a:solidFill>
                  <a:srgbClr val="FF0066"/>
                </a:solidFill>
                <a:latin typeface="微软雅黑" panose="020B0503020204020204" pitchFamily="2" charset="-122"/>
                <a:ea typeface="微软雅黑" panose="020B0503020204020204" pitchFamily="2" charset="-122"/>
              </a:rPr>
              <a:t>长期并存</a:t>
            </a:r>
            <a:r>
              <a:rPr lang="zh-CN" altLang="en-US" sz="2800" b="1">
                <a:latin typeface="微软雅黑" panose="020B0503020204020204" pitchFamily="2" charset="-122"/>
                <a:ea typeface="微软雅黑" panose="020B0503020204020204" pitchFamily="2" charset="-122"/>
              </a:rPr>
              <a:t>，但国家的</a:t>
            </a:r>
            <a:r>
              <a:rPr lang="zh-CN" altLang="en-US" sz="2800" b="1">
                <a:solidFill>
                  <a:srgbClr val="FF0066"/>
                </a:solidFill>
                <a:latin typeface="微软雅黑" panose="020B0503020204020204" pitchFamily="2" charset="-122"/>
                <a:ea typeface="微软雅黑" panose="020B0503020204020204" pitchFamily="2" charset="-122"/>
              </a:rPr>
              <a:t>主体</a:t>
            </a:r>
            <a:r>
              <a:rPr lang="zh-CN" altLang="en-US" sz="2800" b="1">
                <a:latin typeface="微软雅黑" panose="020B0503020204020204" pitchFamily="2" charset="-122"/>
                <a:ea typeface="微软雅黑" panose="020B0503020204020204" pitchFamily="2" charset="-122"/>
              </a:rPr>
              <a:t>是</a:t>
            </a:r>
            <a:r>
              <a:rPr lang="zh-CN" altLang="en-US" sz="2800" b="1">
                <a:solidFill>
                  <a:srgbClr val="FF0066"/>
                </a:solidFill>
                <a:latin typeface="微软雅黑" panose="020B0503020204020204" pitchFamily="2" charset="-122"/>
                <a:ea typeface="微软雅黑" panose="020B0503020204020204" pitchFamily="2" charset="-122"/>
              </a:rPr>
              <a:t>社会主义制度</a:t>
            </a:r>
            <a:r>
              <a:rPr lang="zh-CN" altLang="en-US" sz="2800" b="1">
                <a:latin typeface="微软雅黑" panose="020B0503020204020204" pitchFamily="2" charset="-122"/>
                <a:ea typeface="微软雅黑" panose="020B0503020204020204" pitchFamily="2" charset="-122"/>
              </a:rPr>
              <a:t>。</a:t>
            </a:r>
            <a:endParaRPr lang="zh-CN" altLang="en-US" sz="2800" b="1">
              <a:latin typeface="微软雅黑" panose="020B0503020204020204" pitchFamily="2" charset="-122"/>
              <a:ea typeface="微软雅黑" panose="020B0503020204020204" pitchFamily="2" charset="-122"/>
            </a:endParaRPr>
          </a:p>
          <a:p>
            <a:r>
              <a:rPr lang="zh-CN" altLang="en-US" sz="2800" b="1">
                <a:latin typeface="微软雅黑" panose="020B0503020204020204" pitchFamily="2" charset="-122"/>
                <a:ea typeface="微软雅黑" panose="020B0503020204020204" pitchFamily="2" charset="-122"/>
              </a:rPr>
              <a:t>③在“一国”之内，“两种制度”</a:t>
            </a:r>
            <a:r>
              <a:rPr lang="zh-CN" altLang="en-US" sz="2800" b="1">
                <a:solidFill>
                  <a:srgbClr val="FF0066"/>
                </a:solidFill>
                <a:latin typeface="微软雅黑" panose="020B0503020204020204" pitchFamily="2" charset="-122"/>
                <a:ea typeface="微软雅黑" panose="020B0503020204020204" pitchFamily="2" charset="-122"/>
              </a:rPr>
              <a:t>相互尊重，相互借鉴，和谐并存，共同发展。    </a:t>
            </a:r>
            <a:endParaRPr lang="zh-CN" altLang="en-US" sz="2800" b="1">
              <a:solidFill>
                <a:srgbClr val="FF0066"/>
              </a:solidFill>
              <a:latin typeface="微软雅黑" panose="020B0503020204020204" pitchFamily="2" charset="-122"/>
              <a:ea typeface="微软雅黑" panose="020B0503020204020204" pitchFamily="2" charset="-122"/>
            </a:endParaRPr>
          </a:p>
        </p:txBody>
      </p:sp>
      <p:sp>
        <p:nvSpPr>
          <p:cNvPr id="6" name="TextBox 5"/>
          <p:cNvSpPr txBox="1"/>
          <p:nvPr/>
        </p:nvSpPr>
        <p:spPr>
          <a:xfrm>
            <a:off x="86995" y="90488"/>
            <a:ext cx="2319338" cy="540385"/>
          </a:xfrm>
          <a:prstGeom prst="rect">
            <a:avLst/>
          </a:prstGeom>
          <a:gradFill>
            <a:gsLst>
              <a:gs pos="0">
                <a:schemeClr val="accent5">
                  <a:shade val="51000"/>
                  <a:satMod val="130000"/>
                </a:schemeClr>
              </a:gs>
              <a:gs pos="80000">
                <a:schemeClr val="accent5">
                  <a:shade val="93000"/>
                  <a:satMod val="130000"/>
                </a:schemeClr>
              </a:gs>
              <a:gs pos="100000">
                <a:schemeClr val="accent5">
                  <a:shade val="94000"/>
                  <a:satMod val="135000"/>
                </a:schemeClr>
              </a:gs>
            </a:gsLst>
          </a:gradFill>
          <a:scene3d>
            <a:camera prst="orthographicFront">
              <a:rot lat="0" lon="0" rev="0"/>
            </a:camera>
            <a:lightRig rig="chilly" dir="t"/>
          </a:scene3d>
          <a:sp3d prstMaterial="softEdge">
            <a:bevelT w="63500" h="50800" prst="artDeco"/>
            <a:bevelB w="114300" prst="artDeco"/>
          </a:sp3d>
        </p:spPr>
        <p:style>
          <a:lnRef idx="0">
            <a:schemeClr val="accent5"/>
          </a:lnRef>
          <a:fillRef idx="3">
            <a:schemeClr val="accent5"/>
          </a:fillRef>
          <a:effectRef idx="3">
            <a:schemeClr val="accent5"/>
          </a:effectRef>
          <a:fontRef idx="minor">
            <a:schemeClr val="lt1"/>
          </a:fontRef>
        </p:style>
        <p:txBody>
          <a:bodyPr wrap="square" lIns="33597" tIns="16798" rIns="33597" bIns="16798">
            <a:spAutoFit/>
          </a:bodyPr>
          <a:p>
            <a:pPr defTabSz="815975" fontAlgn="auto">
              <a:spcBef>
                <a:spcPts val="0"/>
              </a:spcBef>
              <a:spcAft>
                <a:spcPts val="0"/>
              </a:spcAft>
              <a:defRPr/>
            </a:pPr>
            <a:r>
              <a:rPr lang="zh-CN" altLang="en-US" sz="3300" b="1" u="none" dirty="0" smtClean="0">
                <a:solidFill>
                  <a:srgbClr val="FF0000"/>
                </a:solidFill>
                <a:latin typeface="华文新魏" pitchFamily="2" charset="-122"/>
                <a:ea typeface="华文新魏" pitchFamily="2" charset="-122"/>
              </a:rPr>
              <a:t>新知讲解</a:t>
            </a:r>
            <a:endParaRPr lang="zh-CN" altLang="en-US" sz="3300" b="1" u="none" dirty="0" smtClean="0">
              <a:solidFill>
                <a:srgbClr val="FF0000"/>
              </a:solidFill>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6866">
                                            <p:txEl>
                                              <p:pRg st="0" end="0"/>
                                            </p:txEl>
                                          </p:spTgt>
                                        </p:tgtEl>
                                        <p:attrNameLst>
                                          <p:attrName>style.visibility</p:attrName>
                                        </p:attrNameLst>
                                      </p:cBhvr>
                                      <p:to>
                                        <p:strVal val="visible"/>
                                      </p:to>
                                    </p:set>
                                    <p:animEffect transition="in" filter="blinds(horizontal)">
                                      <p:cBhvr>
                                        <p:cTn id="7" dur="500"/>
                                        <p:tgtEl>
                                          <p:spTgt spid="3686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6866">
                                            <p:txEl>
                                              <p:pRg st="1" end="1"/>
                                            </p:txEl>
                                          </p:spTgt>
                                        </p:tgtEl>
                                        <p:attrNameLst>
                                          <p:attrName>style.visibility</p:attrName>
                                        </p:attrNameLst>
                                      </p:cBhvr>
                                      <p:to>
                                        <p:strVal val="visible"/>
                                      </p:to>
                                    </p:set>
                                    <p:animEffect transition="in" filter="blinds(horizontal)">
                                      <p:cBhvr>
                                        <p:cTn id="12" dur="500"/>
                                        <p:tgtEl>
                                          <p:spTgt spid="3686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6866">
                                            <p:txEl>
                                              <p:pRg st="2" end="2"/>
                                            </p:txEl>
                                          </p:spTgt>
                                        </p:tgtEl>
                                        <p:attrNameLst>
                                          <p:attrName>style.visibility</p:attrName>
                                        </p:attrNameLst>
                                      </p:cBhvr>
                                      <p:to>
                                        <p:strVal val="visible"/>
                                      </p:to>
                                    </p:set>
                                    <p:animEffect transition="in" filter="blinds(horizontal)">
                                      <p:cBhvr>
                                        <p:cTn id="17" dur="500"/>
                                        <p:tgtEl>
                                          <p:spTgt spid="3686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wm#"/>
  <p:tag name="KSO_WM_TEMPLATE_CATEGORY" val="custom"/>
  <p:tag name="KSO_WM_TEMPLATE_INDEX" val="160501"/>
</p:tagLst>
</file>

<file path=ppt/tags/tag2.xml><?xml version="1.0" encoding="utf-8"?>
<p:tagLst xmlns:p="http://schemas.openxmlformats.org/presentationml/2006/main">
  <p:tag name="KSO_WM_BEAUTIFY_FLAG" val="#wm#"/>
  <p:tag name="KSO_WM_TEMPLATE_CATEGORY" val="custom"/>
  <p:tag name="KSO_WM_TEMPLATE_INDEX" val="160501"/>
</p:tagLst>
</file>

<file path=ppt/tags/tag3.xml><?xml version="1.0" encoding="utf-8"?>
<p:tagLst xmlns:p="http://schemas.openxmlformats.org/presentationml/2006/main">
  <p:tag name="KSO_WM_BEAUTIFY_FLAG" val="#wm#"/>
  <p:tag name="KSO_WM_TEMPLATE_CATEGORY" val="custom"/>
  <p:tag name="KSO_WM_TEMPLATE_INDEX" val="160501"/>
</p:tagLst>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3599</Words>
  <Application>WPS 演示</Application>
  <PresentationFormat>在屏幕上显示</PresentationFormat>
  <Paragraphs>239</Paragraphs>
  <Slides>25</Slides>
  <Notes>0</Notes>
  <HiddenSlides>0</HiddenSlides>
  <MMClips>3</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25</vt:i4>
      </vt:variant>
    </vt:vector>
  </HeadingPairs>
  <TitlesOfParts>
    <vt:vector size="44" baseType="lpstr">
      <vt:lpstr>Arial</vt:lpstr>
      <vt:lpstr>宋体</vt:lpstr>
      <vt:lpstr>Wingdings</vt:lpstr>
      <vt:lpstr>华文新魏</vt:lpstr>
      <vt:lpstr>幼圆</vt:lpstr>
      <vt:lpstr>Times New Roman</vt:lpstr>
      <vt:lpstr>华文行楷</vt:lpstr>
      <vt:lpstr>华文楷体</vt:lpstr>
      <vt:lpstr>黑体</vt:lpstr>
      <vt:lpstr>隶书</vt:lpstr>
      <vt:lpstr>华文宋体</vt:lpstr>
      <vt:lpstr>微软雅黑</vt:lpstr>
      <vt:lpstr>文鼎火柴体</vt:lpstr>
      <vt:lpstr>Arial Unicode MS</vt:lpstr>
      <vt:lpstr>楷体_GB2312</vt:lpstr>
      <vt:lpstr>方正魏碑_GBK</vt:lpstr>
      <vt:lpstr>Arial</vt:lpstr>
      <vt:lpstr>新宋体</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“一国两制”关系：</vt:lpstr>
      <vt:lpstr>PowerPoint 演示文稿</vt:lpstr>
      <vt:lpstr>PowerPoint 演示文稿</vt:lpstr>
      <vt:lpstr>“一国两制”的成功实践：</vt:lpstr>
      <vt:lpstr>PowerPoint 演示文稿</vt:lpstr>
      <vt:lpstr>我国实施“一国两制”方针的意义？</vt:lpstr>
      <vt:lpstr>PowerPoint 演示文稿</vt:lpstr>
      <vt:lpstr>为什么说台湾是中国不可分割的一部分？</vt:lpstr>
      <vt:lpstr>.解决台湾问题，实现祖国统一的必要性：</vt:lpstr>
      <vt:lpstr>.解决台湾问题，实现祖国统一的必要性？</vt:lpstr>
      <vt:lpstr>怎样解决台湾问题，实现祖国统一大业？</vt:lpstr>
      <vt:lpstr>怎样解决台湾问题，实现祖国统一大业？</vt:lpstr>
      <vt:lpstr>PowerPoint 演示文稿</vt:lpstr>
      <vt:lpstr>B</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samsung</dc:creator>
  <cp:lastModifiedBy>策马走天涯</cp:lastModifiedBy>
  <cp:revision>42</cp:revision>
  <dcterms:created xsi:type="dcterms:W3CDTF">2012-06-06T01:30:00Z</dcterms:created>
  <dcterms:modified xsi:type="dcterms:W3CDTF">2019-02-28T07:40:20Z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