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1"/>
  </p:sldMasterIdLst>
  <p:notesMasterIdLst>
    <p:notesMasterId r:id="rId14"/>
  </p:notesMasterIdLst>
  <p:sldIdLst>
    <p:sldId id="272" r:id="rId2"/>
    <p:sldId id="268" r:id="rId3"/>
    <p:sldId id="270" r:id="rId4"/>
    <p:sldId id="256" r:id="rId5"/>
    <p:sldId id="257" r:id="rId6"/>
    <p:sldId id="261" r:id="rId7"/>
    <p:sldId id="259" r:id="rId8"/>
    <p:sldId id="260" r:id="rId9"/>
    <p:sldId id="266" r:id="rId10"/>
    <p:sldId id="263" r:id="rId11"/>
    <p:sldId id="262" r:id="rId12"/>
    <p:sldId id="26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82555-E850-4314-8C34-A33B10EF3E48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616BB-A6FA-44CD-836A-4B5B6F5D17C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2ECBEE2-8A80-40A0-A1CF-BE5F16DA7144}" type="slidenum">
              <a:rPr lang="en-US" altLang="zh-CN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BB89D0-A579-482D-ADA4-644789F27493}" type="slidenum">
              <a:rPr lang="en-US" altLang="zh-CN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7644A06-9ACC-4DE2-9795-841B634E1714}" type="slidenum">
              <a:rPr lang="en-US" altLang="zh-CN"/>
              <a:pPr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80EFCC3-5639-4BB9-BB88-FEFB6AA1CE94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8E11D-A619-4524-9DB0-5293F810AA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zh-CN" alt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单击图标添加图片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239125" cy="6215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357422" y="1142984"/>
            <a:ext cx="507209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88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历史听写</a:t>
            </a:r>
            <a:endParaRPr lang="zh-CN" altLang="en-US" sz="8800" b="1" u="sng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611188" y="2276475"/>
            <a:ext cx="7704137" cy="2308324"/>
          </a:xfrm>
          <a:prstGeom prst="rect">
            <a:avLst/>
          </a:prstGeom>
          <a:solidFill>
            <a:schemeClr val="bg1"/>
          </a:solidFill>
          <a:ln w="76200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　　宋代大城市中有固定的娱乐场所叫  （瓦舍</a:t>
            </a:r>
            <a:r>
              <a:rPr lang="zh-CN" altLang="en-US" sz="3200" b="1" dirty="0" smtClean="0">
                <a:latin typeface="华文中宋" pitchFamily="2" charset="-122"/>
                <a:ea typeface="华文中宋" pitchFamily="2" charset="-122"/>
              </a:rPr>
              <a:t>）。（来时瓦合，去时瓦解）</a:t>
            </a:r>
            <a:endParaRPr lang="en-US" altLang="zh-CN" sz="3200" b="1" dirty="0" smtClean="0"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latin typeface="华文中宋" pitchFamily="2" charset="-122"/>
                <a:ea typeface="华文中宋" pitchFamily="2" charset="-122"/>
              </a:rPr>
              <a:t>里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面有栏杆围成的供表演的场地叫（勾栏）。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1042988" y="1196975"/>
            <a:ext cx="7200900" cy="579438"/>
          </a:xfrm>
          <a:prstGeom prst="rect">
            <a:avLst/>
          </a:prstGeom>
          <a:solidFill>
            <a:schemeClr val="bg1"/>
          </a:solidFill>
          <a:ln w="50800">
            <a:noFill/>
            <a:prstDash val="lgDash"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华文中宋" pitchFamily="2" charset="-122"/>
              </a:rPr>
              <a:t>你知道什么是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华文中宋" pitchFamily="2" charset="-122"/>
              </a:rPr>
              <a:t>瓦舍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ea typeface="华文中宋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a typeface="华文中宋" pitchFamily="2" charset="-122"/>
              </a:rPr>
              <a:t>勾栏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ea typeface="华文中宋" pitchFamily="2" charset="-122"/>
              </a:rPr>
              <a:t>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  <p:bldP spid="358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7"/>
          <p:cNvGrpSpPr>
            <a:grpSpLocks/>
          </p:cNvGrpSpPr>
          <p:nvPr/>
        </p:nvGrpSpPr>
        <p:grpSpPr bwMode="auto">
          <a:xfrm>
            <a:off x="2628900" y="768350"/>
            <a:ext cx="3671888" cy="931863"/>
            <a:chOff x="1701" y="436"/>
            <a:chExt cx="2313" cy="587"/>
          </a:xfrm>
        </p:grpSpPr>
        <p:sp>
          <p:nvSpPr>
            <p:cNvPr id="3080" name="Freeform 18"/>
            <p:cNvSpPr>
              <a:spLocks/>
            </p:cNvSpPr>
            <p:nvPr/>
          </p:nvSpPr>
          <p:spPr bwMode="auto">
            <a:xfrm>
              <a:off x="1701" y="436"/>
              <a:ext cx="2313" cy="587"/>
            </a:xfrm>
            <a:custGeom>
              <a:avLst/>
              <a:gdLst>
                <a:gd name="T0" fmla="*/ 1836 w 3410"/>
                <a:gd name="T1" fmla="*/ 1 h 1716"/>
                <a:gd name="T2" fmla="*/ 2131 w 3410"/>
                <a:gd name="T3" fmla="*/ 26 h 1716"/>
                <a:gd name="T4" fmla="*/ 2443 w 3410"/>
                <a:gd name="T5" fmla="*/ 83 h 1716"/>
                <a:gd name="T6" fmla="*/ 2725 w 3410"/>
                <a:gd name="T7" fmla="*/ 169 h 1716"/>
                <a:gd name="T8" fmla="*/ 2939 w 3410"/>
                <a:gd name="T9" fmla="*/ 266 h 1716"/>
                <a:gd name="T10" fmla="*/ 3045 w 3410"/>
                <a:gd name="T11" fmla="*/ 328 h 1716"/>
                <a:gd name="T12" fmla="*/ 3142 w 3410"/>
                <a:gd name="T13" fmla="*/ 395 h 1716"/>
                <a:gd name="T14" fmla="*/ 3223 w 3410"/>
                <a:gd name="T15" fmla="*/ 468 h 1716"/>
                <a:gd name="T16" fmla="*/ 3292 w 3410"/>
                <a:gd name="T17" fmla="*/ 543 h 1716"/>
                <a:gd name="T18" fmla="*/ 3346 w 3410"/>
                <a:gd name="T19" fmla="*/ 623 h 1716"/>
                <a:gd name="T20" fmla="*/ 3385 w 3410"/>
                <a:gd name="T21" fmla="*/ 706 h 1716"/>
                <a:gd name="T22" fmla="*/ 3406 w 3410"/>
                <a:gd name="T23" fmla="*/ 792 h 1716"/>
                <a:gd name="T24" fmla="*/ 3410 w 3410"/>
                <a:gd name="T25" fmla="*/ 880 h 1716"/>
                <a:gd name="T26" fmla="*/ 3398 w 3410"/>
                <a:gd name="T27" fmla="*/ 967 h 1716"/>
                <a:gd name="T28" fmla="*/ 3368 w 3410"/>
                <a:gd name="T29" fmla="*/ 1052 h 1716"/>
                <a:gd name="T30" fmla="*/ 3321 w 3410"/>
                <a:gd name="T31" fmla="*/ 1132 h 1716"/>
                <a:gd name="T32" fmla="*/ 3260 w 3410"/>
                <a:gd name="T33" fmla="*/ 1211 h 1716"/>
                <a:gd name="T34" fmla="*/ 3184 w 3410"/>
                <a:gd name="T35" fmla="*/ 1286 h 1716"/>
                <a:gd name="T36" fmla="*/ 3095 w 3410"/>
                <a:gd name="T37" fmla="*/ 1356 h 1716"/>
                <a:gd name="T38" fmla="*/ 2994 w 3410"/>
                <a:gd name="T39" fmla="*/ 1420 h 1716"/>
                <a:gd name="T40" fmla="*/ 2850 w 3410"/>
                <a:gd name="T41" fmla="*/ 1493 h 1716"/>
                <a:gd name="T42" fmla="*/ 2589 w 3410"/>
                <a:gd name="T43" fmla="*/ 1592 h 1716"/>
                <a:gd name="T44" fmla="*/ 2290 w 3410"/>
                <a:gd name="T45" fmla="*/ 1665 h 1716"/>
                <a:gd name="T46" fmla="*/ 1965 w 3410"/>
                <a:gd name="T47" fmla="*/ 1707 h 1716"/>
                <a:gd name="T48" fmla="*/ 1749 w 3410"/>
                <a:gd name="T49" fmla="*/ 1716 h 1716"/>
                <a:gd name="T50" fmla="*/ 1574 w 3410"/>
                <a:gd name="T51" fmla="*/ 1715 h 1716"/>
                <a:gd name="T52" fmla="*/ 1279 w 3410"/>
                <a:gd name="T53" fmla="*/ 1690 h 1716"/>
                <a:gd name="T54" fmla="*/ 967 w 3410"/>
                <a:gd name="T55" fmla="*/ 1633 h 1716"/>
                <a:gd name="T56" fmla="*/ 685 w 3410"/>
                <a:gd name="T57" fmla="*/ 1547 h 1716"/>
                <a:gd name="T58" fmla="*/ 471 w 3410"/>
                <a:gd name="T59" fmla="*/ 1450 h 1716"/>
                <a:gd name="T60" fmla="*/ 365 w 3410"/>
                <a:gd name="T61" fmla="*/ 1388 h 1716"/>
                <a:gd name="T62" fmla="*/ 268 w 3410"/>
                <a:gd name="T63" fmla="*/ 1321 h 1716"/>
                <a:gd name="T64" fmla="*/ 187 w 3410"/>
                <a:gd name="T65" fmla="*/ 1248 h 1716"/>
                <a:gd name="T66" fmla="*/ 118 w 3410"/>
                <a:gd name="T67" fmla="*/ 1173 h 1716"/>
                <a:gd name="T68" fmla="*/ 64 w 3410"/>
                <a:gd name="T69" fmla="*/ 1093 h 1716"/>
                <a:gd name="T70" fmla="*/ 25 w 3410"/>
                <a:gd name="T71" fmla="*/ 1010 h 1716"/>
                <a:gd name="T72" fmla="*/ 4 w 3410"/>
                <a:gd name="T73" fmla="*/ 924 h 1716"/>
                <a:gd name="T74" fmla="*/ 0 w 3410"/>
                <a:gd name="T75" fmla="*/ 836 h 1716"/>
                <a:gd name="T76" fmla="*/ 12 w 3410"/>
                <a:gd name="T77" fmla="*/ 749 h 1716"/>
                <a:gd name="T78" fmla="*/ 42 w 3410"/>
                <a:gd name="T79" fmla="*/ 664 h 1716"/>
                <a:gd name="T80" fmla="*/ 89 w 3410"/>
                <a:gd name="T81" fmla="*/ 584 h 1716"/>
                <a:gd name="T82" fmla="*/ 150 w 3410"/>
                <a:gd name="T83" fmla="*/ 505 h 1716"/>
                <a:gd name="T84" fmla="*/ 226 w 3410"/>
                <a:gd name="T85" fmla="*/ 430 h 1716"/>
                <a:gd name="T86" fmla="*/ 315 w 3410"/>
                <a:gd name="T87" fmla="*/ 360 h 1716"/>
                <a:gd name="T88" fmla="*/ 416 w 3410"/>
                <a:gd name="T89" fmla="*/ 296 h 1716"/>
                <a:gd name="T90" fmla="*/ 560 w 3410"/>
                <a:gd name="T91" fmla="*/ 223 h 1716"/>
                <a:gd name="T92" fmla="*/ 821 w 3410"/>
                <a:gd name="T93" fmla="*/ 124 h 1716"/>
                <a:gd name="T94" fmla="*/ 1120 w 3410"/>
                <a:gd name="T95" fmla="*/ 51 h 1716"/>
                <a:gd name="T96" fmla="*/ 1445 w 3410"/>
                <a:gd name="T97" fmla="*/ 9 h 1716"/>
                <a:gd name="T98" fmla="*/ 1661 w 3410"/>
                <a:gd name="T99" fmla="*/ 0 h 171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410" h="1716">
                  <a:moveTo>
                    <a:pt x="1705" y="0"/>
                  </a:moveTo>
                  <a:lnTo>
                    <a:pt x="1749" y="0"/>
                  </a:lnTo>
                  <a:lnTo>
                    <a:pt x="1793" y="0"/>
                  </a:lnTo>
                  <a:lnTo>
                    <a:pt x="1836" y="1"/>
                  </a:lnTo>
                  <a:lnTo>
                    <a:pt x="1879" y="4"/>
                  </a:lnTo>
                  <a:lnTo>
                    <a:pt x="1965" y="9"/>
                  </a:lnTo>
                  <a:lnTo>
                    <a:pt x="2048" y="16"/>
                  </a:lnTo>
                  <a:lnTo>
                    <a:pt x="2131" y="26"/>
                  </a:lnTo>
                  <a:lnTo>
                    <a:pt x="2211" y="38"/>
                  </a:lnTo>
                  <a:lnTo>
                    <a:pt x="2290" y="51"/>
                  </a:lnTo>
                  <a:lnTo>
                    <a:pt x="2369" y="66"/>
                  </a:lnTo>
                  <a:lnTo>
                    <a:pt x="2443" y="83"/>
                  </a:lnTo>
                  <a:lnTo>
                    <a:pt x="2517" y="104"/>
                  </a:lnTo>
                  <a:lnTo>
                    <a:pt x="2589" y="124"/>
                  </a:lnTo>
                  <a:lnTo>
                    <a:pt x="2657" y="146"/>
                  </a:lnTo>
                  <a:lnTo>
                    <a:pt x="2725" y="169"/>
                  </a:lnTo>
                  <a:lnTo>
                    <a:pt x="2789" y="196"/>
                  </a:lnTo>
                  <a:lnTo>
                    <a:pt x="2850" y="223"/>
                  </a:lnTo>
                  <a:lnTo>
                    <a:pt x="2910" y="251"/>
                  </a:lnTo>
                  <a:lnTo>
                    <a:pt x="2939" y="266"/>
                  </a:lnTo>
                  <a:lnTo>
                    <a:pt x="2967" y="282"/>
                  </a:lnTo>
                  <a:lnTo>
                    <a:pt x="2994" y="296"/>
                  </a:lnTo>
                  <a:lnTo>
                    <a:pt x="3021" y="312"/>
                  </a:lnTo>
                  <a:lnTo>
                    <a:pt x="3045" y="328"/>
                  </a:lnTo>
                  <a:lnTo>
                    <a:pt x="3072" y="344"/>
                  </a:lnTo>
                  <a:lnTo>
                    <a:pt x="3095" y="360"/>
                  </a:lnTo>
                  <a:lnTo>
                    <a:pt x="3120" y="378"/>
                  </a:lnTo>
                  <a:lnTo>
                    <a:pt x="3142" y="395"/>
                  </a:lnTo>
                  <a:lnTo>
                    <a:pt x="3164" y="413"/>
                  </a:lnTo>
                  <a:lnTo>
                    <a:pt x="3184" y="430"/>
                  </a:lnTo>
                  <a:lnTo>
                    <a:pt x="3204" y="449"/>
                  </a:lnTo>
                  <a:lnTo>
                    <a:pt x="3223" y="468"/>
                  </a:lnTo>
                  <a:lnTo>
                    <a:pt x="3242" y="486"/>
                  </a:lnTo>
                  <a:lnTo>
                    <a:pt x="3260" y="505"/>
                  </a:lnTo>
                  <a:lnTo>
                    <a:pt x="3277" y="524"/>
                  </a:lnTo>
                  <a:lnTo>
                    <a:pt x="3292" y="543"/>
                  </a:lnTo>
                  <a:lnTo>
                    <a:pt x="3306" y="563"/>
                  </a:lnTo>
                  <a:lnTo>
                    <a:pt x="3321" y="584"/>
                  </a:lnTo>
                  <a:lnTo>
                    <a:pt x="3334" y="603"/>
                  </a:lnTo>
                  <a:lnTo>
                    <a:pt x="3346" y="623"/>
                  </a:lnTo>
                  <a:lnTo>
                    <a:pt x="3356" y="643"/>
                  </a:lnTo>
                  <a:lnTo>
                    <a:pt x="3368" y="664"/>
                  </a:lnTo>
                  <a:lnTo>
                    <a:pt x="3376" y="684"/>
                  </a:lnTo>
                  <a:lnTo>
                    <a:pt x="3385" y="706"/>
                  </a:lnTo>
                  <a:lnTo>
                    <a:pt x="3391" y="728"/>
                  </a:lnTo>
                  <a:lnTo>
                    <a:pt x="3398" y="749"/>
                  </a:lnTo>
                  <a:lnTo>
                    <a:pt x="3403" y="770"/>
                  </a:lnTo>
                  <a:lnTo>
                    <a:pt x="3406" y="792"/>
                  </a:lnTo>
                  <a:lnTo>
                    <a:pt x="3409" y="814"/>
                  </a:lnTo>
                  <a:lnTo>
                    <a:pt x="3410" y="836"/>
                  </a:lnTo>
                  <a:lnTo>
                    <a:pt x="3410" y="858"/>
                  </a:lnTo>
                  <a:lnTo>
                    <a:pt x="3410" y="880"/>
                  </a:lnTo>
                  <a:lnTo>
                    <a:pt x="3409" y="902"/>
                  </a:lnTo>
                  <a:lnTo>
                    <a:pt x="3406" y="924"/>
                  </a:lnTo>
                  <a:lnTo>
                    <a:pt x="3403" y="946"/>
                  </a:lnTo>
                  <a:lnTo>
                    <a:pt x="3398" y="967"/>
                  </a:lnTo>
                  <a:lnTo>
                    <a:pt x="3391" y="988"/>
                  </a:lnTo>
                  <a:lnTo>
                    <a:pt x="3385" y="1010"/>
                  </a:lnTo>
                  <a:lnTo>
                    <a:pt x="3376" y="1032"/>
                  </a:lnTo>
                  <a:lnTo>
                    <a:pt x="3368" y="1052"/>
                  </a:lnTo>
                  <a:lnTo>
                    <a:pt x="3356" y="1073"/>
                  </a:lnTo>
                  <a:lnTo>
                    <a:pt x="3346" y="1093"/>
                  </a:lnTo>
                  <a:lnTo>
                    <a:pt x="3334" y="1113"/>
                  </a:lnTo>
                  <a:lnTo>
                    <a:pt x="3321" y="1132"/>
                  </a:lnTo>
                  <a:lnTo>
                    <a:pt x="3306" y="1153"/>
                  </a:lnTo>
                  <a:lnTo>
                    <a:pt x="3292" y="1173"/>
                  </a:lnTo>
                  <a:lnTo>
                    <a:pt x="3277" y="1192"/>
                  </a:lnTo>
                  <a:lnTo>
                    <a:pt x="3260" y="1211"/>
                  </a:lnTo>
                  <a:lnTo>
                    <a:pt x="3242" y="1230"/>
                  </a:lnTo>
                  <a:lnTo>
                    <a:pt x="3223" y="1248"/>
                  </a:lnTo>
                  <a:lnTo>
                    <a:pt x="3204" y="1267"/>
                  </a:lnTo>
                  <a:lnTo>
                    <a:pt x="3184" y="1286"/>
                  </a:lnTo>
                  <a:lnTo>
                    <a:pt x="3164" y="1303"/>
                  </a:lnTo>
                  <a:lnTo>
                    <a:pt x="3142" y="1321"/>
                  </a:lnTo>
                  <a:lnTo>
                    <a:pt x="3120" y="1338"/>
                  </a:lnTo>
                  <a:lnTo>
                    <a:pt x="3095" y="1356"/>
                  </a:lnTo>
                  <a:lnTo>
                    <a:pt x="3072" y="1372"/>
                  </a:lnTo>
                  <a:lnTo>
                    <a:pt x="3045" y="1388"/>
                  </a:lnTo>
                  <a:lnTo>
                    <a:pt x="3021" y="1404"/>
                  </a:lnTo>
                  <a:lnTo>
                    <a:pt x="2994" y="1420"/>
                  </a:lnTo>
                  <a:lnTo>
                    <a:pt x="2967" y="1434"/>
                  </a:lnTo>
                  <a:lnTo>
                    <a:pt x="2939" y="1450"/>
                  </a:lnTo>
                  <a:lnTo>
                    <a:pt x="2910" y="1465"/>
                  </a:lnTo>
                  <a:lnTo>
                    <a:pt x="2850" y="1493"/>
                  </a:lnTo>
                  <a:lnTo>
                    <a:pt x="2789" y="1520"/>
                  </a:lnTo>
                  <a:lnTo>
                    <a:pt x="2725" y="1547"/>
                  </a:lnTo>
                  <a:lnTo>
                    <a:pt x="2657" y="1570"/>
                  </a:lnTo>
                  <a:lnTo>
                    <a:pt x="2589" y="1592"/>
                  </a:lnTo>
                  <a:lnTo>
                    <a:pt x="2517" y="1612"/>
                  </a:lnTo>
                  <a:lnTo>
                    <a:pt x="2443" y="1633"/>
                  </a:lnTo>
                  <a:lnTo>
                    <a:pt x="2369" y="1650"/>
                  </a:lnTo>
                  <a:lnTo>
                    <a:pt x="2290" y="1665"/>
                  </a:lnTo>
                  <a:lnTo>
                    <a:pt x="2211" y="1678"/>
                  </a:lnTo>
                  <a:lnTo>
                    <a:pt x="2131" y="1690"/>
                  </a:lnTo>
                  <a:lnTo>
                    <a:pt x="2048" y="1700"/>
                  </a:lnTo>
                  <a:lnTo>
                    <a:pt x="1965" y="1707"/>
                  </a:lnTo>
                  <a:lnTo>
                    <a:pt x="1879" y="1712"/>
                  </a:lnTo>
                  <a:lnTo>
                    <a:pt x="1836" y="1715"/>
                  </a:lnTo>
                  <a:lnTo>
                    <a:pt x="1793" y="1716"/>
                  </a:lnTo>
                  <a:lnTo>
                    <a:pt x="1749" y="1716"/>
                  </a:lnTo>
                  <a:lnTo>
                    <a:pt x="1705" y="1716"/>
                  </a:lnTo>
                  <a:lnTo>
                    <a:pt x="1661" y="1716"/>
                  </a:lnTo>
                  <a:lnTo>
                    <a:pt x="1617" y="1716"/>
                  </a:lnTo>
                  <a:lnTo>
                    <a:pt x="1574" y="1715"/>
                  </a:lnTo>
                  <a:lnTo>
                    <a:pt x="1531" y="1712"/>
                  </a:lnTo>
                  <a:lnTo>
                    <a:pt x="1445" y="1707"/>
                  </a:lnTo>
                  <a:lnTo>
                    <a:pt x="1362" y="1700"/>
                  </a:lnTo>
                  <a:lnTo>
                    <a:pt x="1279" y="1690"/>
                  </a:lnTo>
                  <a:lnTo>
                    <a:pt x="1199" y="1678"/>
                  </a:lnTo>
                  <a:lnTo>
                    <a:pt x="1120" y="1665"/>
                  </a:lnTo>
                  <a:lnTo>
                    <a:pt x="1041" y="1650"/>
                  </a:lnTo>
                  <a:lnTo>
                    <a:pt x="967" y="1633"/>
                  </a:lnTo>
                  <a:lnTo>
                    <a:pt x="893" y="1612"/>
                  </a:lnTo>
                  <a:lnTo>
                    <a:pt x="821" y="1592"/>
                  </a:lnTo>
                  <a:lnTo>
                    <a:pt x="753" y="1570"/>
                  </a:lnTo>
                  <a:lnTo>
                    <a:pt x="685" y="1547"/>
                  </a:lnTo>
                  <a:lnTo>
                    <a:pt x="621" y="1520"/>
                  </a:lnTo>
                  <a:lnTo>
                    <a:pt x="560" y="1493"/>
                  </a:lnTo>
                  <a:lnTo>
                    <a:pt x="500" y="1465"/>
                  </a:lnTo>
                  <a:lnTo>
                    <a:pt x="471" y="1450"/>
                  </a:lnTo>
                  <a:lnTo>
                    <a:pt x="443" y="1434"/>
                  </a:lnTo>
                  <a:lnTo>
                    <a:pt x="416" y="1420"/>
                  </a:lnTo>
                  <a:lnTo>
                    <a:pt x="389" y="1404"/>
                  </a:lnTo>
                  <a:lnTo>
                    <a:pt x="365" y="1388"/>
                  </a:lnTo>
                  <a:lnTo>
                    <a:pt x="338" y="1372"/>
                  </a:lnTo>
                  <a:lnTo>
                    <a:pt x="315" y="1356"/>
                  </a:lnTo>
                  <a:lnTo>
                    <a:pt x="290" y="1338"/>
                  </a:lnTo>
                  <a:lnTo>
                    <a:pt x="268" y="1321"/>
                  </a:lnTo>
                  <a:lnTo>
                    <a:pt x="246" y="1303"/>
                  </a:lnTo>
                  <a:lnTo>
                    <a:pt x="226" y="1286"/>
                  </a:lnTo>
                  <a:lnTo>
                    <a:pt x="206" y="1267"/>
                  </a:lnTo>
                  <a:lnTo>
                    <a:pt x="187" y="1248"/>
                  </a:lnTo>
                  <a:lnTo>
                    <a:pt x="168" y="1230"/>
                  </a:lnTo>
                  <a:lnTo>
                    <a:pt x="150" y="1211"/>
                  </a:lnTo>
                  <a:lnTo>
                    <a:pt x="133" y="1192"/>
                  </a:lnTo>
                  <a:lnTo>
                    <a:pt x="118" y="1173"/>
                  </a:lnTo>
                  <a:lnTo>
                    <a:pt x="104" y="1153"/>
                  </a:lnTo>
                  <a:lnTo>
                    <a:pt x="89" y="1132"/>
                  </a:lnTo>
                  <a:lnTo>
                    <a:pt x="76" y="1113"/>
                  </a:lnTo>
                  <a:lnTo>
                    <a:pt x="64" y="1093"/>
                  </a:lnTo>
                  <a:lnTo>
                    <a:pt x="54" y="1073"/>
                  </a:lnTo>
                  <a:lnTo>
                    <a:pt x="42" y="1052"/>
                  </a:lnTo>
                  <a:lnTo>
                    <a:pt x="34" y="1032"/>
                  </a:lnTo>
                  <a:lnTo>
                    <a:pt x="25" y="1010"/>
                  </a:lnTo>
                  <a:lnTo>
                    <a:pt x="19" y="988"/>
                  </a:lnTo>
                  <a:lnTo>
                    <a:pt x="12" y="967"/>
                  </a:lnTo>
                  <a:lnTo>
                    <a:pt x="7" y="946"/>
                  </a:lnTo>
                  <a:lnTo>
                    <a:pt x="4" y="924"/>
                  </a:lnTo>
                  <a:lnTo>
                    <a:pt x="1" y="902"/>
                  </a:lnTo>
                  <a:lnTo>
                    <a:pt x="0" y="880"/>
                  </a:lnTo>
                  <a:lnTo>
                    <a:pt x="0" y="858"/>
                  </a:lnTo>
                  <a:lnTo>
                    <a:pt x="0" y="836"/>
                  </a:lnTo>
                  <a:lnTo>
                    <a:pt x="1" y="814"/>
                  </a:lnTo>
                  <a:lnTo>
                    <a:pt x="4" y="792"/>
                  </a:lnTo>
                  <a:lnTo>
                    <a:pt x="7" y="770"/>
                  </a:lnTo>
                  <a:lnTo>
                    <a:pt x="12" y="749"/>
                  </a:lnTo>
                  <a:lnTo>
                    <a:pt x="19" y="728"/>
                  </a:lnTo>
                  <a:lnTo>
                    <a:pt x="25" y="706"/>
                  </a:lnTo>
                  <a:lnTo>
                    <a:pt x="34" y="684"/>
                  </a:lnTo>
                  <a:lnTo>
                    <a:pt x="42" y="664"/>
                  </a:lnTo>
                  <a:lnTo>
                    <a:pt x="54" y="643"/>
                  </a:lnTo>
                  <a:lnTo>
                    <a:pt x="64" y="623"/>
                  </a:lnTo>
                  <a:lnTo>
                    <a:pt x="76" y="603"/>
                  </a:lnTo>
                  <a:lnTo>
                    <a:pt x="89" y="584"/>
                  </a:lnTo>
                  <a:lnTo>
                    <a:pt x="104" y="563"/>
                  </a:lnTo>
                  <a:lnTo>
                    <a:pt x="118" y="543"/>
                  </a:lnTo>
                  <a:lnTo>
                    <a:pt x="133" y="524"/>
                  </a:lnTo>
                  <a:lnTo>
                    <a:pt x="150" y="505"/>
                  </a:lnTo>
                  <a:lnTo>
                    <a:pt x="168" y="486"/>
                  </a:lnTo>
                  <a:lnTo>
                    <a:pt x="187" y="468"/>
                  </a:lnTo>
                  <a:lnTo>
                    <a:pt x="206" y="449"/>
                  </a:lnTo>
                  <a:lnTo>
                    <a:pt x="226" y="430"/>
                  </a:lnTo>
                  <a:lnTo>
                    <a:pt x="246" y="413"/>
                  </a:lnTo>
                  <a:lnTo>
                    <a:pt x="268" y="395"/>
                  </a:lnTo>
                  <a:lnTo>
                    <a:pt x="290" y="378"/>
                  </a:lnTo>
                  <a:lnTo>
                    <a:pt x="315" y="360"/>
                  </a:lnTo>
                  <a:lnTo>
                    <a:pt x="338" y="344"/>
                  </a:lnTo>
                  <a:lnTo>
                    <a:pt x="365" y="328"/>
                  </a:lnTo>
                  <a:lnTo>
                    <a:pt x="389" y="312"/>
                  </a:lnTo>
                  <a:lnTo>
                    <a:pt x="416" y="296"/>
                  </a:lnTo>
                  <a:lnTo>
                    <a:pt x="443" y="282"/>
                  </a:lnTo>
                  <a:lnTo>
                    <a:pt x="471" y="266"/>
                  </a:lnTo>
                  <a:lnTo>
                    <a:pt x="500" y="251"/>
                  </a:lnTo>
                  <a:lnTo>
                    <a:pt x="560" y="223"/>
                  </a:lnTo>
                  <a:lnTo>
                    <a:pt x="621" y="196"/>
                  </a:lnTo>
                  <a:lnTo>
                    <a:pt x="685" y="169"/>
                  </a:lnTo>
                  <a:lnTo>
                    <a:pt x="753" y="146"/>
                  </a:lnTo>
                  <a:lnTo>
                    <a:pt x="821" y="124"/>
                  </a:lnTo>
                  <a:lnTo>
                    <a:pt x="893" y="104"/>
                  </a:lnTo>
                  <a:lnTo>
                    <a:pt x="967" y="83"/>
                  </a:lnTo>
                  <a:lnTo>
                    <a:pt x="1041" y="66"/>
                  </a:lnTo>
                  <a:lnTo>
                    <a:pt x="1120" y="51"/>
                  </a:lnTo>
                  <a:lnTo>
                    <a:pt x="1199" y="38"/>
                  </a:lnTo>
                  <a:lnTo>
                    <a:pt x="1279" y="26"/>
                  </a:lnTo>
                  <a:lnTo>
                    <a:pt x="1362" y="16"/>
                  </a:lnTo>
                  <a:lnTo>
                    <a:pt x="1445" y="9"/>
                  </a:lnTo>
                  <a:lnTo>
                    <a:pt x="1531" y="4"/>
                  </a:lnTo>
                  <a:lnTo>
                    <a:pt x="1574" y="1"/>
                  </a:lnTo>
                  <a:lnTo>
                    <a:pt x="1617" y="0"/>
                  </a:lnTo>
                  <a:lnTo>
                    <a:pt x="1661" y="0"/>
                  </a:lnTo>
                  <a:lnTo>
                    <a:pt x="1705" y="0"/>
                  </a:lnTo>
                  <a:close/>
                </a:path>
              </a:pathLst>
            </a:custGeom>
            <a:solidFill>
              <a:srgbClr val="FFE0F0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folHlink"/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Freeform 23"/>
            <p:cNvSpPr>
              <a:spLocks/>
            </p:cNvSpPr>
            <p:nvPr/>
          </p:nvSpPr>
          <p:spPr bwMode="auto">
            <a:xfrm>
              <a:off x="1938" y="812"/>
              <a:ext cx="189" cy="124"/>
            </a:xfrm>
            <a:custGeom>
              <a:avLst/>
              <a:gdLst>
                <a:gd name="T0" fmla="*/ 25 w 378"/>
                <a:gd name="T1" fmla="*/ 48 h 248"/>
                <a:gd name="T2" fmla="*/ 39 w 378"/>
                <a:gd name="T3" fmla="*/ 44 h 248"/>
                <a:gd name="T4" fmla="*/ 53 w 378"/>
                <a:gd name="T5" fmla="*/ 40 h 248"/>
                <a:gd name="T6" fmla="*/ 59 w 378"/>
                <a:gd name="T7" fmla="*/ 39 h 248"/>
                <a:gd name="T8" fmla="*/ 64 w 378"/>
                <a:gd name="T9" fmla="*/ 37 h 248"/>
                <a:gd name="T10" fmla="*/ 69 w 378"/>
                <a:gd name="T11" fmla="*/ 34 h 248"/>
                <a:gd name="T12" fmla="*/ 71 w 378"/>
                <a:gd name="T13" fmla="*/ 34 h 248"/>
                <a:gd name="T14" fmla="*/ 72 w 378"/>
                <a:gd name="T15" fmla="*/ 34 h 248"/>
                <a:gd name="T16" fmla="*/ 75 w 378"/>
                <a:gd name="T17" fmla="*/ 37 h 248"/>
                <a:gd name="T18" fmla="*/ 78 w 378"/>
                <a:gd name="T19" fmla="*/ 40 h 248"/>
                <a:gd name="T20" fmla="*/ 82 w 378"/>
                <a:gd name="T21" fmla="*/ 42 h 248"/>
                <a:gd name="T22" fmla="*/ 90 w 378"/>
                <a:gd name="T23" fmla="*/ 44 h 248"/>
                <a:gd name="T24" fmla="*/ 99 w 378"/>
                <a:gd name="T25" fmla="*/ 43 h 248"/>
                <a:gd name="T26" fmla="*/ 108 w 378"/>
                <a:gd name="T27" fmla="*/ 42 h 248"/>
                <a:gd name="T28" fmla="*/ 117 w 378"/>
                <a:gd name="T29" fmla="*/ 40 h 248"/>
                <a:gd name="T30" fmla="*/ 126 w 378"/>
                <a:gd name="T31" fmla="*/ 35 h 248"/>
                <a:gd name="T32" fmla="*/ 133 w 378"/>
                <a:gd name="T33" fmla="*/ 32 h 248"/>
                <a:gd name="T34" fmla="*/ 137 w 378"/>
                <a:gd name="T35" fmla="*/ 29 h 248"/>
                <a:gd name="T36" fmla="*/ 143 w 378"/>
                <a:gd name="T37" fmla="*/ 26 h 248"/>
                <a:gd name="T38" fmla="*/ 154 w 378"/>
                <a:gd name="T39" fmla="*/ 19 h 248"/>
                <a:gd name="T40" fmla="*/ 164 w 378"/>
                <a:gd name="T41" fmla="*/ 10 h 248"/>
                <a:gd name="T42" fmla="*/ 172 w 378"/>
                <a:gd name="T43" fmla="*/ 2 h 248"/>
                <a:gd name="T44" fmla="*/ 175 w 378"/>
                <a:gd name="T45" fmla="*/ 1 h 248"/>
                <a:gd name="T46" fmla="*/ 177 w 378"/>
                <a:gd name="T47" fmla="*/ 0 h 248"/>
                <a:gd name="T48" fmla="*/ 177 w 378"/>
                <a:gd name="T49" fmla="*/ 6 h 248"/>
                <a:gd name="T50" fmla="*/ 177 w 378"/>
                <a:gd name="T51" fmla="*/ 15 h 248"/>
                <a:gd name="T52" fmla="*/ 179 w 378"/>
                <a:gd name="T53" fmla="*/ 23 h 248"/>
                <a:gd name="T54" fmla="*/ 182 w 378"/>
                <a:gd name="T55" fmla="*/ 29 h 248"/>
                <a:gd name="T56" fmla="*/ 186 w 378"/>
                <a:gd name="T57" fmla="*/ 32 h 248"/>
                <a:gd name="T58" fmla="*/ 188 w 378"/>
                <a:gd name="T59" fmla="*/ 37 h 248"/>
                <a:gd name="T60" fmla="*/ 185 w 378"/>
                <a:gd name="T61" fmla="*/ 42 h 248"/>
                <a:gd name="T62" fmla="*/ 181 w 378"/>
                <a:gd name="T63" fmla="*/ 46 h 248"/>
                <a:gd name="T64" fmla="*/ 172 w 378"/>
                <a:gd name="T65" fmla="*/ 54 h 248"/>
                <a:gd name="T66" fmla="*/ 158 w 378"/>
                <a:gd name="T67" fmla="*/ 64 h 248"/>
                <a:gd name="T68" fmla="*/ 144 w 378"/>
                <a:gd name="T69" fmla="*/ 72 h 248"/>
                <a:gd name="T70" fmla="*/ 134 w 378"/>
                <a:gd name="T71" fmla="*/ 78 h 248"/>
                <a:gd name="T72" fmla="*/ 125 w 378"/>
                <a:gd name="T73" fmla="*/ 84 h 248"/>
                <a:gd name="T74" fmla="*/ 115 w 378"/>
                <a:gd name="T75" fmla="*/ 93 h 248"/>
                <a:gd name="T76" fmla="*/ 107 w 378"/>
                <a:gd name="T77" fmla="*/ 104 h 248"/>
                <a:gd name="T78" fmla="*/ 101 w 378"/>
                <a:gd name="T79" fmla="*/ 116 h 248"/>
                <a:gd name="T80" fmla="*/ 98 w 378"/>
                <a:gd name="T81" fmla="*/ 121 h 248"/>
                <a:gd name="T82" fmla="*/ 96 w 378"/>
                <a:gd name="T83" fmla="*/ 123 h 248"/>
                <a:gd name="T84" fmla="*/ 94 w 378"/>
                <a:gd name="T85" fmla="*/ 124 h 248"/>
                <a:gd name="T86" fmla="*/ 88 w 378"/>
                <a:gd name="T87" fmla="*/ 123 h 248"/>
                <a:gd name="T88" fmla="*/ 84 w 378"/>
                <a:gd name="T89" fmla="*/ 121 h 248"/>
                <a:gd name="T90" fmla="*/ 78 w 378"/>
                <a:gd name="T91" fmla="*/ 116 h 248"/>
                <a:gd name="T92" fmla="*/ 67 w 378"/>
                <a:gd name="T93" fmla="*/ 108 h 248"/>
                <a:gd name="T94" fmla="*/ 56 w 378"/>
                <a:gd name="T95" fmla="*/ 100 h 248"/>
                <a:gd name="T96" fmla="*/ 50 w 378"/>
                <a:gd name="T97" fmla="*/ 98 h 248"/>
                <a:gd name="T98" fmla="*/ 46 w 378"/>
                <a:gd name="T99" fmla="*/ 96 h 248"/>
                <a:gd name="T100" fmla="*/ 42 w 378"/>
                <a:gd name="T101" fmla="*/ 94 h 248"/>
                <a:gd name="T102" fmla="*/ 29 w 378"/>
                <a:gd name="T103" fmla="*/ 92 h 248"/>
                <a:gd name="T104" fmla="*/ 18 w 378"/>
                <a:gd name="T105" fmla="*/ 89 h 248"/>
                <a:gd name="T106" fmla="*/ 9 w 378"/>
                <a:gd name="T107" fmla="*/ 87 h 248"/>
                <a:gd name="T108" fmla="*/ 5 w 378"/>
                <a:gd name="T109" fmla="*/ 83 h 248"/>
                <a:gd name="T110" fmla="*/ 1 w 378"/>
                <a:gd name="T111" fmla="*/ 79 h 248"/>
                <a:gd name="T112" fmla="*/ 0 w 378"/>
                <a:gd name="T113" fmla="*/ 71 h 248"/>
                <a:gd name="T114" fmla="*/ 3 w 378"/>
                <a:gd name="T115" fmla="*/ 63 h 248"/>
                <a:gd name="T116" fmla="*/ 8 w 378"/>
                <a:gd name="T117" fmla="*/ 57 h 248"/>
                <a:gd name="T118" fmla="*/ 9 w 378"/>
                <a:gd name="T119" fmla="*/ 56 h 248"/>
                <a:gd name="T120" fmla="*/ 9 w 378"/>
                <a:gd name="T121" fmla="*/ 54 h 248"/>
                <a:gd name="T122" fmla="*/ 11 w 378"/>
                <a:gd name="T123" fmla="*/ 52 h 248"/>
                <a:gd name="T124" fmla="*/ 14 w 378"/>
                <a:gd name="T125" fmla="*/ 50 h 2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78"/>
                <a:gd name="T190" fmla="*/ 0 h 248"/>
                <a:gd name="T191" fmla="*/ 378 w 378"/>
                <a:gd name="T192" fmla="*/ 248 h 24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78" h="248">
                  <a:moveTo>
                    <a:pt x="29" y="99"/>
                  </a:moveTo>
                  <a:lnTo>
                    <a:pt x="39" y="96"/>
                  </a:lnTo>
                  <a:lnTo>
                    <a:pt x="50" y="95"/>
                  </a:lnTo>
                  <a:lnTo>
                    <a:pt x="58" y="92"/>
                  </a:lnTo>
                  <a:lnTo>
                    <a:pt x="68" y="92"/>
                  </a:lnTo>
                  <a:lnTo>
                    <a:pt x="77" y="87"/>
                  </a:lnTo>
                  <a:lnTo>
                    <a:pt x="87" y="86"/>
                  </a:lnTo>
                  <a:lnTo>
                    <a:pt x="96" y="83"/>
                  </a:lnTo>
                  <a:lnTo>
                    <a:pt x="106" y="79"/>
                  </a:lnTo>
                  <a:lnTo>
                    <a:pt x="109" y="79"/>
                  </a:lnTo>
                  <a:lnTo>
                    <a:pt x="114" y="79"/>
                  </a:lnTo>
                  <a:lnTo>
                    <a:pt x="118" y="77"/>
                  </a:lnTo>
                  <a:lnTo>
                    <a:pt x="121" y="76"/>
                  </a:lnTo>
                  <a:lnTo>
                    <a:pt x="125" y="74"/>
                  </a:lnTo>
                  <a:lnTo>
                    <a:pt x="128" y="73"/>
                  </a:lnTo>
                  <a:lnTo>
                    <a:pt x="133" y="70"/>
                  </a:lnTo>
                  <a:lnTo>
                    <a:pt x="137" y="67"/>
                  </a:lnTo>
                  <a:lnTo>
                    <a:pt x="138" y="67"/>
                  </a:lnTo>
                  <a:lnTo>
                    <a:pt x="140" y="67"/>
                  </a:lnTo>
                  <a:lnTo>
                    <a:pt x="141" y="67"/>
                  </a:lnTo>
                  <a:lnTo>
                    <a:pt x="143" y="67"/>
                  </a:lnTo>
                  <a:lnTo>
                    <a:pt x="144" y="67"/>
                  </a:lnTo>
                  <a:lnTo>
                    <a:pt x="146" y="67"/>
                  </a:lnTo>
                  <a:lnTo>
                    <a:pt x="146" y="71"/>
                  </a:lnTo>
                  <a:lnTo>
                    <a:pt x="149" y="74"/>
                  </a:lnTo>
                  <a:lnTo>
                    <a:pt x="150" y="76"/>
                  </a:lnTo>
                  <a:lnTo>
                    <a:pt x="153" y="77"/>
                  </a:lnTo>
                  <a:lnTo>
                    <a:pt x="155" y="79"/>
                  </a:lnTo>
                  <a:lnTo>
                    <a:pt x="157" y="80"/>
                  </a:lnTo>
                  <a:lnTo>
                    <a:pt x="160" y="83"/>
                  </a:lnTo>
                  <a:lnTo>
                    <a:pt x="163" y="84"/>
                  </a:lnTo>
                  <a:lnTo>
                    <a:pt x="169" y="86"/>
                  </a:lnTo>
                  <a:lnTo>
                    <a:pt x="175" y="87"/>
                  </a:lnTo>
                  <a:lnTo>
                    <a:pt x="179" y="87"/>
                  </a:lnTo>
                  <a:lnTo>
                    <a:pt x="185" y="87"/>
                  </a:lnTo>
                  <a:lnTo>
                    <a:pt x="191" y="87"/>
                  </a:lnTo>
                  <a:lnTo>
                    <a:pt x="197" y="86"/>
                  </a:lnTo>
                  <a:lnTo>
                    <a:pt x="203" y="86"/>
                  </a:lnTo>
                  <a:lnTo>
                    <a:pt x="208" y="86"/>
                  </a:lnTo>
                  <a:lnTo>
                    <a:pt x="216" y="83"/>
                  </a:lnTo>
                  <a:lnTo>
                    <a:pt x="220" y="82"/>
                  </a:lnTo>
                  <a:lnTo>
                    <a:pt x="227" y="80"/>
                  </a:lnTo>
                  <a:lnTo>
                    <a:pt x="233" y="79"/>
                  </a:lnTo>
                  <a:lnTo>
                    <a:pt x="241" y="74"/>
                  </a:lnTo>
                  <a:lnTo>
                    <a:pt x="245" y="73"/>
                  </a:lnTo>
                  <a:lnTo>
                    <a:pt x="252" y="70"/>
                  </a:lnTo>
                  <a:lnTo>
                    <a:pt x="258" y="65"/>
                  </a:lnTo>
                  <a:lnTo>
                    <a:pt x="261" y="64"/>
                  </a:lnTo>
                  <a:lnTo>
                    <a:pt x="265" y="63"/>
                  </a:lnTo>
                  <a:lnTo>
                    <a:pt x="268" y="61"/>
                  </a:lnTo>
                  <a:lnTo>
                    <a:pt x="271" y="58"/>
                  </a:lnTo>
                  <a:lnTo>
                    <a:pt x="274" y="57"/>
                  </a:lnTo>
                  <a:lnTo>
                    <a:pt x="278" y="55"/>
                  </a:lnTo>
                  <a:lnTo>
                    <a:pt x="283" y="54"/>
                  </a:lnTo>
                  <a:lnTo>
                    <a:pt x="286" y="52"/>
                  </a:lnTo>
                  <a:lnTo>
                    <a:pt x="295" y="49"/>
                  </a:lnTo>
                  <a:lnTo>
                    <a:pt x="302" y="44"/>
                  </a:lnTo>
                  <a:lnTo>
                    <a:pt x="308" y="38"/>
                  </a:lnTo>
                  <a:lnTo>
                    <a:pt x="316" y="32"/>
                  </a:lnTo>
                  <a:lnTo>
                    <a:pt x="322" y="26"/>
                  </a:lnTo>
                  <a:lnTo>
                    <a:pt x="328" y="19"/>
                  </a:lnTo>
                  <a:lnTo>
                    <a:pt x="335" y="13"/>
                  </a:lnTo>
                  <a:lnTo>
                    <a:pt x="343" y="6"/>
                  </a:lnTo>
                  <a:lnTo>
                    <a:pt x="344" y="4"/>
                  </a:lnTo>
                  <a:lnTo>
                    <a:pt x="346" y="4"/>
                  </a:lnTo>
                  <a:lnTo>
                    <a:pt x="347" y="3"/>
                  </a:lnTo>
                  <a:lnTo>
                    <a:pt x="349" y="1"/>
                  </a:lnTo>
                  <a:lnTo>
                    <a:pt x="349" y="0"/>
                  </a:lnTo>
                  <a:lnTo>
                    <a:pt x="350" y="0"/>
                  </a:lnTo>
                  <a:lnTo>
                    <a:pt x="353" y="0"/>
                  </a:lnTo>
                  <a:lnTo>
                    <a:pt x="354" y="6"/>
                  </a:lnTo>
                  <a:lnTo>
                    <a:pt x="354" y="11"/>
                  </a:lnTo>
                  <a:lnTo>
                    <a:pt x="354" y="16"/>
                  </a:lnTo>
                  <a:lnTo>
                    <a:pt x="354" y="23"/>
                  </a:lnTo>
                  <a:lnTo>
                    <a:pt x="353" y="29"/>
                  </a:lnTo>
                  <a:lnTo>
                    <a:pt x="354" y="33"/>
                  </a:lnTo>
                  <a:lnTo>
                    <a:pt x="354" y="39"/>
                  </a:lnTo>
                  <a:lnTo>
                    <a:pt x="357" y="45"/>
                  </a:lnTo>
                  <a:lnTo>
                    <a:pt x="357" y="49"/>
                  </a:lnTo>
                  <a:lnTo>
                    <a:pt x="360" y="54"/>
                  </a:lnTo>
                  <a:lnTo>
                    <a:pt x="363" y="57"/>
                  </a:lnTo>
                  <a:lnTo>
                    <a:pt x="366" y="58"/>
                  </a:lnTo>
                  <a:lnTo>
                    <a:pt x="369" y="63"/>
                  </a:lnTo>
                  <a:lnTo>
                    <a:pt x="372" y="64"/>
                  </a:lnTo>
                  <a:lnTo>
                    <a:pt x="375" y="67"/>
                  </a:lnTo>
                  <a:lnTo>
                    <a:pt x="378" y="70"/>
                  </a:lnTo>
                  <a:lnTo>
                    <a:pt x="376" y="74"/>
                  </a:lnTo>
                  <a:lnTo>
                    <a:pt x="373" y="77"/>
                  </a:lnTo>
                  <a:lnTo>
                    <a:pt x="372" y="80"/>
                  </a:lnTo>
                  <a:lnTo>
                    <a:pt x="369" y="83"/>
                  </a:lnTo>
                  <a:lnTo>
                    <a:pt x="366" y="86"/>
                  </a:lnTo>
                  <a:lnTo>
                    <a:pt x="365" y="89"/>
                  </a:lnTo>
                  <a:lnTo>
                    <a:pt x="362" y="92"/>
                  </a:lnTo>
                  <a:lnTo>
                    <a:pt x="359" y="93"/>
                  </a:lnTo>
                  <a:lnTo>
                    <a:pt x="351" y="100"/>
                  </a:lnTo>
                  <a:lnTo>
                    <a:pt x="343" y="108"/>
                  </a:lnTo>
                  <a:lnTo>
                    <a:pt x="334" y="114"/>
                  </a:lnTo>
                  <a:lnTo>
                    <a:pt x="324" y="119"/>
                  </a:lnTo>
                  <a:lnTo>
                    <a:pt x="316" y="127"/>
                  </a:lnTo>
                  <a:lnTo>
                    <a:pt x="306" y="133"/>
                  </a:lnTo>
                  <a:lnTo>
                    <a:pt x="297" y="137"/>
                  </a:lnTo>
                  <a:lnTo>
                    <a:pt x="287" y="143"/>
                  </a:lnTo>
                  <a:lnTo>
                    <a:pt x="281" y="147"/>
                  </a:lnTo>
                  <a:lnTo>
                    <a:pt x="274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5" y="163"/>
                  </a:lnTo>
                  <a:lnTo>
                    <a:pt x="249" y="168"/>
                  </a:lnTo>
                  <a:lnTo>
                    <a:pt x="242" y="173"/>
                  </a:lnTo>
                  <a:lnTo>
                    <a:pt x="236" y="178"/>
                  </a:lnTo>
                  <a:lnTo>
                    <a:pt x="230" y="185"/>
                  </a:lnTo>
                  <a:lnTo>
                    <a:pt x="225" y="191"/>
                  </a:lnTo>
                  <a:lnTo>
                    <a:pt x="219" y="198"/>
                  </a:lnTo>
                  <a:lnTo>
                    <a:pt x="213" y="207"/>
                  </a:lnTo>
                  <a:lnTo>
                    <a:pt x="208" y="214"/>
                  </a:lnTo>
                  <a:lnTo>
                    <a:pt x="204" y="223"/>
                  </a:lnTo>
                  <a:lnTo>
                    <a:pt x="201" y="232"/>
                  </a:lnTo>
                  <a:lnTo>
                    <a:pt x="197" y="241"/>
                  </a:lnTo>
                  <a:lnTo>
                    <a:pt x="195" y="241"/>
                  </a:lnTo>
                  <a:lnTo>
                    <a:pt x="195" y="242"/>
                  </a:lnTo>
                  <a:lnTo>
                    <a:pt x="194" y="245"/>
                  </a:lnTo>
                  <a:lnTo>
                    <a:pt x="192" y="245"/>
                  </a:lnTo>
                  <a:lnTo>
                    <a:pt x="191" y="246"/>
                  </a:lnTo>
                  <a:lnTo>
                    <a:pt x="190" y="248"/>
                  </a:lnTo>
                  <a:lnTo>
                    <a:pt x="188" y="248"/>
                  </a:lnTo>
                  <a:lnTo>
                    <a:pt x="187" y="248"/>
                  </a:lnTo>
                  <a:lnTo>
                    <a:pt x="182" y="248"/>
                  </a:lnTo>
                  <a:lnTo>
                    <a:pt x="179" y="248"/>
                  </a:lnTo>
                  <a:lnTo>
                    <a:pt x="176" y="246"/>
                  </a:lnTo>
                  <a:lnTo>
                    <a:pt x="175" y="245"/>
                  </a:lnTo>
                  <a:lnTo>
                    <a:pt x="171" y="243"/>
                  </a:lnTo>
                  <a:lnTo>
                    <a:pt x="168" y="241"/>
                  </a:lnTo>
                  <a:lnTo>
                    <a:pt x="166" y="239"/>
                  </a:lnTo>
                  <a:lnTo>
                    <a:pt x="163" y="236"/>
                  </a:lnTo>
                  <a:lnTo>
                    <a:pt x="156" y="232"/>
                  </a:lnTo>
                  <a:lnTo>
                    <a:pt x="149" y="227"/>
                  </a:lnTo>
                  <a:lnTo>
                    <a:pt x="141" y="222"/>
                  </a:lnTo>
                  <a:lnTo>
                    <a:pt x="134" y="216"/>
                  </a:lnTo>
                  <a:lnTo>
                    <a:pt x="128" y="210"/>
                  </a:lnTo>
                  <a:lnTo>
                    <a:pt x="121" y="204"/>
                  </a:lnTo>
                  <a:lnTo>
                    <a:pt x="112" y="200"/>
                  </a:lnTo>
                  <a:lnTo>
                    <a:pt x="105" y="195"/>
                  </a:lnTo>
                  <a:lnTo>
                    <a:pt x="102" y="195"/>
                  </a:lnTo>
                  <a:lnTo>
                    <a:pt x="99" y="195"/>
                  </a:lnTo>
                  <a:lnTo>
                    <a:pt x="96" y="195"/>
                  </a:lnTo>
                  <a:lnTo>
                    <a:pt x="93" y="194"/>
                  </a:lnTo>
                  <a:lnTo>
                    <a:pt x="92" y="191"/>
                  </a:lnTo>
                  <a:lnTo>
                    <a:pt x="87" y="191"/>
                  </a:lnTo>
                  <a:lnTo>
                    <a:pt x="86" y="190"/>
                  </a:lnTo>
                  <a:lnTo>
                    <a:pt x="83" y="188"/>
                  </a:lnTo>
                  <a:lnTo>
                    <a:pt x="76" y="187"/>
                  </a:lnTo>
                  <a:lnTo>
                    <a:pt x="67" y="185"/>
                  </a:lnTo>
                  <a:lnTo>
                    <a:pt x="58" y="184"/>
                  </a:lnTo>
                  <a:lnTo>
                    <a:pt x="51" y="182"/>
                  </a:lnTo>
                  <a:lnTo>
                    <a:pt x="42" y="181"/>
                  </a:lnTo>
                  <a:lnTo>
                    <a:pt x="35" y="178"/>
                  </a:lnTo>
                  <a:lnTo>
                    <a:pt x="28" y="176"/>
                  </a:lnTo>
                  <a:lnTo>
                    <a:pt x="19" y="173"/>
                  </a:lnTo>
                  <a:lnTo>
                    <a:pt x="17" y="173"/>
                  </a:lnTo>
                  <a:lnTo>
                    <a:pt x="13" y="171"/>
                  </a:lnTo>
                  <a:lnTo>
                    <a:pt x="10" y="169"/>
                  </a:lnTo>
                  <a:lnTo>
                    <a:pt x="9" y="166"/>
                  </a:lnTo>
                  <a:lnTo>
                    <a:pt x="6" y="163"/>
                  </a:lnTo>
                  <a:lnTo>
                    <a:pt x="4" y="160"/>
                  </a:lnTo>
                  <a:lnTo>
                    <a:pt x="1" y="157"/>
                  </a:lnTo>
                  <a:lnTo>
                    <a:pt x="0" y="153"/>
                  </a:lnTo>
                  <a:lnTo>
                    <a:pt x="0" y="147"/>
                  </a:lnTo>
                  <a:lnTo>
                    <a:pt x="0" y="141"/>
                  </a:lnTo>
                  <a:lnTo>
                    <a:pt x="1" y="137"/>
                  </a:lnTo>
                  <a:lnTo>
                    <a:pt x="4" y="131"/>
                  </a:lnTo>
                  <a:lnTo>
                    <a:pt x="6" y="125"/>
                  </a:lnTo>
                  <a:lnTo>
                    <a:pt x="9" y="121"/>
                  </a:lnTo>
                  <a:lnTo>
                    <a:pt x="12" y="117"/>
                  </a:lnTo>
                  <a:lnTo>
                    <a:pt x="16" y="114"/>
                  </a:lnTo>
                  <a:lnTo>
                    <a:pt x="16" y="112"/>
                  </a:lnTo>
                  <a:lnTo>
                    <a:pt x="17" y="112"/>
                  </a:lnTo>
                  <a:lnTo>
                    <a:pt x="17" y="111"/>
                  </a:lnTo>
                  <a:lnTo>
                    <a:pt x="16" y="109"/>
                  </a:lnTo>
                  <a:lnTo>
                    <a:pt x="15" y="109"/>
                  </a:lnTo>
                  <a:lnTo>
                    <a:pt x="17" y="108"/>
                  </a:lnTo>
                  <a:lnTo>
                    <a:pt x="17" y="106"/>
                  </a:lnTo>
                  <a:lnTo>
                    <a:pt x="20" y="105"/>
                  </a:lnTo>
                  <a:lnTo>
                    <a:pt x="22" y="103"/>
                  </a:lnTo>
                  <a:lnTo>
                    <a:pt x="25" y="102"/>
                  </a:lnTo>
                  <a:lnTo>
                    <a:pt x="25" y="100"/>
                  </a:lnTo>
                  <a:lnTo>
                    <a:pt x="28" y="99"/>
                  </a:lnTo>
                  <a:lnTo>
                    <a:pt x="29" y="99"/>
                  </a:lnTo>
                  <a:close/>
                </a:path>
              </a:pathLst>
            </a:custGeom>
            <a:solidFill>
              <a:srgbClr val="00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Freeform 24"/>
            <p:cNvSpPr>
              <a:spLocks/>
            </p:cNvSpPr>
            <p:nvPr/>
          </p:nvSpPr>
          <p:spPr bwMode="auto">
            <a:xfrm>
              <a:off x="2268" y="692"/>
              <a:ext cx="178" cy="122"/>
            </a:xfrm>
            <a:custGeom>
              <a:avLst/>
              <a:gdLst>
                <a:gd name="T0" fmla="*/ 137 w 356"/>
                <a:gd name="T1" fmla="*/ 114 h 244"/>
                <a:gd name="T2" fmla="*/ 126 w 356"/>
                <a:gd name="T3" fmla="*/ 106 h 244"/>
                <a:gd name="T4" fmla="*/ 112 w 356"/>
                <a:gd name="T5" fmla="*/ 99 h 244"/>
                <a:gd name="T6" fmla="*/ 108 w 356"/>
                <a:gd name="T7" fmla="*/ 95 h 244"/>
                <a:gd name="T8" fmla="*/ 102 w 356"/>
                <a:gd name="T9" fmla="*/ 92 h 244"/>
                <a:gd name="T10" fmla="*/ 97 w 356"/>
                <a:gd name="T11" fmla="*/ 91 h 244"/>
                <a:gd name="T12" fmla="*/ 96 w 356"/>
                <a:gd name="T13" fmla="*/ 90 h 244"/>
                <a:gd name="T14" fmla="*/ 95 w 356"/>
                <a:gd name="T15" fmla="*/ 89 h 244"/>
                <a:gd name="T16" fmla="*/ 96 w 356"/>
                <a:gd name="T17" fmla="*/ 85 h 244"/>
                <a:gd name="T18" fmla="*/ 96 w 356"/>
                <a:gd name="T19" fmla="*/ 81 h 244"/>
                <a:gd name="T20" fmla="*/ 95 w 356"/>
                <a:gd name="T21" fmla="*/ 76 h 244"/>
                <a:gd name="T22" fmla="*/ 90 w 356"/>
                <a:gd name="T23" fmla="*/ 69 h 244"/>
                <a:gd name="T24" fmla="*/ 84 w 356"/>
                <a:gd name="T25" fmla="*/ 63 h 244"/>
                <a:gd name="T26" fmla="*/ 77 w 356"/>
                <a:gd name="T27" fmla="*/ 57 h 244"/>
                <a:gd name="T28" fmla="*/ 69 w 356"/>
                <a:gd name="T29" fmla="*/ 52 h 244"/>
                <a:gd name="T30" fmla="*/ 60 w 356"/>
                <a:gd name="T31" fmla="*/ 49 h 244"/>
                <a:gd name="T32" fmla="*/ 53 w 356"/>
                <a:gd name="T33" fmla="*/ 46 h 244"/>
                <a:gd name="T34" fmla="*/ 47 w 356"/>
                <a:gd name="T35" fmla="*/ 44 h 244"/>
                <a:gd name="T36" fmla="*/ 42 w 356"/>
                <a:gd name="T37" fmla="*/ 41 h 244"/>
                <a:gd name="T38" fmla="*/ 29 w 356"/>
                <a:gd name="T39" fmla="*/ 38 h 244"/>
                <a:gd name="T40" fmla="*/ 15 w 356"/>
                <a:gd name="T41" fmla="*/ 37 h 244"/>
                <a:gd name="T42" fmla="*/ 4 w 356"/>
                <a:gd name="T43" fmla="*/ 36 h 244"/>
                <a:gd name="T44" fmla="*/ 2 w 356"/>
                <a:gd name="T45" fmla="*/ 36 h 244"/>
                <a:gd name="T46" fmla="*/ 0 w 356"/>
                <a:gd name="T47" fmla="*/ 35 h 244"/>
                <a:gd name="T48" fmla="*/ 4 w 356"/>
                <a:gd name="T49" fmla="*/ 30 h 244"/>
                <a:gd name="T50" fmla="*/ 10 w 356"/>
                <a:gd name="T51" fmla="*/ 25 h 244"/>
                <a:gd name="T52" fmla="*/ 15 w 356"/>
                <a:gd name="T53" fmla="*/ 19 h 244"/>
                <a:gd name="T54" fmla="*/ 17 w 356"/>
                <a:gd name="T55" fmla="*/ 12 h 244"/>
                <a:gd name="T56" fmla="*/ 17 w 356"/>
                <a:gd name="T57" fmla="*/ 6 h 244"/>
                <a:gd name="T58" fmla="*/ 19 w 356"/>
                <a:gd name="T59" fmla="*/ 1 h 244"/>
                <a:gd name="T60" fmla="*/ 25 w 356"/>
                <a:gd name="T61" fmla="*/ 0 h 244"/>
                <a:gd name="T62" fmla="*/ 30 w 356"/>
                <a:gd name="T63" fmla="*/ 0 h 244"/>
                <a:gd name="T64" fmla="*/ 42 w 356"/>
                <a:gd name="T65" fmla="*/ 2 h 244"/>
                <a:gd name="T66" fmla="*/ 59 w 356"/>
                <a:gd name="T67" fmla="*/ 6 h 244"/>
                <a:gd name="T68" fmla="*/ 74 w 356"/>
                <a:gd name="T69" fmla="*/ 10 h 244"/>
                <a:gd name="T70" fmla="*/ 85 w 356"/>
                <a:gd name="T71" fmla="*/ 13 h 244"/>
                <a:gd name="T72" fmla="*/ 97 w 356"/>
                <a:gd name="T73" fmla="*/ 17 h 244"/>
                <a:gd name="T74" fmla="*/ 109 w 356"/>
                <a:gd name="T75" fmla="*/ 17 h 244"/>
                <a:gd name="T76" fmla="*/ 123 w 356"/>
                <a:gd name="T77" fmla="*/ 17 h 244"/>
                <a:gd name="T78" fmla="*/ 136 w 356"/>
                <a:gd name="T79" fmla="*/ 12 h 244"/>
                <a:gd name="T80" fmla="*/ 142 w 356"/>
                <a:gd name="T81" fmla="*/ 11 h 244"/>
                <a:gd name="T82" fmla="*/ 145 w 356"/>
                <a:gd name="T83" fmla="*/ 11 h 244"/>
                <a:gd name="T84" fmla="*/ 147 w 356"/>
                <a:gd name="T85" fmla="*/ 11 h 244"/>
                <a:gd name="T86" fmla="*/ 150 w 356"/>
                <a:gd name="T87" fmla="*/ 16 h 244"/>
                <a:gd name="T88" fmla="*/ 151 w 356"/>
                <a:gd name="T89" fmla="*/ 21 h 244"/>
                <a:gd name="T90" fmla="*/ 152 w 356"/>
                <a:gd name="T91" fmla="*/ 29 h 244"/>
                <a:gd name="T92" fmla="*/ 153 w 356"/>
                <a:gd name="T93" fmla="*/ 42 h 244"/>
                <a:gd name="T94" fmla="*/ 155 w 356"/>
                <a:gd name="T95" fmla="*/ 55 h 244"/>
                <a:gd name="T96" fmla="*/ 158 w 356"/>
                <a:gd name="T97" fmla="*/ 62 h 244"/>
                <a:gd name="T98" fmla="*/ 159 w 356"/>
                <a:gd name="T99" fmla="*/ 66 h 244"/>
                <a:gd name="T100" fmla="*/ 160 w 356"/>
                <a:gd name="T101" fmla="*/ 71 h 244"/>
                <a:gd name="T102" fmla="*/ 166 w 356"/>
                <a:gd name="T103" fmla="*/ 81 h 244"/>
                <a:gd name="T104" fmla="*/ 173 w 356"/>
                <a:gd name="T105" fmla="*/ 91 h 244"/>
                <a:gd name="T106" fmla="*/ 177 w 356"/>
                <a:gd name="T107" fmla="*/ 100 h 244"/>
                <a:gd name="T108" fmla="*/ 178 w 356"/>
                <a:gd name="T109" fmla="*/ 106 h 244"/>
                <a:gd name="T110" fmla="*/ 176 w 356"/>
                <a:gd name="T111" fmla="*/ 111 h 244"/>
                <a:gd name="T112" fmla="*/ 171 w 356"/>
                <a:gd name="T113" fmla="*/ 116 h 244"/>
                <a:gd name="T114" fmla="*/ 163 w 356"/>
                <a:gd name="T115" fmla="*/ 120 h 244"/>
                <a:gd name="T116" fmla="*/ 155 w 356"/>
                <a:gd name="T117" fmla="*/ 120 h 244"/>
                <a:gd name="T118" fmla="*/ 155 w 356"/>
                <a:gd name="T119" fmla="*/ 120 h 244"/>
                <a:gd name="T120" fmla="*/ 155 w 356"/>
                <a:gd name="T121" fmla="*/ 122 h 244"/>
                <a:gd name="T122" fmla="*/ 151 w 356"/>
                <a:gd name="T123" fmla="*/ 122 h 244"/>
                <a:gd name="T124" fmla="*/ 147 w 356"/>
                <a:gd name="T125" fmla="*/ 121 h 2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56"/>
                <a:gd name="T190" fmla="*/ 0 h 244"/>
                <a:gd name="T191" fmla="*/ 356 w 356"/>
                <a:gd name="T192" fmla="*/ 244 h 24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56" h="244">
                  <a:moveTo>
                    <a:pt x="290" y="240"/>
                  </a:moveTo>
                  <a:lnTo>
                    <a:pt x="281" y="234"/>
                  </a:lnTo>
                  <a:lnTo>
                    <a:pt x="274" y="228"/>
                  </a:lnTo>
                  <a:lnTo>
                    <a:pt x="267" y="224"/>
                  </a:lnTo>
                  <a:lnTo>
                    <a:pt x="258" y="216"/>
                  </a:lnTo>
                  <a:lnTo>
                    <a:pt x="251" y="211"/>
                  </a:lnTo>
                  <a:lnTo>
                    <a:pt x="242" y="206"/>
                  </a:lnTo>
                  <a:lnTo>
                    <a:pt x="233" y="202"/>
                  </a:lnTo>
                  <a:lnTo>
                    <a:pt x="224" y="197"/>
                  </a:lnTo>
                  <a:lnTo>
                    <a:pt x="221" y="195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1" y="187"/>
                  </a:lnTo>
                  <a:lnTo>
                    <a:pt x="207" y="186"/>
                  </a:lnTo>
                  <a:lnTo>
                    <a:pt x="204" y="184"/>
                  </a:lnTo>
                  <a:lnTo>
                    <a:pt x="199" y="183"/>
                  </a:lnTo>
                  <a:lnTo>
                    <a:pt x="195" y="181"/>
                  </a:lnTo>
                  <a:lnTo>
                    <a:pt x="194" y="181"/>
                  </a:lnTo>
                  <a:lnTo>
                    <a:pt x="192" y="180"/>
                  </a:lnTo>
                  <a:lnTo>
                    <a:pt x="192" y="179"/>
                  </a:lnTo>
                  <a:lnTo>
                    <a:pt x="191" y="179"/>
                  </a:lnTo>
                  <a:lnTo>
                    <a:pt x="191" y="177"/>
                  </a:lnTo>
                  <a:lnTo>
                    <a:pt x="189" y="177"/>
                  </a:lnTo>
                  <a:lnTo>
                    <a:pt x="189" y="176"/>
                  </a:lnTo>
                  <a:lnTo>
                    <a:pt x="191" y="173"/>
                  </a:lnTo>
                  <a:lnTo>
                    <a:pt x="192" y="170"/>
                  </a:lnTo>
                  <a:lnTo>
                    <a:pt x="192" y="167"/>
                  </a:lnTo>
                  <a:lnTo>
                    <a:pt x="191" y="164"/>
                  </a:lnTo>
                  <a:lnTo>
                    <a:pt x="191" y="161"/>
                  </a:lnTo>
                  <a:lnTo>
                    <a:pt x="189" y="157"/>
                  </a:lnTo>
                  <a:lnTo>
                    <a:pt x="189" y="155"/>
                  </a:lnTo>
                  <a:lnTo>
                    <a:pt x="189" y="152"/>
                  </a:lnTo>
                  <a:lnTo>
                    <a:pt x="186" y="146"/>
                  </a:lnTo>
                  <a:lnTo>
                    <a:pt x="183" y="142"/>
                  </a:lnTo>
                  <a:lnTo>
                    <a:pt x="180" y="138"/>
                  </a:lnTo>
                  <a:lnTo>
                    <a:pt x="176" y="133"/>
                  </a:lnTo>
                  <a:lnTo>
                    <a:pt x="172" y="129"/>
                  </a:lnTo>
                  <a:lnTo>
                    <a:pt x="167" y="125"/>
                  </a:lnTo>
                  <a:lnTo>
                    <a:pt x="163" y="122"/>
                  </a:lnTo>
                  <a:lnTo>
                    <a:pt x="160" y="117"/>
                  </a:lnTo>
                  <a:lnTo>
                    <a:pt x="153" y="114"/>
                  </a:lnTo>
                  <a:lnTo>
                    <a:pt x="148" y="111"/>
                  </a:lnTo>
                  <a:lnTo>
                    <a:pt x="143" y="107"/>
                  </a:lnTo>
                  <a:lnTo>
                    <a:pt x="137" y="104"/>
                  </a:lnTo>
                  <a:lnTo>
                    <a:pt x="131" y="101"/>
                  </a:lnTo>
                  <a:lnTo>
                    <a:pt x="124" y="98"/>
                  </a:lnTo>
                  <a:lnTo>
                    <a:pt x="119" y="97"/>
                  </a:lnTo>
                  <a:lnTo>
                    <a:pt x="110" y="95"/>
                  </a:lnTo>
                  <a:lnTo>
                    <a:pt x="108" y="94"/>
                  </a:lnTo>
                  <a:lnTo>
                    <a:pt x="105" y="91"/>
                  </a:lnTo>
                  <a:lnTo>
                    <a:pt x="102" y="91"/>
                  </a:lnTo>
                  <a:lnTo>
                    <a:pt x="97" y="89"/>
                  </a:lnTo>
                  <a:lnTo>
                    <a:pt x="94" y="88"/>
                  </a:lnTo>
                  <a:lnTo>
                    <a:pt x="90" y="87"/>
                  </a:lnTo>
                  <a:lnTo>
                    <a:pt x="86" y="85"/>
                  </a:lnTo>
                  <a:lnTo>
                    <a:pt x="83" y="82"/>
                  </a:lnTo>
                  <a:lnTo>
                    <a:pt x="74" y="79"/>
                  </a:lnTo>
                  <a:lnTo>
                    <a:pt x="65" y="78"/>
                  </a:lnTo>
                  <a:lnTo>
                    <a:pt x="57" y="75"/>
                  </a:lnTo>
                  <a:lnTo>
                    <a:pt x="48" y="75"/>
                  </a:lnTo>
                  <a:lnTo>
                    <a:pt x="39" y="73"/>
                  </a:lnTo>
                  <a:lnTo>
                    <a:pt x="29" y="73"/>
                  </a:lnTo>
                  <a:lnTo>
                    <a:pt x="20" y="73"/>
                  </a:lnTo>
                  <a:lnTo>
                    <a:pt x="10" y="73"/>
                  </a:lnTo>
                  <a:lnTo>
                    <a:pt x="8" y="72"/>
                  </a:lnTo>
                  <a:lnTo>
                    <a:pt x="7" y="72"/>
                  </a:lnTo>
                  <a:lnTo>
                    <a:pt x="5" y="72"/>
                  </a:lnTo>
                  <a:lnTo>
                    <a:pt x="3" y="72"/>
                  </a:lnTo>
                  <a:lnTo>
                    <a:pt x="3" y="71"/>
                  </a:lnTo>
                  <a:lnTo>
                    <a:pt x="0" y="71"/>
                  </a:lnTo>
                  <a:lnTo>
                    <a:pt x="0" y="69"/>
                  </a:lnTo>
                  <a:lnTo>
                    <a:pt x="3" y="65"/>
                  </a:lnTo>
                  <a:lnTo>
                    <a:pt x="7" y="60"/>
                  </a:lnTo>
                  <a:lnTo>
                    <a:pt x="11" y="56"/>
                  </a:lnTo>
                  <a:lnTo>
                    <a:pt x="16" y="53"/>
                  </a:lnTo>
                  <a:lnTo>
                    <a:pt x="20" y="49"/>
                  </a:lnTo>
                  <a:lnTo>
                    <a:pt x="23" y="44"/>
                  </a:lnTo>
                  <a:lnTo>
                    <a:pt x="26" y="41"/>
                  </a:lnTo>
                  <a:lnTo>
                    <a:pt x="29" y="37"/>
                  </a:lnTo>
                  <a:lnTo>
                    <a:pt x="32" y="33"/>
                  </a:lnTo>
                  <a:lnTo>
                    <a:pt x="32" y="28"/>
                  </a:lnTo>
                  <a:lnTo>
                    <a:pt x="33" y="24"/>
                  </a:lnTo>
                  <a:lnTo>
                    <a:pt x="33" y="19"/>
                  </a:lnTo>
                  <a:lnTo>
                    <a:pt x="33" y="15"/>
                  </a:lnTo>
                  <a:lnTo>
                    <a:pt x="33" y="12"/>
                  </a:lnTo>
                  <a:lnTo>
                    <a:pt x="33" y="8"/>
                  </a:lnTo>
                  <a:lnTo>
                    <a:pt x="35" y="3"/>
                  </a:lnTo>
                  <a:lnTo>
                    <a:pt x="38" y="2"/>
                  </a:lnTo>
                  <a:lnTo>
                    <a:pt x="40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4" y="2"/>
                  </a:lnTo>
                  <a:lnTo>
                    <a:pt x="74" y="3"/>
                  </a:lnTo>
                  <a:lnTo>
                    <a:pt x="84" y="3"/>
                  </a:lnTo>
                  <a:lnTo>
                    <a:pt x="96" y="6"/>
                  </a:lnTo>
                  <a:lnTo>
                    <a:pt x="108" y="8"/>
                  </a:lnTo>
                  <a:lnTo>
                    <a:pt x="118" y="11"/>
                  </a:lnTo>
                  <a:lnTo>
                    <a:pt x="128" y="14"/>
                  </a:lnTo>
                  <a:lnTo>
                    <a:pt x="138" y="17"/>
                  </a:lnTo>
                  <a:lnTo>
                    <a:pt x="148" y="19"/>
                  </a:lnTo>
                  <a:lnTo>
                    <a:pt x="156" y="21"/>
                  </a:lnTo>
                  <a:lnTo>
                    <a:pt x="163" y="24"/>
                  </a:lnTo>
                  <a:lnTo>
                    <a:pt x="170" y="25"/>
                  </a:lnTo>
                  <a:lnTo>
                    <a:pt x="178" y="28"/>
                  </a:lnTo>
                  <a:lnTo>
                    <a:pt x="186" y="30"/>
                  </a:lnTo>
                  <a:lnTo>
                    <a:pt x="194" y="33"/>
                  </a:lnTo>
                  <a:lnTo>
                    <a:pt x="201" y="33"/>
                  </a:lnTo>
                  <a:lnTo>
                    <a:pt x="208" y="34"/>
                  </a:lnTo>
                  <a:lnTo>
                    <a:pt x="218" y="34"/>
                  </a:lnTo>
                  <a:lnTo>
                    <a:pt x="227" y="34"/>
                  </a:lnTo>
                  <a:lnTo>
                    <a:pt x="236" y="33"/>
                  </a:lnTo>
                  <a:lnTo>
                    <a:pt x="245" y="33"/>
                  </a:lnTo>
                  <a:lnTo>
                    <a:pt x="253" y="30"/>
                  </a:lnTo>
                  <a:lnTo>
                    <a:pt x="264" y="27"/>
                  </a:lnTo>
                  <a:lnTo>
                    <a:pt x="272" y="24"/>
                  </a:lnTo>
                  <a:lnTo>
                    <a:pt x="281" y="21"/>
                  </a:lnTo>
                  <a:lnTo>
                    <a:pt x="283" y="21"/>
                  </a:lnTo>
                  <a:lnTo>
                    <a:pt x="284" y="21"/>
                  </a:lnTo>
                  <a:lnTo>
                    <a:pt x="286" y="21"/>
                  </a:lnTo>
                  <a:lnTo>
                    <a:pt x="288" y="21"/>
                  </a:lnTo>
                  <a:lnTo>
                    <a:pt x="290" y="21"/>
                  </a:lnTo>
                  <a:lnTo>
                    <a:pt x="291" y="21"/>
                  </a:lnTo>
                  <a:lnTo>
                    <a:pt x="293" y="21"/>
                  </a:lnTo>
                  <a:lnTo>
                    <a:pt x="294" y="22"/>
                  </a:lnTo>
                  <a:lnTo>
                    <a:pt x="297" y="25"/>
                  </a:lnTo>
                  <a:lnTo>
                    <a:pt x="299" y="28"/>
                  </a:lnTo>
                  <a:lnTo>
                    <a:pt x="300" y="31"/>
                  </a:lnTo>
                  <a:lnTo>
                    <a:pt x="300" y="34"/>
                  </a:lnTo>
                  <a:lnTo>
                    <a:pt x="302" y="37"/>
                  </a:lnTo>
                  <a:lnTo>
                    <a:pt x="302" y="41"/>
                  </a:lnTo>
                  <a:lnTo>
                    <a:pt x="302" y="44"/>
                  </a:lnTo>
                  <a:lnTo>
                    <a:pt x="302" y="49"/>
                  </a:lnTo>
                  <a:lnTo>
                    <a:pt x="303" y="57"/>
                  </a:lnTo>
                  <a:lnTo>
                    <a:pt x="304" y="66"/>
                  </a:lnTo>
                  <a:lnTo>
                    <a:pt x="304" y="73"/>
                  </a:lnTo>
                  <a:lnTo>
                    <a:pt x="306" y="84"/>
                  </a:lnTo>
                  <a:lnTo>
                    <a:pt x="306" y="92"/>
                  </a:lnTo>
                  <a:lnTo>
                    <a:pt x="306" y="101"/>
                  </a:lnTo>
                  <a:lnTo>
                    <a:pt x="309" y="110"/>
                  </a:lnTo>
                  <a:lnTo>
                    <a:pt x="310" y="119"/>
                  </a:lnTo>
                  <a:lnTo>
                    <a:pt x="313" y="120"/>
                  </a:lnTo>
                  <a:lnTo>
                    <a:pt x="315" y="123"/>
                  </a:lnTo>
                  <a:lnTo>
                    <a:pt x="315" y="126"/>
                  </a:lnTo>
                  <a:lnTo>
                    <a:pt x="316" y="129"/>
                  </a:lnTo>
                  <a:lnTo>
                    <a:pt x="318" y="132"/>
                  </a:lnTo>
                  <a:lnTo>
                    <a:pt x="319" y="135"/>
                  </a:lnTo>
                  <a:lnTo>
                    <a:pt x="319" y="136"/>
                  </a:lnTo>
                  <a:lnTo>
                    <a:pt x="319" y="141"/>
                  </a:lnTo>
                  <a:lnTo>
                    <a:pt x="323" y="146"/>
                  </a:lnTo>
                  <a:lnTo>
                    <a:pt x="328" y="154"/>
                  </a:lnTo>
                  <a:lnTo>
                    <a:pt x="332" y="161"/>
                  </a:lnTo>
                  <a:lnTo>
                    <a:pt x="337" y="168"/>
                  </a:lnTo>
                  <a:lnTo>
                    <a:pt x="341" y="174"/>
                  </a:lnTo>
                  <a:lnTo>
                    <a:pt x="345" y="181"/>
                  </a:lnTo>
                  <a:lnTo>
                    <a:pt x="350" y="189"/>
                  </a:lnTo>
                  <a:lnTo>
                    <a:pt x="353" y="196"/>
                  </a:lnTo>
                  <a:lnTo>
                    <a:pt x="354" y="199"/>
                  </a:lnTo>
                  <a:lnTo>
                    <a:pt x="354" y="202"/>
                  </a:lnTo>
                  <a:lnTo>
                    <a:pt x="356" y="206"/>
                  </a:lnTo>
                  <a:lnTo>
                    <a:pt x="356" y="211"/>
                  </a:lnTo>
                  <a:lnTo>
                    <a:pt x="354" y="214"/>
                  </a:lnTo>
                  <a:lnTo>
                    <a:pt x="354" y="218"/>
                  </a:lnTo>
                  <a:lnTo>
                    <a:pt x="351" y="221"/>
                  </a:lnTo>
                  <a:lnTo>
                    <a:pt x="351" y="225"/>
                  </a:lnTo>
                  <a:lnTo>
                    <a:pt x="347" y="228"/>
                  </a:lnTo>
                  <a:lnTo>
                    <a:pt x="341" y="231"/>
                  </a:lnTo>
                  <a:lnTo>
                    <a:pt x="337" y="235"/>
                  </a:lnTo>
                  <a:lnTo>
                    <a:pt x="331" y="237"/>
                  </a:lnTo>
                  <a:lnTo>
                    <a:pt x="326" y="240"/>
                  </a:lnTo>
                  <a:lnTo>
                    <a:pt x="322" y="240"/>
                  </a:lnTo>
                  <a:lnTo>
                    <a:pt x="316" y="240"/>
                  </a:lnTo>
                  <a:lnTo>
                    <a:pt x="310" y="240"/>
                  </a:lnTo>
                  <a:lnTo>
                    <a:pt x="309" y="240"/>
                  </a:lnTo>
                  <a:lnTo>
                    <a:pt x="309" y="241"/>
                  </a:lnTo>
                  <a:lnTo>
                    <a:pt x="307" y="243"/>
                  </a:lnTo>
                  <a:lnTo>
                    <a:pt x="309" y="244"/>
                  </a:lnTo>
                  <a:lnTo>
                    <a:pt x="306" y="244"/>
                  </a:lnTo>
                  <a:lnTo>
                    <a:pt x="304" y="243"/>
                  </a:lnTo>
                  <a:lnTo>
                    <a:pt x="302" y="243"/>
                  </a:lnTo>
                  <a:lnTo>
                    <a:pt x="299" y="243"/>
                  </a:lnTo>
                  <a:lnTo>
                    <a:pt x="297" y="241"/>
                  </a:lnTo>
                  <a:lnTo>
                    <a:pt x="294" y="241"/>
                  </a:lnTo>
                  <a:lnTo>
                    <a:pt x="293" y="240"/>
                  </a:lnTo>
                  <a:lnTo>
                    <a:pt x="290" y="240"/>
                  </a:lnTo>
                  <a:close/>
                </a:path>
              </a:pathLst>
            </a:custGeom>
            <a:solidFill>
              <a:srgbClr val="00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Freeform 25"/>
            <p:cNvSpPr>
              <a:spLocks/>
            </p:cNvSpPr>
            <p:nvPr/>
          </p:nvSpPr>
          <p:spPr bwMode="auto">
            <a:xfrm>
              <a:off x="1933" y="562"/>
              <a:ext cx="179" cy="42"/>
            </a:xfrm>
            <a:custGeom>
              <a:avLst/>
              <a:gdLst>
                <a:gd name="T0" fmla="*/ 177 w 357"/>
                <a:gd name="T1" fmla="*/ 6 h 85"/>
                <a:gd name="T2" fmla="*/ 175 w 357"/>
                <a:gd name="T3" fmla="*/ 9 h 85"/>
                <a:gd name="T4" fmla="*/ 171 w 357"/>
                <a:gd name="T5" fmla="*/ 12 h 85"/>
                <a:gd name="T6" fmla="*/ 169 w 357"/>
                <a:gd name="T7" fmla="*/ 19 h 85"/>
                <a:gd name="T8" fmla="*/ 168 w 357"/>
                <a:gd name="T9" fmla="*/ 26 h 85"/>
                <a:gd name="T10" fmla="*/ 167 w 357"/>
                <a:gd name="T11" fmla="*/ 32 h 85"/>
                <a:gd name="T12" fmla="*/ 166 w 357"/>
                <a:gd name="T13" fmla="*/ 33 h 85"/>
                <a:gd name="T14" fmla="*/ 166 w 357"/>
                <a:gd name="T15" fmla="*/ 36 h 85"/>
                <a:gd name="T16" fmla="*/ 165 w 357"/>
                <a:gd name="T17" fmla="*/ 38 h 85"/>
                <a:gd name="T18" fmla="*/ 163 w 357"/>
                <a:gd name="T19" fmla="*/ 40 h 85"/>
                <a:gd name="T20" fmla="*/ 161 w 357"/>
                <a:gd name="T21" fmla="*/ 42 h 85"/>
                <a:gd name="T22" fmla="*/ 152 w 357"/>
                <a:gd name="T23" fmla="*/ 41 h 85"/>
                <a:gd name="T24" fmla="*/ 144 w 357"/>
                <a:gd name="T25" fmla="*/ 37 h 85"/>
                <a:gd name="T26" fmla="*/ 134 w 357"/>
                <a:gd name="T27" fmla="*/ 34 h 85"/>
                <a:gd name="T28" fmla="*/ 120 w 357"/>
                <a:gd name="T29" fmla="*/ 34 h 85"/>
                <a:gd name="T30" fmla="*/ 107 w 357"/>
                <a:gd name="T31" fmla="*/ 35 h 85"/>
                <a:gd name="T32" fmla="*/ 103 w 357"/>
                <a:gd name="T33" fmla="*/ 36 h 85"/>
                <a:gd name="T34" fmla="*/ 101 w 357"/>
                <a:gd name="T35" fmla="*/ 37 h 85"/>
                <a:gd name="T36" fmla="*/ 101 w 357"/>
                <a:gd name="T37" fmla="*/ 37 h 85"/>
                <a:gd name="T38" fmla="*/ 99 w 357"/>
                <a:gd name="T39" fmla="*/ 36 h 85"/>
                <a:gd name="T40" fmla="*/ 95 w 357"/>
                <a:gd name="T41" fmla="*/ 36 h 85"/>
                <a:gd name="T42" fmla="*/ 91 w 357"/>
                <a:gd name="T43" fmla="*/ 34 h 85"/>
                <a:gd name="T44" fmla="*/ 83 w 357"/>
                <a:gd name="T45" fmla="*/ 33 h 85"/>
                <a:gd name="T46" fmla="*/ 69 w 357"/>
                <a:gd name="T47" fmla="*/ 34 h 85"/>
                <a:gd name="T48" fmla="*/ 54 w 357"/>
                <a:gd name="T49" fmla="*/ 36 h 85"/>
                <a:gd name="T50" fmla="*/ 43 w 357"/>
                <a:gd name="T51" fmla="*/ 37 h 85"/>
                <a:gd name="T52" fmla="*/ 33 w 357"/>
                <a:gd name="T53" fmla="*/ 40 h 85"/>
                <a:gd name="T54" fmla="*/ 24 w 357"/>
                <a:gd name="T55" fmla="*/ 38 h 85"/>
                <a:gd name="T56" fmla="*/ 20 w 357"/>
                <a:gd name="T57" fmla="*/ 36 h 85"/>
                <a:gd name="T58" fmla="*/ 15 w 357"/>
                <a:gd name="T59" fmla="*/ 33 h 85"/>
                <a:gd name="T60" fmla="*/ 12 w 357"/>
                <a:gd name="T61" fmla="*/ 34 h 85"/>
                <a:gd name="T62" fmla="*/ 9 w 357"/>
                <a:gd name="T63" fmla="*/ 33 h 85"/>
                <a:gd name="T64" fmla="*/ 6 w 357"/>
                <a:gd name="T65" fmla="*/ 32 h 85"/>
                <a:gd name="T66" fmla="*/ 4 w 357"/>
                <a:gd name="T67" fmla="*/ 31 h 85"/>
                <a:gd name="T68" fmla="*/ 2 w 357"/>
                <a:gd name="T69" fmla="*/ 31 h 85"/>
                <a:gd name="T70" fmla="*/ 1 w 357"/>
                <a:gd name="T71" fmla="*/ 28 h 85"/>
                <a:gd name="T72" fmla="*/ 2 w 357"/>
                <a:gd name="T73" fmla="*/ 24 h 85"/>
                <a:gd name="T74" fmla="*/ 5 w 357"/>
                <a:gd name="T75" fmla="*/ 20 h 85"/>
                <a:gd name="T76" fmla="*/ 10 w 357"/>
                <a:gd name="T77" fmla="*/ 17 h 85"/>
                <a:gd name="T78" fmla="*/ 16 w 357"/>
                <a:gd name="T79" fmla="*/ 14 h 85"/>
                <a:gd name="T80" fmla="*/ 23 w 357"/>
                <a:gd name="T81" fmla="*/ 12 h 85"/>
                <a:gd name="T82" fmla="*/ 39 w 357"/>
                <a:gd name="T83" fmla="*/ 9 h 85"/>
                <a:gd name="T84" fmla="*/ 59 w 357"/>
                <a:gd name="T85" fmla="*/ 8 h 85"/>
                <a:gd name="T86" fmla="*/ 79 w 357"/>
                <a:gd name="T87" fmla="*/ 8 h 85"/>
                <a:gd name="T88" fmla="*/ 91 w 357"/>
                <a:gd name="T89" fmla="*/ 10 h 85"/>
                <a:gd name="T90" fmla="*/ 103 w 357"/>
                <a:gd name="T91" fmla="*/ 11 h 85"/>
                <a:gd name="T92" fmla="*/ 113 w 357"/>
                <a:gd name="T93" fmla="*/ 10 h 85"/>
                <a:gd name="T94" fmla="*/ 120 w 357"/>
                <a:gd name="T95" fmla="*/ 9 h 85"/>
                <a:gd name="T96" fmla="*/ 126 w 357"/>
                <a:gd name="T97" fmla="*/ 7 h 85"/>
                <a:gd name="T98" fmla="*/ 131 w 357"/>
                <a:gd name="T99" fmla="*/ 6 h 85"/>
                <a:gd name="T100" fmla="*/ 136 w 357"/>
                <a:gd name="T101" fmla="*/ 4 h 85"/>
                <a:gd name="T102" fmla="*/ 142 w 357"/>
                <a:gd name="T103" fmla="*/ 3 h 85"/>
                <a:gd name="T104" fmla="*/ 154 w 357"/>
                <a:gd name="T105" fmla="*/ 1 h 85"/>
                <a:gd name="T106" fmla="*/ 166 w 357"/>
                <a:gd name="T107" fmla="*/ 0 h 85"/>
                <a:gd name="T108" fmla="*/ 175 w 357"/>
                <a:gd name="T109" fmla="*/ 1 h 85"/>
                <a:gd name="T110" fmla="*/ 177 w 357"/>
                <a:gd name="T111" fmla="*/ 1 h 85"/>
                <a:gd name="T112" fmla="*/ 178 w 357"/>
                <a:gd name="T113" fmla="*/ 3 h 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57"/>
                <a:gd name="T172" fmla="*/ 0 h 85"/>
                <a:gd name="T173" fmla="*/ 357 w 357"/>
                <a:gd name="T174" fmla="*/ 85 h 8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57" h="85">
                  <a:moveTo>
                    <a:pt x="357" y="8"/>
                  </a:moveTo>
                  <a:lnTo>
                    <a:pt x="356" y="9"/>
                  </a:lnTo>
                  <a:lnTo>
                    <a:pt x="354" y="12"/>
                  </a:lnTo>
                  <a:lnTo>
                    <a:pt x="353" y="15"/>
                  </a:lnTo>
                  <a:lnTo>
                    <a:pt x="351" y="16"/>
                  </a:lnTo>
                  <a:lnTo>
                    <a:pt x="350" y="19"/>
                  </a:lnTo>
                  <a:lnTo>
                    <a:pt x="347" y="21"/>
                  </a:lnTo>
                  <a:lnTo>
                    <a:pt x="345" y="24"/>
                  </a:lnTo>
                  <a:lnTo>
                    <a:pt x="342" y="25"/>
                  </a:lnTo>
                  <a:lnTo>
                    <a:pt x="340" y="29"/>
                  </a:lnTo>
                  <a:lnTo>
                    <a:pt x="338" y="34"/>
                  </a:lnTo>
                  <a:lnTo>
                    <a:pt x="337" y="38"/>
                  </a:lnTo>
                  <a:lnTo>
                    <a:pt x="337" y="44"/>
                  </a:lnTo>
                  <a:lnTo>
                    <a:pt x="335" y="48"/>
                  </a:lnTo>
                  <a:lnTo>
                    <a:pt x="335" y="53"/>
                  </a:lnTo>
                  <a:lnTo>
                    <a:pt x="335" y="59"/>
                  </a:lnTo>
                  <a:lnTo>
                    <a:pt x="334" y="63"/>
                  </a:lnTo>
                  <a:lnTo>
                    <a:pt x="334" y="64"/>
                  </a:lnTo>
                  <a:lnTo>
                    <a:pt x="334" y="66"/>
                  </a:lnTo>
                  <a:lnTo>
                    <a:pt x="332" y="67"/>
                  </a:lnTo>
                  <a:lnTo>
                    <a:pt x="332" y="69"/>
                  </a:lnTo>
                  <a:lnTo>
                    <a:pt x="331" y="69"/>
                  </a:lnTo>
                  <a:lnTo>
                    <a:pt x="331" y="72"/>
                  </a:lnTo>
                  <a:lnTo>
                    <a:pt x="331" y="73"/>
                  </a:lnTo>
                  <a:lnTo>
                    <a:pt x="329" y="75"/>
                  </a:lnTo>
                  <a:lnTo>
                    <a:pt x="329" y="76"/>
                  </a:lnTo>
                  <a:lnTo>
                    <a:pt x="328" y="78"/>
                  </a:lnTo>
                  <a:lnTo>
                    <a:pt x="326" y="79"/>
                  </a:lnTo>
                  <a:lnTo>
                    <a:pt x="325" y="81"/>
                  </a:lnTo>
                  <a:lnTo>
                    <a:pt x="324" y="82"/>
                  </a:lnTo>
                  <a:lnTo>
                    <a:pt x="322" y="83"/>
                  </a:lnTo>
                  <a:lnTo>
                    <a:pt x="321" y="85"/>
                  </a:lnTo>
                  <a:lnTo>
                    <a:pt x="315" y="85"/>
                  </a:lnTo>
                  <a:lnTo>
                    <a:pt x="309" y="83"/>
                  </a:lnTo>
                  <a:lnTo>
                    <a:pt x="303" y="82"/>
                  </a:lnTo>
                  <a:lnTo>
                    <a:pt x="297" y="79"/>
                  </a:lnTo>
                  <a:lnTo>
                    <a:pt x="293" y="78"/>
                  </a:lnTo>
                  <a:lnTo>
                    <a:pt x="287" y="75"/>
                  </a:lnTo>
                  <a:lnTo>
                    <a:pt x="280" y="73"/>
                  </a:lnTo>
                  <a:lnTo>
                    <a:pt x="275" y="72"/>
                  </a:lnTo>
                  <a:lnTo>
                    <a:pt x="267" y="69"/>
                  </a:lnTo>
                  <a:lnTo>
                    <a:pt x="258" y="69"/>
                  </a:lnTo>
                  <a:lnTo>
                    <a:pt x="249" y="69"/>
                  </a:lnTo>
                  <a:lnTo>
                    <a:pt x="240" y="69"/>
                  </a:lnTo>
                  <a:lnTo>
                    <a:pt x="232" y="69"/>
                  </a:lnTo>
                  <a:lnTo>
                    <a:pt x="223" y="69"/>
                  </a:lnTo>
                  <a:lnTo>
                    <a:pt x="214" y="70"/>
                  </a:lnTo>
                  <a:lnTo>
                    <a:pt x="207" y="73"/>
                  </a:lnTo>
                  <a:lnTo>
                    <a:pt x="205" y="73"/>
                  </a:lnTo>
                  <a:lnTo>
                    <a:pt x="204" y="73"/>
                  </a:lnTo>
                  <a:lnTo>
                    <a:pt x="202" y="73"/>
                  </a:lnTo>
                  <a:lnTo>
                    <a:pt x="202" y="75"/>
                  </a:lnTo>
                  <a:lnTo>
                    <a:pt x="201" y="73"/>
                  </a:lnTo>
                  <a:lnTo>
                    <a:pt x="201" y="75"/>
                  </a:lnTo>
                  <a:lnTo>
                    <a:pt x="200" y="75"/>
                  </a:lnTo>
                  <a:lnTo>
                    <a:pt x="198" y="75"/>
                  </a:lnTo>
                  <a:lnTo>
                    <a:pt x="198" y="73"/>
                  </a:lnTo>
                  <a:lnTo>
                    <a:pt x="195" y="73"/>
                  </a:lnTo>
                  <a:lnTo>
                    <a:pt x="192" y="73"/>
                  </a:lnTo>
                  <a:lnTo>
                    <a:pt x="189" y="73"/>
                  </a:lnTo>
                  <a:lnTo>
                    <a:pt x="186" y="72"/>
                  </a:lnTo>
                  <a:lnTo>
                    <a:pt x="183" y="70"/>
                  </a:lnTo>
                  <a:lnTo>
                    <a:pt x="181" y="69"/>
                  </a:lnTo>
                  <a:lnTo>
                    <a:pt x="176" y="69"/>
                  </a:lnTo>
                  <a:lnTo>
                    <a:pt x="175" y="69"/>
                  </a:lnTo>
                  <a:lnTo>
                    <a:pt x="165" y="67"/>
                  </a:lnTo>
                  <a:lnTo>
                    <a:pt x="156" y="67"/>
                  </a:lnTo>
                  <a:lnTo>
                    <a:pt x="147" y="67"/>
                  </a:lnTo>
                  <a:lnTo>
                    <a:pt x="137" y="69"/>
                  </a:lnTo>
                  <a:lnTo>
                    <a:pt x="127" y="69"/>
                  </a:lnTo>
                  <a:lnTo>
                    <a:pt x="118" y="70"/>
                  </a:lnTo>
                  <a:lnTo>
                    <a:pt x="108" y="72"/>
                  </a:lnTo>
                  <a:lnTo>
                    <a:pt x="97" y="73"/>
                  </a:lnTo>
                  <a:lnTo>
                    <a:pt x="92" y="73"/>
                  </a:lnTo>
                  <a:lnTo>
                    <a:pt x="86" y="75"/>
                  </a:lnTo>
                  <a:lnTo>
                    <a:pt x="78" y="78"/>
                  </a:lnTo>
                  <a:lnTo>
                    <a:pt x="73" y="79"/>
                  </a:lnTo>
                  <a:lnTo>
                    <a:pt x="65" y="81"/>
                  </a:lnTo>
                  <a:lnTo>
                    <a:pt x="60" y="81"/>
                  </a:lnTo>
                  <a:lnTo>
                    <a:pt x="54" y="79"/>
                  </a:lnTo>
                  <a:lnTo>
                    <a:pt x="48" y="76"/>
                  </a:lnTo>
                  <a:lnTo>
                    <a:pt x="43" y="75"/>
                  </a:lnTo>
                  <a:lnTo>
                    <a:pt x="42" y="73"/>
                  </a:lnTo>
                  <a:lnTo>
                    <a:pt x="39" y="72"/>
                  </a:lnTo>
                  <a:lnTo>
                    <a:pt x="36" y="69"/>
                  </a:lnTo>
                  <a:lnTo>
                    <a:pt x="33" y="69"/>
                  </a:lnTo>
                  <a:lnTo>
                    <a:pt x="30" y="67"/>
                  </a:lnTo>
                  <a:lnTo>
                    <a:pt x="27" y="67"/>
                  </a:lnTo>
                  <a:lnTo>
                    <a:pt x="23" y="66"/>
                  </a:lnTo>
                  <a:lnTo>
                    <a:pt x="23" y="69"/>
                  </a:lnTo>
                  <a:lnTo>
                    <a:pt x="20" y="67"/>
                  </a:lnTo>
                  <a:lnTo>
                    <a:pt x="19" y="67"/>
                  </a:lnTo>
                  <a:lnTo>
                    <a:pt x="17" y="66"/>
                  </a:lnTo>
                  <a:lnTo>
                    <a:pt x="14" y="66"/>
                  </a:lnTo>
                  <a:lnTo>
                    <a:pt x="13" y="66"/>
                  </a:lnTo>
                  <a:lnTo>
                    <a:pt x="11" y="64"/>
                  </a:lnTo>
                  <a:lnTo>
                    <a:pt x="10" y="64"/>
                  </a:lnTo>
                  <a:lnTo>
                    <a:pt x="8" y="64"/>
                  </a:lnTo>
                  <a:lnTo>
                    <a:pt x="7" y="63"/>
                  </a:lnTo>
                  <a:lnTo>
                    <a:pt x="6" y="63"/>
                  </a:lnTo>
                  <a:lnTo>
                    <a:pt x="6" y="62"/>
                  </a:lnTo>
                  <a:lnTo>
                    <a:pt x="4" y="62"/>
                  </a:lnTo>
                  <a:lnTo>
                    <a:pt x="3" y="60"/>
                  </a:lnTo>
                  <a:lnTo>
                    <a:pt x="3" y="59"/>
                  </a:lnTo>
                  <a:lnTo>
                    <a:pt x="1" y="57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3" y="48"/>
                  </a:lnTo>
                  <a:lnTo>
                    <a:pt x="4" y="44"/>
                  </a:lnTo>
                  <a:lnTo>
                    <a:pt x="7" y="43"/>
                  </a:lnTo>
                  <a:lnTo>
                    <a:pt x="10" y="41"/>
                  </a:lnTo>
                  <a:lnTo>
                    <a:pt x="13" y="38"/>
                  </a:lnTo>
                  <a:lnTo>
                    <a:pt x="16" y="37"/>
                  </a:lnTo>
                  <a:lnTo>
                    <a:pt x="20" y="35"/>
                  </a:lnTo>
                  <a:lnTo>
                    <a:pt x="23" y="32"/>
                  </a:lnTo>
                  <a:lnTo>
                    <a:pt x="27" y="31"/>
                  </a:lnTo>
                  <a:lnTo>
                    <a:pt x="32" y="28"/>
                  </a:lnTo>
                  <a:lnTo>
                    <a:pt x="36" y="28"/>
                  </a:lnTo>
                  <a:lnTo>
                    <a:pt x="41" y="25"/>
                  </a:lnTo>
                  <a:lnTo>
                    <a:pt x="45" y="24"/>
                  </a:lnTo>
                  <a:lnTo>
                    <a:pt x="51" y="24"/>
                  </a:lnTo>
                  <a:lnTo>
                    <a:pt x="64" y="21"/>
                  </a:lnTo>
                  <a:lnTo>
                    <a:pt x="77" y="19"/>
                  </a:lnTo>
                  <a:lnTo>
                    <a:pt x="90" y="19"/>
                  </a:lnTo>
                  <a:lnTo>
                    <a:pt x="103" y="18"/>
                  </a:lnTo>
                  <a:lnTo>
                    <a:pt x="118" y="16"/>
                  </a:lnTo>
                  <a:lnTo>
                    <a:pt x="131" y="16"/>
                  </a:lnTo>
                  <a:lnTo>
                    <a:pt x="144" y="16"/>
                  </a:lnTo>
                  <a:lnTo>
                    <a:pt x="157" y="16"/>
                  </a:lnTo>
                  <a:lnTo>
                    <a:pt x="165" y="19"/>
                  </a:lnTo>
                  <a:lnTo>
                    <a:pt x="173" y="19"/>
                  </a:lnTo>
                  <a:lnTo>
                    <a:pt x="181" y="21"/>
                  </a:lnTo>
                  <a:lnTo>
                    <a:pt x="189" y="22"/>
                  </a:lnTo>
                  <a:lnTo>
                    <a:pt x="197" y="22"/>
                  </a:lnTo>
                  <a:lnTo>
                    <a:pt x="205" y="22"/>
                  </a:lnTo>
                  <a:lnTo>
                    <a:pt x="214" y="22"/>
                  </a:lnTo>
                  <a:lnTo>
                    <a:pt x="221" y="21"/>
                  </a:lnTo>
                  <a:lnTo>
                    <a:pt x="226" y="21"/>
                  </a:lnTo>
                  <a:lnTo>
                    <a:pt x="230" y="19"/>
                  </a:lnTo>
                  <a:lnTo>
                    <a:pt x="235" y="19"/>
                  </a:lnTo>
                  <a:lnTo>
                    <a:pt x="239" y="18"/>
                  </a:lnTo>
                  <a:lnTo>
                    <a:pt x="242" y="16"/>
                  </a:lnTo>
                  <a:lnTo>
                    <a:pt x="246" y="16"/>
                  </a:lnTo>
                  <a:lnTo>
                    <a:pt x="251" y="15"/>
                  </a:lnTo>
                  <a:lnTo>
                    <a:pt x="253" y="15"/>
                  </a:lnTo>
                  <a:lnTo>
                    <a:pt x="256" y="12"/>
                  </a:lnTo>
                  <a:lnTo>
                    <a:pt x="261" y="12"/>
                  </a:lnTo>
                  <a:lnTo>
                    <a:pt x="264" y="10"/>
                  </a:lnTo>
                  <a:lnTo>
                    <a:pt x="268" y="9"/>
                  </a:lnTo>
                  <a:lnTo>
                    <a:pt x="272" y="9"/>
                  </a:lnTo>
                  <a:lnTo>
                    <a:pt x="275" y="8"/>
                  </a:lnTo>
                  <a:lnTo>
                    <a:pt x="278" y="8"/>
                  </a:lnTo>
                  <a:lnTo>
                    <a:pt x="283" y="6"/>
                  </a:lnTo>
                  <a:lnTo>
                    <a:pt x="290" y="5"/>
                  </a:lnTo>
                  <a:lnTo>
                    <a:pt x="299" y="3"/>
                  </a:lnTo>
                  <a:lnTo>
                    <a:pt x="307" y="3"/>
                  </a:lnTo>
                  <a:lnTo>
                    <a:pt x="315" y="2"/>
                  </a:lnTo>
                  <a:lnTo>
                    <a:pt x="324" y="0"/>
                  </a:lnTo>
                  <a:lnTo>
                    <a:pt x="331" y="0"/>
                  </a:lnTo>
                  <a:lnTo>
                    <a:pt x="340" y="0"/>
                  </a:lnTo>
                  <a:lnTo>
                    <a:pt x="348" y="2"/>
                  </a:lnTo>
                  <a:lnTo>
                    <a:pt x="350" y="2"/>
                  </a:lnTo>
                  <a:lnTo>
                    <a:pt x="351" y="2"/>
                  </a:lnTo>
                  <a:lnTo>
                    <a:pt x="353" y="2"/>
                  </a:lnTo>
                  <a:lnTo>
                    <a:pt x="354" y="3"/>
                  </a:lnTo>
                  <a:lnTo>
                    <a:pt x="354" y="5"/>
                  </a:lnTo>
                  <a:lnTo>
                    <a:pt x="356" y="6"/>
                  </a:lnTo>
                  <a:lnTo>
                    <a:pt x="357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Freeform 26"/>
            <p:cNvSpPr>
              <a:spLocks/>
            </p:cNvSpPr>
            <p:nvPr/>
          </p:nvSpPr>
          <p:spPr bwMode="auto">
            <a:xfrm>
              <a:off x="1816" y="588"/>
              <a:ext cx="114" cy="98"/>
            </a:xfrm>
            <a:custGeom>
              <a:avLst/>
              <a:gdLst>
                <a:gd name="T0" fmla="*/ 112 w 228"/>
                <a:gd name="T1" fmla="*/ 3 h 197"/>
                <a:gd name="T2" fmla="*/ 113 w 228"/>
                <a:gd name="T3" fmla="*/ 4 h 197"/>
                <a:gd name="T4" fmla="*/ 113 w 228"/>
                <a:gd name="T5" fmla="*/ 6 h 197"/>
                <a:gd name="T6" fmla="*/ 113 w 228"/>
                <a:gd name="T7" fmla="*/ 7 h 197"/>
                <a:gd name="T8" fmla="*/ 111 w 228"/>
                <a:gd name="T9" fmla="*/ 10 h 197"/>
                <a:gd name="T10" fmla="*/ 105 w 228"/>
                <a:gd name="T11" fmla="*/ 15 h 197"/>
                <a:gd name="T12" fmla="*/ 99 w 228"/>
                <a:gd name="T13" fmla="*/ 20 h 197"/>
                <a:gd name="T14" fmla="*/ 92 w 228"/>
                <a:gd name="T15" fmla="*/ 24 h 197"/>
                <a:gd name="T16" fmla="*/ 84 w 228"/>
                <a:gd name="T17" fmla="*/ 27 h 197"/>
                <a:gd name="T18" fmla="*/ 76 w 228"/>
                <a:gd name="T19" fmla="*/ 30 h 197"/>
                <a:gd name="T20" fmla="*/ 68 w 228"/>
                <a:gd name="T21" fmla="*/ 35 h 197"/>
                <a:gd name="T22" fmla="*/ 61 w 228"/>
                <a:gd name="T23" fmla="*/ 42 h 197"/>
                <a:gd name="T24" fmla="*/ 58 w 228"/>
                <a:gd name="T25" fmla="*/ 49 h 197"/>
                <a:gd name="T26" fmla="*/ 57 w 228"/>
                <a:gd name="T27" fmla="*/ 54 h 197"/>
                <a:gd name="T28" fmla="*/ 57 w 228"/>
                <a:gd name="T29" fmla="*/ 59 h 197"/>
                <a:gd name="T30" fmla="*/ 54 w 228"/>
                <a:gd name="T31" fmla="*/ 63 h 197"/>
                <a:gd name="T32" fmla="*/ 48 w 228"/>
                <a:gd name="T33" fmla="*/ 66 h 197"/>
                <a:gd name="T34" fmla="*/ 38 w 228"/>
                <a:gd name="T35" fmla="*/ 70 h 197"/>
                <a:gd name="T36" fmla="*/ 30 w 228"/>
                <a:gd name="T37" fmla="*/ 74 h 197"/>
                <a:gd name="T38" fmla="*/ 23 w 228"/>
                <a:gd name="T39" fmla="*/ 81 h 197"/>
                <a:gd name="T40" fmla="*/ 19 w 228"/>
                <a:gd name="T41" fmla="*/ 86 h 197"/>
                <a:gd name="T42" fmla="*/ 16 w 228"/>
                <a:gd name="T43" fmla="*/ 90 h 197"/>
                <a:gd name="T44" fmla="*/ 14 w 228"/>
                <a:gd name="T45" fmla="*/ 93 h 197"/>
                <a:gd name="T46" fmla="*/ 11 w 228"/>
                <a:gd name="T47" fmla="*/ 97 h 197"/>
                <a:gd name="T48" fmla="*/ 8 w 228"/>
                <a:gd name="T49" fmla="*/ 98 h 197"/>
                <a:gd name="T50" fmla="*/ 6 w 228"/>
                <a:gd name="T51" fmla="*/ 97 h 197"/>
                <a:gd name="T52" fmla="*/ 5 w 228"/>
                <a:gd name="T53" fmla="*/ 95 h 197"/>
                <a:gd name="T54" fmla="*/ 4 w 228"/>
                <a:gd name="T55" fmla="*/ 93 h 197"/>
                <a:gd name="T56" fmla="*/ 1 w 228"/>
                <a:gd name="T57" fmla="*/ 89 h 197"/>
                <a:gd name="T58" fmla="*/ 1 w 228"/>
                <a:gd name="T59" fmla="*/ 80 h 197"/>
                <a:gd name="T60" fmla="*/ 3 w 228"/>
                <a:gd name="T61" fmla="*/ 72 h 197"/>
                <a:gd name="T62" fmla="*/ 6 w 228"/>
                <a:gd name="T63" fmla="*/ 64 h 197"/>
                <a:gd name="T64" fmla="*/ 8 w 228"/>
                <a:gd name="T65" fmla="*/ 54 h 197"/>
                <a:gd name="T66" fmla="*/ 15 w 228"/>
                <a:gd name="T67" fmla="*/ 43 h 197"/>
                <a:gd name="T68" fmla="*/ 24 w 228"/>
                <a:gd name="T69" fmla="*/ 35 h 197"/>
                <a:gd name="T70" fmla="*/ 35 w 228"/>
                <a:gd name="T71" fmla="*/ 29 h 197"/>
                <a:gd name="T72" fmla="*/ 43 w 228"/>
                <a:gd name="T73" fmla="*/ 24 h 197"/>
                <a:gd name="T74" fmla="*/ 49 w 228"/>
                <a:gd name="T75" fmla="*/ 20 h 197"/>
                <a:gd name="T76" fmla="*/ 54 w 228"/>
                <a:gd name="T77" fmla="*/ 16 h 197"/>
                <a:gd name="T78" fmla="*/ 61 w 228"/>
                <a:gd name="T79" fmla="*/ 11 h 197"/>
                <a:gd name="T80" fmla="*/ 68 w 228"/>
                <a:gd name="T81" fmla="*/ 6 h 197"/>
                <a:gd name="T82" fmla="*/ 76 w 228"/>
                <a:gd name="T83" fmla="*/ 4 h 197"/>
                <a:gd name="T84" fmla="*/ 84 w 228"/>
                <a:gd name="T85" fmla="*/ 2 h 197"/>
                <a:gd name="T86" fmla="*/ 92 w 228"/>
                <a:gd name="T87" fmla="*/ 0 h 197"/>
                <a:gd name="T88" fmla="*/ 99 w 228"/>
                <a:gd name="T89" fmla="*/ 0 h 197"/>
                <a:gd name="T90" fmla="*/ 103 w 228"/>
                <a:gd name="T91" fmla="*/ 1 h 197"/>
                <a:gd name="T92" fmla="*/ 106 w 228"/>
                <a:gd name="T93" fmla="*/ 1 h 197"/>
                <a:gd name="T94" fmla="*/ 110 w 228"/>
                <a:gd name="T95" fmla="*/ 2 h 1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8"/>
                <a:gd name="T145" fmla="*/ 0 h 197"/>
                <a:gd name="T146" fmla="*/ 228 w 228"/>
                <a:gd name="T147" fmla="*/ 197 h 1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8" h="197">
                  <a:moveTo>
                    <a:pt x="223" y="7"/>
                  </a:moveTo>
                  <a:lnTo>
                    <a:pt x="223" y="7"/>
                  </a:lnTo>
                  <a:lnTo>
                    <a:pt x="225" y="9"/>
                  </a:lnTo>
                  <a:lnTo>
                    <a:pt x="225" y="11"/>
                  </a:lnTo>
                  <a:lnTo>
                    <a:pt x="225" y="13"/>
                  </a:lnTo>
                  <a:lnTo>
                    <a:pt x="225" y="14"/>
                  </a:lnTo>
                  <a:lnTo>
                    <a:pt x="228" y="16"/>
                  </a:lnTo>
                  <a:lnTo>
                    <a:pt x="221" y="20"/>
                  </a:lnTo>
                  <a:lnTo>
                    <a:pt x="215" y="25"/>
                  </a:lnTo>
                  <a:lnTo>
                    <a:pt x="209" y="30"/>
                  </a:lnTo>
                  <a:lnTo>
                    <a:pt x="203" y="35"/>
                  </a:lnTo>
                  <a:lnTo>
                    <a:pt x="197" y="41"/>
                  </a:lnTo>
                  <a:lnTo>
                    <a:pt x="190" y="45"/>
                  </a:lnTo>
                  <a:lnTo>
                    <a:pt x="184" y="48"/>
                  </a:lnTo>
                  <a:lnTo>
                    <a:pt x="178" y="51"/>
                  </a:lnTo>
                  <a:lnTo>
                    <a:pt x="168" y="54"/>
                  </a:lnTo>
                  <a:lnTo>
                    <a:pt x="159" y="57"/>
                  </a:lnTo>
                  <a:lnTo>
                    <a:pt x="151" y="60"/>
                  </a:lnTo>
                  <a:lnTo>
                    <a:pt x="142" y="65"/>
                  </a:lnTo>
                  <a:lnTo>
                    <a:pt x="135" y="70"/>
                  </a:lnTo>
                  <a:lnTo>
                    <a:pt x="129" y="77"/>
                  </a:lnTo>
                  <a:lnTo>
                    <a:pt x="121" y="84"/>
                  </a:lnTo>
                  <a:lnTo>
                    <a:pt x="118" y="95"/>
                  </a:lnTo>
                  <a:lnTo>
                    <a:pt x="116" y="99"/>
                  </a:lnTo>
                  <a:lnTo>
                    <a:pt x="116" y="103"/>
                  </a:lnTo>
                  <a:lnTo>
                    <a:pt x="114" y="108"/>
                  </a:lnTo>
                  <a:lnTo>
                    <a:pt x="114" y="114"/>
                  </a:lnTo>
                  <a:lnTo>
                    <a:pt x="113" y="118"/>
                  </a:lnTo>
                  <a:lnTo>
                    <a:pt x="111" y="122"/>
                  </a:lnTo>
                  <a:lnTo>
                    <a:pt x="108" y="127"/>
                  </a:lnTo>
                  <a:lnTo>
                    <a:pt x="104" y="130"/>
                  </a:lnTo>
                  <a:lnTo>
                    <a:pt x="95" y="133"/>
                  </a:lnTo>
                  <a:lnTo>
                    <a:pt x="86" y="137"/>
                  </a:lnTo>
                  <a:lnTo>
                    <a:pt x="76" y="141"/>
                  </a:lnTo>
                  <a:lnTo>
                    <a:pt x="67" y="144"/>
                  </a:lnTo>
                  <a:lnTo>
                    <a:pt x="59" y="149"/>
                  </a:lnTo>
                  <a:lnTo>
                    <a:pt x="51" y="154"/>
                  </a:lnTo>
                  <a:lnTo>
                    <a:pt x="46" y="162"/>
                  </a:lnTo>
                  <a:lnTo>
                    <a:pt x="40" y="171"/>
                  </a:lnTo>
                  <a:lnTo>
                    <a:pt x="37" y="173"/>
                  </a:lnTo>
                  <a:lnTo>
                    <a:pt x="34" y="178"/>
                  </a:lnTo>
                  <a:lnTo>
                    <a:pt x="32" y="181"/>
                  </a:lnTo>
                  <a:lnTo>
                    <a:pt x="30" y="184"/>
                  </a:lnTo>
                  <a:lnTo>
                    <a:pt x="28" y="187"/>
                  </a:lnTo>
                  <a:lnTo>
                    <a:pt x="25" y="191"/>
                  </a:lnTo>
                  <a:lnTo>
                    <a:pt x="22" y="194"/>
                  </a:lnTo>
                  <a:lnTo>
                    <a:pt x="21" y="195"/>
                  </a:lnTo>
                  <a:lnTo>
                    <a:pt x="16" y="197"/>
                  </a:lnTo>
                  <a:lnTo>
                    <a:pt x="15" y="195"/>
                  </a:lnTo>
                  <a:lnTo>
                    <a:pt x="12" y="195"/>
                  </a:lnTo>
                  <a:lnTo>
                    <a:pt x="12" y="194"/>
                  </a:lnTo>
                  <a:lnTo>
                    <a:pt x="9" y="191"/>
                  </a:lnTo>
                  <a:lnTo>
                    <a:pt x="8" y="190"/>
                  </a:lnTo>
                  <a:lnTo>
                    <a:pt x="8" y="187"/>
                  </a:lnTo>
                  <a:lnTo>
                    <a:pt x="5" y="185"/>
                  </a:lnTo>
                  <a:lnTo>
                    <a:pt x="2" y="178"/>
                  </a:lnTo>
                  <a:lnTo>
                    <a:pt x="0" y="169"/>
                  </a:lnTo>
                  <a:lnTo>
                    <a:pt x="2" y="160"/>
                  </a:lnTo>
                  <a:lnTo>
                    <a:pt x="3" y="153"/>
                  </a:lnTo>
                  <a:lnTo>
                    <a:pt x="5" y="144"/>
                  </a:lnTo>
                  <a:lnTo>
                    <a:pt x="8" y="136"/>
                  </a:lnTo>
                  <a:lnTo>
                    <a:pt x="11" y="128"/>
                  </a:lnTo>
                  <a:lnTo>
                    <a:pt x="12" y="119"/>
                  </a:lnTo>
                  <a:lnTo>
                    <a:pt x="16" y="108"/>
                  </a:lnTo>
                  <a:lnTo>
                    <a:pt x="22" y="98"/>
                  </a:lnTo>
                  <a:lnTo>
                    <a:pt x="30" y="87"/>
                  </a:lnTo>
                  <a:lnTo>
                    <a:pt x="38" y="79"/>
                  </a:lnTo>
                  <a:lnTo>
                    <a:pt x="48" y="70"/>
                  </a:lnTo>
                  <a:lnTo>
                    <a:pt x="57" y="64"/>
                  </a:lnTo>
                  <a:lnTo>
                    <a:pt x="69" y="58"/>
                  </a:lnTo>
                  <a:lnTo>
                    <a:pt x="79" y="54"/>
                  </a:lnTo>
                  <a:lnTo>
                    <a:pt x="85" y="49"/>
                  </a:lnTo>
                  <a:lnTo>
                    <a:pt x="91" y="45"/>
                  </a:lnTo>
                  <a:lnTo>
                    <a:pt x="98" y="41"/>
                  </a:lnTo>
                  <a:lnTo>
                    <a:pt x="104" y="36"/>
                  </a:lnTo>
                  <a:lnTo>
                    <a:pt x="108" y="32"/>
                  </a:lnTo>
                  <a:lnTo>
                    <a:pt x="116" y="26"/>
                  </a:lnTo>
                  <a:lnTo>
                    <a:pt x="121" y="22"/>
                  </a:lnTo>
                  <a:lnTo>
                    <a:pt x="127" y="17"/>
                  </a:lnTo>
                  <a:lnTo>
                    <a:pt x="135" y="13"/>
                  </a:lnTo>
                  <a:lnTo>
                    <a:pt x="143" y="10"/>
                  </a:lnTo>
                  <a:lnTo>
                    <a:pt x="151" y="9"/>
                  </a:lnTo>
                  <a:lnTo>
                    <a:pt x="158" y="4"/>
                  </a:lnTo>
                  <a:lnTo>
                    <a:pt x="167" y="4"/>
                  </a:lnTo>
                  <a:lnTo>
                    <a:pt x="175" y="1"/>
                  </a:lnTo>
                  <a:lnTo>
                    <a:pt x="184" y="0"/>
                  </a:lnTo>
                  <a:lnTo>
                    <a:pt x="193" y="0"/>
                  </a:lnTo>
                  <a:lnTo>
                    <a:pt x="197" y="1"/>
                  </a:lnTo>
                  <a:lnTo>
                    <a:pt x="200" y="1"/>
                  </a:lnTo>
                  <a:lnTo>
                    <a:pt x="205" y="3"/>
                  </a:lnTo>
                  <a:lnTo>
                    <a:pt x="209" y="3"/>
                  </a:lnTo>
                  <a:lnTo>
                    <a:pt x="212" y="3"/>
                  </a:lnTo>
                  <a:lnTo>
                    <a:pt x="216" y="4"/>
                  </a:lnTo>
                  <a:lnTo>
                    <a:pt x="219" y="4"/>
                  </a:lnTo>
                  <a:lnTo>
                    <a:pt x="223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Freeform 27"/>
            <p:cNvSpPr>
              <a:spLocks/>
            </p:cNvSpPr>
            <p:nvPr/>
          </p:nvSpPr>
          <p:spPr bwMode="auto">
            <a:xfrm>
              <a:off x="2101" y="575"/>
              <a:ext cx="86" cy="71"/>
            </a:xfrm>
            <a:custGeom>
              <a:avLst/>
              <a:gdLst>
                <a:gd name="T0" fmla="*/ 80 w 172"/>
                <a:gd name="T1" fmla="*/ 8 h 143"/>
                <a:gd name="T2" fmla="*/ 77 w 172"/>
                <a:gd name="T3" fmla="*/ 16 h 143"/>
                <a:gd name="T4" fmla="*/ 77 w 172"/>
                <a:gd name="T5" fmla="*/ 25 h 143"/>
                <a:gd name="T6" fmla="*/ 82 w 172"/>
                <a:gd name="T7" fmla="*/ 42 h 143"/>
                <a:gd name="T8" fmla="*/ 86 w 172"/>
                <a:gd name="T9" fmla="*/ 58 h 143"/>
                <a:gd name="T10" fmla="*/ 85 w 172"/>
                <a:gd name="T11" fmla="*/ 66 h 143"/>
                <a:gd name="T12" fmla="*/ 82 w 172"/>
                <a:gd name="T13" fmla="*/ 71 h 143"/>
                <a:gd name="T14" fmla="*/ 77 w 172"/>
                <a:gd name="T15" fmla="*/ 71 h 143"/>
                <a:gd name="T16" fmla="*/ 74 w 172"/>
                <a:gd name="T17" fmla="*/ 71 h 143"/>
                <a:gd name="T18" fmla="*/ 57 w 172"/>
                <a:gd name="T19" fmla="*/ 67 h 143"/>
                <a:gd name="T20" fmla="*/ 40 w 172"/>
                <a:gd name="T21" fmla="*/ 67 h 143"/>
                <a:gd name="T22" fmla="*/ 29 w 172"/>
                <a:gd name="T23" fmla="*/ 69 h 143"/>
                <a:gd name="T24" fmla="*/ 27 w 172"/>
                <a:gd name="T25" fmla="*/ 69 h 143"/>
                <a:gd name="T26" fmla="*/ 25 w 172"/>
                <a:gd name="T27" fmla="*/ 70 h 143"/>
                <a:gd name="T28" fmla="*/ 22 w 172"/>
                <a:gd name="T29" fmla="*/ 70 h 143"/>
                <a:gd name="T30" fmla="*/ 20 w 172"/>
                <a:gd name="T31" fmla="*/ 69 h 143"/>
                <a:gd name="T32" fmla="*/ 17 w 172"/>
                <a:gd name="T33" fmla="*/ 67 h 143"/>
                <a:gd name="T34" fmla="*/ 16 w 172"/>
                <a:gd name="T35" fmla="*/ 64 h 143"/>
                <a:gd name="T36" fmla="*/ 16 w 172"/>
                <a:gd name="T37" fmla="*/ 62 h 143"/>
                <a:gd name="T38" fmla="*/ 18 w 172"/>
                <a:gd name="T39" fmla="*/ 56 h 143"/>
                <a:gd name="T40" fmla="*/ 17 w 172"/>
                <a:gd name="T41" fmla="*/ 51 h 143"/>
                <a:gd name="T42" fmla="*/ 15 w 172"/>
                <a:gd name="T43" fmla="*/ 45 h 143"/>
                <a:gd name="T44" fmla="*/ 9 w 172"/>
                <a:gd name="T45" fmla="*/ 39 h 143"/>
                <a:gd name="T46" fmla="*/ 2 w 172"/>
                <a:gd name="T47" fmla="*/ 34 h 143"/>
                <a:gd name="T48" fmla="*/ 0 w 172"/>
                <a:gd name="T49" fmla="*/ 31 h 143"/>
                <a:gd name="T50" fmla="*/ 1 w 172"/>
                <a:gd name="T51" fmla="*/ 29 h 143"/>
                <a:gd name="T52" fmla="*/ 1 w 172"/>
                <a:gd name="T53" fmla="*/ 28 h 143"/>
                <a:gd name="T54" fmla="*/ 3 w 172"/>
                <a:gd name="T55" fmla="*/ 27 h 143"/>
                <a:gd name="T56" fmla="*/ 4 w 172"/>
                <a:gd name="T57" fmla="*/ 27 h 143"/>
                <a:gd name="T58" fmla="*/ 6 w 172"/>
                <a:gd name="T59" fmla="*/ 25 h 143"/>
                <a:gd name="T60" fmla="*/ 7 w 172"/>
                <a:gd name="T61" fmla="*/ 24 h 143"/>
                <a:gd name="T62" fmla="*/ 9 w 172"/>
                <a:gd name="T63" fmla="*/ 23 h 143"/>
                <a:gd name="T64" fmla="*/ 19 w 172"/>
                <a:gd name="T65" fmla="*/ 20 h 143"/>
                <a:gd name="T66" fmla="*/ 30 w 172"/>
                <a:gd name="T67" fmla="*/ 18 h 143"/>
                <a:gd name="T68" fmla="*/ 38 w 172"/>
                <a:gd name="T69" fmla="*/ 18 h 143"/>
                <a:gd name="T70" fmla="*/ 42 w 172"/>
                <a:gd name="T71" fmla="*/ 17 h 143"/>
                <a:gd name="T72" fmla="*/ 45 w 172"/>
                <a:gd name="T73" fmla="*/ 17 h 143"/>
                <a:gd name="T74" fmla="*/ 51 w 172"/>
                <a:gd name="T75" fmla="*/ 16 h 143"/>
                <a:gd name="T76" fmla="*/ 59 w 172"/>
                <a:gd name="T77" fmla="*/ 13 h 143"/>
                <a:gd name="T78" fmla="*/ 66 w 172"/>
                <a:gd name="T79" fmla="*/ 10 h 143"/>
                <a:gd name="T80" fmla="*/ 68 w 172"/>
                <a:gd name="T81" fmla="*/ 10 h 143"/>
                <a:gd name="T82" fmla="*/ 69 w 172"/>
                <a:gd name="T83" fmla="*/ 8 h 143"/>
                <a:gd name="T84" fmla="*/ 72 w 172"/>
                <a:gd name="T85" fmla="*/ 7 h 143"/>
                <a:gd name="T86" fmla="*/ 73 w 172"/>
                <a:gd name="T87" fmla="*/ 5 h 143"/>
                <a:gd name="T88" fmla="*/ 74 w 172"/>
                <a:gd name="T89" fmla="*/ 2 h 143"/>
                <a:gd name="T90" fmla="*/ 77 w 172"/>
                <a:gd name="T91" fmla="*/ 0 h 143"/>
                <a:gd name="T92" fmla="*/ 80 w 172"/>
                <a:gd name="T93" fmla="*/ 0 h 143"/>
                <a:gd name="T94" fmla="*/ 81 w 172"/>
                <a:gd name="T95" fmla="*/ 2 h 14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72"/>
                <a:gd name="T145" fmla="*/ 0 h 143"/>
                <a:gd name="T146" fmla="*/ 172 w 172"/>
                <a:gd name="T147" fmla="*/ 143 h 14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72" h="143">
                  <a:moveTo>
                    <a:pt x="162" y="4"/>
                  </a:moveTo>
                  <a:lnTo>
                    <a:pt x="160" y="10"/>
                  </a:lnTo>
                  <a:lnTo>
                    <a:pt x="159" y="16"/>
                  </a:lnTo>
                  <a:lnTo>
                    <a:pt x="159" y="21"/>
                  </a:lnTo>
                  <a:lnTo>
                    <a:pt x="156" y="26"/>
                  </a:lnTo>
                  <a:lnTo>
                    <a:pt x="154" y="33"/>
                  </a:lnTo>
                  <a:lnTo>
                    <a:pt x="154" y="39"/>
                  </a:lnTo>
                  <a:lnTo>
                    <a:pt x="154" y="45"/>
                  </a:lnTo>
                  <a:lnTo>
                    <a:pt x="154" y="51"/>
                  </a:lnTo>
                  <a:lnTo>
                    <a:pt x="156" y="62"/>
                  </a:lnTo>
                  <a:lnTo>
                    <a:pt x="159" y="73"/>
                  </a:lnTo>
                  <a:lnTo>
                    <a:pt x="163" y="84"/>
                  </a:lnTo>
                  <a:lnTo>
                    <a:pt x="167" y="94"/>
                  </a:lnTo>
                  <a:lnTo>
                    <a:pt x="170" y="105"/>
                  </a:lnTo>
                  <a:lnTo>
                    <a:pt x="172" y="116"/>
                  </a:lnTo>
                  <a:lnTo>
                    <a:pt x="172" y="121"/>
                  </a:lnTo>
                  <a:lnTo>
                    <a:pt x="170" y="127"/>
                  </a:lnTo>
                  <a:lnTo>
                    <a:pt x="169" y="132"/>
                  </a:lnTo>
                  <a:lnTo>
                    <a:pt x="166" y="138"/>
                  </a:lnTo>
                  <a:lnTo>
                    <a:pt x="164" y="141"/>
                  </a:lnTo>
                  <a:lnTo>
                    <a:pt x="163" y="143"/>
                  </a:lnTo>
                  <a:lnTo>
                    <a:pt x="160" y="143"/>
                  </a:lnTo>
                  <a:lnTo>
                    <a:pt x="159" y="143"/>
                  </a:lnTo>
                  <a:lnTo>
                    <a:pt x="154" y="143"/>
                  </a:lnTo>
                  <a:lnTo>
                    <a:pt x="153" y="143"/>
                  </a:lnTo>
                  <a:lnTo>
                    <a:pt x="150" y="143"/>
                  </a:lnTo>
                  <a:lnTo>
                    <a:pt x="148" y="143"/>
                  </a:lnTo>
                  <a:lnTo>
                    <a:pt x="138" y="140"/>
                  </a:lnTo>
                  <a:lnTo>
                    <a:pt x="125" y="137"/>
                  </a:lnTo>
                  <a:lnTo>
                    <a:pt x="113" y="134"/>
                  </a:lnTo>
                  <a:lnTo>
                    <a:pt x="103" y="134"/>
                  </a:lnTo>
                  <a:lnTo>
                    <a:pt x="92" y="134"/>
                  </a:lnTo>
                  <a:lnTo>
                    <a:pt x="80" y="134"/>
                  </a:lnTo>
                  <a:lnTo>
                    <a:pt x="68" y="135"/>
                  </a:lnTo>
                  <a:lnTo>
                    <a:pt x="57" y="138"/>
                  </a:lnTo>
                  <a:lnTo>
                    <a:pt x="55" y="138"/>
                  </a:lnTo>
                  <a:lnTo>
                    <a:pt x="54" y="138"/>
                  </a:lnTo>
                  <a:lnTo>
                    <a:pt x="52" y="138"/>
                  </a:lnTo>
                  <a:lnTo>
                    <a:pt x="51" y="138"/>
                  </a:lnTo>
                  <a:lnTo>
                    <a:pt x="49" y="140"/>
                  </a:lnTo>
                  <a:lnTo>
                    <a:pt x="48" y="141"/>
                  </a:lnTo>
                  <a:lnTo>
                    <a:pt x="46" y="141"/>
                  </a:lnTo>
                  <a:lnTo>
                    <a:pt x="43" y="141"/>
                  </a:lnTo>
                  <a:lnTo>
                    <a:pt x="42" y="140"/>
                  </a:lnTo>
                  <a:lnTo>
                    <a:pt x="40" y="140"/>
                  </a:lnTo>
                  <a:lnTo>
                    <a:pt x="39" y="138"/>
                  </a:lnTo>
                  <a:lnTo>
                    <a:pt x="36" y="138"/>
                  </a:lnTo>
                  <a:lnTo>
                    <a:pt x="35" y="138"/>
                  </a:lnTo>
                  <a:lnTo>
                    <a:pt x="33" y="135"/>
                  </a:lnTo>
                  <a:lnTo>
                    <a:pt x="32" y="134"/>
                  </a:lnTo>
                  <a:lnTo>
                    <a:pt x="32" y="132"/>
                  </a:lnTo>
                  <a:lnTo>
                    <a:pt x="32" y="129"/>
                  </a:lnTo>
                  <a:lnTo>
                    <a:pt x="32" y="128"/>
                  </a:lnTo>
                  <a:lnTo>
                    <a:pt x="32" y="125"/>
                  </a:lnTo>
                  <a:lnTo>
                    <a:pt x="32" y="124"/>
                  </a:lnTo>
                  <a:lnTo>
                    <a:pt x="35" y="121"/>
                  </a:lnTo>
                  <a:lnTo>
                    <a:pt x="35" y="118"/>
                  </a:lnTo>
                  <a:lnTo>
                    <a:pt x="35" y="113"/>
                  </a:lnTo>
                  <a:lnTo>
                    <a:pt x="35" y="109"/>
                  </a:lnTo>
                  <a:lnTo>
                    <a:pt x="35" y="105"/>
                  </a:lnTo>
                  <a:lnTo>
                    <a:pt x="33" y="102"/>
                  </a:lnTo>
                  <a:lnTo>
                    <a:pt x="32" y="99"/>
                  </a:lnTo>
                  <a:lnTo>
                    <a:pt x="30" y="94"/>
                  </a:lnTo>
                  <a:lnTo>
                    <a:pt x="29" y="90"/>
                  </a:lnTo>
                  <a:lnTo>
                    <a:pt x="24" y="86"/>
                  </a:lnTo>
                  <a:lnTo>
                    <a:pt x="22" y="81"/>
                  </a:lnTo>
                  <a:lnTo>
                    <a:pt x="17" y="78"/>
                  </a:lnTo>
                  <a:lnTo>
                    <a:pt x="13" y="75"/>
                  </a:lnTo>
                  <a:lnTo>
                    <a:pt x="8" y="71"/>
                  </a:lnTo>
                  <a:lnTo>
                    <a:pt x="4" y="68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0" y="61"/>
                  </a:lnTo>
                  <a:lnTo>
                    <a:pt x="1" y="59"/>
                  </a:lnTo>
                  <a:lnTo>
                    <a:pt x="1" y="58"/>
                  </a:lnTo>
                  <a:lnTo>
                    <a:pt x="1" y="56"/>
                  </a:lnTo>
                  <a:lnTo>
                    <a:pt x="3" y="56"/>
                  </a:lnTo>
                  <a:lnTo>
                    <a:pt x="4" y="56"/>
                  </a:lnTo>
                  <a:lnTo>
                    <a:pt x="5" y="55"/>
                  </a:lnTo>
                  <a:lnTo>
                    <a:pt x="7" y="55"/>
                  </a:lnTo>
                  <a:lnTo>
                    <a:pt x="8" y="55"/>
                  </a:lnTo>
                  <a:lnTo>
                    <a:pt x="10" y="54"/>
                  </a:lnTo>
                  <a:lnTo>
                    <a:pt x="10" y="52"/>
                  </a:lnTo>
                  <a:lnTo>
                    <a:pt x="11" y="51"/>
                  </a:lnTo>
                  <a:lnTo>
                    <a:pt x="13" y="51"/>
                  </a:lnTo>
                  <a:lnTo>
                    <a:pt x="14" y="51"/>
                  </a:lnTo>
                  <a:lnTo>
                    <a:pt x="14" y="49"/>
                  </a:lnTo>
                  <a:lnTo>
                    <a:pt x="16" y="48"/>
                  </a:lnTo>
                  <a:lnTo>
                    <a:pt x="17" y="48"/>
                  </a:lnTo>
                  <a:lnTo>
                    <a:pt x="17" y="46"/>
                  </a:lnTo>
                  <a:lnTo>
                    <a:pt x="24" y="45"/>
                  </a:lnTo>
                  <a:lnTo>
                    <a:pt x="30" y="42"/>
                  </a:lnTo>
                  <a:lnTo>
                    <a:pt x="38" y="40"/>
                  </a:lnTo>
                  <a:lnTo>
                    <a:pt x="45" y="39"/>
                  </a:lnTo>
                  <a:lnTo>
                    <a:pt x="51" y="37"/>
                  </a:lnTo>
                  <a:lnTo>
                    <a:pt x="59" y="37"/>
                  </a:lnTo>
                  <a:lnTo>
                    <a:pt x="67" y="36"/>
                  </a:lnTo>
                  <a:lnTo>
                    <a:pt x="74" y="37"/>
                  </a:lnTo>
                  <a:lnTo>
                    <a:pt x="75" y="36"/>
                  </a:lnTo>
                  <a:lnTo>
                    <a:pt x="78" y="35"/>
                  </a:lnTo>
                  <a:lnTo>
                    <a:pt x="80" y="35"/>
                  </a:lnTo>
                  <a:lnTo>
                    <a:pt x="83" y="35"/>
                  </a:lnTo>
                  <a:lnTo>
                    <a:pt x="84" y="35"/>
                  </a:lnTo>
                  <a:lnTo>
                    <a:pt x="87" y="35"/>
                  </a:lnTo>
                  <a:lnTo>
                    <a:pt x="89" y="35"/>
                  </a:lnTo>
                  <a:lnTo>
                    <a:pt x="92" y="33"/>
                  </a:lnTo>
                  <a:lnTo>
                    <a:pt x="96" y="33"/>
                  </a:lnTo>
                  <a:lnTo>
                    <a:pt x="102" y="32"/>
                  </a:lnTo>
                  <a:lnTo>
                    <a:pt x="108" y="30"/>
                  </a:lnTo>
                  <a:lnTo>
                    <a:pt x="113" y="30"/>
                  </a:lnTo>
                  <a:lnTo>
                    <a:pt x="118" y="27"/>
                  </a:lnTo>
                  <a:lnTo>
                    <a:pt x="122" y="26"/>
                  </a:lnTo>
                  <a:lnTo>
                    <a:pt x="128" y="24"/>
                  </a:lnTo>
                  <a:lnTo>
                    <a:pt x="132" y="21"/>
                  </a:lnTo>
                  <a:lnTo>
                    <a:pt x="134" y="21"/>
                  </a:lnTo>
                  <a:lnTo>
                    <a:pt x="135" y="20"/>
                  </a:lnTo>
                  <a:lnTo>
                    <a:pt x="137" y="19"/>
                  </a:lnTo>
                  <a:lnTo>
                    <a:pt x="137" y="17"/>
                  </a:lnTo>
                  <a:lnTo>
                    <a:pt x="138" y="17"/>
                  </a:lnTo>
                  <a:lnTo>
                    <a:pt x="140" y="17"/>
                  </a:lnTo>
                  <a:lnTo>
                    <a:pt x="143" y="14"/>
                  </a:lnTo>
                  <a:lnTo>
                    <a:pt x="144" y="11"/>
                  </a:lnTo>
                  <a:lnTo>
                    <a:pt x="145" y="10"/>
                  </a:lnTo>
                  <a:lnTo>
                    <a:pt x="147" y="8"/>
                  </a:lnTo>
                  <a:lnTo>
                    <a:pt x="147" y="5"/>
                  </a:lnTo>
                  <a:lnTo>
                    <a:pt x="148" y="4"/>
                  </a:lnTo>
                  <a:lnTo>
                    <a:pt x="150" y="1"/>
                  </a:lnTo>
                  <a:lnTo>
                    <a:pt x="153" y="1"/>
                  </a:lnTo>
                  <a:lnTo>
                    <a:pt x="154" y="0"/>
                  </a:lnTo>
                  <a:lnTo>
                    <a:pt x="156" y="0"/>
                  </a:lnTo>
                  <a:lnTo>
                    <a:pt x="159" y="1"/>
                  </a:lnTo>
                  <a:lnTo>
                    <a:pt x="160" y="2"/>
                  </a:lnTo>
                  <a:lnTo>
                    <a:pt x="162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Freeform 28"/>
            <p:cNvSpPr>
              <a:spLocks/>
            </p:cNvSpPr>
            <p:nvPr/>
          </p:nvSpPr>
          <p:spPr bwMode="auto">
            <a:xfrm>
              <a:off x="1880" y="600"/>
              <a:ext cx="76" cy="97"/>
            </a:xfrm>
            <a:custGeom>
              <a:avLst/>
              <a:gdLst>
                <a:gd name="T0" fmla="*/ 74 w 151"/>
                <a:gd name="T1" fmla="*/ 11 h 192"/>
                <a:gd name="T2" fmla="*/ 69 w 151"/>
                <a:gd name="T3" fmla="*/ 17 h 192"/>
                <a:gd name="T4" fmla="*/ 70 w 151"/>
                <a:gd name="T5" fmla="*/ 24 h 192"/>
                <a:gd name="T6" fmla="*/ 71 w 151"/>
                <a:gd name="T7" fmla="*/ 25 h 192"/>
                <a:gd name="T8" fmla="*/ 71 w 151"/>
                <a:gd name="T9" fmla="*/ 27 h 192"/>
                <a:gd name="T10" fmla="*/ 69 w 151"/>
                <a:gd name="T11" fmla="*/ 28 h 192"/>
                <a:gd name="T12" fmla="*/ 64 w 151"/>
                <a:gd name="T13" fmla="*/ 29 h 192"/>
                <a:gd name="T14" fmla="*/ 60 w 151"/>
                <a:gd name="T15" fmla="*/ 31 h 192"/>
                <a:gd name="T16" fmla="*/ 56 w 151"/>
                <a:gd name="T17" fmla="*/ 34 h 192"/>
                <a:gd name="T18" fmla="*/ 52 w 151"/>
                <a:gd name="T19" fmla="*/ 35 h 192"/>
                <a:gd name="T20" fmla="*/ 48 w 151"/>
                <a:gd name="T21" fmla="*/ 37 h 192"/>
                <a:gd name="T22" fmla="*/ 45 w 151"/>
                <a:gd name="T23" fmla="*/ 39 h 192"/>
                <a:gd name="T24" fmla="*/ 43 w 151"/>
                <a:gd name="T25" fmla="*/ 42 h 192"/>
                <a:gd name="T26" fmla="*/ 42 w 151"/>
                <a:gd name="T27" fmla="*/ 44 h 192"/>
                <a:gd name="T28" fmla="*/ 41 w 151"/>
                <a:gd name="T29" fmla="*/ 46 h 192"/>
                <a:gd name="T30" fmla="*/ 41 w 151"/>
                <a:gd name="T31" fmla="*/ 49 h 192"/>
                <a:gd name="T32" fmla="*/ 43 w 151"/>
                <a:gd name="T33" fmla="*/ 55 h 192"/>
                <a:gd name="T34" fmla="*/ 47 w 151"/>
                <a:gd name="T35" fmla="*/ 59 h 192"/>
                <a:gd name="T36" fmla="*/ 49 w 151"/>
                <a:gd name="T37" fmla="*/ 61 h 192"/>
                <a:gd name="T38" fmla="*/ 50 w 151"/>
                <a:gd name="T39" fmla="*/ 63 h 192"/>
                <a:gd name="T40" fmla="*/ 45 w 151"/>
                <a:gd name="T41" fmla="*/ 67 h 192"/>
                <a:gd name="T42" fmla="*/ 39 w 151"/>
                <a:gd name="T43" fmla="*/ 75 h 192"/>
                <a:gd name="T44" fmla="*/ 38 w 151"/>
                <a:gd name="T45" fmla="*/ 84 h 192"/>
                <a:gd name="T46" fmla="*/ 39 w 151"/>
                <a:gd name="T47" fmla="*/ 88 h 192"/>
                <a:gd name="T48" fmla="*/ 39 w 151"/>
                <a:gd name="T49" fmla="*/ 92 h 192"/>
                <a:gd name="T50" fmla="*/ 39 w 151"/>
                <a:gd name="T51" fmla="*/ 96 h 192"/>
                <a:gd name="T52" fmla="*/ 37 w 151"/>
                <a:gd name="T53" fmla="*/ 96 h 192"/>
                <a:gd name="T54" fmla="*/ 36 w 151"/>
                <a:gd name="T55" fmla="*/ 97 h 192"/>
                <a:gd name="T56" fmla="*/ 34 w 151"/>
                <a:gd name="T57" fmla="*/ 96 h 192"/>
                <a:gd name="T58" fmla="*/ 33 w 151"/>
                <a:gd name="T59" fmla="*/ 96 h 192"/>
                <a:gd name="T60" fmla="*/ 31 w 151"/>
                <a:gd name="T61" fmla="*/ 95 h 192"/>
                <a:gd name="T62" fmla="*/ 29 w 151"/>
                <a:gd name="T63" fmla="*/ 94 h 192"/>
                <a:gd name="T64" fmla="*/ 27 w 151"/>
                <a:gd name="T65" fmla="*/ 93 h 192"/>
                <a:gd name="T66" fmla="*/ 23 w 151"/>
                <a:gd name="T67" fmla="*/ 92 h 192"/>
                <a:gd name="T68" fmla="*/ 18 w 151"/>
                <a:gd name="T69" fmla="*/ 90 h 192"/>
                <a:gd name="T70" fmla="*/ 13 w 151"/>
                <a:gd name="T71" fmla="*/ 86 h 192"/>
                <a:gd name="T72" fmla="*/ 9 w 151"/>
                <a:gd name="T73" fmla="*/ 80 h 192"/>
                <a:gd name="T74" fmla="*/ 7 w 151"/>
                <a:gd name="T75" fmla="*/ 75 h 192"/>
                <a:gd name="T76" fmla="*/ 4 w 151"/>
                <a:gd name="T77" fmla="*/ 69 h 192"/>
                <a:gd name="T78" fmla="*/ 2 w 151"/>
                <a:gd name="T79" fmla="*/ 65 h 192"/>
                <a:gd name="T80" fmla="*/ 2 w 151"/>
                <a:gd name="T81" fmla="*/ 64 h 192"/>
                <a:gd name="T82" fmla="*/ 2 w 151"/>
                <a:gd name="T83" fmla="*/ 63 h 192"/>
                <a:gd name="T84" fmla="*/ 0 w 151"/>
                <a:gd name="T85" fmla="*/ 54 h 192"/>
                <a:gd name="T86" fmla="*/ 0 w 151"/>
                <a:gd name="T87" fmla="*/ 45 h 192"/>
                <a:gd name="T88" fmla="*/ 2 w 151"/>
                <a:gd name="T89" fmla="*/ 37 h 192"/>
                <a:gd name="T90" fmla="*/ 4 w 151"/>
                <a:gd name="T91" fmla="*/ 34 h 192"/>
                <a:gd name="T92" fmla="*/ 7 w 151"/>
                <a:gd name="T93" fmla="*/ 31 h 192"/>
                <a:gd name="T94" fmla="*/ 8 w 151"/>
                <a:gd name="T95" fmla="*/ 29 h 192"/>
                <a:gd name="T96" fmla="*/ 10 w 151"/>
                <a:gd name="T97" fmla="*/ 29 h 192"/>
                <a:gd name="T98" fmla="*/ 10 w 151"/>
                <a:gd name="T99" fmla="*/ 29 h 192"/>
                <a:gd name="T100" fmla="*/ 21 w 151"/>
                <a:gd name="T101" fmla="*/ 23 h 192"/>
                <a:gd name="T102" fmla="*/ 31 w 151"/>
                <a:gd name="T103" fmla="*/ 18 h 192"/>
                <a:gd name="T104" fmla="*/ 39 w 151"/>
                <a:gd name="T105" fmla="*/ 12 h 192"/>
                <a:gd name="T106" fmla="*/ 45 w 151"/>
                <a:gd name="T107" fmla="*/ 7 h 192"/>
                <a:gd name="T108" fmla="*/ 51 w 151"/>
                <a:gd name="T109" fmla="*/ 4 h 192"/>
                <a:gd name="T110" fmla="*/ 55 w 151"/>
                <a:gd name="T111" fmla="*/ 2 h 192"/>
                <a:gd name="T112" fmla="*/ 58 w 151"/>
                <a:gd name="T113" fmla="*/ 2 h 192"/>
                <a:gd name="T114" fmla="*/ 61 w 151"/>
                <a:gd name="T115" fmla="*/ 0 h 192"/>
                <a:gd name="T116" fmla="*/ 67 w 151"/>
                <a:gd name="T117" fmla="*/ 2 h 192"/>
                <a:gd name="T118" fmla="*/ 73 w 151"/>
                <a:gd name="T119" fmla="*/ 4 h 1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1"/>
                <a:gd name="T181" fmla="*/ 0 h 192"/>
                <a:gd name="T182" fmla="*/ 151 w 151"/>
                <a:gd name="T183" fmla="*/ 192 h 1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1" h="192">
                  <a:moveTo>
                    <a:pt x="151" y="13"/>
                  </a:moveTo>
                  <a:lnTo>
                    <a:pt x="150" y="17"/>
                  </a:lnTo>
                  <a:lnTo>
                    <a:pt x="148" y="22"/>
                  </a:lnTo>
                  <a:lnTo>
                    <a:pt x="144" y="26"/>
                  </a:lnTo>
                  <a:lnTo>
                    <a:pt x="140" y="29"/>
                  </a:lnTo>
                  <a:lnTo>
                    <a:pt x="138" y="33"/>
                  </a:lnTo>
                  <a:lnTo>
                    <a:pt x="137" y="38"/>
                  </a:lnTo>
                  <a:lnTo>
                    <a:pt x="137" y="42"/>
                  </a:lnTo>
                  <a:lnTo>
                    <a:pt x="140" y="48"/>
                  </a:lnTo>
                  <a:lnTo>
                    <a:pt x="140" y="49"/>
                  </a:lnTo>
                  <a:lnTo>
                    <a:pt x="141" y="49"/>
                  </a:lnTo>
                  <a:lnTo>
                    <a:pt x="141" y="51"/>
                  </a:lnTo>
                  <a:lnTo>
                    <a:pt x="141" y="52"/>
                  </a:lnTo>
                  <a:lnTo>
                    <a:pt x="141" y="54"/>
                  </a:lnTo>
                  <a:lnTo>
                    <a:pt x="140" y="54"/>
                  </a:lnTo>
                  <a:lnTo>
                    <a:pt x="137" y="55"/>
                  </a:lnTo>
                  <a:lnTo>
                    <a:pt x="134" y="57"/>
                  </a:lnTo>
                  <a:lnTo>
                    <a:pt x="132" y="58"/>
                  </a:lnTo>
                  <a:lnTo>
                    <a:pt x="128" y="58"/>
                  </a:lnTo>
                  <a:lnTo>
                    <a:pt x="125" y="59"/>
                  </a:lnTo>
                  <a:lnTo>
                    <a:pt x="124" y="62"/>
                  </a:lnTo>
                  <a:lnTo>
                    <a:pt x="119" y="62"/>
                  </a:lnTo>
                  <a:lnTo>
                    <a:pt x="116" y="64"/>
                  </a:lnTo>
                  <a:lnTo>
                    <a:pt x="115" y="67"/>
                  </a:lnTo>
                  <a:lnTo>
                    <a:pt x="112" y="68"/>
                  </a:lnTo>
                  <a:lnTo>
                    <a:pt x="109" y="70"/>
                  </a:lnTo>
                  <a:lnTo>
                    <a:pt x="106" y="70"/>
                  </a:lnTo>
                  <a:lnTo>
                    <a:pt x="103" y="70"/>
                  </a:lnTo>
                  <a:lnTo>
                    <a:pt x="100" y="71"/>
                  </a:lnTo>
                  <a:lnTo>
                    <a:pt x="99" y="73"/>
                  </a:lnTo>
                  <a:lnTo>
                    <a:pt x="96" y="74"/>
                  </a:lnTo>
                  <a:lnTo>
                    <a:pt x="94" y="74"/>
                  </a:lnTo>
                  <a:lnTo>
                    <a:pt x="92" y="76"/>
                  </a:lnTo>
                  <a:lnTo>
                    <a:pt x="90" y="78"/>
                  </a:lnTo>
                  <a:lnTo>
                    <a:pt x="87" y="78"/>
                  </a:lnTo>
                  <a:lnTo>
                    <a:pt x="86" y="81"/>
                  </a:lnTo>
                  <a:lnTo>
                    <a:pt x="86" y="83"/>
                  </a:lnTo>
                  <a:lnTo>
                    <a:pt x="84" y="86"/>
                  </a:lnTo>
                  <a:lnTo>
                    <a:pt x="83" y="87"/>
                  </a:lnTo>
                  <a:lnTo>
                    <a:pt x="83" y="89"/>
                  </a:lnTo>
                  <a:lnTo>
                    <a:pt x="83" y="90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1" y="97"/>
                  </a:lnTo>
                  <a:lnTo>
                    <a:pt x="83" y="100"/>
                  </a:lnTo>
                  <a:lnTo>
                    <a:pt x="83" y="105"/>
                  </a:lnTo>
                  <a:lnTo>
                    <a:pt x="86" y="108"/>
                  </a:lnTo>
                  <a:lnTo>
                    <a:pt x="87" y="112"/>
                  </a:lnTo>
                  <a:lnTo>
                    <a:pt x="90" y="115"/>
                  </a:lnTo>
                  <a:lnTo>
                    <a:pt x="93" y="116"/>
                  </a:lnTo>
                  <a:lnTo>
                    <a:pt x="96" y="119"/>
                  </a:lnTo>
                  <a:lnTo>
                    <a:pt x="97" y="121"/>
                  </a:lnTo>
                  <a:lnTo>
                    <a:pt x="99" y="122"/>
                  </a:lnTo>
                  <a:lnTo>
                    <a:pt x="99" y="124"/>
                  </a:lnTo>
                  <a:lnTo>
                    <a:pt x="97" y="125"/>
                  </a:lnTo>
                  <a:lnTo>
                    <a:pt x="93" y="128"/>
                  </a:lnTo>
                  <a:lnTo>
                    <a:pt x="89" y="132"/>
                  </a:lnTo>
                  <a:lnTo>
                    <a:pt x="84" y="138"/>
                  </a:lnTo>
                  <a:lnTo>
                    <a:pt x="80" y="143"/>
                  </a:lnTo>
                  <a:lnTo>
                    <a:pt x="78" y="148"/>
                  </a:lnTo>
                  <a:lnTo>
                    <a:pt x="76" y="154"/>
                  </a:lnTo>
                  <a:lnTo>
                    <a:pt x="74" y="160"/>
                  </a:lnTo>
                  <a:lnTo>
                    <a:pt x="76" y="166"/>
                  </a:lnTo>
                  <a:lnTo>
                    <a:pt x="76" y="169"/>
                  </a:lnTo>
                  <a:lnTo>
                    <a:pt x="77" y="172"/>
                  </a:lnTo>
                  <a:lnTo>
                    <a:pt x="77" y="175"/>
                  </a:lnTo>
                  <a:lnTo>
                    <a:pt x="77" y="176"/>
                  </a:lnTo>
                  <a:lnTo>
                    <a:pt x="77" y="178"/>
                  </a:lnTo>
                  <a:lnTo>
                    <a:pt x="77" y="182"/>
                  </a:lnTo>
                  <a:lnTo>
                    <a:pt x="78" y="183"/>
                  </a:lnTo>
                  <a:lnTo>
                    <a:pt x="78" y="186"/>
                  </a:lnTo>
                  <a:lnTo>
                    <a:pt x="78" y="191"/>
                  </a:lnTo>
                  <a:lnTo>
                    <a:pt x="77" y="191"/>
                  </a:lnTo>
                  <a:lnTo>
                    <a:pt x="74" y="191"/>
                  </a:lnTo>
                  <a:lnTo>
                    <a:pt x="74" y="192"/>
                  </a:lnTo>
                  <a:lnTo>
                    <a:pt x="73" y="192"/>
                  </a:lnTo>
                  <a:lnTo>
                    <a:pt x="71" y="192"/>
                  </a:lnTo>
                  <a:lnTo>
                    <a:pt x="70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5" y="191"/>
                  </a:lnTo>
                  <a:lnTo>
                    <a:pt x="64" y="191"/>
                  </a:lnTo>
                  <a:lnTo>
                    <a:pt x="62" y="189"/>
                  </a:lnTo>
                  <a:lnTo>
                    <a:pt x="61" y="189"/>
                  </a:lnTo>
                  <a:lnTo>
                    <a:pt x="61" y="188"/>
                  </a:lnTo>
                  <a:lnTo>
                    <a:pt x="59" y="189"/>
                  </a:lnTo>
                  <a:lnTo>
                    <a:pt x="58" y="186"/>
                  </a:lnTo>
                  <a:lnTo>
                    <a:pt x="57" y="186"/>
                  </a:lnTo>
                  <a:lnTo>
                    <a:pt x="55" y="185"/>
                  </a:lnTo>
                  <a:lnTo>
                    <a:pt x="54" y="185"/>
                  </a:lnTo>
                  <a:lnTo>
                    <a:pt x="51" y="183"/>
                  </a:lnTo>
                  <a:lnTo>
                    <a:pt x="49" y="182"/>
                  </a:lnTo>
                  <a:lnTo>
                    <a:pt x="46" y="182"/>
                  </a:lnTo>
                  <a:lnTo>
                    <a:pt x="45" y="181"/>
                  </a:lnTo>
                  <a:lnTo>
                    <a:pt x="41" y="179"/>
                  </a:lnTo>
                  <a:lnTo>
                    <a:pt x="36" y="178"/>
                  </a:lnTo>
                  <a:lnTo>
                    <a:pt x="32" y="175"/>
                  </a:lnTo>
                  <a:lnTo>
                    <a:pt x="29" y="173"/>
                  </a:lnTo>
                  <a:lnTo>
                    <a:pt x="26" y="170"/>
                  </a:lnTo>
                  <a:lnTo>
                    <a:pt x="23" y="166"/>
                  </a:lnTo>
                  <a:lnTo>
                    <a:pt x="20" y="162"/>
                  </a:lnTo>
                  <a:lnTo>
                    <a:pt x="17" y="159"/>
                  </a:lnTo>
                  <a:lnTo>
                    <a:pt x="16" y="154"/>
                  </a:lnTo>
                  <a:lnTo>
                    <a:pt x="14" y="151"/>
                  </a:lnTo>
                  <a:lnTo>
                    <a:pt x="13" y="148"/>
                  </a:lnTo>
                  <a:lnTo>
                    <a:pt x="11" y="146"/>
                  </a:lnTo>
                  <a:lnTo>
                    <a:pt x="8" y="141"/>
                  </a:lnTo>
                  <a:lnTo>
                    <a:pt x="7" y="137"/>
                  </a:lnTo>
                  <a:lnTo>
                    <a:pt x="7" y="134"/>
                  </a:lnTo>
                  <a:lnTo>
                    <a:pt x="6" y="129"/>
                  </a:lnTo>
                  <a:lnTo>
                    <a:pt x="4" y="129"/>
                  </a:lnTo>
                  <a:lnTo>
                    <a:pt x="4" y="128"/>
                  </a:lnTo>
                  <a:lnTo>
                    <a:pt x="4" y="127"/>
                  </a:lnTo>
                  <a:lnTo>
                    <a:pt x="4" y="125"/>
                  </a:lnTo>
                  <a:lnTo>
                    <a:pt x="4" y="124"/>
                  </a:lnTo>
                  <a:lnTo>
                    <a:pt x="3" y="124"/>
                  </a:lnTo>
                  <a:lnTo>
                    <a:pt x="1" y="116"/>
                  </a:lnTo>
                  <a:lnTo>
                    <a:pt x="1" y="112"/>
                  </a:lnTo>
                  <a:lnTo>
                    <a:pt x="0" y="106"/>
                  </a:lnTo>
                  <a:lnTo>
                    <a:pt x="0" y="99"/>
                  </a:lnTo>
                  <a:lnTo>
                    <a:pt x="0" y="94"/>
                  </a:lnTo>
                  <a:lnTo>
                    <a:pt x="0" y="89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4"/>
                  </a:lnTo>
                  <a:lnTo>
                    <a:pt x="6" y="73"/>
                  </a:lnTo>
                  <a:lnTo>
                    <a:pt x="7" y="70"/>
                  </a:lnTo>
                  <a:lnTo>
                    <a:pt x="7" y="67"/>
                  </a:lnTo>
                  <a:lnTo>
                    <a:pt x="8" y="65"/>
                  </a:lnTo>
                  <a:lnTo>
                    <a:pt x="11" y="62"/>
                  </a:lnTo>
                  <a:lnTo>
                    <a:pt x="13" y="61"/>
                  </a:lnTo>
                  <a:lnTo>
                    <a:pt x="16" y="59"/>
                  </a:lnTo>
                  <a:lnTo>
                    <a:pt x="16" y="58"/>
                  </a:lnTo>
                  <a:lnTo>
                    <a:pt x="17" y="58"/>
                  </a:lnTo>
                  <a:lnTo>
                    <a:pt x="19" y="58"/>
                  </a:lnTo>
                  <a:lnTo>
                    <a:pt x="19" y="57"/>
                  </a:lnTo>
                  <a:lnTo>
                    <a:pt x="20" y="57"/>
                  </a:lnTo>
                  <a:lnTo>
                    <a:pt x="27" y="52"/>
                  </a:lnTo>
                  <a:lnTo>
                    <a:pt x="33" y="49"/>
                  </a:lnTo>
                  <a:lnTo>
                    <a:pt x="41" y="45"/>
                  </a:lnTo>
                  <a:lnTo>
                    <a:pt x="48" y="42"/>
                  </a:lnTo>
                  <a:lnTo>
                    <a:pt x="54" y="39"/>
                  </a:lnTo>
                  <a:lnTo>
                    <a:pt x="61" y="35"/>
                  </a:lnTo>
                  <a:lnTo>
                    <a:pt x="67" y="30"/>
                  </a:lnTo>
                  <a:lnTo>
                    <a:pt x="74" y="26"/>
                  </a:lnTo>
                  <a:lnTo>
                    <a:pt x="77" y="23"/>
                  </a:lnTo>
                  <a:lnTo>
                    <a:pt x="81" y="20"/>
                  </a:lnTo>
                  <a:lnTo>
                    <a:pt x="84" y="17"/>
                  </a:lnTo>
                  <a:lnTo>
                    <a:pt x="89" y="14"/>
                  </a:lnTo>
                  <a:lnTo>
                    <a:pt x="93" y="13"/>
                  </a:lnTo>
                  <a:lnTo>
                    <a:pt x="97" y="10"/>
                  </a:lnTo>
                  <a:lnTo>
                    <a:pt x="102" y="8"/>
                  </a:lnTo>
                  <a:lnTo>
                    <a:pt x="106" y="5"/>
                  </a:lnTo>
                  <a:lnTo>
                    <a:pt x="108" y="4"/>
                  </a:lnTo>
                  <a:lnTo>
                    <a:pt x="109" y="4"/>
                  </a:lnTo>
                  <a:lnTo>
                    <a:pt x="111" y="4"/>
                  </a:lnTo>
                  <a:lnTo>
                    <a:pt x="113" y="3"/>
                  </a:lnTo>
                  <a:lnTo>
                    <a:pt x="115" y="3"/>
                  </a:lnTo>
                  <a:lnTo>
                    <a:pt x="118" y="1"/>
                  </a:lnTo>
                  <a:lnTo>
                    <a:pt x="119" y="1"/>
                  </a:lnTo>
                  <a:lnTo>
                    <a:pt x="122" y="0"/>
                  </a:lnTo>
                  <a:lnTo>
                    <a:pt x="127" y="1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8" y="4"/>
                  </a:lnTo>
                  <a:lnTo>
                    <a:pt x="143" y="4"/>
                  </a:lnTo>
                  <a:lnTo>
                    <a:pt x="146" y="7"/>
                  </a:lnTo>
                  <a:lnTo>
                    <a:pt x="148" y="8"/>
                  </a:lnTo>
                  <a:lnTo>
                    <a:pt x="151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Freeform 29"/>
            <p:cNvSpPr>
              <a:spLocks/>
            </p:cNvSpPr>
            <p:nvPr/>
          </p:nvSpPr>
          <p:spPr bwMode="auto">
            <a:xfrm>
              <a:off x="1953" y="601"/>
              <a:ext cx="78" cy="27"/>
            </a:xfrm>
            <a:custGeom>
              <a:avLst/>
              <a:gdLst>
                <a:gd name="T0" fmla="*/ 75 w 154"/>
                <a:gd name="T1" fmla="*/ 6 h 54"/>
                <a:gd name="T2" fmla="*/ 76 w 154"/>
                <a:gd name="T3" fmla="*/ 8 h 54"/>
                <a:gd name="T4" fmla="*/ 77 w 154"/>
                <a:gd name="T5" fmla="*/ 11 h 54"/>
                <a:gd name="T6" fmla="*/ 78 w 154"/>
                <a:gd name="T7" fmla="*/ 13 h 54"/>
                <a:gd name="T8" fmla="*/ 75 w 154"/>
                <a:gd name="T9" fmla="*/ 16 h 54"/>
                <a:gd name="T10" fmla="*/ 71 w 154"/>
                <a:gd name="T11" fmla="*/ 16 h 54"/>
                <a:gd name="T12" fmla="*/ 68 w 154"/>
                <a:gd name="T13" fmla="*/ 16 h 54"/>
                <a:gd name="T14" fmla="*/ 63 w 154"/>
                <a:gd name="T15" fmla="*/ 14 h 54"/>
                <a:gd name="T16" fmla="*/ 60 w 154"/>
                <a:gd name="T17" fmla="*/ 14 h 54"/>
                <a:gd name="T18" fmla="*/ 59 w 154"/>
                <a:gd name="T19" fmla="*/ 13 h 54"/>
                <a:gd name="T20" fmla="*/ 57 w 154"/>
                <a:gd name="T21" fmla="*/ 13 h 54"/>
                <a:gd name="T22" fmla="*/ 56 w 154"/>
                <a:gd name="T23" fmla="*/ 13 h 54"/>
                <a:gd name="T24" fmla="*/ 53 w 154"/>
                <a:gd name="T25" fmla="*/ 13 h 54"/>
                <a:gd name="T26" fmla="*/ 50 w 154"/>
                <a:gd name="T27" fmla="*/ 14 h 54"/>
                <a:gd name="T28" fmla="*/ 48 w 154"/>
                <a:gd name="T29" fmla="*/ 14 h 54"/>
                <a:gd name="T30" fmla="*/ 45 w 154"/>
                <a:gd name="T31" fmla="*/ 15 h 54"/>
                <a:gd name="T32" fmla="*/ 42 w 154"/>
                <a:gd name="T33" fmla="*/ 16 h 54"/>
                <a:gd name="T34" fmla="*/ 40 w 154"/>
                <a:gd name="T35" fmla="*/ 19 h 54"/>
                <a:gd name="T36" fmla="*/ 37 w 154"/>
                <a:gd name="T37" fmla="*/ 21 h 54"/>
                <a:gd name="T38" fmla="*/ 36 w 154"/>
                <a:gd name="T39" fmla="*/ 24 h 54"/>
                <a:gd name="T40" fmla="*/ 33 w 154"/>
                <a:gd name="T41" fmla="*/ 25 h 54"/>
                <a:gd name="T42" fmla="*/ 28 w 154"/>
                <a:gd name="T43" fmla="*/ 27 h 54"/>
                <a:gd name="T44" fmla="*/ 25 w 154"/>
                <a:gd name="T45" fmla="*/ 27 h 54"/>
                <a:gd name="T46" fmla="*/ 20 w 154"/>
                <a:gd name="T47" fmla="*/ 27 h 54"/>
                <a:gd name="T48" fmla="*/ 18 w 154"/>
                <a:gd name="T49" fmla="*/ 27 h 54"/>
                <a:gd name="T50" fmla="*/ 15 w 154"/>
                <a:gd name="T51" fmla="*/ 24 h 54"/>
                <a:gd name="T52" fmla="*/ 12 w 154"/>
                <a:gd name="T53" fmla="*/ 24 h 54"/>
                <a:gd name="T54" fmla="*/ 10 w 154"/>
                <a:gd name="T55" fmla="*/ 23 h 54"/>
                <a:gd name="T56" fmla="*/ 8 w 154"/>
                <a:gd name="T57" fmla="*/ 24 h 54"/>
                <a:gd name="T58" fmla="*/ 7 w 154"/>
                <a:gd name="T59" fmla="*/ 24 h 54"/>
                <a:gd name="T60" fmla="*/ 6 w 154"/>
                <a:gd name="T61" fmla="*/ 24 h 54"/>
                <a:gd name="T62" fmla="*/ 4 w 154"/>
                <a:gd name="T63" fmla="*/ 24 h 54"/>
                <a:gd name="T64" fmla="*/ 3 w 154"/>
                <a:gd name="T65" fmla="*/ 23 h 54"/>
                <a:gd name="T66" fmla="*/ 1 w 154"/>
                <a:gd name="T67" fmla="*/ 21 h 54"/>
                <a:gd name="T68" fmla="*/ 1 w 154"/>
                <a:gd name="T69" fmla="*/ 20 h 54"/>
                <a:gd name="T70" fmla="*/ 0 w 154"/>
                <a:gd name="T71" fmla="*/ 19 h 54"/>
                <a:gd name="T72" fmla="*/ 1 w 154"/>
                <a:gd name="T73" fmla="*/ 15 h 54"/>
                <a:gd name="T74" fmla="*/ 6 w 154"/>
                <a:gd name="T75" fmla="*/ 11 h 54"/>
                <a:gd name="T76" fmla="*/ 11 w 154"/>
                <a:gd name="T77" fmla="*/ 9 h 54"/>
                <a:gd name="T78" fmla="*/ 16 w 154"/>
                <a:gd name="T79" fmla="*/ 8 h 54"/>
                <a:gd name="T80" fmla="*/ 20 w 154"/>
                <a:gd name="T81" fmla="*/ 6 h 54"/>
                <a:gd name="T82" fmla="*/ 24 w 154"/>
                <a:gd name="T83" fmla="*/ 5 h 54"/>
                <a:gd name="T84" fmla="*/ 26 w 154"/>
                <a:gd name="T85" fmla="*/ 5 h 54"/>
                <a:gd name="T86" fmla="*/ 29 w 154"/>
                <a:gd name="T87" fmla="*/ 4 h 54"/>
                <a:gd name="T88" fmla="*/ 33 w 154"/>
                <a:gd name="T89" fmla="*/ 4 h 54"/>
                <a:gd name="T90" fmla="*/ 37 w 154"/>
                <a:gd name="T91" fmla="*/ 3 h 54"/>
                <a:gd name="T92" fmla="*/ 43 w 154"/>
                <a:gd name="T93" fmla="*/ 3 h 54"/>
                <a:gd name="T94" fmla="*/ 47 w 154"/>
                <a:gd name="T95" fmla="*/ 2 h 54"/>
                <a:gd name="T96" fmla="*/ 52 w 154"/>
                <a:gd name="T97" fmla="*/ 1 h 54"/>
                <a:gd name="T98" fmla="*/ 57 w 154"/>
                <a:gd name="T99" fmla="*/ 0 h 54"/>
                <a:gd name="T100" fmla="*/ 63 w 154"/>
                <a:gd name="T101" fmla="*/ 2 h 54"/>
                <a:gd name="T102" fmla="*/ 68 w 154"/>
                <a:gd name="T103" fmla="*/ 2 h 54"/>
                <a:gd name="T104" fmla="*/ 74 w 154"/>
                <a:gd name="T105" fmla="*/ 5 h 5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4"/>
                <a:gd name="T160" fmla="*/ 0 h 54"/>
                <a:gd name="T161" fmla="*/ 154 w 154"/>
                <a:gd name="T162" fmla="*/ 54 h 5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4" h="54">
                  <a:moveTo>
                    <a:pt x="147" y="10"/>
                  </a:moveTo>
                  <a:lnTo>
                    <a:pt x="148" y="12"/>
                  </a:lnTo>
                  <a:lnTo>
                    <a:pt x="150" y="15"/>
                  </a:lnTo>
                  <a:lnTo>
                    <a:pt x="151" y="16"/>
                  </a:lnTo>
                  <a:lnTo>
                    <a:pt x="151" y="19"/>
                  </a:lnTo>
                  <a:lnTo>
                    <a:pt x="153" y="21"/>
                  </a:lnTo>
                  <a:lnTo>
                    <a:pt x="154" y="23"/>
                  </a:lnTo>
                  <a:lnTo>
                    <a:pt x="154" y="26"/>
                  </a:lnTo>
                  <a:lnTo>
                    <a:pt x="153" y="28"/>
                  </a:lnTo>
                  <a:lnTo>
                    <a:pt x="148" y="31"/>
                  </a:lnTo>
                  <a:lnTo>
                    <a:pt x="144" y="32"/>
                  </a:lnTo>
                  <a:lnTo>
                    <a:pt x="141" y="32"/>
                  </a:lnTo>
                  <a:lnTo>
                    <a:pt x="137" y="32"/>
                  </a:lnTo>
                  <a:lnTo>
                    <a:pt x="134" y="31"/>
                  </a:lnTo>
                  <a:lnTo>
                    <a:pt x="129" y="29"/>
                  </a:lnTo>
                  <a:lnTo>
                    <a:pt x="125" y="28"/>
                  </a:lnTo>
                  <a:lnTo>
                    <a:pt x="121" y="28"/>
                  </a:lnTo>
                  <a:lnTo>
                    <a:pt x="119" y="28"/>
                  </a:lnTo>
                  <a:lnTo>
                    <a:pt x="116" y="26"/>
                  </a:lnTo>
                  <a:lnTo>
                    <a:pt x="115" y="26"/>
                  </a:lnTo>
                  <a:lnTo>
                    <a:pt x="113" y="25"/>
                  </a:lnTo>
                  <a:lnTo>
                    <a:pt x="110" y="25"/>
                  </a:lnTo>
                  <a:lnTo>
                    <a:pt x="107" y="23"/>
                  </a:lnTo>
                  <a:lnTo>
                    <a:pt x="105" y="25"/>
                  </a:lnTo>
                  <a:lnTo>
                    <a:pt x="102" y="26"/>
                  </a:lnTo>
                  <a:lnTo>
                    <a:pt x="99" y="28"/>
                  </a:lnTo>
                  <a:lnTo>
                    <a:pt x="97" y="28"/>
                  </a:lnTo>
                  <a:lnTo>
                    <a:pt x="94" y="28"/>
                  </a:lnTo>
                  <a:lnTo>
                    <a:pt x="91" y="28"/>
                  </a:lnTo>
                  <a:lnTo>
                    <a:pt x="89" y="29"/>
                  </a:lnTo>
                  <a:lnTo>
                    <a:pt x="86" y="32"/>
                  </a:lnTo>
                  <a:lnTo>
                    <a:pt x="83" y="32"/>
                  </a:lnTo>
                  <a:lnTo>
                    <a:pt x="81" y="34"/>
                  </a:lnTo>
                  <a:lnTo>
                    <a:pt x="78" y="37"/>
                  </a:lnTo>
                  <a:lnTo>
                    <a:pt x="77" y="39"/>
                  </a:lnTo>
                  <a:lnTo>
                    <a:pt x="74" y="42"/>
                  </a:lnTo>
                  <a:lnTo>
                    <a:pt x="72" y="44"/>
                  </a:lnTo>
                  <a:lnTo>
                    <a:pt x="71" y="48"/>
                  </a:lnTo>
                  <a:lnTo>
                    <a:pt x="70" y="50"/>
                  </a:lnTo>
                  <a:lnTo>
                    <a:pt x="65" y="50"/>
                  </a:lnTo>
                  <a:lnTo>
                    <a:pt x="61" y="51"/>
                  </a:lnTo>
                  <a:lnTo>
                    <a:pt x="56" y="53"/>
                  </a:lnTo>
                  <a:lnTo>
                    <a:pt x="52" y="53"/>
                  </a:lnTo>
                  <a:lnTo>
                    <a:pt x="49" y="54"/>
                  </a:lnTo>
                  <a:lnTo>
                    <a:pt x="45" y="54"/>
                  </a:lnTo>
                  <a:lnTo>
                    <a:pt x="40" y="54"/>
                  </a:lnTo>
                  <a:lnTo>
                    <a:pt x="37" y="54"/>
                  </a:lnTo>
                  <a:lnTo>
                    <a:pt x="36" y="53"/>
                  </a:lnTo>
                  <a:lnTo>
                    <a:pt x="32" y="50"/>
                  </a:lnTo>
                  <a:lnTo>
                    <a:pt x="30" y="48"/>
                  </a:lnTo>
                  <a:lnTo>
                    <a:pt x="27" y="48"/>
                  </a:lnTo>
                  <a:lnTo>
                    <a:pt x="24" y="47"/>
                  </a:lnTo>
                  <a:lnTo>
                    <a:pt x="21" y="47"/>
                  </a:lnTo>
                  <a:lnTo>
                    <a:pt x="19" y="45"/>
                  </a:lnTo>
                  <a:lnTo>
                    <a:pt x="16" y="47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11" y="48"/>
                  </a:lnTo>
                  <a:lnTo>
                    <a:pt x="10" y="47"/>
                  </a:lnTo>
                  <a:lnTo>
                    <a:pt x="7" y="47"/>
                  </a:lnTo>
                  <a:lnTo>
                    <a:pt x="5" y="45"/>
                  </a:lnTo>
                  <a:lnTo>
                    <a:pt x="4" y="44"/>
                  </a:lnTo>
                  <a:lnTo>
                    <a:pt x="2" y="42"/>
                  </a:lnTo>
                  <a:lnTo>
                    <a:pt x="2" y="41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0" y="34"/>
                  </a:lnTo>
                  <a:lnTo>
                    <a:pt x="2" y="29"/>
                  </a:lnTo>
                  <a:lnTo>
                    <a:pt x="7" y="25"/>
                  </a:lnTo>
                  <a:lnTo>
                    <a:pt x="11" y="22"/>
                  </a:lnTo>
                  <a:lnTo>
                    <a:pt x="17" y="19"/>
                  </a:lnTo>
                  <a:lnTo>
                    <a:pt x="21" y="18"/>
                  </a:lnTo>
                  <a:lnTo>
                    <a:pt x="27" y="16"/>
                  </a:lnTo>
                  <a:lnTo>
                    <a:pt x="32" y="15"/>
                  </a:lnTo>
                  <a:lnTo>
                    <a:pt x="37" y="12"/>
                  </a:lnTo>
                  <a:lnTo>
                    <a:pt x="40" y="12"/>
                  </a:lnTo>
                  <a:lnTo>
                    <a:pt x="45" y="10"/>
                  </a:lnTo>
                  <a:lnTo>
                    <a:pt x="48" y="10"/>
                  </a:lnTo>
                  <a:lnTo>
                    <a:pt x="49" y="10"/>
                  </a:lnTo>
                  <a:lnTo>
                    <a:pt x="52" y="9"/>
                  </a:lnTo>
                  <a:lnTo>
                    <a:pt x="56" y="9"/>
                  </a:lnTo>
                  <a:lnTo>
                    <a:pt x="58" y="7"/>
                  </a:lnTo>
                  <a:lnTo>
                    <a:pt x="61" y="7"/>
                  </a:lnTo>
                  <a:lnTo>
                    <a:pt x="65" y="7"/>
                  </a:lnTo>
                  <a:lnTo>
                    <a:pt x="70" y="6"/>
                  </a:lnTo>
                  <a:lnTo>
                    <a:pt x="74" y="6"/>
                  </a:lnTo>
                  <a:lnTo>
                    <a:pt x="78" y="6"/>
                  </a:lnTo>
                  <a:lnTo>
                    <a:pt x="84" y="6"/>
                  </a:lnTo>
                  <a:lnTo>
                    <a:pt x="89" y="4"/>
                  </a:lnTo>
                  <a:lnTo>
                    <a:pt x="93" y="3"/>
                  </a:lnTo>
                  <a:lnTo>
                    <a:pt x="97" y="3"/>
                  </a:lnTo>
                  <a:lnTo>
                    <a:pt x="102" y="2"/>
                  </a:lnTo>
                  <a:lnTo>
                    <a:pt x="107" y="0"/>
                  </a:lnTo>
                  <a:lnTo>
                    <a:pt x="113" y="0"/>
                  </a:lnTo>
                  <a:lnTo>
                    <a:pt x="119" y="2"/>
                  </a:lnTo>
                  <a:lnTo>
                    <a:pt x="124" y="3"/>
                  </a:lnTo>
                  <a:lnTo>
                    <a:pt x="129" y="3"/>
                  </a:lnTo>
                  <a:lnTo>
                    <a:pt x="135" y="4"/>
                  </a:lnTo>
                  <a:lnTo>
                    <a:pt x="140" y="6"/>
                  </a:lnTo>
                  <a:lnTo>
                    <a:pt x="147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Freeform 30"/>
            <p:cNvSpPr>
              <a:spLocks/>
            </p:cNvSpPr>
            <p:nvPr/>
          </p:nvSpPr>
          <p:spPr bwMode="auto">
            <a:xfrm>
              <a:off x="2034" y="599"/>
              <a:ext cx="81" cy="49"/>
            </a:xfrm>
            <a:custGeom>
              <a:avLst/>
              <a:gdLst>
                <a:gd name="T0" fmla="*/ 38 w 162"/>
                <a:gd name="T1" fmla="*/ 5 h 99"/>
                <a:gd name="T2" fmla="*/ 41 w 162"/>
                <a:gd name="T3" fmla="*/ 6 h 99"/>
                <a:gd name="T4" fmla="*/ 45 w 162"/>
                <a:gd name="T5" fmla="*/ 6 h 99"/>
                <a:gd name="T6" fmla="*/ 49 w 162"/>
                <a:gd name="T7" fmla="*/ 7 h 99"/>
                <a:gd name="T8" fmla="*/ 55 w 162"/>
                <a:gd name="T9" fmla="*/ 8 h 99"/>
                <a:gd name="T10" fmla="*/ 64 w 162"/>
                <a:gd name="T11" fmla="*/ 11 h 99"/>
                <a:gd name="T12" fmla="*/ 72 w 162"/>
                <a:gd name="T13" fmla="*/ 16 h 99"/>
                <a:gd name="T14" fmla="*/ 79 w 162"/>
                <a:gd name="T15" fmla="*/ 24 h 99"/>
                <a:gd name="T16" fmla="*/ 81 w 162"/>
                <a:gd name="T17" fmla="*/ 30 h 99"/>
                <a:gd name="T18" fmla="*/ 81 w 162"/>
                <a:gd name="T19" fmla="*/ 32 h 99"/>
                <a:gd name="T20" fmla="*/ 81 w 162"/>
                <a:gd name="T21" fmla="*/ 33 h 99"/>
                <a:gd name="T22" fmla="*/ 81 w 162"/>
                <a:gd name="T23" fmla="*/ 35 h 99"/>
                <a:gd name="T24" fmla="*/ 79 w 162"/>
                <a:gd name="T25" fmla="*/ 38 h 99"/>
                <a:gd name="T26" fmla="*/ 75 w 162"/>
                <a:gd name="T27" fmla="*/ 40 h 99"/>
                <a:gd name="T28" fmla="*/ 70 w 162"/>
                <a:gd name="T29" fmla="*/ 40 h 99"/>
                <a:gd name="T30" fmla="*/ 67 w 162"/>
                <a:gd name="T31" fmla="*/ 43 h 99"/>
                <a:gd name="T32" fmla="*/ 64 w 162"/>
                <a:gd name="T33" fmla="*/ 44 h 99"/>
                <a:gd name="T34" fmla="*/ 62 w 162"/>
                <a:gd name="T35" fmla="*/ 46 h 99"/>
                <a:gd name="T36" fmla="*/ 59 w 162"/>
                <a:gd name="T37" fmla="*/ 48 h 99"/>
                <a:gd name="T38" fmla="*/ 56 w 162"/>
                <a:gd name="T39" fmla="*/ 49 h 99"/>
                <a:gd name="T40" fmla="*/ 52 w 162"/>
                <a:gd name="T41" fmla="*/ 47 h 99"/>
                <a:gd name="T42" fmla="*/ 51 w 162"/>
                <a:gd name="T43" fmla="*/ 44 h 99"/>
                <a:gd name="T44" fmla="*/ 50 w 162"/>
                <a:gd name="T45" fmla="*/ 40 h 99"/>
                <a:gd name="T46" fmla="*/ 49 w 162"/>
                <a:gd name="T47" fmla="*/ 36 h 99"/>
                <a:gd name="T48" fmla="*/ 47 w 162"/>
                <a:gd name="T49" fmla="*/ 34 h 99"/>
                <a:gd name="T50" fmla="*/ 41 w 162"/>
                <a:gd name="T51" fmla="*/ 30 h 99"/>
                <a:gd name="T52" fmla="*/ 36 w 162"/>
                <a:gd name="T53" fmla="*/ 29 h 99"/>
                <a:gd name="T54" fmla="*/ 30 w 162"/>
                <a:gd name="T55" fmla="*/ 28 h 99"/>
                <a:gd name="T56" fmla="*/ 25 w 162"/>
                <a:gd name="T57" fmla="*/ 28 h 99"/>
                <a:gd name="T58" fmla="*/ 24 w 162"/>
                <a:gd name="T59" fmla="*/ 28 h 99"/>
                <a:gd name="T60" fmla="*/ 22 w 162"/>
                <a:gd name="T61" fmla="*/ 29 h 99"/>
                <a:gd name="T62" fmla="*/ 21 w 162"/>
                <a:gd name="T63" fmla="*/ 29 h 99"/>
                <a:gd name="T64" fmla="*/ 19 w 162"/>
                <a:gd name="T65" fmla="*/ 29 h 99"/>
                <a:gd name="T66" fmla="*/ 17 w 162"/>
                <a:gd name="T67" fmla="*/ 26 h 99"/>
                <a:gd name="T68" fmla="*/ 14 w 162"/>
                <a:gd name="T69" fmla="*/ 24 h 99"/>
                <a:gd name="T70" fmla="*/ 11 w 162"/>
                <a:gd name="T71" fmla="*/ 22 h 99"/>
                <a:gd name="T72" fmla="*/ 8 w 162"/>
                <a:gd name="T73" fmla="*/ 21 h 99"/>
                <a:gd name="T74" fmla="*/ 6 w 162"/>
                <a:gd name="T75" fmla="*/ 19 h 99"/>
                <a:gd name="T76" fmla="*/ 3 w 162"/>
                <a:gd name="T77" fmla="*/ 16 h 99"/>
                <a:gd name="T78" fmla="*/ 2 w 162"/>
                <a:gd name="T79" fmla="*/ 13 h 99"/>
                <a:gd name="T80" fmla="*/ 0 w 162"/>
                <a:gd name="T81" fmla="*/ 11 h 99"/>
                <a:gd name="T82" fmla="*/ 2 w 162"/>
                <a:gd name="T83" fmla="*/ 8 h 99"/>
                <a:gd name="T84" fmla="*/ 2 w 162"/>
                <a:gd name="T85" fmla="*/ 5 h 99"/>
                <a:gd name="T86" fmla="*/ 3 w 162"/>
                <a:gd name="T87" fmla="*/ 3 h 99"/>
                <a:gd name="T88" fmla="*/ 6 w 162"/>
                <a:gd name="T89" fmla="*/ 2 h 99"/>
                <a:gd name="T90" fmla="*/ 13 w 162"/>
                <a:gd name="T91" fmla="*/ 0 h 99"/>
                <a:gd name="T92" fmla="*/ 21 w 162"/>
                <a:gd name="T93" fmla="*/ 0 h 99"/>
                <a:gd name="T94" fmla="*/ 29 w 162"/>
                <a:gd name="T95" fmla="*/ 1 h 99"/>
                <a:gd name="T96" fmla="*/ 36 w 162"/>
                <a:gd name="T97" fmla="*/ 5 h 9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62"/>
                <a:gd name="T148" fmla="*/ 0 h 99"/>
                <a:gd name="T149" fmla="*/ 162 w 162"/>
                <a:gd name="T150" fmla="*/ 99 h 9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62" h="99">
                  <a:moveTo>
                    <a:pt x="72" y="11"/>
                  </a:moveTo>
                  <a:lnTo>
                    <a:pt x="75" y="11"/>
                  </a:lnTo>
                  <a:lnTo>
                    <a:pt x="79" y="13"/>
                  </a:lnTo>
                  <a:lnTo>
                    <a:pt x="82" y="13"/>
                  </a:lnTo>
                  <a:lnTo>
                    <a:pt x="86" y="13"/>
                  </a:lnTo>
                  <a:lnTo>
                    <a:pt x="89" y="13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100" y="14"/>
                  </a:lnTo>
                  <a:lnTo>
                    <a:pt x="110" y="16"/>
                  </a:lnTo>
                  <a:lnTo>
                    <a:pt x="119" y="19"/>
                  </a:lnTo>
                  <a:lnTo>
                    <a:pt x="127" y="23"/>
                  </a:lnTo>
                  <a:lnTo>
                    <a:pt x="136" y="27"/>
                  </a:lnTo>
                  <a:lnTo>
                    <a:pt x="143" y="33"/>
                  </a:lnTo>
                  <a:lnTo>
                    <a:pt x="151" y="41"/>
                  </a:lnTo>
                  <a:lnTo>
                    <a:pt x="157" y="48"/>
                  </a:lnTo>
                  <a:lnTo>
                    <a:pt x="161" y="57"/>
                  </a:lnTo>
                  <a:lnTo>
                    <a:pt x="162" y="60"/>
                  </a:lnTo>
                  <a:lnTo>
                    <a:pt x="162" y="61"/>
                  </a:lnTo>
                  <a:lnTo>
                    <a:pt x="162" y="64"/>
                  </a:lnTo>
                  <a:lnTo>
                    <a:pt x="162" y="65"/>
                  </a:lnTo>
                  <a:lnTo>
                    <a:pt x="162" y="67"/>
                  </a:lnTo>
                  <a:lnTo>
                    <a:pt x="161" y="70"/>
                  </a:lnTo>
                  <a:lnTo>
                    <a:pt x="161" y="71"/>
                  </a:lnTo>
                  <a:lnTo>
                    <a:pt x="161" y="73"/>
                  </a:lnTo>
                  <a:lnTo>
                    <a:pt x="157" y="77"/>
                  </a:lnTo>
                  <a:lnTo>
                    <a:pt x="154" y="79"/>
                  </a:lnTo>
                  <a:lnTo>
                    <a:pt x="149" y="80"/>
                  </a:lnTo>
                  <a:lnTo>
                    <a:pt x="145" y="81"/>
                  </a:lnTo>
                  <a:lnTo>
                    <a:pt x="140" y="81"/>
                  </a:lnTo>
                  <a:lnTo>
                    <a:pt x="136" y="83"/>
                  </a:lnTo>
                  <a:lnTo>
                    <a:pt x="133" y="86"/>
                  </a:lnTo>
                  <a:lnTo>
                    <a:pt x="130" y="86"/>
                  </a:lnTo>
                  <a:lnTo>
                    <a:pt x="127" y="89"/>
                  </a:lnTo>
                  <a:lnTo>
                    <a:pt x="124" y="90"/>
                  </a:lnTo>
                  <a:lnTo>
                    <a:pt x="123" y="93"/>
                  </a:lnTo>
                  <a:lnTo>
                    <a:pt x="120" y="95"/>
                  </a:lnTo>
                  <a:lnTo>
                    <a:pt x="117" y="97"/>
                  </a:lnTo>
                  <a:lnTo>
                    <a:pt x="116" y="99"/>
                  </a:lnTo>
                  <a:lnTo>
                    <a:pt x="111" y="99"/>
                  </a:lnTo>
                  <a:lnTo>
                    <a:pt x="108" y="99"/>
                  </a:lnTo>
                  <a:lnTo>
                    <a:pt x="103" y="95"/>
                  </a:lnTo>
                  <a:lnTo>
                    <a:pt x="101" y="92"/>
                  </a:lnTo>
                  <a:lnTo>
                    <a:pt x="101" y="89"/>
                  </a:lnTo>
                  <a:lnTo>
                    <a:pt x="101" y="84"/>
                  </a:lnTo>
                  <a:lnTo>
                    <a:pt x="100" y="81"/>
                  </a:lnTo>
                  <a:lnTo>
                    <a:pt x="100" y="77"/>
                  </a:lnTo>
                  <a:lnTo>
                    <a:pt x="98" y="73"/>
                  </a:lnTo>
                  <a:lnTo>
                    <a:pt x="95" y="70"/>
                  </a:lnTo>
                  <a:lnTo>
                    <a:pt x="94" y="68"/>
                  </a:lnTo>
                  <a:lnTo>
                    <a:pt x="88" y="64"/>
                  </a:lnTo>
                  <a:lnTo>
                    <a:pt x="82" y="61"/>
                  </a:lnTo>
                  <a:lnTo>
                    <a:pt x="78" y="60"/>
                  </a:lnTo>
                  <a:lnTo>
                    <a:pt x="72" y="58"/>
                  </a:lnTo>
                  <a:lnTo>
                    <a:pt x="66" y="57"/>
                  </a:lnTo>
                  <a:lnTo>
                    <a:pt x="60" y="57"/>
                  </a:lnTo>
                  <a:lnTo>
                    <a:pt x="54" y="57"/>
                  </a:lnTo>
                  <a:lnTo>
                    <a:pt x="49" y="57"/>
                  </a:lnTo>
                  <a:lnTo>
                    <a:pt x="47" y="57"/>
                  </a:lnTo>
                  <a:lnTo>
                    <a:pt x="44" y="58"/>
                  </a:lnTo>
                  <a:lnTo>
                    <a:pt x="43" y="58"/>
                  </a:lnTo>
                  <a:lnTo>
                    <a:pt x="41" y="58"/>
                  </a:lnTo>
                  <a:lnTo>
                    <a:pt x="38" y="58"/>
                  </a:lnTo>
                  <a:lnTo>
                    <a:pt x="37" y="57"/>
                  </a:lnTo>
                  <a:lnTo>
                    <a:pt x="34" y="52"/>
                  </a:lnTo>
                  <a:lnTo>
                    <a:pt x="33" y="51"/>
                  </a:lnTo>
                  <a:lnTo>
                    <a:pt x="28" y="48"/>
                  </a:lnTo>
                  <a:lnTo>
                    <a:pt x="25" y="45"/>
                  </a:lnTo>
                  <a:lnTo>
                    <a:pt x="22" y="45"/>
                  </a:lnTo>
                  <a:lnTo>
                    <a:pt x="19" y="43"/>
                  </a:lnTo>
                  <a:lnTo>
                    <a:pt x="15" y="42"/>
                  </a:lnTo>
                  <a:lnTo>
                    <a:pt x="12" y="41"/>
                  </a:lnTo>
                  <a:lnTo>
                    <a:pt x="11" y="39"/>
                  </a:lnTo>
                  <a:lnTo>
                    <a:pt x="8" y="36"/>
                  </a:lnTo>
                  <a:lnTo>
                    <a:pt x="6" y="33"/>
                  </a:lnTo>
                  <a:lnTo>
                    <a:pt x="5" y="32"/>
                  </a:lnTo>
                  <a:lnTo>
                    <a:pt x="3" y="27"/>
                  </a:lnTo>
                  <a:lnTo>
                    <a:pt x="3" y="25"/>
                  </a:lnTo>
                  <a:lnTo>
                    <a:pt x="0" y="23"/>
                  </a:lnTo>
                  <a:lnTo>
                    <a:pt x="2" y="20"/>
                  </a:lnTo>
                  <a:lnTo>
                    <a:pt x="3" y="17"/>
                  </a:lnTo>
                  <a:lnTo>
                    <a:pt x="3" y="16"/>
                  </a:lnTo>
                  <a:lnTo>
                    <a:pt x="3" y="11"/>
                  </a:lnTo>
                  <a:lnTo>
                    <a:pt x="5" y="10"/>
                  </a:lnTo>
                  <a:lnTo>
                    <a:pt x="6" y="7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8" y="3"/>
                  </a:lnTo>
                  <a:lnTo>
                    <a:pt x="25" y="1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50" y="3"/>
                  </a:lnTo>
                  <a:lnTo>
                    <a:pt x="57" y="3"/>
                  </a:lnTo>
                  <a:lnTo>
                    <a:pt x="66" y="7"/>
                  </a:lnTo>
                  <a:lnTo>
                    <a:pt x="72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31"/>
            <p:cNvSpPr>
              <a:spLocks/>
            </p:cNvSpPr>
            <p:nvPr/>
          </p:nvSpPr>
          <p:spPr bwMode="auto">
            <a:xfrm>
              <a:off x="1991" y="620"/>
              <a:ext cx="56" cy="17"/>
            </a:xfrm>
            <a:custGeom>
              <a:avLst/>
              <a:gdLst>
                <a:gd name="T0" fmla="*/ 41 w 113"/>
                <a:gd name="T1" fmla="*/ 1 h 34"/>
                <a:gd name="T2" fmla="*/ 44 w 113"/>
                <a:gd name="T3" fmla="*/ 1 h 34"/>
                <a:gd name="T4" fmla="*/ 47 w 113"/>
                <a:gd name="T5" fmla="*/ 2 h 34"/>
                <a:gd name="T6" fmla="*/ 49 w 113"/>
                <a:gd name="T7" fmla="*/ 2 h 34"/>
                <a:gd name="T8" fmla="*/ 51 w 113"/>
                <a:gd name="T9" fmla="*/ 3 h 34"/>
                <a:gd name="T10" fmla="*/ 52 w 113"/>
                <a:gd name="T11" fmla="*/ 4 h 34"/>
                <a:gd name="T12" fmla="*/ 54 w 113"/>
                <a:gd name="T13" fmla="*/ 5 h 34"/>
                <a:gd name="T14" fmla="*/ 55 w 113"/>
                <a:gd name="T15" fmla="*/ 6 h 34"/>
                <a:gd name="T16" fmla="*/ 56 w 113"/>
                <a:gd name="T17" fmla="*/ 8 h 34"/>
                <a:gd name="T18" fmla="*/ 56 w 113"/>
                <a:gd name="T19" fmla="*/ 10 h 34"/>
                <a:gd name="T20" fmla="*/ 55 w 113"/>
                <a:gd name="T21" fmla="*/ 11 h 34"/>
                <a:gd name="T22" fmla="*/ 55 w 113"/>
                <a:gd name="T23" fmla="*/ 13 h 34"/>
                <a:gd name="T24" fmla="*/ 54 w 113"/>
                <a:gd name="T25" fmla="*/ 14 h 34"/>
                <a:gd name="T26" fmla="*/ 52 w 113"/>
                <a:gd name="T27" fmla="*/ 16 h 34"/>
                <a:gd name="T28" fmla="*/ 50 w 113"/>
                <a:gd name="T29" fmla="*/ 16 h 34"/>
                <a:gd name="T30" fmla="*/ 47 w 113"/>
                <a:gd name="T31" fmla="*/ 17 h 34"/>
                <a:gd name="T32" fmla="*/ 44 w 113"/>
                <a:gd name="T33" fmla="*/ 16 h 34"/>
                <a:gd name="T34" fmla="*/ 40 w 113"/>
                <a:gd name="T35" fmla="*/ 13 h 34"/>
                <a:gd name="T36" fmla="*/ 35 w 113"/>
                <a:gd name="T37" fmla="*/ 12 h 34"/>
                <a:gd name="T38" fmla="*/ 30 w 113"/>
                <a:gd name="T39" fmla="*/ 11 h 34"/>
                <a:gd name="T40" fmla="*/ 25 w 113"/>
                <a:gd name="T41" fmla="*/ 13 h 34"/>
                <a:gd name="T42" fmla="*/ 22 w 113"/>
                <a:gd name="T43" fmla="*/ 13 h 34"/>
                <a:gd name="T44" fmla="*/ 19 w 113"/>
                <a:gd name="T45" fmla="*/ 12 h 34"/>
                <a:gd name="T46" fmla="*/ 15 w 113"/>
                <a:gd name="T47" fmla="*/ 10 h 34"/>
                <a:gd name="T48" fmla="*/ 3 w 113"/>
                <a:gd name="T49" fmla="*/ 10 h 34"/>
                <a:gd name="T50" fmla="*/ 3 w 113"/>
                <a:gd name="T51" fmla="*/ 10 h 34"/>
                <a:gd name="T52" fmla="*/ 1 w 113"/>
                <a:gd name="T53" fmla="*/ 10 h 34"/>
                <a:gd name="T54" fmla="*/ 1 w 113"/>
                <a:gd name="T55" fmla="*/ 10 h 34"/>
                <a:gd name="T56" fmla="*/ 0 w 113"/>
                <a:gd name="T57" fmla="*/ 8 h 34"/>
                <a:gd name="T58" fmla="*/ 0 w 113"/>
                <a:gd name="T59" fmla="*/ 8 h 34"/>
                <a:gd name="T60" fmla="*/ 0 w 113"/>
                <a:gd name="T61" fmla="*/ 6 h 34"/>
                <a:gd name="T62" fmla="*/ 2 w 113"/>
                <a:gd name="T63" fmla="*/ 4 h 34"/>
                <a:gd name="T64" fmla="*/ 4 w 113"/>
                <a:gd name="T65" fmla="*/ 3 h 34"/>
                <a:gd name="T66" fmla="*/ 7 w 113"/>
                <a:gd name="T67" fmla="*/ 2 h 34"/>
                <a:gd name="T68" fmla="*/ 9 w 113"/>
                <a:gd name="T69" fmla="*/ 2 h 34"/>
                <a:gd name="T70" fmla="*/ 17 w 113"/>
                <a:gd name="T71" fmla="*/ 2 h 34"/>
                <a:gd name="T72" fmla="*/ 18 w 113"/>
                <a:gd name="T73" fmla="*/ 0 h 34"/>
                <a:gd name="T74" fmla="*/ 20 w 113"/>
                <a:gd name="T75" fmla="*/ 0 h 34"/>
                <a:gd name="T76" fmla="*/ 22 w 113"/>
                <a:gd name="T77" fmla="*/ 1 h 34"/>
                <a:gd name="T78" fmla="*/ 24 w 113"/>
                <a:gd name="T79" fmla="*/ 1 h 34"/>
                <a:gd name="T80" fmla="*/ 28 w 113"/>
                <a:gd name="T81" fmla="*/ 2 h 34"/>
                <a:gd name="T82" fmla="*/ 32 w 113"/>
                <a:gd name="T83" fmla="*/ 2 h 34"/>
                <a:gd name="T84" fmla="*/ 36 w 113"/>
                <a:gd name="T85" fmla="*/ 2 h 34"/>
                <a:gd name="T86" fmla="*/ 39 w 113"/>
                <a:gd name="T87" fmla="*/ 0 h 3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3"/>
                <a:gd name="T133" fmla="*/ 0 h 34"/>
                <a:gd name="T134" fmla="*/ 113 w 113"/>
                <a:gd name="T135" fmla="*/ 34 h 3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3" h="34">
                  <a:moveTo>
                    <a:pt x="79" y="0"/>
                  </a:moveTo>
                  <a:lnTo>
                    <a:pt x="82" y="1"/>
                  </a:lnTo>
                  <a:lnTo>
                    <a:pt x="85" y="1"/>
                  </a:lnTo>
                  <a:lnTo>
                    <a:pt x="88" y="1"/>
                  </a:lnTo>
                  <a:lnTo>
                    <a:pt x="91" y="1"/>
                  </a:lnTo>
                  <a:lnTo>
                    <a:pt x="94" y="3"/>
                  </a:lnTo>
                  <a:lnTo>
                    <a:pt x="95" y="3"/>
                  </a:lnTo>
                  <a:lnTo>
                    <a:pt x="98" y="3"/>
                  </a:lnTo>
                  <a:lnTo>
                    <a:pt x="101" y="6"/>
                  </a:lnTo>
                  <a:lnTo>
                    <a:pt x="102" y="6"/>
                  </a:lnTo>
                  <a:lnTo>
                    <a:pt x="104" y="6"/>
                  </a:lnTo>
                  <a:lnTo>
                    <a:pt x="105" y="7"/>
                  </a:lnTo>
                  <a:lnTo>
                    <a:pt x="107" y="9"/>
                  </a:lnTo>
                  <a:lnTo>
                    <a:pt x="108" y="10"/>
                  </a:lnTo>
                  <a:lnTo>
                    <a:pt x="110" y="10"/>
                  </a:lnTo>
                  <a:lnTo>
                    <a:pt x="110" y="12"/>
                  </a:lnTo>
                  <a:lnTo>
                    <a:pt x="111" y="15"/>
                  </a:lnTo>
                  <a:lnTo>
                    <a:pt x="113" y="15"/>
                  </a:lnTo>
                  <a:lnTo>
                    <a:pt x="113" y="16"/>
                  </a:lnTo>
                  <a:lnTo>
                    <a:pt x="113" y="19"/>
                  </a:lnTo>
                  <a:lnTo>
                    <a:pt x="111" y="22"/>
                  </a:lnTo>
                  <a:lnTo>
                    <a:pt x="111" y="23"/>
                  </a:lnTo>
                  <a:lnTo>
                    <a:pt x="110" y="25"/>
                  </a:lnTo>
                  <a:lnTo>
                    <a:pt x="110" y="26"/>
                  </a:lnTo>
                  <a:lnTo>
                    <a:pt x="108" y="28"/>
                  </a:lnTo>
                  <a:lnTo>
                    <a:pt x="105" y="29"/>
                  </a:lnTo>
                  <a:lnTo>
                    <a:pt x="104" y="31"/>
                  </a:lnTo>
                  <a:lnTo>
                    <a:pt x="102" y="31"/>
                  </a:lnTo>
                  <a:lnTo>
                    <a:pt x="100" y="32"/>
                  </a:lnTo>
                  <a:lnTo>
                    <a:pt x="98" y="34"/>
                  </a:lnTo>
                  <a:lnTo>
                    <a:pt x="95" y="34"/>
                  </a:lnTo>
                  <a:lnTo>
                    <a:pt x="92" y="34"/>
                  </a:lnTo>
                  <a:lnTo>
                    <a:pt x="89" y="31"/>
                  </a:lnTo>
                  <a:lnTo>
                    <a:pt x="85" y="28"/>
                  </a:lnTo>
                  <a:lnTo>
                    <a:pt x="81" y="26"/>
                  </a:lnTo>
                  <a:lnTo>
                    <a:pt x="76" y="23"/>
                  </a:lnTo>
                  <a:lnTo>
                    <a:pt x="70" y="23"/>
                  </a:lnTo>
                  <a:lnTo>
                    <a:pt x="66" y="22"/>
                  </a:lnTo>
                  <a:lnTo>
                    <a:pt x="60" y="22"/>
                  </a:lnTo>
                  <a:lnTo>
                    <a:pt x="56" y="23"/>
                  </a:lnTo>
                  <a:lnTo>
                    <a:pt x="51" y="25"/>
                  </a:lnTo>
                  <a:lnTo>
                    <a:pt x="49" y="26"/>
                  </a:lnTo>
                  <a:lnTo>
                    <a:pt x="44" y="26"/>
                  </a:lnTo>
                  <a:lnTo>
                    <a:pt x="41" y="25"/>
                  </a:lnTo>
                  <a:lnTo>
                    <a:pt x="38" y="23"/>
                  </a:lnTo>
                  <a:lnTo>
                    <a:pt x="34" y="22"/>
                  </a:lnTo>
                  <a:lnTo>
                    <a:pt x="31" y="20"/>
                  </a:lnTo>
                  <a:lnTo>
                    <a:pt x="27" y="20"/>
                  </a:lnTo>
                  <a:lnTo>
                    <a:pt x="6" y="19"/>
                  </a:lnTo>
                  <a:lnTo>
                    <a:pt x="6" y="20"/>
                  </a:lnTo>
                  <a:lnTo>
                    <a:pt x="5" y="20"/>
                  </a:lnTo>
                  <a:lnTo>
                    <a:pt x="3" y="20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5" y="7"/>
                  </a:lnTo>
                  <a:lnTo>
                    <a:pt x="6" y="6"/>
                  </a:lnTo>
                  <a:lnTo>
                    <a:pt x="9" y="6"/>
                  </a:lnTo>
                  <a:lnTo>
                    <a:pt x="12" y="4"/>
                  </a:lnTo>
                  <a:lnTo>
                    <a:pt x="15" y="4"/>
                  </a:lnTo>
                  <a:lnTo>
                    <a:pt x="18" y="3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34" y="3"/>
                  </a:lnTo>
                  <a:lnTo>
                    <a:pt x="35" y="1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6" y="3"/>
                  </a:lnTo>
                  <a:lnTo>
                    <a:pt x="60" y="3"/>
                  </a:lnTo>
                  <a:lnTo>
                    <a:pt x="65" y="3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6" y="3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32"/>
            <p:cNvSpPr>
              <a:spLocks/>
            </p:cNvSpPr>
            <p:nvPr/>
          </p:nvSpPr>
          <p:spPr bwMode="auto">
            <a:xfrm>
              <a:off x="1926" y="627"/>
              <a:ext cx="37" cy="42"/>
            </a:xfrm>
            <a:custGeom>
              <a:avLst/>
              <a:gdLst>
                <a:gd name="T0" fmla="*/ 36 w 75"/>
                <a:gd name="T1" fmla="*/ 4 h 83"/>
                <a:gd name="T2" fmla="*/ 34 w 75"/>
                <a:gd name="T3" fmla="*/ 5 h 83"/>
                <a:gd name="T4" fmla="*/ 32 w 75"/>
                <a:gd name="T5" fmla="*/ 7 h 83"/>
                <a:gd name="T6" fmla="*/ 29 w 75"/>
                <a:gd name="T7" fmla="*/ 7 h 83"/>
                <a:gd name="T8" fmla="*/ 27 w 75"/>
                <a:gd name="T9" fmla="*/ 10 h 83"/>
                <a:gd name="T10" fmla="*/ 23 w 75"/>
                <a:gd name="T11" fmla="*/ 12 h 83"/>
                <a:gd name="T12" fmla="*/ 20 w 75"/>
                <a:gd name="T13" fmla="*/ 15 h 83"/>
                <a:gd name="T14" fmla="*/ 18 w 75"/>
                <a:gd name="T15" fmla="*/ 18 h 83"/>
                <a:gd name="T16" fmla="*/ 18 w 75"/>
                <a:gd name="T17" fmla="*/ 22 h 83"/>
                <a:gd name="T18" fmla="*/ 19 w 75"/>
                <a:gd name="T19" fmla="*/ 25 h 83"/>
                <a:gd name="T20" fmla="*/ 20 w 75"/>
                <a:gd name="T21" fmla="*/ 28 h 83"/>
                <a:gd name="T22" fmla="*/ 22 w 75"/>
                <a:gd name="T23" fmla="*/ 30 h 83"/>
                <a:gd name="T24" fmla="*/ 25 w 75"/>
                <a:gd name="T25" fmla="*/ 31 h 83"/>
                <a:gd name="T26" fmla="*/ 27 w 75"/>
                <a:gd name="T27" fmla="*/ 31 h 83"/>
                <a:gd name="T28" fmla="*/ 29 w 75"/>
                <a:gd name="T29" fmla="*/ 31 h 83"/>
                <a:gd name="T30" fmla="*/ 30 w 75"/>
                <a:gd name="T31" fmla="*/ 31 h 83"/>
                <a:gd name="T32" fmla="*/ 31 w 75"/>
                <a:gd name="T33" fmla="*/ 34 h 83"/>
                <a:gd name="T34" fmla="*/ 30 w 75"/>
                <a:gd name="T35" fmla="*/ 35 h 83"/>
                <a:gd name="T36" fmla="*/ 29 w 75"/>
                <a:gd name="T37" fmla="*/ 37 h 83"/>
                <a:gd name="T38" fmla="*/ 29 w 75"/>
                <a:gd name="T39" fmla="*/ 39 h 83"/>
                <a:gd name="T40" fmla="*/ 27 w 75"/>
                <a:gd name="T41" fmla="*/ 42 h 83"/>
                <a:gd name="T42" fmla="*/ 23 w 75"/>
                <a:gd name="T43" fmla="*/ 42 h 83"/>
                <a:gd name="T44" fmla="*/ 19 w 75"/>
                <a:gd name="T45" fmla="*/ 42 h 83"/>
                <a:gd name="T46" fmla="*/ 15 w 75"/>
                <a:gd name="T47" fmla="*/ 41 h 83"/>
                <a:gd name="T48" fmla="*/ 11 w 75"/>
                <a:gd name="T49" fmla="*/ 37 h 83"/>
                <a:gd name="T50" fmla="*/ 9 w 75"/>
                <a:gd name="T51" fmla="*/ 36 h 83"/>
                <a:gd name="T52" fmla="*/ 9 w 75"/>
                <a:gd name="T53" fmla="*/ 34 h 83"/>
                <a:gd name="T54" fmla="*/ 6 w 75"/>
                <a:gd name="T55" fmla="*/ 34 h 83"/>
                <a:gd name="T56" fmla="*/ 4 w 75"/>
                <a:gd name="T57" fmla="*/ 32 h 83"/>
                <a:gd name="T58" fmla="*/ 3 w 75"/>
                <a:gd name="T59" fmla="*/ 29 h 83"/>
                <a:gd name="T60" fmla="*/ 1 w 75"/>
                <a:gd name="T61" fmla="*/ 27 h 83"/>
                <a:gd name="T62" fmla="*/ 0 w 75"/>
                <a:gd name="T63" fmla="*/ 24 h 83"/>
                <a:gd name="T64" fmla="*/ 0 w 75"/>
                <a:gd name="T65" fmla="*/ 21 h 83"/>
                <a:gd name="T66" fmla="*/ 1 w 75"/>
                <a:gd name="T67" fmla="*/ 18 h 83"/>
                <a:gd name="T68" fmla="*/ 3 w 75"/>
                <a:gd name="T69" fmla="*/ 15 h 83"/>
                <a:gd name="T70" fmla="*/ 6 w 75"/>
                <a:gd name="T71" fmla="*/ 12 h 83"/>
                <a:gd name="T72" fmla="*/ 10 w 75"/>
                <a:gd name="T73" fmla="*/ 11 h 83"/>
                <a:gd name="T74" fmla="*/ 11 w 75"/>
                <a:gd name="T75" fmla="*/ 10 h 83"/>
                <a:gd name="T76" fmla="*/ 12 w 75"/>
                <a:gd name="T77" fmla="*/ 10 h 83"/>
                <a:gd name="T78" fmla="*/ 14 w 75"/>
                <a:gd name="T79" fmla="*/ 10 h 83"/>
                <a:gd name="T80" fmla="*/ 16 w 75"/>
                <a:gd name="T81" fmla="*/ 10 h 83"/>
                <a:gd name="T82" fmla="*/ 19 w 75"/>
                <a:gd name="T83" fmla="*/ 5 h 83"/>
                <a:gd name="T84" fmla="*/ 22 w 75"/>
                <a:gd name="T85" fmla="*/ 3 h 83"/>
                <a:gd name="T86" fmla="*/ 28 w 75"/>
                <a:gd name="T87" fmla="*/ 2 h 83"/>
                <a:gd name="T88" fmla="*/ 32 w 75"/>
                <a:gd name="T89" fmla="*/ 0 h 83"/>
                <a:gd name="T90" fmla="*/ 33 w 75"/>
                <a:gd name="T91" fmla="*/ 1 h 83"/>
                <a:gd name="T92" fmla="*/ 35 w 75"/>
                <a:gd name="T93" fmla="*/ 1 h 83"/>
                <a:gd name="T94" fmla="*/ 36 w 75"/>
                <a:gd name="T95" fmla="*/ 1 h 83"/>
                <a:gd name="T96" fmla="*/ 37 w 75"/>
                <a:gd name="T97" fmla="*/ 2 h 8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5"/>
                <a:gd name="T148" fmla="*/ 0 h 83"/>
                <a:gd name="T149" fmla="*/ 75 w 75"/>
                <a:gd name="T150" fmla="*/ 83 h 8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5" h="83">
                  <a:moveTo>
                    <a:pt x="75" y="4"/>
                  </a:moveTo>
                  <a:lnTo>
                    <a:pt x="73" y="7"/>
                  </a:lnTo>
                  <a:lnTo>
                    <a:pt x="72" y="8"/>
                  </a:lnTo>
                  <a:lnTo>
                    <a:pt x="69" y="10"/>
                  </a:lnTo>
                  <a:lnTo>
                    <a:pt x="67" y="11"/>
                  </a:lnTo>
                  <a:lnTo>
                    <a:pt x="64" y="13"/>
                  </a:lnTo>
                  <a:lnTo>
                    <a:pt x="61" y="14"/>
                  </a:lnTo>
                  <a:lnTo>
                    <a:pt x="58" y="14"/>
                  </a:lnTo>
                  <a:lnTo>
                    <a:pt x="56" y="16"/>
                  </a:lnTo>
                  <a:lnTo>
                    <a:pt x="54" y="19"/>
                  </a:lnTo>
                  <a:lnTo>
                    <a:pt x="50" y="20"/>
                  </a:lnTo>
                  <a:lnTo>
                    <a:pt x="47" y="24"/>
                  </a:lnTo>
                  <a:lnTo>
                    <a:pt x="44" y="26"/>
                  </a:lnTo>
                  <a:lnTo>
                    <a:pt x="41" y="29"/>
                  </a:lnTo>
                  <a:lnTo>
                    <a:pt x="38" y="33"/>
                  </a:lnTo>
                  <a:lnTo>
                    <a:pt x="37" y="36"/>
                  </a:lnTo>
                  <a:lnTo>
                    <a:pt x="37" y="40"/>
                  </a:lnTo>
                  <a:lnTo>
                    <a:pt x="37" y="43"/>
                  </a:lnTo>
                  <a:lnTo>
                    <a:pt x="37" y="46"/>
                  </a:lnTo>
                  <a:lnTo>
                    <a:pt x="38" y="49"/>
                  </a:lnTo>
                  <a:lnTo>
                    <a:pt x="38" y="52"/>
                  </a:lnTo>
                  <a:lnTo>
                    <a:pt x="40" y="55"/>
                  </a:lnTo>
                  <a:lnTo>
                    <a:pt x="41" y="58"/>
                  </a:lnTo>
                  <a:lnTo>
                    <a:pt x="44" y="59"/>
                  </a:lnTo>
                  <a:lnTo>
                    <a:pt x="47" y="62"/>
                  </a:lnTo>
                  <a:lnTo>
                    <a:pt x="50" y="62"/>
                  </a:lnTo>
                  <a:lnTo>
                    <a:pt x="51" y="62"/>
                  </a:lnTo>
                  <a:lnTo>
                    <a:pt x="54" y="62"/>
                  </a:lnTo>
                  <a:lnTo>
                    <a:pt x="56" y="62"/>
                  </a:lnTo>
                  <a:lnTo>
                    <a:pt x="58" y="62"/>
                  </a:lnTo>
                  <a:lnTo>
                    <a:pt x="61" y="62"/>
                  </a:lnTo>
                  <a:lnTo>
                    <a:pt x="63" y="65"/>
                  </a:lnTo>
                  <a:lnTo>
                    <a:pt x="63" y="67"/>
                  </a:lnTo>
                  <a:lnTo>
                    <a:pt x="61" y="68"/>
                  </a:lnTo>
                  <a:lnTo>
                    <a:pt x="61" y="70"/>
                  </a:lnTo>
                  <a:lnTo>
                    <a:pt x="60" y="73"/>
                  </a:lnTo>
                  <a:lnTo>
                    <a:pt x="58" y="74"/>
                  </a:lnTo>
                  <a:lnTo>
                    <a:pt x="58" y="77"/>
                  </a:lnTo>
                  <a:lnTo>
                    <a:pt x="58" y="78"/>
                  </a:lnTo>
                  <a:lnTo>
                    <a:pt x="58" y="80"/>
                  </a:lnTo>
                  <a:lnTo>
                    <a:pt x="54" y="83"/>
                  </a:lnTo>
                  <a:lnTo>
                    <a:pt x="50" y="83"/>
                  </a:lnTo>
                  <a:lnTo>
                    <a:pt x="47" y="83"/>
                  </a:lnTo>
                  <a:lnTo>
                    <a:pt x="42" y="83"/>
                  </a:lnTo>
                  <a:lnTo>
                    <a:pt x="38" y="83"/>
                  </a:lnTo>
                  <a:lnTo>
                    <a:pt x="35" y="83"/>
                  </a:lnTo>
                  <a:lnTo>
                    <a:pt x="31" y="81"/>
                  </a:lnTo>
                  <a:lnTo>
                    <a:pt x="28" y="78"/>
                  </a:lnTo>
                  <a:lnTo>
                    <a:pt x="22" y="74"/>
                  </a:lnTo>
                  <a:lnTo>
                    <a:pt x="21" y="73"/>
                  </a:lnTo>
                  <a:lnTo>
                    <a:pt x="19" y="71"/>
                  </a:lnTo>
                  <a:lnTo>
                    <a:pt x="18" y="70"/>
                  </a:lnTo>
                  <a:lnTo>
                    <a:pt x="18" y="68"/>
                  </a:lnTo>
                  <a:lnTo>
                    <a:pt x="15" y="67"/>
                  </a:lnTo>
                  <a:lnTo>
                    <a:pt x="13" y="67"/>
                  </a:lnTo>
                  <a:lnTo>
                    <a:pt x="12" y="65"/>
                  </a:lnTo>
                  <a:lnTo>
                    <a:pt x="9" y="64"/>
                  </a:lnTo>
                  <a:lnTo>
                    <a:pt x="9" y="62"/>
                  </a:lnTo>
                  <a:lnTo>
                    <a:pt x="6" y="58"/>
                  </a:lnTo>
                  <a:lnTo>
                    <a:pt x="4" y="57"/>
                  </a:lnTo>
                  <a:lnTo>
                    <a:pt x="3" y="54"/>
                  </a:lnTo>
                  <a:lnTo>
                    <a:pt x="2" y="51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2" y="39"/>
                  </a:lnTo>
                  <a:lnTo>
                    <a:pt x="3" y="36"/>
                  </a:lnTo>
                  <a:lnTo>
                    <a:pt x="4" y="33"/>
                  </a:lnTo>
                  <a:lnTo>
                    <a:pt x="7" y="29"/>
                  </a:lnTo>
                  <a:lnTo>
                    <a:pt x="10" y="27"/>
                  </a:lnTo>
                  <a:lnTo>
                    <a:pt x="13" y="24"/>
                  </a:lnTo>
                  <a:lnTo>
                    <a:pt x="18" y="23"/>
                  </a:lnTo>
                  <a:lnTo>
                    <a:pt x="21" y="22"/>
                  </a:lnTo>
                  <a:lnTo>
                    <a:pt x="21" y="20"/>
                  </a:lnTo>
                  <a:lnTo>
                    <a:pt x="22" y="20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6" y="20"/>
                  </a:lnTo>
                  <a:lnTo>
                    <a:pt x="29" y="20"/>
                  </a:lnTo>
                  <a:lnTo>
                    <a:pt x="31" y="19"/>
                  </a:lnTo>
                  <a:lnTo>
                    <a:pt x="32" y="19"/>
                  </a:lnTo>
                  <a:lnTo>
                    <a:pt x="34" y="13"/>
                  </a:lnTo>
                  <a:lnTo>
                    <a:pt x="38" y="10"/>
                  </a:lnTo>
                  <a:lnTo>
                    <a:pt x="41" y="8"/>
                  </a:lnTo>
                  <a:lnTo>
                    <a:pt x="45" y="5"/>
                  </a:lnTo>
                  <a:lnTo>
                    <a:pt x="50" y="4"/>
                  </a:lnTo>
                  <a:lnTo>
                    <a:pt x="56" y="4"/>
                  </a:lnTo>
                  <a:lnTo>
                    <a:pt x="60" y="3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7" y="1"/>
                  </a:lnTo>
                  <a:lnTo>
                    <a:pt x="69" y="1"/>
                  </a:lnTo>
                  <a:lnTo>
                    <a:pt x="70" y="1"/>
                  </a:lnTo>
                  <a:lnTo>
                    <a:pt x="72" y="1"/>
                  </a:lnTo>
                  <a:lnTo>
                    <a:pt x="73" y="3"/>
                  </a:lnTo>
                  <a:lnTo>
                    <a:pt x="75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33"/>
            <p:cNvSpPr>
              <a:spLocks/>
            </p:cNvSpPr>
            <p:nvPr/>
          </p:nvSpPr>
          <p:spPr bwMode="auto">
            <a:xfrm>
              <a:off x="1953" y="630"/>
              <a:ext cx="35" cy="24"/>
            </a:xfrm>
            <a:custGeom>
              <a:avLst/>
              <a:gdLst>
                <a:gd name="T0" fmla="*/ 33 w 72"/>
                <a:gd name="T1" fmla="*/ 1 h 49"/>
                <a:gd name="T2" fmla="*/ 33 w 72"/>
                <a:gd name="T3" fmla="*/ 1 h 49"/>
                <a:gd name="T4" fmla="*/ 34 w 72"/>
                <a:gd name="T5" fmla="*/ 1 h 49"/>
                <a:gd name="T6" fmla="*/ 35 w 72"/>
                <a:gd name="T7" fmla="*/ 3 h 49"/>
                <a:gd name="T8" fmla="*/ 34 w 72"/>
                <a:gd name="T9" fmla="*/ 4 h 49"/>
                <a:gd name="T10" fmla="*/ 32 w 72"/>
                <a:gd name="T11" fmla="*/ 4 h 49"/>
                <a:gd name="T12" fmla="*/ 31 w 72"/>
                <a:gd name="T13" fmla="*/ 5 h 49"/>
                <a:gd name="T14" fmla="*/ 31 w 72"/>
                <a:gd name="T15" fmla="*/ 7 h 49"/>
                <a:gd name="T16" fmla="*/ 30 w 72"/>
                <a:gd name="T17" fmla="*/ 7 h 49"/>
                <a:gd name="T18" fmla="*/ 29 w 72"/>
                <a:gd name="T19" fmla="*/ 9 h 49"/>
                <a:gd name="T20" fmla="*/ 27 w 72"/>
                <a:gd name="T21" fmla="*/ 9 h 49"/>
                <a:gd name="T22" fmla="*/ 24 w 72"/>
                <a:gd name="T23" fmla="*/ 9 h 49"/>
                <a:gd name="T24" fmla="*/ 20 w 72"/>
                <a:gd name="T25" fmla="*/ 11 h 49"/>
                <a:gd name="T26" fmla="*/ 18 w 72"/>
                <a:gd name="T27" fmla="*/ 13 h 49"/>
                <a:gd name="T28" fmla="*/ 17 w 72"/>
                <a:gd name="T29" fmla="*/ 15 h 49"/>
                <a:gd name="T30" fmla="*/ 17 w 72"/>
                <a:gd name="T31" fmla="*/ 16 h 49"/>
                <a:gd name="T32" fmla="*/ 16 w 72"/>
                <a:gd name="T33" fmla="*/ 17 h 49"/>
                <a:gd name="T34" fmla="*/ 14 w 72"/>
                <a:gd name="T35" fmla="*/ 18 h 49"/>
                <a:gd name="T36" fmla="*/ 14 w 72"/>
                <a:gd name="T37" fmla="*/ 20 h 49"/>
                <a:gd name="T38" fmla="*/ 15 w 72"/>
                <a:gd name="T39" fmla="*/ 20 h 49"/>
                <a:gd name="T40" fmla="*/ 16 w 72"/>
                <a:gd name="T41" fmla="*/ 22 h 49"/>
                <a:gd name="T42" fmla="*/ 17 w 72"/>
                <a:gd name="T43" fmla="*/ 23 h 49"/>
                <a:gd name="T44" fmla="*/ 15 w 72"/>
                <a:gd name="T45" fmla="*/ 24 h 49"/>
                <a:gd name="T46" fmla="*/ 12 w 72"/>
                <a:gd name="T47" fmla="*/ 24 h 49"/>
                <a:gd name="T48" fmla="*/ 9 w 72"/>
                <a:gd name="T49" fmla="*/ 24 h 49"/>
                <a:gd name="T50" fmla="*/ 5 w 72"/>
                <a:gd name="T51" fmla="*/ 24 h 49"/>
                <a:gd name="T52" fmla="*/ 2 w 72"/>
                <a:gd name="T53" fmla="*/ 23 h 49"/>
                <a:gd name="T54" fmla="*/ 2 w 72"/>
                <a:gd name="T55" fmla="*/ 22 h 49"/>
                <a:gd name="T56" fmla="*/ 1 w 72"/>
                <a:gd name="T57" fmla="*/ 20 h 49"/>
                <a:gd name="T58" fmla="*/ 0 w 72"/>
                <a:gd name="T59" fmla="*/ 20 h 49"/>
                <a:gd name="T60" fmla="*/ 0 w 72"/>
                <a:gd name="T61" fmla="*/ 17 h 49"/>
                <a:gd name="T62" fmla="*/ 1 w 72"/>
                <a:gd name="T63" fmla="*/ 15 h 49"/>
                <a:gd name="T64" fmla="*/ 2 w 72"/>
                <a:gd name="T65" fmla="*/ 13 h 49"/>
                <a:gd name="T66" fmla="*/ 3 w 72"/>
                <a:gd name="T67" fmla="*/ 11 h 49"/>
                <a:gd name="T68" fmla="*/ 5 w 72"/>
                <a:gd name="T69" fmla="*/ 8 h 49"/>
                <a:gd name="T70" fmla="*/ 9 w 72"/>
                <a:gd name="T71" fmla="*/ 5 h 49"/>
                <a:gd name="T72" fmla="*/ 12 w 72"/>
                <a:gd name="T73" fmla="*/ 4 h 49"/>
                <a:gd name="T74" fmla="*/ 16 w 72"/>
                <a:gd name="T75" fmla="*/ 3 h 49"/>
                <a:gd name="T76" fmla="*/ 18 w 72"/>
                <a:gd name="T77" fmla="*/ 1 h 49"/>
                <a:gd name="T78" fmla="*/ 20 w 72"/>
                <a:gd name="T79" fmla="*/ 1 h 49"/>
                <a:gd name="T80" fmla="*/ 21 w 72"/>
                <a:gd name="T81" fmla="*/ 1 h 49"/>
                <a:gd name="T82" fmla="*/ 23 w 72"/>
                <a:gd name="T83" fmla="*/ 1 h 49"/>
                <a:gd name="T84" fmla="*/ 32 w 72"/>
                <a:gd name="T85" fmla="*/ 0 h 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2"/>
                <a:gd name="T130" fmla="*/ 0 h 49"/>
                <a:gd name="T131" fmla="*/ 72 w 72"/>
                <a:gd name="T132" fmla="*/ 49 h 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2" h="49">
                  <a:moveTo>
                    <a:pt x="66" y="0"/>
                  </a:moveTo>
                  <a:lnTo>
                    <a:pt x="67" y="2"/>
                  </a:lnTo>
                  <a:lnTo>
                    <a:pt x="67" y="3"/>
                  </a:lnTo>
                  <a:lnTo>
                    <a:pt x="69" y="3"/>
                  </a:lnTo>
                  <a:lnTo>
                    <a:pt x="70" y="3"/>
                  </a:lnTo>
                  <a:lnTo>
                    <a:pt x="70" y="5"/>
                  </a:lnTo>
                  <a:lnTo>
                    <a:pt x="72" y="6"/>
                  </a:lnTo>
                  <a:lnTo>
                    <a:pt x="70" y="8"/>
                  </a:lnTo>
                  <a:lnTo>
                    <a:pt x="69" y="8"/>
                  </a:lnTo>
                  <a:lnTo>
                    <a:pt x="67" y="9"/>
                  </a:lnTo>
                  <a:lnTo>
                    <a:pt x="66" y="9"/>
                  </a:lnTo>
                  <a:lnTo>
                    <a:pt x="64" y="11"/>
                  </a:lnTo>
                  <a:lnTo>
                    <a:pt x="63" y="11"/>
                  </a:lnTo>
                  <a:lnTo>
                    <a:pt x="61" y="12"/>
                  </a:lnTo>
                  <a:lnTo>
                    <a:pt x="63" y="14"/>
                  </a:lnTo>
                  <a:lnTo>
                    <a:pt x="63" y="15"/>
                  </a:lnTo>
                  <a:lnTo>
                    <a:pt x="61" y="15"/>
                  </a:lnTo>
                  <a:lnTo>
                    <a:pt x="61" y="17"/>
                  </a:lnTo>
                  <a:lnTo>
                    <a:pt x="60" y="18"/>
                  </a:lnTo>
                  <a:lnTo>
                    <a:pt x="58" y="18"/>
                  </a:lnTo>
                  <a:lnTo>
                    <a:pt x="56" y="18"/>
                  </a:lnTo>
                  <a:lnTo>
                    <a:pt x="53" y="18"/>
                  </a:lnTo>
                  <a:lnTo>
                    <a:pt x="50" y="19"/>
                  </a:lnTo>
                  <a:lnTo>
                    <a:pt x="47" y="19"/>
                  </a:lnTo>
                  <a:lnTo>
                    <a:pt x="42" y="22"/>
                  </a:lnTo>
                  <a:lnTo>
                    <a:pt x="41" y="24"/>
                  </a:lnTo>
                  <a:lnTo>
                    <a:pt x="38" y="27"/>
                  </a:lnTo>
                  <a:lnTo>
                    <a:pt x="35" y="30"/>
                  </a:lnTo>
                  <a:lnTo>
                    <a:pt x="34" y="31"/>
                  </a:lnTo>
                  <a:lnTo>
                    <a:pt x="34" y="33"/>
                  </a:lnTo>
                  <a:lnTo>
                    <a:pt x="32" y="34"/>
                  </a:lnTo>
                  <a:lnTo>
                    <a:pt x="32" y="35"/>
                  </a:lnTo>
                  <a:lnTo>
                    <a:pt x="31" y="37"/>
                  </a:lnTo>
                  <a:lnTo>
                    <a:pt x="29" y="37"/>
                  </a:lnTo>
                  <a:lnTo>
                    <a:pt x="29" y="38"/>
                  </a:lnTo>
                  <a:lnTo>
                    <a:pt x="29" y="40"/>
                  </a:lnTo>
                  <a:lnTo>
                    <a:pt x="31" y="40"/>
                  </a:lnTo>
                  <a:lnTo>
                    <a:pt x="31" y="41"/>
                  </a:lnTo>
                  <a:lnTo>
                    <a:pt x="32" y="43"/>
                  </a:lnTo>
                  <a:lnTo>
                    <a:pt x="32" y="44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4" y="47"/>
                  </a:lnTo>
                  <a:lnTo>
                    <a:pt x="31" y="49"/>
                  </a:lnTo>
                  <a:lnTo>
                    <a:pt x="28" y="49"/>
                  </a:lnTo>
                  <a:lnTo>
                    <a:pt x="25" y="49"/>
                  </a:lnTo>
                  <a:lnTo>
                    <a:pt x="21" y="49"/>
                  </a:lnTo>
                  <a:lnTo>
                    <a:pt x="18" y="49"/>
                  </a:lnTo>
                  <a:lnTo>
                    <a:pt x="13" y="49"/>
                  </a:lnTo>
                  <a:lnTo>
                    <a:pt x="10" y="49"/>
                  </a:lnTo>
                  <a:lnTo>
                    <a:pt x="7" y="47"/>
                  </a:lnTo>
                  <a:lnTo>
                    <a:pt x="4" y="46"/>
                  </a:lnTo>
                  <a:lnTo>
                    <a:pt x="4" y="44"/>
                  </a:lnTo>
                  <a:lnTo>
                    <a:pt x="3" y="43"/>
                  </a:lnTo>
                  <a:lnTo>
                    <a:pt x="2" y="41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3" y="31"/>
                  </a:lnTo>
                  <a:lnTo>
                    <a:pt x="4" y="28"/>
                  </a:lnTo>
                  <a:lnTo>
                    <a:pt x="4" y="27"/>
                  </a:lnTo>
                  <a:lnTo>
                    <a:pt x="6" y="24"/>
                  </a:lnTo>
                  <a:lnTo>
                    <a:pt x="6" y="22"/>
                  </a:lnTo>
                  <a:lnTo>
                    <a:pt x="7" y="19"/>
                  </a:lnTo>
                  <a:lnTo>
                    <a:pt x="10" y="17"/>
                  </a:lnTo>
                  <a:lnTo>
                    <a:pt x="13" y="14"/>
                  </a:lnTo>
                  <a:lnTo>
                    <a:pt x="18" y="11"/>
                  </a:lnTo>
                  <a:lnTo>
                    <a:pt x="21" y="11"/>
                  </a:lnTo>
                  <a:lnTo>
                    <a:pt x="25" y="8"/>
                  </a:lnTo>
                  <a:lnTo>
                    <a:pt x="28" y="8"/>
                  </a:lnTo>
                  <a:lnTo>
                    <a:pt x="32" y="6"/>
                  </a:lnTo>
                  <a:lnTo>
                    <a:pt x="35" y="5"/>
                  </a:lnTo>
                  <a:lnTo>
                    <a:pt x="38" y="3"/>
                  </a:lnTo>
                  <a:lnTo>
                    <a:pt x="41" y="3"/>
                  </a:lnTo>
                  <a:lnTo>
                    <a:pt x="42" y="3"/>
                  </a:lnTo>
                  <a:lnTo>
                    <a:pt x="44" y="3"/>
                  </a:lnTo>
                  <a:lnTo>
                    <a:pt x="47" y="2"/>
                  </a:lnTo>
                  <a:lnTo>
                    <a:pt x="5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34"/>
            <p:cNvSpPr>
              <a:spLocks/>
            </p:cNvSpPr>
            <p:nvPr/>
          </p:nvSpPr>
          <p:spPr bwMode="auto">
            <a:xfrm>
              <a:off x="1974" y="634"/>
              <a:ext cx="54" cy="36"/>
            </a:xfrm>
            <a:custGeom>
              <a:avLst/>
              <a:gdLst>
                <a:gd name="T0" fmla="*/ 38 w 108"/>
                <a:gd name="T1" fmla="*/ 2 h 71"/>
                <a:gd name="T2" fmla="*/ 38 w 108"/>
                <a:gd name="T3" fmla="*/ 3 h 71"/>
                <a:gd name="T4" fmla="*/ 37 w 108"/>
                <a:gd name="T5" fmla="*/ 6 h 71"/>
                <a:gd name="T6" fmla="*/ 29 w 108"/>
                <a:gd name="T7" fmla="*/ 10 h 71"/>
                <a:gd name="T8" fmla="*/ 21 w 108"/>
                <a:gd name="T9" fmla="*/ 13 h 71"/>
                <a:gd name="T10" fmla="*/ 19 w 108"/>
                <a:gd name="T11" fmla="*/ 16 h 71"/>
                <a:gd name="T12" fmla="*/ 21 w 108"/>
                <a:gd name="T13" fmla="*/ 18 h 71"/>
                <a:gd name="T14" fmla="*/ 23 w 108"/>
                <a:gd name="T15" fmla="*/ 18 h 71"/>
                <a:gd name="T16" fmla="*/ 25 w 108"/>
                <a:gd name="T17" fmla="*/ 18 h 71"/>
                <a:gd name="T18" fmla="*/ 29 w 108"/>
                <a:gd name="T19" fmla="*/ 20 h 71"/>
                <a:gd name="T20" fmla="*/ 30 w 108"/>
                <a:gd name="T21" fmla="*/ 19 h 71"/>
                <a:gd name="T22" fmla="*/ 29 w 108"/>
                <a:gd name="T23" fmla="*/ 18 h 71"/>
                <a:gd name="T24" fmla="*/ 28 w 108"/>
                <a:gd name="T25" fmla="*/ 17 h 71"/>
                <a:gd name="T26" fmla="*/ 31 w 108"/>
                <a:gd name="T27" fmla="*/ 15 h 71"/>
                <a:gd name="T28" fmla="*/ 35 w 108"/>
                <a:gd name="T29" fmla="*/ 15 h 71"/>
                <a:gd name="T30" fmla="*/ 38 w 108"/>
                <a:gd name="T31" fmla="*/ 15 h 71"/>
                <a:gd name="T32" fmla="*/ 42 w 108"/>
                <a:gd name="T33" fmla="*/ 15 h 71"/>
                <a:gd name="T34" fmla="*/ 45 w 108"/>
                <a:gd name="T35" fmla="*/ 15 h 71"/>
                <a:gd name="T36" fmla="*/ 47 w 108"/>
                <a:gd name="T37" fmla="*/ 16 h 71"/>
                <a:gd name="T38" fmla="*/ 47 w 108"/>
                <a:gd name="T39" fmla="*/ 18 h 71"/>
                <a:gd name="T40" fmla="*/ 46 w 108"/>
                <a:gd name="T41" fmla="*/ 21 h 71"/>
                <a:gd name="T42" fmla="*/ 47 w 108"/>
                <a:gd name="T43" fmla="*/ 22 h 71"/>
                <a:gd name="T44" fmla="*/ 50 w 108"/>
                <a:gd name="T45" fmla="*/ 23 h 71"/>
                <a:gd name="T46" fmla="*/ 52 w 108"/>
                <a:gd name="T47" fmla="*/ 23 h 71"/>
                <a:gd name="T48" fmla="*/ 54 w 108"/>
                <a:gd name="T49" fmla="*/ 23 h 71"/>
                <a:gd name="T50" fmla="*/ 54 w 108"/>
                <a:gd name="T51" fmla="*/ 24 h 71"/>
                <a:gd name="T52" fmla="*/ 54 w 108"/>
                <a:gd name="T53" fmla="*/ 26 h 71"/>
                <a:gd name="T54" fmla="*/ 53 w 108"/>
                <a:gd name="T55" fmla="*/ 29 h 71"/>
                <a:gd name="T56" fmla="*/ 49 w 108"/>
                <a:gd name="T57" fmla="*/ 31 h 71"/>
                <a:gd name="T58" fmla="*/ 42 w 108"/>
                <a:gd name="T59" fmla="*/ 31 h 71"/>
                <a:gd name="T60" fmla="*/ 35 w 108"/>
                <a:gd name="T61" fmla="*/ 31 h 71"/>
                <a:gd name="T62" fmla="*/ 33 w 108"/>
                <a:gd name="T63" fmla="*/ 33 h 71"/>
                <a:gd name="T64" fmla="*/ 32 w 108"/>
                <a:gd name="T65" fmla="*/ 35 h 71"/>
                <a:gd name="T66" fmla="*/ 29 w 108"/>
                <a:gd name="T67" fmla="*/ 35 h 71"/>
                <a:gd name="T68" fmla="*/ 26 w 108"/>
                <a:gd name="T69" fmla="*/ 35 h 71"/>
                <a:gd name="T70" fmla="*/ 23 w 108"/>
                <a:gd name="T71" fmla="*/ 34 h 71"/>
                <a:gd name="T72" fmla="*/ 19 w 108"/>
                <a:gd name="T73" fmla="*/ 33 h 71"/>
                <a:gd name="T74" fmla="*/ 15 w 108"/>
                <a:gd name="T75" fmla="*/ 35 h 71"/>
                <a:gd name="T76" fmla="*/ 11 w 108"/>
                <a:gd name="T77" fmla="*/ 33 h 71"/>
                <a:gd name="T78" fmla="*/ 11 w 108"/>
                <a:gd name="T79" fmla="*/ 29 h 71"/>
                <a:gd name="T80" fmla="*/ 14 w 108"/>
                <a:gd name="T81" fmla="*/ 27 h 71"/>
                <a:gd name="T82" fmla="*/ 15 w 108"/>
                <a:gd name="T83" fmla="*/ 24 h 71"/>
                <a:gd name="T84" fmla="*/ 13 w 108"/>
                <a:gd name="T85" fmla="*/ 23 h 71"/>
                <a:gd name="T86" fmla="*/ 10 w 108"/>
                <a:gd name="T87" fmla="*/ 23 h 71"/>
                <a:gd name="T88" fmla="*/ 8 w 108"/>
                <a:gd name="T89" fmla="*/ 23 h 71"/>
                <a:gd name="T90" fmla="*/ 6 w 108"/>
                <a:gd name="T91" fmla="*/ 22 h 71"/>
                <a:gd name="T92" fmla="*/ 5 w 108"/>
                <a:gd name="T93" fmla="*/ 20 h 71"/>
                <a:gd name="T94" fmla="*/ 5 w 108"/>
                <a:gd name="T95" fmla="*/ 18 h 71"/>
                <a:gd name="T96" fmla="*/ 3 w 108"/>
                <a:gd name="T97" fmla="*/ 17 h 71"/>
                <a:gd name="T98" fmla="*/ 1 w 108"/>
                <a:gd name="T99" fmla="*/ 16 h 71"/>
                <a:gd name="T100" fmla="*/ 1 w 108"/>
                <a:gd name="T101" fmla="*/ 14 h 71"/>
                <a:gd name="T102" fmla="*/ 3 w 108"/>
                <a:gd name="T103" fmla="*/ 12 h 71"/>
                <a:gd name="T104" fmla="*/ 5 w 108"/>
                <a:gd name="T105" fmla="*/ 10 h 71"/>
                <a:gd name="T106" fmla="*/ 8 w 108"/>
                <a:gd name="T107" fmla="*/ 8 h 71"/>
                <a:gd name="T108" fmla="*/ 11 w 108"/>
                <a:gd name="T109" fmla="*/ 8 h 71"/>
                <a:gd name="T110" fmla="*/ 13 w 108"/>
                <a:gd name="T111" fmla="*/ 7 h 71"/>
                <a:gd name="T112" fmla="*/ 15 w 108"/>
                <a:gd name="T113" fmla="*/ 4 h 71"/>
                <a:gd name="T114" fmla="*/ 19 w 108"/>
                <a:gd name="T115" fmla="*/ 2 h 71"/>
                <a:gd name="T116" fmla="*/ 24 w 108"/>
                <a:gd name="T117" fmla="*/ 0 h 71"/>
                <a:gd name="T118" fmla="*/ 30 w 108"/>
                <a:gd name="T119" fmla="*/ 1 h 71"/>
                <a:gd name="T120" fmla="*/ 36 w 108"/>
                <a:gd name="T121" fmla="*/ 2 h 7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8"/>
                <a:gd name="T184" fmla="*/ 0 h 71"/>
                <a:gd name="T185" fmla="*/ 108 w 108"/>
                <a:gd name="T186" fmla="*/ 71 h 7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8" h="71">
                  <a:moveTo>
                    <a:pt x="72" y="3"/>
                  </a:moveTo>
                  <a:lnTo>
                    <a:pt x="73" y="3"/>
                  </a:lnTo>
                  <a:lnTo>
                    <a:pt x="75" y="3"/>
                  </a:lnTo>
                  <a:lnTo>
                    <a:pt x="75" y="4"/>
                  </a:lnTo>
                  <a:lnTo>
                    <a:pt x="76" y="6"/>
                  </a:lnTo>
                  <a:lnTo>
                    <a:pt x="76" y="7"/>
                  </a:lnTo>
                  <a:lnTo>
                    <a:pt x="73" y="11"/>
                  </a:lnTo>
                  <a:lnTo>
                    <a:pt x="67" y="16"/>
                  </a:lnTo>
                  <a:lnTo>
                    <a:pt x="62" y="17"/>
                  </a:lnTo>
                  <a:lnTo>
                    <a:pt x="57" y="19"/>
                  </a:lnTo>
                  <a:lnTo>
                    <a:pt x="51" y="20"/>
                  </a:lnTo>
                  <a:lnTo>
                    <a:pt x="46" y="22"/>
                  </a:lnTo>
                  <a:lnTo>
                    <a:pt x="41" y="25"/>
                  </a:lnTo>
                  <a:lnTo>
                    <a:pt x="38" y="29"/>
                  </a:lnTo>
                  <a:lnTo>
                    <a:pt x="38" y="32"/>
                  </a:lnTo>
                  <a:lnTo>
                    <a:pt x="40" y="32"/>
                  </a:lnTo>
                  <a:lnTo>
                    <a:pt x="41" y="33"/>
                  </a:lnTo>
                  <a:lnTo>
                    <a:pt x="41" y="35"/>
                  </a:lnTo>
                  <a:lnTo>
                    <a:pt x="43" y="35"/>
                  </a:lnTo>
                  <a:lnTo>
                    <a:pt x="44" y="36"/>
                  </a:lnTo>
                  <a:lnTo>
                    <a:pt x="46" y="36"/>
                  </a:lnTo>
                  <a:lnTo>
                    <a:pt x="47" y="36"/>
                  </a:lnTo>
                  <a:lnTo>
                    <a:pt x="50" y="36"/>
                  </a:lnTo>
                  <a:lnTo>
                    <a:pt x="53" y="38"/>
                  </a:lnTo>
                  <a:lnTo>
                    <a:pt x="54" y="38"/>
                  </a:lnTo>
                  <a:lnTo>
                    <a:pt x="57" y="39"/>
                  </a:lnTo>
                  <a:lnTo>
                    <a:pt x="59" y="39"/>
                  </a:lnTo>
                  <a:lnTo>
                    <a:pt x="62" y="38"/>
                  </a:lnTo>
                  <a:lnTo>
                    <a:pt x="60" y="38"/>
                  </a:lnTo>
                  <a:lnTo>
                    <a:pt x="59" y="36"/>
                  </a:lnTo>
                  <a:lnTo>
                    <a:pt x="57" y="36"/>
                  </a:lnTo>
                  <a:lnTo>
                    <a:pt x="57" y="35"/>
                  </a:lnTo>
                  <a:lnTo>
                    <a:pt x="56" y="35"/>
                  </a:lnTo>
                  <a:lnTo>
                    <a:pt x="56" y="33"/>
                  </a:lnTo>
                  <a:lnTo>
                    <a:pt x="56" y="32"/>
                  </a:lnTo>
                  <a:lnTo>
                    <a:pt x="57" y="30"/>
                  </a:lnTo>
                  <a:lnTo>
                    <a:pt x="62" y="29"/>
                  </a:lnTo>
                  <a:lnTo>
                    <a:pt x="63" y="29"/>
                  </a:lnTo>
                  <a:lnTo>
                    <a:pt x="66" y="29"/>
                  </a:lnTo>
                  <a:lnTo>
                    <a:pt x="69" y="29"/>
                  </a:lnTo>
                  <a:lnTo>
                    <a:pt x="70" y="29"/>
                  </a:lnTo>
                  <a:lnTo>
                    <a:pt x="75" y="29"/>
                  </a:lnTo>
                  <a:lnTo>
                    <a:pt x="76" y="30"/>
                  </a:lnTo>
                  <a:lnTo>
                    <a:pt x="79" y="30"/>
                  </a:lnTo>
                  <a:lnTo>
                    <a:pt x="81" y="30"/>
                  </a:lnTo>
                  <a:lnTo>
                    <a:pt x="84" y="30"/>
                  </a:lnTo>
                  <a:lnTo>
                    <a:pt x="85" y="29"/>
                  </a:lnTo>
                  <a:lnTo>
                    <a:pt x="86" y="29"/>
                  </a:lnTo>
                  <a:lnTo>
                    <a:pt x="89" y="29"/>
                  </a:lnTo>
                  <a:lnTo>
                    <a:pt x="91" y="29"/>
                  </a:lnTo>
                  <a:lnTo>
                    <a:pt x="94" y="30"/>
                  </a:lnTo>
                  <a:lnTo>
                    <a:pt x="94" y="32"/>
                  </a:lnTo>
                  <a:lnTo>
                    <a:pt x="94" y="33"/>
                  </a:lnTo>
                  <a:lnTo>
                    <a:pt x="94" y="36"/>
                  </a:lnTo>
                  <a:lnTo>
                    <a:pt x="94" y="39"/>
                  </a:lnTo>
                  <a:lnTo>
                    <a:pt x="92" y="41"/>
                  </a:lnTo>
                  <a:lnTo>
                    <a:pt x="91" y="41"/>
                  </a:lnTo>
                  <a:lnTo>
                    <a:pt x="91" y="44"/>
                  </a:lnTo>
                  <a:lnTo>
                    <a:pt x="94" y="44"/>
                  </a:lnTo>
                  <a:lnTo>
                    <a:pt x="95" y="45"/>
                  </a:lnTo>
                  <a:lnTo>
                    <a:pt x="97" y="45"/>
                  </a:lnTo>
                  <a:lnTo>
                    <a:pt x="100" y="45"/>
                  </a:lnTo>
                  <a:lnTo>
                    <a:pt x="102" y="45"/>
                  </a:lnTo>
                  <a:lnTo>
                    <a:pt x="104" y="46"/>
                  </a:lnTo>
                  <a:lnTo>
                    <a:pt x="104" y="45"/>
                  </a:lnTo>
                  <a:lnTo>
                    <a:pt x="105" y="45"/>
                  </a:lnTo>
                  <a:lnTo>
                    <a:pt x="107" y="45"/>
                  </a:lnTo>
                  <a:lnTo>
                    <a:pt x="108" y="45"/>
                  </a:lnTo>
                  <a:lnTo>
                    <a:pt x="108" y="46"/>
                  </a:lnTo>
                  <a:lnTo>
                    <a:pt x="108" y="48"/>
                  </a:lnTo>
                  <a:lnTo>
                    <a:pt x="108" y="49"/>
                  </a:lnTo>
                  <a:lnTo>
                    <a:pt x="108" y="51"/>
                  </a:lnTo>
                  <a:lnTo>
                    <a:pt x="108" y="52"/>
                  </a:lnTo>
                  <a:lnTo>
                    <a:pt x="107" y="54"/>
                  </a:lnTo>
                  <a:lnTo>
                    <a:pt x="105" y="55"/>
                  </a:lnTo>
                  <a:lnTo>
                    <a:pt x="105" y="57"/>
                  </a:lnTo>
                  <a:lnTo>
                    <a:pt x="104" y="58"/>
                  </a:lnTo>
                  <a:lnTo>
                    <a:pt x="100" y="61"/>
                  </a:lnTo>
                  <a:lnTo>
                    <a:pt x="97" y="61"/>
                  </a:lnTo>
                  <a:lnTo>
                    <a:pt x="91" y="61"/>
                  </a:lnTo>
                  <a:lnTo>
                    <a:pt x="86" y="61"/>
                  </a:lnTo>
                  <a:lnTo>
                    <a:pt x="84" y="61"/>
                  </a:lnTo>
                  <a:lnTo>
                    <a:pt x="79" y="61"/>
                  </a:lnTo>
                  <a:lnTo>
                    <a:pt x="75" y="61"/>
                  </a:lnTo>
                  <a:lnTo>
                    <a:pt x="70" y="61"/>
                  </a:lnTo>
                  <a:lnTo>
                    <a:pt x="69" y="62"/>
                  </a:lnTo>
                  <a:lnTo>
                    <a:pt x="67" y="64"/>
                  </a:lnTo>
                  <a:lnTo>
                    <a:pt x="66" y="65"/>
                  </a:lnTo>
                  <a:lnTo>
                    <a:pt x="66" y="67"/>
                  </a:lnTo>
                  <a:lnTo>
                    <a:pt x="65" y="70"/>
                  </a:lnTo>
                  <a:lnTo>
                    <a:pt x="63" y="70"/>
                  </a:lnTo>
                  <a:lnTo>
                    <a:pt x="62" y="71"/>
                  </a:lnTo>
                  <a:lnTo>
                    <a:pt x="60" y="71"/>
                  </a:lnTo>
                  <a:lnTo>
                    <a:pt x="57" y="70"/>
                  </a:lnTo>
                  <a:lnTo>
                    <a:pt x="56" y="70"/>
                  </a:lnTo>
                  <a:lnTo>
                    <a:pt x="54" y="70"/>
                  </a:lnTo>
                  <a:lnTo>
                    <a:pt x="51" y="70"/>
                  </a:lnTo>
                  <a:lnTo>
                    <a:pt x="50" y="70"/>
                  </a:lnTo>
                  <a:lnTo>
                    <a:pt x="47" y="68"/>
                  </a:lnTo>
                  <a:lnTo>
                    <a:pt x="46" y="67"/>
                  </a:lnTo>
                  <a:lnTo>
                    <a:pt x="43" y="65"/>
                  </a:lnTo>
                  <a:lnTo>
                    <a:pt x="41" y="65"/>
                  </a:lnTo>
                  <a:lnTo>
                    <a:pt x="37" y="65"/>
                  </a:lnTo>
                  <a:lnTo>
                    <a:pt x="34" y="67"/>
                  </a:lnTo>
                  <a:lnTo>
                    <a:pt x="31" y="68"/>
                  </a:lnTo>
                  <a:lnTo>
                    <a:pt x="30" y="70"/>
                  </a:lnTo>
                  <a:lnTo>
                    <a:pt x="25" y="70"/>
                  </a:lnTo>
                  <a:lnTo>
                    <a:pt x="24" y="68"/>
                  </a:lnTo>
                  <a:lnTo>
                    <a:pt x="21" y="65"/>
                  </a:lnTo>
                  <a:lnTo>
                    <a:pt x="21" y="62"/>
                  </a:lnTo>
                  <a:lnTo>
                    <a:pt x="21" y="61"/>
                  </a:lnTo>
                  <a:lnTo>
                    <a:pt x="21" y="58"/>
                  </a:lnTo>
                  <a:lnTo>
                    <a:pt x="22" y="57"/>
                  </a:lnTo>
                  <a:lnTo>
                    <a:pt x="25" y="54"/>
                  </a:lnTo>
                  <a:lnTo>
                    <a:pt x="27" y="54"/>
                  </a:lnTo>
                  <a:lnTo>
                    <a:pt x="30" y="51"/>
                  </a:lnTo>
                  <a:lnTo>
                    <a:pt x="31" y="49"/>
                  </a:lnTo>
                  <a:lnTo>
                    <a:pt x="30" y="48"/>
                  </a:lnTo>
                  <a:lnTo>
                    <a:pt x="28" y="48"/>
                  </a:lnTo>
                  <a:lnTo>
                    <a:pt x="27" y="46"/>
                  </a:lnTo>
                  <a:lnTo>
                    <a:pt x="25" y="46"/>
                  </a:lnTo>
                  <a:lnTo>
                    <a:pt x="22" y="46"/>
                  </a:lnTo>
                  <a:lnTo>
                    <a:pt x="21" y="46"/>
                  </a:lnTo>
                  <a:lnTo>
                    <a:pt x="19" y="45"/>
                  </a:lnTo>
                  <a:lnTo>
                    <a:pt x="16" y="45"/>
                  </a:lnTo>
                  <a:lnTo>
                    <a:pt x="15" y="45"/>
                  </a:lnTo>
                  <a:lnTo>
                    <a:pt x="12" y="44"/>
                  </a:lnTo>
                  <a:lnTo>
                    <a:pt x="11" y="44"/>
                  </a:lnTo>
                  <a:lnTo>
                    <a:pt x="9" y="42"/>
                  </a:lnTo>
                  <a:lnTo>
                    <a:pt x="9" y="41"/>
                  </a:lnTo>
                  <a:lnTo>
                    <a:pt x="9" y="39"/>
                  </a:lnTo>
                  <a:lnTo>
                    <a:pt x="12" y="36"/>
                  </a:lnTo>
                  <a:lnTo>
                    <a:pt x="12" y="35"/>
                  </a:lnTo>
                  <a:lnTo>
                    <a:pt x="9" y="35"/>
                  </a:lnTo>
                  <a:lnTo>
                    <a:pt x="8" y="35"/>
                  </a:lnTo>
                  <a:lnTo>
                    <a:pt x="8" y="33"/>
                  </a:lnTo>
                  <a:lnTo>
                    <a:pt x="5" y="33"/>
                  </a:lnTo>
                  <a:lnTo>
                    <a:pt x="3" y="32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2" y="27"/>
                  </a:lnTo>
                  <a:lnTo>
                    <a:pt x="3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9" y="20"/>
                  </a:lnTo>
                  <a:lnTo>
                    <a:pt x="12" y="19"/>
                  </a:lnTo>
                  <a:lnTo>
                    <a:pt x="14" y="17"/>
                  </a:lnTo>
                  <a:lnTo>
                    <a:pt x="16" y="16"/>
                  </a:lnTo>
                  <a:lnTo>
                    <a:pt x="18" y="16"/>
                  </a:lnTo>
                  <a:lnTo>
                    <a:pt x="21" y="16"/>
                  </a:lnTo>
                  <a:lnTo>
                    <a:pt x="22" y="16"/>
                  </a:lnTo>
                  <a:lnTo>
                    <a:pt x="25" y="17"/>
                  </a:lnTo>
                  <a:lnTo>
                    <a:pt x="27" y="17"/>
                  </a:lnTo>
                  <a:lnTo>
                    <a:pt x="25" y="14"/>
                  </a:lnTo>
                  <a:lnTo>
                    <a:pt x="25" y="11"/>
                  </a:lnTo>
                  <a:lnTo>
                    <a:pt x="27" y="10"/>
                  </a:lnTo>
                  <a:lnTo>
                    <a:pt x="30" y="7"/>
                  </a:lnTo>
                  <a:lnTo>
                    <a:pt x="31" y="7"/>
                  </a:lnTo>
                  <a:lnTo>
                    <a:pt x="32" y="6"/>
                  </a:lnTo>
                  <a:lnTo>
                    <a:pt x="37" y="3"/>
                  </a:lnTo>
                  <a:lnTo>
                    <a:pt x="43" y="1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6" y="0"/>
                  </a:lnTo>
                  <a:lnTo>
                    <a:pt x="59" y="1"/>
                  </a:lnTo>
                  <a:lnTo>
                    <a:pt x="63" y="1"/>
                  </a:lnTo>
                  <a:lnTo>
                    <a:pt x="67" y="3"/>
                  </a:lnTo>
                  <a:lnTo>
                    <a:pt x="72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35"/>
            <p:cNvSpPr>
              <a:spLocks/>
            </p:cNvSpPr>
            <p:nvPr/>
          </p:nvSpPr>
          <p:spPr bwMode="auto">
            <a:xfrm>
              <a:off x="2046" y="632"/>
              <a:ext cx="34" cy="39"/>
            </a:xfrm>
            <a:custGeom>
              <a:avLst/>
              <a:gdLst>
                <a:gd name="T0" fmla="*/ 31 w 68"/>
                <a:gd name="T1" fmla="*/ 4 h 79"/>
                <a:gd name="T2" fmla="*/ 32 w 68"/>
                <a:gd name="T3" fmla="*/ 7 h 79"/>
                <a:gd name="T4" fmla="*/ 31 w 68"/>
                <a:gd name="T5" fmla="*/ 9 h 79"/>
                <a:gd name="T6" fmla="*/ 31 w 68"/>
                <a:gd name="T7" fmla="*/ 12 h 79"/>
                <a:gd name="T8" fmla="*/ 34 w 68"/>
                <a:gd name="T9" fmla="*/ 17 h 79"/>
                <a:gd name="T10" fmla="*/ 34 w 68"/>
                <a:gd name="T11" fmla="*/ 19 h 79"/>
                <a:gd name="T12" fmla="*/ 34 w 68"/>
                <a:gd name="T13" fmla="*/ 20 h 79"/>
                <a:gd name="T14" fmla="*/ 34 w 68"/>
                <a:gd name="T15" fmla="*/ 23 h 79"/>
                <a:gd name="T16" fmla="*/ 33 w 68"/>
                <a:gd name="T17" fmla="*/ 24 h 79"/>
                <a:gd name="T18" fmla="*/ 31 w 68"/>
                <a:gd name="T19" fmla="*/ 25 h 79"/>
                <a:gd name="T20" fmla="*/ 31 w 68"/>
                <a:gd name="T21" fmla="*/ 25 h 79"/>
                <a:gd name="T22" fmla="*/ 30 w 68"/>
                <a:gd name="T23" fmla="*/ 27 h 79"/>
                <a:gd name="T24" fmla="*/ 29 w 68"/>
                <a:gd name="T25" fmla="*/ 28 h 79"/>
                <a:gd name="T26" fmla="*/ 29 w 68"/>
                <a:gd name="T27" fmla="*/ 30 h 79"/>
                <a:gd name="T28" fmla="*/ 29 w 68"/>
                <a:gd name="T29" fmla="*/ 32 h 79"/>
                <a:gd name="T30" fmla="*/ 27 w 68"/>
                <a:gd name="T31" fmla="*/ 34 h 79"/>
                <a:gd name="T32" fmla="*/ 26 w 68"/>
                <a:gd name="T33" fmla="*/ 36 h 79"/>
                <a:gd name="T34" fmla="*/ 25 w 68"/>
                <a:gd name="T35" fmla="*/ 37 h 79"/>
                <a:gd name="T36" fmla="*/ 23 w 68"/>
                <a:gd name="T37" fmla="*/ 39 h 79"/>
                <a:gd name="T38" fmla="*/ 21 w 68"/>
                <a:gd name="T39" fmla="*/ 39 h 79"/>
                <a:gd name="T40" fmla="*/ 18 w 68"/>
                <a:gd name="T41" fmla="*/ 38 h 79"/>
                <a:gd name="T42" fmla="*/ 17 w 68"/>
                <a:gd name="T43" fmla="*/ 37 h 79"/>
                <a:gd name="T44" fmla="*/ 16 w 68"/>
                <a:gd name="T45" fmla="*/ 36 h 79"/>
                <a:gd name="T46" fmla="*/ 16 w 68"/>
                <a:gd name="T47" fmla="*/ 35 h 79"/>
                <a:gd name="T48" fmla="*/ 16 w 68"/>
                <a:gd name="T49" fmla="*/ 33 h 79"/>
                <a:gd name="T50" fmla="*/ 18 w 68"/>
                <a:gd name="T51" fmla="*/ 31 h 79"/>
                <a:gd name="T52" fmla="*/ 21 w 68"/>
                <a:gd name="T53" fmla="*/ 27 h 79"/>
                <a:gd name="T54" fmla="*/ 21 w 68"/>
                <a:gd name="T55" fmla="*/ 23 h 79"/>
                <a:gd name="T56" fmla="*/ 19 w 68"/>
                <a:gd name="T57" fmla="*/ 20 h 79"/>
                <a:gd name="T58" fmla="*/ 15 w 68"/>
                <a:gd name="T59" fmla="*/ 18 h 79"/>
                <a:gd name="T60" fmla="*/ 12 w 68"/>
                <a:gd name="T61" fmla="*/ 17 h 79"/>
                <a:gd name="T62" fmla="*/ 9 w 68"/>
                <a:gd name="T63" fmla="*/ 15 h 79"/>
                <a:gd name="T64" fmla="*/ 5 w 68"/>
                <a:gd name="T65" fmla="*/ 13 h 79"/>
                <a:gd name="T66" fmla="*/ 3 w 68"/>
                <a:gd name="T67" fmla="*/ 12 h 79"/>
                <a:gd name="T68" fmla="*/ 2 w 68"/>
                <a:gd name="T69" fmla="*/ 12 h 79"/>
                <a:gd name="T70" fmla="*/ 0 w 68"/>
                <a:gd name="T71" fmla="*/ 10 h 79"/>
                <a:gd name="T72" fmla="*/ 0 w 68"/>
                <a:gd name="T73" fmla="*/ 9 h 79"/>
                <a:gd name="T74" fmla="*/ 2 w 68"/>
                <a:gd name="T75" fmla="*/ 6 h 79"/>
                <a:gd name="T76" fmla="*/ 5 w 68"/>
                <a:gd name="T77" fmla="*/ 4 h 79"/>
                <a:gd name="T78" fmla="*/ 7 w 68"/>
                <a:gd name="T79" fmla="*/ 1 h 79"/>
                <a:gd name="T80" fmla="*/ 10 w 68"/>
                <a:gd name="T81" fmla="*/ 0 h 79"/>
                <a:gd name="T82" fmla="*/ 15 w 68"/>
                <a:gd name="T83" fmla="*/ 0 h 79"/>
                <a:gd name="T84" fmla="*/ 21 w 68"/>
                <a:gd name="T85" fmla="*/ 0 h 79"/>
                <a:gd name="T86" fmla="*/ 26 w 68"/>
                <a:gd name="T87" fmla="*/ 1 h 79"/>
                <a:gd name="T88" fmla="*/ 31 w 68"/>
                <a:gd name="T89" fmla="*/ 4 h 7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8"/>
                <a:gd name="T136" fmla="*/ 0 h 79"/>
                <a:gd name="T137" fmla="*/ 68 w 68"/>
                <a:gd name="T138" fmla="*/ 79 h 7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8" h="79">
                  <a:moveTo>
                    <a:pt x="61" y="8"/>
                  </a:moveTo>
                  <a:lnTo>
                    <a:pt x="62" y="9"/>
                  </a:lnTo>
                  <a:lnTo>
                    <a:pt x="64" y="12"/>
                  </a:lnTo>
                  <a:lnTo>
                    <a:pt x="64" y="15"/>
                  </a:lnTo>
                  <a:lnTo>
                    <a:pt x="62" y="16"/>
                  </a:lnTo>
                  <a:lnTo>
                    <a:pt x="62" y="19"/>
                  </a:lnTo>
                  <a:lnTo>
                    <a:pt x="62" y="22"/>
                  </a:lnTo>
                  <a:lnTo>
                    <a:pt x="62" y="25"/>
                  </a:lnTo>
                  <a:lnTo>
                    <a:pt x="62" y="27"/>
                  </a:lnTo>
                  <a:lnTo>
                    <a:pt x="68" y="35"/>
                  </a:lnTo>
                  <a:lnTo>
                    <a:pt x="68" y="37"/>
                  </a:lnTo>
                  <a:lnTo>
                    <a:pt x="68" y="38"/>
                  </a:lnTo>
                  <a:lnTo>
                    <a:pt x="68" y="41"/>
                  </a:lnTo>
                  <a:lnTo>
                    <a:pt x="68" y="44"/>
                  </a:lnTo>
                  <a:lnTo>
                    <a:pt x="67" y="46"/>
                  </a:lnTo>
                  <a:lnTo>
                    <a:pt x="67" y="47"/>
                  </a:lnTo>
                  <a:lnTo>
                    <a:pt x="65" y="49"/>
                  </a:lnTo>
                  <a:lnTo>
                    <a:pt x="64" y="49"/>
                  </a:lnTo>
                  <a:lnTo>
                    <a:pt x="62" y="50"/>
                  </a:lnTo>
                  <a:lnTo>
                    <a:pt x="61" y="51"/>
                  </a:lnTo>
                  <a:lnTo>
                    <a:pt x="61" y="53"/>
                  </a:lnTo>
                  <a:lnTo>
                    <a:pt x="60" y="54"/>
                  </a:lnTo>
                  <a:lnTo>
                    <a:pt x="58" y="54"/>
                  </a:lnTo>
                  <a:lnTo>
                    <a:pt x="58" y="56"/>
                  </a:lnTo>
                  <a:lnTo>
                    <a:pt x="58" y="59"/>
                  </a:lnTo>
                  <a:lnTo>
                    <a:pt x="58" y="60"/>
                  </a:lnTo>
                  <a:lnTo>
                    <a:pt x="58" y="62"/>
                  </a:lnTo>
                  <a:lnTo>
                    <a:pt x="57" y="65"/>
                  </a:lnTo>
                  <a:lnTo>
                    <a:pt x="55" y="66"/>
                  </a:lnTo>
                  <a:lnTo>
                    <a:pt x="54" y="69"/>
                  </a:lnTo>
                  <a:lnTo>
                    <a:pt x="54" y="70"/>
                  </a:lnTo>
                  <a:lnTo>
                    <a:pt x="52" y="73"/>
                  </a:lnTo>
                  <a:lnTo>
                    <a:pt x="51" y="75"/>
                  </a:lnTo>
                  <a:lnTo>
                    <a:pt x="49" y="75"/>
                  </a:lnTo>
                  <a:lnTo>
                    <a:pt x="46" y="76"/>
                  </a:lnTo>
                  <a:lnTo>
                    <a:pt x="45" y="78"/>
                  </a:lnTo>
                  <a:lnTo>
                    <a:pt x="42" y="78"/>
                  </a:lnTo>
                  <a:lnTo>
                    <a:pt x="41" y="79"/>
                  </a:lnTo>
                  <a:lnTo>
                    <a:pt x="38" y="78"/>
                  </a:lnTo>
                  <a:lnTo>
                    <a:pt x="36" y="76"/>
                  </a:lnTo>
                  <a:lnTo>
                    <a:pt x="35" y="76"/>
                  </a:lnTo>
                  <a:lnTo>
                    <a:pt x="33" y="75"/>
                  </a:lnTo>
                  <a:lnTo>
                    <a:pt x="32" y="73"/>
                  </a:lnTo>
                  <a:lnTo>
                    <a:pt x="32" y="72"/>
                  </a:lnTo>
                  <a:lnTo>
                    <a:pt x="32" y="70"/>
                  </a:lnTo>
                  <a:lnTo>
                    <a:pt x="32" y="69"/>
                  </a:lnTo>
                  <a:lnTo>
                    <a:pt x="32" y="67"/>
                  </a:lnTo>
                  <a:lnTo>
                    <a:pt x="33" y="65"/>
                  </a:lnTo>
                  <a:lnTo>
                    <a:pt x="35" y="62"/>
                  </a:lnTo>
                  <a:lnTo>
                    <a:pt x="38" y="59"/>
                  </a:lnTo>
                  <a:lnTo>
                    <a:pt x="41" y="54"/>
                  </a:lnTo>
                  <a:lnTo>
                    <a:pt x="42" y="50"/>
                  </a:lnTo>
                  <a:lnTo>
                    <a:pt x="42" y="47"/>
                  </a:lnTo>
                  <a:lnTo>
                    <a:pt x="42" y="44"/>
                  </a:lnTo>
                  <a:lnTo>
                    <a:pt x="38" y="41"/>
                  </a:lnTo>
                  <a:lnTo>
                    <a:pt x="35" y="38"/>
                  </a:lnTo>
                  <a:lnTo>
                    <a:pt x="30" y="37"/>
                  </a:lnTo>
                  <a:lnTo>
                    <a:pt x="27" y="35"/>
                  </a:lnTo>
                  <a:lnTo>
                    <a:pt x="23" y="34"/>
                  </a:lnTo>
                  <a:lnTo>
                    <a:pt x="20" y="32"/>
                  </a:lnTo>
                  <a:lnTo>
                    <a:pt x="17" y="30"/>
                  </a:lnTo>
                  <a:lnTo>
                    <a:pt x="13" y="30"/>
                  </a:lnTo>
                  <a:lnTo>
                    <a:pt x="9" y="27"/>
                  </a:lnTo>
                  <a:lnTo>
                    <a:pt x="7" y="25"/>
                  </a:lnTo>
                  <a:lnTo>
                    <a:pt x="6" y="25"/>
                  </a:lnTo>
                  <a:lnTo>
                    <a:pt x="4" y="25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2"/>
                  </a:lnTo>
                  <a:lnTo>
                    <a:pt x="6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3" y="3"/>
                  </a:lnTo>
                  <a:lnTo>
                    <a:pt x="17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6" y="2"/>
                  </a:lnTo>
                  <a:lnTo>
                    <a:pt x="51" y="3"/>
                  </a:lnTo>
                  <a:lnTo>
                    <a:pt x="57" y="5"/>
                  </a:lnTo>
                  <a:lnTo>
                    <a:pt x="61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36"/>
            <p:cNvSpPr>
              <a:spLocks/>
            </p:cNvSpPr>
            <p:nvPr/>
          </p:nvSpPr>
          <p:spPr bwMode="auto">
            <a:xfrm>
              <a:off x="2016" y="636"/>
              <a:ext cx="26" cy="26"/>
            </a:xfrm>
            <a:custGeom>
              <a:avLst/>
              <a:gdLst>
                <a:gd name="T0" fmla="*/ 13 w 51"/>
                <a:gd name="T1" fmla="*/ 3 h 51"/>
                <a:gd name="T2" fmla="*/ 16 w 51"/>
                <a:gd name="T3" fmla="*/ 4 h 51"/>
                <a:gd name="T4" fmla="*/ 19 w 51"/>
                <a:gd name="T5" fmla="*/ 5 h 51"/>
                <a:gd name="T6" fmla="*/ 22 w 51"/>
                <a:gd name="T7" fmla="*/ 6 h 51"/>
                <a:gd name="T8" fmla="*/ 23 w 51"/>
                <a:gd name="T9" fmla="*/ 8 h 51"/>
                <a:gd name="T10" fmla="*/ 22 w 51"/>
                <a:gd name="T11" fmla="*/ 10 h 51"/>
                <a:gd name="T12" fmla="*/ 21 w 51"/>
                <a:gd name="T13" fmla="*/ 11 h 51"/>
                <a:gd name="T14" fmla="*/ 20 w 51"/>
                <a:gd name="T15" fmla="*/ 11 h 51"/>
                <a:gd name="T16" fmla="*/ 19 w 51"/>
                <a:gd name="T17" fmla="*/ 11 h 51"/>
                <a:gd name="T18" fmla="*/ 18 w 51"/>
                <a:gd name="T19" fmla="*/ 12 h 51"/>
                <a:gd name="T20" fmla="*/ 16 w 51"/>
                <a:gd name="T21" fmla="*/ 13 h 51"/>
                <a:gd name="T22" fmla="*/ 16 w 51"/>
                <a:gd name="T23" fmla="*/ 13 h 51"/>
                <a:gd name="T24" fmla="*/ 16 w 51"/>
                <a:gd name="T25" fmla="*/ 14 h 51"/>
                <a:gd name="T26" fmla="*/ 19 w 51"/>
                <a:gd name="T27" fmla="*/ 15 h 51"/>
                <a:gd name="T28" fmla="*/ 22 w 51"/>
                <a:gd name="T29" fmla="*/ 16 h 51"/>
                <a:gd name="T30" fmla="*/ 24 w 51"/>
                <a:gd name="T31" fmla="*/ 17 h 51"/>
                <a:gd name="T32" fmla="*/ 26 w 51"/>
                <a:gd name="T33" fmla="*/ 20 h 51"/>
                <a:gd name="T34" fmla="*/ 26 w 51"/>
                <a:gd name="T35" fmla="*/ 21 h 51"/>
                <a:gd name="T36" fmla="*/ 26 w 51"/>
                <a:gd name="T37" fmla="*/ 23 h 51"/>
                <a:gd name="T38" fmla="*/ 24 w 51"/>
                <a:gd name="T39" fmla="*/ 24 h 51"/>
                <a:gd name="T40" fmla="*/ 24 w 51"/>
                <a:gd name="T41" fmla="*/ 25 h 51"/>
                <a:gd name="T42" fmla="*/ 22 w 51"/>
                <a:gd name="T43" fmla="*/ 26 h 51"/>
                <a:gd name="T44" fmla="*/ 20 w 51"/>
                <a:gd name="T45" fmla="*/ 26 h 51"/>
                <a:gd name="T46" fmla="*/ 18 w 51"/>
                <a:gd name="T47" fmla="*/ 25 h 51"/>
                <a:gd name="T48" fmla="*/ 17 w 51"/>
                <a:gd name="T49" fmla="*/ 25 h 51"/>
                <a:gd name="T50" fmla="*/ 17 w 51"/>
                <a:gd name="T51" fmla="*/ 24 h 51"/>
                <a:gd name="T52" fmla="*/ 17 w 51"/>
                <a:gd name="T53" fmla="*/ 23 h 51"/>
                <a:gd name="T54" fmla="*/ 16 w 51"/>
                <a:gd name="T55" fmla="*/ 21 h 51"/>
                <a:gd name="T56" fmla="*/ 13 w 51"/>
                <a:gd name="T57" fmla="*/ 21 h 51"/>
                <a:gd name="T58" fmla="*/ 12 w 51"/>
                <a:gd name="T59" fmla="*/ 19 h 51"/>
                <a:gd name="T60" fmla="*/ 10 w 51"/>
                <a:gd name="T61" fmla="*/ 19 h 51"/>
                <a:gd name="T62" fmla="*/ 8 w 51"/>
                <a:gd name="T63" fmla="*/ 18 h 51"/>
                <a:gd name="T64" fmla="*/ 7 w 51"/>
                <a:gd name="T65" fmla="*/ 16 h 51"/>
                <a:gd name="T66" fmla="*/ 7 w 51"/>
                <a:gd name="T67" fmla="*/ 13 h 51"/>
                <a:gd name="T68" fmla="*/ 5 w 51"/>
                <a:gd name="T69" fmla="*/ 12 h 51"/>
                <a:gd name="T70" fmla="*/ 2 w 51"/>
                <a:gd name="T71" fmla="*/ 11 h 51"/>
                <a:gd name="T72" fmla="*/ 2 w 51"/>
                <a:gd name="T73" fmla="*/ 11 h 51"/>
                <a:gd name="T74" fmla="*/ 1 w 51"/>
                <a:gd name="T75" fmla="*/ 9 h 51"/>
                <a:gd name="T76" fmla="*/ 1 w 51"/>
                <a:gd name="T77" fmla="*/ 8 h 51"/>
                <a:gd name="T78" fmla="*/ 1 w 51"/>
                <a:gd name="T79" fmla="*/ 8 h 51"/>
                <a:gd name="T80" fmla="*/ 3 w 51"/>
                <a:gd name="T81" fmla="*/ 8 h 51"/>
                <a:gd name="T82" fmla="*/ 5 w 51"/>
                <a:gd name="T83" fmla="*/ 8 h 51"/>
                <a:gd name="T84" fmla="*/ 6 w 51"/>
                <a:gd name="T85" fmla="*/ 8 h 51"/>
                <a:gd name="T86" fmla="*/ 8 w 51"/>
                <a:gd name="T87" fmla="*/ 7 h 51"/>
                <a:gd name="T88" fmla="*/ 6 w 51"/>
                <a:gd name="T89" fmla="*/ 6 h 51"/>
                <a:gd name="T90" fmla="*/ 5 w 51"/>
                <a:gd name="T91" fmla="*/ 6 h 51"/>
                <a:gd name="T92" fmla="*/ 3 w 51"/>
                <a:gd name="T93" fmla="*/ 5 h 51"/>
                <a:gd name="T94" fmla="*/ 2 w 51"/>
                <a:gd name="T95" fmla="*/ 5 h 51"/>
                <a:gd name="T96" fmla="*/ 1 w 51"/>
                <a:gd name="T97" fmla="*/ 4 h 51"/>
                <a:gd name="T98" fmla="*/ 1 w 51"/>
                <a:gd name="T99" fmla="*/ 3 h 51"/>
                <a:gd name="T100" fmla="*/ 0 w 51"/>
                <a:gd name="T101" fmla="*/ 2 h 51"/>
                <a:gd name="T102" fmla="*/ 2 w 51"/>
                <a:gd name="T103" fmla="*/ 1 h 51"/>
                <a:gd name="T104" fmla="*/ 5 w 51"/>
                <a:gd name="T105" fmla="*/ 0 h 51"/>
                <a:gd name="T106" fmla="*/ 8 w 51"/>
                <a:gd name="T107" fmla="*/ 0 h 51"/>
                <a:gd name="T108" fmla="*/ 11 w 51"/>
                <a:gd name="T109" fmla="*/ 1 h 5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1"/>
                <a:gd name="T166" fmla="*/ 0 h 51"/>
                <a:gd name="T167" fmla="*/ 51 w 51"/>
                <a:gd name="T168" fmla="*/ 51 h 5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1" h="51">
                  <a:moveTo>
                    <a:pt x="23" y="3"/>
                  </a:moveTo>
                  <a:lnTo>
                    <a:pt x="26" y="5"/>
                  </a:lnTo>
                  <a:lnTo>
                    <a:pt x="29" y="6"/>
                  </a:lnTo>
                  <a:lnTo>
                    <a:pt x="32" y="7"/>
                  </a:lnTo>
                  <a:lnTo>
                    <a:pt x="35" y="7"/>
                  </a:lnTo>
                  <a:lnTo>
                    <a:pt x="38" y="9"/>
                  </a:lnTo>
                  <a:lnTo>
                    <a:pt x="39" y="10"/>
                  </a:lnTo>
                  <a:lnTo>
                    <a:pt x="44" y="12"/>
                  </a:lnTo>
                  <a:lnTo>
                    <a:pt x="45" y="15"/>
                  </a:lnTo>
                  <a:lnTo>
                    <a:pt x="45" y="16"/>
                  </a:lnTo>
                  <a:lnTo>
                    <a:pt x="45" y="18"/>
                  </a:lnTo>
                  <a:lnTo>
                    <a:pt x="44" y="19"/>
                  </a:lnTo>
                  <a:lnTo>
                    <a:pt x="44" y="21"/>
                  </a:lnTo>
                  <a:lnTo>
                    <a:pt x="42" y="21"/>
                  </a:lnTo>
                  <a:lnTo>
                    <a:pt x="41" y="21"/>
                  </a:lnTo>
                  <a:lnTo>
                    <a:pt x="39" y="22"/>
                  </a:lnTo>
                  <a:lnTo>
                    <a:pt x="38" y="22"/>
                  </a:lnTo>
                  <a:lnTo>
                    <a:pt x="35" y="23"/>
                  </a:lnTo>
                  <a:lnTo>
                    <a:pt x="34" y="23"/>
                  </a:lnTo>
                  <a:lnTo>
                    <a:pt x="32" y="25"/>
                  </a:lnTo>
                  <a:lnTo>
                    <a:pt x="31" y="25"/>
                  </a:lnTo>
                  <a:lnTo>
                    <a:pt x="29" y="26"/>
                  </a:lnTo>
                  <a:lnTo>
                    <a:pt x="32" y="28"/>
                  </a:lnTo>
                  <a:lnTo>
                    <a:pt x="35" y="28"/>
                  </a:lnTo>
                  <a:lnTo>
                    <a:pt x="38" y="29"/>
                  </a:lnTo>
                  <a:lnTo>
                    <a:pt x="41" y="29"/>
                  </a:lnTo>
                  <a:lnTo>
                    <a:pt x="44" y="31"/>
                  </a:lnTo>
                  <a:lnTo>
                    <a:pt x="47" y="32"/>
                  </a:lnTo>
                  <a:lnTo>
                    <a:pt x="48" y="34"/>
                  </a:lnTo>
                  <a:lnTo>
                    <a:pt x="50" y="37"/>
                  </a:lnTo>
                  <a:lnTo>
                    <a:pt x="51" y="40"/>
                  </a:lnTo>
                  <a:lnTo>
                    <a:pt x="51" y="41"/>
                  </a:lnTo>
                  <a:lnTo>
                    <a:pt x="51" y="42"/>
                  </a:lnTo>
                  <a:lnTo>
                    <a:pt x="51" y="45"/>
                  </a:lnTo>
                  <a:lnTo>
                    <a:pt x="50" y="45"/>
                  </a:lnTo>
                  <a:lnTo>
                    <a:pt x="48" y="47"/>
                  </a:lnTo>
                  <a:lnTo>
                    <a:pt x="48" y="48"/>
                  </a:lnTo>
                  <a:lnTo>
                    <a:pt x="47" y="50"/>
                  </a:lnTo>
                  <a:lnTo>
                    <a:pt x="45" y="50"/>
                  </a:lnTo>
                  <a:lnTo>
                    <a:pt x="44" y="51"/>
                  </a:lnTo>
                  <a:lnTo>
                    <a:pt x="42" y="51"/>
                  </a:lnTo>
                  <a:lnTo>
                    <a:pt x="39" y="51"/>
                  </a:lnTo>
                  <a:lnTo>
                    <a:pt x="36" y="50"/>
                  </a:lnTo>
                  <a:lnTo>
                    <a:pt x="35" y="50"/>
                  </a:lnTo>
                  <a:lnTo>
                    <a:pt x="34" y="50"/>
                  </a:lnTo>
                  <a:lnTo>
                    <a:pt x="34" y="48"/>
                  </a:lnTo>
                  <a:lnTo>
                    <a:pt x="34" y="47"/>
                  </a:lnTo>
                  <a:lnTo>
                    <a:pt x="34" y="45"/>
                  </a:lnTo>
                  <a:lnTo>
                    <a:pt x="34" y="44"/>
                  </a:lnTo>
                  <a:lnTo>
                    <a:pt x="31" y="42"/>
                  </a:lnTo>
                  <a:lnTo>
                    <a:pt x="29" y="41"/>
                  </a:lnTo>
                  <a:lnTo>
                    <a:pt x="26" y="41"/>
                  </a:lnTo>
                  <a:lnTo>
                    <a:pt x="25" y="40"/>
                  </a:lnTo>
                  <a:lnTo>
                    <a:pt x="23" y="38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6" y="37"/>
                  </a:lnTo>
                  <a:lnTo>
                    <a:pt x="15" y="35"/>
                  </a:lnTo>
                  <a:lnTo>
                    <a:pt x="15" y="32"/>
                  </a:lnTo>
                  <a:lnTo>
                    <a:pt x="13" y="31"/>
                  </a:lnTo>
                  <a:lnTo>
                    <a:pt x="13" y="28"/>
                  </a:lnTo>
                  <a:lnTo>
                    <a:pt x="13" y="26"/>
                  </a:lnTo>
                  <a:lnTo>
                    <a:pt x="12" y="25"/>
                  </a:lnTo>
                  <a:lnTo>
                    <a:pt x="10" y="23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4" y="21"/>
                  </a:lnTo>
                  <a:lnTo>
                    <a:pt x="3" y="21"/>
                  </a:lnTo>
                  <a:lnTo>
                    <a:pt x="3" y="19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1" y="15"/>
                  </a:lnTo>
                  <a:lnTo>
                    <a:pt x="3" y="16"/>
                  </a:lnTo>
                  <a:lnTo>
                    <a:pt x="6" y="16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4" y="9"/>
                  </a:lnTo>
                  <a:lnTo>
                    <a:pt x="3" y="9"/>
                  </a:lnTo>
                  <a:lnTo>
                    <a:pt x="1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3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37"/>
            <p:cNvSpPr>
              <a:spLocks/>
            </p:cNvSpPr>
            <p:nvPr/>
          </p:nvSpPr>
          <p:spPr bwMode="auto">
            <a:xfrm>
              <a:off x="2012" y="646"/>
              <a:ext cx="48" cy="32"/>
            </a:xfrm>
            <a:custGeom>
              <a:avLst/>
              <a:gdLst>
                <a:gd name="T0" fmla="*/ 48 w 94"/>
                <a:gd name="T1" fmla="*/ 11 h 64"/>
                <a:gd name="T2" fmla="*/ 47 w 94"/>
                <a:gd name="T3" fmla="*/ 13 h 64"/>
                <a:gd name="T4" fmla="*/ 47 w 94"/>
                <a:gd name="T5" fmla="*/ 16 h 64"/>
                <a:gd name="T6" fmla="*/ 46 w 94"/>
                <a:gd name="T7" fmla="*/ 19 h 64"/>
                <a:gd name="T8" fmla="*/ 45 w 94"/>
                <a:gd name="T9" fmla="*/ 21 h 64"/>
                <a:gd name="T10" fmla="*/ 44 w 94"/>
                <a:gd name="T11" fmla="*/ 24 h 64"/>
                <a:gd name="T12" fmla="*/ 43 w 94"/>
                <a:gd name="T13" fmla="*/ 25 h 64"/>
                <a:gd name="T14" fmla="*/ 41 w 94"/>
                <a:gd name="T15" fmla="*/ 27 h 64"/>
                <a:gd name="T16" fmla="*/ 39 w 94"/>
                <a:gd name="T17" fmla="*/ 28 h 64"/>
                <a:gd name="T18" fmla="*/ 36 w 94"/>
                <a:gd name="T19" fmla="*/ 28 h 64"/>
                <a:gd name="T20" fmla="*/ 32 w 94"/>
                <a:gd name="T21" fmla="*/ 28 h 64"/>
                <a:gd name="T22" fmla="*/ 30 w 94"/>
                <a:gd name="T23" fmla="*/ 28 h 64"/>
                <a:gd name="T24" fmla="*/ 26 w 94"/>
                <a:gd name="T25" fmla="*/ 29 h 64"/>
                <a:gd name="T26" fmla="*/ 22 w 94"/>
                <a:gd name="T27" fmla="*/ 32 h 64"/>
                <a:gd name="T28" fmla="*/ 18 w 94"/>
                <a:gd name="T29" fmla="*/ 32 h 64"/>
                <a:gd name="T30" fmla="*/ 13 w 94"/>
                <a:gd name="T31" fmla="*/ 32 h 64"/>
                <a:gd name="T32" fmla="*/ 10 w 94"/>
                <a:gd name="T33" fmla="*/ 32 h 64"/>
                <a:gd name="T34" fmla="*/ 8 w 94"/>
                <a:gd name="T35" fmla="*/ 32 h 64"/>
                <a:gd name="T36" fmla="*/ 5 w 94"/>
                <a:gd name="T37" fmla="*/ 32 h 64"/>
                <a:gd name="T38" fmla="*/ 3 w 94"/>
                <a:gd name="T39" fmla="*/ 30 h 64"/>
                <a:gd name="T40" fmla="*/ 2 w 94"/>
                <a:gd name="T41" fmla="*/ 29 h 64"/>
                <a:gd name="T42" fmla="*/ 1 w 94"/>
                <a:gd name="T43" fmla="*/ 28 h 64"/>
                <a:gd name="T44" fmla="*/ 0 w 94"/>
                <a:gd name="T45" fmla="*/ 28 h 64"/>
                <a:gd name="T46" fmla="*/ 2 w 94"/>
                <a:gd name="T47" fmla="*/ 26 h 64"/>
                <a:gd name="T48" fmla="*/ 5 w 94"/>
                <a:gd name="T49" fmla="*/ 24 h 64"/>
                <a:gd name="T50" fmla="*/ 10 w 94"/>
                <a:gd name="T51" fmla="*/ 24 h 64"/>
                <a:gd name="T52" fmla="*/ 14 w 94"/>
                <a:gd name="T53" fmla="*/ 24 h 64"/>
                <a:gd name="T54" fmla="*/ 17 w 94"/>
                <a:gd name="T55" fmla="*/ 24 h 64"/>
                <a:gd name="T56" fmla="*/ 19 w 94"/>
                <a:gd name="T57" fmla="*/ 24 h 64"/>
                <a:gd name="T58" fmla="*/ 21 w 94"/>
                <a:gd name="T59" fmla="*/ 22 h 64"/>
                <a:gd name="T60" fmla="*/ 23 w 94"/>
                <a:gd name="T61" fmla="*/ 21 h 64"/>
                <a:gd name="T62" fmla="*/ 25 w 94"/>
                <a:gd name="T63" fmla="*/ 19 h 64"/>
                <a:gd name="T64" fmla="*/ 28 w 94"/>
                <a:gd name="T65" fmla="*/ 19 h 64"/>
                <a:gd name="T66" fmla="*/ 31 w 94"/>
                <a:gd name="T67" fmla="*/ 19 h 64"/>
                <a:gd name="T68" fmla="*/ 34 w 94"/>
                <a:gd name="T69" fmla="*/ 17 h 64"/>
                <a:gd name="T70" fmla="*/ 35 w 94"/>
                <a:gd name="T71" fmla="*/ 15 h 64"/>
                <a:gd name="T72" fmla="*/ 34 w 94"/>
                <a:gd name="T73" fmla="*/ 13 h 64"/>
                <a:gd name="T74" fmla="*/ 33 w 94"/>
                <a:gd name="T75" fmla="*/ 11 h 64"/>
                <a:gd name="T76" fmla="*/ 32 w 94"/>
                <a:gd name="T77" fmla="*/ 9 h 64"/>
                <a:gd name="T78" fmla="*/ 32 w 94"/>
                <a:gd name="T79" fmla="*/ 7 h 64"/>
                <a:gd name="T80" fmla="*/ 30 w 94"/>
                <a:gd name="T81" fmla="*/ 5 h 64"/>
                <a:gd name="T82" fmla="*/ 28 w 94"/>
                <a:gd name="T83" fmla="*/ 5 h 64"/>
                <a:gd name="T84" fmla="*/ 27 w 94"/>
                <a:gd name="T85" fmla="*/ 3 h 64"/>
                <a:gd name="T86" fmla="*/ 28 w 94"/>
                <a:gd name="T87" fmla="*/ 2 h 64"/>
                <a:gd name="T88" fmla="*/ 30 w 94"/>
                <a:gd name="T89" fmla="*/ 1 h 64"/>
                <a:gd name="T90" fmla="*/ 32 w 94"/>
                <a:gd name="T91" fmla="*/ 1 h 64"/>
                <a:gd name="T92" fmla="*/ 33 w 94"/>
                <a:gd name="T93" fmla="*/ 0 h 64"/>
                <a:gd name="T94" fmla="*/ 36 w 94"/>
                <a:gd name="T95" fmla="*/ 1 h 64"/>
                <a:gd name="T96" fmla="*/ 40 w 94"/>
                <a:gd name="T97" fmla="*/ 3 h 64"/>
                <a:gd name="T98" fmla="*/ 43 w 94"/>
                <a:gd name="T99" fmla="*/ 6 h 64"/>
                <a:gd name="T100" fmla="*/ 47 w 94"/>
                <a:gd name="T101" fmla="*/ 9 h 6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4"/>
                <a:gd name="T154" fmla="*/ 0 h 64"/>
                <a:gd name="T155" fmla="*/ 94 w 94"/>
                <a:gd name="T156" fmla="*/ 64 h 6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4" h="64">
                  <a:moveTo>
                    <a:pt x="94" y="19"/>
                  </a:moveTo>
                  <a:lnTo>
                    <a:pt x="94" y="22"/>
                  </a:lnTo>
                  <a:lnTo>
                    <a:pt x="93" y="25"/>
                  </a:lnTo>
                  <a:lnTo>
                    <a:pt x="93" y="26"/>
                  </a:lnTo>
                  <a:lnTo>
                    <a:pt x="92" y="31"/>
                  </a:lnTo>
                  <a:lnTo>
                    <a:pt x="92" y="32"/>
                  </a:lnTo>
                  <a:lnTo>
                    <a:pt x="92" y="34"/>
                  </a:lnTo>
                  <a:lnTo>
                    <a:pt x="90" y="37"/>
                  </a:lnTo>
                  <a:lnTo>
                    <a:pt x="90" y="39"/>
                  </a:lnTo>
                  <a:lnTo>
                    <a:pt x="89" y="42"/>
                  </a:lnTo>
                  <a:lnTo>
                    <a:pt x="87" y="44"/>
                  </a:lnTo>
                  <a:lnTo>
                    <a:pt x="87" y="47"/>
                  </a:lnTo>
                  <a:lnTo>
                    <a:pt x="86" y="48"/>
                  </a:lnTo>
                  <a:lnTo>
                    <a:pt x="84" y="50"/>
                  </a:lnTo>
                  <a:lnTo>
                    <a:pt x="83" y="51"/>
                  </a:lnTo>
                  <a:lnTo>
                    <a:pt x="80" y="53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3" y="56"/>
                  </a:lnTo>
                  <a:lnTo>
                    <a:pt x="70" y="56"/>
                  </a:lnTo>
                  <a:lnTo>
                    <a:pt x="67" y="56"/>
                  </a:lnTo>
                  <a:lnTo>
                    <a:pt x="62" y="56"/>
                  </a:lnTo>
                  <a:lnTo>
                    <a:pt x="59" y="56"/>
                  </a:lnTo>
                  <a:lnTo>
                    <a:pt x="58" y="56"/>
                  </a:lnTo>
                  <a:lnTo>
                    <a:pt x="55" y="57"/>
                  </a:lnTo>
                  <a:lnTo>
                    <a:pt x="51" y="58"/>
                  </a:lnTo>
                  <a:lnTo>
                    <a:pt x="46" y="60"/>
                  </a:lnTo>
                  <a:lnTo>
                    <a:pt x="43" y="63"/>
                  </a:lnTo>
                  <a:lnTo>
                    <a:pt x="39" y="63"/>
                  </a:lnTo>
                  <a:lnTo>
                    <a:pt x="35" y="64"/>
                  </a:lnTo>
                  <a:lnTo>
                    <a:pt x="30" y="64"/>
                  </a:lnTo>
                  <a:lnTo>
                    <a:pt x="26" y="64"/>
                  </a:lnTo>
                  <a:lnTo>
                    <a:pt x="22" y="64"/>
                  </a:lnTo>
                  <a:lnTo>
                    <a:pt x="20" y="63"/>
                  </a:lnTo>
                  <a:lnTo>
                    <a:pt x="17" y="63"/>
                  </a:lnTo>
                  <a:lnTo>
                    <a:pt x="16" y="63"/>
                  </a:lnTo>
                  <a:lnTo>
                    <a:pt x="13" y="63"/>
                  </a:lnTo>
                  <a:lnTo>
                    <a:pt x="10" y="63"/>
                  </a:lnTo>
                  <a:lnTo>
                    <a:pt x="8" y="61"/>
                  </a:lnTo>
                  <a:lnTo>
                    <a:pt x="6" y="60"/>
                  </a:lnTo>
                  <a:lnTo>
                    <a:pt x="6" y="58"/>
                  </a:lnTo>
                  <a:lnTo>
                    <a:pt x="4" y="57"/>
                  </a:lnTo>
                  <a:lnTo>
                    <a:pt x="3" y="56"/>
                  </a:lnTo>
                  <a:lnTo>
                    <a:pt x="1" y="56"/>
                  </a:lnTo>
                  <a:lnTo>
                    <a:pt x="0" y="56"/>
                  </a:lnTo>
                  <a:lnTo>
                    <a:pt x="3" y="51"/>
                  </a:lnTo>
                  <a:lnTo>
                    <a:pt x="6" y="48"/>
                  </a:lnTo>
                  <a:lnTo>
                    <a:pt x="10" y="47"/>
                  </a:lnTo>
                  <a:lnTo>
                    <a:pt x="14" y="47"/>
                  </a:lnTo>
                  <a:lnTo>
                    <a:pt x="19" y="47"/>
                  </a:lnTo>
                  <a:lnTo>
                    <a:pt x="23" y="47"/>
                  </a:lnTo>
                  <a:lnTo>
                    <a:pt x="27" y="47"/>
                  </a:lnTo>
                  <a:lnTo>
                    <a:pt x="32" y="48"/>
                  </a:lnTo>
                  <a:lnTo>
                    <a:pt x="33" y="47"/>
                  </a:lnTo>
                  <a:lnTo>
                    <a:pt x="36" y="47"/>
                  </a:lnTo>
                  <a:lnTo>
                    <a:pt x="38" y="47"/>
                  </a:lnTo>
                  <a:lnTo>
                    <a:pt x="39" y="45"/>
                  </a:lnTo>
                  <a:lnTo>
                    <a:pt x="42" y="44"/>
                  </a:lnTo>
                  <a:lnTo>
                    <a:pt x="42" y="42"/>
                  </a:lnTo>
                  <a:lnTo>
                    <a:pt x="45" y="41"/>
                  </a:lnTo>
                  <a:lnTo>
                    <a:pt x="46" y="39"/>
                  </a:lnTo>
                  <a:lnTo>
                    <a:pt x="48" y="38"/>
                  </a:lnTo>
                  <a:lnTo>
                    <a:pt x="51" y="38"/>
                  </a:lnTo>
                  <a:lnTo>
                    <a:pt x="55" y="38"/>
                  </a:lnTo>
                  <a:lnTo>
                    <a:pt x="59" y="38"/>
                  </a:lnTo>
                  <a:lnTo>
                    <a:pt x="61" y="38"/>
                  </a:lnTo>
                  <a:lnTo>
                    <a:pt x="64" y="38"/>
                  </a:lnTo>
                  <a:lnTo>
                    <a:pt x="67" y="34"/>
                  </a:lnTo>
                  <a:lnTo>
                    <a:pt x="68" y="31"/>
                  </a:lnTo>
                  <a:lnTo>
                    <a:pt x="68" y="29"/>
                  </a:lnTo>
                  <a:lnTo>
                    <a:pt x="68" y="26"/>
                  </a:lnTo>
                  <a:lnTo>
                    <a:pt x="67" y="25"/>
                  </a:lnTo>
                  <a:lnTo>
                    <a:pt x="67" y="22"/>
                  </a:lnTo>
                  <a:lnTo>
                    <a:pt x="65" y="22"/>
                  </a:lnTo>
                  <a:lnTo>
                    <a:pt x="64" y="19"/>
                  </a:lnTo>
                  <a:lnTo>
                    <a:pt x="62" y="18"/>
                  </a:lnTo>
                  <a:lnTo>
                    <a:pt x="62" y="15"/>
                  </a:lnTo>
                  <a:lnTo>
                    <a:pt x="62" y="13"/>
                  </a:lnTo>
                  <a:lnTo>
                    <a:pt x="59" y="12"/>
                  </a:lnTo>
                  <a:lnTo>
                    <a:pt x="58" y="10"/>
                  </a:lnTo>
                  <a:lnTo>
                    <a:pt x="55" y="9"/>
                  </a:lnTo>
                  <a:lnTo>
                    <a:pt x="54" y="9"/>
                  </a:lnTo>
                  <a:lnTo>
                    <a:pt x="52" y="7"/>
                  </a:lnTo>
                  <a:lnTo>
                    <a:pt x="52" y="6"/>
                  </a:lnTo>
                  <a:lnTo>
                    <a:pt x="54" y="3"/>
                  </a:lnTo>
                  <a:lnTo>
                    <a:pt x="55" y="3"/>
                  </a:lnTo>
                  <a:lnTo>
                    <a:pt x="58" y="3"/>
                  </a:lnTo>
                  <a:lnTo>
                    <a:pt x="59" y="2"/>
                  </a:lnTo>
                  <a:lnTo>
                    <a:pt x="61" y="2"/>
                  </a:lnTo>
                  <a:lnTo>
                    <a:pt x="62" y="2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2"/>
                  </a:lnTo>
                  <a:lnTo>
                    <a:pt x="71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81" y="9"/>
                  </a:lnTo>
                  <a:lnTo>
                    <a:pt x="84" y="12"/>
                  </a:lnTo>
                  <a:lnTo>
                    <a:pt x="87" y="13"/>
                  </a:lnTo>
                  <a:lnTo>
                    <a:pt x="92" y="18"/>
                  </a:lnTo>
                  <a:lnTo>
                    <a:pt x="94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38"/>
            <p:cNvSpPr>
              <a:spLocks/>
            </p:cNvSpPr>
            <p:nvPr/>
          </p:nvSpPr>
          <p:spPr bwMode="auto">
            <a:xfrm>
              <a:off x="1813" y="658"/>
              <a:ext cx="115" cy="141"/>
            </a:xfrm>
            <a:custGeom>
              <a:avLst/>
              <a:gdLst>
                <a:gd name="T0" fmla="*/ 65 w 232"/>
                <a:gd name="T1" fmla="*/ 12 h 283"/>
                <a:gd name="T2" fmla="*/ 63 w 232"/>
                <a:gd name="T3" fmla="*/ 21 h 283"/>
                <a:gd name="T4" fmla="*/ 57 w 232"/>
                <a:gd name="T5" fmla="*/ 30 h 283"/>
                <a:gd name="T6" fmla="*/ 55 w 232"/>
                <a:gd name="T7" fmla="*/ 37 h 283"/>
                <a:gd name="T8" fmla="*/ 54 w 232"/>
                <a:gd name="T9" fmla="*/ 43 h 283"/>
                <a:gd name="T10" fmla="*/ 54 w 232"/>
                <a:gd name="T11" fmla="*/ 60 h 283"/>
                <a:gd name="T12" fmla="*/ 55 w 232"/>
                <a:gd name="T13" fmla="*/ 61 h 283"/>
                <a:gd name="T14" fmla="*/ 55 w 232"/>
                <a:gd name="T15" fmla="*/ 62 h 283"/>
                <a:gd name="T16" fmla="*/ 57 w 232"/>
                <a:gd name="T17" fmla="*/ 65 h 283"/>
                <a:gd name="T18" fmla="*/ 58 w 232"/>
                <a:gd name="T19" fmla="*/ 70 h 283"/>
                <a:gd name="T20" fmla="*/ 61 w 232"/>
                <a:gd name="T21" fmla="*/ 76 h 283"/>
                <a:gd name="T22" fmla="*/ 63 w 232"/>
                <a:gd name="T23" fmla="*/ 79 h 283"/>
                <a:gd name="T24" fmla="*/ 64 w 232"/>
                <a:gd name="T25" fmla="*/ 80 h 283"/>
                <a:gd name="T26" fmla="*/ 65 w 232"/>
                <a:gd name="T27" fmla="*/ 81 h 283"/>
                <a:gd name="T28" fmla="*/ 75 w 232"/>
                <a:gd name="T29" fmla="*/ 93 h 283"/>
                <a:gd name="T30" fmla="*/ 89 w 232"/>
                <a:gd name="T31" fmla="*/ 100 h 283"/>
                <a:gd name="T32" fmla="*/ 101 w 232"/>
                <a:gd name="T33" fmla="*/ 101 h 283"/>
                <a:gd name="T34" fmla="*/ 105 w 232"/>
                <a:gd name="T35" fmla="*/ 100 h 283"/>
                <a:gd name="T36" fmla="*/ 109 w 232"/>
                <a:gd name="T37" fmla="*/ 100 h 283"/>
                <a:gd name="T38" fmla="*/ 112 w 232"/>
                <a:gd name="T39" fmla="*/ 102 h 283"/>
                <a:gd name="T40" fmla="*/ 114 w 232"/>
                <a:gd name="T41" fmla="*/ 105 h 283"/>
                <a:gd name="T42" fmla="*/ 115 w 232"/>
                <a:gd name="T43" fmla="*/ 108 h 283"/>
                <a:gd name="T44" fmla="*/ 112 w 232"/>
                <a:gd name="T45" fmla="*/ 113 h 283"/>
                <a:gd name="T46" fmla="*/ 107 w 232"/>
                <a:gd name="T47" fmla="*/ 119 h 283"/>
                <a:gd name="T48" fmla="*/ 104 w 232"/>
                <a:gd name="T49" fmla="*/ 125 h 283"/>
                <a:gd name="T50" fmla="*/ 101 w 232"/>
                <a:gd name="T51" fmla="*/ 132 h 283"/>
                <a:gd name="T52" fmla="*/ 96 w 232"/>
                <a:gd name="T53" fmla="*/ 138 h 283"/>
                <a:gd name="T54" fmla="*/ 91 w 232"/>
                <a:gd name="T55" fmla="*/ 141 h 283"/>
                <a:gd name="T56" fmla="*/ 85 w 232"/>
                <a:gd name="T57" fmla="*/ 141 h 283"/>
                <a:gd name="T58" fmla="*/ 81 w 232"/>
                <a:gd name="T59" fmla="*/ 140 h 283"/>
                <a:gd name="T60" fmla="*/ 77 w 232"/>
                <a:gd name="T61" fmla="*/ 138 h 283"/>
                <a:gd name="T62" fmla="*/ 74 w 232"/>
                <a:gd name="T63" fmla="*/ 137 h 283"/>
                <a:gd name="T64" fmla="*/ 71 w 232"/>
                <a:gd name="T65" fmla="*/ 135 h 283"/>
                <a:gd name="T66" fmla="*/ 51 w 232"/>
                <a:gd name="T67" fmla="*/ 124 h 283"/>
                <a:gd name="T68" fmla="*/ 36 w 232"/>
                <a:gd name="T69" fmla="*/ 120 h 283"/>
                <a:gd name="T70" fmla="*/ 24 w 232"/>
                <a:gd name="T71" fmla="*/ 120 h 283"/>
                <a:gd name="T72" fmla="*/ 13 w 232"/>
                <a:gd name="T73" fmla="*/ 124 h 283"/>
                <a:gd name="T74" fmla="*/ 8 w 232"/>
                <a:gd name="T75" fmla="*/ 123 h 283"/>
                <a:gd name="T76" fmla="*/ 6 w 232"/>
                <a:gd name="T77" fmla="*/ 119 h 283"/>
                <a:gd name="T78" fmla="*/ 3 w 232"/>
                <a:gd name="T79" fmla="*/ 112 h 283"/>
                <a:gd name="T80" fmla="*/ 1 w 232"/>
                <a:gd name="T81" fmla="*/ 100 h 283"/>
                <a:gd name="T82" fmla="*/ 1 w 232"/>
                <a:gd name="T83" fmla="*/ 88 h 283"/>
                <a:gd name="T84" fmla="*/ 2 w 232"/>
                <a:gd name="T85" fmla="*/ 70 h 283"/>
                <a:gd name="T86" fmla="*/ 3 w 232"/>
                <a:gd name="T87" fmla="*/ 68 h 283"/>
                <a:gd name="T88" fmla="*/ 3 w 232"/>
                <a:gd name="T89" fmla="*/ 67 h 283"/>
                <a:gd name="T90" fmla="*/ 3 w 232"/>
                <a:gd name="T91" fmla="*/ 62 h 283"/>
                <a:gd name="T92" fmla="*/ 4 w 232"/>
                <a:gd name="T93" fmla="*/ 58 h 283"/>
                <a:gd name="T94" fmla="*/ 7 w 232"/>
                <a:gd name="T95" fmla="*/ 49 h 283"/>
                <a:gd name="T96" fmla="*/ 17 w 232"/>
                <a:gd name="T97" fmla="*/ 31 h 283"/>
                <a:gd name="T98" fmla="*/ 30 w 232"/>
                <a:gd name="T99" fmla="*/ 16 h 283"/>
                <a:gd name="T100" fmla="*/ 38 w 232"/>
                <a:gd name="T101" fmla="*/ 10 h 283"/>
                <a:gd name="T102" fmla="*/ 44 w 232"/>
                <a:gd name="T103" fmla="*/ 6 h 283"/>
                <a:gd name="T104" fmla="*/ 49 w 232"/>
                <a:gd name="T105" fmla="*/ 4 h 283"/>
                <a:gd name="T106" fmla="*/ 53 w 232"/>
                <a:gd name="T107" fmla="*/ 2 h 283"/>
                <a:gd name="T108" fmla="*/ 57 w 232"/>
                <a:gd name="T109" fmla="*/ 0 h 283"/>
                <a:gd name="T110" fmla="*/ 61 w 232"/>
                <a:gd name="T111" fmla="*/ 0 h 283"/>
                <a:gd name="T112" fmla="*/ 63 w 232"/>
                <a:gd name="T113" fmla="*/ 3 h 283"/>
                <a:gd name="T114" fmla="*/ 64 w 232"/>
                <a:gd name="T115" fmla="*/ 4 h 28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2"/>
                <a:gd name="T175" fmla="*/ 0 h 283"/>
                <a:gd name="T176" fmla="*/ 232 w 232"/>
                <a:gd name="T177" fmla="*/ 283 h 28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2" h="283">
                  <a:moveTo>
                    <a:pt x="131" y="10"/>
                  </a:moveTo>
                  <a:lnTo>
                    <a:pt x="131" y="17"/>
                  </a:lnTo>
                  <a:lnTo>
                    <a:pt x="131" y="25"/>
                  </a:lnTo>
                  <a:lnTo>
                    <a:pt x="131" y="31"/>
                  </a:lnTo>
                  <a:lnTo>
                    <a:pt x="130" y="38"/>
                  </a:lnTo>
                  <a:lnTo>
                    <a:pt x="127" y="42"/>
                  </a:lnTo>
                  <a:lnTo>
                    <a:pt x="123" y="50"/>
                  </a:lnTo>
                  <a:lnTo>
                    <a:pt x="118" y="55"/>
                  </a:lnTo>
                  <a:lnTo>
                    <a:pt x="114" y="60"/>
                  </a:lnTo>
                  <a:lnTo>
                    <a:pt x="114" y="66"/>
                  </a:lnTo>
                  <a:lnTo>
                    <a:pt x="112" y="70"/>
                  </a:lnTo>
                  <a:lnTo>
                    <a:pt x="111" y="74"/>
                  </a:lnTo>
                  <a:lnTo>
                    <a:pt x="111" y="79"/>
                  </a:lnTo>
                  <a:lnTo>
                    <a:pt x="109" y="83"/>
                  </a:lnTo>
                  <a:lnTo>
                    <a:pt x="108" y="87"/>
                  </a:lnTo>
                  <a:lnTo>
                    <a:pt x="107" y="92"/>
                  </a:lnTo>
                  <a:lnTo>
                    <a:pt x="107" y="96"/>
                  </a:lnTo>
                  <a:lnTo>
                    <a:pt x="108" y="120"/>
                  </a:lnTo>
                  <a:lnTo>
                    <a:pt x="109" y="121"/>
                  </a:lnTo>
                  <a:lnTo>
                    <a:pt x="111" y="122"/>
                  </a:lnTo>
                  <a:lnTo>
                    <a:pt x="111" y="124"/>
                  </a:lnTo>
                  <a:lnTo>
                    <a:pt x="111" y="125"/>
                  </a:lnTo>
                  <a:lnTo>
                    <a:pt x="111" y="127"/>
                  </a:lnTo>
                  <a:lnTo>
                    <a:pt x="111" y="128"/>
                  </a:lnTo>
                  <a:lnTo>
                    <a:pt x="114" y="131"/>
                  </a:lnTo>
                  <a:lnTo>
                    <a:pt x="114" y="134"/>
                  </a:lnTo>
                  <a:lnTo>
                    <a:pt x="117" y="139"/>
                  </a:lnTo>
                  <a:lnTo>
                    <a:pt x="118" y="141"/>
                  </a:lnTo>
                  <a:lnTo>
                    <a:pt x="121" y="146"/>
                  </a:lnTo>
                  <a:lnTo>
                    <a:pt x="123" y="150"/>
                  </a:lnTo>
                  <a:lnTo>
                    <a:pt x="124" y="153"/>
                  </a:lnTo>
                  <a:lnTo>
                    <a:pt x="127" y="156"/>
                  </a:lnTo>
                  <a:lnTo>
                    <a:pt x="127" y="157"/>
                  </a:lnTo>
                  <a:lnTo>
                    <a:pt x="127" y="159"/>
                  </a:lnTo>
                  <a:lnTo>
                    <a:pt x="128" y="159"/>
                  </a:lnTo>
                  <a:lnTo>
                    <a:pt x="130" y="160"/>
                  </a:lnTo>
                  <a:lnTo>
                    <a:pt x="131" y="162"/>
                  </a:lnTo>
                  <a:lnTo>
                    <a:pt x="131" y="163"/>
                  </a:lnTo>
                  <a:lnTo>
                    <a:pt x="137" y="171"/>
                  </a:lnTo>
                  <a:lnTo>
                    <a:pt x="144" y="179"/>
                  </a:lnTo>
                  <a:lnTo>
                    <a:pt x="152" y="187"/>
                  </a:lnTo>
                  <a:lnTo>
                    <a:pt x="160" y="191"/>
                  </a:lnTo>
                  <a:lnTo>
                    <a:pt x="169" y="197"/>
                  </a:lnTo>
                  <a:lnTo>
                    <a:pt x="179" y="200"/>
                  </a:lnTo>
                  <a:lnTo>
                    <a:pt x="190" y="203"/>
                  </a:lnTo>
                  <a:lnTo>
                    <a:pt x="198" y="204"/>
                  </a:lnTo>
                  <a:lnTo>
                    <a:pt x="203" y="203"/>
                  </a:lnTo>
                  <a:lnTo>
                    <a:pt x="206" y="203"/>
                  </a:lnTo>
                  <a:lnTo>
                    <a:pt x="209" y="203"/>
                  </a:lnTo>
                  <a:lnTo>
                    <a:pt x="212" y="201"/>
                  </a:lnTo>
                  <a:lnTo>
                    <a:pt x="214" y="201"/>
                  </a:lnTo>
                  <a:lnTo>
                    <a:pt x="217" y="201"/>
                  </a:lnTo>
                  <a:lnTo>
                    <a:pt x="219" y="201"/>
                  </a:lnTo>
                  <a:lnTo>
                    <a:pt x="222" y="203"/>
                  </a:lnTo>
                  <a:lnTo>
                    <a:pt x="225" y="204"/>
                  </a:lnTo>
                  <a:lnTo>
                    <a:pt x="226" y="204"/>
                  </a:lnTo>
                  <a:lnTo>
                    <a:pt x="226" y="207"/>
                  </a:lnTo>
                  <a:lnTo>
                    <a:pt x="229" y="209"/>
                  </a:lnTo>
                  <a:lnTo>
                    <a:pt x="230" y="210"/>
                  </a:lnTo>
                  <a:lnTo>
                    <a:pt x="230" y="213"/>
                  </a:lnTo>
                  <a:lnTo>
                    <a:pt x="232" y="214"/>
                  </a:lnTo>
                  <a:lnTo>
                    <a:pt x="232" y="216"/>
                  </a:lnTo>
                  <a:lnTo>
                    <a:pt x="232" y="219"/>
                  </a:lnTo>
                  <a:lnTo>
                    <a:pt x="229" y="223"/>
                  </a:lnTo>
                  <a:lnTo>
                    <a:pt x="226" y="226"/>
                  </a:lnTo>
                  <a:lnTo>
                    <a:pt x="222" y="230"/>
                  </a:lnTo>
                  <a:lnTo>
                    <a:pt x="219" y="233"/>
                  </a:lnTo>
                  <a:lnTo>
                    <a:pt x="216" y="238"/>
                  </a:lnTo>
                  <a:lnTo>
                    <a:pt x="213" y="242"/>
                  </a:lnTo>
                  <a:lnTo>
                    <a:pt x="210" y="247"/>
                  </a:lnTo>
                  <a:lnTo>
                    <a:pt x="209" y="251"/>
                  </a:lnTo>
                  <a:lnTo>
                    <a:pt x="207" y="255"/>
                  </a:lnTo>
                  <a:lnTo>
                    <a:pt x="206" y="260"/>
                  </a:lnTo>
                  <a:lnTo>
                    <a:pt x="203" y="264"/>
                  </a:lnTo>
                  <a:lnTo>
                    <a:pt x="200" y="268"/>
                  </a:lnTo>
                  <a:lnTo>
                    <a:pt x="197" y="273"/>
                  </a:lnTo>
                  <a:lnTo>
                    <a:pt x="194" y="276"/>
                  </a:lnTo>
                  <a:lnTo>
                    <a:pt x="191" y="280"/>
                  </a:lnTo>
                  <a:lnTo>
                    <a:pt x="188" y="283"/>
                  </a:lnTo>
                  <a:lnTo>
                    <a:pt x="184" y="283"/>
                  </a:lnTo>
                  <a:lnTo>
                    <a:pt x="181" y="283"/>
                  </a:lnTo>
                  <a:lnTo>
                    <a:pt x="177" y="283"/>
                  </a:lnTo>
                  <a:lnTo>
                    <a:pt x="172" y="283"/>
                  </a:lnTo>
                  <a:lnTo>
                    <a:pt x="169" y="283"/>
                  </a:lnTo>
                  <a:lnTo>
                    <a:pt x="166" y="282"/>
                  </a:lnTo>
                  <a:lnTo>
                    <a:pt x="163" y="280"/>
                  </a:lnTo>
                  <a:lnTo>
                    <a:pt x="160" y="279"/>
                  </a:lnTo>
                  <a:lnTo>
                    <a:pt x="159" y="279"/>
                  </a:lnTo>
                  <a:lnTo>
                    <a:pt x="156" y="277"/>
                  </a:lnTo>
                  <a:lnTo>
                    <a:pt x="155" y="276"/>
                  </a:lnTo>
                  <a:lnTo>
                    <a:pt x="152" y="276"/>
                  </a:lnTo>
                  <a:lnTo>
                    <a:pt x="149" y="274"/>
                  </a:lnTo>
                  <a:lnTo>
                    <a:pt x="147" y="274"/>
                  </a:lnTo>
                  <a:lnTo>
                    <a:pt x="144" y="273"/>
                  </a:lnTo>
                  <a:lnTo>
                    <a:pt x="143" y="270"/>
                  </a:lnTo>
                  <a:lnTo>
                    <a:pt x="130" y="263"/>
                  </a:lnTo>
                  <a:lnTo>
                    <a:pt x="115" y="254"/>
                  </a:lnTo>
                  <a:lnTo>
                    <a:pt x="102" y="248"/>
                  </a:lnTo>
                  <a:lnTo>
                    <a:pt x="86" y="242"/>
                  </a:lnTo>
                  <a:lnTo>
                    <a:pt x="79" y="242"/>
                  </a:lnTo>
                  <a:lnTo>
                    <a:pt x="72" y="241"/>
                  </a:lnTo>
                  <a:lnTo>
                    <a:pt x="64" y="239"/>
                  </a:lnTo>
                  <a:lnTo>
                    <a:pt x="57" y="239"/>
                  </a:lnTo>
                  <a:lnTo>
                    <a:pt x="48" y="241"/>
                  </a:lnTo>
                  <a:lnTo>
                    <a:pt x="41" y="242"/>
                  </a:lnTo>
                  <a:lnTo>
                    <a:pt x="34" y="245"/>
                  </a:lnTo>
                  <a:lnTo>
                    <a:pt x="26" y="249"/>
                  </a:lnTo>
                  <a:lnTo>
                    <a:pt x="22" y="249"/>
                  </a:lnTo>
                  <a:lnTo>
                    <a:pt x="19" y="249"/>
                  </a:lnTo>
                  <a:lnTo>
                    <a:pt x="16" y="247"/>
                  </a:lnTo>
                  <a:lnTo>
                    <a:pt x="15" y="245"/>
                  </a:lnTo>
                  <a:lnTo>
                    <a:pt x="13" y="242"/>
                  </a:lnTo>
                  <a:lnTo>
                    <a:pt x="12" y="238"/>
                  </a:lnTo>
                  <a:lnTo>
                    <a:pt x="10" y="235"/>
                  </a:lnTo>
                  <a:lnTo>
                    <a:pt x="9" y="233"/>
                  </a:lnTo>
                  <a:lnTo>
                    <a:pt x="6" y="225"/>
                  </a:lnTo>
                  <a:lnTo>
                    <a:pt x="3" y="217"/>
                  </a:lnTo>
                  <a:lnTo>
                    <a:pt x="3" y="209"/>
                  </a:lnTo>
                  <a:lnTo>
                    <a:pt x="2" y="201"/>
                  </a:lnTo>
                  <a:lnTo>
                    <a:pt x="2" y="193"/>
                  </a:lnTo>
                  <a:lnTo>
                    <a:pt x="2" y="185"/>
                  </a:lnTo>
                  <a:lnTo>
                    <a:pt x="2" y="176"/>
                  </a:lnTo>
                  <a:lnTo>
                    <a:pt x="0" y="169"/>
                  </a:lnTo>
                  <a:lnTo>
                    <a:pt x="3" y="141"/>
                  </a:lnTo>
                  <a:lnTo>
                    <a:pt x="4" y="140"/>
                  </a:lnTo>
                  <a:lnTo>
                    <a:pt x="4" y="139"/>
                  </a:lnTo>
                  <a:lnTo>
                    <a:pt x="6" y="137"/>
                  </a:lnTo>
                  <a:lnTo>
                    <a:pt x="6" y="136"/>
                  </a:lnTo>
                  <a:lnTo>
                    <a:pt x="6" y="134"/>
                  </a:lnTo>
                  <a:lnTo>
                    <a:pt x="6" y="131"/>
                  </a:lnTo>
                  <a:lnTo>
                    <a:pt x="6" y="128"/>
                  </a:lnTo>
                  <a:lnTo>
                    <a:pt x="7" y="125"/>
                  </a:lnTo>
                  <a:lnTo>
                    <a:pt x="7" y="122"/>
                  </a:lnTo>
                  <a:lnTo>
                    <a:pt x="9" y="120"/>
                  </a:lnTo>
                  <a:lnTo>
                    <a:pt x="9" y="117"/>
                  </a:lnTo>
                  <a:lnTo>
                    <a:pt x="10" y="112"/>
                  </a:lnTo>
                  <a:lnTo>
                    <a:pt x="10" y="111"/>
                  </a:lnTo>
                  <a:lnTo>
                    <a:pt x="15" y="98"/>
                  </a:lnTo>
                  <a:lnTo>
                    <a:pt x="20" y="86"/>
                  </a:lnTo>
                  <a:lnTo>
                    <a:pt x="28" y="74"/>
                  </a:lnTo>
                  <a:lnTo>
                    <a:pt x="34" y="63"/>
                  </a:lnTo>
                  <a:lnTo>
                    <a:pt x="42" y="52"/>
                  </a:lnTo>
                  <a:lnTo>
                    <a:pt x="51" y="42"/>
                  </a:lnTo>
                  <a:lnTo>
                    <a:pt x="60" y="33"/>
                  </a:lnTo>
                  <a:lnTo>
                    <a:pt x="70" y="25"/>
                  </a:lnTo>
                  <a:lnTo>
                    <a:pt x="73" y="22"/>
                  </a:lnTo>
                  <a:lnTo>
                    <a:pt x="77" y="20"/>
                  </a:lnTo>
                  <a:lnTo>
                    <a:pt x="82" y="17"/>
                  </a:lnTo>
                  <a:lnTo>
                    <a:pt x="85" y="16"/>
                  </a:lnTo>
                  <a:lnTo>
                    <a:pt x="89" y="13"/>
                  </a:lnTo>
                  <a:lnTo>
                    <a:pt x="92" y="12"/>
                  </a:lnTo>
                  <a:lnTo>
                    <a:pt x="95" y="10"/>
                  </a:lnTo>
                  <a:lnTo>
                    <a:pt x="98" y="9"/>
                  </a:lnTo>
                  <a:lnTo>
                    <a:pt x="102" y="7"/>
                  </a:lnTo>
                  <a:lnTo>
                    <a:pt x="104" y="6"/>
                  </a:lnTo>
                  <a:lnTo>
                    <a:pt x="107" y="4"/>
                  </a:lnTo>
                  <a:lnTo>
                    <a:pt x="111" y="3"/>
                  </a:lnTo>
                  <a:lnTo>
                    <a:pt x="112" y="1"/>
                  </a:lnTo>
                  <a:lnTo>
                    <a:pt x="115" y="1"/>
                  </a:lnTo>
                  <a:lnTo>
                    <a:pt x="118" y="1"/>
                  </a:lnTo>
                  <a:lnTo>
                    <a:pt x="121" y="0"/>
                  </a:lnTo>
                  <a:lnTo>
                    <a:pt x="123" y="1"/>
                  </a:lnTo>
                  <a:lnTo>
                    <a:pt x="125" y="3"/>
                  </a:lnTo>
                  <a:lnTo>
                    <a:pt x="127" y="6"/>
                  </a:lnTo>
                  <a:lnTo>
                    <a:pt x="128" y="9"/>
                  </a:lnTo>
                  <a:lnTo>
                    <a:pt x="130" y="9"/>
                  </a:lnTo>
                  <a:lnTo>
                    <a:pt x="131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39"/>
            <p:cNvSpPr>
              <a:spLocks/>
            </p:cNvSpPr>
            <p:nvPr/>
          </p:nvSpPr>
          <p:spPr bwMode="auto">
            <a:xfrm>
              <a:off x="2099" y="644"/>
              <a:ext cx="85" cy="99"/>
            </a:xfrm>
            <a:custGeom>
              <a:avLst/>
              <a:gdLst>
                <a:gd name="T0" fmla="*/ 71 w 171"/>
                <a:gd name="T1" fmla="*/ 4 h 199"/>
                <a:gd name="T2" fmla="*/ 76 w 171"/>
                <a:gd name="T3" fmla="*/ 6 h 199"/>
                <a:gd name="T4" fmla="*/ 80 w 171"/>
                <a:gd name="T5" fmla="*/ 9 h 199"/>
                <a:gd name="T6" fmla="*/ 84 w 171"/>
                <a:gd name="T7" fmla="*/ 12 h 199"/>
                <a:gd name="T8" fmla="*/ 85 w 171"/>
                <a:gd name="T9" fmla="*/ 20 h 199"/>
                <a:gd name="T10" fmla="*/ 80 w 171"/>
                <a:gd name="T11" fmla="*/ 23 h 199"/>
                <a:gd name="T12" fmla="*/ 76 w 171"/>
                <a:gd name="T13" fmla="*/ 27 h 199"/>
                <a:gd name="T14" fmla="*/ 71 w 171"/>
                <a:gd name="T15" fmla="*/ 31 h 199"/>
                <a:gd name="T16" fmla="*/ 66 w 171"/>
                <a:gd name="T17" fmla="*/ 36 h 199"/>
                <a:gd name="T18" fmla="*/ 65 w 171"/>
                <a:gd name="T19" fmla="*/ 38 h 199"/>
                <a:gd name="T20" fmla="*/ 63 w 171"/>
                <a:gd name="T21" fmla="*/ 40 h 199"/>
                <a:gd name="T22" fmla="*/ 62 w 171"/>
                <a:gd name="T23" fmla="*/ 42 h 199"/>
                <a:gd name="T24" fmla="*/ 61 w 171"/>
                <a:gd name="T25" fmla="*/ 44 h 199"/>
                <a:gd name="T26" fmla="*/ 60 w 171"/>
                <a:gd name="T27" fmla="*/ 46 h 199"/>
                <a:gd name="T28" fmla="*/ 59 w 171"/>
                <a:gd name="T29" fmla="*/ 47 h 199"/>
                <a:gd name="T30" fmla="*/ 58 w 171"/>
                <a:gd name="T31" fmla="*/ 49 h 199"/>
                <a:gd name="T32" fmla="*/ 57 w 171"/>
                <a:gd name="T33" fmla="*/ 52 h 199"/>
                <a:gd name="T34" fmla="*/ 54 w 171"/>
                <a:gd name="T35" fmla="*/ 61 h 199"/>
                <a:gd name="T36" fmla="*/ 50 w 171"/>
                <a:gd name="T37" fmla="*/ 70 h 199"/>
                <a:gd name="T38" fmla="*/ 45 w 171"/>
                <a:gd name="T39" fmla="*/ 79 h 199"/>
                <a:gd name="T40" fmla="*/ 39 w 171"/>
                <a:gd name="T41" fmla="*/ 88 h 199"/>
                <a:gd name="T42" fmla="*/ 32 w 171"/>
                <a:gd name="T43" fmla="*/ 93 h 199"/>
                <a:gd name="T44" fmla="*/ 25 w 171"/>
                <a:gd name="T45" fmla="*/ 97 h 199"/>
                <a:gd name="T46" fmla="*/ 17 w 171"/>
                <a:gd name="T47" fmla="*/ 99 h 199"/>
                <a:gd name="T48" fmla="*/ 9 w 171"/>
                <a:gd name="T49" fmla="*/ 99 h 199"/>
                <a:gd name="T50" fmla="*/ 5 w 171"/>
                <a:gd name="T51" fmla="*/ 97 h 199"/>
                <a:gd name="T52" fmla="*/ 4 w 171"/>
                <a:gd name="T53" fmla="*/ 95 h 199"/>
                <a:gd name="T54" fmla="*/ 3 w 171"/>
                <a:gd name="T55" fmla="*/ 88 h 199"/>
                <a:gd name="T56" fmla="*/ 3 w 171"/>
                <a:gd name="T57" fmla="*/ 82 h 199"/>
                <a:gd name="T58" fmla="*/ 0 w 171"/>
                <a:gd name="T59" fmla="*/ 75 h 199"/>
                <a:gd name="T60" fmla="*/ 0 w 171"/>
                <a:gd name="T61" fmla="*/ 70 h 199"/>
                <a:gd name="T62" fmla="*/ 3 w 171"/>
                <a:gd name="T63" fmla="*/ 66 h 199"/>
                <a:gd name="T64" fmla="*/ 6 w 171"/>
                <a:gd name="T65" fmla="*/ 62 h 199"/>
                <a:gd name="T66" fmla="*/ 9 w 171"/>
                <a:gd name="T67" fmla="*/ 58 h 199"/>
                <a:gd name="T68" fmla="*/ 12 w 171"/>
                <a:gd name="T69" fmla="*/ 52 h 199"/>
                <a:gd name="T70" fmla="*/ 12 w 171"/>
                <a:gd name="T71" fmla="*/ 47 h 199"/>
                <a:gd name="T72" fmla="*/ 11 w 171"/>
                <a:gd name="T73" fmla="*/ 41 h 199"/>
                <a:gd name="T74" fmla="*/ 9 w 171"/>
                <a:gd name="T75" fmla="*/ 35 h 199"/>
                <a:gd name="T76" fmla="*/ 7 w 171"/>
                <a:gd name="T77" fmla="*/ 30 h 199"/>
                <a:gd name="T78" fmla="*/ 6 w 171"/>
                <a:gd name="T79" fmla="*/ 25 h 199"/>
                <a:gd name="T80" fmla="*/ 6 w 171"/>
                <a:gd name="T81" fmla="*/ 19 h 199"/>
                <a:gd name="T82" fmla="*/ 9 w 171"/>
                <a:gd name="T83" fmla="*/ 14 h 199"/>
                <a:gd name="T84" fmla="*/ 13 w 171"/>
                <a:gd name="T85" fmla="*/ 12 h 199"/>
                <a:gd name="T86" fmla="*/ 17 w 171"/>
                <a:gd name="T87" fmla="*/ 9 h 199"/>
                <a:gd name="T88" fmla="*/ 22 w 171"/>
                <a:gd name="T89" fmla="*/ 6 h 199"/>
                <a:gd name="T90" fmla="*/ 26 w 171"/>
                <a:gd name="T91" fmla="*/ 3 h 199"/>
                <a:gd name="T92" fmla="*/ 31 w 171"/>
                <a:gd name="T93" fmla="*/ 2 h 199"/>
                <a:gd name="T94" fmla="*/ 36 w 171"/>
                <a:gd name="T95" fmla="*/ 1 h 199"/>
                <a:gd name="T96" fmla="*/ 42 w 171"/>
                <a:gd name="T97" fmla="*/ 1 h 199"/>
                <a:gd name="T98" fmla="*/ 47 w 171"/>
                <a:gd name="T99" fmla="*/ 1 h 199"/>
                <a:gd name="T100" fmla="*/ 52 w 171"/>
                <a:gd name="T101" fmla="*/ 1 h 199"/>
                <a:gd name="T102" fmla="*/ 58 w 171"/>
                <a:gd name="T103" fmla="*/ 1 h 199"/>
                <a:gd name="T104" fmla="*/ 63 w 171"/>
                <a:gd name="T105" fmla="*/ 1 h 199"/>
                <a:gd name="T106" fmla="*/ 69 w 171"/>
                <a:gd name="T107" fmla="*/ 3 h 19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1"/>
                <a:gd name="T163" fmla="*/ 0 h 199"/>
                <a:gd name="T164" fmla="*/ 171 w 171"/>
                <a:gd name="T165" fmla="*/ 199 h 19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1" h="199">
                  <a:moveTo>
                    <a:pt x="139" y="6"/>
                  </a:moveTo>
                  <a:lnTo>
                    <a:pt x="143" y="9"/>
                  </a:lnTo>
                  <a:lnTo>
                    <a:pt x="148" y="9"/>
                  </a:lnTo>
                  <a:lnTo>
                    <a:pt x="152" y="12"/>
                  </a:lnTo>
                  <a:lnTo>
                    <a:pt x="156" y="15"/>
                  </a:lnTo>
                  <a:lnTo>
                    <a:pt x="161" y="18"/>
                  </a:lnTo>
                  <a:lnTo>
                    <a:pt x="164" y="21"/>
                  </a:lnTo>
                  <a:lnTo>
                    <a:pt x="168" y="25"/>
                  </a:lnTo>
                  <a:lnTo>
                    <a:pt x="169" y="29"/>
                  </a:lnTo>
                  <a:lnTo>
                    <a:pt x="171" y="40"/>
                  </a:lnTo>
                  <a:lnTo>
                    <a:pt x="165" y="44"/>
                  </a:lnTo>
                  <a:lnTo>
                    <a:pt x="161" y="47"/>
                  </a:lnTo>
                  <a:lnTo>
                    <a:pt x="155" y="51"/>
                  </a:lnTo>
                  <a:lnTo>
                    <a:pt x="152" y="54"/>
                  </a:lnTo>
                  <a:lnTo>
                    <a:pt x="146" y="59"/>
                  </a:lnTo>
                  <a:lnTo>
                    <a:pt x="142" y="63"/>
                  </a:lnTo>
                  <a:lnTo>
                    <a:pt x="137" y="67"/>
                  </a:lnTo>
                  <a:lnTo>
                    <a:pt x="133" y="73"/>
                  </a:lnTo>
                  <a:lnTo>
                    <a:pt x="132" y="75"/>
                  </a:lnTo>
                  <a:lnTo>
                    <a:pt x="130" y="76"/>
                  </a:lnTo>
                  <a:lnTo>
                    <a:pt x="129" y="79"/>
                  </a:lnTo>
                  <a:lnTo>
                    <a:pt x="127" y="80"/>
                  </a:lnTo>
                  <a:lnTo>
                    <a:pt x="127" y="83"/>
                  </a:lnTo>
                  <a:lnTo>
                    <a:pt x="124" y="85"/>
                  </a:lnTo>
                  <a:lnTo>
                    <a:pt x="123" y="88"/>
                  </a:lnTo>
                  <a:lnTo>
                    <a:pt x="123" y="89"/>
                  </a:lnTo>
                  <a:lnTo>
                    <a:pt x="121" y="91"/>
                  </a:lnTo>
                  <a:lnTo>
                    <a:pt x="121" y="92"/>
                  </a:lnTo>
                  <a:lnTo>
                    <a:pt x="120" y="95"/>
                  </a:lnTo>
                  <a:lnTo>
                    <a:pt x="118" y="95"/>
                  </a:lnTo>
                  <a:lnTo>
                    <a:pt x="118" y="98"/>
                  </a:lnTo>
                  <a:lnTo>
                    <a:pt x="117" y="99"/>
                  </a:lnTo>
                  <a:lnTo>
                    <a:pt x="115" y="101"/>
                  </a:lnTo>
                  <a:lnTo>
                    <a:pt x="114" y="104"/>
                  </a:lnTo>
                  <a:lnTo>
                    <a:pt x="111" y="113"/>
                  </a:lnTo>
                  <a:lnTo>
                    <a:pt x="108" y="123"/>
                  </a:lnTo>
                  <a:lnTo>
                    <a:pt x="105" y="133"/>
                  </a:lnTo>
                  <a:lnTo>
                    <a:pt x="101" y="140"/>
                  </a:lnTo>
                  <a:lnTo>
                    <a:pt x="97" y="150"/>
                  </a:lnTo>
                  <a:lnTo>
                    <a:pt x="91" y="159"/>
                  </a:lnTo>
                  <a:lnTo>
                    <a:pt x="85" y="168"/>
                  </a:lnTo>
                  <a:lnTo>
                    <a:pt x="79" y="177"/>
                  </a:lnTo>
                  <a:lnTo>
                    <a:pt x="73" y="183"/>
                  </a:lnTo>
                  <a:lnTo>
                    <a:pt x="64" y="187"/>
                  </a:lnTo>
                  <a:lnTo>
                    <a:pt x="59" y="191"/>
                  </a:lnTo>
                  <a:lnTo>
                    <a:pt x="51" y="194"/>
                  </a:lnTo>
                  <a:lnTo>
                    <a:pt x="43" y="197"/>
                  </a:lnTo>
                  <a:lnTo>
                    <a:pt x="35" y="199"/>
                  </a:lnTo>
                  <a:lnTo>
                    <a:pt x="27" y="199"/>
                  </a:lnTo>
                  <a:lnTo>
                    <a:pt x="19" y="199"/>
                  </a:lnTo>
                  <a:lnTo>
                    <a:pt x="15" y="196"/>
                  </a:lnTo>
                  <a:lnTo>
                    <a:pt x="10" y="194"/>
                  </a:lnTo>
                  <a:lnTo>
                    <a:pt x="9" y="191"/>
                  </a:lnTo>
                  <a:lnTo>
                    <a:pt x="8" y="190"/>
                  </a:lnTo>
                  <a:lnTo>
                    <a:pt x="6" y="183"/>
                  </a:lnTo>
                  <a:lnTo>
                    <a:pt x="6" y="177"/>
                  </a:lnTo>
                  <a:lnTo>
                    <a:pt x="6" y="169"/>
                  </a:lnTo>
                  <a:lnTo>
                    <a:pt x="6" y="164"/>
                  </a:lnTo>
                  <a:lnTo>
                    <a:pt x="5" y="158"/>
                  </a:lnTo>
                  <a:lnTo>
                    <a:pt x="0" y="150"/>
                  </a:lnTo>
                  <a:lnTo>
                    <a:pt x="0" y="145"/>
                  </a:lnTo>
                  <a:lnTo>
                    <a:pt x="0" y="140"/>
                  </a:lnTo>
                  <a:lnTo>
                    <a:pt x="2" y="137"/>
                  </a:lnTo>
                  <a:lnTo>
                    <a:pt x="6" y="133"/>
                  </a:lnTo>
                  <a:lnTo>
                    <a:pt x="9" y="129"/>
                  </a:lnTo>
                  <a:lnTo>
                    <a:pt x="13" y="124"/>
                  </a:lnTo>
                  <a:lnTo>
                    <a:pt x="16" y="120"/>
                  </a:lnTo>
                  <a:lnTo>
                    <a:pt x="19" y="117"/>
                  </a:lnTo>
                  <a:lnTo>
                    <a:pt x="22" y="113"/>
                  </a:lnTo>
                  <a:lnTo>
                    <a:pt x="24" y="105"/>
                  </a:lnTo>
                  <a:lnTo>
                    <a:pt x="25" y="99"/>
                  </a:lnTo>
                  <a:lnTo>
                    <a:pt x="25" y="94"/>
                  </a:lnTo>
                  <a:lnTo>
                    <a:pt x="24" y="88"/>
                  </a:lnTo>
                  <a:lnTo>
                    <a:pt x="22" y="82"/>
                  </a:lnTo>
                  <a:lnTo>
                    <a:pt x="22" y="75"/>
                  </a:lnTo>
                  <a:lnTo>
                    <a:pt x="19" y="70"/>
                  </a:lnTo>
                  <a:lnTo>
                    <a:pt x="18" y="66"/>
                  </a:lnTo>
                  <a:lnTo>
                    <a:pt x="15" y="60"/>
                  </a:lnTo>
                  <a:lnTo>
                    <a:pt x="15" y="54"/>
                  </a:lnTo>
                  <a:lnTo>
                    <a:pt x="13" y="50"/>
                  </a:lnTo>
                  <a:lnTo>
                    <a:pt x="12" y="44"/>
                  </a:lnTo>
                  <a:lnTo>
                    <a:pt x="13" y="38"/>
                  </a:lnTo>
                  <a:lnTo>
                    <a:pt x="15" y="34"/>
                  </a:lnTo>
                  <a:lnTo>
                    <a:pt x="19" y="29"/>
                  </a:lnTo>
                  <a:lnTo>
                    <a:pt x="22" y="25"/>
                  </a:lnTo>
                  <a:lnTo>
                    <a:pt x="27" y="24"/>
                  </a:lnTo>
                  <a:lnTo>
                    <a:pt x="31" y="21"/>
                  </a:lnTo>
                  <a:lnTo>
                    <a:pt x="35" y="18"/>
                  </a:lnTo>
                  <a:lnTo>
                    <a:pt x="40" y="16"/>
                  </a:lnTo>
                  <a:lnTo>
                    <a:pt x="44" y="13"/>
                  </a:lnTo>
                  <a:lnTo>
                    <a:pt x="48" y="10"/>
                  </a:lnTo>
                  <a:lnTo>
                    <a:pt x="53" y="7"/>
                  </a:lnTo>
                  <a:lnTo>
                    <a:pt x="57" y="6"/>
                  </a:lnTo>
                  <a:lnTo>
                    <a:pt x="63" y="5"/>
                  </a:lnTo>
                  <a:lnTo>
                    <a:pt x="69" y="5"/>
                  </a:lnTo>
                  <a:lnTo>
                    <a:pt x="73" y="3"/>
                  </a:lnTo>
                  <a:lnTo>
                    <a:pt x="80" y="2"/>
                  </a:lnTo>
                  <a:lnTo>
                    <a:pt x="85" y="2"/>
                  </a:lnTo>
                  <a:lnTo>
                    <a:pt x="91" y="0"/>
                  </a:lnTo>
                  <a:lnTo>
                    <a:pt x="95" y="2"/>
                  </a:lnTo>
                  <a:lnTo>
                    <a:pt x="101" y="2"/>
                  </a:lnTo>
                  <a:lnTo>
                    <a:pt x="105" y="2"/>
                  </a:lnTo>
                  <a:lnTo>
                    <a:pt x="111" y="2"/>
                  </a:lnTo>
                  <a:lnTo>
                    <a:pt x="117" y="2"/>
                  </a:lnTo>
                  <a:lnTo>
                    <a:pt x="123" y="2"/>
                  </a:lnTo>
                  <a:lnTo>
                    <a:pt x="127" y="3"/>
                  </a:lnTo>
                  <a:lnTo>
                    <a:pt x="133" y="5"/>
                  </a:lnTo>
                  <a:lnTo>
                    <a:pt x="139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40"/>
            <p:cNvSpPr>
              <a:spLocks/>
            </p:cNvSpPr>
            <p:nvPr/>
          </p:nvSpPr>
          <p:spPr bwMode="auto">
            <a:xfrm>
              <a:off x="1956" y="656"/>
              <a:ext cx="56" cy="27"/>
            </a:xfrm>
            <a:custGeom>
              <a:avLst/>
              <a:gdLst>
                <a:gd name="T0" fmla="*/ 23 w 111"/>
                <a:gd name="T1" fmla="*/ 4 h 54"/>
                <a:gd name="T2" fmla="*/ 20 w 111"/>
                <a:gd name="T3" fmla="*/ 3 h 54"/>
                <a:gd name="T4" fmla="*/ 18 w 111"/>
                <a:gd name="T5" fmla="*/ 3 h 54"/>
                <a:gd name="T6" fmla="*/ 16 w 111"/>
                <a:gd name="T7" fmla="*/ 5 h 54"/>
                <a:gd name="T8" fmla="*/ 14 w 111"/>
                <a:gd name="T9" fmla="*/ 6 h 54"/>
                <a:gd name="T10" fmla="*/ 16 w 111"/>
                <a:gd name="T11" fmla="*/ 8 h 54"/>
                <a:gd name="T12" fmla="*/ 19 w 111"/>
                <a:gd name="T13" fmla="*/ 10 h 54"/>
                <a:gd name="T14" fmla="*/ 22 w 111"/>
                <a:gd name="T15" fmla="*/ 11 h 54"/>
                <a:gd name="T16" fmla="*/ 24 w 111"/>
                <a:gd name="T17" fmla="*/ 15 h 54"/>
                <a:gd name="T18" fmla="*/ 26 w 111"/>
                <a:gd name="T19" fmla="*/ 17 h 54"/>
                <a:gd name="T20" fmla="*/ 29 w 111"/>
                <a:gd name="T21" fmla="*/ 17 h 54"/>
                <a:gd name="T22" fmla="*/ 33 w 111"/>
                <a:gd name="T23" fmla="*/ 17 h 54"/>
                <a:gd name="T24" fmla="*/ 35 w 111"/>
                <a:gd name="T25" fmla="*/ 17 h 54"/>
                <a:gd name="T26" fmla="*/ 41 w 111"/>
                <a:gd name="T27" fmla="*/ 16 h 54"/>
                <a:gd name="T28" fmla="*/ 45 w 111"/>
                <a:gd name="T29" fmla="*/ 17 h 54"/>
                <a:gd name="T30" fmla="*/ 50 w 111"/>
                <a:gd name="T31" fmla="*/ 18 h 54"/>
                <a:gd name="T32" fmla="*/ 55 w 111"/>
                <a:gd name="T33" fmla="*/ 18 h 54"/>
                <a:gd name="T34" fmla="*/ 55 w 111"/>
                <a:gd name="T35" fmla="*/ 20 h 54"/>
                <a:gd name="T36" fmla="*/ 55 w 111"/>
                <a:gd name="T37" fmla="*/ 21 h 54"/>
                <a:gd name="T38" fmla="*/ 54 w 111"/>
                <a:gd name="T39" fmla="*/ 23 h 54"/>
                <a:gd name="T40" fmla="*/ 52 w 111"/>
                <a:gd name="T41" fmla="*/ 23 h 54"/>
                <a:gd name="T42" fmla="*/ 50 w 111"/>
                <a:gd name="T43" fmla="*/ 23 h 54"/>
                <a:gd name="T44" fmla="*/ 48 w 111"/>
                <a:gd name="T45" fmla="*/ 23 h 54"/>
                <a:gd name="T46" fmla="*/ 46 w 111"/>
                <a:gd name="T47" fmla="*/ 23 h 54"/>
                <a:gd name="T48" fmla="*/ 43 w 111"/>
                <a:gd name="T49" fmla="*/ 24 h 54"/>
                <a:gd name="T50" fmla="*/ 41 w 111"/>
                <a:gd name="T51" fmla="*/ 24 h 54"/>
                <a:gd name="T52" fmla="*/ 39 w 111"/>
                <a:gd name="T53" fmla="*/ 25 h 54"/>
                <a:gd name="T54" fmla="*/ 38 w 111"/>
                <a:gd name="T55" fmla="*/ 25 h 54"/>
                <a:gd name="T56" fmla="*/ 37 w 111"/>
                <a:gd name="T57" fmla="*/ 25 h 54"/>
                <a:gd name="T58" fmla="*/ 35 w 111"/>
                <a:gd name="T59" fmla="*/ 26 h 54"/>
                <a:gd name="T60" fmla="*/ 33 w 111"/>
                <a:gd name="T61" fmla="*/ 27 h 54"/>
                <a:gd name="T62" fmla="*/ 27 w 111"/>
                <a:gd name="T63" fmla="*/ 27 h 54"/>
                <a:gd name="T64" fmla="*/ 22 w 111"/>
                <a:gd name="T65" fmla="*/ 27 h 54"/>
                <a:gd name="T66" fmla="*/ 16 w 111"/>
                <a:gd name="T67" fmla="*/ 26 h 54"/>
                <a:gd name="T68" fmla="*/ 11 w 111"/>
                <a:gd name="T69" fmla="*/ 25 h 54"/>
                <a:gd name="T70" fmla="*/ 7 w 111"/>
                <a:gd name="T71" fmla="*/ 23 h 54"/>
                <a:gd name="T72" fmla="*/ 4 w 111"/>
                <a:gd name="T73" fmla="*/ 20 h 54"/>
                <a:gd name="T74" fmla="*/ 1 w 111"/>
                <a:gd name="T75" fmla="*/ 16 h 54"/>
                <a:gd name="T76" fmla="*/ 1 w 111"/>
                <a:gd name="T77" fmla="*/ 13 h 54"/>
                <a:gd name="T78" fmla="*/ 1 w 111"/>
                <a:gd name="T79" fmla="*/ 13 h 54"/>
                <a:gd name="T80" fmla="*/ 1 w 111"/>
                <a:gd name="T81" fmla="*/ 10 h 54"/>
                <a:gd name="T82" fmla="*/ 1 w 111"/>
                <a:gd name="T83" fmla="*/ 10 h 54"/>
                <a:gd name="T84" fmla="*/ 2 w 111"/>
                <a:gd name="T85" fmla="*/ 8 h 54"/>
                <a:gd name="T86" fmla="*/ 5 w 111"/>
                <a:gd name="T87" fmla="*/ 5 h 54"/>
                <a:gd name="T88" fmla="*/ 8 w 111"/>
                <a:gd name="T89" fmla="*/ 2 h 54"/>
                <a:gd name="T90" fmla="*/ 11 w 111"/>
                <a:gd name="T91" fmla="*/ 1 h 54"/>
                <a:gd name="T92" fmla="*/ 14 w 111"/>
                <a:gd name="T93" fmla="*/ 0 h 54"/>
                <a:gd name="T94" fmla="*/ 17 w 111"/>
                <a:gd name="T95" fmla="*/ 0 h 54"/>
                <a:gd name="T96" fmla="*/ 20 w 111"/>
                <a:gd name="T97" fmla="*/ 0 h 54"/>
                <a:gd name="T98" fmla="*/ 22 w 111"/>
                <a:gd name="T99" fmla="*/ 1 h 5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1"/>
                <a:gd name="T151" fmla="*/ 0 h 54"/>
                <a:gd name="T152" fmla="*/ 111 w 111"/>
                <a:gd name="T153" fmla="*/ 54 h 5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1" h="54">
                  <a:moveTo>
                    <a:pt x="46" y="3"/>
                  </a:moveTo>
                  <a:lnTo>
                    <a:pt x="46" y="7"/>
                  </a:lnTo>
                  <a:lnTo>
                    <a:pt x="43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5" y="6"/>
                  </a:lnTo>
                  <a:lnTo>
                    <a:pt x="32" y="7"/>
                  </a:lnTo>
                  <a:lnTo>
                    <a:pt x="31" y="9"/>
                  </a:lnTo>
                  <a:lnTo>
                    <a:pt x="28" y="9"/>
                  </a:lnTo>
                  <a:lnTo>
                    <a:pt x="27" y="12"/>
                  </a:lnTo>
                  <a:lnTo>
                    <a:pt x="28" y="15"/>
                  </a:lnTo>
                  <a:lnTo>
                    <a:pt x="31" y="16"/>
                  </a:lnTo>
                  <a:lnTo>
                    <a:pt x="35" y="17"/>
                  </a:lnTo>
                  <a:lnTo>
                    <a:pt x="38" y="19"/>
                  </a:lnTo>
                  <a:lnTo>
                    <a:pt x="41" y="20"/>
                  </a:lnTo>
                  <a:lnTo>
                    <a:pt x="43" y="22"/>
                  </a:lnTo>
                  <a:lnTo>
                    <a:pt x="46" y="25"/>
                  </a:lnTo>
                  <a:lnTo>
                    <a:pt x="47" y="29"/>
                  </a:lnTo>
                  <a:lnTo>
                    <a:pt x="49" y="32"/>
                  </a:lnTo>
                  <a:lnTo>
                    <a:pt x="51" y="34"/>
                  </a:lnTo>
                  <a:lnTo>
                    <a:pt x="54" y="34"/>
                  </a:lnTo>
                  <a:lnTo>
                    <a:pt x="57" y="34"/>
                  </a:lnTo>
                  <a:lnTo>
                    <a:pt x="60" y="34"/>
                  </a:lnTo>
                  <a:lnTo>
                    <a:pt x="65" y="34"/>
                  </a:lnTo>
                  <a:lnTo>
                    <a:pt x="67" y="34"/>
                  </a:lnTo>
                  <a:lnTo>
                    <a:pt x="70" y="34"/>
                  </a:lnTo>
                  <a:lnTo>
                    <a:pt x="75" y="32"/>
                  </a:lnTo>
                  <a:lnTo>
                    <a:pt x="81" y="32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4" y="34"/>
                  </a:lnTo>
                  <a:lnTo>
                    <a:pt x="100" y="35"/>
                  </a:lnTo>
                  <a:lnTo>
                    <a:pt x="104" y="36"/>
                  </a:lnTo>
                  <a:lnTo>
                    <a:pt x="110" y="36"/>
                  </a:lnTo>
                  <a:lnTo>
                    <a:pt x="110" y="38"/>
                  </a:lnTo>
                  <a:lnTo>
                    <a:pt x="110" y="39"/>
                  </a:lnTo>
                  <a:lnTo>
                    <a:pt x="111" y="41"/>
                  </a:lnTo>
                  <a:lnTo>
                    <a:pt x="110" y="42"/>
                  </a:lnTo>
                  <a:lnTo>
                    <a:pt x="110" y="45"/>
                  </a:lnTo>
                  <a:lnTo>
                    <a:pt x="108" y="45"/>
                  </a:lnTo>
                  <a:lnTo>
                    <a:pt x="105" y="45"/>
                  </a:lnTo>
                  <a:lnTo>
                    <a:pt x="104" y="45"/>
                  </a:lnTo>
                  <a:lnTo>
                    <a:pt x="101" y="45"/>
                  </a:lnTo>
                  <a:lnTo>
                    <a:pt x="100" y="45"/>
                  </a:lnTo>
                  <a:lnTo>
                    <a:pt x="97" y="45"/>
                  </a:lnTo>
                  <a:lnTo>
                    <a:pt x="95" y="45"/>
                  </a:lnTo>
                  <a:lnTo>
                    <a:pt x="92" y="45"/>
                  </a:lnTo>
                  <a:lnTo>
                    <a:pt x="91" y="45"/>
                  </a:lnTo>
                  <a:lnTo>
                    <a:pt x="89" y="47"/>
                  </a:lnTo>
                  <a:lnTo>
                    <a:pt x="85" y="47"/>
                  </a:lnTo>
                  <a:lnTo>
                    <a:pt x="84" y="48"/>
                  </a:lnTo>
                  <a:lnTo>
                    <a:pt x="81" y="48"/>
                  </a:lnTo>
                  <a:lnTo>
                    <a:pt x="79" y="50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5" y="50"/>
                  </a:lnTo>
                  <a:lnTo>
                    <a:pt x="73" y="50"/>
                  </a:lnTo>
                  <a:lnTo>
                    <a:pt x="72" y="51"/>
                  </a:lnTo>
                  <a:lnTo>
                    <a:pt x="70" y="51"/>
                  </a:lnTo>
                  <a:lnTo>
                    <a:pt x="69" y="51"/>
                  </a:lnTo>
                  <a:lnTo>
                    <a:pt x="65" y="54"/>
                  </a:lnTo>
                  <a:lnTo>
                    <a:pt x="59" y="54"/>
                  </a:lnTo>
                  <a:lnTo>
                    <a:pt x="53" y="54"/>
                  </a:lnTo>
                  <a:lnTo>
                    <a:pt x="49" y="54"/>
                  </a:lnTo>
                  <a:lnTo>
                    <a:pt x="43" y="54"/>
                  </a:lnTo>
                  <a:lnTo>
                    <a:pt x="38" y="53"/>
                  </a:lnTo>
                  <a:lnTo>
                    <a:pt x="32" y="51"/>
                  </a:lnTo>
                  <a:lnTo>
                    <a:pt x="27" y="51"/>
                  </a:lnTo>
                  <a:lnTo>
                    <a:pt x="22" y="50"/>
                  </a:lnTo>
                  <a:lnTo>
                    <a:pt x="18" y="47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8" y="39"/>
                  </a:lnTo>
                  <a:lnTo>
                    <a:pt x="5" y="36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2" y="25"/>
                  </a:lnTo>
                  <a:lnTo>
                    <a:pt x="2" y="23"/>
                  </a:lnTo>
                  <a:lnTo>
                    <a:pt x="2" y="20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3" y="15"/>
                  </a:lnTo>
                  <a:lnTo>
                    <a:pt x="6" y="12"/>
                  </a:lnTo>
                  <a:lnTo>
                    <a:pt x="9" y="9"/>
                  </a:lnTo>
                  <a:lnTo>
                    <a:pt x="12" y="7"/>
                  </a:lnTo>
                  <a:lnTo>
                    <a:pt x="15" y="4"/>
                  </a:lnTo>
                  <a:lnTo>
                    <a:pt x="18" y="4"/>
                  </a:lnTo>
                  <a:lnTo>
                    <a:pt x="22" y="1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1" y="0"/>
                  </a:lnTo>
                  <a:lnTo>
                    <a:pt x="43" y="1"/>
                  </a:lnTo>
                  <a:lnTo>
                    <a:pt x="46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41"/>
            <p:cNvSpPr>
              <a:spLocks/>
            </p:cNvSpPr>
            <p:nvPr/>
          </p:nvSpPr>
          <p:spPr bwMode="auto">
            <a:xfrm>
              <a:off x="2023" y="649"/>
              <a:ext cx="81" cy="74"/>
            </a:xfrm>
            <a:custGeom>
              <a:avLst/>
              <a:gdLst>
                <a:gd name="T0" fmla="*/ 76 w 163"/>
                <a:gd name="T1" fmla="*/ 3 h 148"/>
                <a:gd name="T2" fmla="*/ 75 w 163"/>
                <a:gd name="T3" fmla="*/ 6 h 148"/>
                <a:gd name="T4" fmla="*/ 74 w 163"/>
                <a:gd name="T5" fmla="*/ 10 h 148"/>
                <a:gd name="T6" fmla="*/ 73 w 163"/>
                <a:gd name="T7" fmla="*/ 13 h 148"/>
                <a:gd name="T8" fmla="*/ 74 w 163"/>
                <a:gd name="T9" fmla="*/ 17 h 148"/>
                <a:gd name="T10" fmla="*/ 76 w 163"/>
                <a:gd name="T11" fmla="*/ 22 h 148"/>
                <a:gd name="T12" fmla="*/ 79 w 163"/>
                <a:gd name="T13" fmla="*/ 27 h 148"/>
                <a:gd name="T14" fmla="*/ 81 w 163"/>
                <a:gd name="T15" fmla="*/ 33 h 148"/>
                <a:gd name="T16" fmla="*/ 81 w 163"/>
                <a:gd name="T17" fmla="*/ 39 h 148"/>
                <a:gd name="T18" fmla="*/ 80 w 163"/>
                <a:gd name="T19" fmla="*/ 45 h 148"/>
                <a:gd name="T20" fmla="*/ 78 w 163"/>
                <a:gd name="T21" fmla="*/ 51 h 148"/>
                <a:gd name="T22" fmla="*/ 75 w 163"/>
                <a:gd name="T23" fmla="*/ 56 h 148"/>
                <a:gd name="T24" fmla="*/ 71 w 163"/>
                <a:gd name="T25" fmla="*/ 60 h 148"/>
                <a:gd name="T26" fmla="*/ 68 w 163"/>
                <a:gd name="T27" fmla="*/ 64 h 148"/>
                <a:gd name="T28" fmla="*/ 63 w 163"/>
                <a:gd name="T29" fmla="*/ 66 h 148"/>
                <a:gd name="T30" fmla="*/ 59 w 163"/>
                <a:gd name="T31" fmla="*/ 68 h 148"/>
                <a:gd name="T32" fmla="*/ 51 w 163"/>
                <a:gd name="T33" fmla="*/ 70 h 148"/>
                <a:gd name="T34" fmla="*/ 40 w 163"/>
                <a:gd name="T35" fmla="*/ 72 h 148"/>
                <a:gd name="T36" fmla="*/ 30 w 163"/>
                <a:gd name="T37" fmla="*/ 74 h 148"/>
                <a:gd name="T38" fmla="*/ 18 w 163"/>
                <a:gd name="T39" fmla="*/ 74 h 148"/>
                <a:gd name="T40" fmla="*/ 12 w 163"/>
                <a:gd name="T41" fmla="*/ 73 h 148"/>
                <a:gd name="T42" fmla="*/ 11 w 163"/>
                <a:gd name="T43" fmla="*/ 73 h 148"/>
                <a:gd name="T44" fmla="*/ 8 w 163"/>
                <a:gd name="T45" fmla="*/ 73 h 148"/>
                <a:gd name="T46" fmla="*/ 6 w 163"/>
                <a:gd name="T47" fmla="*/ 72 h 148"/>
                <a:gd name="T48" fmla="*/ 3 w 163"/>
                <a:gd name="T49" fmla="*/ 70 h 148"/>
                <a:gd name="T50" fmla="*/ 2 w 163"/>
                <a:gd name="T51" fmla="*/ 68 h 148"/>
                <a:gd name="T52" fmla="*/ 1 w 163"/>
                <a:gd name="T53" fmla="*/ 64 h 148"/>
                <a:gd name="T54" fmla="*/ 0 w 163"/>
                <a:gd name="T55" fmla="*/ 61 h 148"/>
                <a:gd name="T56" fmla="*/ 1 w 163"/>
                <a:gd name="T57" fmla="*/ 57 h 148"/>
                <a:gd name="T58" fmla="*/ 1 w 163"/>
                <a:gd name="T59" fmla="*/ 55 h 148"/>
                <a:gd name="T60" fmla="*/ 3 w 163"/>
                <a:gd name="T61" fmla="*/ 54 h 148"/>
                <a:gd name="T62" fmla="*/ 5 w 163"/>
                <a:gd name="T63" fmla="*/ 53 h 148"/>
                <a:gd name="T64" fmla="*/ 6 w 163"/>
                <a:gd name="T65" fmla="*/ 53 h 148"/>
                <a:gd name="T66" fmla="*/ 11 w 163"/>
                <a:gd name="T67" fmla="*/ 52 h 148"/>
                <a:gd name="T68" fmla="*/ 22 w 163"/>
                <a:gd name="T69" fmla="*/ 49 h 148"/>
                <a:gd name="T70" fmla="*/ 33 w 163"/>
                <a:gd name="T71" fmla="*/ 46 h 148"/>
                <a:gd name="T72" fmla="*/ 42 w 163"/>
                <a:gd name="T73" fmla="*/ 43 h 148"/>
                <a:gd name="T74" fmla="*/ 49 w 163"/>
                <a:gd name="T75" fmla="*/ 39 h 148"/>
                <a:gd name="T76" fmla="*/ 52 w 163"/>
                <a:gd name="T77" fmla="*/ 35 h 148"/>
                <a:gd name="T78" fmla="*/ 52 w 163"/>
                <a:gd name="T79" fmla="*/ 30 h 148"/>
                <a:gd name="T80" fmla="*/ 52 w 163"/>
                <a:gd name="T81" fmla="*/ 25 h 148"/>
                <a:gd name="T82" fmla="*/ 53 w 163"/>
                <a:gd name="T83" fmla="*/ 20 h 148"/>
                <a:gd name="T84" fmla="*/ 56 w 163"/>
                <a:gd name="T85" fmla="*/ 16 h 148"/>
                <a:gd name="T86" fmla="*/ 59 w 163"/>
                <a:gd name="T87" fmla="*/ 12 h 148"/>
                <a:gd name="T88" fmla="*/ 62 w 163"/>
                <a:gd name="T89" fmla="*/ 9 h 148"/>
                <a:gd name="T90" fmla="*/ 65 w 163"/>
                <a:gd name="T91" fmla="*/ 6 h 148"/>
                <a:gd name="T92" fmla="*/ 67 w 163"/>
                <a:gd name="T93" fmla="*/ 5 h 148"/>
                <a:gd name="T94" fmla="*/ 69 w 163"/>
                <a:gd name="T95" fmla="*/ 3 h 148"/>
                <a:gd name="T96" fmla="*/ 71 w 163"/>
                <a:gd name="T97" fmla="*/ 2 h 148"/>
                <a:gd name="T98" fmla="*/ 73 w 163"/>
                <a:gd name="T99" fmla="*/ 1 h 148"/>
                <a:gd name="T100" fmla="*/ 73 w 163"/>
                <a:gd name="T101" fmla="*/ 0 h 148"/>
                <a:gd name="T102" fmla="*/ 75 w 163"/>
                <a:gd name="T103" fmla="*/ 1 h 14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3"/>
                <a:gd name="T157" fmla="*/ 0 h 148"/>
                <a:gd name="T158" fmla="*/ 163 w 163"/>
                <a:gd name="T159" fmla="*/ 148 h 14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3" h="148">
                  <a:moveTo>
                    <a:pt x="150" y="2"/>
                  </a:moveTo>
                  <a:lnTo>
                    <a:pt x="152" y="5"/>
                  </a:lnTo>
                  <a:lnTo>
                    <a:pt x="150" y="8"/>
                  </a:lnTo>
                  <a:lnTo>
                    <a:pt x="150" y="12"/>
                  </a:lnTo>
                  <a:lnTo>
                    <a:pt x="150" y="15"/>
                  </a:lnTo>
                  <a:lnTo>
                    <a:pt x="149" y="19"/>
                  </a:lnTo>
                  <a:lnTo>
                    <a:pt x="147" y="22"/>
                  </a:lnTo>
                  <a:lnTo>
                    <a:pt x="147" y="25"/>
                  </a:lnTo>
                  <a:lnTo>
                    <a:pt x="149" y="28"/>
                  </a:lnTo>
                  <a:lnTo>
                    <a:pt x="149" y="34"/>
                  </a:lnTo>
                  <a:lnTo>
                    <a:pt x="150" y="40"/>
                  </a:lnTo>
                  <a:lnTo>
                    <a:pt x="153" y="44"/>
                  </a:lnTo>
                  <a:lnTo>
                    <a:pt x="155" y="50"/>
                  </a:lnTo>
                  <a:lnTo>
                    <a:pt x="159" y="54"/>
                  </a:lnTo>
                  <a:lnTo>
                    <a:pt x="161" y="60"/>
                  </a:lnTo>
                  <a:lnTo>
                    <a:pt x="162" y="66"/>
                  </a:lnTo>
                  <a:lnTo>
                    <a:pt x="163" y="72"/>
                  </a:lnTo>
                  <a:lnTo>
                    <a:pt x="163" y="78"/>
                  </a:lnTo>
                  <a:lnTo>
                    <a:pt x="163" y="84"/>
                  </a:lnTo>
                  <a:lnTo>
                    <a:pt x="161" y="89"/>
                  </a:lnTo>
                  <a:lnTo>
                    <a:pt x="159" y="95"/>
                  </a:lnTo>
                  <a:lnTo>
                    <a:pt x="156" y="101"/>
                  </a:lnTo>
                  <a:lnTo>
                    <a:pt x="153" y="105"/>
                  </a:lnTo>
                  <a:lnTo>
                    <a:pt x="150" y="111"/>
                  </a:lnTo>
                  <a:lnTo>
                    <a:pt x="147" y="116"/>
                  </a:lnTo>
                  <a:lnTo>
                    <a:pt x="143" y="120"/>
                  </a:lnTo>
                  <a:lnTo>
                    <a:pt x="139" y="123"/>
                  </a:lnTo>
                  <a:lnTo>
                    <a:pt x="136" y="127"/>
                  </a:lnTo>
                  <a:lnTo>
                    <a:pt x="131" y="130"/>
                  </a:lnTo>
                  <a:lnTo>
                    <a:pt x="127" y="132"/>
                  </a:lnTo>
                  <a:lnTo>
                    <a:pt x="123" y="135"/>
                  </a:lnTo>
                  <a:lnTo>
                    <a:pt x="118" y="135"/>
                  </a:lnTo>
                  <a:lnTo>
                    <a:pt x="112" y="136"/>
                  </a:lnTo>
                  <a:lnTo>
                    <a:pt x="102" y="139"/>
                  </a:lnTo>
                  <a:lnTo>
                    <a:pt x="92" y="140"/>
                  </a:lnTo>
                  <a:lnTo>
                    <a:pt x="80" y="143"/>
                  </a:lnTo>
                  <a:lnTo>
                    <a:pt x="70" y="145"/>
                  </a:lnTo>
                  <a:lnTo>
                    <a:pt x="60" y="148"/>
                  </a:lnTo>
                  <a:lnTo>
                    <a:pt x="48" y="148"/>
                  </a:lnTo>
                  <a:lnTo>
                    <a:pt x="37" y="148"/>
                  </a:lnTo>
                  <a:lnTo>
                    <a:pt x="26" y="148"/>
                  </a:lnTo>
                  <a:lnTo>
                    <a:pt x="25" y="146"/>
                  </a:lnTo>
                  <a:lnTo>
                    <a:pt x="23" y="148"/>
                  </a:lnTo>
                  <a:lnTo>
                    <a:pt x="22" y="146"/>
                  </a:lnTo>
                  <a:lnTo>
                    <a:pt x="19" y="145"/>
                  </a:lnTo>
                  <a:lnTo>
                    <a:pt x="16" y="145"/>
                  </a:lnTo>
                  <a:lnTo>
                    <a:pt x="13" y="143"/>
                  </a:lnTo>
                  <a:lnTo>
                    <a:pt x="12" y="143"/>
                  </a:lnTo>
                  <a:lnTo>
                    <a:pt x="10" y="143"/>
                  </a:lnTo>
                  <a:lnTo>
                    <a:pt x="7" y="140"/>
                  </a:lnTo>
                  <a:lnTo>
                    <a:pt x="6" y="139"/>
                  </a:lnTo>
                  <a:lnTo>
                    <a:pt x="4" y="135"/>
                  </a:lnTo>
                  <a:lnTo>
                    <a:pt x="3" y="132"/>
                  </a:lnTo>
                  <a:lnTo>
                    <a:pt x="2" y="127"/>
                  </a:lnTo>
                  <a:lnTo>
                    <a:pt x="2" y="124"/>
                  </a:lnTo>
                  <a:lnTo>
                    <a:pt x="0" y="122"/>
                  </a:lnTo>
                  <a:lnTo>
                    <a:pt x="0" y="119"/>
                  </a:lnTo>
                  <a:lnTo>
                    <a:pt x="2" y="114"/>
                  </a:lnTo>
                  <a:lnTo>
                    <a:pt x="3" y="111"/>
                  </a:lnTo>
                  <a:lnTo>
                    <a:pt x="3" y="110"/>
                  </a:lnTo>
                  <a:lnTo>
                    <a:pt x="4" y="108"/>
                  </a:lnTo>
                  <a:lnTo>
                    <a:pt x="6" y="108"/>
                  </a:lnTo>
                  <a:lnTo>
                    <a:pt x="7" y="107"/>
                  </a:lnTo>
                  <a:lnTo>
                    <a:pt x="10" y="105"/>
                  </a:lnTo>
                  <a:lnTo>
                    <a:pt x="12" y="105"/>
                  </a:lnTo>
                  <a:lnTo>
                    <a:pt x="13" y="104"/>
                  </a:lnTo>
                  <a:lnTo>
                    <a:pt x="23" y="103"/>
                  </a:lnTo>
                  <a:lnTo>
                    <a:pt x="34" y="98"/>
                  </a:lnTo>
                  <a:lnTo>
                    <a:pt x="44" y="97"/>
                  </a:lnTo>
                  <a:lnTo>
                    <a:pt x="56" y="94"/>
                  </a:lnTo>
                  <a:lnTo>
                    <a:pt x="66" y="92"/>
                  </a:lnTo>
                  <a:lnTo>
                    <a:pt x="76" y="89"/>
                  </a:lnTo>
                  <a:lnTo>
                    <a:pt x="85" y="85"/>
                  </a:lnTo>
                  <a:lnTo>
                    <a:pt x="93" y="81"/>
                  </a:lnTo>
                  <a:lnTo>
                    <a:pt x="98" y="78"/>
                  </a:lnTo>
                  <a:lnTo>
                    <a:pt x="101" y="73"/>
                  </a:lnTo>
                  <a:lnTo>
                    <a:pt x="104" y="69"/>
                  </a:lnTo>
                  <a:lnTo>
                    <a:pt x="105" y="65"/>
                  </a:lnTo>
                  <a:lnTo>
                    <a:pt x="105" y="60"/>
                  </a:lnTo>
                  <a:lnTo>
                    <a:pt x="107" y="54"/>
                  </a:lnTo>
                  <a:lnTo>
                    <a:pt x="105" y="50"/>
                  </a:lnTo>
                  <a:lnTo>
                    <a:pt x="105" y="44"/>
                  </a:lnTo>
                  <a:lnTo>
                    <a:pt x="107" y="40"/>
                  </a:lnTo>
                  <a:lnTo>
                    <a:pt x="109" y="35"/>
                  </a:lnTo>
                  <a:lnTo>
                    <a:pt x="112" y="31"/>
                  </a:lnTo>
                  <a:lnTo>
                    <a:pt x="114" y="28"/>
                  </a:lnTo>
                  <a:lnTo>
                    <a:pt x="118" y="24"/>
                  </a:lnTo>
                  <a:lnTo>
                    <a:pt x="121" y="21"/>
                  </a:lnTo>
                  <a:lnTo>
                    <a:pt x="124" y="18"/>
                  </a:lnTo>
                  <a:lnTo>
                    <a:pt x="127" y="14"/>
                  </a:lnTo>
                  <a:lnTo>
                    <a:pt x="130" y="12"/>
                  </a:lnTo>
                  <a:lnTo>
                    <a:pt x="131" y="11"/>
                  </a:lnTo>
                  <a:lnTo>
                    <a:pt x="134" y="9"/>
                  </a:lnTo>
                  <a:lnTo>
                    <a:pt x="136" y="6"/>
                  </a:lnTo>
                  <a:lnTo>
                    <a:pt x="139" y="6"/>
                  </a:lnTo>
                  <a:lnTo>
                    <a:pt x="140" y="5"/>
                  </a:lnTo>
                  <a:lnTo>
                    <a:pt x="143" y="3"/>
                  </a:lnTo>
                  <a:lnTo>
                    <a:pt x="146" y="2"/>
                  </a:lnTo>
                  <a:lnTo>
                    <a:pt x="147" y="2"/>
                  </a:lnTo>
                  <a:lnTo>
                    <a:pt x="147" y="0"/>
                  </a:lnTo>
                  <a:lnTo>
                    <a:pt x="149" y="2"/>
                  </a:lnTo>
                  <a:lnTo>
                    <a:pt x="15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42"/>
            <p:cNvSpPr>
              <a:spLocks/>
            </p:cNvSpPr>
            <p:nvPr/>
          </p:nvSpPr>
          <p:spPr bwMode="auto">
            <a:xfrm>
              <a:off x="1922" y="669"/>
              <a:ext cx="95" cy="52"/>
            </a:xfrm>
            <a:custGeom>
              <a:avLst/>
              <a:gdLst>
                <a:gd name="T0" fmla="*/ 21 w 189"/>
                <a:gd name="T1" fmla="*/ 4 h 105"/>
                <a:gd name="T2" fmla="*/ 23 w 189"/>
                <a:gd name="T3" fmla="*/ 5 h 105"/>
                <a:gd name="T4" fmla="*/ 24 w 189"/>
                <a:gd name="T5" fmla="*/ 5 h 105"/>
                <a:gd name="T6" fmla="*/ 26 w 189"/>
                <a:gd name="T7" fmla="*/ 7 h 105"/>
                <a:gd name="T8" fmla="*/ 28 w 189"/>
                <a:gd name="T9" fmla="*/ 8 h 105"/>
                <a:gd name="T10" fmla="*/ 30 w 189"/>
                <a:gd name="T11" fmla="*/ 10 h 105"/>
                <a:gd name="T12" fmla="*/ 32 w 189"/>
                <a:gd name="T13" fmla="*/ 11 h 105"/>
                <a:gd name="T14" fmla="*/ 34 w 189"/>
                <a:gd name="T15" fmla="*/ 12 h 105"/>
                <a:gd name="T16" fmla="*/ 37 w 189"/>
                <a:gd name="T17" fmla="*/ 14 h 105"/>
                <a:gd name="T18" fmla="*/ 40 w 189"/>
                <a:gd name="T19" fmla="*/ 16 h 105"/>
                <a:gd name="T20" fmla="*/ 45 w 189"/>
                <a:gd name="T21" fmla="*/ 17 h 105"/>
                <a:gd name="T22" fmla="*/ 53 w 189"/>
                <a:gd name="T23" fmla="*/ 16 h 105"/>
                <a:gd name="T24" fmla="*/ 60 w 189"/>
                <a:gd name="T25" fmla="*/ 18 h 105"/>
                <a:gd name="T26" fmla="*/ 66 w 189"/>
                <a:gd name="T27" fmla="*/ 22 h 105"/>
                <a:gd name="T28" fmla="*/ 72 w 189"/>
                <a:gd name="T29" fmla="*/ 24 h 105"/>
                <a:gd name="T30" fmla="*/ 77 w 189"/>
                <a:gd name="T31" fmla="*/ 27 h 105"/>
                <a:gd name="T32" fmla="*/ 83 w 189"/>
                <a:gd name="T33" fmla="*/ 30 h 105"/>
                <a:gd name="T34" fmla="*/ 88 w 189"/>
                <a:gd name="T35" fmla="*/ 32 h 105"/>
                <a:gd name="T36" fmla="*/ 91 w 189"/>
                <a:gd name="T37" fmla="*/ 35 h 105"/>
                <a:gd name="T38" fmla="*/ 94 w 189"/>
                <a:gd name="T39" fmla="*/ 40 h 105"/>
                <a:gd name="T40" fmla="*/ 95 w 189"/>
                <a:gd name="T41" fmla="*/ 44 h 105"/>
                <a:gd name="T42" fmla="*/ 95 w 189"/>
                <a:gd name="T43" fmla="*/ 47 h 105"/>
                <a:gd name="T44" fmla="*/ 94 w 189"/>
                <a:gd name="T45" fmla="*/ 47 h 105"/>
                <a:gd name="T46" fmla="*/ 93 w 189"/>
                <a:gd name="T47" fmla="*/ 47 h 105"/>
                <a:gd name="T48" fmla="*/ 91 w 189"/>
                <a:gd name="T49" fmla="*/ 47 h 105"/>
                <a:gd name="T50" fmla="*/ 89 w 189"/>
                <a:gd name="T51" fmla="*/ 46 h 105"/>
                <a:gd name="T52" fmla="*/ 87 w 189"/>
                <a:gd name="T53" fmla="*/ 45 h 105"/>
                <a:gd name="T54" fmla="*/ 85 w 189"/>
                <a:gd name="T55" fmla="*/ 45 h 105"/>
                <a:gd name="T56" fmla="*/ 83 w 189"/>
                <a:gd name="T57" fmla="*/ 43 h 105"/>
                <a:gd name="T58" fmla="*/ 77 w 189"/>
                <a:gd name="T59" fmla="*/ 44 h 105"/>
                <a:gd name="T60" fmla="*/ 71 w 189"/>
                <a:gd name="T61" fmla="*/ 47 h 105"/>
                <a:gd name="T62" fmla="*/ 64 w 189"/>
                <a:gd name="T63" fmla="*/ 50 h 105"/>
                <a:gd name="T64" fmla="*/ 57 w 189"/>
                <a:gd name="T65" fmla="*/ 52 h 105"/>
                <a:gd name="T66" fmla="*/ 50 w 189"/>
                <a:gd name="T67" fmla="*/ 51 h 105"/>
                <a:gd name="T68" fmla="*/ 43 w 189"/>
                <a:gd name="T69" fmla="*/ 51 h 105"/>
                <a:gd name="T70" fmla="*/ 37 w 189"/>
                <a:gd name="T71" fmla="*/ 50 h 105"/>
                <a:gd name="T72" fmla="*/ 31 w 189"/>
                <a:gd name="T73" fmla="*/ 49 h 105"/>
                <a:gd name="T74" fmla="*/ 29 w 189"/>
                <a:gd name="T75" fmla="*/ 49 h 105"/>
                <a:gd name="T76" fmla="*/ 28 w 189"/>
                <a:gd name="T77" fmla="*/ 48 h 105"/>
                <a:gd name="T78" fmla="*/ 27 w 189"/>
                <a:gd name="T79" fmla="*/ 47 h 105"/>
                <a:gd name="T80" fmla="*/ 24 w 189"/>
                <a:gd name="T81" fmla="*/ 47 h 105"/>
                <a:gd name="T82" fmla="*/ 18 w 189"/>
                <a:gd name="T83" fmla="*/ 45 h 105"/>
                <a:gd name="T84" fmla="*/ 13 w 189"/>
                <a:gd name="T85" fmla="*/ 41 h 105"/>
                <a:gd name="T86" fmla="*/ 8 w 189"/>
                <a:gd name="T87" fmla="*/ 37 h 105"/>
                <a:gd name="T88" fmla="*/ 5 w 189"/>
                <a:gd name="T89" fmla="*/ 32 h 105"/>
                <a:gd name="T90" fmla="*/ 3 w 189"/>
                <a:gd name="T91" fmla="*/ 27 h 105"/>
                <a:gd name="T92" fmla="*/ 2 w 189"/>
                <a:gd name="T93" fmla="*/ 20 h 105"/>
                <a:gd name="T94" fmla="*/ 1 w 189"/>
                <a:gd name="T95" fmla="*/ 14 h 105"/>
                <a:gd name="T96" fmla="*/ 1 w 189"/>
                <a:gd name="T97" fmla="*/ 10 h 105"/>
                <a:gd name="T98" fmla="*/ 2 w 189"/>
                <a:gd name="T99" fmla="*/ 8 h 105"/>
                <a:gd name="T100" fmla="*/ 4 w 189"/>
                <a:gd name="T101" fmla="*/ 5 h 105"/>
                <a:gd name="T102" fmla="*/ 5 w 189"/>
                <a:gd name="T103" fmla="*/ 2 h 105"/>
                <a:gd name="T104" fmla="*/ 6 w 189"/>
                <a:gd name="T105" fmla="*/ 0 h 105"/>
                <a:gd name="T106" fmla="*/ 7 w 189"/>
                <a:gd name="T107" fmla="*/ 0 h 105"/>
                <a:gd name="T108" fmla="*/ 8 w 189"/>
                <a:gd name="T109" fmla="*/ 0 h 105"/>
                <a:gd name="T110" fmla="*/ 10 w 189"/>
                <a:gd name="T111" fmla="*/ 1 h 105"/>
                <a:gd name="T112" fmla="*/ 13 w 189"/>
                <a:gd name="T113" fmla="*/ 1 h 105"/>
                <a:gd name="T114" fmla="*/ 16 w 189"/>
                <a:gd name="T115" fmla="*/ 1 h 105"/>
                <a:gd name="T116" fmla="*/ 18 w 189"/>
                <a:gd name="T117" fmla="*/ 2 h 10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89"/>
                <a:gd name="T178" fmla="*/ 0 h 105"/>
                <a:gd name="T179" fmla="*/ 189 w 189"/>
                <a:gd name="T180" fmla="*/ 105 h 10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89" h="105">
                  <a:moveTo>
                    <a:pt x="38" y="7"/>
                  </a:moveTo>
                  <a:lnTo>
                    <a:pt x="41" y="9"/>
                  </a:lnTo>
                  <a:lnTo>
                    <a:pt x="42" y="9"/>
                  </a:lnTo>
                  <a:lnTo>
                    <a:pt x="45" y="10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49" y="13"/>
                  </a:lnTo>
                  <a:lnTo>
                    <a:pt x="51" y="14"/>
                  </a:lnTo>
                  <a:lnTo>
                    <a:pt x="54" y="16"/>
                  </a:lnTo>
                  <a:lnTo>
                    <a:pt x="55" y="17"/>
                  </a:lnTo>
                  <a:lnTo>
                    <a:pt x="57" y="19"/>
                  </a:lnTo>
                  <a:lnTo>
                    <a:pt x="60" y="20"/>
                  </a:lnTo>
                  <a:lnTo>
                    <a:pt x="61" y="22"/>
                  </a:lnTo>
                  <a:lnTo>
                    <a:pt x="64" y="23"/>
                  </a:lnTo>
                  <a:lnTo>
                    <a:pt x="65" y="25"/>
                  </a:lnTo>
                  <a:lnTo>
                    <a:pt x="68" y="25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32"/>
                  </a:lnTo>
                  <a:lnTo>
                    <a:pt x="80" y="33"/>
                  </a:lnTo>
                  <a:lnTo>
                    <a:pt x="83" y="33"/>
                  </a:lnTo>
                  <a:lnTo>
                    <a:pt x="90" y="35"/>
                  </a:lnTo>
                  <a:lnTo>
                    <a:pt x="98" y="33"/>
                  </a:lnTo>
                  <a:lnTo>
                    <a:pt x="105" y="33"/>
                  </a:lnTo>
                  <a:lnTo>
                    <a:pt x="112" y="33"/>
                  </a:lnTo>
                  <a:lnTo>
                    <a:pt x="119" y="36"/>
                  </a:lnTo>
                  <a:lnTo>
                    <a:pt x="127" y="39"/>
                  </a:lnTo>
                  <a:lnTo>
                    <a:pt x="131" y="44"/>
                  </a:lnTo>
                  <a:lnTo>
                    <a:pt x="135" y="46"/>
                  </a:lnTo>
                  <a:lnTo>
                    <a:pt x="143" y="49"/>
                  </a:lnTo>
                  <a:lnTo>
                    <a:pt x="149" y="52"/>
                  </a:lnTo>
                  <a:lnTo>
                    <a:pt x="153" y="55"/>
                  </a:lnTo>
                  <a:lnTo>
                    <a:pt x="160" y="58"/>
                  </a:lnTo>
                  <a:lnTo>
                    <a:pt x="166" y="60"/>
                  </a:lnTo>
                  <a:lnTo>
                    <a:pt x="172" y="63"/>
                  </a:lnTo>
                  <a:lnTo>
                    <a:pt x="176" y="65"/>
                  </a:lnTo>
                  <a:lnTo>
                    <a:pt x="179" y="68"/>
                  </a:lnTo>
                  <a:lnTo>
                    <a:pt x="182" y="71"/>
                  </a:lnTo>
                  <a:lnTo>
                    <a:pt x="185" y="76"/>
                  </a:lnTo>
                  <a:lnTo>
                    <a:pt x="187" y="80"/>
                  </a:lnTo>
                  <a:lnTo>
                    <a:pt x="188" y="84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9" y="95"/>
                  </a:lnTo>
                  <a:lnTo>
                    <a:pt x="188" y="95"/>
                  </a:lnTo>
                  <a:lnTo>
                    <a:pt x="187" y="95"/>
                  </a:lnTo>
                  <a:lnTo>
                    <a:pt x="185" y="95"/>
                  </a:lnTo>
                  <a:lnTo>
                    <a:pt x="184" y="95"/>
                  </a:lnTo>
                  <a:lnTo>
                    <a:pt x="182" y="95"/>
                  </a:lnTo>
                  <a:lnTo>
                    <a:pt x="178" y="93"/>
                  </a:lnTo>
                  <a:lnTo>
                    <a:pt x="176" y="92"/>
                  </a:lnTo>
                  <a:lnTo>
                    <a:pt x="173" y="90"/>
                  </a:lnTo>
                  <a:lnTo>
                    <a:pt x="172" y="90"/>
                  </a:lnTo>
                  <a:lnTo>
                    <a:pt x="169" y="90"/>
                  </a:lnTo>
                  <a:lnTo>
                    <a:pt x="168" y="89"/>
                  </a:lnTo>
                  <a:lnTo>
                    <a:pt x="165" y="87"/>
                  </a:lnTo>
                  <a:lnTo>
                    <a:pt x="162" y="87"/>
                  </a:lnTo>
                  <a:lnTo>
                    <a:pt x="154" y="89"/>
                  </a:lnTo>
                  <a:lnTo>
                    <a:pt x="149" y="90"/>
                  </a:lnTo>
                  <a:lnTo>
                    <a:pt x="141" y="95"/>
                  </a:lnTo>
                  <a:lnTo>
                    <a:pt x="134" y="98"/>
                  </a:lnTo>
                  <a:lnTo>
                    <a:pt x="128" y="100"/>
                  </a:lnTo>
                  <a:lnTo>
                    <a:pt x="121" y="103"/>
                  </a:lnTo>
                  <a:lnTo>
                    <a:pt x="114" y="105"/>
                  </a:lnTo>
                  <a:lnTo>
                    <a:pt x="105" y="103"/>
                  </a:lnTo>
                  <a:lnTo>
                    <a:pt x="99" y="103"/>
                  </a:lnTo>
                  <a:lnTo>
                    <a:pt x="93" y="103"/>
                  </a:lnTo>
                  <a:lnTo>
                    <a:pt x="86" y="103"/>
                  </a:lnTo>
                  <a:lnTo>
                    <a:pt x="80" y="102"/>
                  </a:lnTo>
                  <a:lnTo>
                    <a:pt x="74" y="100"/>
                  </a:lnTo>
                  <a:lnTo>
                    <a:pt x="68" y="99"/>
                  </a:lnTo>
                  <a:lnTo>
                    <a:pt x="61" y="99"/>
                  </a:lnTo>
                  <a:lnTo>
                    <a:pt x="57" y="96"/>
                  </a:lnTo>
                  <a:lnTo>
                    <a:pt x="57" y="98"/>
                  </a:lnTo>
                  <a:lnTo>
                    <a:pt x="55" y="98"/>
                  </a:lnTo>
                  <a:lnTo>
                    <a:pt x="55" y="96"/>
                  </a:lnTo>
                  <a:lnTo>
                    <a:pt x="54" y="96"/>
                  </a:lnTo>
                  <a:lnTo>
                    <a:pt x="54" y="95"/>
                  </a:lnTo>
                  <a:lnTo>
                    <a:pt x="47" y="95"/>
                  </a:lnTo>
                  <a:lnTo>
                    <a:pt x="41" y="93"/>
                  </a:lnTo>
                  <a:lnTo>
                    <a:pt x="36" y="90"/>
                  </a:lnTo>
                  <a:lnTo>
                    <a:pt x="30" y="87"/>
                  </a:lnTo>
                  <a:lnTo>
                    <a:pt x="25" y="83"/>
                  </a:lnTo>
                  <a:lnTo>
                    <a:pt x="20" y="79"/>
                  </a:lnTo>
                  <a:lnTo>
                    <a:pt x="16" y="74"/>
                  </a:lnTo>
                  <a:lnTo>
                    <a:pt x="11" y="70"/>
                  </a:lnTo>
                  <a:lnTo>
                    <a:pt x="10" y="65"/>
                  </a:lnTo>
                  <a:lnTo>
                    <a:pt x="7" y="60"/>
                  </a:lnTo>
                  <a:lnTo>
                    <a:pt x="6" y="54"/>
                  </a:lnTo>
                  <a:lnTo>
                    <a:pt x="3" y="48"/>
                  </a:lnTo>
                  <a:lnTo>
                    <a:pt x="3" y="41"/>
                  </a:lnTo>
                  <a:lnTo>
                    <a:pt x="1" y="36"/>
                  </a:lnTo>
                  <a:lnTo>
                    <a:pt x="1" y="29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3" y="17"/>
                  </a:lnTo>
                  <a:lnTo>
                    <a:pt x="3" y="16"/>
                  </a:lnTo>
                  <a:lnTo>
                    <a:pt x="6" y="13"/>
                  </a:lnTo>
                  <a:lnTo>
                    <a:pt x="7" y="10"/>
                  </a:lnTo>
                  <a:lnTo>
                    <a:pt x="9" y="9"/>
                  </a:lnTo>
                  <a:lnTo>
                    <a:pt x="10" y="4"/>
                  </a:lnTo>
                  <a:lnTo>
                    <a:pt x="10" y="1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6" y="1"/>
                  </a:lnTo>
                  <a:lnTo>
                    <a:pt x="16" y="3"/>
                  </a:lnTo>
                  <a:lnTo>
                    <a:pt x="20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8" y="3"/>
                  </a:lnTo>
                  <a:lnTo>
                    <a:pt x="32" y="3"/>
                  </a:lnTo>
                  <a:lnTo>
                    <a:pt x="33" y="4"/>
                  </a:lnTo>
                  <a:lnTo>
                    <a:pt x="36" y="4"/>
                  </a:lnTo>
                  <a:lnTo>
                    <a:pt x="38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43"/>
            <p:cNvSpPr>
              <a:spLocks/>
            </p:cNvSpPr>
            <p:nvPr/>
          </p:nvSpPr>
          <p:spPr bwMode="auto">
            <a:xfrm>
              <a:off x="1994" y="675"/>
              <a:ext cx="76" cy="21"/>
            </a:xfrm>
            <a:custGeom>
              <a:avLst/>
              <a:gdLst>
                <a:gd name="T0" fmla="*/ 75 w 152"/>
                <a:gd name="T1" fmla="*/ 0 h 43"/>
                <a:gd name="T2" fmla="*/ 75 w 152"/>
                <a:gd name="T3" fmla="*/ 1 h 43"/>
                <a:gd name="T4" fmla="*/ 76 w 152"/>
                <a:gd name="T5" fmla="*/ 2 h 43"/>
                <a:gd name="T6" fmla="*/ 76 w 152"/>
                <a:gd name="T7" fmla="*/ 3 h 43"/>
                <a:gd name="T8" fmla="*/ 73 w 152"/>
                <a:gd name="T9" fmla="*/ 8 h 43"/>
                <a:gd name="T10" fmla="*/ 70 w 152"/>
                <a:gd name="T11" fmla="*/ 10 h 43"/>
                <a:gd name="T12" fmla="*/ 66 w 152"/>
                <a:gd name="T13" fmla="*/ 11 h 43"/>
                <a:gd name="T14" fmla="*/ 62 w 152"/>
                <a:gd name="T15" fmla="*/ 11 h 43"/>
                <a:gd name="T16" fmla="*/ 59 w 152"/>
                <a:gd name="T17" fmla="*/ 12 h 43"/>
                <a:gd name="T18" fmla="*/ 57 w 152"/>
                <a:gd name="T19" fmla="*/ 12 h 43"/>
                <a:gd name="T20" fmla="*/ 54 w 152"/>
                <a:gd name="T21" fmla="*/ 13 h 43"/>
                <a:gd name="T22" fmla="*/ 52 w 152"/>
                <a:gd name="T23" fmla="*/ 14 h 43"/>
                <a:gd name="T24" fmla="*/ 50 w 152"/>
                <a:gd name="T25" fmla="*/ 15 h 43"/>
                <a:gd name="T26" fmla="*/ 44 w 152"/>
                <a:gd name="T27" fmla="*/ 19 h 43"/>
                <a:gd name="T28" fmla="*/ 38 w 152"/>
                <a:gd name="T29" fmla="*/ 21 h 43"/>
                <a:gd name="T30" fmla="*/ 32 w 152"/>
                <a:gd name="T31" fmla="*/ 20 h 43"/>
                <a:gd name="T32" fmla="*/ 25 w 152"/>
                <a:gd name="T33" fmla="*/ 19 h 43"/>
                <a:gd name="T34" fmla="*/ 22 w 152"/>
                <a:gd name="T35" fmla="*/ 20 h 43"/>
                <a:gd name="T36" fmla="*/ 16 w 152"/>
                <a:gd name="T37" fmla="*/ 20 h 43"/>
                <a:gd name="T38" fmla="*/ 11 w 152"/>
                <a:gd name="T39" fmla="*/ 20 h 43"/>
                <a:gd name="T40" fmla="*/ 5 w 152"/>
                <a:gd name="T41" fmla="*/ 18 h 43"/>
                <a:gd name="T42" fmla="*/ 5 w 152"/>
                <a:gd name="T43" fmla="*/ 18 h 43"/>
                <a:gd name="T44" fmla="*/ 3 w 152"/>
                <a:gd name="T45" fmla="*/ 17 h 43"/>
                <a:gd name="T46" fmla="*/ 1 w 152"/>
                <a:gd name="T47" fmla="*/ 17 h 43"/>
                <a:gd name="T48" fmla="*/ 0 w 152"/>
                <a:gd name="T49" fmla="*/ 15 h 43"/>
                <a:gd name="T50" fmla="*/ 0 w 152"/>
                <a:gd name="T51" fmla="*/ 15 h 43"/>
                <a:gd name="T52" fmla="*/ 1 w 152"/>
                <a:gd name="T53" fmla="*/ 13 h 43"/>
                <a:gd name="T54" fmla="*/ 3 w 152"/>
                <a:gd name="T55" fmla="*/ 12 h 43"/>
                <a:gd name="T56" fmla="*/ 4 w 152"/>
                <a:gd name="T57" fmla="*/ 12 h 43"/>
                <a:gd name="T58" fmla="*/ 8 w 152"/>
                <a:gd name="T59" fmla="*/ 13 h 43"/>
                <a:gd name="T60" fmla="*/ 11 w 152"/>
                <a:gd name="T61" fmla="*/ 13 h 43"/>
                <a:gd name="T62" fmla="*/ 18 w 152"/>
                <a:gd name="T63" fmla="*/ 11 h 43"/>
                <a:gd name="T64" fmla="*/ 24 w 152"/>
                <a:gd name="T65" fmla="*/ 7 h 43"/>
                <a:gd name="T66" fmla="*/ 28 w 152"/>
                <a:gd name="T67" fmla="*/ 7 h 43"/>
                <a:gd name="T68" fmla="*/ 32 w 152"/>
                <a:gd name="T69" fmla="*/ 7 h 43"/>
                <a:gd name="T70" fmla="*/ 39 w 152"/>
                <a:gd name="T71" fmla="*/ 7 h 43"/>
                <a:gd name="T72" fmla="*/ 44 w 152"/>
                <a:gd name="T73" fmla="*/ 4 h 43"/>
                <a:gd name="T74" fmla="*/ 50 w 152"/>
                <a:gd name="T75" fmla="*/ 1 h 43"/>
                <a:gd name="T76" fmla="*/ 57 w 152"/>
                <a:gd name="T77" fmla="*/ 0 h 43"/>
                <a:gd name="T78" fmla="*/ 61 w 152"/>
                <a:gd name="T79" fmla="*/ 1 h 43"/>
                <a:gd name="T80" fmla="*/ 65 w 152"/>
                <a:gd name="T81" fmla="*/ 1 h 43"/>
                <a:gd name="T82" fmla="*/ 70 w 152"/>
                <a:gd name="T83" fmla="*/ 0 h 43"/>
                <a:gd name="T84" fmla="*/ 73 w 152"/>
                <a:gd name="T85" fmla="*/ 0 h 4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2"/>
                <a:gd name="T130" fmla="*/ 0 h 43"/>
                <a:gd name="T131" fmla="*/ 152 w 152"/>
                <a:gd name="T132" fmla="*/ 43 h 4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2" h="43">
                  <a:moveTo>
                    <a:pt x="146" y="0"/>
                  </a:moveTo>
                  <a:lnTo>
                    <a:pt x="149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50" y="3"/>
                  </a:lnTo>
                  <a:lnTo>
                    <a:pt x="152" y="5"/>
                  </a:lnTo>
                  <a:lnTo>
                    <a:pt x="152" y="6"/>
                  </a:lnTo>
                  <a:lnTo>
                    <a:pt x="150" y="8"/>
                  </a:lnTo>
                  <a:lnTo>
                    <a:pt x="145" y="17"/>
                  </a:lnTo>
                  <a:lnTo>
                    <a:pt x="142" y="18"/>
                  </a:lnTo>
                  <a:lnTo>
                    <a:pt x="139" y="21"/>
                  </a:lnTo>
                  <a:lnTo>
                    <a:pt x="134" y="22"/>
                  </a:lnTo>
                  <a:lnTo>
                    <a:pt x="131" y="22"/>
                  </a:lnTo>
                  <a:lnTo>
                    <a:pt x="129" y="22"/>
                  </a:lnTo>
                  <a:lnTo>
                    <a:pt x="124" y="22"/>
                  </a:lnTo>
                  <a:lnTo>
                    <a:pt x="121" y="22"/>
                  </a:lnTo>
                  <a:lnTo>
                    <a:pt x="117" y="24"/>
                  </a:lnTo>
                  <a:lnTo>
                    <a:pt x="115" y="24"/>
                  </a:lnTo>
                  <a:lnTo>
                    <a:pt x="113" y="25"/>
                  </a:lnTo>
                  <a:lnTo>
                    <a:pt x="110" y="27"/>
                  </a:lnTo>
                  <a:lnTo>
                    <a:pt x="108" y="27"/>
                  </a:lnTo>
                  <a:lnTo>
                    <a:pt x="105" y="27"/>
                  </a:lnTo>
                  <a:lnTo>
                    <a:pt x="104" y="28"/>
                  </a:lnTo>
                  <a:lnTo>
                    <a:pt x="101" y="30"/>
                  </a:lnTo>
                  <a:lnTo>
                    <a:pt x="99" y="31"/>
                  </a:lnTo>
                  <a:lnTo>
                    <a:pt x="94" y="35"/>
                  </a:lnTo>
                  <a:lnTo>
                    <a:pt x="88" y="38"/>
                  </a:lnTo>
                  <a:lnTo>
                    <a:pt x="83" y="41"/>
                  </a:lnTo>
                  <a:lnTo>
                    <a:pt x="76" y="43"/>
                  </a:lnTo>
                  <a:lnTo>
                    <a:pt x="70" y="43"/>
                  </a:lnTo>
                  <a:lnTo>
                    <a:pt x="63" y="41"/>
                  </a:lnTo>
                  <a:lnTo>
                    <a:pt x="57" y="38"/>
                  </a:lnTo>
                  <a:lnTo>
                    <a:pt x="50" y="38"/>
                  </a:lnTo>
                  <a:lnTo>
                    <a:pt x="45" y="38"/>
                  </a:lnTo>
                  <a:lnTo>
                    <a:pt x="43" y="40"/>
                  </a:lnTo>
                  <a:lnTo>
                    <a:pt x="37" y="41"/>
                  </a:lnTo>
                  <a:lnTo>
                    <a:pt x="31" y="41"/>
                  </a:lnTo>
                  <a:lnTo>
                    <a:pt x="25" y="41"/>
                  </a:lnTo>
                  <a:lnTo>
                    <a:pt x="21" y="40"/>
                  </a:lnTo>
                  <a:lnTo>
                    <a:pt x="15" y="38"/>
                  </a:lnTo>
                  <a:lnTo>
                    <a:pt x="10" y="37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5" y="35"/>
                  </a:lnTo>
                  <a:lnTo>
                    <a:pt x="5" y="34"/>
                  </a:lnTo>
                  <a:lnTo>
                    <a:pt x="2" y="34"/>
                  </a:lnTo>
                  <a:lnTo>
                    <a:pt x="0" y="33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3" y="27"/>
                  </a:lnTo>
                  <a:lnTo>
                    <a:pt x="5" y="25"/>
                  </a:lnTo>
                  <a:lnTo>
                    <a:pt x="8" y="24"/>
                  </a:lnTo>
                  <a:lnTo>
                    <a:pt x="10" y="27"/>
                  </a:lnTo>
                  <a:lnTo>
                    <a:pt x="15" y="27"/>
                  </a:lnTo>
                  <a:lnTo>
                    <a:pt x="18" y="28"/>
                  </a:lnTo>
                  <a:lnTo>
                    <a:pt x="21" y="27"/>
                  </a:lnTo>
                  <a:lnTo>
                    <a:pt x="29" y="25"/>
                  </a:lnTo>
                  <a:lnTo>
                    <a:pt x="35" y="22"/>
                  </a:lnTo>
                  <a:lnTo>
                    <a:pt x="43" y="18"/>
                  </a:lnTo>
                  <a:lnTo>
                    <a:pt x="48" y="14"/>
                  </a:lnTo>
                  <a:lnTo>
                    <a:pt x="53" y="14"/>
                  </a:lnTo>
                  <a:lnTo>
                    <a:pt x="56" y="14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70" y="15"/>
                  </a:lnTo>
                  <a:lnTo>
                    <a:pt x="78" y="14"/>
                  </a:lnTo>
                  <a:lnTo>
                    <a:pt x="83" y="12"/>
                  </a:lnTo>
                  <a:lnTo>
                    <a:pt x="88" y="9"/>
                  </a:lnTo>
                  <a:lnTo>
                    <a:pt x="95" y="5"/>
                  </a:lnTo>
                  <a:lnTo>
                    <a:pt x="99" y="3"/>
                  </a:lnTo>
                  <a:lnTo>
                    <a:pt x="105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2"/>
                  </a:lnTo>
                  <a:lnTo>
                    <a:pt x="124" y="2"/>
                  </a:lnTo>
                  <a:lnTo>
                    <a:pt x="129" y="2"/>
                  </a:lnTo>
                  <a:lnTo>
                    <a:pt x="134" y="0"/>
                  </a:lnTo>
                  <a:lnTo>
                    <a:pt x="139" y="0"/>
                  </a:lnTo>
                  <a:lnTo>
                    <a:pt x="142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44"/>
            <p:cNvSpPr>
              <a:spLocks/>
            </p:cNvSpPr>
            <p:nvPr/>
          </p:nvSpPr>
          <p:spPr bwMode="auto">
            <a:xfrm>
              <a:off x="1874" y="686"/>
              <a:ext cx="130" cy="72"/>
            </a:xfrm>
            <a:custGeom>
              <a:avLst/>
              <a:gdLst>
                <a:gd name="T0" fmla="*/ 28 w 259"/>
                <a:gd name="T1" fmla="*/ 9 h 145"/>
                <a:gd name="T2" fmla="*/ 31 w 259"/>
                <a:gd name="T3" fmla="*/ 14 h 145"/>
                <a:gd name="T4" fmla="*/ 36 w 259"/>
                <a:gd name="T5" fmla="*/ 17 h 145"/>
                <a:gd name="T6" fmla="*/ 39 w 259"/>
                <a:gd name="T7" fmla="*/ 17 h 145"/>
                <a:gd name="T8" fmla="*/ 42 w 259"/>
                <a:gd name="T9" fmla="*/ 17 h 145"/>
                <a:gd name="T10" fmla="*/ 46 w 259"/>
                <a:gd name="T11" fmla="*/ 17 h 145"/>
                <a:gd name="T12" fmla="*/ 50 w 259"/>
                <a:gd name="T13" fmla="*/ 20 h 145"/>
                <a:gd name="T14" fmla="*/ 53 w 259"/>
                <a:gd name="T15" fmla="*/ 22 h 145"/>
                <a:gd name="T16" fmla="*/ 58 w 259"/>
                <a:gd name="T17" fmla="*/ 24 h 145"/>
                <a:gd name="T18" fmla="*/ 62 w 259"/>
                <a:gd name="T19" fmla="*/ 27 h 145"/>
                <a:gd name="T20" fmla="*/ 66 w 259"/>
                <a:gd name="T21" fmla="*/ 31 h 145"/>
                <a:gd name="T22" fmla="*/ 69 w 259"/>
                <a:gd name="T23" fmla="*/ 32 h 145"/>
                <a:gd name="T24" fmla="*/ 71 w 259"/>
                <a:gd name="T25" fmla="*/ 33 h 145"/>
                <a:gd name="T26" fmla="*/ 73 w 259"/>
                <a:gd name="T27" fmla="*/ 34 h 145"/>
                <a:gd name="T28" fmla="*/ 82 w 259"/>
                <a:gd name="T29" fmla="*/ 38 h 145"/>
                <a:gd name="T30" fmla="*/ 93 w 259"/>
                <a:gd name="T31" fmla="*/ 40 h 145"/>
                <a:gd name="T32" fmla="*/ 102 w 259"/>
                <a:gd name="T33" fmla="*/ 41 h 145"/>
                <a:gd name="T34" fmla="*/ 112 w 259"/>
                <a:gd name="T35" fmla="*/ 39 h 145"/>
                <a:gd name="T36" fmla="*/ 123 w 259"/>
                <a:gd name="T37" fmla="*/ 37 h 145"/>
                <a:gd name="T38" fmla="*/ 128 w 259"/>
                <a:gd name="T39" fmla="*/ 37 h 145"/>
                <a:gd name="T40" fmla="*/ 129 w 259"/>
                <a:gd name="T41" fmla="*/ 40 h 145"/>
                <a:gd name="T42" fmla="*/ 130 w 259"/>
                <a:gd name="T43" fmla="*/ 43 h 145"/>
                <a:gd name="T44" fmla="*/ 128 w 259"/>
                <a:gd name="T45" fmla="*/ 51 h 145"/>
                <a:gd name="T46" fmla="*/ 123 w 259"/>
                <a:gd name="T47" fmla="*/ 60 h 145"/>
                <a:gd name="T48" fmla="*/ 116 w 259"/>
                <a:gd name="T49" fmla="*/ 67 h 145"/>
                <a:gd name="T50" fmla="*/ 110 w 259"/>
                <a:gd name="T51" fmla="*/ 68 h 145"/>
                <a:gd name="T52" fmla="*/ 104 w 259"/>
                <a:gd name="T53" fmla="*/ 68 h 145"/>
                <a:gd name="T54" fmla="*/ 98 w 259"/>
                <a:gd name="T55" fmla="*/ 67 h 145"/>
                <a:gd name="T56" fmla="*/ 96 w 259"/>
                <a:gd name="T57" fmla="*/ 66 h 145"/>
                <a:gd name="T58" fmla="*/ 92 w 259"/>
                <a:gd name="T59" fmla="*/ 66 h 145"/>
                <a:gd name="T60" fmla="*/ 88 w 259"/>
                <a:gd name="T61" fmla="*/ 63 h 145"/>
                <a:gd name="T62" fmla="*/ 83 w 259"/>
                <a:gd name="T63" fmla="*/ 62 h 145"/>
                <a:gd name="T64" fmla="*/ 77 w 259"/>
                <a:gd name="T65" fmla="*/ 60 h 145"/>
                <a:gd name="T66" fmla="*/ 75 w 259"/>
                <a:gd name="T67" fmla="*/ 60 h 145"/>
                <a:gd name="T68" fmla="*/ 72 w 259"/>
                <a:gd name="T69" fmla="*/ 60 h 145"/>
                <a:gd name="T70" fmla="*/ 69 w 259"/>
                <a:gd name="T71" fmla="*/ 60 h 145"/>
                <a:gd name="T72" fmla="*/ 61 w 259"/>
                <a:gd name="T73" fmla="*/ 60 h 145"/>
                <a:gd name="T74" fmla="*/ 54 w 259"/>
                <a:gd name="T75" fmla="*/ 61 h 145"/>
                <a:gd name="T76" fmla="*/ 49 w 259"/>
                <a:gd name="T77" fmla="*/ 66 h 145"/>
                <a:gd name="T78" fmla="*/ 45 w 259"/>
                <a:gd name="T79" fmla="*/ 71 h 145"/>
                <a:gd name="T80" fmla="*/ 39 w 259"/>
                <a:gd name="T81" fmla="*/ 71 h 145"/>
                <a:gd name="T82" fmla="*/ 34 w 259"/>
                <a:gd name="T83" fmla="*/ 68 h 145"/>
                <a:gd name="T84" fmla="*/ 28 w 259"/>
                <a:gd name="T85" fmla="*/ 63 h 145"/>
                <a:gd name="T86" fmla="*/ 21 w 259"/>
                <a:gd name="T87" fmla="*/ 56 h 145"/>
                <a:gd name="T88" fmla="*/ 11 w 259"/>
                <a:gd name="T89" fmla="*/ 45 h 145"/>
                <a:gd name="T90" fmla="*/ 4 w 259"/>
                <a:gd name="T91" fmla="*/ 33 h 145"/>
                <a:gd name="T92" fmla="*/ 1 w 259"/>
                <a:gd name="T93" fmla="*/ 25 h 145"/>
                <a:gd name="T94" fmla="*/ 0 w 259"/>
                <a:gd name="T95" fmla="*/ 18 h 145"/>
                <a:gd name="T96" fmla="*/ 0 w 259"/>
                <a:gd name="T97" fmla="*/ 10 h 145"/>
                <a:gd name="T98" fmla="*/ 3 w 259"/>
                <a:gd name="T99" fmla="*/ 6 h 145"/>
                <a:gd name="T100" fmla="*/ 6 w 259"/>
                <a:gd name="T101" fmla="*/ 4 h 145"/>
                <a:gd name="T102" fmla="*/ 9 w 259"/>
                <a:gd name="T103" fmla="*/ 1 h 145"/>
                <a:gd name="T104" fmla="*/ 12 w 259"/>
                <a:gd name="T105" fmla="*/ 0 h 145"/>
                <a:gd name="T106" fmla="*/ 15 w 259"/>
                <a:gd name="T107" fmla="*/ 0 h 145"/>
                <a:gd name="T108" fmla="*/ 18 w 259"/>
                <a:gd name="T109" fmla="*/ 1 h 145"/>
                <a:gd name="T110" fmla="*/ 21 w 259"/>
                <a:gd name="T111" fmla="*/ 4 h 145"/>
                <a:gd name="T112" fmla="*/ 23 w 259"/>
                <a:gd name="T113" fmla="*/ 6 h 1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59"/>
                <a:gd name="T172" fmla="*/ 0 h 145"/>
                <a:gd name="T173" fmla="*/ 259 w 259"/>
                <a:gd name="T174" fmla="*/ 145 h 14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59" h="145">
                  <a:moveTo>
                    <a:pt x="49" y="12"/>
                  </a:moveTo>
                  <a:lnTo>
                    <a:pt x="52" y="15"/>
                  </a:lnTo>
                  <a:lnTo>
                    <a:pt x="55" y="18"/>
                  </a:lnTo>
                  <a:lnTo>
                    <a:pt x="58" y="21"/>
                  </a:lnTo>
                  <a:lnTo>
                    <a:pt x="59" y="25"/>
                  </a:lnTo>
                  <a:lnTo>
                    <a:pt x="62" y="28"/>
                  </a:lnTo>
                  <a:lnTo>
                    <a:pt x="65" y="31"/>
                  </a:lnTo>
                  <a:lnTo>
                    <a:pt x="67" y="32"/>
                  </a:lnTo>
                  <a:lnTo>
                    <a:pt x="71" y="34"/>
                  </a:lnTo>
                  <a:lnTo>
                    <a:pt x="72" y="32"/>
                  </a:lnTo>
                  <a:lnTo>
                    <a:pt x="74" y="34"/>
                  </a:lnTo>
                  <a:lnTo>
                    <a:pt x="77" y="34"/>
                  </a:lnTo>
                  <a:lnTo>
                    <a:pt x="80" y="34"/>
                  </a:lnTo>
                  <a:lnTo>
                    <a:pt x="83" y="34"/>
                  </a:lnTo>
                  <a:lnTo>
                    <a:pt x="84" y="34"/>
                  </a:lnTo>
                  <a:lnTo>
                    <a:pt x="87" y="34"/>
                  </a:lnTo>
                  <a:lnTo>
                    <a:pt x="90" y="35"/>
                  </a:lnTo>
                  <a:lnTo>
                    <a:pt x="91" y="35"/>
                  </a:lnTo>
                  <a:lnTo>
                    <a:pt x="94" y="37"/>
                  </a:lnTo>
                  <a:lnTo>
                    <a:pt x="96" y="37"/>
                  </a:lnTo>
                  <a:lnTo>
                    <a:pt x="99" y="40"/>
                  </a:lnTo>
                  <a:lnTo>
                    <a:pt x="102" y="41"/>
                  </a:lnTo>
                  <a:lnTo>
                    <a:pt x="103" y="43"/>
                  </a:lnTo>
                  <a:lnTo>
                    <a:pt x="106" y="44"/>
                  </a:lnTo>
                  <a:lnTo>
                    <a:pt x="109" y="46"/>
                  </a:lnTo>
                  <a:lnTo>
                    <a:pt x="112" y="46"/>
                  </a:lnTo>
                  <a:lnTo>
                    <a:pt x="115" y="49"/>
                  </a:lnTo>
                  <a:lnTo>
                    <a:pt x="116" y="50"/>
                  </a:lnTo>
                  <a:lnTo>
                    <a:pt x="121" y="53"/>
                  </a:lnTo>
                  <a:lnTo>
                    <a:pt x="124" y="54"/>
                  </a:lnTo>
                  <a:lnTo>
                    <a:pt x="125" y="57"/>
                  </a:lnTo>
                  <a:lnTo>
                    <a:pt x="128" y="59"/>
                  </a:lnTo>
                  <a:lnTo>
                    <a:pt x="132" y="62"/>
                  </a:lnTo>
                  <a:lnTo>
                    <a:pt x="135" y="62"/>
                  </a:lnTo>
                  <a:lnTo>
                    <a:pt x="137" y="63"/>
                  </a:lnTo>
                  <a:lnTo>
                    <a:pt x="137" y="65"/>
                  </a:lnTo>
                  <a:lnTo>
                    <a:pt x="138" y="66"/>
                  </a:lnTo>
                  <a:lnTo>
                    <a:pt x="141" y="66"/>
                  </a:lnTo>
                  <a:lnTo>
                    <a:pt x="143" y="67"/>
                  </a:lnTo>
                  <a:lnTo>
                    <a:pt x="144" y="67"/>
                  </a:lnTo>
                  <a:lnTo>
                    <a:pt x="145" y="69"/>
                  </a:lnTo>
                  <a:lnTo>
                    <a:pt x="151" y="72"/>
                  </a:lnTo>
                  <a:lnTo>
                    <a:pt x="157" y="75"/>
                  </a:lnTo>
                  <a:lnTo>
                    <a:pt x="164" y="76"/>
                  </a:lnTo>
                  <a:lnTo>
                    <a:pt x="170" y="79"/>
                  </a:lnTo>
                  <a:lnTo>
                    <a:pt x="178" y="79"/>
                  </a:lnTo>
                  <a:lnTo>
                    <a:pt x="185" y="81"/>
                  </a:lnTo>
                  <a:lnTo>
                    <a:pt x="191" y="82"/>
                  </a:lnTo>
                  <a:lnTo>
                    <a:pt x="199" y="82"/>
                  </a:lnTo>
                  <a:lnTo>
                    <a:pt x="204" y="82"/>
                  </a:lnTo>
                  <a:lnTo>
                    <a:pt x="211" y="81"/>
                  </a:lnTo>
                  <a:lnTo>
                    <a:pt x="218" y="79"/>
                  </a:lnTo>
                  <a:lnTo>
                    <a:pt x="224" y="78"/>
                  </a:lnTo>
                  <a:lnTo>
                    <a:pt x="231" y="76"/>
                  </a:lnTo>
                  <a:lnTo>
                    <a:pt x="239" y="75"/>
                  </a:lnTo>
                  <a:lnTo>
                    <a:pt x="245" y="75"/>
                  </a:lnTo>
                  <a:lnTo>
                    <a:pt x="252" y="75"/>
                  </a:lnTo>
                  <a:lnTo>
                    <a:pt x="253" y="75"/>
                  </a:lnTo>
                  <a:lnTo>
                    <a:pt x="255" y="75"/>
                  </a:lnTo>
                  <a:lnTo>
                    <a:pt x="256" y="76"/>
                  </a:lnTo>
                  <a:lnTo>
                    <a:pt x="256" y="79"/>
                  </a:lnTo>
                  <a:lnTo>
                    <a:pt x="258" y="81"/>
                  </a:lnTo>
                  <a:lnTo>
                    <a:pt x="258" y="82"/>
                  </a:lnTo>
                  <a:lnTo>
                    <a:pt x="258" y="85"/>
                  </a:lnTo>
                  <a:lnTo>
                    <a:pt x="259" y="86"/>
                  </a:lnTo>
                  <a:lnTo>
                    <a:pt x="259" y="89"/>
                  </a:lnTo>
                  <a:lnTo>
                    <a:pt x="256" y="95"/>
                  </a:lnTo>
                  <a:lnTo>
                    <a:pt x="255" y="102"/>
                  </a:lnTo>
                  <a:lnTo>
                    <a:pt x="253" y="108"/>
                  </a:lnTo>
                  <a:lnTo>
                    <a:pt x="250" y="116"/>
                  </a:lnTo>
                  <a:lnTo>
                    <a:pt x="246" y="120"/>
                  </a:lnTo>
                  <a:lnTo>
                    <a:pt x="242" y="126"/>
                  </a:lnTo>
                  <a:lnTo>
                    <a:pt x="237" y="132"/>
                  </a:lnTo>
                  <a:lnTo>
                    <a:pt x="231" y="135"/>
                  </a:lnTo>
                  <a:lnTo>
                    <a:pt x="227" y="136"/>
                  </a:lnTo>
                  <a:lnTo>
                    <a:pt x="223" y="136"/>
                  </a:lnTo>
                  <a:lnTo>
                    <a:pt x="220" y="136"/>
                  </a:lnTo>
                  <a:lnTo>
                    <a:pt x="215" y="136"/>
                  </a:lnTo>
                  <a:lnTo>
                    <a:pt x="211" y="136"/>
                  </a:lnTo>
                  <a:lnTo>
                    <a:pt x="207" y="136"/>
                  </a:lnTo>
                  <a:lnTo>
                    <a:pt x="204" y="136"/>
                  </a:lnTo>
                  <a:lnTo>
                    <a:pt x="199" y="136"/>
                  </a:lnTo>
                  <a:lnTo>
                    <a:pt x="196" y="135"/>
                  </a:lnTo>
                  <a:lnTo>
                    <a:pt x="195" y="135"/>
                  </a:lnTo>
                  <a:lnTo>
                    <a:pt x="192" y="133"/>
                  </a:lnTo>
                  <a:lnTo>
                    <a:pt x="191" y="133"/>
                  </a:lnTo>
                  <a:lnTo>
                    <a:pt x="188" y="133"/>
                  </a:lnTo>
                  <a:lnTo>
                    <a:pt x="186" y="133"/>
                  </a:lnTo>
                  <a:lnTo>
                    <a:pt x="183" y="132"/>
                  </a:lnTo>
                  <a:lnTo>
                    <a:pt x="182" y="129"/>
                  </a:lnTo>
                  <a:lnTo>
                    <a:pt x="178" y="129"/>
                  </a:lnTo>
                  <a:lnTo>
                    <a:pt x="175" y="127"/>
                  </a:lnTo>
                  <a:lnTo>
                    <a:pt x="172" y="126"/>
                  </a:lnTo>
                  <a:lnTo>
                    <a:pt x="169" y="124"/>
                  </a:lnTo>
                  <a:lnTo>
                    <a:pt x="166" y="124"/>
                  </a:lnTo>
                  <a:lnTo>
                    <a:pt x="161" y="123"/>
                  </a:lnTo>
                  <a:lnTo>
                    <a:pt x="157" y="121"/>
                  </a:lnTo>
                  <a:lnTo>
                    <a:pt x="154" y="121"/>
                  </a:lnTo>
                  <a:lnTo>
                    <a:pt x="153" y="120"/>
                  </a:lnTo>
                  <a:lnTo>
                    <a:pt x="151" y="120"/>
                  </a:lnTo>
                  <a:lnTo>
                    <a:pt x="150" y="120"/>
                  </a:lnTo>
                  <a:lnTo>
                    <a:pt x="148" y="120"/>
                  </a:lnTo>
                  <a:lnTo>
                    <a:pt x="145" y="120"/>
                  </a:lnTo>
                  <a:lnTo>
                    <a:pt x="144" y="120"/>
                  </a:lnTo>
                  <a:lnTo>
                    <a:pt x="143" y="120"/>
                  </a:lnTo>
                  <a:lnTo>
                    <a:pt x="141" y="120"/>
                  </a:lnTo>
                  <a:lnTo>
                    <a:pt x="137" y="120"/>
                  </a:lnTo>
                  <a:lnTo>
                    <a:pt x="131" y="120"/>
                  </a:lnTo>
                  <a:lnTo>
                    <a:pt x="126" y="120"/>
                  </a:lnTo>
                  <a:lnTo>
                    <a:pt x="121" y="120"/>
                  </a:lnTo>
                  <a:lnTo>
                    <a:pt x="116" y="120"/>
                  </a:lnTo>
                  <a:lnTo>
                    <a:pt x="112" y="121"/>
                  </a:lnTo>
                  <a:lnTo>
                    <a:pt x="107" y="123"/>
                  </a:lnTo>
                  <a:lnTo>
                    <a:pt x="103" y="126"/>
                  </a:lnTo>
                  <a:lnTo>
                    <a:pt x="100" y="129"/>
                  </a:lnTo>
                  <a:lnTo>
                    <a:pt x="97" y="132"/>
                  </a:lnTo>
                  <a:lnTo>
                    <a:pt x="96" y="136"/>
                  </a:lnTo>
                  <a:lnTo>
                    <a:pt x="93" y="139"/>
                  </a:lnTo>
                  <a:lnTo>
                    <a:pt x="90" y="142"/>
                  </a:lnTo>
                  <a:lnTo>
                    <a:pt x="87" y="143"/>
                  </a:lnTo>
                  <a:lnTo>
                    <a:pt x="83" y="145"/>
                  </a:lnTo>
                  <a:lnTo>
                    <a:pt x="78" y="143"/>
                  </a:lnTo>
                  <a:lnTo>
                    <a:pt x="74" y="140"/>
                  </a:lnTo>
                  <a:lnTo>
                    <a:pt x="70" y="138"/>
                  </a:lnTo>
                  <a:lnTo>
                    <a:pt x="67" y="136"/>
                  </a:lnTo>
                  <a:lnTo>
                    <a:pt x="62" y="133"/>
                  </a:lnTo>
                  <a:lnTo>
                    <a:pt x="58" y="130"/>
                  </a:lnTo>
                  <a:lnTo>
                    <a:pt x="55" y="127"/>
                  </a:lnTo>
                  <a:lnTo>
                    <a:pt x="52" y="123"/>
                  </a:lnTo>
                  <a:lnTo>
                    <a:pt x="49" y="120"/>
                  </a:lnTo>
                  <a:lnTo>
                    <a:pt x="42" y="113"/>
                  </a:lnTo>
                  <a:lnTo>
                    <a:pt x="35" y="105"/>
                  </a:lnTo>
                  <a:lnTo>
                    <a:pt x="29" y="100"/>
                  </a:lnTo>
                  <a:lnTo>
                    <a:pt x="21" y="91"/>
                  </a:lnTo>
                  <a:lnTo>
                    <a:pt x="17" y="84"/>
                  </a:lnTo>
                  <a:lnTo>
                    <a:pt x="13" y="76"/>
                  </a:lnTo>
                  <a:lnTo>
                    <a:pt x="8" y="67"/>
                  </a:lnTo>
                  <a:lnTo>
                    <a:pt x="4" y="59"/>
                  </a:lnTo>
                  <a:lnTo>
                    <a:pt x="2" y="57"/>
                  </a:lnTo>
                  <a:lnTo>
                    <a:pt x="1" y="51"/>
                  </a:lnTo>
                  <a:lnTo>
                    <a:pt x="0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6"/>
                  </a:lnTo>
                  <a:lnTo>
                    <a:pt x="4" y="15"/>
                  </a:lnTo>
                  <a:lnTo>
                    <a:pt x="5" y="12"/>
                  </a:lnTo>
                  <a:lnTo>
                    <a:pt x="8" y="11"/>
                  </a:lnTo>
                  <a:lnTo>
                    <a:pt x="8" y="8"/>
                  </a:lnTo>
                  <a:lnTo>
                    <a:pt x="11" y="8"/>
                  </a:lnTo>
                  <a:lnTo>
                    <a:pt x="13" y="5"/>
                  </a:lnTo>
                  <a:lnTo>
                    <a:pt x="14" y="5"/>
                  </a:lnTo>
                  <a:lnTo>
                    <a:pt x="17" y="2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6" y="3"/>
                  </a:lnTo>
                  <a:lnTo>
                    <a:pt x="37" y="5"/>
                  </a:lnTo>
                  <a:lnTo>
                    <a:pt x="39" y="6"/>
                  </a:lnTo>
                  <a:lnTo>
                    <a:pt x="42" y="8"/>
                  </a:lnTo>
                  <a:lnTo>
                    <a:pt x="43" y="9"/>
                  </a:lnTo>
                  <a:lnTo>
                    <a:pt x="45" y="11"/>
                  </a:lnTo>
                  <a:lnTo>
                    <a:pt x="46" y="12"/>
                  </a:lnTo>
                  <a:lnTo>
                    <a:pt x="49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45"/>
            <p:cNvSpPr>
              <a:spLocks/>
            </p:cNvSpPr>
            <p:nvPr/>
          </p:nvSpPr>
          <p:spPr bwMode="auto">
            <a:xfrm>
              <a:off x="1928" y="632"/>
              <a:ext cx="27" cy="35"/>
            </a:xfrm>
            <a:custGeom>
              <a:avLst/>
              <a:gdLst>
                <a:gd name="T0" fmla="*/ 27 w 52"/>
                <a:gd name="T1" fmla="*/ 0 h 70"/>
                <a:gd name="T2" fmla="*/ 26 w 52"/>
                <a:gd name="T3" fmla="*/ 1 h 70"/>
                <a:gd name="T4" fmla="*/ 23 w 52"/>
                <a:gd name="T5" fmla="*/ 3 h 70"/>
                <a:gd name="T6" fmla="*/ 20 w 52"/>
                <a:gd name="T7" fmla="*/ 6 h 70"/>
                <a:gd name="T8" fmla="*/ 17 w 52"/>
                <a:gd name="T9" fmla="*/ 8 h 70"/>
                <a:gd name="T10" fmla="*/ 15 w 52"/>
                <a:gd name="T11" fmla="*/ 13 h 70"/>
                <a:gd name="T12" fmla="*/ 14 w 52"/>
                <a:gd name="T13" fmla="*/ 17 h 70"/>
                <a:gd name="T14" fmla="*/ 15 w 52"/>
                <a:gd name="T15" fmla="*/ 21 h 70"/>
                <a:gd name="T16" fmla="*/ 15 w 52"/>
                <a:gd name="T17" fmla="*/ 25 h 70"/>
                <a:gd name="T18" fmla="*/ 18 w 52"/>
                <a:gd name="T19" fmla="*/ 27 h 70"/>
                <a:gd name="T20" fmla="*/ 20 w 52"/>
                <a:gd name="T21" fmla="*/ 29 h 70"/>
                <a:gd name="T22" fmla="*/ 22 w 52"/>
                <a:gd name="T23" fmla="*/ 30 h 70"/>
                <a:gd name="T24" fmla="*/ 23 w 52"/>
                <a:gd name="T25" fmla="*/ 30 h 70"/>
                <a:gd name="T26" fmla="*/ 25 w 52"/>
                <a:gd name="T27" fmla="*/ 30 h 70"/>
                <a:gd name="T28" fmla="*/ 25 w 52"/>
                <a:gd name="T29" fmla="*/ 30 h 70"/>
                <a:gd name="T30" fmla="*/ 25 w 52"/>
                <a:gd name="T31" fmla="*/ 31 h 70"/>
                <a:gd name="T32" fmla="*/ 25 w 52"/>
                <a:gd name="T33" fmla="*/ 33 h 70"/>
                <a:gd name="T34" fmla="*/ 25 w 52"/>
                <a:gd name="T35" fmla="*/ 33 h 70"/>
                <a:gd name="T36" fmla="*/ 23 w 52"/>
                <a:gd name="T37" fmla="*/ 35 h 70"/>
                <a:gd name="T38" fmla="*/ 20 w 52"/>
                <a:gd name="T39" fmla="*/ 35 h 70"/>
                <a:gd name="T40" fmla="*/ 18 w 52"/>
                <a:gd name="T41" fmla="*/ 35 h 70"/>
                <a:gd name="T42" fmla="*/ 15 w 52"/>
                <a:gd name="T43" fmla="*/ 34 h 70"/>
                <a:gd name="T44" fmla="*/ 11 w 52"/>
                <a:gd name="T45" fmla="*/ 32 h 70"/>
                <a:gd name="T46" fmla="*/ 8 w 52"/>
                <a:gd name="T47" fmla="*/ 29 h 70"/>
                <a:gd name="T48" fmla="*/ 4 w 52"/>
                <a:gd name="T49" fmla="*/ 25 h 70"/>
                <a:gd name="T50" fmla="*/ 1 w 52"/>
                <a:gd name="T51" fmla="*/ 21 h 70"/>
                <a:gd name="T52" fmla="*/ 1 w 52"/>
                <a:gd name="T53" fmla="*/ 19 h 70"/>
                <a:gd name="T54" fmla="*/ 1 w 52"/>
                <a:gd name="T55" fmla="*/ 17 h 70"/>
                <a:gd name="T56" fmla="*/ 1 w 52"/>
                <a:gd name="T57" fmla="*/ 16 h 70"/>
                <a:gd name="T58" fmla="*/ 3 w 52"/>
                <a:gd name="T59" fmla="*/ 13 h 70"/>
                <a:gd name="T60" fmla="*/ 7 w 52"/>
                <a:gd name="T61" fmla="*/ 11 h 70"/>
                <a:gd name="T62" fmla="*/ 10 w 52"/>
                <a:gd name="T63" fmla="*/ 8 h 70"/>
                <a:gd name="T64" fmla="*/ 15 w 52"/>
                <a:gd name="T65" fmla="*/ 8 h 70"/>
                <a:gd name="T66" fmla="*/ 17 w 52"/>
                <a:gd name="T67" fmla="*/ 6 h 70"/>
                <a:gd name="T68" fmla="*/ 18 w 52"/>
                <a:gd name="T69" fmla="*/ 5 h 70"/>
                <a:gd name="T70" fmla="*/ 19 w 52"/>
                <a:gd name="T71" fmla="*/ 3 h 70"/>
                <a:gd name="T72" fmla="*/ 20 w 52"/>
                <a:gd name="T73" fmla="*/ 3 h 70"/>
                <a:gd name="T74" fmla="*/ 22 w 52"/>
                <a:gd name="T75" fmla="*/ 2 h 70"/>
                <a:gd name="T76" fmla="*/ 23 w 52"/>
                <a:gd name="T77" fmla="*/ 1 h 70"/>
                <a:gd name="T78" fmla="*/ 25 w 52"/>
                <a:gd name="T79" fmla="*/ 0 h 70"/>
                <a:gd name="T80" fmla="*/ 27 w 52"/>
                <a:gd name="T81" fmla="*/ 0 h 7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2"/>
                <a:gd name="T124" fmla="*/ 0 h 70"/>
                <a:gd name="T125" fmla="*/ 52 w 52"/>
                <a:gd name="T126" fmla="*/ 70 h 7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2" h="70">
                  <a:moveTo>
                    <a:pt x="52" y="0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1" y="2"/>
                  </a:lnTo>
                  <a:lnTo>
                    <a:pt x="50" y="2"/>
                  </a:lnTo>
                  <a:lnTo>
                    <a:pt x="45" y="5"/>
                  </a:lnTo>
                  <a:lnTo>
                    <a:pt x="42" y="8"/>
                  </a:lnTo>
                  <a:lnTo>
                    <a:pt x="39" y="11"/>
                  </a:lnTo>
                  <a:lnTo>
                    <a:pt x="35" y="14"/>
                  </a:lnTo>
                  <a:lnTo>
                    <a:pt x="32" y="16"/>
                  </a:lnTo>
                  <a:lnTo>
                    <a:pt x="29" y="21"/>
                  </a:lnTo>
                  <a:lnTo>
                    <a:pt x="28" y="25"/>
                  </a:lnTo>
                  <a:lnTo>
                    <a:pt x="26" y="30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28" y="41"/>
                  </a:lnTo>
                  <a:lnTo>
                    <a:pt x="28" y="46"/>
                  </a:lnTo>
                  <a:lnTo>
                    <a:pt x="29" y="49"/>
                  </a:lnTo>
                  <a:lnTo>
                    <a:pt x="32" y="53"/>
                  </a:lnTo>
                  <a:lnTo>
                    <a:pt x="34" y="54"/>
                  </a:lnTo>
                  <a:lnTo>
                    <a:pt x="38" y="57"/>
                  </a:lnTo>
                  <a:lnTo>
                    <a:pt x="39" y="57"/>
                  </a:lnTo>
                  <a:lnTo>
                    <a:pt x="41" y="59"/>
                  </a:lnTo>
                  <a:lnTo>
                    <a:pt x="42" y="59"/>
                  </a:lnTo>
                  <a:lnTo>
                    <a:pt x="44" y="59"/>
                  </a:lnTo>
                  <a:lnTo>
                    <a:pt x="45" y="59"/>
                  </a:lnTo>
                  <a:lnTo>
                    <a:pt x="47" y="59"/>
                  </a:lnTo>
                  <a:lnTo>
                    <a:pt x="48" y="59"/>
                  </a:lnTo>
                  <a:lnTo>
                    <a:pt x="50" y="59"/>
                  </a:lnTo>
                  <a:lnTo>
                    <a:pt x="48" y="59"/>
                  </a:lnTo>
                  <a:lnTo>
                    <a:pt x="48" y="60"/>
                  </a:lnTo>
                  <a:lnTo>
                    <a:pt x="48" y="62"/>
                  </a:lnTo>
                  <a:lnTo>
                    <a:pt x="48" y="63"/>
                  </a:lnTo>
                  <a:lnTo>
                    <a:pt x="48" y="65"/>
                  </a:lnTo>
                  <a:lnTo>
                    <a:pt x="48" y="66"/>
                  </a:lnTo>
                  <a:lnTo>
                    <a:pt x="47" y="69"/>
                  </a:lnTo>
                  <a:lnTo>
                    <a:pt x="44" y="70"/>
                  </a:lnTo>
                  <a:lnTo>
                    <a:pt x="41" y="70"/>
                  </a:lnTo>
                  <a:lnTo>
                    <a:pt x="39" y="70"/>
                  </a:lnTo>
                  <a:lnTo>
                    <a:pt x="36" y="70"/>
                  </a:lnTo>
                  <a:lnTo>
                    <a:pt x="34" y="70"/>
                  </a:lnTo>
                  <a:lnTo>
                    <a:pt x="31" y="69"/>
                  </a:lnTo>
                  <a:lnTo>
                    <a:pt x="28" y="67"/>
                  </a:lnTo>
                  <a:lnTo>
                    <a:pt x="25" y="66"/>
                  </a:lnTo>
                  <a:lnTo>
                    <a:pt x="22" y="63"/>
                  </a:lnTo>
                  <a:lnTo>
                    <a:pt x="17" y="60"/>
                  </a:lnTo>
                  <a:lnTo>
                    <a:pt x="15" y="57"/>
                  </a:lnTo>
                  <a:lnTo>
                    <a:pt x="10" y="54"/>
                  </a:lnTo>
                  <a:lnTo>
                    <a:pt x="7" y="50"/>
                  </a:lnTo>
                  <a:lnTo>
                    <a:pt x="3" y="46"/>
                  </a:lnTo>
                  <a:lnTo>
                    <a:pt x="1" y="41"/>
                  </a:lnTo>
                  <a:lnTo>
                    <a:pt x="0" y="37"/>
                  </a:lnTo>
                  <a:lnTo>
                    <a:pt x="1" y="37"/>
                  </a:lnTo>
                  <a:lnTo>
                    <a:pt x="1" y="35"/>
                  </a:lnTo>
                  <a:lnTo>
                    <a:pt x="1" y="34"/>
                  </a:lnTo>
                  <a:lnTo>
                    <a:pt x="1" y="32"/>
                  </a:lnTo>
                  <a:lnTo>
                    <a:pt x="3" y="28"/>
                  </a:lnTo>
                  <a:lnTo>
                    <a:pt x="6" y="25"/>
                  </a:lnTo>
                  <a:lnTo>
                    <a:pt x="9" y="22"/>
                  </a:lnTo>
                  <a:lnTo>
                    <a:pt x="13" y="21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5" y="16"/>
                  </a:lnTo>
                  <a:lnTo>
                    <a:pt x="29" y="15"/>
                  </a:lnTo>
                  <a:lnTo>
                    <a:pt x="31" y="14"/>
                  </a:lnTo>
                  <a:lnTo>
                    <a:pt x="32" y="12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5" y="8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9" y="5"/>
                  </a:lnTo>
                  <a:lnTo>
                    <a:pt x="41" y="5"/>
                  </a:lnTo>
                  <a:lnTo>
                    <a:pt x="42" y="3"/>
                  </a:lnTo>
                  <a:lnTo>
                    <a:pt x="44" y="2"/>
                  </a:lnTo>
                  <a:lnTo>
                    <a:pt x="45" y="2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46"/>
            <p:cNvSpPr>
              <a:spLocks/>
            </p:cNvSpPr>
            <p:nvPr/>
          </p:nvSpPr>
          <p:spPr bwMode="auto">
            <a:xfrm>
              <a:off x="1955" y="633"/>
              <a:ext cx="29" cy="19"/>
            </a:xfrm>
            <a:custGeom>
              <a:avLst/>
              <a:gdLst>
                <a:gd name="T0" fmla="*/ 29 w 57"/>
                <a:gd name="T1" fmla="*/ 0 h 38"/>
                <a:gd name="T2" fmla="*/ 28 w 57"/>
                <a:gd name="T3" fmla="*/ 0 h 38"/>
                <a:gd name="T4" fmla="*/ 27 w 57"/>
                <a:gd name="T5" fmla="*/ 0 h 38"/>
                <a:gd name="T6" fmla="*/ 26 w 57"/>
                <a:gd name="T7" fmla="*/ 1 h 38"/>
                <a:gd name="T8" fmla="*/ 26 w 57"/>
                <a:gd name="T9" fmla="*/ 1 h 38"/>
                <a:gd name="T10" fmla="*/ 26 w 57"/>
                <a:gd name="T11" fmla="*/ 1 h 38"/>
                <a:gd name="T12" fmla="*/ 26 w 57"/>
                <a:gd name="T13" fmla="*/ 2 h 38"/>
                <a:gd name="T14" fmla="*/ 25 w 57"/>
                <a:gd name="T15" fmla="*/ 3 h 38"/>
                <a:gd name="T16" fmla="*/ 25 w 57"/>
                <a:gd name="T17" fmla="*/ 3 h 38"/>
                <a:gd name="T18" fmla="*/ 22 w 57"/>
                <a:gd name="T19" fmla="*/ 3 h 38"/>
                <a:gd name="T20" fmla="*/ 21 w 57"/>
                <a:gd name="T21" fmla="*/ 5 h 38"/>
                <a:gd name="T22" fmla="*/ 18 w 57"/>
                <a:gd name="T23" fmla="*/ 6 h 38"/>
                <a:gd name="T24" fmla="*/ 16 w 57"/>
                <a:gd name="T25" fmla="*/ 7 h 38"/>
                <a:gd name="T26" fmla="*/ 14 w 57"/>
                <a:gd name="T27" fmla="*/ 9 h 38"/>
                <a:gd name="T28" fmla="*/ 12 w 57"/>
                <a:gd name="T29" fmla="*/ 11 h 38"/>
                <a:gd name="T30" fmla="*/ 10 w 57"/>
                <a:gd name="T31" fmla="*/ 14 h 38"/>
                <a:gd name="T32" fmla="*/ 10 w 57"/>
                <a:gd name="T33" fmla="*/ 16 h 38"/>
                <a:gd name="T34" fmla="*/ 10 w 57"/>
                <a:gd name="T35" fmla="*/ 16 h 38"/>
                <a:gd name="T36" fmla="*/ 10 w 57"/>
                <a:gd name="T37" fmla="*/ 16 h 38"/>
                <a:gd name="T38" fmla="*/ 10 w 57"/>
                <a:gd name="T39" fmla="*/ 17 h 38"/>
                <a:gd name="T40" fmla="*/ 10 w 57"/>
                <a:gd name="T41" fmla="*/ 17 h 38"/>
                <a:gd name="T42" fmla="*/ 10 w 57"/>
                <a:gd name="T43" fmla="*/ 18 h 38"/>
                <a:gd name="T44" fmla="*/ 10 w 57"/>
                <a:gd name="T45" fmla="*/ 19 h 38"/>
                <a:gd name="T46" fmla="*/ 10 w 57"/>
                <a:gd name="T47" fmla="*/ 19 h 38"/>
                <a:gd name="T48" fmla="*/ 9 w 57"/>
                <a:gd name="T49" fmla="*/ 19 h 38"/>
                <a:gd name="T50" fmla="*/ 8 w 57"/>
                <a:gd name="T51" fmla="*/ 19 h 38"/>
                <a:gd name="T52" fmla="*/ 6 w 57"/>
                <a:gd name="T53" fmla="*/ 19 h 38"/>
                <a:gd name="T54" fmla="*/ 5 w 57"/>
                <a:gd name="T55" fmla="*/ 19 h 38"/>
                <a:gd name="T56" fmla="*/ 4 w 57"/>
                <a:gd name="T57" fmla="*/ 19 h 38"/>
                <a:gd name="T58" fmla="*/ 2 w 57"/>
                <a:gd name="T59" fmla="*/ 19 h 38"/>
                <a:gd name="T60" fmla="*/ 2 w 57"/>
                <a:gd name="T61" fmla="*/ 18 h 38"/>
                <a:gd name="T62" fmla="*/ 0 w 57"/>
                <a:gd name="T63" fmla="*/ 17 h 38"/>
                <a:gd name="T64" fmla="*/ 0 w 57"/>
                <a:gd name="T65" fmla="*/ 16 h 38"/>
                <a:gd name="T66" fmla="*/ 1 w 57"/>
                <a:gd name="T67" fmla="*/ 14 h 38"/>
                <a:gd name="T68" fmla="*/ 1 w 57"/>
                <a:gd name="T69" fmla="*/ 14 h 38"/>
                <a:gd name="T70" fmla="*/ 2 w 57"/>
                <a:gd name="T71" fmla="*/ 12 h 38"/>
                <a:gd name="T72" fmla="*/ 2 w 57"/>
                <a:gd name="T73" fmla="*/ 11 h 38"/>
                <a:gd name="T74" fmla="*/ 3 w 57"/>
                <a:gd name="T75" fmla="*/ 9 h 38"/>
                <a:gd name="T76" fmla="*/ 4 w 57"/>
                <a:gd name="T77" fmla="*/ 8 h 38"/>
                <a:gd name="T78" fmla="*/ 5 w 57"/>
                <a:gd name="T79" fmla="*/ 7 h 38"/>
                <a:gd name="T80" fmla="*/ 8 w 57"/>
                <a:gd name="T81" fmla="*/ 6 h 38"/>
                <a:gd name="T82" fmla="*/ 10 w 57"/>
                <a:gd name="T83" fmla="*/ 4 h 38"/>
                <a:gd name="T84" fmla="*/ 13 w 57"/>
                <a:gd name="T85" fmla="*/ 3 h 38"/>
                <a:gd name="T86" fmla="*/ 16 w 57"/>
                <a:gd name="T87" fmla="*/ 2 h 38"/>
                <a:gd name="T88" fmla="*/ 19 w 57"/>
                <a:gd name="T89" fmla="*/ 1 h 38"/>
                <a:gd name="T90" fmla="*/ 22 w 57"/>
                <a:gd name="T91" fmla="*/ 0 h 38"/>
                <a:gd name="T92" fmla="*/ 25 w 57"/>
                <a:gd name="T93" fmla="*/ 0 h 38"/>
                <a:gd name="T94" fmla="*/ 29 w 57"/>
                <a:gd name="T95" fmla="*/ 0 h 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7"/>
                <a:gd name="T145" fmla="*/ 0 h 38"/>
                <a:gd name="T146" fmla="*/ 57 w 57"/>
                <a:gd name="T147" fmla="*/ 38 h 3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7" h="38">
                  <a:moveTo>
                    <a:pt x="57" y="0"/>
                  </a:moveTo>
                  <a:lnTo>
                    <a:pt x="55" y="0"/>
                  </a:lnTo>
                  <a:lnTo>
                    <a:pt x="54" y="0"/>
                  </a:lnTo>
                  <a:lnTo>
                    <a:pt x="52" y="2"/>
                  </a:lnTo>
                  <a:lnTo>
                    <a:pt x="51" y="3"/>
                  </a:lnTo>
                  <a:lnTo>
                    <a:pt x="50" y="5"/>
                  </a:lnTo>
                  <a:lnTo>
                    <a:pt x="44" y="6"/>
                  </a:lnTo>
                  <a:lnTo>
                    <a:pt x="41" y="9"/>
                  </a:lnTo>
                  <a:lnTo>
                    <a:pt x="36" y="11"/>
                  </a:lnTo>
                  <a:lnTo>
                    <a:pt x="32" y="13"/>
                  </a:lnTo>
                  <a:lnTo>
                    <a:pt x="28" y="18"/>
                  </a:lnTo>
                  <a:lnTo>
                    <a:pt x="23" y="22"/>
                  </a:lnTo>
                  <a:lnTo>
                    <a:pt x="20" y="27"/>
                  </a:lnTo>
                  <a:lnTo>
                    <a:pt x="19" y="31"/>
                  </a:lnTo>
                  <a:lnTo>
                    <a:pt x="19" y="32"/>
                  </a:lnTo>
                  <a:lnTo>
                    <a:pt x="19" y="34"/>
                  </a:lnTo>
                  <a:lnTo>
                    <a:pt x="19" y="35"/>
                  </a:lnTo>
                  <a:lnTo>
                    <a:pt x="19" y="37"/>
                  </a:lnTo>
                  <a:lnTo>
                    <a:pt x="19" y="38"/>
                  </a:lnTo>
                  <a:lnTo>
                    <a:pt x="17" y="38"/>
                  </a:lnTo>
                  <a:lnTo>
                    <a:pt x="15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7" y="38"/>
                  </a:lnTo>
                  <a:lnTo>
                    <a:pt x="4" y="37"/>
                  </a:lnTo>
                  <a:lnTo>
                    <a:pt x="3" y="35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3" y="24"/>
                  </a:lnTo>
                  <a:lnTo>
                    <a:pt x="4" y="21"/>
                  </a:lnTo>
                  <a:lnTo>
                    <a:pt x="6" y="18"/>
                  </a:lnTo>
                  <a:lnTo>
                    <a:pt x="7" y="16"/>
                  </a:lnTo>
                  <a:lnTo>
                    <a:pt x="9" y="13"/>
                  </a:lnTo>
                  <a:lnTo>
                    <a:pt x="15" y="11"/>
                  </a:lnTo>
                  <a:lnTo>
                    <a:pt x="19" y="8"/>
                  </a:lnTo>
                  <a:lnTo>
                    <a:pt x="25" y="5"/>
                  </a:lnTo>
                  <a:lnTo>
                    <a:pt x="32" y="3"/>
                  </a:lnTo>
                  <a:lnTo>
                    <a:pt x="38" y="2"/>
                  </a:lnTo>
                  <a:lnTo>
                    <a:pt x="44" y="0"/>
                  </a:lnTo>
                  <a:lnTo>
                    <a:pt x="50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47"/>
            <p:cNvSpPr>
              <a:spLocks/>
            </p:cNvSpPr>
            <p:nvPr/>
          </p:nvSpPr>
          <p:spPr bwMode="auto">
            <a:xfrm>
              <a:off x="1994" y="623"/>
              <a:ext cx="50" cy="11"/>
            </a:xfrm>
            <a:custGeom>
              <a:avLst/>
              <a:gdLst>
                <a:gd name="T0" fmla="*/ 38 w 101"/>
                <a:gd name="T1" fmla="*/ 0 h 22"/>
                <a:gd name="T2" fmla="*/ 41 w 101"/>
                <a:gd name="T3" fmla="*/ 1 h 22"/>
                <a:gd name="T4" fmla="*/ 45 w 101"/>
                <a:gd name="T5" fmla="*/ 2 h 22"/>
                <a:gd name="T6" fmla="*/ 48 w 101"/>
                <a:gd name="T7" fmla="*/ 3 h 22"/>
                <a:gd name="T8" fmla="*/ 49 w 101"/>
                <a:gd name="T9" fmla="*/ 5 h 22"/>
                <a:gd name="T10" fmla="*/ 50 w 101"/>
                <a:gd name="T11" fmla="*/ 5 h 22"/>
                <a:gd name="T12" fmla="*/ 49 w 101"/>
                <a:gd name="T13" fmla="*/ 7 h 22"/>
                <a:gd name="T14" fmla="*/ 49 w 101"/>
                <a:gd name="T15" fmla="*/ 7 h 22"/>
                <a:gd name="T16" fmla="*/ 49 w 101"/>
                <a:gd name="T17" fmla="*/ 9 h 22"/>
                <a:gd name="T18" fmla="*/ 48 w 101"/>
                <a:gd name="T19" fmla="*/ 10 h 22"/>
                <a:gd name="T20" fmla="*/ 47 w 101"/>
                <a:gd name="T21" fmla="*/ 11 h 22"/>
                <a:gd name="T22" fmla="*/ 45 w 101"/>
                <a:gd name="T23" fmla="*/ 11 h 22"/>
                <a:gd name="T24" fmla="*/ 43 w 101"/>
                <a:gd name="T25" fmla="*/ 10 h 22"/>
                <a:gd name="T26" fmla="*/ 41 w 101"/>
                <a:gd name="T27" fmla="*/ 9 h 22"/>
                <a:gd name="T28" fmla="*/ 38 w 101"/>
                <a:gd name="T29" fmla="*/ 8 h 22"/>
                <a:gd name="T30" fmla="*/ 35 w 101"/>
                <a:gd name="T31" fmla="*/ 7 h 22"/>
                <a:gd name="T32" fmla="*/ 33 w 101"/>
                <a:gd name="T33" fmla="*/ 6 h 22"/>
                <a:gd name="T34" fmla="*/ 31 w 101"/>
                <a:gd name="T35" fmla="*/ 5 h 22"/>
                <a:gd name="T36" fmla="*/ 29 w 101"/>
                <a:gd name="T37" fmla="*/ 5 h 22"/>
                <a:gd name="T38" fmla="*/ 28 w 101"/>
                <a:gd name="T39" fmla="*/ 5 h 22"/>
                <a:gd name="T40" fmla="*/ 25 w 101"/>
                <a:gd name="T41" fmla="*/ 5 h 22"/>
                <a:gd name="T42" fmla="*/ 25 w 101"/>
                <a:gd name="T43" fmla="*/ 6 h 22"/>
                <a:gd name="T44" fmla="*/ 22 w 101"/>
                <a:gd name="T45" fmla="*/ 6 h 22"/>
                <a:gd name="T46" fmla="*/ 21 w 101"/>
                <a:gd name="T47" fmla="*/ 7 h 22"/>
                <a:gd name="T48" fmla="*/ 18 w 101"/>
                <a:gd name="T49" fmla="*/ 7 h 22"/>
                <a:gd name="T50" fmla="*/ 13 w 101"/>
                <a:gd name="T51" fmla="*/ 5 h 22"/>
                <a:gd name="T52" fmla="*/ 8 w 101"/>
                <a:gd name="T53" fmla="*/ 5 h 22"/>
                <a:gd name="T54" fmla="*/ 3 w 101"/>
                <a:gd name="T55" fmla="*/ 5 h 22"/>
                <a:gd name="T56" fmla="*/ 0 w 101"/>
                <a:gd name="T57" fmla="*/ 4 h 22"/>
                <a:gd name="T58" fmla="*/ 1 w 101"/>
                <a:gd name="T59" fmla="*/ 3 h 22"/>
                <a:gd name="T60" fmla="*/ 2 w 101"/>
                <a:gd name="T61" fmla="*/ 2 h 22"/>
                <a:gd name="T62" fmla="*/ 4 w 101"/>
                <a:gd name="T63" fmla="*/ 2 h 22"/>
                <a:gd name="T64" fmla="*/ 5 w 101"/>
                <a:gd name="T65" fmla="*/ 2 h 22"/>
                <a:gd name="T66" fmla="*/ 6 w 101"/>
                <a:gd name="T67" fmla="*/ 2 h 22"/>
                <a:gd name="T68" fmla="*/ 8 w 101"/>
                <a:gd name="T69" fmla="*/ 1 h 22"/>
                <a:gd name="T70" fmla="*/ 9 w 101"/>
                <a:gd name="T71" fmla="*/ 1 h 22"/>
                <a:gd name="T72" fmla="*/ 10 w 101"/>
                <a:gd name="T73" fmla="*/ 1 h 22"/>
                <a:gd name="T74" fmla="*/ 14 w 101"/>
                <a:gd name="T75" fmla="*/ 0 h 22"/>
                <a:gd name="T76" fmla="*/ 20 w 101"/>
                <a:gd name="T77" fmla="*/ 0 h 22"/>
                <a:gd name="T78" fmla="*/ 27 w 101"/>
                <a:gd name="T79" fmla="*/ 1 h 22"/>
                <a:gd name="T80" fmla="*/ 33 w 101"/>
                <a:gd name="T81" fmla="*/ 1 h 2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1"/>
                <a:gd name="T124" fmla="*/ 0 h 22"/>
                <a:gd name="T125" fmla="*/ 101 w 101"/>
                <a:gd name="T126" fmla="*/ 22 h 2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1" h="22">
                  <a:moveTo>
                    <a:pt x="73" y="0"/>
                  </a:moveTo>
                  <a:lnTo>
                    <a:pt x="76" y="0"/>
                  </a:lnTo>
                  <a:lnTo>
                    <a:pt x="79" y="0"/>
                  </a:lnTo>
                  <a:lnTo>
                    <a:pt x="83" y="1"/>
                  </a:lnTo>
                  <a:lnTo>
                    <a:pt x="88" y="3"/>
                  </a:lnTo>
                  <a:lnTo>
                    <a:pt x="91" y="4"/>
                  </a:lnTo>
                  <a:lnTo>
                    <a:pt x="94" y="4"/>
                  </a:lnTo>
                  <a:lnTo>
                    <a:pt x="96" y="6"/>
                  </a:lnTo>
                  <a:lnTo>
                    <a:pt x="99" y="9"/>
                  </a:lnTo>
                  <a:lnTo>
                    <a:pt x="101" y="9"/>
                  </a:lnTo>
                  <a:lnTo>
                    <a:pt x="101" y="10"/>
                  </a:lnTo>
                  <a:lnTo>
                    <a:pt x="101" y="12"/>
                  </a:lnTo>
                  <a:lnTo>
                    <a:pt x="99" y="13"/>
                  </a:lnTo>
                  <a:lnTo>
                    <a:pt x="99" y="14"/>
                  </a:lnTo>
                  <a:lnTo>
                    <a:pt x="99" y="16"/>
                  </a:lnTo>
                  <a:lnTo>
                    <a:pt x="98" y="17"/>
                  </a:lnTo>
                  <a:lnTo>
                    <a:pt x="96" y="19"/>
                  </a:lnTo>
                  <a:lnTo>
                    <a:pt x="95" y="20"/>
                  </a:lnTo>
                  <a:lnTo>
                    <a:pt x="94" y="22"/>
                  </a:lnTo>
                  <a:lnTo>
                    <a:pt x="92" y="22"/>
                  </a:lnTo>
                  <a:lnTo>
                    <a:pt x="91" y="22"/>
                  </a:lnTo>
                  <a:lnTo>
                    <a:pt x="88" y="22"/>
                  </a:lnTo>
                  <a:lnTo>
                    <a:pt x="86" y="20"/>
                  </a:lnTo>
                  <a:lnTo>
                    <a:pt x="83" y="19"/>
                  </a:lnTo>
                  <a:lnTo>
                    <a:pt x="82" y="17"/>
                  </a:lnTo>
                  <a:lnTo>
                    <a:pt x="79" y="17"/>
                  </a:lnTo>
                  <a:lnTo>
                    <a:pt x="76" y="16"/>
                  </a:lnTo>
                  <a:lnTo>
                    <a:pt x="75" y="14"/>
                  </a:lnTo>
                  <a:lnTo>
                    <a:pt x="70" y="13"/>
                  </a:lnTo>
                  <a:lnTo>
                    <a:pt x="69" y="12"/>
                  </a:lnTo>
                  <a:lnTo>
                    <a:pt x="67" y="12"/>
                  </a:lnTo>
                  <a:lnTo>
                    <a:pt x="66" y="10"/>
                  </a:lnTo>
                  <a:lnTo>
                    <a:pt x="63" y="10"/>
                  </a:lnTo>
                  <a:lnTo>
                    <a:pt x="61" y="10"/>
                  </a:lnTo>
                  <a:lnTo>
                    <a:pt x="59" y="10"/>
                  </a:lnTo>
                  <a:lnTo>
                    <a:pt x="57" y="10"/>
                  </a:lnTo>
                  <a:lnTo>
                    <a:pt x="56" y="10"/>
                  </a:lnTo>
                  <a:lnTo>
                    <a:pt x="54" y="9"/>
                  </a:lnTo>
                  <a:lnTo>
                    <a:pt x="51" y="10"/>
                  </a:lnTo>
                  <a:lnTo>
                    <a:pt x="50" y="12"/>
                  </a:lnTo>
                  <a:lnTo>
                    <a:pt x="47" y="12"/>
                  </a:lnTo>
                  <a:lnTo>
                    <a:pt x="45" y="12"/>
                  </a:lnTo>
                  <a:lnTo>
                    <a:pt x="45" y="13"/>
                  </a:lnTo>
                  <a:lnTo>
                    <a:pt x="43" y="13"/>
                  </a:lnTo>
                  <a:lnTo>
                    <a:pt x="37" y="13"/>
                  </a:lnTo>
                  <a:lnTo>
                    <a:pt x="32" y="12"/>
                  </a:lnTo>
                  <a:lnTo>
                    <a:pt x="26" y="10"/>
                  </a:lnTo>
                  <a:lnTo>
                    <a:pt x="21" y="10"/>
                  </a:lnTo>
                  <a:lnTo>
                    <a:pt x="16" y="9"/>
                  </a:lnTo>
                  <a:lnTo>
                    <a:pt x="12" y="9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9" y="4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3" y="3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2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47" y="1"/>
                  </a:lnTo>
                  <a:lnTo>
                    <a:pt x="54" y="1"/>
                  </a:lnTo>
                  <a:lnTo>
                    <a:pt x="60" y="3"/>
                  </a:lnTo>
                  <a:lnTo>
                    <a:pt x="67" y="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48"/>
            <p:cNvSpPr>
              <a:spLocks/>
            </p:cNvSpPr>
            <p:nvPr/>
          </p:nvSpPr>
          <p:spPr bwMode="auto">
            <a:xfrm>
              <a:off x="2049" y="634"/>
              <a:ext cx="28" cy="33"/>
            </a:xfrm>
            <a:custGeom>
              <a:avLst/>
              <a:gdLst>
                <a:gd name="T0" fmla="*/ 17 w 56"/>
                <a:gd name="T1" fmla="*/ 0 h 67"/>
                <a:gd name="T2" fmla="*/ 20 w 56"/>
                <a:gd name="T3" fmla="*/ 0 h 67"/>
                <a:gd name="T4" fmla="*/ 22 w 56"/>
                <a:gd name="T5" fmla="*/ 1 h 67"/>
                <a:gd name="T6" fmla="*/ 24 w 56"/>
                <a:gd name="T7" fmla="*/ 3 h 67"/>
                <a:gd name="T8" fmla="*/ 26 w 56"/>
                <a:gd name="T9" fmla="*/ 5 h 67"/>
                <a:gd name="T10" fmla="*/ 26 w 56"/>
                <a:gd name="T11" fmla="*/ 9 h 67"/>
                <a:gd name="T12" fmla="*/ 27 w 56"/>
                <a:gd name="T13" fmla="*/ 13 h 67"/>
                <a:gd name="T14" fmla="*/ 28 w 56"/>
                <a:gd name="T15" fmla="*/ 16 h 67"/>
                <a:gd name="T16" fmla="*/ 28 w 56"/>
                <a:gd name="T17" fmla="*/ 19 h 67"/>
                <a:gd name="T18" fmla="*/ 26 w 56"/>
                <a:gd name="T19" fmla="*/ 20 h 67"/>
                <a:gd name="T20" fmla="*/ 26 w 56"/>
                <a:gd name="T21" fmla="*/ 22 h 67"/>
                <a:gd name="T22" fmla="*/ 24 w 56"/>
                <a:gd name="T23" fmla="*/ 23 h 67"/>
                <a:gd name="T24" fmla="*/ 24 w 56"/>
                <a:gd name="T25" fmla="*/ 24 h 67"/>
                <a:gd name="T26" fmla="*/ 24 w 56"/>
                <a:gd name="T27" fmla="*/ 27 h 67"/>
                <a:gd name="T28" fmla="*/ 23 w 56"/>
                <a:gd name="T29" fmla="*/ 28 h 67"/>
                <a:gd name="T30" fmla="*/ 22 w 56"/>
                <a:gd name="T31" fmla="*/ 30 h 67"/>
                <a:gd name="T32" fmla="*/ 21 w 56"/>
                <a:gd name="T33" fmla="*/ 32 h 67"/>
                <a:gd name="T34" fmla="*/ 20 w 56"/>
                <a:gd name="T35" fmla="*/ 32 h 67"/>
                <a:gd name="T36" fmla="*/ 18 w 56"/>
                <a:gd name="T37" fmla="*/ 33 h 67"/>
                <a:gd name="T38" fmla="*/ 17 w 56"/>
                <a:gd name="T39" fmla="*/ 33 h 67"/>
                <a:gd name="T40" fmla="*/ 16 w 56"/>
                <a:gd name="T41" fmla="*/ 33 h 67"/>
                <a:gd name="T42" fmla="*/ 17 w 56"/>
                <a:gd name="T43" fmla="*/ 30 h 67"/>
                <a:gd name="T44" fmla="*/ 19 w 56"/>
                <a:gd name="T45" fmla="*/ 26 h 67"/>
                <a:gd name="T46" fmla="*/ 20 w 56"/>
                <a:gd name="T47" fmla="*/ 22 h 67"/>
                <a:gd name="T48" fmla="*/ 20 w 56"/>
                <a:gd name="T49" fmla="*/ 18 h 67"/>
                <a:gd name="T50" fmla="*/ 16 w 56"/>
                <a:gd name="T51" fmla="*/ 14 h 67"/>
                <a:gd name="T52" fmla="*/ 12 w 56"/>
                <a:gd name="T53" fmla="*/ 12 h 67"/>
                <a:gd name="T54" fmla="*/ 7 w 56"/>
                <a:gd name="T55" fmla="*/ 11 h 67"/>
                <a:gd name="T56" fmla="*/ 3 w 56"/>
                <a:gd name="T57" fmla="*/ 8 h 67"/>
                <a:gd name="T58" fmla="*/ 2 w 56"/>
                <a:gd name="T59" fmla="*/ 8 h 67"/>
                <a:gd name="T60" fmla="*/ 2 w 56"/>
                <a:gd name="T61" fmla="*/ 7 h 67"/>
                <a:gd name="T62" fmla="*/ 1 w 56"/>
                <a:gd name="T63" fmla="*/ 6 h 67"/>
                <a:gd name="T64" fmla="*/ 0 w 56"/>
                <a:gd name="T65" fmla="*/ 5 h 67"/>
                <a:gd name="T66" fmla="*/ 3 w 56"/>
                <a:gd name="T67" fmla="*/ 3 h 67"/>
                <a:gd name="T68" fmla="*/ 6 w 56"/>
                <a:gd name="T69" fmla="*/ 1 h 67"/>
                <a:gd name="T70" fmla="*/ 10 w 56"/>
                <a:gd name="T71" fmla="*/ 0 h 67"/>
                <a:gd name="T72" fmla="*/ 15 w 56"/>
                <a:gd name="T73" fmla="*/ 0 h 6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67"/>
                <a:gd name="T113" fmla="*/ 56 w 56"/>
                <a:gd name="T114" fmla="*/ 67 h 6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67">
                  <a:moveTo>
                    <a:pt x="30" y="1"/>
                  </a:moveTo>
                  <a:lnTo>
                    <a:pt x="33" y="1"/>
                  </a:lnTo>
                  <a:lnTo>
                    <a:pt x="36" y="1"/>
                  </a:lnTo>
                  <a:lnTo>
                    <a:pt x="39" y="1"/>
                  </a:lnTo>
                  <a:lnTo>
                    <a:pt x="40" y="3"/>
                  </a:lnTo>
                  <a:lnTo>
                    <a:pt x="43" y="3"/>
                  </a:lnTo>
                  <a:lnTo>
                    <a:pt x="46" y="6"/>
                  </a:lnTo>
                  <a:lnTo>
                    <a:pt x="48" y="7"/>
                  </a:lnTo>
                  <a:lnTo>
                    <a:pt x="51" y="7"/>
                  </a:lnTo>
                  <a:lnTo>
                    <a:pt x="51" y="11"/>
                  </a:lnTo>
                  <a:lnTo>
                    <a:pt x="51" y="16"/>
                  </a:lnTo>
                  <a:lnTo>
                    <a:pt x="52" y="19"/>
                  </a:lnTo>
                  <a:lnTo>
                    <a:pt x="52" y="23"/>
                  </a:lnTo>
                  <a:lnTo>
                    <a:pt x="54" y="26"/>
                  </a:lnTo>
                  <a:lnTo>
                    <a:pt x="55" y="29"/>
                  </a:lnTo>
                  <a:lnTo>
                    <a:pt x="56" y="33"/>
                  </a:lnTo>
                  <a:lnTo>
                    <a:pt x="56" y="36"/>
                  </a:lnTo>
                  <a:lnTo>
                    <a:pt x="55" y="38"/>
                  </a:lnTo>
                  <a:lnTo>
                    <a:pt x="52" y="39"/>
                  </a:lnTo>
                  <a:lnTo>
                    <a:pt x="52" y="41"/>
                  </a:lnTo>
                  <a:lnTo>
                    <a:pt x="51" y="42"/>
                  </a:lnTo>
                  <a:lnTo>
                    <a:pt x="51" y="44"/>
                  </a:lnTo>
                  <a:lnTo>
                    <a:pt x="49" y="45"/>
                  </a:lnTo>
                  <a:lnTo>
                    <a:pt x="48" y="46"/>
                  </a:lnTo>
                  <a:lnTo>
                    <a:pt x="48" y="49"/>
                  </a:lnTo>
                  <a:lnTo>
                    <a:pt x="48" y="51"/>
                  </a:lnTo>
                  <a:lnTo>
                    <a:pt x="48" y="54"/>
                  </a:lnTo>
                  <a:lnTo>
                    <a:pt x="46" y="55"/>
                  </a:lnTo>
                  <a:lnTo>
                    <a:pt x="46" y="57"/>
                  </a:lnTo>
                  <a:lnTo>
                    <a:pt x="45" y="58"/>
                  </a:lnTo>
                  <a:lnTo>
                    <a:pt x="43" y="61"/>
                  </a:lnTo>
                  <a:lnTo>
                    <a:pt x="43" y="62"/>
                  </a:lnTo>
                  <a:lnTo>
                    <a:pt x="42" y="64"/>
                  </a:lnTo>
                  <a:lnTo>
                    <a:pt x="40" y="65"/>
                  </a:lnTo>
                  <a:lnTo>
                    <a:pt x="39" y="65"/>
                  </a:lnTo>
                  <a:lnTo>
                    <a:pt x="36" y="67"/>
                  </a:lnTo>
                  <a:lnTo>
                    <a:pt x="33" y="67"/>
                  </a:lnTo>
                  <a:lnTo>
                    <a:pt x="32" y="67"/>
                  </a:lnTo>
                  <a:lnTo>
                    <a:pt x="32" y="62"/>
                  </a:lnTo>
                  <a:lnTo>
                    <a:pt x="33" y="60"/>
                  </a:lnTo>
                  <a:lnTo>
                    <a:pt x="36" y="55"/>
                  </a:lnTo>
                  <a:lnTo>
                    <a:pt x="38" y="52"/>
                  </a:lnTo>
                  <a:lnTo>
                    <a:pt x="40" y="49"/>
                  </a:lnTo>
                  <a:lnTo>
                    <a:pt x="40" y="45"/>
                  </a:lnTo>
                  <a:lnTo>
                    <a:pt x="42" y="41"/>
                  </a:lnTo>
                  <a:lnTo>
                    <a:pt x="40" y="36"/>
                  </a:lnTo>
                  <a:lnTo>
                    <a:pt x="36" y="32"/>
                  </a:lnTo>
                  <a:lnTo>
                    <a:pt x="32" y="29"/>
                  </a:lnTo>
                  <a:lnTo>
                    <a:pt x="27" y="27"/>
                  </a:lnTo>
                  <a:lnTo>
                    <a:pt x="23" y="25"/>
                  </a:lnTo>
                  <a:lnTo>
                    <a:pt x="19" y="23"/>
                  </a:lnTo>
                  <a:lnTo>
                    <a:pt x="14" y="22"/>
                  </a:lnTo>
                  <a:lnTo>
                    <a:pt x="10" y="20"/>
                  </a:lnTo>
                  <a:lnTo>
                    <a:pt x="5" y="16"/>
                  </a:lnTo>
                  <a:lnTo>
                    <a:pt x="4" y="16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3" y="9"/>
                  </a:lnTo>
                  <a:lnTo>
                    <a:pt x="5" y="6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0" y="1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49"/>
            <p:cNvSpPr>
              <a:spLocks/>
            </p:cNvSpPr>
            <p:nvPr/>
          </p:nvSpPr>
          <p:spPr bwMode="auto">
            <a:xfrm>
              <a:off x="2017" y="648"/>
              <a:ext cx="41" cy="28"/>
            </a:xfrm>
            <a:custGeom>
              <a:avLst/>
              <a:gdLst>
                <a:gd name="T0" fmla="*/ 39 w 82"/>
                <a:gd name="T1" fmla="*/ 6 h 55"/>
                <a:gd name="T2" fmla="*/ 40 w 82"/>
                <a:gd name="T3" fmla="*/ 7 h 55"/>
                <a:gd name="T4" fmla="*/ 41 w 82"/>
                <a:gd name="T5" fmla="*/ 8 h 55"/>
                <a:gd name="T6" fmla="*/ 41 w 82"/>
                <a:gd name="T7" fmla="*/ 9 h 55"/>
                <a:gd name="T8" fmla="*/ 40 w 82"/>
                <a:gd name="T9" fmla="*/ 10 h 55"/>
                <a:gd name="T10" fmla="*/ 40 w 82"/>
                <a:gd name="T11" fmla="*/ 11 h 55"/>
                <a:gd name="T12" fmla="*/ 39 w 82"/>
                <a:gd name="T13" fmla="*/ 13 h 55"/>
                <a:gd name="T14" fmla="*/ 38 w 82"/>
                <a:gd name="T15" fmla="*/ 16 h 55"/>
                <a:gd name="T16" fmla="*/ 38 w 82"/>
                <a:gd name="T17" fmla="*/ 18 h 55"/>
                <a:gd name="T18" fmla="*/ 36 w 82"/>
                <a:gd name="T19" fmla="*/ 21 h 55"/>
                <a:gd name="T20" fmla="*/ 33 w 82"/>
                <a:gd name="T21" fmla="*/ 22 h 55"/>
                <a:gd name="T22" fmla="*/ 29 w 82"/>
                <a:gd name="T23" fmla="*/ 22 h 55"/>
                <a:gd name="T24" fmla="*/ 26 w 82"/>
                <a:gd name="T25" fmla="*/ 22 h 55"/>
                <a:gd name="T26" fmla="*/ 22 w 82"/>
                <a:gd name="T27" fmla="*/ 23 h 55"/>
                <a:gd name="T28" fmla="*/ 19 w 82"/>
                <a:gd name="T29" fmla="*/ 25 h 55"/>
                <a:gd name="T30" fmla="*/ 17 w 82"/>
                <a:gd name="T31" fmla="*/ 26 h 55"/>
                <a:gd name="T32" fmla="*/ 15 w 82"/>
                <a:gd name="T33" fmla="*/ 27 h 55"/>
                <a:gd name="T34" fmla="*/ 11 w 82"/>
                <a:gd name="T35" fmla="*/ 28 h 55"/>
                <a:gd name="T36" fmla="*/ 9 w 82"/>
                <a:gd name="T37" fmla="*/ 26 h 55"/>
                <a:gd name="T38" fmla="*/ 7 w 82"/>
                <a:gd name="T39" fmla="*/ 26 h 55"/>
                <a:gd name="T40" fmla="*/ 4 w 82"/>
                <a:gd name="T41" fmla="*/ 26 h 55"/>
                <a:gd name="T42" fmla="*/ 1 w 82"/>
                <a:gd name="T43" fmla="*/ 25 h 55"/>
                <a:gd name="T44" fmla="*/ 1 w 82"/>
                <a:gd name="T45" fmla="*/ 24 h 55"/>
                <a:gd name="T46" fmla="*/ 4 w 82"/>
                <a:gd name="T47" fmla="*/ 23 h 55"/>
                <a:gd name="T48" fmla="*/ 7 w 82"/>
                <a:gd name="T49" fmla="*/ 23 h 55"/>
                <a:gd name="T50" fmla="*/ 9 w 82"/>
                <a:gd name="T51" fmla="*/ 24 h 55"/>
                <a:gd name="T52" fmla="*/ 12 w 82"/>
                <a:gd name="T53" fmla="*/ 24 h 55"/>
                <a:gd name="T54" fmla="*/ 15 w 82"/>
                <a:gd name="T55" fmla="*/ 23 h 55"/>
                <a:gd name="T56" fmla="*/ 17 w 82"/>
                <a:gd name="T57" fmla="*/ 22 h 55"/>
                <a:gd name="T58" fmla="*/ 19 w 82"/>
                <a:gd name="T59" fmla="*/ 21 h 55"/>
                <a:gd name="T60" fmla="*/ 22 w 82"/>
                <a:gd name="T61" fmla="*/ 19 h 55"/>
                <a:gd name="T62" fmla="*/ 25 w 82"/>
                <a:gd name="T63" fmla="*/ 19 h 55"/>
                <a:gd name="T64" fmla="*/ 28 w 82"/>
                <a:gd name="T65" fmla="*/ 18 h 55"/>
                <a:gd name="T66" fmla="*/ 31 w 82"/>
                <a:gd name="T67" fmla="*/ 16 h 55"/>
                <a:gd name="T68" fmla="*/ 33 w 82"/>
                <a:gd name="T69" fmla="*/ 13 h 55"/>
                <a:gd name="T70" fmla="*/ 33 w 82"/>
                <a:gd name="T71" fmla="*/ 10 h 55"/>
                <a:gd name="T72" fmla="*/ 31 w 82"/>
                <a:gd name="T73" fmla="*/ 6 h 55"/>
                <a:gd name="T74" fmla="*/ 30 w 82"/>
                <a:gd name="T75" fmla="*/ 3 h 55"/>
                <a:gd name="T76" fmla="*/ 27 w 82"/>
                <a:gd name="T77" fmla="*/ 0 h 55"/>
                <a:gd name="T78" fmla="*/ 29 w 82"/>
                <a:gd name="T79" fmla="*/ 0 h 55"/>
                <a:gd name="T80" fmla="*/ 32 w 82"/>
                <a:gd name="T81" fmla="*/ 2 h 55"/>
                <a:gd name="T82" fmla="*/ 35 w 82"/>
                <a:gd name="T83" fmla="*/ 3 h 55"/>
                <a:gd name="T84" fmla="*/ 38 w 82"/>
                <a:gd name="T85" fmla="*/ 5 h 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55"/>
                <a:gd name="T131" fmla="*/ 82 w 82"/>
                <a:gd name="T132" fmla="*/ 55 h 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55">
                  <a:moveTo>
                    <a:pt x="76" y="12"/>
                  </a:moveTo>
                  <a:lnTo>
                    <a:pt x="78" y="12"/>
                  </a:lnTo>
                  <a:lnTo>
                    <a:pt x="79" y="13"/>
                  </a:lnTo>
                  <a:lnTo>
                    <a:pt x="81" y="15"/>
                  </a:lnTo>
                  <a:lnTo>
                    <a:pt x="82" y="16"/>
                  </a:lnTo>
                  <a:lnTo>
                    <a:pt x="81" y="17"/>
                  </a:lnTo>
                  <a:lnTo>
                    <a:pt x="81" y="19"/>
                  </a:lnTo>
                  <a:lnTo>
                    <a:pt x="79" y="20"/>
                  </a:lnTo>
                  <a:lnTo>
                    <a:pt x="79" y="22"/>
                  </a:lnTo>
                  <a:lnTo>
                    <a:pt x="79" y="23"/>
                  </a:lnTo>
                  <a:lnTo>
                    <a:pt x="78" y="25"/>
                  </a:lnTo>
                  <a:lnTo>
                    <a:pt x="76" y="28"/>
                  </a:lnTo>
                  <a:lnTo>
                    <a:pt x="76" y="32"/>
                  </a:lnTo>
                  <a:lnTo>
                    <a:pt x="76" y="33"/>
                  </a:lnTo>
                  <a:lnTo>
                    <a:pt x="75" y="36"/>
                  </a:lnTo>
                  <a:lnTo>
                    <a:pt x="72" y="39"/>
                  </a:lnTo>
                  <a:lnTo>
                    <a:pt x="72" y="41"/>
                  </a:lnTo>
                  <a:lnTo>
                    <a:pt x="68" y="42"/>
                  </a:lnTo>
                  <a:lnTo>
                    <a:pt x="65" y="44"/>
                  </a:lnTo>
                  <a:lnTo>
                    <a:pt x="62" y="44"/>
                  </a:lnTo>
                  <a:lnTo>
                    <a:pt x="57" y="44"/>
                  </a:lnTo>
                  <a:lnTo>
                    <a:pt x="54" y="44"/>
                  </a:lnTo>
                  <a:lnTo>
                    <a:pt x="51" y="44"/>
                  </a:lnTo>
                  <a:lnTo>
                    <a:pt x="47" y="44"/>
                  </a:lnTo>
                  <a:lnTo>
                    <a:pt x="44" y="45"/>
                  </a:lnTo>
                  <a:lnTo>
                    <a:pt x="43" y="48"/>
                  </a:lnTo>
                  <a:lnTo>
                    <a:pt x="38" y="50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1" y="52"/>
                  </a:lnTo>
                  <a:lnTo>
                    <a:pt x="30" y="54"/>
                  </a:lnTo>
                  <a:lnTo>
                    <a:pt x="25" y="54"/>
                  </a:lnTo>
                  <a:lnTo>
                    <a:pt x="22" y="55"/>
                  </a:lnTo>
                  <a:lnTo>
                    <a:pt x="21" y="54"/>
                  </a:lnTo>
                  <a:lnTo>
                    <a:pt x="18" y="52"/>
                  </a:lnTo>
                  <a:lnTo>
                    <a:pt x="15" y="52"/>
                  </a:lnTo>
                  <a:lnTo>
                    <a:pt x="14" y="52"/>
                  </a:lnTo>
                  <a:lnTo>
                    <a:pt x="9" y="52"/>
                  </a:lnTo>
                  <a:lnTo>
                    <a:pt x="8" y="52"/>
                  </a:lnTo>
                  <a:lnTo>
                    <a:pt x="5" y="51"/>
                  </a:lnTo>
                  <a:lnTo>
                    <a:pt x="2" y="50"/>
                  </a:lnTo>
                  <a:lnTo>
                    <a:pt x="0" y="48"/>
                  </a:lnTo>
                  <a:lnTo>
                    <a:pt x="2" y="47"/>
                  </a:lnTo>
                  <a:lnTo>
                    <a:pt x="5" y="45"/>
                  </a:lnTo>
                  <a:lnTo>
                    <a:pt x="8" y="45"/>
                  </a:lnTo>
                  <a:lnTo>
                    <a:pt x="9" y="45"/>
                  </a:lnTo>
                  <a:lnTo>
                    <a:pt x="14" y="45"/>
                  </a:lnTo>
                  <a:lnTo>
                    <a:pt x="15" y="45"/>
                  </a:lnTo>
                  <a:lnTo>
                    <a:pt x="18" y="47"/>
                  </a:lnTo>
                  <a:lnTo>
                    <a:pt x="21" y="47"/>
                  </a:lnTo>
                  <a:lnTo>
                    <a:pt x="24" y="47"/>
                  </a:lnTo>
                  <a:lnTo>
                    <a:pt x="25" y="45"/>
                  </a:lnTo>
                  <a:lnTo>
                    <a:pt x="30" y="45"/>
                  </a:lnTo>
                  <a:lnTo>
                    <a:pt x="31" y="45"/>
                  </a:lnTo>
                  <a:lnTo>
                    <a:pt x="34" y="44"/>
                  </a:lnTo>
                  <a:lnTo>
                    <a:pt x="35" y="42"/>
                  </a:lnTo>
                  <a:lnTo>
                    <a:pt x="38" y="41"/>
                  </a:lnTo>
                  <a:lnTo>
                    <a:pt x="38" y="38"/>
                  </a:lnTo>
                  <a:lnTo>
                    <a:pt x="43" y="38"/>
                  </a:lnTo>
                  <a:lnTo>
                    <a:pt x="46" y="38"/>
                  </a:lnTo>
                  <a:lnTo>
                    <a:pt x="50" y="38"/>
                  </a:lnTo>
                  <a:lnTo>
                    <a:pt x="53" y="38"/>
                  </a:lnTo>
                  <a:lnTo>
                    <a:pt x="56" y="36"/>
                  </a:lnTo>
                  <a:lnTo>
                    <a:pt x="59" y="35"/>
                  </a:lnTo>
                  <a:lnTo>
                    <a:pt x="62" y="32"/>
                  </a:lnTo>
                  <a:lnTo>
                    <a:pt x="63" y="29"/>
                  </a:lnTo>
                  <a:lnTo>
                    <a:pt x="66" y="26"/>
                  </a:lnTo>
                  <a:lnTo>
                    <a:pt x="66" y="22"/>
                  </a:lnTo>
                  <a:lnTo>
                    <a:pt x="65" y="19"/>
                  </a:lnTo>
                  <a:lnTo>
                    <a:pt x="63" y="16"/>
                  </a:lnTo>
                  <a:lnTo>
                    <a:pt x="62" y="12"/>
                  </a:lnTo>
                  <a:lnTo>
                    <a:pt x="59" y="9"/>
                  </a:lnTo>
                  <a:lnTo>
                    <a:pt x="59" y="6"/>
                  </a:lnTo>
                  <a:lnTo>
                    <a:pt x="57" y="3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60" y="1"/>
                  </a:lnTo>
                  <a:lnTo>
                    <a:pt x="63" y="3"/>
                  </a:lnTo>
                  <a:lnTo>
                    <a:pt x="68" y="3"/>
                  </a:lnTo>
                  <a:lnTo>
                    <a:pt x="69" y="6"/>
                  </a:lnTo>
                  <a:lnTo>
                    <a:pt x="72" y="7"/>
                  </a:lnTo>
                  <a:lnTo>
                    <a:pt x="75" y="10"/>
                  </a:lnTo>
                  <a:lnTo>
                    <a:pt x="76" y="1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50"/>
            <p:cNvSpPr>
              <a:spLocks/>
            </p:cNvSpPr>
            <p:nvPr/>
          </p:nvSpPr>
          <p:spPr bwMode="auto">
            <a:xfrm>
              <a:off x="2019" y="638"/>
              <a:ext cx="20" cy="21"/>
            </a:xfrm>
            <a:custGeom>
              <a:avLst/>
              <a:gdLst>
                <a:gd name="T0" fmla="*/ 16 w 41"/>
                <a:gd name="T1" fmla="*/ 6 h 42"/>
                <a:gd name="T2" fmla="*/ 14 w 41"/>
                <a:gd name="T3" fmla="*/ 7 h 42"/>
                <a:gd name="T4" fmla="*/ 12 w 41"/>
                <a:gd name="T5" fmla="*/ 7 h 42"/>
                <a:gd name="T6" fmla="*/ 10 w 41"/>
                <a:gd name="T7" fmla="*/ 8 h 42"/>
                <a:gd name="T8" fmla="*/ 9 w 41"/>
                <a:gd name="T9" fmla="*/ 10 h 42"/>
                <a:gd name="T10" fmla="*/ 8 w 41"/>
                <a:gd name="T11" fmla="*/ 12 h 42"/>
                <a:gd name="T12" fmla="*/ 9 w 41"/>
                <a:gd name="T13" fmla="*/ 12 h 42"/>
                <a:gd name="T14" fmla="*/ 10 w 41"/>
                <a:gd name="T15" fmla="*/ 14 h 42"/>
                <a:gd name="T16" fmla="*/ 11 w 41"/>
                <a:gd name="T17" fmla="*/ 14 h 42"/>
                <a:gd name="T18" fmla="*/ 14 w 41"/>
                <a:gd name="T19" fmla="*/ 15 h 42"/>
                <a:gd name="T20" fmla="*/ 16 w 41"/>
                <a:gd name="T21" fmla="*/ 15 h 42"/>
                <a:gd name="T22" fmla="*/ 18 w 41"/>
                <a:gd name="T23" fmla="*/ 16 h 42"/>
                <a:gd name="T24" fmla="*/ 20 w 41"/>
                <a:gd name="T25" fmla="*/ 18 h 42"/>
                <a:gd name="T26" fmla="*/ 20 w 41"/>
                <a:gd name="T27" fmla="*/ 18 h 42"/>
                <a:gd name="T28" fmla="*/ 19 w 41"/>
                <a:gd name="T29" fmla="*/ 20 h 42"/>
                <a:gd name="T30" fmla="*/ 19 w 41"/>
                <a:gd name="T31" fmla="*/ 20 h 42"/>
                <a:gd name="T32" fmla="*/ 17 w 41"/>
                <a:gd name="T33" fmla="*/ 21 h 42"/>
                <a:gd name="T34" fmla="*/ 16 w 41"/>
                <a:gd name="T35" fmla="*/ 20 h 42"/>
                <a:gd name="T36" fmla="*/ 16 w 41"/>
                <a:gd name="T37" fmla="*/ 19 h 42"/>
                <a:gd name="T38" fmla="*/ 14 w 41"/>
                <a:gd name="T39" fmla="*/ 18 h 42"/>
                <a:gd name="T40" fmla="*/ 12 w 41"/>
                <a:gd name="T41" fmla="*/ 16 h 42"/>
                <a:gd name="T42" fmla="*/ 10 w 41"/>
                <a:gd name="T43" fmla="*/ 15 h 42"/>
                <a:gd name="T44" fmla="*/ 8 w 41"/>
                <a:gd name="T45" fmla="*/ 14 h 42"/>
                <a:gd name="T46" fmla="*/ 6 w 41"/>
                <a:gd name="T47" fmla="*/ 12 h 42"/>
                <a:gd name="T48" fmla="*/ 6 w 41"/>
                <a:gd name="T49" fmla="*/ 11 h 42"/>
                <a:gd name="T50" fmla="*/ 5 w 41"/>
                <a:gd name="T51" fmla="*/ 9 h 42"/>
                <a:gd name="T52" fmla="*/ 4 w 41"/>
                <a:gd name="T53" fmla="*/ 8 h 42"/>
                <a:gd name="T54" fmla="*/ 4 w 41"/>
                <a:gd name="T55" fmla="*/ 8 h 42"/>
                <a:gd name="T56" fmla="*/ 6 w 41"/>
                <a:gd name="T57" fmla="*/ 7 h 42"/>
                <a:gd name="T58" fmla="*/ 7 w 41"/>
                <a:gd name="T59" fmla="*/ 7 h 42"/>
                <a:gd name="T60" fmla="*/ 8 w 41"/>
                <a:gd name="T61" fmla="*/ 6 h 42"/>
                <a:gd name="T62" fmla="*/ 8 w 41"/>
                <a:gd name="T63" fmla="*/ 4 h 42"/>
                <a:gd name="T64" fmla="*/ 6 w 41"/>
                <a:gd name="T65" fmla="*/ 2 h 42"/>
                <a:gd name="T66" fmla="*/ 4 w 41"/>
                <a:gd name="T67" fmla="*/ 1 h 42"/>
                <a:gd name="T68" fmla="*/ 2 w 41"/>
                <a:gd name="T69" fmla="*/ 1 h 42"/>
                <a:gd name="T70" fmla="*/ 3 w 41"/>
                <a:gd name="T71" fmla="*/ 0 h 42"/>
                <a:gd name="T72" fmla="*/ 6 w 41"/>
                <a:gd name="T73" fmla="*/ 1 h 42"/>
                <a:gd name="T74" fmla="*/ 10 w 41"/>
                <a:gd name="T75" fmla="*/ 3 h 42"/>
                <a:gd name="T76" fmla="*/ 14 w 41"/>
                <a:gd name="T77" fmla="*/ 4 h 4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1"/>
                <a:gd name="T118" fmla="*/ 0 h 42"/>
                <a:gd name="T119" fmla="*/ 41 w 41"/>
                <a:gd name="T120" fmla="*/ 42 h 4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1" h="42">
                  <a:moveTo>
                    <a:pt x="33" y="10"/>
                  </a:moveTo>
                  <a:lnTo>
                    <a:pt x="33" y="11"/>
                  </a:lnTo>
                  <a:lnTo>
                    <a:pt x="32" y="13"/>
                  </a:lnTo>
                  <a:lnTo>
                    <a:pt x="29" y="14"/>
                  </a:lnTo>
                  <a:lnTo>
                    <a:pt x="28" y="14"/>
                  </a:lnTo>
                  <a:lnTo>
                    <a:pt x="25" y="14"/>
                  </a:lnTo>
                  <a:lnTo>
                    <a:pt x="23" y="16"/>
                  </a:lnTo>
                  <a:lnTo>
                    <a:pt x="20" y="16"/>
                  </a:lnTo>
                  <a:lnTo>
                    <a:pt x="20" y="17"/>
                  </a:lnTo>
                  <a:lnTo>
                    <a:pt x="19" y="20"/>
                  </a:lnTo>
                  <a:lnTo>
                    <a:pt x="17" y="21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19" y="24"/>
                  </a:lnTo>
                  <a:lnTo>
                    <a:pt x="20" y="26"/>
                  </a:lnTo>
                  <a:lnTo>
                    <a:pt x="20" y="27"/>
                  </a:lnTo>
                  <a:lnTo>
                    <a:pt x="22" y="27"/>
                  </a:lnTo>
                  <a:lnTo>
                    <a:pt x="23" y="27"/>
                  </a:lnTo>
                  <a:lnTo>
                    <a:pt x="26" y="27"/>
                  </a:lnTo>
                  <a:lnTo>
                    <a:pt x="29" y="29"/>
                  </a:lnTo>
                  <a:lnTo>
                    <a:pt x="30" y="29"/>
                  </a:lnTo>
                  <a:lnTo>
                    <a:pt x="33" y="30"/>
                  </a:lnTo>
                  <a:lnTo>
                    <a:pt x="33" y="32"/>
                  </a:lnTo>
                  <a:lnTo>
                    <a:pt x="36" y="32"/>
                  </a:lnTo>
                  <a:lnTo>
                    <a:pt x="38" y="33"/>
                  </a:lnTo>
                  <a:lnTo>
                    <a:pt x="41" y="35"/>
                  </a:lnTo>
                  <a:lnTo>
                    <a:pt x="41" y="36"/>
                  </a:lnTo>
                  <a:lnTo>
                    <a:pt x="41" y="37"/>
                  </a:lnTo>
                  <a:lnTo>
                    <a:pt x="39" y="39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3" y="40"/>
                  </a:lnTo>
                  <a:lnTo>
                    <a:pt x="33" y="39"/>
                  </a:lnTo>
                  <a:lnTo>
                    <a:pt x="33" y="37"/>
                  </a:lnTo>
                  <a:lnTo>
                    <a:pt x="32" y="36"/>
                  </a:lnTo>
                  <a:lnTo>
                    <a:pt x="29" y="35"/>
                  </a:lnTo>
                  <a:lnTo>
                    <a:pt x="28" y="32"/>
                  </a:lnTo>
                  <a:lnTo>
                    <a:pt x="25" y="32"/>
                  </a:lnTo>
                  <a:lnTo>
                    <a:pt x="22" y="30"/>
                  </a:lnTo>
                  <a:lnTo>
                    <a:pt x="20" y="29"/>
                  </a:lnTo>
                  <a:lnTo>
                    <a:pt x="17" y="27"/>
                  </a:lnTo>
                  <a:lnTo>
                    <a:pt x="16" y="27"/>
                  </a:lnTo>
                  <a:lnTo>
                    <a:pt x="13" y="24"/>
                  </a:lnTo>
                  <a:lnTo>
                    <a:pt x="13" y="23"/>
                  </a:lnTo>
                  <a:lnTo>
                    <a:pt x="13" y="21"/>
                  </a:lnTo>
                  <a:lnTo>
                    <a:pt x="11" y="20"/>
                  </a:lnTo>
                  <a:lnTo>
                    <a:pt x="10" y="18"/>
                  </a:lnTo>
                  <a:lnTo>
                    <a:pt x="9" y="17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9" y="16"/>
                  </a:lnTo>
                  <a:lnTo>
                    <a:pt x="10" y="14"/>
                  </a:lnTo>
                  <a:lnTo>
                    <a:pt x="13" y="14"/>
                  </a:lnTo>
                  <a:lnTo>
                    <a:pt x="14" y="13"/>
                  </a:lnTo>
                  <a:lnTo>
                    <a:pt x="17" y="11"/>
                  </a:lnTo>
                  <a:lnTo>
                    <a:pt x="17" y="8"/>
                  </a:lnTo>
                  <a:lnTo>
                    <a:pt x="17" y="7"/>
                  </a:lnTo>
                  <a:lnTo>
                    <a:pt x="14" y="5"/>
                  </a:lnTo>
                  <a:lnTo>
                    <a:pt x="13" y="4"/>
                  </a:lnTo>
                  <a:lnTo>
                    <a:pt x="10" y="2"/>
                  </a:lnTo>
                  <a:lnTo>
                    <a:pt x="9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0" y="1"/>
                  </a:lnTo>
                  <a:lnTo>
                    <a:pt x="6" y="0"/>
                  </a:lnTo>
                  <a:lnTo>
                    <a:pt x="10" y="1"/>
                  </a:lnTo>
                  <a:lnTo>
                    <a:pt x="13" y="2"/>
                  </a:lnTo>
                  <a:lnTo>
                    <a:pt x="17" y="2"/>
                  </a:lnTo>
                  <a:lnTo>
                    <a:pt x="20" y="5"/>
                  </a:lnTo>
                  <a:lnTo>
                    <a:pt x="25" y="7"/>
                  </a:lnTo>
                  <a:lnTo>
                    <a:pt x="29" y="8"/>
                  </a:lnTo>
                  <a:lnTo>
                    <a:pt x="33" y="1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51"/>
            <p:cNvSpPr>
              <a:spLocks/>
            </p:cNvSpPr>
            <p:nvPr/>
          </p:nvSpPr>
          <p:spPr bwMode="auto">
            <a:xfrm>
              <a:off x="1977" y="637"/>
              <a:ext cx="48" cy="30"/>
            </a:xfrm>
            <a:custGeom>
              <a:avLst/>
              <a:gdLst>
                <a:gd name="T0" fmla="*/ 29 w 98"/>
                <a:gd name="T1" fmla="*/ 3 h 59"/>
                <a:gd name="T2" fmla="*/ 26 w 98"/>
                <a:gd name="T3" fmla="*/ 3 h 59"/>
                <a:gd name="T4" fmla="*/ 20 w 98"/>
                <a:gd name="T5" fmla="*/ 5 h 59"/>
                <a:gd name="T6" fmla="*/ 14 w 98"/>
                <a:gd name="T7" fmla="*/ 10 h 59"/>
                <a:gd name="T8" fmla="*/ 14 w 98"/>
                <a:gd name="T9" fmla="*/ 13 h 59"/>
                <a:gd name="T10" fmla="*/ 15 w 98"/>
                <a:gd name="T11" fmla="*/ 16 h 59"/>
                <a:gd name="T12" fmla="*/ 21 w 98"/>
                <a:gd name="T13" fmla="*/ 18 h 59"/>
                <a:gd name="T14" fmla="*/ 27 w 98"/>
                <a:gd name="T15" fmla="*/ 20 h 59"/>
                <a:gd name="T16" fmla="*/ 29 w 98"/>
                <a:gd name="T17" fmla="*/ 18 h 59"/>
                <a:gd name="T18" fmla="*/ 31 w 98"/>
                <a:gd name="T19" fmla="*/ 18 h 59"/>
                <a:gd name="T20" fmla="*/ 30 w 98"/>
                <a:gd name="T21" fmla="*/ 15 h 59"/>
                <a:gd name="T22" fmla="*/ 33 w 98"/>
                <a:gd name="T23" fmla="*/ 15 h 59"/>
                <a:gd name="T24" fmla="*/ 38 w 98"/>
                <a:gd name="T25" fmla="*/ 15 h 59"/>
                <a:gd name="T26" fmla="*/ 41 w 98"/>
                <a:gd name="T27" fmla="*/ 14 h 59"/>
                <a:gd name="T28" fmla="*/ 39 w 98"/>
                <a:gd name="T29" fmla="*/ 16 h 59"/>
                <a:gd name="T30" fmla="*/ 36 w 98"/>
                <a:gd name="T31" fmla="*/ 19 h 59"/>
                <a:gd name="T32" fmla="*/ 37 w 98"/>
                <a:gd name="T33" fmla="*/ 22 h 59"/>
                <a:gd name="T34" fmla="*/ 39 w 98"/>
                <a:gd name="T35" fmla="*/ 22 h 59"/>
                <a:gd name="T36" fmla="*/ 42 w 98"/>
                <a:gd name="T37" fmla="*/ 22 h 59"/>
                <a:gd name="T38" fmla="*/ 46 w 98"/>
                <a:gd name="T39" fmla="*/ 23 h 59"/>
                <a:gd name="T40" fmla="*/ 46 w 98"/>
                <a:gd name="T41" fmla="*/ 26 h 59"/>
                <a:gd name="T42" fmla="*/ 39 w 98"/>
                <a:gd name="T43" fmla="*/ 26 h 59"/>
                <a:gd name="T44" fmla="*/ 36 w 98"/>
                <a:gd name="T45" fmla="*/ 26 h 59"/>
                <a:gd name="T46" fmla="*/ 31 w 98"/>
                <a:gd name="T47" fmla="*/ 26 h 59"/>
                <a:gd name="T48" fmla="*/ 29 w 98"/>
                <a:gd name="T49" fmla="*/ 28 h 59"/>
                <a:gd name="T50" fmla="*/ 26 w 98"/>
                <a:gd name="T51" fmla="*/ 30 h 59"/>
                <a:gd name="T52" fmla="*/ 22 w 98"/>
                <a:gd name="T53" fmla="*/ 30 h 59"/>
                <a:gd name="T54" fmla="*/ 17 w 98"/>
                <a:gd name="T55" fmla="*/ 28 h 59"/>
                <a:gd name="T56" fmla="*/ 14 w 98"/>
                <a:gd name="T57" fmla="*/ 28 h 59"/>
                <a:gd name="T58" fmla="*/ 11 w 98"/>
                <a:gd name="T59" fmla="*/ 29 h 59"/>
                <a:gd name="T60" fmla="*/ 9 w 98"/>
                <a:gd name="T61" fmla="*/ 28 h 59"/>
                <a:gd name="T62" fmla="*/ 12 w 98"/>
                <a:gd name="T63" fmla="*/ 26 h 59"/>
                <a:gd name="T64" fmla="*/ 15 w 98"/>
                <a:gd name="T65" fmla="*/ 24 h 59"/>
                <a:gd name="T66" fmla="*/ 18 w 98"/>
                <a:gd name="T67" fmla="*/ 23 h 59"/>
                <a:gd name="T68" fmla="*/ 18 w 98"/>
                <a:gd name="T69" fmla="*/ 20 h 59"/>
                <a:gd name="T70" fmla="*/ 15 w 98"/>
                <a:gd name="T71" fmla="*/ 20 h 59"/>
                <a:gd name="T72" fmla="*/ 5 w 98"/>
                <a:gd name="T73" fmla="*/ 17 h 59"/>
                <a:gd name="T74" fmla="*/ 7 w 98"/>
                <a:gd name="T75" fmla="*/ 15 h 59"/>
                <a:gd name="T76" fmla="*/ 5 w 98"/>
                <a:gd name="T77" fmla="*/ 12 h 59"/>
                <a:gd name="T78" fmla="*/ 1 w 98"/>
                <a:gd name="T79" fmla="*/ 12 h 59"/>
                <a:gd name="T80" fmla="*/ 1 w 98"/>
                <a:gd name="T81" fmla="*/ 10 h 59"/>
                <a:gd name="T82" fmla="*/ 4 w 98"/>
                <a:gd name="T83" fmla="*/ 8 h 59"/>
                <a:gd name="T84" fmla="*/ 7 w 98"/>
                <a:gd name="T85" fmla="*/ 7 h 59"/>
                <a:gd name="T86" fmla="*/ 10 w 98"/>
                <a:gd name="T87" fmla="*/ 8 h 59"/>
                <a:gd name="T88" fmla="*/ 12 w 98"/>
                <a:gd name="T89" fmla="*/ 7 h 59"/>
                <a:gd name="T90" fmla="*/ 12 w 98"/>
                <a:gd name="T91" fmla="*/ 4 h 59"/>
                <a:gd name="T92" fmla="*/ 17 w 98"/>
                <a:gd name="T93" fmla="*/ 1 h 59"/>
                <a:gd name="T94" fmla="*/ 26 w 98"/>
                <a:gd name="T95" fmla="*/ 1 h 5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8"/>
                <a:gd name="T145" fmla="*/ 0 h 59"/>
                <a:gd name="T146" fmla="*/ 98 w 98"/>
                <a:gd name="T147" fmla="*/ 59 h 5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8" h="59">
                  <a:moveTo>
                    <a:pt x="64" y="1"/>
                  </a:moveTo>
                  <a:lnTo>
                    <a:pt x="63" y="3"/>
                  </a:lnTo>
                  <a:lnTo>
                    <a:pt x="61" y="4"/>
                  </a:lnTo>
                  <a:lnTo>
                    <a:pt x="60" y="5"/>
                  </a:lnTo>
                  <a:lnTo>
                    <a:pt x="57" y="5"/>
                  </a:lnTo>
                  <a:lnTo>
                    <a:pt x="56" y="5"/>
                  </a:lnTo>
                  <a:lnTo>
                    <a:pt x="54" y="5"/>
                  </a:lnTo>
                  <a:lnTo>
                    <a:pt x="53" y="5"/>
                  </a:lnTo>
                  <a:lnTo>
                    <a:pt x="48" y="8"/>
                  </a:lnTo>
                  <a:lnTo>
                    <a:pt x="45" y="10"/>
                  </a:lnTo>
                  <a:lnTo>
                    <a:pt x="41" y="10"/>
                  </a:lnTo>
                  <a:lnTo>
                    <a:pt x="38" y="11"/>
                  </a:lnTo>
                  <a:lnTo>
                    <a:pt x="35" y="13"/>
                  </a:lnTo>
                  <a:lnTo>
                    <a:pt x="31" y="16"/>
                  </a:lnTo>
                  <a:lnTo>
                    <a:pt x="29" y="19"/>
                  </a:lnTo>
                  <a:lnTo>
                    <a:pt x="28" y="23"/>
                  </a:lnTo>
                  <a:lnTo>
                    <a:pt x="28" y="26"/>
                  </a:lnTo>
                  <a:lnTo>
                    <a:pt x="29" y="27"/>
                  </a:lnTo>
                  <a:lnTo>
                    <a:pt x="31" y="30"/>
                  </a:lnTo>
                  <a:lnTo>
                    <a:pt x="31" y="32"/>
                  </a:lnTo>
                  <a:lnTo>
                    <a:pt x="32" y="33"/>
                  </a:lnTo>
                  <a:lnTo>
                    <a:pt x="35" y="35"/>
                  </a:lnTo>
                  <a:lnTo>
                    <a:pt x="40" y="35"/>
                  </a:lnTo>
                  <a:lnTo>
                    <a:pt x="43" y="36"/>
                  </a:lnTo>
                  <a:lnTo>
                    <a:pt x="45" y="38"/>
                  </a:lnTo>
                  <a:lnTo>
                    <a:pt x="48" y="39"/>
                  </a:lnTo>
                  <a:lnTo>
                    <a:pt x="51" y="39"/>
                  </a:lnTo>
                  <a:lnTo>
                    <a:pt x="56" y="39"/>
                  </a:lnTo>
                  <a:lnTo>
                    <a:pt x="59" y="38"/>
                  </a:lnTo>
                  <a:lnTo>
                    <a:pt x="60" y="35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3" y="35"/>
                  </a:lnTo>
                  <a:lnTo>
                    <a:pt x="64" y="35"/>
                  </a:lnTo>
                  <a:lnTo>
                    <a:pt x="64" y="33"/>
                  </a:lnTo>
                  <a:lnTo>
                    <a:pt x="63" y="32"/>
                  </a:lnTo>
                  <a:lnTo>
                    <a:pt x="63" y="30"/>
                  </a:lnTo>
                  <a:lnTo>
                    <a:pt x="61" y="30"/>
                  </a:lnTo>
                  <a:lnTo>
                    <a:pt x="60" y="27"/>
                  </a:lnTo>
                  <a:lnTo>
                    <a:pt x="61" y="27"/>
                  </a:lnTo>
                  <a:lnTo>
                    <a:pt x="64" y="27"/>
                  </a:lnTo>
                  <a:lnTo>
                    <a:pt x="67" y="29"/>
                  </a:lnTo>
                  <a:lnTo>
                    <a:pt x="69" y="29"/>
                  </a:lnTo>
                  <a:lnTo>
                    <a:pt x="73" y="29"/>
                  </a:lnTo>
                  <a:lnTo>
                    <a:pt x="75" y="29"/>
                  </a:lnTo>
                  <a:lnTo>
                    <a:pt x="78" y="29"/>
                  </a:lnTo>
                  <a:lnTo>
                    <a:pt x="80" y="29"/>
                  </a:lnTo>
                  <a:lnTo>
                    <a:pt x="82" y="27"/>
                  </a:lnTo>
                  <a:lnTo>
                    <a:pt x="83" y="27"/>
                  </a:lnTo>
                  <a:lnTo>
                    <a:pt x="83" y="29"/>
                  </a:lnTo>
                  <a:lnTo>
                    <a:pt x="83" y="30"/>
                  </a:lnTo>
                  <a:lnTo>
                    <a:pt x="82" y="30"/>
                  </a:lnTo>
                  <a:lnTo>
                    <a:pt x="80" y="32"/>
                  </a:lnTo>
                  <a:lnTo>
                    <a:pt x="78" y="33"/>
                  </a:lnTo>
                  <a:lnTo>
                    <a:pt x="76" y="35"/>
                  </a:lnTo>
                  <a:lnTo>
                    <a:pt x="73" y="36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3" y="42"/>
                  </a:lnTo>
                  <a:lnTo>
                    <a:pt x="73" y="43"/>
                  </a:lnTo>
                  <a:lnTo>
                    <a:pt x="75" y="43"/>
                  </a:lnTo>
                  <a:lnTo>
                    <a:pt x="76" y="43"/>
                  </a:lnTo>
                  <a:lnTo>
                    <a:pt x="78" y="43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2" y="43"/>
                  </a:lnTo>
                  <a:lnTo>
                    <a:pt x="85" y="43"/>
                  </a:lnTo>
                  <a:lnTo>
                    <a:pt x="86" y="43"/>
                  </a:lnTo>
                  <a:lnTo>
                    <a:pt x="89" y="43"/>
                  </a:lnTo>
                  <a:lnTo>
                    <a:pt x="92" y="43"/>
                  </a:lnTo>
                  <a:lnTo>
                    <a:pt x="94" y="45"/>
                  </a:lnTo>
                  <a:lnTo>
                    <a:pt x="95" y="46"/>
                  </a:lnTo>
                  <a:lnTo>
                    <a:pt x="98" y="46"/>
                  </a:lnTo>
                  <a:lnTo>
                    <a:pt x="95" y="48"/>
                  </a:lnTo>
                  <a:lnTo>
                    <a:pt x="94" y="51"/>
                  </a:lnTo>
                  <a:lnTo>
                    <a:pt x="89" y="51"/>
                  </a:lnTo>
                  <a:lnTo>
                    <a:pt x="88" y="51"/>
                  </a:lnTo>
                  <a:lnTo>
                    <a:pt x="85" y="51"/>
                  </a:lnTo>
                  <a:lnTo>
                    <a:pt x="80" y="51"/>
                  </a:lnTo>
                  <a:lnTo>
                    <a:pt x="78" y="51"/>
                  </a:lnTo>
                  <a:lnTo>
                    <a:pt x="75" y="51"/>
                  </a:lnTo>
                  <a:lnTo>
                    <a:pt x="73" y="51"/>
                  </a:lnTo>
                  <a:lnTo>
                    <a:pt x="70" y="51"/>
                  </a:lnTo>
                  <a:lnTo>
                    <a:pt x="69" y="51"/>
                  </a:lnTo>
                  <a:lnTo>
                    <a:pt x="67" y="51"/>
                  </a:lnTo>
                  <a:lnTo>
                    <a:pt x="64" y="51"/>
                  </a:lnTo>
                  <a:lnTo>
                    <a:pt x="61" y="51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59" y="55"/>
                  </a:lnTo>
                  <a:lnTo>
                    <a:pt x="57" y="58"/>
                  </a:lnTo>
                  <a:lnTo>
                    <a:pt x="56" y="59"/>
                  </a:lnTo>
                  <a:lnTo>
                    <a:pt x="54" y="59"/>
                  </a:lnTo>
                  <a:lnTo>
                    <a:pt x="51" y="59"/>
                  </a:lnTo>
                  <a:lnTo>
                    <a:pt x="48" y="59"/>
                  </a:lnTo>
                  <a:lnTo>
                    <a:pt x="45" y="59"/>
                  </a:lnTo>
                  <a:lnTo>
                    <a:pt x="44" y="58"/>
                  </a:lnTo>
                  <a:lnTo>
                    <a:pt x="41" y="55"/>
                  </a:lnTo>
                  <a:lnTo>
                    <a:pt x="38" y="55"/>
                  </a:lnTo>
                  <a:lnTo>
                    <a:pt x="35" y="55"/>
                  </a:lnTo>
                  <a:lnTo>
                    <a:pt x="34" y="55"/>
                  </a:lnTo>
                  <a:lnTo>
                    <a:pt x="31" y="55"/>
                  </a:lnTo>
                  <a:lnTo>
                    <a:pt x="29" y="56"/>
                  </a:lnTo>
                  <a:lnTo>
                    <a:pt x="28" y="56"/>
                  </a:lnTo>
                  <a:lnTo>
                    <a:pt x="26" y="58"/>
                  </a:lnTo>
                  <a:lnTo>
                    <a:pt x="25" y="58"/>
                  </a:lnTo>
                  <a:lnTo>
                    <a:pt x="24" y="58"/>
                  </a:lnTo>
                  <a:lnTo>
                    <a:pt x="22" y="58"/>
                  </a:lnTo>
                  <a:lnTo>
                    <a:pt x="21" y="59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5"/>
                  </a:lnTo>
                  <a:lnTo>
                    <a:pt x="21" y="54"/>
                  </a:lnTo>
                  <a:lnTo>
                    <a:pt x="22" y="52"/>
                  </a:lnTo>
                  <a:lnTo>
                    <a:pt x="24" y="51"/>
                  </a:lnTo>
                  <a:lnTo>
                    <a:pt x="25" y="51"/>
                  </a:lnTo>
                  <a:lnTo>
                    <a:pt x="26" y="49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1" y="48"/>
                  </a:lnTo>
                  <a:lnTo>
                    <a:pt x="32" y="48"/>
                  </a:lnTo>
                  <a:lnTo>
                    <a:pt x="34" y="48"/>
                  </a:lnTo>
                  <a:lnTo>
                    <a:pt x="35" y="46"/>
                  </a:lnTo>
                  <a:lnTo>
                    <a:pt x="37" y="46"/>
                  </a:lnTo>
                  <a:lnTo>
                    <a:pt x="38" y="45"/>
                  </a:lnTo>
                  <a:lnTo>
                    <a:pt x="40" y="43"/>
                  </a:lnTo>
                  <a:lnTo>
                    <a:pt x="38" y="42"/>
                  </a:lnTo>
                  <a:lnTo>
                    <a:pt x="37" y="40"/>
                  </a:lnTo>
                  <a:lnTo>
                    <a:pt x="35" y="39"/>
                  </a:lnTo>
                  <a:lnTo>
                    <a:pt x="32" y="39"/>
                  </a:lnTo>
                  <a:lnTo>
                    <a:pt x="31" y="39"/>
                  </a:lnTo>
                  <a:lnTo>
                    <a:pt x="28" y="38"/>
                  </a:lnTo>
                  <a:lnTo>
                    <a:pt x="26" y="38"/>
                  </a:lnTo>
                  <a:lnTo>
                    <a:pt x="10" y="35"/>
                  </a:lnTo>
                  <a:lnTo>
                    <a:pt x="10" y="33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5" y="29"/>
                  </a:lnTo>
                  <a:lnTo>
                    <a:pt x="15" y="27"/>
                  </a:lnTo>
                  <a:lnTo>
                    <a:pt x="12" y="26"/>
                  </a:lnTo>
                  <a:lnTo>
                    <a:pt x="10" y="24"/>
                  </a:lnTo>
                  <a:lnTo>
                    <a:pt x="9" y="24"/>
                  </a:lnTo>
                  <a:lnTo>
                    <a:pt x="6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2" y="20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8" y="16"/>
                  </a:lnTo>
                  <a:lnTo>
                    <a:pt x="9" y="16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3" y="14"/>
                  </a:lnTo>
                  <a:lnTo>
                    <a:pt x="15" y="14"/>
                  </a:lnTo>
                  <a:lnTo>
                    <a:pt x="16" y="14"/>
                  </a:lnTo>
                  <a:lnTo>
                    <a:pt x="18" y="16"/>
                  </a:lnTo>
                  <a:lnTo>
                    <a:pt x="19" y="16"/>
                  </a:lnTo>
                  <a:lnTo>
                    <a:pt x="21" y="16"/>
                  </a:lnTo>
                  <a:lnTo>
                    <a:pt x="22" y="16"/>
                  </a:lnTo>
                  <a:lnTo>
                    <a:pt x="24" y="16"/>
                  </a:lnTo>
                  <a:lnTo>
                    <a:pt x="25" y="14"/>
                  </a:lnTo>
                  <a:lnTo>
                    <a:pt x="25" y="13"/>
                  </a:lnTo>
                  <a:lnTo>
                    <a:pt x="25" y="11"/>
                  </a:lnTo>
                  <a:lnTo>
                    <a:pt x="25" y="10"/>
                  </a:lnTo>
                  <a:lnTo>
                    <a:pt x="25" y="8"/>
                  </a:lnTo>
                  <a:lnTo>
                    <a:pt x="25" y="7"/>
                  </a:lnTo>
                  <a:lnTo>
                    <a:pt x="26" y="5"/>
                  </a:lnTo>
                  <a:lnTo>
                    <a:pt x="29" y="1"/>
                  </a:lnTo>
                  <a:lnTo>
                    <a:pt x="34" y="1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1"/>
                  </a:lnTo>
                  <a:lnTo>
                    <a:pt x="59" y="1"/>
                  </a:lnTo>
                  <a:lnTo>
                    <a:pt x="64" y="1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52"/>
            <p:cNvSpPr>
              <a:spLocks/>
            </p:cNvSpPr>
            <p:nvPr/>
          </p:nvSpPr>
          <p:spPr bwMode="auto">
            <a:xfrm>
              <a:off x="1959" y="660"/>
              <a:ext cx="46" cy="21"/>
            </a:xfrm>
            <a:custGeom>
              <a:avLst/>
              <a:gdLst>
                <a:gd name="T0" fmla="*/ 9 w 92"/>
                <a:gd name="T1" fmla="*/ 5 h 43"/>
                <a:gd name="T2" fmla="*/ 13 w 92"/>
                <a:gd name="T3" fmla="*/ 7 h 43"/>
                <a:gd name="T4" fmla="*/ 16 w 92"/>
                <a:gd name="T5" fmla="*/ 9 h 43"/>
                <a:gd name="T6" fmla="*/ 19 w 92"/>
                <a:gd name="T7" fmla="*/ 11 h 43"/>
                <a:gd name="T8" fmla="*/ 20 w 92"/>
                <a:gd name="T9" fmla="*/ 14 h 43"/>
                <a:gd name="T10" fmla="*/ 23 w 92"/>
                <a:gd name="T11" fmla="*/ 15 h 43"/>
                <a:gd name="T12" fmla="*/ 26 w 92"/>
                <a:gd name="T13" fmla="*/ 15 h 43"/>
                <a:gd name="T14" fmla="*/ 30 w 92"/>
                <a:gd name="T15" fmla="*/ 15 h 43"/>
                <a:gd name="T16" fmla="*/ 33 w 92"/>
                <a:gd name="T17" fmla="*/ 15 h 43"/>
                <a:gd name="T18" fmla="*/ 37 w 92"/>
                <a:gd name="T19" fmla="*/ 15 h 43"/>
                <a:gd name="T20" fmla="*/ 40 w 92"/>
                <a:gd name="T21" fmla="*/ 15 h 43"/>
                <a:gd name="T22" fmla="*/ 44 w 92"/>
                <a:gd name="T23" fmla="*/ 16 h 43"/>
                <a:gd name="T24" fmla="*/ 42 w 92"/>
                <a:gd name="T25" fmla="*/ 17 h 43"/>
                <a:gd name="T26" fmla="*/ 33 w 92"/>
                <a:gd name="T27" fmla="*/ 19 h 43"/>
                <a:gd name="T28" fmla="*/ 24 w 92"/>
                <a:gd name="T29" fmla="*/ 21 h 43"/>
                <a:gd name="T30" fmla="*/ 16 w 92"/>
                <a:gd name="T31" fmla="*/ 20 h 43"/>
                <a:gd name="T32" fmla="*/ 11 w 92"/>
                <a:gd name="T33" fmla="*/ 19 h 43"/>
                <a:gd name="T34" fmla="*/ 8 w 92"/>
                <a:gd name="T35" fmla="*/ 17 h 43"/>
                <a:gd name="T36" fmla="*/ 5 w 92"/>
                <a:gd name="T37" fmla="*/ 17 h 43"/>
                <a:gd name="T38" fmla="*/ 3 w 92"/>
                <a:gd name="T39" fmla="*/ 14 h 43"/>
                <a:gd name="T40" fmla="*/ 3 w 92"/>
                <a:gd name="T41" fmla="*/ 13 h 43"/>
                <a:gd name="T42" fmla="*/ 2 w 92"/>
                <a:gd name="T43" fmla="*/ 13 h 43"/>
                <a:gd name="T44" fmla="*/ 0 w 92"/>
                <a:gd name="T45" fmla="*/ 12 h 43"/>
                <a:gd name="T46" fmla="*/ 0 w 92"/>
                <a:gd name="T47" fmla="*/ 11 h 43"/>
                <a:gd name="T48" fmla="*/ 0 w 92"/>
                <a:gd name="T49" fmla="*/ 9 h 43"/>
                <a:gd name="T50" fmla="*/ 0 w 92"/>
                <a:gd name="T51" fmla="*/ 8 h 43"/>
                <a:gd name="T52" fmla="*/ 0 w 92"/>
                <a:gd name="T53" fmla="*/ 6 h 43"/>
                <a:gd name="T54" fmla="*/ 1 w 92"/>
                <a:gd name="T55" fmla="*/ 4 h 43"/>
                <a:gd name="T56" fmla="*/ 3 w 92"/>
                <a:gd name="T57" fmla="*/ 3 h 43"/>
                <a:gd name="T58" fmla="*/ 5 w 92"/>
                <a:gd name="T59" fmla="*/ 1 h 43"/>
                <a:gd name="T60" fmla="*/ 6 w 92"/>
                <a:gd name="T61" fmla="*/ 1 h 43"/>
                <a:gd name="T62" fmla="*/ 8 w 92"/>
                <a:gd name="T63" fmla="*/ 0 h 43"/>
                <a:gd name="T64" fmla="*/ 8 w 92"/>
                <a:gd name="T65" fmla="*/ 1 h 43"/>
                <a:gd name="T66" fmla="*/ 8 w 92"/>
                <a:gd name="T67" fmla="*/ 1 h 43"/>
                <a:gd name="T68" fmla="*/ 8 w 92"/>
                <a:gd name="T69" fmla="*/ 2 h 43"/>
                <a:gd name="T70" fmla="*/ 8 w 92"/>
                <a:gd name="T71" fmla="*/ 4 h 4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2"/>
                <a:gd name="T109" fmla="*/ 0 h 43"/>
                <a:gd name="T110" fmla="*/ 92 w 92"/>
                <a:gd name="T111" fmla="*/ 43 h 4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2" h="43">
                  <a:moveTo>
                    <a:pt x="16" y="8"/>
                  </a:moveTo>
                  <a:lnTo>
                    <a:pt x="18" y="10"/>
                  </a:lnTo>
                  <a:lnTo>
                    <a:pt x="21" y="13"/>
                  </a:lnTo>
                  <a:lnTo>
                    <a:pt x="25" y="15"/>
                  </a:lnTo>
                  <a:lnTo>
                    <a:pt x="28" y="16"/>
                  </a:lnTo>
                  <a:lnTo>
                    <a:pt x="31" y="18"/>
                  </a:lnTo>
                  <a:lnTo>
                    <a:pt x="34" y="19"/>
                  </a:lnTo>
                  <a:lnTo>
                    <a:pt x="37" y="22"/>
                  </a:lnTo>
                  <a:lnTo>
                    <a:pt x="37" y="27"/>
                  </a:lnTo>
                  <a:lnTo>
                    <a:pt x="40" y="29"/>
                  </a:lnTo>
                  <a:lnTo>
                    <a:pt x="43" y="29"/>
                  </a:lnTo>
                  <a:lnTo>
                    <a:pt x="45" y="31"/>
                  </a:lnTo>
                  <a:lnTo>
                    <a:pt x="48" y="31"/>
                  </a:lnTo>
                  <a:lnTo>
                    <a:pt x="51" y="31"/>
                  </a:lnTo>
                  <a:lnTo>
                    <a:pt x="54" y="31"/>
                  </a:lnTo>
                  <a:lnTo>
                    <a:pt x="59" y="31"/>
                  </a:lnTo>
                  <a:lnTo>
                    <a:pt x="61" y="31"/>
                  </a:lnTo>
                  <a:lnTo>
                    <a:pt x="66" y="31"/>
                  </a:lnTo>
                  <a:lnTo>
                    <a:pt x="69" y="31"/>
                  </a:lnTo>
                  <a:lnTo>
                    <a:pt x="73" y="31"/>
                  </a:lnTo>
                  <a:lnTo>
                    <a:pt x="78" y="31"/>
                  </a:lnTo>
                  <a:lnTo>
                    <a:pt x="80" y="31"/>
                  </a:lnTo>
                  <a:lnTo>
                    <a:pt x="85" y="32"/>
                  </a:lnTo>
                  <a:lnTo>
                    <a:pt x="88" y="32"/>
                  </a:lnTo>
                  <a:lnTo>
                    <a:pt x="92" y="34"/>
                  </a:lnTo>
                  <a:lnTo>
                    <a:pt x="83" y="34"/>
                  </a:lnTo>
                  <a:lnTo>
                    <a:pt x="75" y="37"/>
                  </a:lnTo>
                  <a:lnTo>
                    <a:pt x="66" y="38"/>
                  </a:lnTo>
                  <a:lnTo>
                    <a:pt x="57" y="40"/>
                  </a:lnTo>
                  <a:lnTo>
                    <a:pt x="48" y="43"/>
                  </a:lnTo>
                  <a:lnTo>
                    <a:pt x="40" y="43"/>
                  </a:lnTo>
                  <a:lnTo>
                    <a:pt x="31" y="41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16" y="37"/>
                  </a:lnTo>
                  <a:lnTo>
                    <a:pt x="15" y="35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8" y="31"/>
                  </a:lnTo>
                  <a:lnTo>
                    <a:pt x="6" y="29"/>
                  </a:lnTo>
                  <a:lnTo>
                    <a:pt x="5" y="28"/>
                  </a:lnTo>
                  <a:lnTo>
                    <a:pt x="5" y="27"/>
                  </a:lnTo>
                  <a:lnTo>
                    <a:pt x="3" y="27"/>
                  </a:lnTo>
                  <a:lnTo>
                    <a:pt x="2" y="25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2" y="9"/>
                  </a:lnTo>
                  <a:lnTo>
                    <a:pt x="5" y="8"/>
                  </a:lnTo>
                  <a:lnTo>
                    <a:pt x="5" y="6"/>
                  </a:lnTo>
                  <a:lnTo>
                    <a:pt x="8" y="5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5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16" y="3"/>
                  </a:lnTo>
                  <a:lnTo>
                    <a:pt x="16" y="5"/>
                  </a:lnTo>
                  <a:lnTo>
                    <a:pt x="16" y="6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53"/>
            <p:cNvSpPr>
              <a:spLocks/>
            </p:cNvSpPr>
            <p:nvPr/>
          </p:nvSpPr>
          <p:spPr bwMode="auto">
            <a:xfrm>
              <a:off x="1997" y="677"/>
              <a:ext cx="70" cy="17"/>
            </a:xfrm>
            <a:custGeom>
              <a:avLst/>
              <a:gdLst>
                <a:gd name="T0" fmla="*/ 69 w 140"/>
                <a:gd name="T1" fmla="*/ 0 h 33"/>
                <a:gd name="T2" fmla="*/ 70 w 140"/>
                <a:gd name="T3" fmla="*/ 1 h 33"/>
                <a:gd name="T4" fmla="*/ 70 w 140"/>
                <a:gd name="T5" fmla="*/ 2 h 33"/>
                <a:gd name="T6" fmla="*/ 69 w 140"/>
                <a:gd name="T7" fmla="*/ 2 h 33"/>
                <a:gd name="T8" fmla="*/ 68 w 140"/>
                <a:gd name="T9" fmla="*/ 3 h 33"/>
                <a:gd name="T10" fmla="*/ 66 w 140"/>
                <a:gd name="T11" fmla="*/ 5 h 33"/>
                <a:gd name="T12" fmla="*/ 61 w 140"/>
                <a:gd name="T13" fmla="*/ 7 h 33"/>
                <a:gd name="T14" fmla="*/ 56 w 140"/>
                <a:gd name="T15" fmla="*/ 7 h 33"/>
                <a:gd name="T16" fmla="*/ 51 w 140"/>
                <a:gd name="T17" fmla="*/ 8 h 33"/>
                <a:gd name="T18" fmla="*/ 47 w 140"/>
                <a:gd name="T19" fmla="*/ 10 h 33"/>
                <a:gd name="T20" fmla="*/ 43 w 140"/>
                <a:gd name="T21" fmla="*/ 13 h 33"/>
                <a:gd name="T22" fmla="*/ 41 w 140"/>
                <a:gd name="T23" fmla="*/ 15 h 33"/>
                <a:gd name="T24" fmla="*/ 37 w 140"/>
                <a:gd name="T25" fmla="*/ 16 h 33"/>
                <a:gd name="T26" fmla="*/ 34 w 140"/>
                <a:gd name="T27" fmla="*/ 16 h 33"/>
                <a:gd name="T28" fmla="*/ 32 w 140"/>
                <a:gd name="T29" fmla="*/ 15 h 33"/>
                <a:gd name="T30" fmla="*/ 29 w 140"/>
                <a:gd name="T31" fmla="*/ 15 h 33"/>
                <a:gd name="T32" fmla="*/ 27 w 140"/>
                <a:gd name="T33" fmla="*/ 15 h 33"/>
                <a:gd name="T34" fmla="*/ 25 w 140"/>
                <a:gd name="T35" fmla="*/ 15 h 33"/>
                <a:gd name="T36" fmla="*/ 24 w 140"/>
                <a:gd name="T37" fmla="*/ 14 h 33"/>
                <a:gd name="T38" fmla="*/ 22 w 140"/>
                <a:gd name="T39" fmla="*/ 14 h 33"/>
                <a:gd name="T40" fmla="*/ 19 w 140"/>
                <a:gd name="T41" fmla="*/ 15 h 33"/>
                <a:gd name="T42" fmla="*/ 14 w 140"/>
                <a:gd name="T43" fmla="*/ 15 h 33"/>
                <a:gd name="T44" fmla="*/ 10 w 140"/>
                <a:gd name="T45" fmla="*/ 15 h 33"/>
                <a:gd name="T46" fmla="*/ 6 w 140"/>
                <a:gd name="T47" fmla="*/ 15 h 33"/>
                <a:gd name="T48" fmla="*/ 5 w 140"/>
                <a:gd name="T49" fmla="*/ 15 h 33"/>
                <a:gd name="T50" fmla="*/ 3 w 140"/>
                <a:gd name="T51" fmla="*/ 14 h 33"/>
                <a:gd name="T52" fmla="*/ 2 w 140"/>
                <a:gd name="T53" fmla="*/ 13 h 33"/>
                <a:gd name="T54" fmla="*/ 0 w 140"/>
                <a:gd name="T55" fmla="*/ 13 h 33"/>
                <a:gd name="T56" fmla="*/ 3 w 140"/>
                <a:gd name="T57" fmla="*/ 13 h 33"/>
                <a:gd name="T58" fmla="*/ 5 w 140"/>
                <a:gd name="T59" fmla="*/ 13 h 33"/>
                <a:gd name="T60" fmla="*/ 8 w 140"/>
                <a:gd name="T61" fmla="*/ 13 h 33"/>
                <a:gd name="T62" fmla="*/ 10 w 140"/>
                <a:gd name="T63" fmla="*/ 13 h 33"/>
                <a:gd name="T64" fmla="*/ 15 w 140"/>
                <a:gd name="T65" fmla="*/ 11 h 33"/>
                <a:gd name="T66" fmla="*/ 19 w 140"/>
                <a:gd name="T67" fmla="*/ 9 h 33"/>
                <a:gd name="T68" fmla="*/ 23 w 140"/>
                <a:gd name="T69" fmla="*/ 7 h 33"/>
                <a:gd name="T70" fmla="*/ 28 w 140"/>
                <a:gd name="T71" fmla="*/ 7 h 33"/>
                <a:gd name="T72" fmla="*/ 32 w 140"/>
                <a:gd name="T73" fmla="*/ 7 h 33"/>
                <a:gd name="T74" fmla="*/ 37 w 140"/>
                <a:gd name="T75" fmla="*/ 7 h 33"/>
                <a:gd name="T76" fmla="*/ 42 w 140"/>
                <a:gd name="T77" fmla="*/ 5 h 33"/>
                <a:gd name="T78" fmla="*/ 45 w 140"/>
                <a:gd name="T79" fmla="*/ 2 h 33"/>
                <a:gd name="T80" fmla="*/ 51 w 140"/>
                <a:gd name="T81" fmla="*/ 1 h 33"/>
                <a:gd name="T82" fmla="*/ 57 w 140"/>
                <a:gd name="T83" fmla="*/ 1 h 33"/>
                <a:gd name="T84" fmla="*/ 62 w 140"/>
                <a:gd name="T85" fmla="*/ 2 h 33"/>
                <a:gd name="T86" fmla="*/ 68 w 140"/>
                <a:gd name="T87" fmla="*/ 0 h 3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33"/>
                <a:gd name="T134" fmla="*/ 140 w 140"/>
                <a:gd name="T135" fmla="*/ 33 h 3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33">
                  <a:moveTo>
                    <a:pt x="136" y="0"/>
                  </a:moveTo>
                  <a:lnTo>
                    <a:pt x="137" y="0"/>
                  </a:lnTo>
                  <a:lnTo>
                    <a:pt x="137" y="1"/>
                  </a:lnTo>
                  <a:lnTo>
                    <a:pt x="139" y="1"/>
                  </a:lnTo>
                  <a:lnTo>
                    <a:pt x="140" y="1"/>
                  </a:lnTo>
                  <a:lnTo>
                    <a:pt x="139" y="3"/>
                  </a:lnTo>
                  <a:lnTo>
                    <a:pt x="139" y="4"/>
                  </a:lnTo>
                  <a:lnTo>
                    <a:pt x="137" y="4"/>
                  </a:lnTo>
                  <a:lnTo>
                    <a:pt x="136" y="6"/>
                  </a:lnTo>
                  <a:lnTo>
                    <a:pt x="131" y="9"/>
                  </a:lnTo>
                  <a:lnTo>
                    <a:pt x="127" y="12"/>
                  </a:lnTo>
                  <a:lnTo>
                    <a:pt x="121" y="13"/>
                  </a:lnTo>
                  <a:lnTo>
                    <a:pt x="117" y="13"/>
                  </a:lnTo>
                  <a:lnTo>
                    <a:pt x="111" y="13"/>
                  </a:lnTo>
                  <a:lnTo>
                    <a:pt x="107" y="14"/>
                  </a:lnTo>
                  <a:lnTo>
                    <a:pt x="101" y="16"/>
                  </a:lnTo>
                  <a:lnTo>
                    <a:pt x="96" y="17"/>
                  </a:lnTo>
                  <a:lnTo>
                    <a:pt x="93" y="20"/>
                  </a:lnTo>
                  <a:lnTo>
                    <a:pt x="90" y="22"/>
                  </a:lnTo>
                  <a:lnTo>
                    <a:pt x="86" y="25"/>
                  </a:lnTo>
                  <a:lnTo>
                    <a:pt x="85" y="28"/>
                  </a:lnTo>
                  <a:lnTo>
                    <a:pt x="82" y="29"/>
                  </a:lnTo>
                  <a:lnTo>
                    <a:pt x="77" y="30"/>
                  </a:lnTo>
                  <a:lnTo>
                    <a:pt x="73" y="32"/>
                  </a:lnTo>
                  <a:lnTo>
                    <a:pt x="69" y="33"/>
                  </a:lnTo>
                  <a:lnTo>
                    <a:pt x="67" y="32"/>
                  </a:lnTo>
                  <a:lnTo>
                    <a:pt x="64" y="32"/>
                  </a:lnTo>
                  <a:lnTo>
                    <a:pt x="63" y="30"/>
                  </a:lnTo>
                  <a:lnTo>
                    <a:pt x="61" y="30"/>
                  </a:lnTo>
                  <a:lnTo>
                    <a:pt x="58" y="30"/>
                  </a:lnTo>
                  <a:lnTo>
                    <a:pt x="57" y="30"/>
                  </a:lnTo>
                  <a:lnTo>
                    <a:pt x="54" y="29"/>
                  </a:lnTo>
                  <a:lnTo>
                    <a:pt x="53" y="29"/>
                  </a:lnTo>
                  <a:lnTo>
                    <a:pt x="50" y="29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6"/>
                  </a:lnTo>
                  <a:lnTo>
                    <a:pt x="44" y="28"/>
                  </a:lnTo>
                  <a:lnTo>
                    <a:pt x="39" y="28"/>
                  </a:lnTo>
                  <a:lnTo>
                    <a:pt x="37" y="29"/>
                  </a:lnTo>
                  <a:lnTo>
                    <a:pt x="32" y="30"/>
                  </a:lnTo>
                  <a:lnTo>
                    <a:pt x="28" y="30"/>
                  </a:lnTo>
                  <a:lnTo>
                    <a:pt x="23" y="30"/>
                  </a:lnTo>
                  <a:lnTo>
                    <a:pt x="19" y="30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0" y="29"/>
                  </a:lnTo>
                  <a:lnTo>
                    <a:pt x="9" y="29"/>
                  </a:lnTo>
                  <a:lnTo>
                    <a:pt x="7" y="28"/>
                  </a:lnTo>
                  <a:lnTo>
                    <a:pt x="6" y="28"/>
                  </a:lnTo>
                  <a:lnTo>
                    <a:pt x="3" y="26"/>
                  </a:lnTo>
                  <a:lnTo>
                    <a:pt x="3" y="25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3" y="25"/>
                  </a:lnTo>
                  <a:lnTo>
                    <a:pt x="6" y="25"/>
                  </a:lnTo>
                  <a:lnTo>
                    <a:pt x="7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5" y="25"/>
                  </a:lnTo>
                  <a:lnTo>
                    <a:pt x="29" y="22"/>
                  </a:lnTo>
                  <a:lnTo>
                    <a:pt x="32" y="20"/>
                  </a:lnTo>
                  <a:lnTo>
                    <a:pt x="37" y="17"/>
                  </a:lnTo>
                  <a:lnTo>
                    <a:pt x="41" y="16"/>
                  </a:lnTo>
                  <a:lnTo>
                    <a:pt x="45" y="14"/>
                  </a:lnTo>
                  <a:lnTo>
                    <a:pt x="51" y="14"/>
                  </a:lnTo>
                  <a:lnTo>
                    <a:pt x="55" y="14"/>
                  </a:lnTo>
                  <a:lnTo>
                    <a:pt x="61" y="14"/>
                  </a:lnTo>
                  <a:lnTo>
                    <a:pt x="64" y="14"/>
                  </a:lnTo>
                  <a:lnTo>
                    <a:pt x="69" y="13"/>
                  </a:lnTo>
                  <a:lnTo>
                    <a:pt x="74" y="13"/>
                  </a:lnTo>
                  <a:lnTo>
                    <a:pt x="79" y="12"/>
                  </a:lnTo>
                  <a:lnTo>
                    <a:pt x="83" y="9"/>
                  </a:lnTo>
                  <a:lnTo>
                    <a:pt x="88" y="7"/>
                  </a:lnTo>
                  <a:lnTo>
                    <a:pt x="90" y="4"/>
                  </a:lnTo>
                  <a:lnTo>
                    <a:pt x="96" y="3"/>
                  </a:lnTo>
                  <a:lnTo>
                    <a:pt x="102" y="1"/>
                  </a:lnTo>
                  <a:lnTo>
                    <a:pt x="107" y="1"/>
                  </a:lnTo>
                  <a:lnTo>
                    <a:pt x="114" y="1"/>
                  </a:lnTo>
                  <a:lnTo>
                    <a:pt x="118" y="3"/>
                  </a:lnTo>
                  <a:lnTo>
                    <a:pt x="124" y="3"/>
                  </a:lnTo>
                  <a:lnTo>
                    <a:pt x="131" y="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54"/>
            <p:cNvSpPr>
              <a:spLocks/>
            </p:cNvSpPr>
            <p:nvPr/>
          </p:nvSpPr>
          <p:spPr bwMode="auto">
            <a:xfrm>
              <a:off x="2004" y="688"/>
              <a:ext cx="213" cy="191"/>
            </a:xfrm>
            <a:custGeom>
              <a:avLst/>
              <a:gdLst>
                <a:gd name="T0" fmla="*/ 184 w 424"/>
                <a:gd name="T1" fmla="*/ 4 h 382"/>
                <a:gd name="T2" fmla="*/ 187 w 424"/>
                <a:gd name="T3" fmla="*/ 7 h 382"/>
                <a:gd name="T4" fmla="*/ 194 w 424"/>
                <a:gd name="T5" fmla="*/ 16 h 382"/>
                <a:gd name="T6" fmla="*/ 203 w 424"/>
                <a:gd name="T7" fmla="*/ 28 h 382"/>
                <a:gd name="T8" fmla="*/ 209 w 424"/>
                <a:gd name="T9" fmla="*/ 41 h 382"/>
                <a:gd name="T10" fmla="*/ 213 w 424"/>
                <a:gd name="T11" fmla="*/ 56 h 382"/>
                <a:gd name="T12" fmla="*/ 212 w 424"/>
                <a:gd name="T13" fmla="*/ 66 h 382"/>
                <a:gd name="T14" fmla="*/ 211 w 424"/>
                <a:gd name="T15" fmla="*/ 74 h 382"/>
                <a:gd name="T16" fmla="*/ 211 w 424"/>
                <a:gd name="T17" fmla="*/ 77 h 382"/>
                <a:gd name="T18" fmla="*/ 208 w 424"/>
                <a:gd name="T19" fmla="*/ 80 h 382"/>
                <a:gd name="T20" fmla="*/ 203 w 424"/>
                <a:gd name="T21" fmla="*/ 82 h 382"/>
                <a:gd name="T22" fmla="*/ 195 w 424"/>
                <a:gd name="T23" fmla="*/ 80 h 382"/>
                <a:gd name="T24" fmla="*/ 184 w 424"/>
                <a:gd name="T25" fmla="*/ 85 h 382"/>
                <a:gd name="T26" fmla="*/ 173 w 424"/>
                <a:gd name="T27" fmla="*/ 95 h 382"/>
                <a:gd name="T28" fmla="*/ 165 w 424"/>
                <a:gd name="T29" fmla="*/ 109 h 382"/>
                <a:gd name="T30" fmla="*/ 159 w 424"/>
                <a:gd name="T31" fmla="*/ 121 h 382"/>
                <a:gd name="T32" fmla="*/ 157 w 424"/>
                <a:gd name="T33" fmla="*/ 127 h 382"/>
                <a:gd name="T34" fmla="*/ 152 w 424"/>
                <a:gd name="T35" fmla="*/ 134 h 382"/>
                <a:gd name="T36" fmla="*/ 145 w 424"/>
                <a:gd name="T37" fmla="*/ 145 h 382"/>
                <a:gd name="T38" fmla="*/ 133 w 424"/>
                <a:gd name="T39" fmla="*/ 153 h 382"/>
                <a:gd name="T40" fmla="*/ 113 w 424"/>
                <a:gd name="T41" fmla="*/ 159 h 382"/>
                <a:gd name="T42" fmla="*/ 90 w 424"/>
                <a:gd name="T43" fmla="*/ 158 h 382"/>
                <a:gd name="T44" fmla="*/ 66 w 424"/>
                <a:gd name="T45" fmla="*/ 159 h 382"/>
                <a:gd name="T46" fmla="*/ 46 w 424"/>
                <a:gd name="T47" fmla="*/ 164 h 382"/>
                <a:gd name="T48" fmla="*/ 34 w 424"/>
                <a:gd name="T49" fmla="*/ 174 h 382"/>
                <a:gd name="T50" fmla="*/ 25 w 424"/>
                <a:gd name="T51" fmla="*/ 185 h 382"/>
                <a:gd name="T52" fmla="*/ 18 w 424"/>
                <a:gd name="T53" fmla="*/ 191 h 382"/>
                <a:gd name="T54" fmla="*/ 8 w 424"/>
                <a:gd name="T55" fmla="*/ 189 h 382"/>
                <a:gd name="T56" fmla="*/ 2 w 424"/>
                <a:gd name="T57" fmla="*/ 179 h 382"/>
                <a:gd name="T58" fmla="*/ 1 w 424"/>
                <a:gd name="T59" fmla="*/ 165 h 382"/>
                <a:gd name="T60" fmla="*/ 11 w 424"/>
                <a:gd name="T61" fmla="*/ 149 h 382"/>
                <a:gd name="T62" fmla="*/ 27 w 424"/>
                <a:gd name="T63" fmla="*/ 139 h 382"/>
                <a:gd name="T64" fmla="*/ 47 w 424"/>
                <a:gd name="T65" fmla="*/ 129 h 382"/>
                <a:gd name="T66" fmla="*/ 66 w 424"/>
                <a:gd name="T67" fmla="*/ 118 h 382"/>
                <a:gd name="T68" fmla="*/ 77 w 424"/>
                <a:gd name="T69" fmla="*/ 114 h 382"/>
                <a:gd name="T70" fmla="*/ 87 w 424"/>
                <a:gd name="T71" fmla="*/ 110 h 382"/>
                <a:gd name="T72" fmla="*/ 90 w 424"/>
                <a:gd name="T73" fmla="*/ 110 h 382"/>
                <a:gd name="T74" fmla="*/ 97 w 424"/>
                <a:gd name="T75" fmla="*/ 108 h 382"/>
                <a:gd name="T76" fmla="*/ 115 w 424"/>
                <a:gd name="T77" fmla="*/ 102 h 382"/>
                <a:gd name="T78" fmla="*/ 123 w 424"/>
                <a:gd name="T79" fmla="*/ 92 h 382"/>
                <a:gd name="T80" fmla="*/ 125 w 424"/>
                <a:gd name="T81" fmla="*/ 80 h 382"/>
                <a:gd name="T82" fmla="*/ 120 w 424"/>
                <a:gd name="T83" fmla="*/ 68 h 382"/>
                <a:gd name="T84" fmla="*/ 118 w 424"/>
                <a:gd name="T85" fmla="*/ 64 h 382"/>
                <a:gd name="T86" fmla="*/ 117 w 424"/>
                <a:gd name="T87" fmla="*/ 60 h 382"/>
                <a:gd name="T88" fmla="*/ 122 w 424"/>
                <a:gd name="T89" fmla="*/ 56 h 382"/>
                <a:gd name="T90" fmla="*/ 126 w 424"/>
                <a:gd name="T91" fmla="*/ 53 h 382"/>
                <a:gd name="T92" fmla="*/ 140 w 424"/>
                <a:gd name="T93" fmla="*/ 44 h 382"/>
                <a:gd name="T94" fmla="*/ 149 w 424"/>
                <a:gd name="T95" fmla="*/ 28 h 382"/>
                <a:gd name="T96" fmla="*/ 153 w 424"/>
                <a:gd name="T97" fmla="*/ 17 h 382"/>
                <a:gd name="T98" fmla="*/ 157 w 424"/>
                <a:gd name="T99" fmla="*/ 10 h 382"/>
                <a:gd name="T100" fmla="*/ 159 w 424"/>
                <a:gd name="T101" fmla="*/ 7 h 382"/>
                <a:gd name="T102" fmla="*/ 160 w 424"/>
                <a:gd name="T103" fmla="*/ 6 h 382"/>
                <a:gd name="T104" fmla="*/ 167 w 424"/>
                <a:gd name="T105" fmla="*/ 2 h 382"/>
                <a:gd name="T106" fmla="*/ 175 w 424"/>
                <a:gd name="T107" fmla="*/ 0 h 382"/>
                <a:gd name="T108" fmla="*/ 178 w 424"/>
                <a:gd name="T109" fmla="*/ 2 h 382"/>
                <a:gd name="T110" fmla="*/ 181 w 424"/>
                <a:gd name="T111" fmla="*/ 2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24"/>
                <a:gd name="T169" fmla="*/ 0 h 382"/>
                <a:gd name="T170" fmla="*/ 424 w 424"/>
                <a:gd name="T171" fmla="*/ 382 h 38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24" h="382">
                  <a:moveTo>
                    <a:pt x="360" y="4"/>
                  </a:moveTo>
                  <a:lnTo>
                    <a:pt x="361" y="6"/>
                  </a:lnTo>
                  <a:lnTo>
                    <a:pt x="363" y="7"/>
                  </a:lnTo>
                  <a:lnTo>
                    <a:pt x="366" y="8"/>
                  </a:lnTo>
                  <a:lnTo>
                    <a:pt x="367" y="10"/>
                  </a:lnTo>
                  <a:lnTo>
                    <a:pt x="369" y="11"/>
                  </a:lnTo>
                  <a:lnTo>
                    <a:pt x="370" y="11"/>
                  </a:lnTo>
                  <a:lnTo>
                    <a:pt x="372" y="13"/>
                  </a:lnTo>
                  <a:lnTo>
                    <a:pt x="373" y="14"/>
                  </a:lnTo>
                  <a:lnTo>
                    <a:pt x="377" y="20"/>
                  </a:lnTo>
                  <a:lnTo>
                    <a:pt x="382" y="26"/>
                  </a:lnTo>
                  <a:lnTo>
                    <a:pt x="386" y="32"/>
                  </a:lnTo>
                  <a:lnTo>
                    <a:pt x="391" y="38"/>
                  </a:lnTo>
                  <a:lnTo>
                    <a:pt x="395" y="44"/>
                  </a:lnTo>
                  <a:lnTo>
                    <a:pt x="399" y="49"/>
                  </a:lnTo>
                  <a:lnTo>
                    <a:pt x="404" y="55"/>
                  </a:lnTo>
                  <a:lnTo>
                    <a:pt x="408" y="61"/>
                  </a:lnTo>
                  <a:lnTo>
                    <a:pt x="411" y="68"/>
                  </a:lnTo>
                  <a:lnTo>
                    <a:pt x="414" y="74"/>
                  </a:lnTo>
                  <a:lnTo>
                    <a:pt x="417" y="81"/>
                  </a:lnTo>
                  <a:lnTo>
                    <a:pt x="420" y="89"/>
                  </a:lnTo>
                  <a:lnTo>
                    <a:pt x="421" y="95"/>
                  </a:lnTo>
                  <a:lnTo>
                    <a:pt x="424" y="103"/>
                  </a:lnTo>
                  <a:lnTo>
                    <a:pt x="424" y="111"/>
                  </a:lnTo>
                  <a:lnTo>
                    <a:pt x="423" y="119"/>
                  </a:lnTo>
                  <a:lnTo>
                    <a:pt x="423" y="122"/>
                  </a:lnTo>
                  <a:lnTo>
                    <a:pt x="423" y="127"/>
                  </a:lnTo>
                  <a:lnTo>
                    <a:pt x="423" y="131"/>
                  </a:lnTo>
                  <a:lnTo>
                    <a:pt x="423" y="135"/>
                  </a:lnTo>
                  <a:lnTo>
                    <a:pt x="421" y="140"/>
                  </a:lnTo>
                  <a:lnTo>
                    <a:pt x="421" y="143"/>
                  </a:lnTo>
                  <a:lnTo>
                    <a:pt x="420" y="147"/>
                  </a:lnTo>
                  <a:lnTo>
                    <a:pt x="420" y="150"/>
                  </a:lnTo>
                  <a:lnTo>
                    <a:pt x="420" y="153"/>
                  </a:lnTo>
                  <a:lnTo>
                    <a:pt x="420" y="154"/>
                  </a:lnTo>
                  <a:lnTo>
                    <a:pt x="418" y="156"/>
                  </a:lnTo>
                  <a:lnTo>
                    <a:pt x="418" y="157"/>
                  </a:lnTo>
                  <a:lnTo>
                    <a:pt x="415" y="160"/>
                  </a:lnTo>
                  <a:lnTo>
                    <a:pt x="414" y="162"/>
                  </a:lnTo>
                  <a:lnTo>
                    <a:pt x="411" y="163"/>
                  </a:lnTo>
                  <a:lnTo>
                    <a:pt x="407" y="163"/>
                  </a:lnTo>
                  <a:lnTo>
                    <a:pt x="404" y="163"/>
                  </a:lnTo>
                  <a:lnTo>
                    <a:pt x="401" y="162"/>
                  </a:lnTo>
                  <a:lnTo>
                    <a:pt x="398" y="162"/>
                  </a:lnTo>
                  <a:lnTo>
                    <a:pt x="395" y="162"/>
                  </a:lnTo>
                  <a:lnTo>
                    <a:pt x="388" y="160"/>
                  </a:lnTo>
                  <a:lnTo>
                    <a:pt x="382" y="160"/>
                  </a:lnTo>
                  <a:lnTo>
                    <a:pt x="376" y="163"/>
                  </a:lnTo>
                  <a:lnTo>
                    <a:pt x="370" y="165"/>
                  </a:lnTo>
                  <a:lnTo>
                    <a:pt x="366" y="169"/>
                  </a:lnTo>
                  <a:lnTo>
                    <a:pt x="360" y="173"/>
                  </a:lnTo>
                  <a:lnTo>
                    <a:pt x="354" y="178"/>
                  </a:lnTo>
                  <a:lnTo>
                    <a:pt x="350" y="182"/>
                  </a:lnTo>
                  <a:lnTo>
                    <a:pt x="344" y="189"/>
                  </a:lnTo>
                  <a:lnTo>
                    <a:pt x="341" y="195"/>
                  </a:lnTo>
                  <a:lnTo>
                    <a:pt x="335" y="203"/>
                  </a:lnTo>
                  <a:lnTo>
                    <a:pt x="331" y="210"/>
                  </a:lnTo>
                  <a:lnTo>
                    <a:pt x="328" y="217"/>
                  </a:lnTo>
                  <a:lnTo>
                    <a:pt x="323" y="223"/>
                  </a:lnTo>
                  <a:lnTo>
                    <a:pt x="319" y="232"/>
                  </a:lnTo>
                  <a:lnTo>
                    <a:pt x="318" y="239"/>
                  </a:lnTo>
                  <a:lnTo>
                    <a:pt x="316" y="242"/>
                  </a:lnTo>
                  <a:lnTo>
                    <a:pt x="315" y="245"/>
                  </a:lnTo>
                  <a:lnTo>
                    <a:pt x="313" y="248"/>
                  </a:lnTo>
                  <a:lnTo>
                    <a:pt x="312" y="251"/>
                  </a:lnTo>
                  <a:lnTo>
                    <a:pt x="312" y="254"/>
                  </a:lnTo>
                  <a:lnTo>
                    <a:pt x="310" y="257"/>
                  </a:lnTo>
                  <a:lnTo>
                    <a:pt x="307" y="261"/>
                  </a:lnTo>
                  <a:lnTo>
                    <a:pt x="307" y="264"/>
                  </a:lnTo>
                  <a:lnTo>
                    <a:pt x="303" y="268"/>
                  </a:lnTo>
                  <a:lnTo>
                    <a:pt x="300" y="274"/>
                  </a:lnTo>
                  <a:lnTo>
                    <a:pt x="296" y="280"/>
                  </a:lnTo>
                  <a:lnTo>
                    <a:pt x="293" y="286"/>
                  </a:lnTo>
                  <a:lnTo>
                    <a:pt x="288" y="289"/>
                  </a:lnTo>
                  <a:lnTo>
                    <a:pt x="284" y="293"/>
                  </a:lnTo>
                  <a:lnTo>
                    <a:pt x="278" y="297"/>
                  </a:lnTo>
                  <a:lnTo>
                    <a:pt x="274" y="300"/>
                  </a:lnTo>
                  <a:lnTo>
                    <a:pt x="264" y="306"/>
                  </a:lnTo>
                  <a:lnTo>
                    <a:pt x="253" y="311"/>
                  </a:lnTo>
                  <a:lnTo>
                    <a:pt x="245" y="313"/>
                  </a:lnTo>
                  <a:lnTo>
                    <a:pt x="234" y="316"/>
                  </a:lnTo>
                  <a:lnTo>
                    <a:pt x="224" y="318"/>
                  </a:lnTo>
                  <a:lnTo>
                    <a:pt x="214" y="318"/>
                  </a:lnTo>
                  <a:lnTo>
                    <a:pt x="202" y="318"/>
                  </a:lnTo>
                  <a:lnTo>
                    <a:pt x="191" y="316"/>
                  </a:lnTo>
                  <a:lnTo>
                    <a:pt x="179" y="315"/>
                  </a:lnTo>
                  <a:lnTo>
                    <a:pt x="167" y="315"/>
                  </a:lnTo>
                  <a:lnTo>
                    <a:pt x="156" y="315"/>
                  </a:lnTo>
                  <a:lnTo>
                    <a:pt x="144" y="316"/>
                  </a:lnTo>
                  <a:lnTo>
                    <a:pt x="132" y="318"/>
                  </a:lnTo>
                  <a:lnTo>
                    <a:pt x="121" y="321"/>
                  </a:lnTo>
                  <a:lnTo>
                    <a:pt x="109" y="322"/>
                  </a:lnTo>
                  <a:lnTo>
                    <a:pt x="97" y="327"/>
                  </a:lnTo>
                  <a:lnTo>
                    <a:pt x="92" y="328"/>
                  </a:lnTo>
                  <a:lnTo>
                    <a:pt x="84" y="332"/>
                  </a:lnTo>
                  <a:lnTo>
                    <a:pt x="78" y="337"/>
                  </a:lnTo>
                  <a:lnTo>
                    <a:pt x="73" y="341"/>
                  </a:lnTo>
                  <a:lnTo>
                    <a:pt x="67" y="347"/>
                  </a:lnTo>
                  <a:lnTo>
                    <a:pt x="62" y="353"/>
                  </a:lnTo>
                  <a:lnTo>
                    <a:pt x="58" y="360"/>
                  </a:lnTo>
                  <a:lnTo>
                    <a:pt x="54" y="366"/>
                  </a:lnTo>
                  <a:lnTo>
                    <a:pt x="49" y="369"/>
                  </a:lnTo>
                  <a:lnTo>
                    <a:pt x="46" y="372"/>
                  </a:lnTo>
                  <a:lnTo>
                    <a:pt x="43" y="376"/>
                  </a:lnTo>
                  <a:lnTo>
                    <a:pt x="39" y="378"/>
                  </a:lnTo>
                  <a:lnTo>
                    <a:pt x="35" y="381"/>
                  </a:lnTo>
                  <a:lnTo>
                    <a:pt x="30" y="382"/>
                  </a:lnTo>
                  <a:lnTo>
                    <a:pt x="26" y="382"/>
                  </a:lnTo>
                  <a:lnTo>
                    <a:pt x="22" y="381"/>
                  </a:lnTo>
                  <a:lnTo>
                    <a:pt x="16" y="378"/>
                  </a:lnTo>
                  <a:lnTo>
                    <a:pt x="10" y="373"/>
                  </a:lnTo>
                  <a:lnTo>
                    <a:pt x="7" y="369"/>
                  </a:lnTo>
                  <a:lnTo>
                    <a:pt x="4" y="363"/>
                  </a:lnTo>
                  <a:lnTo>
                    <a:pt x="3" y="357"/>
                  </a:lnTo>
                  <a:lnTo>
                    <a:pt x="1" y="351"/>
                  </a:lnTo>
                  <a:lnTo>
                    <a:pt x="0" y="344"/>
                  </a:lnTo>
                  <a:lnTo>
                    <a:pt x="0" y="338"/>
                  </a:lnTo>
                  <a:lnTo>
                    <a:pt x="1" y="330"/>
                  </a:lnTo>
                  <a:lnTo>
                    <a:pt x="4" y="321"/>
                  </a:lnTo>
                  <a:lnTo>
                    <a:pt x="8" y="313"/>
                  </a:lnTo>
                  <a:lnTo>
                    <a:pt x="16" y="306"/>
                  </a:lnTo>
                  <a:lnTo>
                    <a:pt x="22" y="297"/>
                  </a:lnTo>
                  <a:lnTo>
                    <a:pt x="29" y="293"/>
                  </a:lnTo>
                  <a:lnTo>
                    <a:pt x="36" y="287"/>
                  </a:lnTo>
                  <a:lnTo>
                    <a:pt x="43" y="281"/>
                  </a:lnTo>
                  <a:lnTo>
                    <a:pt x="54" y="277"/>
                  </a:lnTo>
                  <a:lnTo>
                    <a:pt x="62" y="271"/>
                  </a:lnTo>
                  <a:lnTo>
                    <a:pt x="74" y="265"/>
                  </a:lnTo>
                  <a:lnTo>
                    <a:pt x="83" y="261"/>
                  </a:lnTo>
                  <a:lnTo>
                    <a:pt x="94" y="257"/>
                  </a:lnTo>
                  <a:lnTo>
                    <a:pt x="105" y="251"/>
                  </a:lnTo>
                  <a:lnTo>
                    <a:pt x="115" y="245"/>
                  </a:lnTo>
                  <a:lnTo>
                    <a:pt x="125" y="239"/>
                  </a:lnTo>
                  <a:lnTo>
                    <a:pt x="131" y="236"/>
                  </a:lnTo>
                  <a:lnTo>
                    <a:pt x="137" y="235"/>
                  </a:lnTo>
                  <a:lnTo>
                    <a:pt x="141" y="232"/>
                  </a:lnTo>
                  <a:lnTo>
                    <a:pt x="148" y="229"/>
                  </a:lnTo>
                  <a:lnTo>
                    <a:pt x="154" y="227"/>
                  </a:lnTo>
                  <a:lnTo>
                    <a:pt x="160" y="224"/>
                  </a:lnTo>
                  <a:lnTo>
                    <a:pt x="166" y="223"/>
                  </a:lnTo>
                  <a:lnTo>
                    <a:pt x="172" y="222"/>
                  </a:lnTo>
                  <a:lnTo>
                    <a:pt x="173" y="220"/>
                  </a:lnTo>
                  <a:lnTo>
                    <a:pt x="175" y="220"/>
                  </a:lnTo>
                  <a:lnTo>
                    <a:pt x="176" y="219"/>
                  </a:lnTo>
                  <a:lnTo>
                    <a:pt x="179" y="219"/>
                  </a:lnTo>
                  <a:lnTo>
                    <a:pt x="181" y="219"/>
                  </a:lnTo>
                  <a:lnTo>
                    <a:pt x="183" y="219"/>
                  </a:lnTo>
                  <a:lnTo>
                    <a:pt x="194" y="216"/>
                  </a:lnTo>
                  <a:lnTo>
                    <a:pt x="202" y="214"/>
                  </a:lnTo>
                  <a:lnTo>
                    <a:pt x="211" y="210"/>
                  </a:lnTo>
                  <a:lnTo>
                    <a:pt x="221" y="207"/>
                  </a:lnTo>
                  <a:lnTo>
                    <a:pt x="229" y="203"/>
                  </a:lnTo>
                  <a:lnTo>
                    <a:pt x="236" y="197"/>
                  </a:lnTo>
                  <a:lnTo>
                    <a:pt x="240" y="194"/>
                  </a:lnTo>
                  <a:lnTo>
                    <a:pt x="243" y="189"/>
                  </a:lnTo>
                  <a:lnTo>
                    <a:pt x="245" y="184"/>
                  </a:lnTo>
                  <a:lnTo>
                    <a:pt x="246" y="179"/>
                  </a:lnTo>
                  <a:lnTo>
                    <a:pt x="248" y="173"/>
                  </a:lnTo>
                  <a:lnTo>
                    <a:pt x="248" y="166"/>
                  </a:lnTo>
                  <a:lnTo>
                    <a:pt x="248" y="160"/>
                  </a:lnTo>
                  <a:lnTo>
                    <a:pt x="246" y="153"/>
                  </a:lnTo>
                  <a:lnTo>
                    <a:pt x="245" y="149"/>
                  </a:lnTo>
                  <a:lnTo>
                    <a:pt x="242" y="141"/>
                  </a:lnTo>
                  <a:lnTo>
                    <a:pt x="239" y="135"/>
                  </a:lnTo>
                  <a:lnTo>
                    <a:pt x="236" y="131"/>
                  </a:lnTo>
                  <a:lnTo>
                    <a:pt x="236" y="130"/>
                  </a:lnTo>
                  <a:lnTo>
                    <a:pt x="234" y="128"/>
                  </a:lnTo>
                  <a:lnTo>
                    <a:pt x="234" y="127"/>
                  </a:lnTo>
                  <a:lnTo>
                    <a:pt x="233" y="124"/>
                  </a:lnTo>
                  <a:lnTo>
                    <a:pt x="233" y="121"/>
                  </a:lnTo>
                  <a:lnTo>
                    <a:pt x="233" y="119"/>
                  </a:lnTo>
                  <a:lnTo>
                    <a:pt x="234" y="118"/>
                  </a:lnTo>
                  <a:lnTo>
                    <a:pt x="236" y="116"/>
                  </a:lnTo>
                  <a:lnTo>
                    <a:pt x="240" y="115"/>
                  </a:lnTo>
                  <a:lnTo>
                    <a:pt x="242" y="112"/>
                  </a:lnTo>
                  <a:lnTo>
                    <a:pt x="245" y="111"/>
                  </a:lnTo>
                  <a:lnTo>
                    <a:pt x="246" y="109"/>
                  </a:lnTo>
                  <a:lnTo>
                    <a:pt x="249" y="106"/>
                  </a:lnTo>
                  <a:lnTo>
                    <a:pt x="251" y="106"/>
                  </a:lnTo>
                  <a:lnTo>
                    <a:pt x="253" y="106"/>
                  </a:lnTo>
                  <a:lnTo>
                    <a:pt x="262" y="100"/>
                  </a:lnTo>
                  <a:lnTo>
                    <a:pt x="271" y="95"/>
                  </a:lnTo>
                  <a:lnTo>
                    <a:pt x="278" y="87"/>
                  </a:lnTo>
                  <a:lnTo>
                    <a:pt x="284" y="80"/>
                  </a:lnTo>
                  <a:lnTo>
                    <a:pt x="290" y="73"/>
                  </a:lnTo>
                  <a:lnTo>
                    <a:pt x="294" y="64"/>
                  </a:lnTo>
                  <a:lnTo>
                    <a:pt x="297" y="55"/>
                  </a:lnTo>
                  <a:lnTo>
                    <a:pt x="300" y="45"/>
                  </a:lnTo>
                  <a:lnTo>
                    <a:pt x="302" y="41"/>
                  </a:lnTo>
                  <a:lnTo>
                    <a:pt x="303" y="38"/>
                  </a:lnTo>
                  <a:lnTo>
                    <a:pt x="304" y="33"/>
                  </a:lnTo>
                  <a:lnTo>
                    <a:pt x="306" y="30"/>
                  </a:lnTo>
                  <a:lnTo>
                    <a:pt x="307" y="26"/>
                  </a:lnTo>
                  <a:lnTo>
                    <a:pt x="310" y="23"/>
                  </a:lnTo>
                  <a:lnTo>
                    <a:pt x="312" y="20"/>
                  </a:lnTo>
                  <a:lnTo>
                    <a:pt x="315" y="16"/>
                  </a:lnTo>
                  <a:lnTo>
                    <a:pt x="316" y="14"/>
                  </a:lnTo>
                  <a:lnTo>
                    <a:pt x="316" y="13"/>
                  </a:lnTo>
                  <a:lnTo>
                    <a:pt x="318" y="13"/>
                  </a:lnTo>
                  <a:lnTo>
                    <a:pt x="318" y="11"/>
                  </a:lnTo>
                  <a:lnTo>
                    <a:pt x="319" y="11"/>
                  </a:lnTo>
                  <a:lnTo>
                    <a:pt x="322" y="8"/>
                  </a:lnTo>
                  <a:lnTo>
                    <a:pt x="325" y="6"/>
                  </a:lnTo>
                  <a:lnTo>
                    <a:pt x="328" y="3"/>
                  </a:lnTo>
                  <a:lnTo>
                    <a:pt x="332" y="3"/>
                  </a:lnTo>
                  <a:lnTo>
                    <a:pt x="337" y="1"/>
                  </a:lnTo>
                  <a:lnTo>
                    <a:pt x="341" y="1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0" y="1"/>
                  </a:lnTo>
                  <a:lnTo>
                    <a:pt x="353" y="1"/>
                  </a:lnTo>
                  <a:lnTo>
                    <a:pt x="353" y="3"/>
                  </a:lnTo>
                  <a:lnTo>
                    <a:pt x="354" y="3"/>
                  </a:lnTo>
                  <a:lnTo>
                    <a:pt x="356" y="3"/>
                  </a:lnTo>
                  <a:lnTo>
                    <a:pt x="357" y="4"/>
                  </a:lnTo>
                  <a:lnTo>
                    <a:pt x="358" y="4"/>
                  </a:lnTo>
                  <a:lnTo>
                    <a:pt x="36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55"/>
            <p:cNvSpPr>
              <a:spLocks/>
            </p:cNvSpPr>
            <p:nvPr/>
          </p:nvSpPr>
          <p:spPr bwMode="auto">
            <a:xfrm>
              <a:off x="2002" y="716"/>
              <a:ext cx="93" cy="52"/>
            </a:xfrm>
            <a:custGeom>
              <a:avLst/>
              <a:gdLst>
                <a:gd name="T0" fmla="*/ 93 w 187"/>
                <a:gd name="T1" fmla="*/ 3 h 105"/>
                <a:gd name="T2" fmla="*/ 90 w 187"/>
                <a:gd name="T3" fmla="*/ 9 h 105"/>
                <a:gd name="T4" fmla="*/ 88 w 187"/>
                <a:gd name="T5" fmla="*/ 14 h 105"/>
                <a:gd name="T6" fmla="*/ 85 w 187"/>
                <a:gd name="T7" fmla="*/ 20 h 105"/>
                <a:gd name="T8" fmla="*/ 83 w 187"/>
                <a:gd name="T9" fmla="*/ 24 h 105"/>
                <a:gd name="T10" fmla="*/ 79 w 187"/>
                <a:gd name="T11" fmla="*/ 28 h 105"/>
                <a:gd name="T12" fmla="*/ 75 w 187"/>
                <a:gd name="T13" fmla="*/ 32 h 105"/>
                <a:gd name="T14" fmla="*/ 71 w 187"/>
                <a:gd name="T15" fmla="*/ 34 h 105"/>
                <a:gd name="T16" fmla="*/ 67 w 187"/>
                <a:gd name="T17" fmla="*/ 35 h 105"/>
                <a:gd name="T18" fmla="*/ 66 w 187"/>
                <a:gd name="T19" fmla="*/ 36 h 105"/>
                <a:gd name="T20" fmla="*/ 62 w 187"/>
                <a:gd name="T21" fmla="*/ 37 h 105"/>
                <a:gd name="T22" fmla="*/ 57 w 187"/>
                <a:gd name="T23" fmla="*/ 39 h 105"/>
                <a:gd name="T24" fmla="*/ 53 w 187"/>
                <a:gd name="T25" fmla="*/ 40 h 105"/>
                <a:gd name="T26" fmla="*/ 49 w 187"/>
                <a:gd name="T27" fmla="*/ 42 h 105"/>
                <a:gd name="T28" fmla="*/ 44 w 187"/>
                <a:gd name="T29" fmla="*/ 47 h 105"/>
                <a:gd name="T30" fmla="*/ 38 w 187"/>
                <a:gd name="T31" fmla="*/ 50 h 105"/>
                <a:gd name="T32" fmla="*/ 32 w 187"/>
                <a:gd name="T33" fmla="*/ 52 h 105"/>
                <a:gd name="T34" fmla="*/ 25 w 187"/>
                <a:gd name="T35" fmla="*/ 52 h 105"/>
                <a:gd name="T36" fmla="*/ 19 w 187"/>
                <a:gd name="T37" fmla="*/ 51 h 105"/>
                <a:gd name="T38" fmla="*/ 14 w 187"/>
                <a:gd name="T39" fmla="*/ 49 h 105"/>
                <a:gd name="T40" fmla="*/ 9 w 187"/>
                <a:gd name="T41" fmla="*/ 47 h 105"/>
                <a:gd name="T42" fmla="*/ 4 w 187"/>
                <a:gd name="T43" fmla="*/ 42 h 105"/>
                <a:gd name="T44" fmla="*/ 4 w 187"/>
                <a:gd name="T45" fmla="*/ 40 h 105"/>
                <a:gd name="T46" fmla="*/ 2 w 187"/>
                <a:gd name="T47" fmla="*/ 39 h 105"/>
                <a:gd name="T48" fmla="*/ 1 w 187"/>
                <a:gd name="T49" fmla="*/ 37 h 105"/>
                <a:gd name="T50" fmla="*/ 0 w 187"/>
                <a:gd name="T51" fmla="*/ 36 h 105"/>
                <a:gd name="T52" fmla="*/ 0 w 187"/>
                <a:gd name="T53" fmla="*/ 30 h 105"/>
                <a:gd name="T54" fmla="*/ 1 w 187"/>
                <a:gd name="T55" fmla="*/ 24 h 105"/>
                <a:gd name="T56" fmla="*/ 4 w 187"/>
                <a:gd name="T57" fmla="*/ 19 h 105"/>
                <a:gd name="T58" fmla="*/ 9 w 187"/>
                <a:gd name="T59" fmla="*/ 14 h 105"/>
                <a:gd name="T60" fmla="*/ 9 w 187"/>
                <a:gd name="T61" fmla="*/ 12 h 105"/>
                <a:gd name="T62" fmla="*/ 11 w 187"/>
                <a:gd name="T63" fmla="*/ 11 h 105"/>
                <a:gd name="T64" fmla="*/ 12 w 187"/>
                <a:gd name="T65" fmla="*/ 10 h 105"/>
                <a:gd name="T66" fmla="*/ 14 w 187"/>
                <a:gd name="T67" fmla="*/ 9 h 105"/>
                <a:gd name="T68" fmla="*/ 17 w 187"/>
                <a:gd name="T69" fmla="*/ 9 h 105"/>
                <a:gd name="T70" fmla="*/ 19 w 187"/>
                <a:gd name="T71" fmla="*/ 9 h 105"/>
                <a:gd name="T72" fmla="*/ 21 w 187"/>
                <a:gd name="T73" fmla="*/ 10 h 105"/>
                <a:gd name="T74" fmla="*/ 24 w 187"/>
                <a:gd name="T75" fmla="*/ 11 h 105"/>
                <a:gd name="T76" fmla="*/ 25 w 187"/>
                <a:gd name="T77" fmla="*/ 12 h 105"/>
                <a:gd name="T78" fmla="*/ 28 w 187"/>
                <a:gd name="T79" fmla="*/ 12 h 105"/>
                <a:gd name="T80" fmla="*/ 31 w 187"/>
                <a:gd name="T81" fmla="*/ 13 h 105"/>
                <a:gd name="T82" fmla="*/ 33 w 187"/>
                <a:gd name="T83" fmla="*/ 13 h 105"/>
                <a:gd name="T84" fmla="*/ 44 w 187"/>
                <a:gd name="T85" fmla="*/ 13 h 105"/>
                <a:gd name="T86" fmla="*/ 55 w 187"/>
                <a:gd name="T87" fmla="*/ 12 h 105"/>
                <a:gd name="T88" fmla="*/ 66 w 187"/>
                <a:gd name="T89" fmla="*/ 9 h 105"/>
                <a:gd name="T90" fmla="*/ 76 w 187"/>
                <a:gd name="T91" fmla="*/ 6 h 105"/>
                <a:gd name="T92" fmla="*/ 79 w 187"/>
                <a:gd name="T93" fmla="*/ 4 h 105"/>
                <a:gd name="T94" fmla="*/ 83 w 187"/>
                <a:gd name="T95" fmla="*/ 3 h 105"/>
                <a:gd name="T96" fmla="*/ 87 w 187"/>
                <a:gd name="T97" fmla="*/ 1 h 105"/>
                <a:gd name="T98" fmla="*/ 92 w 187"/>
                <a:gd name="T99" fmla="*/ 0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7"/>
                <a:gd name="T151" fmla="*/ 0 h 105"/>
                <a:gd name="T152" fmla="*/ 187 w 187"/>
                <a:gd name="T153" fmla="*/ 105 h 10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7" h="105">
                  <a:moveTo>
                    <a:pt x="187" y="2"/>
                  </a:moveTo>
                  <a:lnTo>
                    <a:pt x="186" y="7"/>
                  </a:lnTo>
                  <a:lnTo>
                    <a:pt x="184" y="13"/>
                  </a:lnTo>
                  <a:lnTo>
                    <a:pt x="181" y="19"/>
                  </a:lnTo>
                  <a:lnTo>
                    <a:pt x="180" y="24"/>
                  </a:lnTo>
                  <a:lnTo>
                    <a:pt x="177" y="29"/>
                  </a:lnTo>
                  <a:lnTo>
                    <a:pt x="174" y="35"/>
                  </a:lnTo>
                  <a:lnTo>
                    <a:pt x="171" y="40"/>
                  </a:lnTo>
                  <a:lnTo>
                    <a:pt x="169" y="44"/>
                  </a:lnTo>
                  <a:lnTo>
                    <a:pt x="167" y="48"/>
                  </a:lnTo>
                  <a:lnTo>
                    <a:pt x="162" y="53"/>
                  </a:lnTo>
                  <a:lnTo>
                    <a:pt x="159" y="57"/>
                  </a:lnTo>
                  <a:lnTo>
                    <a:pt x="155" y="61"/>
                  </a:lnTo>
                  <a:lnTo>
                    <a:pt x="150" y="64"/>
                  </a:lnTo>
                  <a:lnTo>
                    <a:pt x="146" y="67"/>
                  </a:lnTo>
                  <a:lnTo>
                    <a:pt x="142" y="69"/>
                  </a:lnTo>
                  <a:lnTo>
                    <a:pt x="136" y="70"/>
                  </a:lnTo>
                  <a:lnTo>
                    <a:pt x="134" y="70"/>
                  </a:lnTo>
                  <a:lnTo>
                    <a:pt x="134" y="72"/>
                  </a:lnTo>
                  <a:lnTo>
                    <a:pt x="133" y="72"/>
                  </a:lnTo>
                  <a:lnTo>
                    <a:pt x="129" y="73"/>
                  </a:lnTo>
                  <a:lnTo>
                    <a:pt x="124" y="75"/>
                  </a:lnTo>
                  <a:lnTo>
                    <a:pt x="120" y="76"/>
                  </a:lnTo>
                  <a:lnTo>
                    <a:pt x="115" y="78"/>
                  </a:lnTo>
                  <a:lnTo>
                    <a:pt x="111" y="80"/>
                  </a:lnTo>
                  <a:lnTo>
                    <a:pt x="107" y="80"/>
                  </a:lnTo>
                  <a:lnTo>
                    <a:pt x="102" y="83"/>
                  </a:lnTo>
                  <a:lnTo>
                    <a:pt x="98" y="85"/>
                  </a:lnTo>
                  <a:lnTo>
                    <a:pt x="92" y="89"/>
                  </a:lnTo>
                  <a:lnTo>
                    <a:pt x="88" y="94"/>
                  </a:lnTo>
                  <a:lnTo>
                    <a:pt x="82" y="96"/>
                  </a:lnTo>
                  <a:lnTo>
                    <a:pt x="76" y="101"/>
                  </a:lnTo>
                  <a:lnTo>
                    <a:pt x="72" y="104"/>
                  </a:lnTo>
                  <a:lnTo>
                    <a:pt x="64" y="105"/>
                  </a:lnTo>
                  <a:lnTo>
                    <a:pt x="59" y="105"/>
                  </a:lnTo>
                  <a:lnTo>
                    <a:pt x="51" y="105"/>
                  </a:lnTo>
                  <a:lnTo>
                    <a:pt x="45" y="105"/>
                  </a:lnTo>
                  <a:lnTo>
                    <a:pt x="38" y="102"/>
                  </a:lnTo>
                  <a:lnTo>
                    <a:pt x="34" y="101"/>
                  </a:lnTo>
                  <a:lnTo>
                    <a:pt x="28" y="99"/>
                  </a:lnTo>
                  <a:lnTo>
                    <a:pt x="22" y="98"/>
                  </a:lnTo>
                  <a:lnTo>
                    <a:pt x="18" y="94"/>
                  </a:lnTo>
                  <a:lnTo>
                    <a:pt x="13" y="89"/>
                  </a:lnTo>
                  <a:lnTo>
                    <a:pt x="9" y="85"/>
                  </a:lnTo>
                  <a:lnTo>
                    <a:pt x="9" y="83"/>
                  </a:lnTo>
                  <a:lnTo>
                    <a:pt x="8" y="80"/>
                  </a:lnTo>
                  <a:lnTo>
                    <a:pt x="6" y="80"/>
                  </a:lnTo>
                  <a:lnTo>
                    <a:pt x="5" y="78"/>
                  </a:lnTo>
                  <a:lnTo>
                    <a:pt x="5" y="76"/>
                  </a:lnTo>
                  <a:lnTo>
                    <a:pt x="3" y="75"/>
                  </a:lnTo>
                  <a:lnTo>
                    <a:pt x="2" y="73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2" y="54"/>
                  </a:lnTo>
                  <a:lnTo>
                    <a:pt x="3" y="48"/>
                  </a:lnTo>
                  <a:lnTo>
                    <a:pt x="5" y="42"/>
                  </a:lnTo>
                  <a:lnTo>
                    <a:pt x="9" y="38"/>
                  </a:lnTo>
                  <a:lnTo>
                    <a:pt x="13" y="32"/>
                  </a:lnTo>
                  <a:lnTo>
                    <a:pt x="18" y="28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4"/>
                  </a:lnTo>
                  <a:lnTo>
                    <a:pt x="22" y="22"/>
                  </a:lnTo>
                  <a:lnTo>
                    <a:pt x="25" y="21"/>
                  </a:lnTo>
                  <a:lnTo>
                    <a:pt x="27" y="19"/>
                  </a:lnTo>
                  <a:lnTo>
                    <a:pt x="28" y="19"/>
                  </a:lnTo>
                  <a:lnTo>
                    <a:pt x="31" y="19"/>
                  </a:lnTo>
                  <a:lnTo>
                    <a:pt x="34" y="19"/>
                  </a:lnTo>
                  <a:lnTo>
                    <a:pt x="35" y="19"/>
                  </a:lnTo>
                  <a:lnTo>
                    <a:pt x="38" y="19"/>
                  </a:lnTo>
                  <a:lnTo>
                    <a:pt x="41" y="21"/>
                  </a:lnTo>
                  <a:lnTo>
                    <a:pt x="43" y="21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1" y="25"/>
                  </a:lnTo>
                  <a:lnTo>
                    <a:pt x="54" y="25"/>
                  </a:lnTo>
                  <a:lnTo>
                    <a:pt x="56" y="25"/>
                  </a:lnTo>
                  <a:lnTo>
                    <a:pt x="59" y="25"/>
                  </a:lnTo>
                  <a:lnTo>
                    <a:pt x="62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76" y="26"/>
                  </a:lnTo>
                  <a:lnTo>
                    <a:pt x="88" y="26"/>
                  </a:lnTo>
                  <a:lnTo>
                    <a:pt x="99" y="26"/>
                  </a:lnTo>
                  <a:lnTo>
                    <a:pt x="110" y="25"/>
                  </a:lnTo>
                  <a:lnTo>
                    <a:pt x="121" y="22"/>
                  </a:lnTo>
                  <a:lnTo>
                    <a:pt x="133" y="19"/>
                  </a:lnTo>
                  <a:lnTo>
                    <a:pt x="142" y="16"/>
                  </a:lnTo>
                  <a:lnTo>
                    <a:pt x="153" y="12"/>
                  </a:lnTo>
                  <a:lnTo>
                    <a:pt x="156" y="10"/>
                  </a:lnTo>
                  <a:lnTo>
                    <a:pt x="159" y="9"/>
                  </a:lnTo>
                  <a:lnTo>
                    <a:pt x="164" y="6"/>
                  </a:lnTo>
                  <a:lnTo>
                    <a:pt x="167" y="6"/>
                  </a:lnTo>
                  <a:lnTo>
                    <a:pt x="171" y="3"/>
                  </a:lnTo>
                  <a:lnTo>
                    <a:pt x="175" y="2"/>
                  </a:lnTo>
                  <a:lnTo>
                    <a:pt x="180" y="2"/>
                  </a:lnTo>
                  <a:lnTo>
                    <a:pt x="184" y="0"/>
                  </a:lnTo>
                  <a:lnTo>
                    <a:pt x="187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56"/>
            <p:cNvSpPr>
              <a:spLocks/>
            </p:cNvSpPr>
            <p:nvPr/>
          </p:nvSpPr>
          <p:spPr bwMode="auto">
            <a:xfrm>
              <a:off x="1914" y="747"/>
              <a:ext cx="209" cy="89"/>
            </a:xfrm>
            <a:custGeom>
              <a:avLst/>
              <a:gdLst>
                <a:gd name="T0" fmla="*/ 64 w 418"/>
                <a:gd name="T1" fmla="*/ 10 h 178"/>
                <a:gd name="T2" fmla="*/ 70 w 418"/>
                <a:gd name="T3" fmla="*/ 11 h 178"/>
                <a:gd name="T4" fmla="*/ 76 w 418"/>
                <a:gd name="T5" fmla="*/ 13 h 178"/>
                <a:gd name="T6" fmla="*/ 88 w 418"/>
                <a:gd name="T7" fmla="*/ 19 h 178"/>
                <a:gd name="T8" fmla="*/ 102 w 418"/>
                <a:gd name="T9" fmla="*/ 23 h 178"/>
                <a:gd name="T10" fmla="*/ 112 w 418"/>
                <a:gd name="T11" fmla="*/ 24 h 178"/>
                <a:gd name="T12" fmla="*/ 115 w 418"/>
                <a:gd name="T13" fmla="*/ 24 h 178"/>
                <a:gd name="T14" fmla="*/ 120 w 418"/>
                <a:gd name="T15" fmla="*/ 24 h 178"/>
                <a:gd name="T16" fmla="*/ 126 w 418"/>
                <a:gd name="T17" fmla="*/ 22 h 178"/>
                <a:gd name="T18" fmla="*/ 130 w 418"/>
                <a:gd name="T19" fmla="*/ 21 h 178"/>
                <a:gd name="T20" fmla="*/ 135 w 418"/>
                <a:gd name="T21" fmla="*/ 18 h 178"/>
                <a:gd name="T22" fmla="*/ 138 w 418"/>
                <a:gd name="T23" fmla="*/ 18 h 178"/>
                <a:gd name="T24" fmla="*/ 139 w 418"/>
                <a:gd name="T25" fmla="*/ 17 h 178"/>
                <a:gd name="T26" fmla="*/ 145 w 418"/>
                <a:gd name="T27" fmla="*/ 14 h 178"/>
                <a:gd name="T28" fmla="*/ 155 w 418"/>
                <a:gd name="T29" fmla="*/ 9 h 178"/>
                <a:gd name="T30" fmla="*/ 166 w 418"/>
                <a:gd name="T31" fmla="*/ 5 h 178"/>
                <a:gd name="T32" fmla="*/ 170 w 418"/>
                <a:gd name="T33" fmla="*/ 3 h 178"/>
                <a:gd name="T34" fmla="*/ 172 w 418"/>
                <a:gd name="T35" fmla="*/ 3 h 178"/>
                <a:gd name="T36" fmla="*/ 174 w 418"/>
                <a:gd name="T37" fmla="*/ 2 h 178"/>
                <a:gd name="T38" fmla="*/ 177 w 418"/>
                <a:gd name="T39" fmla="*/ 1 h 178"/>
                <a:gd name="T40" fmla="*/ 180 w 418"/>
                <a:gd name="T41" fmla="*/ 1 h 178"/>
                <a:gd name="T42" fmla="*/ 184 w 418"/>
                <a:gd name="T43" fmla="*/ 1 h 178"/>
                <a:gd name="T44" fmla="*/ 189 w 418"/>
                <a:gd name="T45" fmla="*/ 2 h 178"/>
                <a:gd name="T46" fmla="*/ 193 w 418"/>
                <a:gd name="T47" fmla="*/ 4 h 178"/>
                <a:gd name="T48" fmla="*/ 201 w 418"/>
                <a:gd name="T49" fmla="*/ 9 h 178"/>
                <a:gd name="T50" fmla="*/ 207 w 418"/>
                <a:gd name="T51" fmla="*/ 16 h 178"/>
                <a:gd name="T52" fmla="*/ 209 w 418"/>
                <a:gd name="T53" fmla="*/ 24 h 178"/>
                <a:gd name="T54" fmla="*/ 207 w 418"/>
                <a:gd name="T55" fmla="*/ 32 h 178"/>
                <a:gd name="T56" fmla="*/ 201 w 418"/>
                <a:gd name="T57" fmla="*/ 38 h 178"/>
                <a:gd name="T58" fmla="*/ 192 w 418"/>
                <a:gd name="T59" fmla="*/ 43 h 178"/>
                <a:gd name="T60" fmla="*/ 180 w 418"/>
                <a:gd name="T61" fmla="*/ 43 h 178"/>
                <a:gd name="T62" fmla="*/ 168 w 418"/>
                <a:gd name="T63" fmla="*/ 45 h 178"/>
                <a:gd name="T64" fmla="*/ 152 w 418"/>
                <a:gd name="T65" fmla="*/ 51 h 178"/>
                <a:gd name="T66" fmla="*/ 137 w 418"/>
                <a:gd name="T67" fmla="*/ 61 h 178"/>
                <a:gd name="T68" fmla="*/ 125 w 418"/>
                <a:gd name="T69" fmla="*/ 70 h 178"/>
                <a:gd name="T70" fmla="*/ 118 w 418"/>
                <a:gd name="T71" fmla="*/ 75 h 178"/>
                <a:gd name="T72" fmla="*/ 110 w 418"/>
                <a:gd name="T73" fmla="*/ 80 h 178"/>
                <a:gd name="T74" fmla="*/ 104 w 418"/>
                <a:gd name="T75" fmla="*/ 83 h 178"/>
                <a:gd name="T76" fmla="*/ 98 w 418"/>
                <a:gd name="T77" fmla="*/ 85 h 178"/>
                <a:gd name="T78" fmla="*/ 93 w 418"/>
                <a:gd name="T79" fmla="*/ 88 h 178"/>
                <a:gd name="T80" fmla="*/ 81 w 418"/>
                <a:gd name="T81" fmla="*/ 89 h 178"/>
                <a:gd name="T82" fmla="*/ 70 w 418"/>
                <a:gd name="T83" fmla="*/ 88 h 178"/>
                <a:gd name="T84" fmla="*/ 56 w 418"/>
                <a:gd name="T85" fmla="*/ 88 h 178"/>
                <a:gd name="T86" fmla="*/ 37 w 418"/>
                <a:gd name="T87" fmla="*/ 84 h 178"/>
                <a:gd name="T88" fmla="*/ 18 w 418"/>
                <a:gd name="T89" fmla="*/ 78 h 178"/>
                <a:gd name="T90" fmla="*/ 8 w 418"/>
                <a:gd name="T91" fmla="*/ 72 h 178"/>
                <a:gd name="T92" fmla="*/ 2 w 418"/>
                <a:gd name="T93" fmla="*/ 67 h 178"/>
                <a:gd name="T94" fmla="*/ 0 w 418"/>
                <a:gd name="T95" fmla="*/ 59 h 178"/>
                <a:gd name="T96" fmla="*/ 5 w 418"/>
                <a:gd name="T97" fmla="*/ 45 h 178"/>
                <a:gd name="T98" fmla="*/ 10 w 418"/>
                <a:gd name="T99" fmla="*/ 34 h 178"/>
                <a:gd name="T100" fmla="*/ 16 w 418"/>
                <a:gd name="T101" fmla="*/ 26 h 178"/>
                <a:gd name="T102" fmla="*/ 17 w 418"/>
                <a:gd name="T103" fmla="*/ 24 h 178"/>
                <a:gd name="T104" fmla="*/ 19 w 418"/>
                <a:gd name="T105" fmla="*/ 22 h 178"/>
                <a:gd name="T106" fmla="*/ 26 w 418"/>
                <a:gd name="T107" fmla="*/ 16 h 178"/>
                <a:gd name="T108" fmla="*/ 39 w 418"/>
                <a:gd name="T109" fmla="*/ 9 h 178"/>
                <a:gd name="T110" fmla="*/ 48 w 418"/>
                <a:gd name="T111" fmla="*/ 8 h 178"/>
                <a:gd name="T112" fmla="*/ 53 w 418"/>
                <a:gd name="T113" fmla="*/ 8 h 178"/>
                <a:gd name="T114" fmla="*/ 56 w 418"/>
                <a:gd name="T115" fmla="*/ 9 h 178"/>
                <a:gd name="T116" fmla="*/ 58 w 418"/>
                <a:gd name="T117" fmla="*/ 9 h 1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8"/>
                <a:gd name="T178" fmla="*/ 0 h 178"/>
                <a:gd name="T179" fmla="*/ 418 w 418"/>
                <a:gd name="T180" fmla="*/ 178 h 17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8" h="178">
                  <a:moveTo>
                    <a:pt x="119" y="17"/>
                  </a:moveTo>
                  <a:lnTo>
                    <a:pt x="124" y="17"/>
                  </a:lnTo>
                  <a:lnTo>
                    <a:pt x="127" y="19"/>
                  </a:lnTo>
                  <a:lnTo>
                    <a:pt x="131" y="19"/>
                  </a:lnTo>
                  <a:lnTo>
                    <a:pt x="135" y="20"/>
                  </a:lnTo>
                  <a:lnTo>
                    <a:pt x="140" y="22"/>
                  </a:lnTo>
                  <a:lnTo>
                    <a:pt x="144" y="22"/>
                  </a:lnTo>
                  <a:lnTo>
                    <a:pt x="149" y="25"/>
                  </a:lnTo>
                  <a:lnTo>
                    <a:pt x="151" y="26"/>
                  </a:lnTo>
                  <a:lnTo>
                    <a:pt x="160" y="31"/>
                  </a:lnTo>
                  <a:lnTo>
                    <a:pt x="169" y="35"/>
                  </a:lnTo>
                  <a:lnTo>
                    <a:pt x="176" y="38"/>
                  </a:lnTo>
                  <a:lnTo>
                    <a:pt x="185" y="42"/>
                  </a:lnTo>
                  <a:lnTo>
                    <a:pt x="194" y="44"/>
                  </a:lnTo>
                  <a:lnTo>
                    <a:pt x="203" y="45"/>
                  </a:lnTo>
                  <a:lnTo>
                    <a:pt x="210" y="47"/>
                  </a:lnTo>
                  <a:lnTo>
                    <a:pt x="220" y="47"/>
                  </a:lnTo>
                  <a:lnTo>
                    <a:pt x="223" y="47"/>
                  </a:lnTo>
                  <a:lnTo>
                    <a:pt x="226" y="47"/>
                  </a:lnTo>
                  <a:lnTo>
                    <a:pt x="227" y="47"/>
                  </a:lnTo>
                  <a:lnTo>
                    <a:pt x="230" y="47"/>
                  </a:lnTo>
                  <a:lnTo>
                    <a:pt x="235" y="47"/>
                  </a:lnTo>
                  <a:lnTo>
                    <a:pt x="236" y="47"/>
                  </a:lnTo>
                  <a:lnTo>
                    <a:pt x="239" y="47"/>
                  </a:lnTo>
                  <a:lnTo>
                    <a:pt x="243" y="45"/>
                  </a:lnTo>
                  <a:lnTo>
                    <a:pt x="246" y="45"/>
                  </a:lnTo>
                  <a:lnTo>
                    <a:pt x="251" y="44"/>
                  </a:lnTo>
                  <a:lnTo>
                    <a:pt x="254" y="44"/>
                  </a:lnTo>
                  <a:lnTo>
                    <a:pt x="256" y="42"/>
                  </a:lnTo>
                  <a:lnTo>
                    <a:pt x="259" y="41"/>
                  </a:lnTo>
                  <a:lnTo>
                    <a:pt x="264" y="39"/>
                  </a:lnTo>
                  <a:lnTo>
                    <a:pt x="267" y="38"/>
                  </a:lnTo>
                  <a:lnTo>
                    <a:pt x="270" y="36"/>
                  </a:lnTo>
                  <a:lnTo>
                    <a:pt x="273" y="36"/>
                  </a:lnTo>
                  <a:lnTo>
                    <a:pt x="275" y="35"/>
                  </a:lnTo>
                  <a:lnTo>
                    <a:pt x="277" y="35"/>
                  </a:lnTo>
                  <a:lnTo>
                    <a:pt x="278" y="33"/>
                  </a:lnTo>
                  <a:lnTo>
                    <a:pt x="281" y="32"/>
                  </a:lnTo>
                  <a:lnTo>
                    <a:pt x="289" y="28"/>
                  </a:lnTo>
                  <a:lnTo>
                    <a:pt x="296" y="25"/>
                  </a:lnTo>
                  <a:lnTo>
                    <a:pt x="302" y="22"/>
                  </a:lnTo>
                  <a:lnTo>
                    <a:pt x="309" y="17"/>
                  </a:lnTo>
                  <a:lnTo>
                    <a:pt x="316" y="15"/>
                  </a:lnTo>
                  <a:lnTo>
                    <a:pt x="322" y="13"/>
                  </a:lnTo>
                  <a:lnTo>
                    <a:pt x="331" y="10"/>
                  </a:lnTo>
                  <a:lnTo>
                    <a:pt x="338" y="7"/>
                  </a:lnTo>
                  <a:lnTo>
                    <a:pt x="338" y="6"/>
                  </a:lnTo>
                  <a:lnTo>
                    <a:pt x="340" y="6"/>
                  </a:lnTo>
                  <a:lnTo>
                    <a:pt x="341" y="6"/>
                  </a:lnTo>
                  <a:lnTo>
                    <a:pt x="343" y="6"/>
                  </a:lnTo>
                  <a:lnTo>
                    <a:pt x="344" y="6"/>
                  </a:lnTo>
                  <a:lnTo>
                    <a:pt x="345" y="6"/>
                  </a:lnTo>
                  <a:lnTo>
                    <a:pt x="347" y="4"/>
                  </a:lnTo>
                  <a:lnTo>
                    <a:pt x="348" y="3"/>
                  </a:lnTo>
                  <a:lnTo>
                    <a:pt x="351" y="1"/>
                  </a:lnTo>
                  <a:lnTo>
                    <a:pt x="353" y="1"/>
                  </a:lnTo>
                  <a:lnTo>
                    <a:pt x="356" y="1"/>
                  </a:lnTo>
                  <a:lnTo>
                    <a:pt x="359" y="0"/>
                  </a:lnTo>
                  <a:lnTo>
                    <a:pt x="360" y="1"/>
                  </a:lnTo>
                  <a:lnTo>
                    <a:pt x="362" y="1"/>
                  </a:lnTo>
                  <a:lnTo>
                    <a:pt x="364" y="1"/>
                  </a:lnTo>
                  <a:lnTo>
                    <a:pt x="367" y="1"/>
                  </a:lnTo>
                  <a:lnTo>
                    <a:pt x="372" y="1"/>
                  </a:lnTo>
                  <a:lnTo>
                    <a:pt x="375" y="1"/>
                  </a:lnTo>
                  <a:lnTo>
                    <a:pt x="378" y="3"/>
                  </a:lnTo>
                  <a:lnTo>
                    <a:pt x="380" y="6"/>
                  </a:lnTo>
                  <a:lnTo>
                    <a:pt x="383" y="6"/>
                  </a:lnTo>
                  <a:lnTo>
                    <a:pt x="386" y="7"/>
                  </a:lnTo>
                  <a:lnTo>
                    <a:pt x="391" y="10"/>
                  </a:lnTo>
                  <a:lnTo>
                    <a:pt x="397" y="15"/>
                  </a:lnTo>
                  <a:lnTo>
                    <a:pt x="401" y="17"/>
                  </a:lnTo>
                  <a:lnTo>
                    <a:pt x="405" y="22"/>
                  </a:lnTo>
                  <a:lnTo>
                    <a:pt x="410" y="26"/>
                  </a:lnTo>
                  <a:lnTo>
                    <a:pt x="413" y="31"/>
                  </a:lnTo>
                  <a:lnTo>
                    <a:pt x="415" y="35"/>
                  </a:lnTo>
                  <a:lnTo>
                    <a:pt x="418" y="41"/>
                  </a:lnTo>
                  <a:lnTo>
                    <a:pt x="418" y="47"/>
                  </a:lnTo>
                  <a:lnTo>
                    <a:pt x="417" y="52"/>
                  </a:lnTo>
                  <a:lnTo>
                    <a:pt x="417" y="58"/>
                  </a:lnTo>
                  <a:lnTo>
                    <a:pt x="414" y="64"/>
                  </a:lnTo>
                  <a:lnTo>
                    <a:pt x="410" y="67"/>
                  </a:lnTo>
                  <a:lnTo>
                    <a:pt x="407" y="73"/>
                  </a:lnTo>
                  <a:lnTo>
                    <a:pt x="402" y="76"/>
                  </a:lnTo>
                  <a:lnTo>
                    <a:pt x="398" y="80"/>
                  </a:lnTo>
                  <a:lnTo>
                    <a:pt x="391" y="82"/>
                  </a:lnTo>
                  <a:lnTo>
                    <a:pt x="383" y="85"/>
                  </a:lnTo>
                  <a:lnTo>
                    <a:pt x="375" y="85"/>
                  </a:lnTo>
                  <a:lnTo>
                    <a:pt x="367" y="85"/>
                  </a:lnTo>
                  <a:lnTo>
                    <a:pt x="360" y="85"/>
                  </a:lnTo>
                  <a:lnTo>
                    <a:pt x="351" y="86"/>
                  </a:lnTo>
                  <a:lnTo>
                    <a:pt x="343" y="87"/>
                  </a:lnTo>
                  <a:lnTo>
                    <a:pt x="335" y="90"/>
                  </a:lnTo>
                  <a:lnTo>
                    <a:pt x="324" y="93"/>
                  </a:lnTo>
                  <a:lnTo>
                    <a:pt x="313" y="96"/>
                  </a:lnTo>
                  <a:lnTo>
                    <a:pt x="303" y="102"/>
                  </a:lnTo>
                  <a:lnTo>
                    <a:pt x="293" y="108"/>
                  </a:lnTo>
                  <a:lnTo>
                    <a:pt x="284" y="114"/>
                  </a:lnTo>
                  <a:lnTo>
                    <a:pt x="274" y="121"/>
                  </a:lnTo>
                  <a:lnTo>
                    <a:pt x="264" y="127"/>
                  </a:lnTo>
                  <a:lnTo>
                    <a:pt x="255" y="134"/>
                  </a:lnTo>
                  <a:lnTo>
                    <a:pt x="249" y="139"/>
                  </a:lnTo>
                  <a:lnTo>
                    <a:pt x="245" y="141"/>
                  </a:lnTo>
                  <a:lnTo>
                    <a:pt x="239" y="144"/>
                  </a:lnTo>
                  <a:lnTo>
                    <a:pt x="235" y="149"/>
                  </a:lnTo>
                  <a:lnTo>
                    <a:pt x="230" y="152"/>
                  </a:lnTo>
                  <a:lnTo>
                    <a:pt x="224" y="155"/>
                  </a:lnTo>
                  <a:lnTo>
                    <a:pt x="219" y="159"/>
                  </a:lnTo>
                  <a:lnTo>
                    <a:pt x="214" y="163"/>
                  </a:lnTo>
                  <a:lnTo>
                    <a:pt x="210" y="163"/>
                  </a:lnTo>
                  <a:lnTo>
                    <a:pt x="207" y="166"/>
                  </a:lnTo>
                  <a:lnTo>
                    <a:pt x="203" y="168"/>
                  </a:lnTo>
                  <a:lnTo>
                    <a:pt x="200" y="168"/>
                  </a:lnTo>
                  <a:lnTo>
                    <a:pt x="195" y="169"/>
                  </a:lnTo>
                  <a:lnTo>
                    <a:pt x="191" y="171"/>
                  </a:lnTo>
                  <a:lnTo>
                    <a:pt x="188" y="172"/>
                  </a:lnTo>
                  <a:lnTo>
                    <a:pt x="185" y="175"/>
                  </a:lnTo>
                  <a:lnTo>
                    <a:pt x="176" y="176"/>
                  </a:lnTo>
                  <a:lnTo>
                    <a:pt x="169" y="178"/>
                  </a:lnTo>
                  <a:lnTo>
                    <a:pt x="162" y="178"/>
                  </a:lnTo>
                  <a:lnTo>
                    <a:pt x="154" y="178"/>
                  </a:lnTo>
                  <a:lnTo>
                    <a:pt x="147" y="176"/>
                  </a:lnTo>
                  <a:lnTo>
                    <a:pt x="140" y="176"/>
                  </a:lnTo>
                  <a:lnTo>
                    <a:pt x="131" y="175"/>
                  </a:lnTo>
                  <a:lnTo>
                    <a:pt x="124" y="176"/>
                  </a:lnTo>
                  <a:lnTo>
                    <a:pt x="111" y="175"/>
                  </a:lnTo>
                  <a:lnTo>
                    <a:pt x="98" y="172"/>
                  </a:lnTo>
                  <a:lnTo>
                    <a:pt x="86" y="171"/>
                  </a:lnTo>
                  <a:lnTo>
                    <a:pt x="73" y="168"/>
                  </a:lnTo>
                  <a:lnTo>
                    <a:pt x="61" y="163"/>
                  </a:lnTo>
                  <a:lnTo>
                    <a:pt x="48" y="159"/>
                  </a:lnTo>
                  <a:lnTo>
                    <a:pt x="36" y="155"/>
                  </a:lnTo>
                  <a:lnTo>
                    <a:pt x="25" y="150"/>
                  </a:lnTo>
                  <a:lnTo>
                    <a:pt x="19" y="146"/>
                  </a:lnTo>
                  <a:lnTo>
                    <a:pt x="16" y="143"/>
                  </a:lnTo>
                  <a:lnTo>
                    <a:pt x="11" y="140"/>
                  </a:lnTo>
                  <a:lnTo>
                    <a:pt x="7" y="137"/>
                  </a:lnTo>
                  <a:lnTo>
                    <a:pt x="4" y="133"/>
                  </a:lnTo>
                  <a:lnTo>
                    <a:pt x="3" y="127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3" y="108"/>
                  </a:lnTo>
                  <a:lnTo>
                    <a:pt x="6" y="99"/>
                  </a:lnTo>
                  <a:lnTo>
                    <a:pt x="9" y="90"/>
                  </a:lnTo>
                  <a:lnTo>
                    <a:pt x="11" y="83"/>
                  </a:lnTo>
                  <a:lnTo>
                    <a:pt x="16" y="76"/>
                  </a:lnTo>
                  <a:lnTo>
                    <a:pt x="20" y="67"/>
                  </a:lnTo>
                  <a:lnTo>
                    <a:pt x="26" y="60"/>
                  </a:lnTo>
                  <a:lnTo>
                    <a:pt x="30" y="52"/>
                  </a:lnTo>
                  <a:lnTo>
                    <a:pt x="32" y="51"/>
                  </a:lnTo>
                  <a:lnTo>
                    <a:pt x="32" y="50"/>
                  </a:lnTo>
                  <a:lnTo>
                    <a:pt x="32" y="48"/>
                  </a:lnTo>
                  <a:lnTo>
                    <a:pt x="33" y="47"/>
                  </a:lnTo>
                  <a:lnTo>
                    <a:pt x="36" y="47"/>
                  </a:lnTo>
                  <a:lnTo>
                    <a:pt x="36" y="45"/>
                  </a:lnTo>
                  <a:lnTo>
                    <a:pt x="38" y="44"/>
                  </a:lnTo>
                  <a:lnTo>
                    <a:pt x="38" y="42"/>
                  </a:lnTo>
                  <a:lnTo>
                    <a:pt x="45" y="38"/>
                  </a:lnTo>
                  <a:lnTo>
                    <a:pt x="52" y="32"/>
                  </a:lnTo>
                  <a:lnTo>
                    <a:pt x="61" y="26"/>
                  </a:lnTo>
                  <a:lnTo>
                    <a:pt x="70" y="22"/>
                  </a:lnTo>
                  <a:lnTo>
                    <a:pt x="77" y="17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5" y="15"/>
                  </a:lnTo>
                  <a:lnTo>
                    <a:pt x="98" y="15"/>
                  </a:lnTo>
                  <a:lnTo>
                    <a:pt x="103" y="17"/>
                  </a:lnTo>
                  <a:lnTo>
                    <a:pt x="106" y="16"/>
                  </a:lnTo>
                  <a:lnTo>
                    <a:pt x="108" y="16"/>
                  </a:lnTo>
                  <a:lnTo>
                    <a:pt x="109" y="16"/>
                  </a:lnTo>
                  <a:lnTo>
                    <a:pt x="111" y="17"/>
                  </a:lnTo>
                  <a:lnTo>
                    <a:pt x="114" y="17"/>
                  </a:lnTo>
                  <a:lnTo>
                    <a:pt x="115" y="17"/>
                  </a:lnTo>
                  <a:lnTo>
                    <a:pt x="116" y="17"/>
                  </a:lnTo>
                  <a:lnTo>
                    <a:pt x="119" y="17"/>
                  </a:lnTo>
                  <a:close/>
                </a:path>
              </a:pathLst>
            </a:custGeom>
            <a:solidFill>
              <a:srgbClr val="4C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57"/>
            <p:cNvSpPr>
              <a:spLocks/>
            </p:cNvSpPr>
            <p:nvPr/>
          </p:nvSpPr>
          <p:spPr bwMode="auto">
            <a:xfrm>
              <a:off x="1829" y="784"/>
              <a:ext cx="175" cy="103"/>
            </a:xfrm>
            <a:custGeom>
              <a:avLst/>
              <a:gdLst>
                <a:gd name="T0" fmla="*/ 45 w 350"/>
                <a:gd name="T1" fmla="*/ 10 h 206"/>
                <a:gd name="T2" fmla="*/ 54 w 350"/>
                <a:gd name="T3" fmla="*/ 13 h 206"/>
                <a:gd name="T4" fmla="*/ 62 w 350"/>
                <a:gd name="T5" fmla="*/ 16 h 206"/>
                <a:gd name="T6" fmla="*/ 66 w 350"/>
                <a:gd name="T7" fmla="*/ 18 h 206"/>
                <a:gd name="T8" fmla="*/ 69 w 350"/>
                <a:gd name="T9" fmla="*/ 19 h 206"/>
                <a:gd name="T10" fmla="*/ 72 w 350"/>
                <a:gd name="T11" fmla="*/ 19 h 206"/>
                <a:gd name="T12" fmla="*/ 74 w 350"/>
                <a:gd name="T13" fmla="*/ 20 h 206"/>
                <a:gd name="T14" fmla="*/ 77 w 350"/>
                <a:gd name="T15" fmla="*/ 22 h 206"/>
                <a:gd name="T16" fmla="*/ 79 w 350"/>
                <a:gd name="T17" fmla="*/ 24 h 206"/>
                <a:gd name="T18" fmla="*/ 79 w 350"/>
                <a:gd name="T19" fmla="*/ 26 h 206"/>
                <a:gd name="T20" fmla="*/ 80 w 350"/>
                <a:gd name="T21" fmla="*/ 28 h 206"/>
                <a:gd name="T22" fmla="*/ 85 w 350"/>
                <a:gd name="T23" fmla="*/ 36 h 206"/>
                <a:gd name="T24" fmla="*/ 94 w 350"/>
                <a:gd name="T25" fmla="*/ 43 h 206"/>
                <a:gd name="T26" fmla="*/ 104 w 350"/>
                <a:gd name="T27" fmla="*/ 48 h 206"/>
                <a:gd name="T28" fmla="*/ 112 w 350"/>
                <a:gd name="T29" fmla="*/ 51 h 206"/>
                <a:gd name="T30" fmla="*/ 121 w 350"/>
                <a:gd name="T31" fmla="*/ 53 h 206"/>
                <a:gd name="T32" fmla="*/ 125 w 350"/>
                <a:gd name="T33" fmla="*/ 54 h 206"/>
                <a:gd name="T34" fmla="*/ 128 w 350"/>
                <a:gd name="T35" fmla="*/ 54 h 206"/>
                <a:gd name="T36" fmla="*/ 131 w 350"/>
                <a:gd name="T37" fmla="*/ 54 h 206"/>
                <a:gd name="T38" fmla="*/ 134 w 350"/>
                <a:gd name="T39" fmla="*/ 55 h 206"/>
                <a:gd name="T40" fmla="*/ 147 w 350"/>
                <a:gd name="T41" fmla="*/ 57 h 206"/>
                <a:gd name="T42" fmla="*/ 161 w 350"/>
                <a:gd name="T43" fmla="*/ 55 h 206"/>
                <a:gd name="T44" fmla="*/ 171 w 350"/>
                <a:gd name="T45" fmla="*/ 55 h 206"/>
                <a:gd name="T46" fmla="*/ 173 w 350"/>
                <a:gd name="T47" fmla="*/ 56 h 206"/>
                <a:gd name="T48" fmla="*/ 174 w 350"/>
                <a:gd name="T49" fmla="*/ 58 h 206"/>
                <a:gd name="T50" fmla="*/ 173 w 350"/>
                <a:gd name="T51" fmla="*/ 63 h 206"/>
                <a:gd name="T52" fmla="*/ 169 w 350"/>
                <a:gd name="T53" fmla="*/ 70 h 206"/>
                <a:gd name="T54" fmla="*/ 167 w 350"/>
                <a:gd name="T55" fmla="*/ 78 h 206"/>
                <a:gd name="T56" fmla="*/ 169 w 350"/>
                <a:gd name="T57" fmla="*/ 84 h 206"/>
                <a:gd name="T58" fmla="*/ 171 w 350"/>
                <a:gd name="T59" fmla="*/ 90 h 206"/>
                <a:gd name="T60" fmla="*/ 165 w 350"/>
                <a:gd name="T61" fmla="*/ 95 h 206"/>
                <a:gd name="T62" fmla="*/ 141 w 350"/>
                <a:gd name="T63" fmla="*/ 96 h 206"/>
                <a:gd name="T64" fmla="*/ 118 w 350"/>
                <a:gd name="T65" fmla="*/ 94 h 206"/>
                <a:gd name="T66" fmla="*/ 98 w 350"/>
                <a:gd name="T67" fmla="*/ 92 h 206"/>
                <a:gd name="T68" fmla="*/ 82 w 350"/>
                <a:gd name="T69" fmla="*/ 94 h 206"/>
                <a:gd name="T70" fmla="*/ 68 w 350"/>
                <a:gd name="T71" fmla="*/ 100 h 206"/>
                <a:gd name="T72" fmla="*/ 61 w 350"/>
                <a:gd name="T73" fmla="*/ 103 h 206"/>
                <a:gd name="T74" fmla="*/ 58 w 350"/>
                <a:gd name="T75" fmla="*/ 103 h 206"/>
                <a:gd name="T76" fmla="*/ 55 w 350"/>
                <a:gd name="T77" fmla="*/ 102 h 206"/>
                <a:gd name="T78" fmla="*/ 47 w 350"/>
                <a:gd name="T79" fmla="*/ 88 h 206"/>
                <a:gd name="T80" fmla="*/ 42 w 350"/>
                <a:gd name="T81" fmla="*/ 74 h 206"/>
                <a:gd name="T82" fmla="*/ 37 w 350"/>
                <a:gd name="T83" fmla="*/ 63 h 206"/>
                <a:gd name="T84" fmla="*/ 26 w 350"/>
                <a:gd name="T85" fmla="*/ 49 h 206"/>
                <a:gd name="T86" fmla="*/ 12 w 350"/>
                <a:gd name="T87" fmla="*/ 37 h 206"/>
                <a:gd name="T88" fmla="*/ 3 w 350"/>
                <a:gd name="T89" fmla="*/ 26 h 206"/>
                <a:gd name="T90" fmla="*/ 1 w 350"/>
                <a:gd name="T91" fmla="*/ 20 h 206"/>
                <a:gd name="T92" fmla="*/ 1 w 350"/>
                <a:gd name="T93" fmla="*/ 13 h 206"/>
                <a:gd name="T94" fmla="*/ 4 w 350"/>
                <a:gd name="T95" fmla="*/ 8 h 206"/>
                <a:gd name="T96" fmla="*/ 7 w 350"/>
                <a:gd name="T97" fmla="*/ 4 h 206"/>
                <a:gd name="T98" fmla="*/ 11 w 350"/>
                <a:gd name="T99" fmla="*/ 1 h 206"/>
                <a:gd name="T100" fmla="*/ 19 w 350"/>
                <a:gd name="T101" fmla="*/ 0 h 206"/>
                <a:gd name="T102" fmla="*/ 26 w 350"/>
                <a:gd name="T103" fmla="*/ 1 h 206"/>
                <a:gd name="T104" fmla="*/ 39 w 350"/>
                <a:gd name="T105" fmla="*/ 8 h 20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50"/>
                <a:gd name="T160" fmla="*/ 0 h 206"/>
                <a:gd name="T161" fmla="*/ 350 w 350"/>
                <a:gd name="T162" fmla="*/ 206 h 20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50" h="206">
                  <a:moveTo>
                    <a:pt x="78" y="15"/>
                  </a:moveTo>
                  <a:lnTo>
                    <a:pt x="84" y="18"/>
                  </a:lnTo>
                  <a:lnTo>
                    <a:pt x="89" y="19"/>
                  </a:lnTo>
                  <a:lnTo>
                    <a:pt x="96" y="22"/>
                  </a:lnTo>
                  <a:lnTo>
                    <a:pt x="102" y="22"/>
                  </a:lnTo>
                  <a:lnTo>
                    <a:pt x="108" y="25"/>
                  </a:lnTo>
                  <a:lnTo>
                    <a:pt x="113" y="27"/>
                  </a:lnTo>
                  <a:lnTo>
                    <a:pt x="118" y="30"/>
                  </a:lnTo>
                  <a:lnTo>
                    <a:pt x="124" y="32"/>
                  </a:lnTo>
                  <a:lnTo>
                    <a:pt x="126" y="34"/>
                  </a:lnTo>
                  <a:lnTo>
                    <a:pt x="128" y="35"/>
                  </a:lnTo>
                  <a:lnTo>
                    <a:pt x="131" y="35"/>
                  </a:lnTo>
                  <a:lnTo>
                    <a:pt x="132" y="35"/>
                  </a:lnTo>
                  <a:lnTo>
                    <a:pt x="134" y="37"/>
                  </a:lnTo>
                  <a:lnTo>
                    <a:pt x="137" y="38"/>
                  </a:lnTo>
                  <a:lnTo>
                    <a:pt x="138" y="38"/>
                  </a:lnTo>
                  <a:lnTo>
                    <a:pt x="143" y="38"/>
                  </a:lnTo>
                  <a:lnTo>
                    <a:pt x="145" y="40"/>
                  </a:lnTo>
                  <a:lnTo>
                    <a:pt x="147" y="40"/>
                  </a:lnTo>
                  <a:lnTo>
                    <a:pt x="148" y="40"/>
                  </a:lnTo>
                  <a:lnTo>
                    <a:pt x="151" y="41"/>
                  </a:lnTo>
                  <a:lnTo>
                    <a:pt x="154" y="43"/>
                  </a:lnTo>
                  <a:lnTo>
                    <a:pt x="156" y="43"/>
                  </a:lnTo>
                  <a:lnTo>
                    <a:pt x="156" y="44"/>
                  </a:lnTo>
                  <a:lnTo>
                    <a:pt x="157" y="47"/>
                  </a:lnTo>
                  <a:lnTo>
                    <a:pt x="157" y="49"/>
                  </a:lnTo>
                  <a:lnTo>
                    <a:pt x="157" y="51"/>
                  </a:lnTo>
                  <a:lnTo>
                    <a:pt x="157" y="53"/>
                  </a:lnTo>
                  <a:lnTo>
                    <a:pt x="159" y="56"/>
                  </a:lnTo>
                  <a:lnTo>
                    <a:pt x="161" y="62"/>
                  </a:lnTo>
                  <a:lnTo>
                    <a:pt x="166" y="67"/>
                  </a:lnTo>
                  <a:lnTo>
                    <a:pt x="170" y="72"/>
                  </a:lnTo>
                  <a:lnTo>
                    <a:pt x="176" y="78"/>
                  </a:lnTo>
                  <a:lnTo>
                    <a:pt x="182" y="82"/>
                  </a:lnTo>
                  <a:lnTo>
                    <a:pt x="188" y="85"/>
                  </a:lnTo>
                  <a:lnTo>
                    <a:pt x="195" y="89"/>
                  </a:lnTo>
                  <a:lnTo>
                    <a:pt x="201" y="94"/>
                  </a:lnTo>
                  <a:lnTo>
                    <a:pt x="207" y="95"/>
                  </a:lnTo>
                  <a:lnTo>
                    <a:pt x="213" y="97"/>
                  </a:lnTo>
                  <a:lnTo>
                    <a:pt x="217" y="100"/>
                  </a:lnTo>
                  <a:lnTo>
                    <a:pt x="224" y="101"/>
                  </a:lnTo>
                  <a:lnTo>
                    <a:pt x="230" y="102"/>
                  </a:lnTo>
                  <a:lnTo>
                    <a:pt x="234" y="104"/>
                  </a:lnTo>
                  <a:lnTo>
                    <a:pt x="242" y="105"/>
                  </a:lnTo>
                  <a:lnTo>
                    <a:pt x="246" y="105"/>
                  </a:lnTo>
                  <a:lnTo>
                    <a:pt x="248" y="105"/>
                  </a:lnTo>
                  <a:lnTo>
                    <a:pt x="249" y="107"/>
                  </a:lnTo>
                  <a:lnTo>
                    <a:pt x="250" y="105"/>
                  </a:lnTo>
                  <a:lnTo>
                    <a:pt x="252" y="107"/>
                  </a:lnTo>
                  <a:lnTo>
                    <a:pt x="255" y="107"/>
                  </a:lnTo>
                  <a:lnTo>
                    <a:pt x="256" y="107"/>
                  </a:lnTo>
                  <a:lnTo>
                    <a:pt x="259" y="108"/>
                  </a:lnTo>
                  <a:lnTo>
                    <a:pt x="261" y="108"/>
                  </a:lnTo>
                  <a:lnTo>
                    <a:pt x="264" y="110"/>
                  </a:lnTo>
                  <a:lnTo>
                    <a:pt x="267" y="110"/>
                  </a:lnTo>
                  <a:lnTo>
                    <a:pt x="275" y="113"/>
                  </a:lnTo>
                  <a:lnTo>
                    <a:pt x="284" y="114"/>
                  </a:lnTo>
                  <a:lnTo>
                    <a:pt x="294" y="114"/>
                  </a:lnTo>
                  <a:lnTo>
                    <a:pt x="303" y="113"/>
                  </a:lnTo>
                  <a:lnTo>
                    <a:pt x="313" y="111"/>
                  </a:lnTo>
                  <a:lnTo>
                    <a:pt x="322" y="110"/>
                  </a:lnTo>
                  <a:lnTo>
                    <a:pt x="331" y="110"/>
                  </a:lnTo>
                  <a:lnTo>
                    <a:pt x="341" y="110"/>
                  </a:lnTo>
                  <a:lnTo>
                    <a:pt x="342" y="110"/>
                  </a:lnTo>
                  <a:lnTo>
                    <a:pt x="345" y="110"/>
                  </a:lnTo>
                  <a:lnTo>
                    <a:pt x="345" y="111"/>
                  </a:lnTo>
                  <a:lnTo>
                    <a:pt x="347" y="113"/>
                  </a:lnTo>
                  <a:lnTo>
                    <a:pt x="348" y="114"/>
                  </a:lnTo>
                  <a:lnTo>
                    <a:pt x="348" y="116"/>
                  </a:lnTo>
                  <a:lnTo>
                    <a:pt x="350" y="117"/>
                  </a:lnTo>
                  <a:lnTo>
                    <a:pt x="347" y="121"/>
                  </a:lnTo>
                  <a:lnTo>
                    <a:pt x="345" y="126"/>
                  </a:lnTo>
                  <a:lnTo>
                    <a:pt x="342" y="130"/>
                  </a:lnTo>
                  <a:lnTo>
                    <a:pt x="339" y="135"/>
                  </a:lnTo>
                  <a:lnTo>
                    <a:pt x="338" y="139"/>
                  </a:lnTo>
                  <a:lnTo>
                    <a:pt x="335" y="145"/>
                  </a:lnTo>
                  <a:lnTo>
                    <a:pt x="334" y="151"/>
                  </a:lnTo>
                  <a:lnTo>
                    <a:pt x="334" y="155"/>
                  </a:lnTo>
                  <a:lnTo>
                    <a:pt x="334" y="159"/>
                  </a:lnTo>
                  <a:lnTo>
                    <a:pt x="335" y="164"/>
                  </a:lnTo>
                  <a:lnTo>
                    <a:pt x="338" y="168"/>
                  </a:lnTo>
                  <a:lnTo>
                    <a:pt x="339" y="173"/>
                  </a:lnTo>
                  <a:lnTo>
                    <a:pt x="342" y="175"/>
                  </a:lnTo>
                  <a:lnTo>
                    <a:pt x="342" y="180"/>
                  </a:lnTo>
                  <a:lnTo>
                    <a:pt x="339" y="184"/>
                  </a:lnTo>
                  <a:lnTo>
                    <a:pt x="335" y="187"/>
                  </a:lnTo>
                  <a:lnTo>
                    <a:pt x="329" y="190"/>
                  </a:lnTo>
                  <a:lnTo>
                    <a:pt x="313" y="193"/>
                  </a:lnTo>
                  <a:lnTo>
                    <a:pt x="297" y="193"/>
                  </a:lnTo>
                  <a:lnTo>
                    <a:pt x="281" y="192"/>
                  </a:lnTo>
                  <a:lnTo>
                    <a:pt x="267" y="190"/>
                  </a:lnTo>
                  <a:lnTo>
                    <a:pt x="250" y="189"/>
                  </a:lnTo>
                  <a:lnTo>
                    <a:pt x="236" y="187"/>
                  </a:lnTo>
                  <a:lnTo>
                    <a:pt x="221" y="186"/>
                  </a:lnTo>
                  <a:lnTo>
                    <a:pt x="205" y="184"/>
                  </a:lnTo>
                  <a:lnTo>
                    <a:pt x="195" y="183"/>
                  </a:lnTo>
                  <a:lnTo>
                    <a:pt x="185" y="183"/>
                  </a:lnTo>
                  <a:lnTo>
                    <a:pt x="175" y="184"/>
                  </a:lnTo>
                  <a:lnTo>
                    <a:pt x="163" y="187"/>
                  </a:lnTo>
                  <a:lnTo>
                    <a:pt x="154" y="190"/>
                  </a:lnTo>
                  <a:lnTo>
                    <a:pt x="144" y="194"/>
                  </a:lnTo>
                  <a:lnTo>
                    <a:pt x="135" y="200"/>
                  </a:lnTo>
                  <a:lnTo>
                    <a:pt x="126" y="205"/>
                  </a:lnTo>
                  <a:lnTo>
                    <a:pt x="124" y="206"/>
                  </a:lnTo>
                  <a:lnTo>
                    <a:pt x="122" y="206"/>
                  </a:lnTo>
                  <a:lnTo>
                    <a:pt x="119" y="206"/>
                  </a:lnTo>
                  <a:lnTo>
                    <a:pt x="118" y="206"/>
                  </a:lnTo>
                  <a:lnTo>
                    <a:pt x="115" y="205"/>
                  </a:lnTo>
                  <a:lnTo>
                    <a:pt x="113" y="205"/>
                  </a:lnTo>
                  <a:lnTo>
                    <a:pt x="110" y="205"/>
                  </a:lnTo>
                  <a:lnTo>
                    <a:pt x="109" y="203"/>
                  </a:lnTo>
                  <a:lnTo>
                    <a:pt x="103" y="194"/>
                  </a:lnTo>
                  <a:lnTo>
                    <a:pt x="97" y="186"/>
                  </a:lnTo>
                  <a:lnTo>
                    <a:pt x="94" y="175"/>
                  </a:lnTo>
                  <a:lnTo>
                    <a:pt x="90" y="168"/>
                  </a:lnTo>
                  <a:lnTo>
                    <a:pt x="87" y="158"/>
                  </a:lnTo>
                  <a:lnTo>
                    <a:pt x="83" y="148"/>
                  </a:lnTo>
                  <a:lnTo>
                    <a:pt x="78" y="139"/>
                  </a:lnTo>
                  <a:lnTo>
                    <a:pt x="73" y="130"/>
                  </a:lnTo>
                  <a:lnTo>
                    <a:pt x="73" y="126"/>
                  </a:lnTo>
                  <a:lnTo>
                    <a:pt x="65" y="117"/>
                  </a:lnTo>
                  <a:lnTo>
                    <a:pt x="58" y="107"/>
                  </a:lnTo>
                  <a:lnTo>
                    <a:pt x="51" y="98"/>
                  </a:lnTo>
                  <a:lnTo>
                    <a:pt x="42" y="89"/>
                  </a:lnTo>
                  <a:lnTo>
                    <a:pt x="33" y="81"/>
                  </a:lnTo>
                  <a:lnTo>
                    <a:pt x="24" y="73"/>
                  </a:lnTo>
                  <a:lnTo>
                    <a:pt x="16" y="65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3" y="47"/>
                  </a:lnTo>
                  <a:lnTo>
                    <a:pt x="1" y="43"/>
                  </a:lnTo>
                  <a:lnTo>
                    <a:pt x="1" y="40"/>
                  </a:lnTo>
                  <a:lnTo>
                    <a:pt x="0" y="35"/>
                  </a:lnTo>
                  <a:lnTo>
                    <a:pt x="1" y="30"/>
                  </a:lnTo>
                  <a:lnTo>
                    <a:pt x="1" y="25"/>
                  </a:lnTo>
                  <a:lnTo>
                    <a:pt x="3" y="21"/>
                  </a:lnTo>
                  <a:lnTo>
                    <a:pt x="5" y="18"/>
                  </a:lnTo>
                  <a:lnTo>
                    <a:pt x="7" y="15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1" y="2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2" y="2"/>
                  </a:lnTo>
                  <a:lnTo>
                    <a:pt x="58" y="3"/>
                  </a:lnTo>
                  <a:lnTo>
                    <a:pt x="62" y="6"/>
                  </a:lnTo>
                  <a:lnTo>
                    <a:pt x="78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58"/>
            <p:cNvSpPr>
              <a:spLocks noEditPoints="1"/>
            </p:cNvSpPr>
            <p:nvPr/>
          </p:nvSpPr>
          <p:spPr bwMode="auto">
            <a:xfrm>
              <a:off x="1814" y="565"/>
              <a:ext cx="400" cy="318"/>
            </a:xfrm>
            <a:custGeom>
              <a:avLst/>
              <a:gdLst>
                <a:gd name="T0" fmla="*/ 167 w 799"/>
                <a:gd name="T1" fmla="*/ 59 h 636"/>
                <a:gd name="T2" fmla="*/ 155 w 799"/>
                <a:gd name="T3" fmla="*/ 46 h 636"/>
                <a:gd name="T4" fmla="*/ 137 w 799"/>
                <a:gd name="T5" fmla="*/ 45 h 636"/>
                <a:gd name="T6" fmla="*/ 105 w 799"/>
                <a:gd name="T7" fmla="*/ 83 h 636"/>
                <a:gd name="T8" fmla="*/ 73 w 799"/>
                <a:gd name="T9" fmla="*/ 104 h 636"/>
                <a:gd name="T10" fmla="*/ 116 w 799"/>
                <a:gd name="T11" fmla="*/ 42 h 636"/>
                <a:gd name="T12" fmla="*/ 61 w 799"/>
                <a:gd name="T13" fmla="*/ 64 h 636"/>
                <a:gd name="T14" fmla="*/ 15 w 799"/>
                <a:gd name="T15" fmla="*/ 115 h 636"/>
                <a:gd name="T16" fmla="*/ 40 w 799"/>
                <a:gd name="T17" fmla="*/ 53 h 636"/>
                <a:gd name="T18" fmla="*/ 286 w 799"/>
                <a:gd name="T19" fmla="*/ 12 h 636"/>
                <a:gd name="T20" fmla="*/ 225 w 799"/>
                <a:gd name="T21" fmla="*/ 29 h 636"/>
                <a:gd name="T22" fmla="*/ 137 w 799"/>
                <a:gd name="T23" fmla="*/ 29 h 636"/>
                <a:gd name="T24" fmla="*/ 207 w 799"/>
                <a:gd name="T25" fmla="*/ 9 h 636"/>
                <a:gd name="T26" fmla="*/ 365 w 799"/>
                <a:gd name="T27" fmla="*/ 15 h 636"/>
                <a:gd name="T28" fmla="*/ 366 w 799"/>
                <a:gd name="T29" fmla="*/ 79 h 636"/>
                <a:gd name="T30" fmla="*/ 307 w 799"/>
                <a:gd name="T31" fmla="*/ 71 h 636"/>
                <a:gd name="T32" fmla="*/ 297 w 799"/>
                <a:gd name="T33" fmla="*/ 35 h 636"/>
                <a:gd name="T34" fmla="*/ 360 w 799"/>
                <a:gd name="T35" fmla="*/ 19 h 636"/>
                <a:gd name="T36" fmla="*/ 287 w 799"/>
                <a:gd name="T37" fmla="*/ 74 h 636"/>
                <a:gd name="T38" fmla="*/ 242 w 799"/>
                <a:gd name="T39" fmla="*/ 59 h 636"/>
                <a:gd name="T40" fmla="*/ 247 w 799"/>
                <a:gd name="T41" fmla="*/ 39 h 636"/>
                <a:gd name="T42" fmla="*/ 286 w 799"/>
                <a:gd name="T43" fmla="*/ 114 h 636"/>
                <a:gd name="T44" fmla="*/ 214 w 799"/>
                <a:gd name="T45" fmla="*/ 151 h 636"/>
                <a:gd name="T46" fmla="*/ 265 w 799"/>
                <a:gd name="T47" fmla="*/ 112 h 636"/>
                <a:gd name="T48" fmla="*/ 152 w 799"/>
                <a:gd name="T49" fmla="*/ 123 h 636"/>
                <a:gd name="T50" fmla="*/ 180 w 799"/>
                <a:gd name="T51" fmla="*/ 148 h 636"/>
                <a:gd name="T52" fmla="*/ 113 w 799"/>
                <a:gd name="T53" fmla="*/ 112 h 636"/>
                <a:gd name="T54" fmla="*/ 102 w 799"/>
                <a:gd name="T55" fmla="*/ 141 h 636"/>
                <a:gd name="T56" fmla="*/ 177 w 799"/>
                <a:gd name="T57" fmla="*/ 161 h 636"/>
                <a:gd name="T58" fmla="*/ 148 w 799"/>
                <a:gd name="T59" fmla="*/ 180 h 636"/>
                <a:gd name="T60" fmla="*/ 85 w 799"/>
                <a:gd name="T61" fmla="*/ 177 h 636"/>
                <a:gd name="T62" fmla="*/ 79 w 799"/>
                <a:gd name="T63" fmla="*/ 125 h 636"/>
                <a:gd name="T64" fmla="*/ 226 w 799"/>
                <a:gd name="T65" fmla="*/ 198 h 636"/>
                <a:gd name="T66" fmla="*/ 207 w 799"/>
                <a:gd name="T67" fmla="*/ 163 h 636"/>
                <a:gd name="T68" fmla="*/ 355 w 799"/>
                <a:gd name="T69" fmla="*/ 85 h 636"/>
                <a:gd name="T70" fmla="*/ 342 w 799"/>
                <a:gd name="T71" fmla="*/ 127 h 636"/>
                <a:gd name="T72" fmla="*/ 293 w 799"/>
                <a:gd name="T73" fmla="*/ 173 h 636"/>
                <a:gd name="T74" fmla="*/ 296 w 799"/>
                <a:gd name="T75" fmla="*/ 109 h 636"/>
                <a:gd name="T76" fmla="*/ 390 w 799"/>
                <a:gd name="T77" fmla="*/ 152 h 636"/>
                <a:gd name="T78" fmla="*/ 381 w 799"/>
                <a:gd name="T79" fmla="*/ 200 h 636"/>
                <a:gd name="T80" fmla="*/ 310 w 799"/>
                <a:gd name="T81" fmla="*/ 278 h 636"/>
                <a:gd name="T82" fmla="*/ 212 w 799"/>
                <a:gd name="T83" fmla="*/ 307 h 636"/>
                <a:gd name="T84" fmla="*/ 245 w 799"/>
                <a:gd name="T85" fmla="*/ 250 h 636"/>
                <a:gd name="T86" fmla="*/ 318 w 799"/>
                <a:gd name="T87" fmla="*/ 207 h 636"/>
                <a:gd name="T88" fmla="*/ 355 w 799"/>
                <a:gd name="T89" fmla="*/ 128 h 636"/>
                <a:gd name="T90" fmla="*/ 177 w 799"/>
                <a:gd name="T91" fmla="*/ 199 h 636"/>
                <a:gd name="T92" fmla="*/ 280 w 799"/>
                <a:gd name="T93" fmla="*/ 185 h 636"/>
                <a:gd name="T94" fmla="*/ 268 w 799"/>
                <a:gd name="T95" fmla="*/ 224 h 636"/>
                <a:gd name="T96" fmla="*/ 207 w 799"/>
                <a:gd name="T97" fmla="*/ 261 h 636"/>
                <a:gd name="T98" fmla="*/ 107 w 799"/>
                <a:gd name="T99" fmla="*/ 250 h 636"/>
                <a:gd name="T100" fmla="*/ 175 w 799"/>
                <a:gd name="T101" fmla="*/ 198 h 636"/>
                <a:gd name="T102" fmla="*/ 75 w 799"/>
                <a:gd name="T103" fmla="*/ 188 h 636"/>
                <a:gd name="T104" fmla="*/ 96 w 799"/>
                <a:gd name="T105" fmla="*/ 226 h 636"/>
                <a:gd name="T106" fmla="*/ 17 w 799"/>
                <a:gd name="T107" fmla="*/ 212 h 636"/>
                <a:gd name="T108" fmla="*/ 20 w 799"/>
                <a:gd name="T109" fmla="*/ 123 h 636"/>
                <a:gd name="T110" fmla="*/ 65 w 799"/>
                <a:gd name="T111" fmla="*/ 232 h 636"/>
                <a:gd name="T112" fmla="*/ 148 w 799"/>
                <a:gd name="T113" fmla="*/ 277 h 636"/>
                <a:gd name="T114" fmla="*/ 182 w 799"/>
                <a:gd name="T115" fmla="*/ 289 h 636"/>
                <a:gd name="T116" fmla="*/ 134 w 799"/>
                <a:gd name="T117" fmla="*/ 309 h 636"/>
                <a:gd name="T118" fmla="*/ 71 w 799"/>
                <a:gd name="T119" fmla="*/ 315 h 636"/>
                <a:gd name="T120" fmla="*/ 20 w 799"/>
                <a:gd name="T121" fmla="*/ 243 h 636"/>
                <a:gd name="T122" fmla="*/ 29 w 799"/>
                <a:gd name="T123" fmla="*/ 221 h 6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99"/>
                <a:gd name="T187" fmla="*/ 0 h 636"/>
                <a:gd name="T188" fmla="*/ 799 w 799"/>
                <a:gd name="T189" fmla="*/ 636 h 6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99" h="636">
                  <a:moveTo>
                    <a:pt x="427" y="94"/>
                  </a:moveTo>
                  <a:lnTo>
                    <a:pt x="424" y="96"/>
                  </a:lnTo>
                  <a:lnTo>
                    <a:pt x="423" y="97"/>
                  </a:lnTo>
                  <a:lnTo>
                    <a:pt x="420" y="97"/>
                  </a:lnTo>
                  <a:lnTo>
                    <a:pt x="417" y="97"/>
                  </a:lnTo>
                  <a:lnTo>
                    <a:pt x="414" y="96"/>
                  </a:lnTo>
                  <a:lnTo>
                    <a:pt x="413" y="96"/>
                  </a:lnTo>
                  <a:lnTo>
                    <a:pt x="410" y="96"/>
                  </a:lnTo>
                  <a:lnTo>
                    <a:pt x="407" y="94"/>
                  </a:lnTo>
                  <a:lnTo>
                    <a:pt x="398" y="92"/>
                  </a:lnTo>
                  <a:lnTo>
                    <a:pt x="389" y="90"/>
                  </a:lnTo>
                  <a:lnTo>
                    <a:pt x="381" y="90"/>
                  </a:lnTo>
                  <a:lnTo>
                    <a:pt x="373" y="93"/>
                  </a:lnTo>
                  <a:lnTo>
                    <a:pt x="365" y="96"/>
                  </a:lnTo>
                  <a:lnTo>
                    <a:pt x="357" y="102"/>
                  </a:lnTo>
                  <a:lnTo>
                    <a:pt x="351" y="108"/>
                  </a:lnTo>
                  <a:lnTo>
                    <a:pt x="346" y="115"/>
                  </a:lnTo>
                  <a:lnTo>
                    <a:pt x="341" y="115"/>
                  </a:lnTo>
                  <a:lnTo>
                    <a:pt x="337" y="116"/>
                  </a:lnTo>
                  <a:lnTo>
                    <a:pt x="333" y="118"/>
                  </a:lnTo>
                  <a:lnTo>
                    <a:pt x="330" y="119"/>
                  </a:lnTo>
                  <a:lnTo>
                    <a:pt x="325" y="121"/>
                  </a:lnTo>
                  <a:lnTo>
                    <a:pt x="321" y="119"/>
                  </a:lnTo>
                  <a:lnTo>
                    <a:pt x="318" y="119"/>
                  </a:lnTo>
                  <a:lnTo>
                    <a:pt x="315" y="115"/>
                  </a:lnTo>
                  <a:lnTo>
                    <a:pt x="311" y="113"/>
                  </a:lnTo>
                  <a:lnTo>
                    <a:pt x="308" y="112"/>
                  </a:lnTo>
                  <a:lnTo>
                    <a:pt x="305" y="112"/>
                  </a:lnTo>
                  <a:lnTo>
                    <a:pt x="302" y="112"/>
                  </a:lnTo>
                  <a:lnTo>
                    <a:pt x="298" y="112"/>
                  </a:lnTo>
                  <a:lnTo>
                    <a:pt x="295" y="112"/>
                  </a:lnTo>
                  <a:lnTo>
                    <a:pt x="290" y="112"/>
                  </a:lnTo>
                  <a:lnTo>
                    <a:pt x="287" y="112"/>
                  </a:lnTo>
                  <a:lnTo>
                    <a:pt x="286" y="110"/>
                  </a:lnTo>
                  <a:lnTo>
                    <a:pt x="286" y="108"/>
                  </a:lnTo>
                  <a:lnTo>
                    <a:pt x="287" y="105"/>
                  </a:lnTo>
                  <a:lnTo>
                    <a:pt x="292" y="100"/>
                  </a:lnTo>
                  <a:lnTo>
                    <a:pt x="299" y="96"/>
                  </a:lnTo>
                  <a:lnTo>
                    <a:pt x="309" y="92"/>
                  </a:lnTo>
                  <a:lnTo>
                    <a:pt x="319" y="87"/>
                  </a:lnTo>
                  <a:lnTo>
                    <a:pt x="333" y="84"/>
                  </a:lnTo>
                  <a:lnTo>
                    <a:pt x="346" y="81"/>
                  </a:lnTo>
                  <a:lnTo>
                    <a:pt x="360" y="78"/>
                  </a:lnTo>
                  <a:lnTo>
                    <a:pt x="373" y="78"/>
                  </a:lnTo>
                  <a:lnTo>
                    <a:pt x="386" y="78"/>
                  </a:lnTo>
                  <a:lnTo>
                    <a:pt x="398" y="78"/>
                  </a:lnTo>
                  <a:lnTo>
                    <a:pt x="410" y="80"/>
                  </a:lnTo>
                  <a:lnTo>
                    <a:pt x="419" y="83"/>
                  </a:lnTo>
                  <a:lnTo>
                    <a:pt x="421" y="87"/>
                  </a:lnTo>
                  <a:lnTo>
                    <a:pt x="423" y="89"/>
                  </a:lnTo>
                  <a:lnTo>
                    <a:pt x="426" y="92"/>
                  </a:lnTo>
                  <a:lnTo>
                    <a:pt x="427" y="94"/>
                  </a:lnTo>
                  <a:close/>
                  <a:moveTo>
                    <a:pt x="261" y="78"/>
                  </a:moveTo>
                  <a:lnTo>
                    <a:pt x="267" y="78"/>
                  </a:lnTo>
                  <a:lnTo>
                    <a:pt x="271" y="78"/>
                  </a:lnTo>
                  <a:lnTo>
                    <a:pt x="273" y="80"/>
                  </a:lnTo>
                  <a:lnTo>
                    <a:pt x="276" y="83"/>
                  </a:lnTo>
                  <a:lnTo>
                    <a:pt x="276" y="87"/>
                  </a:lnTo>
                  <a:lnTo>
                    <a:pt x="273" y="90"/>
                  </a:lnTo>
                  <a:lnTo>
                    <a:pt x="270" y="97"/>
                  </a:lnTo>
                  <a:lnTo>
                    <a:pt x="265" y="105"/>
                  </a:lnTo>
                  <a:lnTo>
                    <a:pt x="265" y="108"/>
                  </a:lnTo>
                  <a:lnTo>
                    <a:pt x="265" y="112"/>
                  </a:lnTo>
                  <a:lnTo>
                    <a:pt x="267" y="116"/>
                  </a:lnTo>
                  <a:lnTo>
                    <a:pt x="270" y="121"/>
                  </a:lnTo>
                  <a:lnTo>
                    <a:pt x="267" y="122"/>
                  </a:lnTo>
                  <a:lnTo>
                    <a:pt x="263" y="124"/>
                  </a:lnTo>
                  <a:lnTo>
                    <a:pt x="257" y="127"/>
                  </a:lnTo>
                  <a:lnTo>
                    <a:pt x="248" y="129"/>
                  </a:lnTo>
                  <a:lnTo>
                    <a:pt x="242" y="132"/>
                  </a:lnTo>
                  <a:lnTo>
                    <a:pt x="236" y="135"/>
                  </a:lnTo>
                  <a:lnTo>
                    <a:pt x="230" y="137"/>
                  </a:lnTo>
                  <a:lnTo>
                    <a:pt x="227" y="137"/>
                  </a:lnTo>
                  <a:lnTo>
                    <a:pt x="219" y="146"/>
                  </a:lnTo>
                  <a:lnTo>
                    <a:pt x="211" y="153"/>
                  </a:lnTo>
                  <a:lnTo>
                    <a:pt x="211" y="157"/>
                  </a:lnTo>
                  <a:lnTo>
                    <a:pt x="210" y="160"/>
                  </a:lnTo>
                  <a:lnTo>
                    <a:pt x="209" y="163"/>
                  </a:lnTo>
                  <a:lnTo>
                    <a:pt x="209" y="166"/>
                  </a:lnTo>
                  <a:lnTo>
                    <a:pt x="211" y="173"/>
                  </a:lnTo>
                  <a:lnTo>
                    <a:pt x="214" y="181"/>
                  </a:lnTo>
                  <a:lnTo>
                    <a:pt x="219" y="188"/>
                  </a:lnTo>
                  <a:lnTo>
                    <a:pt x="223" y="197"/>
                  </a:lnTo>
                  <a:lnTo>
                    <a:pt x="214" y="205"/>
                  </a:lnTo>
                  <a:lnTo>
                    <a:pt x="209" y="213"/>
                  </a:lnTo>
                  <a:lnTo>
                    <a:pt x="206" y="218"/>
                  </a:lnTo>
                  <a:lnTo>
                    <a:pt x="204" y="224"/>
                  </a:lnTo>
                  <a:lnTo>
                    <a:pt x="204" y="232"/>
                  </a:lnTo>
                  <a:lnTo>
                    <a:pt x="206" y="239"/>
                  </a:lnTo>
                  <a:lnTo>
                    <a:pt x="206" y="246"/>
                  </a:lnTo>
                  <a:lnTo>
                    <a:pt x="206" y="256"/>
                  </a:lnTo>
                  <a:lnTo>
                    <a:pt x="197" y="255"/>
                  </a:lnTo>
                  <a:lnTo>
                    <a:pt x="188" y="252"/>
                  </a:lnTo>
                  <a:lnTo>
                    <a:pt x="179" y="248"/>
                  </a:lnTo>
                  <a:lnTo>
                    <a:pt x="171" y="240"/>
                  </a:lnTo>
                  <a:lnTo>
                    <a:pt x="163" y="235"/>
                  </a:lnTo>
                  <a:lnTo>
                    <a:pt x="157" y="227"/>
                  </a:lnTo>
                  <a:lnTo>
                    <a:pt x="152" y="218"/>
                  </a:lnTo>
                  <a:lnTo>
                    <a:pt x="146" y="208"/>
                  </a:lnTo>
                  <a:lnTo>
                    <a:pt x="141" y="199"/>
                  </a:lnTo>
                  <a:lnTo>
                    <a:pt x="139" y="191"/>
                  </a:lnTo>
                  <a:lnTo>
                    <a:pt x="137" y="179"/>
                  </a:lnTo>
                  <a:lnTo>
                    <a:pt x="137" y="170"/>
                  </a:lnTo>
                  <a:lnTo>
                    <a:pt x="137" y="162"/>
                  </a:lnTo>
                  <a:lnTo>
                    <a:pt x="139" y="153"/>
                  </a:lnTo>
                  <a:lnTo>
                    <a:pt x="141" y="144"/>
                  </a:lnTo>
                  <a:lnTo>
                    <a:pt x="147" y="137"/>
                  </a:lnTo>
                  <a:lnTo>
                    <a:pt x="153" y="131"/>
                  </a:lnTo>
                  <a:lnTo>
                    <a:pt x="160" y="127"/>
                  </a:lnTo>
                  <a:lnTo>
                    <a:pt x="168" y="124"/>
                  </a:lnTo>
                  <a:lnTo>
                    <a:pt x="175" y="119"/>
                  </a:lnTo>
                  <a:lnTo>
                    <a:pt x="182" y="115"/>
                  </a:lnTo>
                  <a:lnTo>
                    <a:pt x="191" y="112"/>
                  </a:lnTo>
                  <a:lnTo>
                    <a:pt x="198" y="108"/>
                  </a:lnTo>
                  <a:lnTo>
                    <a:pt x="206" y="103"/>
                  </a:lnTo>
                  <a:lnTo>
                    <a:pt x="210" y="99"/>
                  </a:lnTo>
                  <a:lnTo>
                    <a:pt x="216" y="94"/>
                  </a:lnTo>
                  <a:lnTo>
                    <a:pt x="223" y="90"/>
                  </a:lnTo>
                  <a:lnTo>
                    <a:pt x="232" y="84"/>
                  </a:lnTo>
                  <a:lnTo>
                    <a:pt x="241" y="80"/>
                  </a:lnTo>
                  <a:lnTo>
                    <a:pt x="248" y="77"/>
                  </a:lnTo>
                  <a:lnTo>
                    <a:pt x="252" y="75"/>
                  </a:lnTo>
                  <a:lnTo>
                    <a:pt x="255" y="75"/>
                  </a:lnTo>
                  <a:lnTo>
                    <a:pt x="258" y="75"/>
                  </a:lnTo>
                  <a:lnTo>
                    <a:pt x="261" y="78"/>
                  </a:lnTo>
                  <a:close/>
                  <a:moveTo>
                    <a:pt x="223" y="58"/>
                  </a:moveTo>
                  <a:lnTo>
                    <a:pt x="219" y="62"/>
                  </a:lnTo>
                  <a:lnTo>
                    <a:pt x="211" y="70"/>
                  </a:lnTo>
                  <a:lnTo>
                    <a:pt x="206" y="74"/>
                  </a:lnTo>
                  <a:lnTo>
                    <a:pt x="198" y="80"/>
                  </a:lnTo>
                  <a:lnTo>
                    <a:pt x="192" y="86"/>
                  </a:lnTo>
                  <a:lnTo>
                    <a:pt x="185" y="90"/>
                  </a:lnTo>
                  <a:lnTo>
                    <a:pt x="176" y="93"/>
                  </a:lnTo>
                  <a:lnTo>
                    <a:pt x="168" y="94"/>
                  </a:lnTo>
                  <a:lnTo>
                    <a:pt x="157" y="99"/>
                  </a:lnTo>
                  <a:lnTo>
                    <a:pt x="146" y="103"/>
                  </a:lnTo>
                  <a:lnTo>
                    <a:pt x="137" y="110"/>
                  </a:lnTo>
                  <a:lnTo>
                    <a:pt x="128" y="119"/>
                  </a:lnTo>
                  <a:lnTo>
                    <a:pt x="122" y="128"/>
                  </a:lnTo>
                  <a:lnTo>
                    <a:pt x="117" y="138"/>
                  </a:lnTo>
                  <a:lnTo>
                    <a:pt x="114" y="150"/>
                  </a:lnTo>
                  <a:lnTo>
                    <a:pt x="112" y="162"/>
                  </a:lnTo>
                  <a:lnTo>
                    <a:pt x="111" y="166"/>
                  </a:lnTo>
                  <a:lnTo>
                    <a:pt x="108" y="167"/>
                  </a:lnTo>
                  <a:lnTo>
                    <a:pt x="104" y="170"/>
                  </a:lnTo>
                  <a:lnTo>
                    <a:pt x="101" y="173"/>
                  </a:lnTo>
                  <a:lnTo>
                    <a:pt x="90" y="178"/>
                  </a:lnTo>
                  <a:lnTo>
                    <a:pt x="79" y="183"/>
                  </a:lnTo>
                  <a:lnTo>
                    <a:pt x="67" y="189"/>
                  </a:lnTo>
                  <a:lnTo>
                    <a:pt x="55" y="197"/>
                  </a:lnTo>
                  <a:lnTo>
                    <a:pt x="50" y="199"/>
                  </a:lnTo>
                  <a:lnTo>
                    <a:pt x="45" y="204"/>
                  </a:lnTo>
                  <a:lnTo>
                    <a:pt x="41" y="210"/>
                  </a:lnTo>
                  <a:lnTo>
                    <a:pt x="38" y="216"/>
                  </a:lnTo>
                  <a:lnTo>
                    <a:pt x="36" y="218"/>
                  </a:lnTo>
                  <a:lnTo>
                    <a:pt x="34" y="220"/>
                  </a:lnTo>
                  <a:lnTo>
                    <a:pt x="32" y="223"/>
                  </a:lnTo>
                  <a:lnTo>
                    <a:pt x="31" y="227"/>
                  </a:lnTo>
                  <a:lnTo>
                    <a:pt x="29" y="229"/>
                  </a:lnTo>
                  <a:lnTo>
                    <a:pt x="26" y="232"/>
                  </a:lnTo>
                  <a:lnTo>
                    <a:pt x="25" y="235"/>
                  </a:lnTo>
                  <a:lnTo>
                    <a:pt x="22" y="237"/>
                  </a:lnTo>
                  <a:lnTo>
                    <a:pt x="17" y="233"/>
                  </a:lnTo>
                  <a:lnTo>
                    <a:pt x="15" y="230"/>
                  </a:lnTo>
                  <a:lnTo>
                    <a:pt x="12" y="226"/>
                  </a:lnTo>
                  <a:lnTo>
                    <a:pt x="10" y="221"/>
                  </a:lnTo>
                  <a:lnTo>
                    <a:pt x="9" y="213"/>
                  </a:lnTo>
                  <a:lnTo>
                    <a:pt x="10" y="202"/>
                  </a:lnTo>
                  <a:lnTo>
                    <a:pt x="12" y="192"/>
                  </a:lnTo>
                  <a:lnTo>
                    <a:pt x="15" y="182"/>
                  </a:lnTo>
                  <a:lnTo>
                    <a:pt x="17" y="173"/>
                  </a:lnTo>
                  <a:lnTo>
                    <a:pt x="20" y="164"/>
                  </a:lnTo>
                  <a:lnTo>
                    <a:pt x="25" y="153"/>
                  </a:lnTo>
                  <a:lnTo>
                    <a:pt x="32" y="144"/>
                  </a:lnTo>
                  <a:lnTo>
                    <a:pt x="39" y="134"/>
                  </a:lnTo>
                  <a:lnTo>
                    <a:pt x="48" y="125"/>
                  </a:lnTo>
                  <a:lnTo>
                    <a:pt x="57" y="118"/>
                  </a:lnTo>
                  <a:lnTo>
                    <a:pt x="69" y="110"/>
                  </a:lnTo>
                  <a:lnTo>
                    <a:pt x="79" y="105"/>
                  </a:lnTo>
                  <a:lnTo>
                    <a:pt x="90" y="100"/>
                  </a:lnTo>
                  <a:lnTo>
                    <a:pt x="102" y="89"/>
                  </a:lnTo>
                  <a:lnTo>
                    <a:pt x="117" y="78"/>
                  </a:lnTo>
                  <a:lnTo>
                    <a:pt x="133" y="68"/>
                  </a:lnTo>
                  <a:lnTo>
                    <a:pt x="152" y="59"/>
                  </a:lnTo>
                  <a:lnTo>
                    <a:pt x="162" y="56"/>
                  </a:lnTo>
                  <a:lnTo>
                    <a:pt x="169" y="54"/>
                  </a:lnTo>
                  <a:lnTo>
                    <a:pt x="179" y="52"/>
                  </a:lnTo>
                  <a:lnTo>
                    <a:pt x="190" y="51"/>
                  </a:lnTo>
                  <a:lnTo>
                    <a:pt x="198" y="51"/>
                  </a:lnTo>
                  <a:lnTo>
                    <a:pt x="207" y="52"/>
                  </a:lnTo>
                  <a:lnTo>
                    <a:pt x="216" y="54"/>
                  </a:lnTo>
                  <a:lnTo>
                    <a:pt x="223" y="58"/>
                  </a:lnTo>
                  <a:close/>
                  <a:moveTo>
                    <a:pt x="589" y="0"/>
                  </a:moveTo>
                  <a:lnTo>
                    <a:pt x="585" y="4"/>
                  </a:lnTo>
                  <a:lnTo>
                    <a:pt x="582" y="7"/>
                  </a:lnTo>
                  <a:lnTo>
                    <a:pt x="580" y="11"/>
                  </a:lnTo>
                  <a:lnTo>
                    <a:pt x="576" y="14"/>
                  </a:lnTo>
                  <a:lnTo>
                    <a:pt x="575" y="19"/>
                  </a:lnTo>
                  <a:lnTo>
                    <a:pt x="572" y="23"/>
                  </a:lnTo>
                  <a:lnTo>
                    <a:pt x="570" y="27"/>
                  </a:lnTo>
                  <a:lnTo>
                    <a:pt x="569" y="33"/>
                  </a:lnTo>
                  <a:lnTo>
                    <a:pt x="567" y="39"/>
                  </a:lnTo>
                  <a:lnTo>
                    <a:pt x="567" y="46"/>
                  </a:lnTo>
                  <a:lnTo>
                    <a:pt x="566" y="54"/>
                  </a:lnTo>
                  <a:lnTo>
                    <a:pt x="564" y="61"/>
                  </a:lnTo>
                  <a:lnTo>
                    <a:pt x="562" y="65"/>
                  </a:lnTo>
                  <a:lnTo>
                    <a:pt x="557" y="70"/>
                  </a:lnTo>
                  <a:lnTo>
                    <a:pt x="554" y="70"/>
                  </a:lnTo>
                  <a:lnTo>
                    <a:pt x="551" y="71"/>
                  </a:lnTo>
                  <a:lnTo>
                    <a:pt x="547" y="70"/>
                  </a:lnTo>
                  <a:lnTo>
                    <a:pt x="543" y="70"/>
                  </a:lnTo>
                  <a:lnTo>
                    <a:pt x="532" y="64"/>
                  </a:lnTo>
                  <a:lnTo>
                    <a:pt x="522" y="59"/>
                  </a:lnTo>
                  <a:lnTo>
                    <a:pt x="510" y="56"/>
                  </a:lnTo>
                  <a:lnTo>
                    <a:pt x="497" y="55"/>
                  </a:lnTo>
                  <a:lnTo>
                    <a:pt x="484" y="54"/>
                  </a:lnTo>
                  <a:lnTo>
                    <a:pt x="473" y="55"/>
                  </a:lnTo>
                  <a:lnTo>
                    <a:pt x="459" y="56"/>
                  </a:lnTo>
                  <a:lnTo>
                    <a:pt x="449" y="58"/>
                  </a:lnTo>
                  <a:lnTo>
                    <a:pt x="446" y="59"/>
                  </a:lnTo>
                  <a:lnTo>
                    <a:pt x="443" y="59"/>
                  </a:lnTo>
                  <a:lnTo>
                    <a:pt x="440" y="61"/>
                  </a:lnTo>
                  <a:lnTo>
                    <a:pt x="438" y="61"/>
                  </a:lnTo>
                  <a:lnTo>
                    <a:pt x="435" y="61"/>
                  </a:lnTo>
                  <a:lnTo>
                    <a:pt x="430" y="61"/>
                  </a:lnTo>
                  <a:lnTo>
                    <a:pt x="429" y="61"/>
                  </a:lnTo>
                  <a:lnTo>
                    <a:pt x="426" y="58"/>
                  </a:lnTo>
                  <a:lnTo>
                    <a:pt x="414" y="56"/>
                  </a:lnTo>
                  <a:lnTo>
                    <a:pt x="398" y="55"/>
                  </a:lnTo>
                  <a:lnTo>
                    <a:pt x="382" y="55"/>
                  </a:lnTo>
                  <a:lnTo>
                    <a:pt x="366" y="55"/>
                  </a:lnTo>
                  <a:lnTo>
                    <a:pt x="349" y="58"/>
                  </a:lnTo>
                  <a:lnTo>
                    <a:pt x="333" y="59"/>
                  </a:lnTo>
                  <a:lnTo>
                    <a:pt x="318" y="62"/>
                  </a:lnTo>
                  <a:lnTo>
                    <a:pt x="306" y="67"/>
                  </a:lnTo>
                  <a:lnTo>
                    <a:pt x="302" y="65"/>
                  </a:lnTo>
                  <a:lnTo>
                    <a:pt x="295" y="65"/>
                  </a:lnTo>
                  <a:lnTo>
                    <a:pt x="286" y="61"/>
                  </a:lnTo>
                  <a:lnTo>
                    <a:pt x="274" y="58"/>
                  </a:lnTo>
                  <a:lnTo>
                    <a:pt x="264" y="55"/>
                  </a:lnTo>
                  <a:lnTo>
                    <a:pt x="254" y="52"/>
                  </a:lnTo>
                  <a:lnTo>
                    <a:pt x="248" y="49"/>
                  </a:lnTo>
                  <a:lnTo>
                    <a:pt x="244" y="48"/>
                  </a:lnTo>
                  <a:lnTo>
                    <a:pt x="245" y="42"/>
                  </a:lnTo>
                  <a:lnTo>
                    <a:pt x="248" y="38"/>
                  </a:lnTo>
                  <a:lnTo>
                    <a:pt x="252" y="33"/>
                  </a:lnTo>
                  <a:lnTo>
                    <a:pt x="260" y="30"/>
                  </a:lnTo>
                  <a:lnTo>
                    <a:pt x="276" y="24"/>
                  </a:lnTo>
                  <a:lnTo>
                    <a:pt x="296" y="20"/>
                  </a:lnTo>
                  <a:lnTo>
                    <a:pt x="316" y="17"/>
                  </a:lnTo>
                  <a:lnTo>
                    <a:pt x="335" y="16"/>
                  </a:lnTo>
                  <a:lnTo>
                    <a:pt x="351" y="14"/>
                  </a:lnTo>
                  <a:lnTo>
                    <a:pt x="362" y="13"/>
                  </a:lnTo>
                  <a:lnTo>
                    <a:pt x="369" y="13"/>
                  </a:lnTo>
                  <a:lnTo>
                    <a:pt x="378" y="13"/>
                  </a:lnTo>
                  <a:lnTo>
                    <a:pt x="386" y="14"/>
                  </a:lnTo>
                  <a:lnTo>
                    <a:pt x="395" y="16"/>
                  </a:lnTo>
                  <a:lnTo>
                    <a:pt x="404" y="16"/>
                  </a:lnTo>
                  <a:lnTo>
                    <a:pt x="413" y="17"/>
                  </a:lnTo>
                  <a:lnTo>
                    <a:pt x="421" y="17"/>
                  </a:lnTo>
                  <a:lnTo>
                    <a:pt x="430" y="17"/>
                  </a:lnTo>
                  <a:lnTo>
                    <a:pt x="439" y="20"/>
                  </a:lnTo>
                  <a:lnTo>
                    <a:pt x="449" y="20"/>
                  </a:lnTo>
                  <a:lnTo>
                    <a:pt x="459" y="19"/>
                  </a:lnTo>
                  <a:lnTo>
                    <a:pt x="468" y="17"/>
                  </a:lnTo>
                  <a:lnTo>
                    <a:pt x="489" y="14"/>
                  </a:lnTo>
                  <a:lnTo>
                    <a:pt x="508" y="8"/>
                  </a:lnTo>
                  <a:lnTo>
                    <a:pt x="526" y="4"/>
                  </a:lnTo>
                  <a:lnTo>
                    <a:pt x="547" y="0"/>
                  </a:lnTo>
                  <a:lnTo>
                    <a:pt x="559" y="0"/>
                  </a:lnTo>
                  <a:lnTo>
                    <a:pt x="567" y="0"/>
                  </a:lnTo>
                  <a:lnTo>
                    <a:pt x="579" y="0"/>
                  </a:lnTo>
                  <a:lnTo>
                    <a:pt x="589" y="0"/>
                  </a:lnTo>
                  <a:close/>
                  <a:moveTo>
                    <a:pt x="729" y="24"/>
                  </a:moveTo>
                  <a:lnTo>
                    <a:pt x="729" y="23"/>
                  </a:lnTo>
                  <a:lnTo>
                    <a:pt x="731" y="21"/>
                  </a:lnTo>
                  <a:lnTo>
                    <a:pt x="731" y="23"/>
                  </a:lnTo>
                  <a:lnTo>
                    <a:pt x="731" y="24"/>
                  </a:lnTo>
                  <a:lnTo>
                    <a:pt x="729" y="30"/>
                  </a:lnTo>
                  <a:lnTo>
                    <a:pt x="729" y="39"/>
                  </a:lnTo>
                  <a:lnTo>
                    <a:pt x="728" y="49"/>
                  </a:lnTo>
                  <a:lnTo>
                    <a:pt x="725" y="61"/>
                  </a:lnTo>
                  <a:lnTo>
                    <a:pt x="725" y="71"/>
                  </a:lnTo>
                  <a:lnTo>
                    <a:pt x="725" y="78"/>
                  </a:lnTo>
                  <a:lnTo>
                    <a:pt x="728" y="87"/>
                  </a:lnTo>
                  <a:lnTo>
                    <a:pt x="729" y="94"/>
                  </a:lnTo>
                  <a:lnTo>
                    <a:pt x="732" y="100"/>
                  </a:lnTo>
                  <a:lnTo>
                    <a:pt x="734" y="108"/>
                  </a:lnTo>
                  <a:lnTo>
                    <a:pt x="737" y="115"/>
                  </a:lnTo>
                  <a:lnTo>
                    <a:pt x="738" y="121"/>
                  </a:lnTo>
                  <a:lnTo>
                    <a:pt x="741" y="128"/>
                  </a:lnTo>
                  <a:lnTo>
                    <a:pt x="742" y="135"/>
                  </a:lnTo>
                  <a:lnTo>
                    <a:pt x="742" y="141"/>
                  </a:lnTo>
                  <a:lnTo>
                    <a:pt x="741" y="146"/>
                  </a:lnTo>
                  <a:lnTo>
                    <a:pt x="739" y="150"/>
                  </a:lnTo>
                  <a:lnTo>
                    <a:pt x="738" y="153"/>
                  </a:lnTo>
                  <a:lnTo>
                    <a:pt x="737" y="154"/>
                  </a:lnTo>
                  <a:lnTo>
                    <a:pt x="734" y="156"/>
                  </a:lnTo>
                  <a:lnTo>
                    <a:pt x="731" y="157"/>
                  </a:lnTo>
                  <a:lnTo>
                    <a:pt x="728" y="157"/>
                  </a:lnTo>
                  <a:lnTo>
                    <a:pt x="722" y="156"/>
                  </a:lnTo>
                  <a:lnTo>
                    <a:pt x="715" y="153"/>
                  </a:lnTo>
                  <a:lnTo>
                    <a:pt x="707" y="151"/>
                  </a:lnTo>
                  <a:lnTo>
                    <a:pt x="700" y="150"/>
                  </a:lnTo>
                  <a:lnTo>
                    <a:pt x="691" y="148"/>
                  </a:lnTo>
                  <a:lnTo>
                    <a:pt x="680" y="148"/>
                  </a:lnTo>
                  <a:lnTo>
                    <a:pt x="671" y="147"/>
                  </a:lnTo>
                  <a:lnTo>
                    <a:pt x="659" y="147"/>
                  </a:lnTo>
                  <a:lnTo>
                    <a:pt x="649" y="148"/>
                  </a:lnTo>
                  <a:lnTo>
                    <a:pt x="639" y="148"/>
                  </a:lnTo>
                  <a:lnTo>
                    <a:pt x="629" y="151"/>
                  </a:lnTo>
                  <a:lnTo>
                    <a:pt x="618" y="154"/>
                  </a:lnTo>
                  <a:lnTo>
                    <a:pt x="617" y="153"/>
                  </a:lnTo>
                  <a:lnTo>
                    <a:pt x="614" y="151"/>
                  </a:lnTo>
                  <a:lnTo>
                    <a:pt x="614" y="150"/>
                  </a:lnTo>
                  <a:lnTo>
                    <a:pt x="614" y="148"/>
                  </a:lnTo>
                  <a:lnTo>
                    <a:pt x="614" y="147"/>
                  </a:lnTo>
                  <a:lnTo>
                    <a:pt x="614" y="144"/>
                  </a:lnTo>
                  <a:lnTo>
                    <a:pt x="614" y="141"/>
                  </a:lnTo>
                  <a:lnTo>
                    <a:pt x="615" y="138"/>
                  </a:lnTo>
                  <a:lnTo>
                    <a:pt x="617" y="132"/>
                  </a:lnTo>
                  <a:lnTo>
                    <a:pt x="615" y="127"/>
                  </a:lnTo>
                  <a:lnTo>
                    <a:pt x="614" y="119"/>
                  </a:lnTo>
                  <a:lnTo>
                    <a:pt x="610" y="113"/>
                  </a:lnTo>
                  <a:lnTo>
                    <a:pt x="607" y="108"/>
                  </a:lnTo>
                  <a:lnTo>
                    <a:pt x="602" y="102"/>
                  </a:lnTo>
                  <a:lnTo>
                    <a:pt x="598" y="96"/>
                  </a:lnTo>
                  <a:lnTo>
                    <a:pt x="592" y="92"/>
                  </a:lnTo>
                  <a:lnTo>
                    <a:pt x="591" y="90"/>
                  </a:lnTo>
                  <a:lnTo>
                    <a:pt x="588" y="87"/>
                  </a:lnTo>
                  <a:lnTo>
                    <a:pt x="585" y="87"/>
                  </a:lnTo>
                  <a:lnTo>
                    <a:pt x="582" y="86"/>
                  </a:lnTo>
                  <a:lnTo>
                    <a:pt x="580" y="84"/>
                  </a:lnTo>
                  <a:lnTo>
                    <a:pt x="580" y="83"/>
                  </a:lnTo>
                  <a:lnTo>
                    <a:pt x="580" y="81"/>
                  </a:lnTo>
                  <a:lnTo>
                    <a:pt x="583" y="78"/>
                  </a:lnTo>
                  <a:lnTo>
                    <a:pt x="586" y="75"/>
                  </a:lnTo>
                  <a:lnTo>
                    <a:pt x="591" y="74"/>
                  </a:lnTo>
                  <a:lnTo>
                    <a:pt x="594" y="70"/>
                  </a:lnTo>
                  <a:lnTo>
                    <a:pt x="597" y="70"/>
                  </a:lnTo>
                  <a:lnTo>
                    <a:pt x="601" y="67"/>
                  </a:lnTo>
                  <a:lnTo>
                    <a:pt x="605" y="65"/>
                  </a:lnTo>
                  <a:lnTo>
                    <a:pt x="610" y="65"/>
                  </a:lnTo>
                  <a:lnTo>
                    <a:pt x="615" y="64"/>
                  </a:lnTo>
                  <a:lnTo>
                    <a:pt x="626" y="62"/>
                  </a:lnTo>
                  <a:lnTo>
                    <a:pt x="634" y="61"/>
                  </a:lnTo>
                  <a:lnTo>
                    <a:pt x="643" y="61"/>
                  </a:lnTo>
                  <a:lnTo>
                    <a:pt x="653" y="59"/>
                  </a:lnTo>
                  <a:lnTo>
                    <a:pt x="664" y="58"/>
                  </a:lnTo>
                  <a:lnTo>
                    <a:pt x="672" y="58"/>
                  </a:lnTo>
                  <a:lnTo>
                    <a:pt x="681" y="56"/>
                  </a:lnTo>
                  <a:lnTo>
                    <a:pt x="690" y="54"/>
                  </a:lnTo>
                  <a:lnTo>
                    <a:pt x="696" y="52"/>
                  </a:lnTo>
                  <a:lnTo>
                    <a:pt x="700" y="51"/>
                  </a:lnTo>
                  <a:lnTo>
                    <a:pt x="704" y="49"/>
                  </a:lnTo>
                  <a:lnTo>
                    <a:pt x="709" y="46"/>
                  </a:lnTo>
                  <a:lnTo>
                    <a:pt x="713" y="45"/>
                  </a:lnTo>
                  <a:lnTo>
                    <a:pt x="718" y="40"/>
                  </a:lnTo>
                  <a:lnTo>
                    <a:pt x="720" y="38"/>
                  </a:lnTo>
                  <a:lnTo>
                    <a:pt x="723" y="35"/>
                  </a:lnTo>
                  <a:lnTo>
                    <a:pt x="729" y="24"/>
                  </a:lnTo>
                  <a:close/>
                  <a:moveTo>
                    <a:pt x="525" y="86"/>
                  </a:moveTo>
                  <a:lnTo>
                    <a:pt x="535" y="87"/>
                  </a:lnTo>
                  <a:lnTo>
                    <a:pt x="547" y="89"/>
                  </a:lnTo>
                  <a:lnTo>
                    <a:pt x="557" y="92"/>
                  </a:lnTo>
                  <a:lnTo>
                    <a:pt x="567" y="96"/>
                  </a:lnTo>
                  <a:lnTo>
                    <a:pt x="578" y="102"/>
                  </a:lnTo>
                  <a:lnTo>
                    <a:pt x="585" y="109"/>
                  </a:lnTo>
                  <a:lnTo>
                    <a:pt x="589" y="113"/>
                  </a:lnTo>
                  <a:lnTo>
                    <a:pt x="592" y="118"/>
                  </a:lnTo>
                  <a:lnTo>
                    <a:pt x="595" y="124"/>
                  </a:lnTo>
                  <a:lnTo>
                    <a:pt x="597" y="129"/>
                  </a:lnTo>
                  <a:lnTo>
                    <a:pt x="597" y="132"/>
                  </a:lnTo>
                  <a:lnTo>
                    <a:pt x="597" y="135"/>
                  </a:lnTo>
                  <a:lnTo>
                    <a:pt x="594" y="137"/>
                  </a:lnTo>
                  <a:lnTo>
                    <a:pt x="592" y="140"/>
                  </a:lnTo>
                  <a:lnTo>
                    <a:pt x="586" y="143"/>
                  </a:lnTo>
                  <a:lnTo>
                    <a:pt x="580" y="144"/>
                  </a:lnTo>
                  <a:lnTo>
                    <a:pt x="573" y="147"/>
                  </a:lnTo>
                  <a:lnTo>
                    <a:pt x="566" y="150"/>
                  </a:lnTo>
                  <a:lnTo>
                    <a:pt x="560" y="154"/>
                  </a:lnTo>
                  <a:lnTo>
                    <a:pt x="556" y="160"/>
                  </a:lnTo>
                  <a:lnTo>
                    <a:pt x="553" y="162"/>
                  </a:lnTo>
                  <a:lnTo>
                    <a:pt x="551" y="160"/>
                  </a:lnTo>
                  <a:lnTo>
                    <a:pt x="548" y="157"/>
                  </a:lnTo>
                  <a:lnTo>
                    <a:pt x="547" y="154"/>
                  </a:lnTo>
                  <a:lnTo>
                    <a:pt x="547" y="150"/>
                  </a:lnTo>
                  <a:lnTo>
                    <a:pt x="547" y="147"/>
                  </a:lnTo>
                  <a:lnTo>
                    <a:pt x="547" y="144"/>
                  </a:lnTo>
                  <a:lnTo>
                    <a:pt x="545" y="143"/>
                  </a:lnTo>
                  <a:lnTo>
                    <a:pt x="543" y="137"/>
                  </a:lnTo>
                  <a:lnTo>
                    <a:pt x="540" y="132"/>
                  </a:lnTo>
                  <a:lnTo>
                    <a:pt x="535" y="128"/>
                  </a:lnTo>
                  <a:lnTo>
                    <a:pt x="531" y="125"/>
                  </a:lnTo>
                  <a:lnTo>
                    <a:pt x="519" y="122"/>
                  </a:lnTo>
                  <a:lnTo>
                    <a:pt x="509" y="119"/>
                  </a:lnTo>
                  <a:lnTo>
                    <a:pt x="497" y="119"/>
                  </a:lnTo>
                  <a:lnTo>
                    <a:pt x="487" y="119"/>
                  </a:lnTo>
                  <a:lnTo>
                    <a:pt x="484" y="118"/>
                  </a:lnTo>
                  <a:lnTo>
                    <a:pt x="481" y="116"/>
                  </a:lnTo>
                  <a:lnTo>
                    <a:pt x="477" y="115"/>
                  </a:lnTo>
                  <a:lnTo>
                    <a:pt x="477" y="113"/>
                  </a:lnTo>
                  <a:lnTo>
                    <a:pt x="473" y="110"/>
                  </a:lnTo>
                  <a:lnTo>
                    <a:pt x="470" y="108"/>
                  </a:lnTo>
                  <a:lnTo>
                    <a:pt x="465" y="108"/>
                  </a:lnTo>
                  <a:lnTo>
                    <a:pt x="461" y="106"/>
                  </a:lnTo>
                  <a:lnTo>
                    <a:pt x="456" y="103"/>
                  </a:lnTo>
                  <a:lnTo>
                    <a:pt x="454" y="102"/>
                  </a:lnTo>
                  <a:lnTo>
                    <a:pt x="451" y="99"/>
                  </a:lnTo>
                  <a:lnTo>
                    <a:pt x="449" y="94"/>
                  </a:lnTo>
                  <a:lnTo>
                    <a:pt x="448" y="87"/>
                  </a:lnTo>
                  <a:lnTo>
                    <a:pt x="448" y="83"/>
                  </a:lnTo>
                  <a:lnTo>
                    <a:pt x="448" y="78"/>
                  </a:lnTo>
                  <a:lnTo>
                    <a:pt x="452" y="74"/>
                  </a:lnTo>
                  <a:lnTo>
                    <a:pt x="456" y="74"/>
                  </a:lnTo>
                  <a:lnTo>
                    <a:pt x="464" y="73"/>
                  </a:lnTo>
                  <a:lnTo>
                    <a:pt x="470" y="74"/>
                  </a:lnTo>
                  <a:lnTo>
                    <a:pt x="477" y="74"/>
                  </a:lnTo>
                  <a:lnTo>
                    <a:pt x="493" y="77"/>
                  </a:lnTo>
                  <a:lnTo>
                    <a:pt x="506" y="81"/>
                  </a:lnTo>
                  <a:lnTo>
                    <a:pt x="518" y="84"/>
                  </a:lnTo>
                  <a:lnTo>
                    <a:pt x="525" y="86"/>
                  </a:lnTo>
                  <a:close/>
                  <a:moveTo>
                    <a:pt x="563" y="175"/>
                  </a:moveTo>
                  <a:lnTo>
                    <a:pt x="564" y="175"/>
                  </a:lnTo>
                  <a:lnTo>
                    <a:pt x="563" y="176"/>
                  </a:lnTo>
                  <a:lnTo>
                    <a:pt x="562" y="178"/>
                  </a:lnTo>
                  <a:lnTo>
                    <a:pt x="560" y="178"/>
                  </a:lnTo>
                  <a:lnTo>
                    <a:pt x="559" y="181"/>
                  </a:lnTo>
                  <a:lnTo>
                    <a:pt x="557" y="182"/>
                  </a:lnTo>
                  <a:lnTo>
                    <a:pt x="556" y="186"/>
                  </a:lnTo>
                  <a:lnTo>
                    <a:pt x="556" y="192"/>
                  </a:lnTo>
                  <a:lnTo>
                    <a:pt x="557" y="198"/>
                  </a:lnTo>
                  <a:lnTo>
                    <a:pt x="560" y="202"/>
                  </a:lnTo>
                  <a:lnTo>
                    <a:pt x="562" y="207"/>
                  </a:lnTo>
                  <a:lnTo>
                    <a:pt x="564" y="213"/>
                  </a:lnTo>
                  <a:lnTo>
                    <a:pt x="566" y="217"/>
                  </a:lnTo>
                  <a:lnTo>
                    <a:pt x="569" y="220"/>
                  </a:lnTo>
                  <a:lnTo>
                    <a:pt x="572" y="227"/>
                  </a:lnTo>
                  <a:lnTo>
                    <a:pt x="576" y="232"/>
                  </a:lnTo>
                  <a:lnTo>
                    <a:pt x="576" y="237"/>
                  </a:lnTo>
                  <a:lnTo>
                    <a:pt x="578" y="243"/>
                  </a:lnTo>
                  <a:lnTo>
                    <a:pt x="578" y="248"/>
                  </a:lnTo>
                  <a:lnTo>
                    <a:pt x="576" y="253"/>
                  </a:lnTo>
                  <a:lnTo>
                    <a:pt x="576" y="258"/>
                  </a:lnTo>
                  <a:lnTo>
                    <a:pt x="572" y="264"/>
                  </a:lnTo>
                  <a:lnTo>
                    <a:pt x="566" y="272"/>
                  </a:lnTo>
                  <a:lnTo>
                    <a:pt x="556" y="281"/>
                  </a:lnTo>
                  <a:lnTo>
                    <a:pt x="545" y="289"/>
                  </a:lnTo>
                  <a:lnTo>
                    <a:pt x="532" y="294"/>
                  </a:lnTo>
                  <a:lnTo>
                    <a:pt x="519" y="300"/>
                  </a:lnTo>
                  <a:lnTo>
                    <a:pt x="505" y="305"/>
                  </a:lnTo>
                  <a:lnTo>
                    <a:pt x="490" y="307"/>
                  </a:lnTo>
                  <a:lnTo>
                    <a:pt x="475" y="310"/>
                  </a:lnTo>
                  <a:lnTo>
                    <a:pt x="461" y="310"/>
                  </a:lnTo>
                  <a:lnTo>
                    <a:pt x="448" y="310"/>
                  </a:lnTo>
                  <a:lnTo>
                    <a:pt x="438" y="307"/>
                  </a:lnTo>
                  <a:lnTo>
                    <a:pt x="427" y="305"/>
                  </a:lnTo>
                  <a:lnTo>
                    <a:pt x="427" y="302"/>
                  </a:lnTo>
                  <a:lnTo>
                    <a:pt x="426" y="297"/>
                  </a:lnTo>
                  <a:lnTo>
                    <a:pt x="424" y="294"/>
                  </a:lnTo>
                  <a:lnTo>
                    <a:pt x="423" y="290"/>
                  </a:lnTo>
                  <a:lnTo>
                    <a:pt x="423" y="287"/>
                  </a:lnTo>
                  <a:lnTo>
                    <a:pt x="423" y="284"/>
                  </a:lnTo>
                  <a:lnTo>
                    <a:pt x="423" y="281"/>
                  </a:lnTo>
                  <a:lnTo>
                    <a:pt x="427" y="278"/>
                  </a:lnTo>
                  <a:lnTo>
                    <a:pt x="440" y="274"/>
                  </a:lnTo>
                  <a:lnTo>
                    <a:pt x="455" y="271"/>
                  </a:lnTo>
                  <a:lnTo>
                    <a:pt x="468" y="270"/>
                  </a:lnTo>
                  <a:lnTo>
                    <a:pt x="483" y="265"/>
                  </a:lnTo>
                  <a:lnTo>
                    <a:pt x="496" y="261"/>
                  </a:lnTo>
                  <a:lnTo>
                    <a:pt x="508" y="255"/>
                  </a:lnTo>
                  <a:lnTo>
                    <a:pt x="513" y="251"/>
                  </a:lnTo>
                  <a:lnTo>
                    <a:pt x="518" y="246"/>
                  </a:lnTo>
                  <a:lnTo>
                    <a:pt x="524" y="240"/>
                  </a:lnTo>
                  <a:lnTo>
                    <a:pt x="528" y="235"/>
                  </a:lnTo>
                  <a:lnTo>
                    <a:pt x="529" y="232"/>
                  </a:lnTo>
                  <a:lnTo>
                    <a:pt x="529" y="227"/>
                  </a:lnTo>
                  <a:lnTo>
                    <a:pt x="529" y="223"/>
                  </a:lnTo>
                  <a:lnTo>
                    <a:pt x="528" y="218"/>
                  </a:lnTo>
                  <a:lnTo>
                    <a:pt x="528" y="216"/>
                  </a:lnTo>
                  <a:lnTo>
                    <a:pt x="528" y="211"/>
                  </a:lnTo>
                  <a:lnTo>
                    <a:pt x="529" y="208"/>
                  </a:lnTo>
                  <a:lnTo>
                    <a:pt x="531" y="205"/>
                  </a:lnTo>
                  <a:lnTo>
                    <a:pt x="535" y="199"/>
                  </a:lnTo>
                  <a:lnTo>
                    <a:pt x="538" y="195"/>
                  </a:lnTo>
                  <a:lnTo>
                    <a:pt x="541" y="191"/>
                  </a:lnTo>
                  <a:lnTo>
                    <a:pt x="544" y="186"/>
                  </a:lnTo>
                  <a:lnTo>
                    <a:pt x="547" y="183"/>
                  </a:lnTo>
                  <a:lnTo>
                    <a:pt x="551" y="181"/>
                  </a:lnTo>
                  <a:lnTo>
                    <a:pt x="554" y="178"/>
                  </a:lnTo>
                  <a:lnTo>
                    <a:pt x="557" y="176"/>
                  </a:lnTo>
                  <a:lnTo>
                    <a:pt x="563" y="175"/>
                  </a:lnTo>
                  <a:close/>
                  <a:moveTo>
                    <a:pt x="281" y="239"/>
                  </a:moveTo>
                  <a:lnTo>
                    <a:pt x="286" y="242"/>
                  </a:lnTo>
                  <a:lnTo>
                    <a:pt x="289" y="245"/>
                  </a:lnTo>
                  <a:lnTo>
                    <a:pt x="293" y="245"/>
                  </a:lnTo>
                  <a:lnTo>
                    <a:pt x="296" y="246"/>
                  </a:lnTo>
                  <a:lnTo>
                    <a:pt x="303" y="246"/>
                  </a:lnTo>
                  <a:lnTo>
                    <a:pt x="311" y="246"/>
                  </a:lnTo>
                  <a:lnTo>
                    <a:pt x="319" y="246"/>
                  </a:lnTo>
                  <a:lnTo>
                    <a:pt x="327" y="246"/>
                  </a:lnTo>
                  <a:lnTo>
                    <a:pt x="333" y="248"/>
                  </a:lnTo>
                  <a:lnTo>
                    <a:pt x="340" y="252"/>
                  </a:lnTo>
                  <a:lnTo>
                    <a:pt x="347" y="256"/>
                  </a:lnTo>
                  <a:lnTo>
                    <a:pt x="356" y="261"/>
                  </a:lnTo>
                  <a:lnTo>
                    <a:pt x="366" y="265"/>
                  </a:lnTo>
                  <a:lnTo>
                    <a:pt x="375" y="270"/>
                  </a:lnTo>
                  <a:lnTo>
                    <a:pt x="385" y="275"/>
                  </a:lnTo>
                  <a:lnTo>
                    <a:pt x="391" y="281"/>
                  </a:lnTo>
                  <a:lnTo>
                    <a:pt x="394" y="286"/>
                  </a:lnTo>
                  <a:lnTo>
                    <a:pt x="397" y="289"/>
                  </a:lnTo>
                  <a:lnTo>
                    <a:pt x="398" y="291"/>
                  </a:lnTo>
                  <a:lnTo>
                    <a:pt x="398" y="296"/>
                  </a:lnTo>
                  <a:lnTo>
                    <a:pt x="388" y="291"/>
                  </a:lnTo>
                  <a:lnTo>
                    <a:pt x="379" y="290"/>
                  </a:lnTo>
                  <a:lnTo>
                    <a:pt x="372" y="290"/>
                  </a:lnTo>
                  <a:lnTo>
                    <a:pt x="365" y="293"/>
                  </a:lnTo>
                  <a:lnTo>
                    <a:pt x="359" y="296"/>
                  </a:lnTo>
                  <a:lnTo>
                    <a:pt x="351" y="299"/>
                  </a:lnTo>
                  <a:lnTo>
                    <a:pt x="344" y="302"/>
                  </a:lnTo>
                  <a:lnTo>
                    <a:pt x="337" y="305"/>
                  </a:lnTo>
                  <a:lnTo>
                    <a:pt x="322" y="306"/>
                  </a:lnTo>
                  <a:lnTo>
                    <a:pt x="305" y="305"/>
                  </a:lnTo>
                  <a:lnTo>
                    <a:pt x="286" y="302"/>
                  </a:lnTo>
                  <a:lnTo>
                    <a:pt x="268" y="297"/>
                  </a:lnTo>
                  <a:lnTo>
                    <a:pt x="260" y="294"/>
                  </a:lnTo>
                  <a:lnTo>
                    <a:pt x="251" y="290"/>
                  </a:lnTo>
                  <a:lnTo>
                    <a:pt x="244" y="286"/>
                  </a:lnTo>
                  <a:lnTo>
                    <a:pt x="238" y="281"/>
                  </a:lnTo>
                  <a:lnTo>
                    <a:pt x="232" y="275"/>
                  </a:lnTo>
                  <a:lnTo>
                    <a:pt x="227" y="268"/>
                  </a:lnTo>
                  <a:lnTo>
                    <a:pt x="226" y="261"/>
                  </a:lnTo>
                  <a:lnTo>
                    <a:pt x="225" y="252"/>
                  </a:lnTo>
                  <a:lnTo>
                    <a:pt x="223" y="246"/>
                  </a:lnTo>
                  <a:lnTo>
                    <a:pt x="223" y="240"/>
                  </a:lnTo>
                  <a:lnTo>
                    <a:pt x="223" y="235"/>
                  </a:lnTo>
                  <a:lnTo>
                    <a:pt x="223" y="227"/>
                  </a:lnTo>
                  <a:lnTo>
                    <a:pt x="226" y="223"/>
                  </a:lnTo>
                  <a:lnTo>
                    <a:pt x="229" y="218"/>
                  </a:lnTo>
                  <a:lnTo>
                    <a:pt x="232" y="216"/>
                  </a:lnTo>
                  <a:lnTo>
                    <a:pt x="236" y="214"/>
                  </a:lnTo>
                  <a:lnTo>
                    <a:pt x="244" y="216"/>
                  </a:lnTo>
                  <a:lnTo>
                    <a:pt x="251" y="217"/>
                  </a:lnTo>
                  <a:lnTo>
                    <a:pt x="257" y="220"/>
                  </a:lnTo>
                  <a:lnTo>
                    <a:pt x="261" y="223"/>
                  </a:lnTo>
                  <a:lnTo>
                    <a:pt x="265" y="227"/>
                  </a:lnTo>
                  <a:lnTo>
                    <a:pt x="271" y="232"/>
                  </a:lnTo>
                  <a:lnTo>
                    <a:pt x="277" y="236"/>
                  </a:lnTo>
                  <a:lnTo>
                    <a:pt x="281" y="239"/>
                  </a:lnTo>
                  <a:close/>
                  <a:moveTo>
                    <a:pt x="168" y="259"/>
                  </a:moveTo>
                  <a:lnTo>
                    <a:pt x="171" y="262"/>
                  </a:lnTo>
                  <a:lnTo>
                    <a:pt x="175" y="267"/>
                  </a:lnTo>
                  <a:lnTo>
                    <a:pt x="178" y="271"/>
                  </a:lnTo>
                  <a:lnTo>
                    <a:pt x="182" y="274"/>
                  </a:lnTo>
                  <a:lnTo>
                    <a:pt x="187" y="277"/>
                  </a:lnTo>
                  <a:lnTo>
                    <a:pt x="191" y="280"/>
                  </a:lnTo>
                  <a:lnTo>
                    <a:pt x="197" y="281"/>
                  </a:lnTo>
                  <a:lnTo>
                    <a:pt x="203" y="281"/>
                  </a:lnTo>
                  <a:lnTo>
                    <a:pt x="209" y="281"/>
                  </a:lnTo>
                  <a:lnTo>
                    <a:pt x="216" y="283"/>
                  </a:lnTo>
                  <a:lnTo>
                    <a:pt x="223" y="287"/>
                  </a:lnTo>
                  <a:lnTo>
                    <a:pt x="230" y="293"/>
                  </a:lnTo>
                  <a:lnTo>
                    <a:pt x="236" y="297"/>
                  </a:lnTo>
                  <a:lnTo>
                    <a:pt x="244" y="303"/>
                  </a:lnTo>
                  <a:lnTo>
                    <a:pt x="251" y="307"/>
                  </a:lnTo>
                  <a:lnTo>
                    <a:pt x="257" y="310"/>
                  </a:lnTo>
                  <a:lnTo>
                    <a:pt x="265" y="315"/>
                  </a:lnTo>
                  <a:lnTo>
                    <a:pt x="274" y="319"/>
                  </a:lnTo>
                  <a:lnTo>
                    <a:pt x="284" y="322"/>
                  </a:lnTo>
                  <a:lnTo>
                    <a:pt x="295" y="325"/>
                  </a:lnTo>
                  <a:lnTo>
                    <a:pt x="305" y="326"/>
                  </a:lnTo>
                  <a:lnTo>
                    <a:pt x="315" y="326"/>
                  </a:lnTo>
                  <a:lnTo>
                    <a:pt x="325" y="326"/>
                  </a:lnTo>
                  <a:lnTo>
                    <a:pt x="335" y="326"/>
                  </a:lnTo>
                  <a:lnTo>
                    <a:pt x="340" y="325"/>
                  </a:lnTo>
                  <a:lnTo>
                    <a:pt x="344" y="324"/>
                  </a:lnTo>
                  <a:lnTo>
                    <a:pt x="349" y="322"/>
                  </a:lnTo>
                  <a:lnTo>
                    <a:pt x="354" y="322"/>
                  </a:lnTo>
                  <a:lnTo>
                    <a:pt x="359" y="321"/>
                  </a:lnTo>
                  <a:lnTo>
                    <a:pt x="363" y="321"/>
                  </a:lnTo>
                  <a:lnTo>
                    <a:pt x="368" y="321"/>
                  </a:lnTo>
                  <a:lnTo>
                    <a:pt x="373" y="322"/>
                  </a:lnTo>
                  <a:lnTo>
                    <a:pt x="372" y="331"/>
                  </a:lnTo>
                  <a:lnTo>
                    <a:pt x="370" y="337"/>
                  </a:lnTo>
                  <a:lnTo>
                    <a:pt x="369" y="344"/>
                  </a:lnTo>
                  <a:lnTo>
                    <a:pt x="365" y="351"/>
                  </a:lnTo>
                  <a:lnTo>
                    <a:pt x="360" y="356"/>
                  </a:lnTo>
                  <a:lnTo>
                    <a:pt x="356" y="360"/>
                  </a:lnTo>
                  <a:lnTo>
                    <a:pt x="351" y="364"/>
                  </a:lnTo>
                  <a:lnTo>
                    <a:pt x="346" y="369"/>
                  </a:lnTo>
                  <a:lnTo>
                    <a:pt x="340" y="372"/>
                  </a:lnTo>
                  <a:lnTo>
                    <a:pt x="334" y="373"/>
                  </a:lnTo>
                  <a:lnTo>
                    <a:pt x="327" y="373"/>
                  </a:lnTo>
                  <a:lnTo>
                    <a:pt x="321" y="373"/>
                  </a:lnTo>
                  <a:lnTo>
                    <a:pt x="315" y="373"/>
                  </a:lnTo>
                  <a:lnTo>
                    <a:pt x="308" y="369"/>
                  </a:lnTo>
                  <a:lnTo>
                    <a:pt x="302" y="366"/>
                  </a:lnTo>
                  <a:lnTo>
                    <a:pt x="295" y="360"/>
                  </a:lnTo>
                  <a:lnTo>
                    <a:pt x="286" y="359"/>
                  </a:lnTo>
                  <a:lnTo>
                    <a:pt x="277" y="356"/>
                  </a:lnTo>
                  <a:lnTo>
                    <a:pt x="265" y="356"/>
                  </a:lnTo>
                  <a:lnTo>
                    <a:pt x="257" y="354"/>
                  </a:lnTo>
                  <a:lnTo>
                    <a:pt x="245" y="354"/>
                  </a:lnTo>
                  <a:lnTo>
                    <a:pt x="235" y="356"/>
                  </a:lnTo>
                  <a:lnTo>
                    <a:pt x="225" y="360"/>
                  </a:lnTo>
                  <a:lnTo>
                    <a:pt x="217" y="364"/>
                  </a:lnTo>
                  <a:lnTo>
                    <a:pt x="216" y="366"/>
                  </a:lnTo>
                  <a:lnTo>
                    <a:pt x="213" y="369"/>
                  </a:lnTo>
                  <a:lnTo>
                    <a:pt x="211" y="372"/>
                  </a:lnTo>
                  <a:lnTo>
                    <a:pt x="210" y="375"/>
                  </a:lnTo>
                  <a:lnTo>
                    <a:pt x="209" y="376"/>
                  </a:lnTo>
                  <a:lnTo>
                    <a:pt x="207" y="378"/>
                  </a:lnTo>
                  <a:lnTo>
                    <a:pt x="203" y="378"/>
                  </a:lnTo>
                  <a:lnTo>
                    <a:pt x="200" y="376"/>
                  </a:lnTo>
                  <a:lnTo>
                    <a:pt x="194" y="373"/>
                  </a:lnTo>
                  <a:lnTo>
                    <a:pt x="187" y="369"/>
                  </a:lnTo>
                  <a:lnTo>
                    <a:pt x="178" y="363"/>
                  </a:lnTo>
                  <a:lnTo>
                    <a:pt x="169" y="354"/>
                  </a:lnTo>
                  <a:lnTo>
                    <a:pt x="160" y="345"/>
                  </a:lnTo>
                  <a:lnTo>
                    <a:pt x="152" y="335"/>
                  </a:lnTo>
                  <a:lnTo>
                    <a:pt x="144" y="325"/>
                  </a:lnTo>
                  <a:lnTo>
                    <a:pt x="137" y="315"/>
                  </a:lnTo>
                  <a:lnTo>
                    <a:pt x="131" y="303"/>
                  </a:lnTo>
                  <a:lnTo>
                    <a:pt x="127" y="293"/>
                  </a:lnTo>
                  <a:lnTo>
                    <a:pt x="124" y="283"/>
                  </a:lnTo>
                  <a:lnTo>
                    <a:pt x="124" y="272"/>
                  </a:lnTo>
                  <a:lnTo>
                    <a:pt x="124" y="270"/>
                  </a:lnTo>
                  <a:lnTo>
                    <a:pt x="124" y="265"/>
                  </a:lnTo>
                  <a:lnTo>
                    <a:pt x="125" y="261"/>
                  </a:lnTo>
                  <a:lnTo>
                    <a:pt x="128" y="256"/>
                  </a:lnTo>
                  <a:lnTo>
                    <a:pt x="131" y="252"/>
                  </a:lnTo>
                  <a:lnTo>
                    <a:pt x="134" y="251"/>
                  </a:lnTo>
                  <a:lnTo>
                    <a:pt x="139" y="248"/>
                  </a:lnTo>
                  <a:lnTo>
                    <a:pt x="144" y="245"/>
                  </a:lnTo>
                  <a:lnTo>
                    <a:pt x="149" y="245"/>
                  </a:lnTo>
                  <a:lnTo>
                    <a:pt x="152" y="245"/>
                  </a:lnTo>
                  <a:lnTo>
                    <a:pt x="155" y="248"/>
                  </a:lnTo>
                  <a:lnTo>
                    <a:pt x="157" y="249"/>
                  </a:lnTo>
                  <a:lnTo>
                    <a:pt x="160" y="252"/>
                  </a:lnTo>
                  <a:lnTo>
                    <a:pt x="162" y="256"/>
                  </a:lnTo>
                  <a:lnTo>
                    <a:pt x="165" y="258"/>
                  </a:lnTo>
                  <a:lnTo>
                    <a:pt x="168" y="259"/>
                  </a:lnTo>
                  <a:close/>
                  <a:moveTo>
                    <a:pt x="557" y="306"/>
                  </a:moveTo>
                  <a:lnTo>
                    <a:pt x="551" y="319"/>
                  </a:lnTo>
                  <a:lnTo>
                    <a:pt x="547" y="331"/>
                  </a:lnTo>
                  <a:lnTo>
                    <a:pt x="541" y="340"/>
                  </a:lnTo>
                  <a:lnTo>
                    <a:pt x="535" y="347"/>
                  </a:lnTo>
                  <a:lnTo>
                    <a:pt x="529" y="353"/>
                  </a:lnTo>
                  <a:lnTo>
                    <a:pt x="519" y="359"/>
                  </a:lnTo>
                  <a:lnTo>
                    <a:pt x="506" y="366"/>
                  </a:lnTo>
                  <a:lnTo>
                    <a:pt x="489" y="373"/>
                  </a:lnTo>
                  <a:lnTo>
                    <a:pt x="483" y="376"/>
                  </a:lnTo>
                  <a:lnTo>
                    <a:pt x="477" y="378"/>
                  </a:lnTo>
                  <a:lnTo>
                    <a:pt x="473" y="380"/>
                  </a:lnTo>
                  <a:lnTo>
                    <a:pt x="467" y="385"/>
                  </a:lnTo>
                  <a:lnTo>
                    <a:pt x="461" y="388"/>
                  </a:lnTo>
                  <a:lnTo>
                    <a:pt x="456" y="392"/>
                  </a:lnTo>
                  <a:lnTo>
                    <a:pt x="451" y="395"/>
                  </a:lnTo>
                  <a:lnTo>
                    <a:pt x="446" y="398"/>
                  </a:lnTo>
                  <a:lnTo>
                    <a:pt x="438" y="399"/>
                  </a:lnTo>
                  <a:lnTo>
                    <a:pt x="430" y="401"/>
                  </a:lnTo>
                  <a:lnTo>
                    <a:pt x="423" y="401"/>
                  </a:lnTo>
                  <a:lnTo>
                    <a:pt x="417" y="399"/>
                  </a:lnTo>
                  <a:lnTo>
                    <a:pt x="411" y="398"/>
                  </a:lnTo>
                  <a:lnTo>
                    <a:pt x="405" y="396"/>
                  </a:lnTo>
                  <a:lnTo>
                    <a:pt x="403" y="394"/>
                  </a:lnTo>
                  <a:lnTo>
                    <a:pt x="398" y="391"/>
                  </a:lnTo>
                  <a:lnTo>
                    <a:pt x="391" y="385"/>
                  </a:lnTo>
                  <a:lnTo>
                    <a:pt x="386" y="378"/>
                  </a:lnTo>
                  <a:lnTo>
                    <a:pt x="384" y="369"/>
                  </a:lnTo>
                  <a:lnTo>
                    <a:pt x="382" y="360"/>
                  </a:lnTo>
                  <a:lnTo>
                    <a:pt x="384" y="351"/>
                  </a:lnTo>
                  <a:lnTo>
                    <a:pt x="385" y="344"/>
                  </a:lnTo>
                  <a:lnTo>
                    <a:pt x="389" y="338"/>
                  </a:lnTo>
                  <a:lnTo>
                    <a:pt x="394" y="331"/>
                  </a:lnTo>
                  <a:lnTo>
                    <a:pt x="401" y="328"/>
                  </a:lnTo>
                  <a:lnTo>
                    <a:pt x="408" y="326"/>
                  </a:lnTo>
                  <a:lnTo>
                    <a:pt x="413" y="326"/>
                  </a:lnTo>
                  <a:lnTo>
                    <a:pt x="417" y="326"/>
                  </a:lnTo>
                  <a:lnTo>
                    <a:pt x="423" y="328"/>
                  </a:lnTo>
                  <a:lnTo>
                    <a:pt x="427" y="331"/>
                  </a:lnTo>
                  <a:lnTo>
                    <a:pt x="427" y="329"/>
                  </a:lnTo>
                  <a:lnTo>
                    <a:pt x="429" y="329"/>
                  </a:lnTo>
                  <a:lnTo>
                    <a:pt x="430" y="329"/>
                  </a:lnTo>
                  <a:lnTo>
                    <a:pt x="432" y="329"/>
                  </a:lnTo>
                  <a:lnTo>
                    <a:pt x="433" y="331"/>
                  </a:lnTo>
                  <a:lnTo>
                    <a:pt x="435" y="331"/>
                  </a:lnTo>
                  <a:lnTo>
                    <a:pt x="448" y="332"/>
                  </a:lnTo>
                  <a:lnTo>
                    <a:pt x="464" y="332"/>
                  </a:lnTo>
                  <a:lnTo>
                    <a:pt x="481" y="331"/>
                  </a:lnTo>
                  <a:lnTo>
                    <a:pt x="499" y="326"/>
                  </a:lnTo>
                  <a:lnTo>
                    <a:pt x="518" y="322"/>
                  </a:lnTo>
                  <a:lnTo>
                    <a:pt x="535" y="319"/>
                  </a:lnTo>
                  <a:lnTo>
                    <a:pt x="547" y="312"/>
                  </a:lnTo>
                  <a:lnTo>
                    <a:pt x="557" y="306"/>
                  </a:lnTo>
                  <a:close/>
                  <a:moveTo>
                    <a:pt x="709" y="169"/>
                  </a:moveTo>
                  <a:lnTo>
                    <a:pt x="719" y="173"/>
                  </a:lnTo>
                  <a:lnTo>
                    <a:pt x="726" y="178"/>
                  </a:lnTo>
                  <a:lnTo>
                    <a:pt x="732" y="182"/>
                  </a:lnTo>
                  <a:lnTo>
                    <a:pt x="734" y="185"/>
                  </a:lnTo>
                  <a:lnTo>
                    <a:pt x="735" y="189"/>
                  </a:lnTo>
                  <a:lnTo>
                    <a:pt x="734" y="192"/>
                  </a:lnTo>
                  <a:lnTo>
                    <a:pt x="734" y="195"/>
                  </a:lnTo>
                  <a:lnTo>
                    <a:pt x="729" y="199"/>
                  </a:lnTo>
                  <a:lnTo>
                    <a:pt x="720" y="207"/>
                  </a:lnTo>
                  <a:lnTo>
                    <a:pt x="710" y="216"/>
                  </a:lnTo>
                  <a:lnTo>
                    <a:pt x="704" y="220"/>
                  </a:lnTo>
                  <a:lnTo>
                    <a:pt x="700" y="226"/>
                  </a:lnTo>
                  <a:lnTo>
                    <a:pt x="697" y="232"/>
                  </a:lnTo>
                  <a:lnTo>
                    <a:pt x="693" y="236"/>
                  </a:lnTo>
                  <a:lnTo>
                    <a:pt x="691" y="239"/>
                  </a:lnTo>
                  <a:lnTo>
                    <a:pt x="688" y="242"/>
                  </a:lnTo>
                  <a:lnTo>
                    <a:pt x="687" y="245"/>
                  </a:lnTo>
                  <a:lnTo>
                    <a:pt x="685" y="248"/>
                  </a:lnTo>
                  <a:lnTo>
                    <a:pt x="684" y="251"/>
                  </a:lnTo>
                  <a:lnTo>
                    <a:pt x="684" y="253"/>
                  </a:lnTo>
                  <a:lnTo>
                    <a:pt x="683" y="256"/>
                  </a:lnTo>
                  <a:lnTo>
                    <a:pt x="680" y="261"/>
                  </a:lnTo>
                  <a:lnTo>
                    <a:pt x="675" y="274"/>
                  </a:lnTo>
                  <a:lnTo>
                    <a:pt x="669" y="289"/>
                  </a:lnTo>
                  <a:lnTo>
                    <a:pt x="664" y="302"/>
                  </a:lnTo>
                  <a:lnTo>
                    <a:pt x="655" y="316"/>
                  </a:lnTo>
                  <a:lnTo>
                    <a:pt x="650" y="322"/>
                  </a:lnTo>
                  <a:lnTo>
                    <a:pt x="646" y="328"/>
                  </a:lnTo>
                  <a:lnTo>
                    <a:pt x="640" y="334"/>
                  </a:lnTo>
                  <a:lnTo>
                    <a:pt x="634" y="338"/>
                  </a:lnTo>
                  <a:lnTo>
                    <a:pt x="629" y="342"/>
                  </a:lnTo>
                  <a:lnTo>
                    <a:pt x="621" y="345"/>
                  </a:lnTo>
                  <a:lnTo>
                    <a:pt x="614" y="348"/>
                  </a:lnTo>
                  <a:lnTo>
                    <a:pt x="605" y="350"/>
                  </a:lnTo>
                  <a:lnTo>
                    <a:pt x="601" y="351"/>
                  </a:lnTo>
                  <a:lnTo>
                    <a:pt x="597" y="351"/>
                  </a:lnTo>
                  <a:lnTo>
                    <a:pt x="592" y="351"/>
                  </a:lnTo>
                  <a:lnTo>
                    <a:pt x="589" y="350"/>
                  </a:lnTo>
                  <a:lnTo>
                    <a:pt x="586" y="348"/>
                  </a:lnTo>
                  <a:lnTo>
                    <a:pt x="585" y="345"/>
                  </a:lnTo>
                  <a:lnTo>
                    <a:pt x="583" y="342"/>
                  </a:lnTo>
                  <a:lnTo>
                    <a:pt x="583" y="340"/>
                  </a:lnTo>
                  <a:lnTo>
                    <a:pt x="582" y="332"/>
                  </a:lnTo>
                  <a:lnTo>
                    <a:pt x="580" y="324"/>
                  </a:lnTo>
                  <a:lnTo>
                    <a:pt x="580" y="316"/>
                  </a:lnTo>
                  <a:lnTo>
                    <a:pt x="578" y="310"/>
                  </a:lnTo>
                  <a:lnTo>
                    <a:pt x="578" y="305"/>
                  </a:lnTo>
                  <a:lnTo>
                    <a:pt x="578" y="300"/>
                  </a:lnTo>
                  <a:lnTo>
                    <a:pt x="579" y="296"/>
                  </a:lnTo>
                  <a:lnTo>
                    <a:pt x="580" y="291"/>
                  </a:lnTo>
                  <a:lnTo>
                    <a:pt x="585" y="289"/>
                  </a:lnTo>
                  <a:lnTo>
                    <a:pt x="588" y="284"/>
                  </a:lnTo>
                  <a:lnTo>
                    <a:pt x="591" y="281"/>
                  </a:lnTo>
                  <a:lnTo>
                    <a:pt x="595" y="277"/>
                  </a:lnTo>
                  <a:lnTo>
                    <a:pt x="598" y="270"/>
                  </a:lnTo>
                  <a:lnTo>
                    <a:pt x="601" y="261"/>
                  </a:lnTo>
                  <a:lnTo>
                    <a:pt x="601" y="253"/>
                  </a:lnTo>
                  <a:lnTo>
                    <a:pt x="601" y="248"/>
                  </a:lnTo>
                  <a:lnTo>
                    <a:pt x="597" y="233"/>
                  </a:lnTo>
                  <a:lnTo>
                    <a:pt x="592" y="218"/>
                  </a:lnTo>
                  <a:lnTo>
                    <a:pt x="589" y="213"/>
                  </a:lnTo>
                  <a:lnTo>
                    <a:pt x="589" y="207"/>
                  </a:lnTo>
                  <a:lnTo>
                    <a:pt x="589" y="201"/>
                  </a:lnTo>
                  <a:lnTo>
                    <a:pt x="589" y="195"/>
                  </a:lnTo>
                  <a:lnTo>
                    <a:pt x="592" y="191"/>
                  </a:lnTo>
                  <a:lnTo>
                    <a:pt x="597" y="186"/>
                  </a:lnTo>
                  <a:lnTo>
                    <a:pt x="605" y="182"/>
                  </a:lnTo>
                  <a:lnTo>
                    <a:pt x="614" y="178"/>
                  </a:lnTo>
                  <a:lnTo>
                    <a:pt x="621" y="173"/>
                  </a:lnTo>
                  <a:lnTo>
                    <a:pt x="633" y="169"/>
                  </a:lnTo>
                  <a:lnTo>
                    <a:pt x="648" y="166"/>
                  </a:lnTo>
                  <a:lnTo>
                    <a:pt x="664" y="164"/>
                  </a:lnTo>
                  <a:lnTo>
                    <a:pt x="680" y="162"/>
                  </a:lnTo>
                  <a:lnTo>
                    <a:pt x="693" y="162"/>
                  </a:lnTo>
                  <a:lnTo>
                    <a:pt x="699" y="163"/>
                  </a:lnTo>
                  <a:lnTo>
                    <a:pt x="703" y="164"/>
                  </a:lnTo>
                  <a:lnTo>
                    <a:pt x="707" y="166"/>
                  </a:lnTo>
                  <a:lnTo>
                    <a:pt x="709" y="169"/>
                  </a:lnTo>
                  <a:close/>
                  <a:moveTo>
                    <a:pt x="777" y="300"/>
                  </a:moveTo>
                  <a:lnTo>
                    <a:pt x="780" y="303"/>
                  </a:lnTo>
                  <a:lnTo>
                    <a:pt x="783" y="307"/>
                  </a:lnTo>
                  <a:lnTo>
                    <a:pt x="786" y="313"/>
                  </a:lnTo>
                  <a:lnTo>
                    <a:pt x="789" y="319"/>
                  </a:lnTo>
                  <a:lnTo>
                    <a:pt x="793" y="335"/>
                  </a:lnTo>
                  <a:lnTo>
                    <a:pt x="796" y="351"/>
                  </a:lnTo>
                  <a:lnTo>
                    <a:pt x="799" y="369"/>
                  </a:lnTo>
                  <a:lnTo>
                    <a:pt x="799" y="382"/>
                  </a:lnTo>
                  <a:lnTo>
                    <a:pt x="798" y="389"/>
                  </a:lnTo>
                  <a:lnTo>
                    <a:pt x="796" y="394"/>
                  </a:lnTo>
                  <a:lnTo>
                    <a:pt x="795" y="398"/>
                  </a:lnTo>
                  <a:lnTo>
                    <a:pt x="792" y="401"/>
                  </a:lnTo>
                  <a:lnTo>
                    <a:pt x="788" y="402"/>
                  </a:lnTo>
                  <a:lnTo>
                    <a:pt x="785" y="402"/>
                  </a:lnTo>
                  <a:lnTo>
                    <a:pt x="782" y="401"/>
                  </a:lnTo>
                  <a:lnTo>
                    <a:pt x="779" y="401"/>
                  </a:lnTo>
                  <a:lnTo>
                    <a:pt x="776" y="399"/>
                  </a:lnTo>
                  <a:lnTo>
                    <a:pt x="772" y="399"/>
                  </a:lnTo>
                  <a:lnTo>
                    <a:pt x="769" y="398"/>
                  </a:lnTo>
                  <a:lnTo>
                    <a:pt x="766" y="399"/>
                  </a:lnTo>
                  <a:lnTo>
                    <a:pt x="761" y="399"/>
                  </a:lnTo>
                  <a:lnTo>
                    <a:pt x="757" y="401"/>
                  </a:lnTo>
                  <a:lnTo>
                    <a:pt x="753" y="402"/>
                  </a:lnTo>
                  <a:lnTo>
                    <a:pt x="750" y="405"/>
                  </a:lnTo>
                  <a:lnTo>
                    <a:pt x="745" y="410"/>
                  </a:lnTo>
                  <a:lnTo>
                    <a:pt x="742" y="411"/>
                  </a:lnTo>
                  <a:lnTo>
                    <a:pt x="738" y="414"/>
                  </a:lnTo>
                  <a:lnTo>
                    <a:pt x="734" y="415"/>
                  </a:lnTo>
                  <a:lnTo>
                    <a:pt x="725" y="427"/>
                  </a:lnTo>
                  <a:lnTo>
                    <a:pt x="718" y="439"/>
                  </a:lnTo>
                  <a:lnTo>
                    <a:pt x="709" y="452"/>
                  </a:lnTo>
                  <a:lnTo>
                    <a:pt x="703" y="464"/>
                  </a:lnTo>
                  <a:lnTo>
                    <a:pt x="690" y="490"/>
                  </a:lnTo>
                  <a:lnTo>
                    <a:pt x="675" y="513"/>
                  </a:lnTo>
                  <a:lnTo>
                    <a:pt x="668" y="525"/>
                  </a:lnTo>
                  <a:lnTo>
                    <a:pt x="659" y="534"/>
                  </a:lnTo>
                  <a:lnTo>
                    <a:pt x="650" y="542"/>
                  </a:lnTo>
                  <a:lnTo>
                    <a:pt x="639" y="550"/>
                  </a:lnTo>
                  <a:lnTo>
                    <a:pt x="634" y="551"/>
                  </a:lnTo>
                  <a:lnTo>
                    <a:pt x="627" y="554"/>
                  </a:lnTo>
                  <a:lnTo>
                    <a:pt x="620" y="556"/>
                  </a:lnTo>
                  <a:lnTo>
                    <a:pt x="614" y="557"/>
                  </a:lnTo>
                  <a:lnTo>
                    <a:pt x="605" y="558"/>
                  </a:lnTo>
                  <a:lnTo>
                    <a:pt x="597" y="558"/>
                  </a:lnTo>
                  <a:lnTo>
                    <a:pt x="588" y="557"/>
                  </a:lnTo>
                  <a:lnTo>
                    <a:pt x="579" y="556"/>
                  </a:lnTo>
                  <a:lnTo>
                    <a:pt x="564" y="554"/>
                  </a:lnTo>
                  <a:lnTo>
                    <a:pt x="551" y="554"/>
                  </a:lnTo>
                  <a:lnTo>
                    <a:pt x="535" y="556"/>
                  </a:lnTo>
                  <a:lnTo>
                    <a:pt x="519" y="557"/>
                  </a:lnTo>
                  <a:lnTo>
                    <a:pt x="503" y="560"/>
                  </a:lnTo>
                  <a:lnTo>
                    <a:pt x="489" y="564"/>
                  </a:lnTo>
                  <a:lnTo>
                    <a:pt x="474" y="569"/>
                  </a:lnTo>
                  <a:lnTo>
                    <a:pt x="461" y="573"/>
                  </a:lnTo>
                  <a:lnTo>
                    <a:pt x="456" y="576"/>
                  </a:lnTo>
                  <a:lnTo>
                    <a:pt x="452" y="580"/>
                  </a:lnTo>
                  <a:lnTo>
                    <a:pt x="448" y="585"/>
                  </a:lnTo>
                  <a:lnTo>
                    <a:pt x="443" y="589"/>
                  </a:lnTo>
                  <a:lnTo>
                    <a:pt x="435" y="601"/>
                  </a:lnTo>
                  <a:lnTo>
                    <a:pt x="427" y="610"/>
                  </a:lnTo>
                  <a:lnTo>
                    <a:pt x="423" y="614"/>
                  </a:lnTo>
                  <a:lnTo>
                    <a:pt x="419" y="617"/>
                  </a:lnTo>
                  <a:lnTo>
                    <a:pt x="414" y="620"/>
                  </a:lnTo>
                  <a:lnTo>
                    <a:pt x="410" y="621"/>
                  </a:lnTo>
                  <a:lnTo>
                    <a:pt x="405" y="621"/>
                  </a:lnTo>
                  <a:lnTo>
                    <a:pt x="403" y="618"/>
                  </a:lnTo>
                  <a:lnTo>
                    <a:pt x="397" y="615"/>
                  </a:lnTo>
                  <a:lnTo>
                    <a:pt x="391" y="610"/>
                  </a:lnTo>
                  <a:lnTo>
                    <a:pt x="388" y="599"/>
                  </a:lnTo>
                  <a:lnTo>
                    <a:pt x="385" y="591"/>
                  </a:lnTo>
                  <a:lnTo>
                    <a:pt x="386" y="582"/>
                  </a:lnTo>
                  <a:lnTo>
                    <a:pt x="389" y="573"/>
                  </a:lnTo>
                  <a:lnTo>
                    <a:pt x="394" y="564"/>
                  </a:lnTo>
                  <a:lnTo>
                    <a:pt x="398" y="557"/>
                  </a:lnTo>
                  <a:lnTo>
                    <a:pt x="405" y="550"/>
                  </a:lnTo>
                  <a:lnTo>
                    <a:pt x="411" y="542"/>
                  </a:lnTo>
                  <a:lnTo>
                    <a:pt x="429" y="531"/>
                  </a:lnTo>
                  <a:lnTo>
                    <a:pt x="448" y="518"/>
                  </a:lnTo>
                  <a:lnTo>
                    <a:pt x="465" y="509"/>
                  </a:lnTo>
                  <a:lnTo>
                    <a:pt x="481" y="504"/>
                  </a:lnTo>
                  <a:lnTo>
                    <a:pt x="489" y="500"/>
                  </a:lnTo>
                  <a:lnTo>
                    <a:pt x="497" y="497"/>
                  </a:lnTo>
                  <a:lnTo>
                    <a:pt x="505" y="493"/>
                  </a:lnTo>
                  <a:lnTo>
                    <a:pt x="510" y="488"/>
                  </a:lnTo>
                  <a:lnTo>
                    <a:pt x="518" y="484"/>
                  </a:lnTo>
                  <a:lnTo>
                    <a:pt x="526" y="481"/>
                  </a:lnTo>
                  <a:lnTo>
                    <a:pt x="535" y="478"/>
                  </a:lnTo>
                  <a:lnTo>
                    <a:pt x="543" y="475"/>
                  </a:lnTo>
                  <a:lnTo>
                    <a:pt x="557" y="468"/>
                  </a:lnTo>
                  <a:lnTo>
                    <a:pt x="572" y="465"/>
                  </a:lnTo>
                  <a:lnTo>
                    <a:pt x="585" y="462"/>
                  </a:lnTo>
                  <a:lnTo>
                    <a:pt x="597" y="459"/>
                  </a:lnTo>
                  <a:lnTo>
                    <a:pt x="602" y="456"/>
                  </a:lnTo>
                  <a:lnTo>
                    <a:pt x="608" y="453"/>
                  </a:lnTo>
                  <a:lnTo>
                    <a:pt x="614" y="450"/>
                  </a:lnTo>
                  <a:lnTo>
                    <a:pt x="618" y="446"/>
                  </a:lnTo>
                  <a:lnTo>
                    <a:pt x="623" y="442"/>
                  </a:lnTo>
                  <a:lnTo>
                    <a:pt x="627" y="434"/>
                  </a:lnTo>
                  <a:lnTo>
                    <a:pt x="632" y="427"/>
                  </a:lnTo>
                  <a:lnTo>
                    <a:pt x="636" y="418"/>
                  </a:lnTo>
                  <a:lnTo>
                    <a:pt x="636" y="414"/>
                  </a:lnTo>
                  <a:lnTo>
                    <a:pt x="634" y="405"/>
                  </a:lnTo>
                  <a:lnTo>
                    <a:pt x="633" y="398"/>
                  </a:lnTo>
                  <a:lnTo>
                    <a:pt x="630" y="389"/>
                  </a:lnTo>
                  <a:lnTo>
                    <a:pt x="626" y="382"/>
                  </a:lnTo>
                  <a:lnTo>
                    <a:pt x="623" y="376"/>
                  </a:lnTo>
                  <a:lnTo>
                    <a:pt x="621" y="369"/>
                  </a:lnTo>
                  <a:lnTo>
                    <a:pt x="621" y="364"/>
                  </a:lnTo>
                  <a:lnTo>
                    <a:pt x="630" y="360"/>
                  </a:lnTo>
                  <a:lnTo>
                    <a:pt x="639" y="356"/>
                  </a:lnTo>
                  <a:lnTo>
                    <a:pt x="646" y="351"/>
                  </a:lnTo>
                  <a:lnTo>
                    <a:pt x="655" y="345"/>
                  </a:lnTo>
                  <a:lnTo>
                    <a:pt x="662" y="340"/>
                  </a:lnTo>
                  <a:lnTo>
                    <a:pt x="668" y="332"/>
                  </a:lnTo>
                  <a:lnTo>
                    <a:pt x="674" y="325"/>
                  </a:lnTo>
                  <a:lnTo>
                    <a:pt x="678" y="315"/>
                  </a:lnTo>
                  <a:lnTo>
                    <a:pt x="684" y="303"/>
                  </a:lnTo>
                  <a:lnTo>
                    <a:pt x="690" y="289"/>
                  </a:lnTo>
                  <a:lnTo>
                    <a:pt x="697" y="274"/>
                  </a:lnTo>
                  <a:lnTo>
                    <a:pt x="704" y="261"/>
                  </a:lnTo>
                  <a:lnTo>
                    <a:pt x="709" y="256"/>
                  </a:lnTo>
                  <a:lnTo>
                    <a:pt x="715" y="252"/>
                  </a:lnTo>
                  <a:lnTo>
                    <a:pt x="720" y="249"/>
                  </a:lnTo>
                  <a:lnTo>
                    <a:pt x="726" y="249"/>
                  </a:lnTo>
                  <a:lnTo>
                    <a:pt x="734" y="251"/>
                  </a:lnTo>
                  <a:lnTo>
                    <a:pt x="739" y="253"/>
                  </a:lnTo>
                  <a:lnTo>
                    <a:pt x="747" y="261"/>
                  </a:lnTo>
                  <a:lnTo>
                    <a:pt x="755" y="270"/>
                  </a:lnTo>
                  <a:lnTo>
                    <a:pt x="757" y="270"/>
                  </a:lnTo>
                  <a:lnTo>
                    <a:pt x="760" y="274"/>
                  </a:lnTo>
                  <a:lnTo>
                    <a:pt x="763" y="280"/>
                  </a:lnTo>
                  <a:lnTo>
                    <a:pt x="767" y="286"/>
                  </a:lnTo>
                  <a:lnTo>
                    <a:pt x="772" y="290"/>
                  </a:lnTo>
                  <a:lnTo>
                    <a:pt x="776" y="294"/>
                  </a:lnTo>
                  <a:lnTo>
                    <a:pt x="777" y="299"/>
                  </a:lnTo>
                  <a:lnTo>
                    <a:pt x="777" y="300"/>
                  </a:lnTo>
                  <a:close/>
                  <a:moveTo>
                    <a:pt x="349" y="395"/>
                  </a:moveTo>
                  <a:lnTo>
                    <a:pt x="350" y="395"/>
                  </a:lnTo>
                  <a:lnTo>
                    <a:pt x="351" y="396"/>
                  </a:lnTo>
                  <a:lnTo>
                    <a:pt x="353" y="396"/>
                  </a:lnTo>
                  <a:lnTo>
                    <a:pt x="354" y="398"/>
                  </a:lnTo>
                  <a:lnTo>
                    <a:pt x="356" y="398"/>
                  </a:lnTo>
                  <a:lnTo>
                    <a:pt x="356" y="399"/>
                  </a:lnTo>
                  <a:lnTo>
                    <a:pt x="357" y="399"/>
                  </a:lnTo>
                  <a:lnTo>
                    <a:pt x="360" y="401"/>
                  </a:lnTo>
                  <a:lnTo>
                    <a:pt x="369" y="404"/>
                  </a:lnTo>
                  <a:lnTo>
                    <a:pt x="382" y="408"/>
                  </a:lnTo>
                  <a:lnTo>
                    <a:pt x="397" y="410"/>
                  </a:lnTo>
                  <a:lnTo>
                    <a:pt x="411" y="414"/>
                  </a:lnTo>
                  <a:lnTo>
                    <a:pt x="427" y="414"/>
                  </a:lnTo>
                  <a:lnTo>
                    <a:pt x="440" y="414"/>
                  </a:lnTo>
                  <a:lnTo>
                    <a:pt x="448" y="414"/>
                  </a:lnTo>
                  <a:lnTo>
                    <a:pt x="454" y="413"/>
                  </a:lnTo>
                  <a:lnTo>
                    <a:pt x="459" y="410"/>
                  </a:lnTo>
                  <a:lnTo>
                    <a:pt x="465" y="408"/>
                  </a:lnTo>
                  <a:lnTo>
                    <a:pt x="484" y="399"/>
                  </a:lnTo>
                  <a:lnTo>
                    <a:pt x="505" y="389"/>
                  </a:lnTo>
                  <a:lnTo>
                    <a:pt x="524" y="380"/>
                  </a:lnTo>
                  <a:lnTo>
                    <a:pt x="541" y="373"/>
                  </a:lnTo>
                  <a:lnTo>
                    <a:pt x="550" y="372"/>
                  </a:lnTo>
                  <a:lnTo>
                    <a:pt x="560" y="370"/>
                  </a:lnTo>
                  <a:lnTo>
                    <a:pt x="567" y="372"/>
                  </a:lnTo>
                  <a:lnTo>
                    <a:pt x="576" y="373"/>
                  </a:lnTo>
                  <a:lnTo>
                    <a:pt x="585" y="376"/>
                  </a:lnTo>
                  <a:lnTo>
                    <a:pt x="594" y="383"/>
                  </a:lnTo>
                  <a:lnTo>
                    <a:pt x="602" y="392"/>
                  </a:lnTo>
                  <a:lnTo>
                    <a:pt x="611" y="401"/>
                  </a:lnTo>
                  <a:lnTo>
                    <a:pt x="614" y="410"/>
                  </a:lnTo>
                  <a:lnTo>
                    <a:pt x="614" y="417"/>
                  </a:lnTo>
                  <a:lnTo>
                    <a:pt x="614" y="423"/>
                  </a:lnTo>
                  <a:lnTo>
                    <a:pt x="611" y="427"/>
                  </a:lnTo>
                  <a:lnTo>
                    <a:pt x="608" y="430"/>
                  </a:lnTo>
                  <a:lnTo>
                    <a:pt x="604" y="433"/>
                  </a:lnTo>
                  <a:lnTo>
                    <a:pt x="598" y="434"/>
                  </a:lnTo>
                  <a:lnTo>
                    <a:pt x="592" y="437"/>
                  </a:lnTo>
                  <a:lnTo>
                    <a:pt x="580" y="439"/>
                  </a:lnTo>
                  <a:lnTo>
                    <a:pt x="567" y="442"/>
                  </a:lnTo>
                  <a:lnTo>
                    <a:pt x="556" y="443"/>
                  </a:lnTo>
                  <a:lnTo>
                    <a:pt x="547" y="445"/>
                  </a:lnTo>
                  <a:lnTo>
                    <a:pt x="541" y="448"/>
                  </a:lnTo>
                  <a:lnTo>
                    <a:pt x="535" y="448"/>
                  </a:lnTo>
                  <a:lnTo>
                    <a:pt x="526" y="450"/>
                  </a:lnTo>
                  <a:lnTo>
                    <a:pt x="521" y="452"/>
                  </a:lnTo>
                  <a:lnTo>
                    <a:pt x="513" y="455"/>
                  </a:lnTo>
                  <a:lnTo>
                    <a:pt x="508" y="458"/>
                  </a:lnTo>
                  <a:lnTo>
                    <a:pt x="502" y="459"/>
                  </a:lnTo>
                  <a:lnTo>
                    <a:pt x="494" y="464"/>
                  </a:lnTo>
                  <a:lnTo>
                    <a:pt x="487" y="468"/>
                  </a:lnTo>
                  <a:lnTo>
                    <a:pt x="480" y="474"/>
                  </a:lnTo>
                  <a:lnTo>
                    <a:pt x="471" y="480"/>
                  </a:lnTo>
                  <a:lnTo>
                    <a:pt x="464" y="484"/>
                  </a:lnTo>
                  <a:lnTo>
                    <a:pt x="456" y="490"/>
                  </a:lnTo>
                  <a:lnTo>
                    <a:pt x="448" y="496"/>
                  </a:lnTo>
                  <a:lnTo>
                    <a:pt x="440" y="502"/>
                  </a:lnTo>
                  <a:lnTo>
                    <a:pt x="433" y="506"/>
                  </a:lnTo>
                  <a:lnTo>
                    <a:pt x="430" y="507"/>
                  </a:lnTo>
                  <a:lnTo>
                    <a:pt x="427" y="509"/>
                  </a:lnTo>
                  <a:lnTo>
                    <a:pt x="423" y="513"/>
                  </a:lnTo>
                  <a:lnTo>
                    <a:pt x="420" y="515"/>
                  </a:lnTo>
                  <a:lnTo>
                    <a:pt x="417" y="518"/>
                  </a:lnTo>
                  <a:lnTo>
                    <a:pt x="414" y="521"/>
                  </a:lnTo>
                  <a:lnTo>
                    <a:pt x="410" y="522"/>
                  </a:lnTo>
                  <a:lnTo>
                    <a:pt x="405" y="523"/>
                  </a:lnTo>
                  <a:lnTo>
                    <a:pt x="398" y="528"/>
                  </a:lnTo>
                  <a:lnTo>
                    <a:pt x="389" y="531"/>
                  </a:lnTo>
                  <a:lnTo>
                    <a:pt x="378" y="534"/>
                  </a:lnTo>
                  <a:lnTo>
                    <a:pt x="368" y="534"/>
                  </a:lnTo>
                  <a:lnTo>
                    <a:pt x="356" y="534"/>
                  </a:lnTo>
                  <a:lnTo>
                    <a:pt x="344" y="535"/>
                  </a:lnTo>
                  <a:lnTo>
                    <a:pt x="331" y="534"/>
                  </a:lnTo>
                  <a:lnTo>
                    <a:pt x="318" y="534"/>
                  </a:lnTo>
                  <a:lnTo>
                    <a:pt x="292" y="531"/>
                  </a:lnTo>
                  <a:lnTo>
                    <a:pt x="268" y="525"/>
                  </a:lnTo>
                  <a:lnTo>
                    <a:pt x="257" y="522"/>
                  </a:lnTo>
                  <a:lnTo>
                    <a:pt x="246" y="518"/>
                  </a:lnTo>
                  <a:lnTo>
                    <a:pt x="238" y="513"/>
                  </a:lnTo>
                  <a:lnTo>
                    <a:pt x="229" y="509"/>
                  </a:lnTo>
                  <a:lnTo>
                    <a:pt x="226" y="507"/>
                  </a:lnTo>
                  <a:lnTo>
                    <a:pt x="222" y="506"/>
                  </a:lnTo>
                  <a:lnTo>
                    <a:pt x="217" y="502"/>
                  </a:lnTo>
                  <a:lnTo>
                    <a:pt x="214" y="499"/>
                  </a:lnTo>
                  <a:lnTo>
                    <a:pt x="211" y="496"/>
                  </a:lnTo>
                  <a:lnTo>
                    <a:pt x="207" y="493"/>
                  </a:lnTo>
                  <a:lnTo>
                    <a:pt x="206" y="488"/>
                  </a:lnTo>
                  <a:lnTo>
                    <a:pt x="204" y="484"/>
                  </a:lnTo>
                  <a:lnTo>
                    <a:pt x="207" y="472"/>
                  </a:lnTo>
                  <a:lnTo>
                    <a:pt x="211" y="459"/>
                  </a:lnTo>
                  <a:lnTo>
                    <a:pt x="216" y="448"/>
                  </a:lnTo>
                  <a:lnTo>
                    <a:pt x="222" y="436"/>
                  </a:lnTo>
                  <a:lnTo>
                    <a:pt x="229" y="426"/>
                  </a:lnTo>
                  <a:lnTo>
                    <a:pt x="236" y="415"/>
                  </a:lnTo>
                  <a:lnTo>
                    <a:pt x="245" y="407"/>
                  </a:lnTo>
                  <a:lnTo>
                    <a:pt x="255" y="398"/>
                  </a:lnTo>
                  <a:lnTo>
                    <a:pt x="265" y="392"/>
                  </a:lnTo>
                  <a:lnTo>
                    <a:pt x="277" y="386"/>
                  </a:lnTo>
                  <a:lnTo>
                    <a:pt x="287" y="383"/>
                  </a:lnTo>
                  <a:lnTo>
                    <a:pt x="299" y="380"/>
                  </a:lnTo>
                  <a:lnTo>
                    <a:pt x="311" y="380"/>
                  </a:lnTo>
                  <a:lnTo>
                    <a:pt x="324" y="383"/>
                  </a:lnTo>
                  <a:lnTo>
                    <a:pt x="335" y="388"/>
                  </a:lnTo>
                  <a:lnTo>
                    <a:pt x="349" y="395"/>
                  </a:lnTo>
                  <a:close/>
                  <a:moveTo>
                    <a:pt x="122" y="198"/>
                  </a:moveTo>
                  <a:lnTo>
                    <a:pt x="124" y="204"/>
                  </a:lnTo>
                  <a:lnTo>
                    <a:pt x="124" y="210"/>
                  </a:lnTo>
                  <a:lnTo>
                    <a:pt x="124" y="216"/>
                  </a:lnTo>
                  <a:lnTo>
                    <a:pt x="122" y="220"/>
                  </a:lnTo>
                  <a:lnTo>
                    <a:pt x="120" y="224"/>
                  </a:lnTo>
                  <a:lnTo>
                    <a:pt x="118" y="230"/>
                  </a:lnTo>
                  <a:lnTo>
                    <a:pt x="115" y="235"/>
                  </a:lnTo>
                  <a:lnTo>
                    <a:pt x="111" y="237"/>
                  </a:lnTo>
                  <a:lnTo>
                    <a:pt x="104" y="252"/>
                  </a:lnTo>
                  <a:lnTo>
                    <a:pt x="101" y="265"/>
                  </a:lnTo>
                  <a:lnTo>
                    <a:pt x="99" y="281"/>
                  </a:lnTo>
                  <a:lnTo>
                    <a:pt x="99" y="294"/>
                  </a:lnTo>
                  <a:lnTo>
                    <a:pt x="102" y="309"/>
                  </a:lnTo>
                  <a:lnTo>
                    <a:pt x="106" y="322"/>
                  </a:lnTo>
                  <a:lnTo>
                    <a:pt x="112" y="335"/>
                  </a:lnTo>
                  <a:lnTo>
                    <a:pt x="120" y="347"/>
                  </a:lnTo>
                  <a:lnTo>
                    <a:pt x="128" y="357"/>
                  </a:lnTo>
                  <a:lnTo>
                    <a:pt x="139" y="367"/>
                  </a:lnTo>
                  <a:lnTo>
                    <a:pt x="149" y="375"/>
                  </a:lnTo>
                  <a:lnTo>
                    <a:pt x="162" y="382"/>
                  </a:lnTo>
                  <a:lnTo>
                    <a:pt x="175" y="388"/>
                  </a:lnTo>
                  <a:lnTo>
                    <a:pt x="190" y="391"/>
                  </a:lnTo>
                  <a:lnTo>
                    <a:pt x="203" y="394"/>
                  </a:lnTo>
                  <a:lnTo>
                    <a:pt x="219" y="392"/>
                  </a:lnTo>
                  <a:lnTo>
                    <a:pt x="219" y="394"/>
                  </a:lnTo>
                  <a:lnTo>
                    <a:pt x="220" y="395"/>
                  </a:lnTo>
                  <a:lnTo>
                    <a:pt x="220" y="396"/>
                  </a:lnTo>
                  <a:lnTo>
                    <a:pt x="222" y="398"/>
                  </a:lnTo>
                  <a:lnTo>
                    <a:pt x="223" y="398"/>
                  </a:lnTo>
                  <a:lnTo>
                    <a:pt x="223" y="399"/>
                  </a:lnTo>
                  <a:lnTo>
                    <a:pt x="223" y="401"/>
                  </a:lnTo>
                  <a:lnTo>
                    <a:pt x="223" y="402"/>
                  </a:lnTo>
                  <a:lnTo>
                    <a:pt x="219" y="405"/>
                  </a:lnTo>
                  <a:lnTo>
                    <a:pt x="216" y="411"/>
                  </a:lnTo>
                  <a:lnTo>
                    <a:pt x="211" y="415"/>
                  </a:lnTo>
                  <a:lnTo>
                    <a:pt x="209" y="423"/>
                  </a:lnTo>
                  <a:lnTo>
                    <a:pt x="203" y="434"/>
                  </a:lnTo>
                  <a:lnTo>
                    <a:pt x="195" y="446"/>
                  </a:lnTo>
                  <a:lnTo>
                    <a:pt x="192" y="452"/>
                  </a:lnTo>
                  <a:lnTo>
                    <a:pt x="190" y="455"/>
                  </a:lnTo>
                  <a:lnTo>
                    <a:pt x="185" y="459"/>
                  </a:lnTo>
                  <a:lnTo>
                    <a:pt x="181" y="462"/>
                  </a:lnTo>
                  <a:lnTo>
                    <a:pt x="175" y="464"/>
                  </a:lnTo>
                  <a:lnTo>
                    <a:pt x="171" y="464"/>
                  </a:lnTo>
                  <a:lnTo>
                    <a:pt x="165" y="461"/>
                  </a:lnTo>
                  <a:lnTo>
                    <a:pt x="157" y="458"/>
                  </a:lnTo>
                  <a:lnTo>
                    <a:pt x="150" y="455"/>
                  </a:lnTo>
                  <a:lnTo>
                    <a:pt x="143" y="452"/>
                  </a:lnTo>
                  <a:lnTo>
                    <a:pt x="136" y="448"/>
                  </a:lnTo>
                  <a:lnTo>
                    <a:pt x="128" y="443"/>
                  </a:lnTo>
                  <a:lnTo>
                    <a:pt x="121" y="439"/>
                  </a:lnTo>
                  <a:lnTo>
                    <a:pt x="115" y="434"/>
                  </a:lnTo>
                  <a:lnTo>
                    <a:pt x="108" y="430"/>
                  </a:lnTo>
                  <a:lnTo>
                    <a:pt x="99" y="429"/>
                  </a:lnTo>
                  <a:lnTo>
                    <a:pt x="85" y="423"/>
                  </a:lnTo>
                  <a:lnTo>
                    <a:pt x="70" y="418"/>
                  </a:lnTo>
                  <a:lnTo>
                    <a:pt x="58" y="418"/>
                  </a:lnTo>
                  <a:lnTo>
                    <a:pt x="50" y="418"/>
                  </a:lnTo>
                  <a:lnTo>
                    <a:pt x="34" y="423"/>
                  </a:lnTo>
                  <a:lnTo>
                    <a:pt x="23" y="427"/>
                  </a:lnTo>
                  <a:lnTo>
                    <a:pt x="19" y="427"/>
                  </a:lnTo>
                  <a:lnTo>
                    <a:pt x="16" y="426"/>
                  </a:lnTo>
                  <a:lnTo>
                    <a:pt x="13" y="423"/>
                  </a:lnTo>
                  <a:lnTo>
                    <a:pt x="10" y="415"/>
                  </a:lnTo>
                  <a:lnTo>
                    <a:pt x="6" y="392"/>
                  </a:lnTo>
                  <a:lnTo>
                    <a:pt x="0" y="351"/>
                  </a:lnTo>
                  <a:lnTo>
                    <a:pt x="3" y="344"/>
                  </a:lnTo>
                  <a:lnTo>
                    <a:pt x="3" y="335"/>
                  </a:lnTo>
                  <a:lnTo>
                    <a:pt x="4" y="326"/>
                  </a:lnTo>
                  <a:lnTo>
                    <a:pt x="6" y="319"/>
                  </a:lnTo>
                  <a:lnTo>
                    <a:pt x="7" y="310"/>
                  </a:lnTo>
                  <a:lnTo>
                    <a:pt x="9" y="302"/>
                  </a:lnTo>
                  <a:lnTo>
                    <a:pt x="12" y="294"/>
                  </a:lnTo>
                  <a:lnTo>
                    <a:pt x="16" y="289"/>
                  </a:lnTo>
                  <a:lnTo>
                    <a:pt x="16" y="281"/>
                  </a:lnTo>
                  <a:lnTo>
                    <a:pt x="20" y="272"/>
                  </a:lnTo>
                  <a:lnTo>
                    <a:pt x="25" y="264"/>
                  </a:lnTo>
                  <a:lnTo>
                    <a:pt x="32" y="255"/>
                  </a:lnTo>
                  <a:lnTo>
                    <a:pt x="39" y="245"/>
                  </a:lnTo>
                  <a:lnTo>
                    <a:pt x="48" y="236"/>
                  </a:lnTo>
                  <a:lnTo>
                    <a:pt x="57" y="227"/>
                  </a:lnTo>
                  <a:lnTo>
                    <a:pt x="67" y="218"/>
                  </a:lnTo>
                  <a:lnTo>
                    <a:pt x="77" y="211"/>
                  </a:lnTo>
                  <a:lnTo>
                    <a:pt x="86" y="204"/>
                  </a:lnTo>
                  <a:lnTo>
                    <a:pt x="95" y="198"/>
                  </a:lnTo>
                  <a:lnTo>
                    <a:pt x="104" y="194"/>
                  </a:lnTo>
                  <a:lnTo>
                    <a:pt x="111" y="192"/>
                  </a:lnTo>
                  <a:lnTo>
                    <a:pt x="115" y="192"/>
                  </a:lnTo>
                  <a:lnTo>
                    <a:pt x="118" y="192"/>
                  </a:lnTo>
                  <a:lnTo>
                    <a:pt x="120" y="194"/>
                  </a:lnTo>
                  <a:lnTo>
                    <a:pt x="121" y="195"/>
                  </a:lnTo>
                  <a:lnTo>
                    <a:pt x="122" y="198"/>
                  </a:lnTo>
                  <a:close/>
                  <a:moveTo>
                    <a:pt x="79" y="443"/>
                  </a:moveTo>
                  <a:lnTo>
                    <a:pt x="87" y="445"/>
                  </a:lnTo>
                  <a:lnTo>
                    <a:pt x="96" y="448"/>
                  </a:lnTo>
                  <a:lnTo>
                    <a:pt x="104" y="452"/>
                  </a:lnTo>
                  <a:lnTo>
                    <a:pt x="112" y="455"/>
                  </a:lnTo>
                  <a:lnTo>
                    <a:pt x="121" y="459"/>
                  </a:lnTo>
                  <a:lnTo>
                    <a:pt x="130" y="464"/>
                  </a:lnTo>
                  <a:lnTo>
                    <a:pt x="139" y="467"/>
                  </a:lnTo>
                  <a:lnTo>
                    <a:pt x="147" y="471"/>
                  </a:lnTo>
                  <a:lnTo>
                    <a:pt x="155" y="474"/>
                  </a:lnTo>
                  <a:lnTo>
                    <a:pt x="162" y="475"/>
                  </a:lnTo>
                  <a:lnTo>
                    <a:pt x="168" y="477"/>
                  </a:lnTo>
                  <a:lnTo>
                    <a:pt x="174" y="478"/>
                  </a:lnTo>
                  <a:lnTo>
                    <a:pt x="178" y="481"/>
                  </a:lnTo>
                  <a:lnTo>
                    <a:pt x="182" y="487"/>
                  </a:lnTo>
                  <a:lnTo>
                    <a:pt x="187" y="494"/>
                  </a:lnTo>
                  <a:lnTo>
                    <a:pt x="191" y="506"/>
                  </a:lnTo>
                  <a:lnTo>
                    <a:pt x="198" y="513"/>
                  </a:lnTo>
                  <a:lnTo>
                    <a:pt x="207" y="522"/>
                  </a:lnTo>
                  <a:lnTo>
                    <a:pt x="219" y="528"/>
                  </a:lnTo>
                  <a:lnTo>
                    <a:pt x="229" y="534"/>
                  </a:lnTo>
                  <a:lnTo>
                    <a:pt x="241" y="538"/>
                  </a:lnTo>
                  <a:lnTo>
                    <a:pt x="252" y="542"/>
                  </a:lnTo>
                  <a:lnTo>
                    <a:pt x="263" y="545"/>
                  </a:lnTo>
                  <a:lnTo>
                    <a:pt x="273" y="547"/>
                  </a:lnTo>
                  <a:lnTo>
                    <a:pt x="284" y="550"/>
                  </a:lnTo>
                  <a:lnTo>
                    <a:pt x="295" y="553"/>
                  </a:lnTo>
                  <a:lnTo>
                    <a:pt x="306" y="554"/>
                  </a:lnTo>
                  <a:lnTo>
                    <a:pt x="319" y="554"/>
                  </a:lnTo>
                  <a:lnTo>
                    <a:pt x="331" y="554"/>
                  </a:lnTo>
                  <a:lnTo>
                    <a:pt x="343" y="553"/>
                  </a:lnTo>
                  <a:lnTo>
                    <a:pt x="353" y="551"/>
                  </a:lnTo>
                  <a:lnTo>
                    <a:pt x="365" y="551"/>
                  </a:lnTo>
                  <a:lnTo>
                    <a:pt x="366" y="551"/>
                  </a:lnTo>
                  <a:lnTo>
                    <a:pt x="368" y="551"/>
                  </a:lnTo>
                  <a:lnTo>
                    <a:pt x="369" y="551"/>
                  </a:lnTo>
                  <a:lnTo>
                    <a:pt x="372" y="551"/>
                  </a:lnTo>
                  <a:lnTo>
                    <a:pt x="373" y="551"/>
                  </a:lnTo>
                  <a:lnTo>
                    <a:pt x="373" y="553"/>
                  </a:lnTo>
                  <a:lnTo>
                    <a:pt x="375" y="554"/>
                  </a:lnTo>
                  <a:lnTo>
                    <a:pt x="373" y="558"/>
                  </a:lnTo>
                  <a:lnTo>
                    <a:pt x="372" y="563"/>
                  </a:lnTo>
                  <a:lnTo>
                    <a:pt x="369" y="566"/>
                  </a:lnTo>
                  <a:lnTo>
                    <a:pt x="368" y="570"/>
                  </a:lnTo>
                  <a:lnTo>
                    <a:pt x="365" y="573"/>
                  </a:lnTo>
                  <a:lnTo>
                    <a:pt x="363" y="577"/>
                  </a:lnTo>
                  <a:lnTo>
                    <a:pt x="360" y="582"/>
                  </a:lnTo>
                  <a:lnTo>
                    <a:pt x="360" y="586"/>
                  </a:lnTo>
                  <a:lnTo>
                    <a:pt x="360" y="591"/>
                  </a:lnTo>
                  <a:lnTo>
                    <a:pt x="360" y="595"/>
                  </a:lnTo>
                  <a:lnTo>
                    <a:pt x="360" y="598"/>
                  </a:lnTo>
                  <a:lnTo>
                    <a:pt x="362" y="602"/>
                  </a:lnTo>
                  <a:lnTo>
                    <a:pt x="365" y="605"/>
                  </a:lnTo>
                  <a:lnTo>
                    <a:pt x="365" y="610"/>
                  </a:lnTo>
                  <a:lnTo>
                    <a:pt x="366" y="612"/>
                  </a:lnTo>
                  <a:lnTo>
                    <a:pt x="368" y="617"/>
                  </a:lnTo>
                  <a:lnTo>
                    <a:pt x="363" y="620"/>
                  </a:lnTo>
                  <a:lnTo>
                    <a:pt x="357" y="621"/>
                  </a:lnTo>
                  <a:lnTo>
                    <a:pt x="351" y="623"/>
                  </a:lnTo>
                  <a:lnTo>
                    <a:pt x="346" y="623"/>
                  </a:lnTo>
                  <a:lnTo>
                    <a:pt x="333" y="624"/>
                  </a:lnTo>
                  <a:lnTo>
                    <a:pt x="318" y="624"/>
                  </a:lnTo>
                  <a:lnTo>
                    <a:pt x="303" y="623"/>
                  </a:lnTo>
                  <a:lnTo>
                    <a:pt x="290" y="621"/>
                  </a:lnTo>
                  <a:lnTo>
                    <a:pt x="277" y="620"/>
                  </a:lnTo>
                  <a:lnTo>
                    <a:pt x="268" y="617"/>
                  </a:lnTo>
                  <a:lnTo>
                    <a:pt x="261" y="617"/>
                  </a:lnTo>
                  <a:lnTo>
                    <a:pt x="254" y="617"/>
                  </a:lnTo>
                  <a:lnTo>
                    <a:pt x="248" y="617"/>
                  </a:lnTo>
                  <a:lnTo>
                    <a:pt x="241" y="615"/>
                  </a:lnTo>
                  <a:lnTo>
                    <a:pt x="235" y="614"/>
                  </a:lnTo>
                  <a:lnTo>
                    <a:pt x="227" y="614"/>
                  </a:lnTo>
                  <a:lnTo>
                    <a:pt x="220" y="614"/>
                  </a:lnTo>
                  <a:lnTo>
                    <a:pt x="214" y="614"/>
                  </a:lnTo>
                  <a:lnTo>
                    <a:pt x="207" y="615"/>
                  </a:lnTo>
                  <a:lnTo>
                    <a:pt x="198" y="617"/>
                  </a:lnTo>
                  <a:lnTo>
                    <a:pt x="192" y="620"/>
                  </a:lnTo>
                  <a:lnTo>
                    <a:pt x="187" y="621"/>
                  </a:lnTo>
                  <a:lnTo>
                    <a:pt x="176" y="629"/>
                  </a:lnTo>
                  <a:lnTo>
                    <a:pt x="166" y="634"/>
                  </a:lnTo>
                  <a:lnTo>
                    <a:pt x="162" y="634"/>
                  </a:lnTo>
                  <a:lnTo>
                    <a:pt x="159" y="636"/>
                  </a:lnTo>
                  <a:lnTo>
                    <a:pt x="155" y="636"/>
                  </a:lnTo>
                  <a:lnTo>
                    <a:pt x="150" y="634"/>
                  </a:lnTo>
                  <a:lnTo>
                    <a:pt x="146" y="633"/>
                  </a:lnTo>
                  <a:lnTo>
                    <a:pt x="141" y="629"/>
                  </a:lnTo>
                  <a:lnTo>
                    <a:pt x="137" y="623"/>
                  </a:lnTo>
                  <a:lnTo>
                    <a:pt x="133" y="615"/>
                  </a:lnTo>
                  <a:lnTo>
                    <a:pt x="128" y="604"/>
                  </a:lnTo>
                  <a:lnTo>
                    <a:pt x="122" y="592"/>
                  </a:lnTo>
                  <a:lnTo>
                    <a:pt x="117" y="580"/>
                  </a:lnTo>
                  <a:lnTo>
                    <a:pt x="111" y="570"/>
                  </a:lnTo>
                  <a:lnTo>
                    <a:pt x="106" y="560"/>
                  </a:lnTo>
                  <a:lnTo>
                    <a:pt x="101" y="551"/>
                  </a:lnTo>
                  <a:lnTo>
                    <a:pt x="95" y="542"/>
                  </a:lnTo>
                  <a:lnTo>
                    <a:pt x="89" y="534"/>
                  </a:lnTo>
                  <a:lnTo>
                    <a:pt x="83" y="528"/>
                  </a:lnTo>
                  <a:lnTo>
                    <a:pt x="74" y="522"/>
                  </a:lnTo>
                  <a:lnTo>
                    <a:pt x="67" y="515"/>
                  </a:lnTo>
                  <a:lnTo>
                    <a:pt x="61" y="509"/>
                  </a:lnTo>
                  <a:lnTo>
                    <a:pt x="54" y="502"/>
                  </a:lnTo>
                  <a:lnTo>
                    <a:pt x="48" y="497"/>
                  </a:lnTo>
                  <a:lnTo>
                    <a:pt x="45" y="493"/>
                  </a:lnTo>
                  <a:lnTo>
                    <a:pt x="42" y="490"/>
                  </a:lnTo>
                  <a:lnTo>
                    <a:pt x="41" y="488"/>
                  </a:lnTo>
                  <a:lnTo>
                    <a:pt x="39" y="486"/>
                  </a:lnTo>
                  <a:lnTo>
                    <a:pt x="38" y="483"/>
                  </a:lnTo>
                  <a:lnTo>
                    <a:pt x="36" y="480"/>
                  </a:lnTo>
                  <a:lnTo>
                    <a:pt x="36" y="477"/>
                  </a:lnTo>
                  <a:lnTo>
                    <a:pt x="36" y="474"/>
                  </a:lnTo>
                  <a:lnTo>
                    <a:pt x="36" y="471"/>
                  </a:lnTo>
                  <a:lnTo>
                    <a:pt x="36" y="468"/>
                  </a:lnTo>
                  <a:lnTo>
                    <a:pt x="36" y="465"/>
                  </a:lnTo>
                  <a:lnTo>
                    <a:pt x="36" y="464"/>
                  </a:lnTo>
                  <a:lnTo>
                    <a:pt x="38" y="461"/>
                  </a:lnTo>
                  <a:lnTo>
                    <a:pt x="39" y="459"/>
                  </a:lnTo>
                  <a:lnTo>
                    <a:pt x="41" y="456"/>
                  </a:lnTo>
                  <a:lnTo>
                    <a:pt x="41" y="455"/>
                  </a:lnTo>
                  <a:lnTo>
                    <a:pt x="42" y="452"/>
                  </a:lnTo>
                  <a:lnTo>
                    <a:pt x="45" y="450"/>
                  </a:lnTo>
                  <a:lnTo>
                    <a:pt x="47" y="449"/>
                  </a:lnTo>
                  <a:lnTo>
                    <a:pt x="48" y="448"/>
                  </a:lnTo>
                  <a:lnTo>
                    <a:pt x="50" y="445"/>
                  </a:lnTo>
                  <a:lnTo>
                    <a:pt x="52" y="443"/>
                  </a:lnTo>
                  <a:lnTo>
                    <a:pt x="54" y="443"/>
                  </a:lnTo>
                  <a:lnTo>
                    <a:pt x="57" y="442"/>
                  </a:lnTo>
                  <a:lnTo>
                    <a:pt x="60" y="440"/>
                  </a:lnTo>
                  <a:lnTo>
                    <a:pt x="63" y="440"/>
                  </a:lnTo>
                  <a:lnTo>
                    <a:pt x="79" y="443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59"/>
            <p:cNvSpPr>
              <a:spLocks noEditPoints="1"/>
            </p:cNvSpPr>
            <p:nvPr/>
          </p:nvSpPr>
          <p:spPr bwMode="auto">
            <a:xfrm>
              <a:off x="1821" y="571"/>
              <a:ext cx="386" cy="306"/>
            </a:xfrm>
            <a:custGeom>
              <a:avLst/>
              <a:gdLst>
                <a:gd name="T0" fmla="*/ 157 w 771"/>
                <a:gd name="T1" fmla="*/ 44 h 612"/>
                <a:gd name="T2" fmla="*/ 69 w 771"/>
                <a:gd name="T3" fmla="*/ 70 h 612"/>
                <a:gd name="T4" fmla="*/ 121 w 771"/>
                <a:gd name="T5" fmla="*/ 42 h 612"/>
                <a:gd name="T6" fmla="*/ 90 w 771"/>
                <a:gd name="T7" fmla="*/ 77 h 612"/>
                <a:gd name="T8" fmla="*/ 86 w 771"/>
                <a:gd name="T9" fmla="*/ 113 h 612"/>
                <a:gd name="T10" fmla="*/ 6 w 771"/>
                <a:gd name="T11" fmla="*/ 100 h 612"/>
                <a:gd name="T12" fmla="*/ 38 w 771"/>
                <a:gd name="T13" fmla="*/ 51 h 612"/>
                <a:gd name="T14" fmla="*/ 75 w 771"/>
                <a:gd name="T15" fmla="*/ 36 h 612"/>
                <a:gd name="T16" fmla="*/ 43 w 771"/>
                <a:gd name="T17" fmla="*/ 69 h 612"/>
                <a:gd name="T18" fmla="*/ 133 w 771"/>
                <a:gd name="T19" fmla="*/ 13 h 612"/>
                <a:gd name="T20" fmla="*/ 222 w 771"/>
                <a:gd name="T21" fmla="*/ 11 h 612"/>
                <a:gd name="T22" fmla="*/ 268 w 771"/>
                <a:gd name="T23" fmla="*/ 24 h 612"/>
                <a:gd name="T24" fmla="*/ 190 w 771"/>
                <a:gd name="T25" fmla="*/ 16 h 612"/>
                <a:gd name="T26" fmla="*/ 355 w 771"/>
                <a:gd name="T27" fmla="*/ 66 h 612"/>
                <a:gd name="T28" fmla="*/ 298 w 771"/>
                <a:gd name="T29" fmla="*/ 40 h 612"/>
                <a:gd name="T30" fmla="*/ 247 w 771"/>
                <a:gd name="T31" fmla="*/ 42 h 612"/>
                <a:gd name="T32" fmla="*/ 272 w 771"/>
                <a:gd name="T33" fmla="*/ 64 h 612"/>
                <a:gd name="T34" fmla="*/ 236 w 771"/>
                <a:gd name="T35" fmla="*/ 48 h 612"/>
                <a:gd name="T36" fmla="*/ 264 w 771"/>
                <a:gd name="T37" fmla="*/ 100 h 612"/>
                <a:gd name="T38" fmla="*/ 252 w 771"/>
                <a:gd name="T39" fmla="*/ 138 h 612"/>
                <a:gd name="T40" fmla="*/ 220 w 771"/>
                <a:gd name="T41" fmla="*/ 138 h 612"/>
                <a:gd name="T42" fmla="*/ 264 w 771"/>
                <a:gd name="T43" fmla="*/ 108 h 612"/>
                <a:gd name="T44" fmla="*/ 115 w 771"/>
                <a:gd name="T45" fmla="*/ 130 h 612"/>
                <a:gd name="T46" fmla="*/ 142 w 771"/>
                <a:gd name="T47" fmla="*/ 124 h 612"/>
                <a:gd name="T48" fmla="*/ 169 w 771"/>
                <a:gd name="T49" fmla="*/ 137 h 612"/>
                <a:gd name="T50" fmla="*/ 158 w 771"/>
                <a:gd name="T51" fmla="*/ 175 h 612"/>
                <a:gd name="T52" fmla="*/ 100 w 771"/>
                <a:gd name="T53" fmla="*/ 170 h 612"/>
                <a:gd name="T54" fmla="*/ 62 w 771"/>
                <a:gd name="T55" fmla="*/ 127 h 612"/>
                <a:gd name="T56" fmla="*/ 94 w 771"/>
                <a:gd name="T57" fmla="*/ 142 h 612"/>
                <a:gd name="T58" fmla="*/ 195 w 771"/>
                <a:gd name="T59" fmla="*/ 185 h 612"/>
                <a:gd name="T60" fmla="*/ 206 w 771"/>
                <a:gd name="T61" fmla="*/ 167 h 612"/>
                <a:gd name="T62" fmla="*/ 235 w 771"/>
                <a:gd name="T63" fmla="*/ 175 h 612"/>
                <a:gd name="T64" fmla="*/ 291 w 771"/>
                <a:gd name="T65" fmla="*/ 164 h 612"/>
                <a:gd name="T66" fmla="*/ 298 w 771"/>
                <a:gd name="T67" fmla="*/ 114 h 612"/>
                <a:gd name="T68" fmla="*/ 336 w 771"/>
                <a:gd name="T69" fmla="*/ 82 h 612"/>
                <a:gd name="T70" fmla="*/ 330 w 771"/>
                <a:gd name="T71" fmla="*/ 115 h 612"/>
                <a:gd name="T72" fmla="*/ 347 w 771"/>
                <a:gd name="T73" fmla="*/ 209 h 612"/>
                <a:gd name="T74" fmla="*/ 285 w 771"/>
                <a:gd name="T75" fmla="*/ 266 h 612"/>
                <a:gd name="T76" fmla="*/ 202 w 771"/>
                <a:gd name="T77" fmla="*/ 295 h 612"/>
                <a:gd name="T78" fmla="*/ 195 w 771"/>
                <a:gd name="T79" fmla="*/ 279 h 612"/>
                <a:gd name="T80" fmla="*/ 284 w 771"/>
                <a:gd name="T81" fmla="*/ 233 h 612"/>
                <a:gd name="T82" fmla="*/ 317 w 771"/>
                <a:gd name="T83" fmla="*/ 203 h 612"/>
                <a:gd name="T84" fmla="*/ 333 w 771"/>
                <a:gd name="T85" fmla="*/ 163 h 612"/>
                <a:gd name="T86" fmla="*/ 368 w 771"/>
                <a:gd name="T87" fmla="*/ 136 h 612"/>
                <a:gd name="T88" fmla="*/ 384 w 771"/>
                <a:gd name="T89" fmla="*/ 189 h 612"/>
                <a:gd name="T90" fmla="*/ 225 w 771"/>
                <a:gd name="T91" fmla="*/ 206 h 612"/>
                <a:gd name="T92" fmla="*/ 279 w 771"/>
                <a:gd name="T93" fmla="*/ 187 h 612"/>
                <a:gd name="T94" fmla="*/ 284 w 771"/>
                <a:gd name="T95" fmla="*/ 208 h 612"/>
                <a:gd name="T96" fmla="*/ 201 w 771"/>
                <a:gd name="T97" fmla="*/ 246 h 612"/>
                <a:gd name="T98" fmla="*/ 112 w 771"/>
                <a:gd name="T99" fmla="*/ 245 h 612"/>
                <a:gd name="T100" fmla="*/ 115 w 771"/>
                <a:gd name="T101" fmla="*/ 208 h 612"/>
                <a:gd name="T102" fmla="*/ 168 w 771"/>
                <a:gd name="T103" fmla="*/ 200 h 612"/>
                <a:gd name="T104" fmla="*/ 50 w 771"/>
                <a:gd name="T105" fmla="*/ 205 h 612"/>
                <a:gd name="T106" fmla="*/ 1 w 771"/>
                <a:gd name="T107" fmla="*/ 181 h 612"/>
                <a:gd name="T108" fmla="*/ 34 w 771"/>
                <a:gd name="T109" fmla="*/ 106 h 612"/>
                <a:gd name="T110" fmla="*/ 87 w 771"/>
                <a:gd name="T111" fmla="*/ 197 h 612"/>
                <a:gd name="T112" fmla="*/ 111 w 771"/>
                <a:gd name="T113" fmla="*/ 270 h 612"/>
                <a:gd name="T114" fmla="*/ 166 w 771"/>
                <a:gd name="T115" fmla="*/ 293 h 612"/>
                <a:gd name="T116" fmla="*/ 110 w 771"/>
                <a:gd name="T117" fmla="*/ 295 h 612"/>
                <a:gd name="T118" fmla="*/ 69 w 771"/>
                <a:gd name="T119" fmla="*/ 305 h 612"/>
                <a:gd name="T120" fmla="*/ 18 w 771"/>
                <a:gd name="T121" fmla="*/ 235 h 612"/>
                <a:gd name="T122" fmla="*/ 66 w 771"/>
                <a:gd name="T123" fmla="*/ 237 h 6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71"/>
                <a:gd name="T187" fmla="*/ 0 h 612"/>
                <a:gd name="T188" fmla="*/ 771 w 771"/>
                <a:gd name="T189" fmla="*/ 612 h 6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71" h="612">
                  <a:moveTo>
                    <a:pt x="315" y="88"/>
                  </a:moveTo>
                  <a:lnTo>
                    <a:pt x="316" y="88"/>
                  </a:lnTo>
                  <a:lnTo>
                    <a:pt x="319" y="86"/>
                  </a:lnTo>
                  <a:lnTo>
                    <a:pt x="320" y="86"/>
                  </a:lnTo>
                  <a:lnTo>
                    <a:pt x="323" y="85"/>
                  </a:lnTo>
                  <a:lnTo>
                    <a:pt x="325" y="85"/>
                  </a:lnTo>
                  <a:lnTo>
                    <a:pt x="326" y="83"/>
                  </a:lnTo>
                  <a:lnTo>
                    <a:pt x="329" y="83"/>
                  </a:lnTo>
                  <a:lnTo>
                    <a:pt x="331" y="83"/>
                  </a:lnTo>
                  <a:lnTo>
                    <a:pt x="329" y="83"/>
                  </a:lnTo>
                  <a:lnTo>
                    <a:pt x="329" y="85"/>
                  </a:lnTo>
                  <a:lnTo>
                    <a:pt x="329" y="86"/>
                  </a:lnTo>
                  <a:lnTo>
                    <a:pt x="328" y="88"/>
                  </a:lnTo>
                  <a:lnTo>
                    <a:pt x="326" y="88"/>
                  </a:lnTo>
                  <a:lnTo>
                    <a:pt x="325" y="89"/>
                  </a:lnTo>
                  <a:lnTo>
                    <a:pt x="325" y="91"/>
                  </a:lnTo>
                  <a:lnTo>
                    <a:pt x="323" y="92"/>
                  </a:lnTo>
                  <a:lnTo>
                    <a:pt x="322" y="92"/>
                  </a:lnTo>
                  <a:lnTo>
                    <a:pt x="320" y="92"/>
                  </a:lnTo>
                  <a:lnTo>
                    <a:pt x="319" y="92"/>
                  </a:lnTo>
                  <a:lnTo>
                    <a:pt x="318" y="94"/>
                  </a:lnTo>
                  <a:lnTo>
                    <a:pt x="316" y="94"/>
                  </a:lnTo>
                  <a:lnTo>
                    <a:pt x="315" y="95"/>
                  </a:lnTo>
                  <a:lnTo>
                    <a:pt x="313" y="95"/>
                  </a:lnTo>
                  <a:lnTo>
                    <a:pt x="312" y="95"/>
                  </a:lnTo>
                  <a:lnTo>
                    <a:pt x="312" y="97"/>
                  </a:lnTo>
                  <a:lnTo>
                    <a:pt x="310" y="97"/>
                  </a:lnTo>
                  <a:lnTo>
                    <a:pt x="309" y="97"/>
                  </a:lnTo>
                  <a:lnTo>
                    <a:pt x="309" y="95"/>
                  </a:lnTo>
                  <a:lnTo>
                    <a:pt x="303" y="92"/>
                  </a:lnTo>
                  <a:lnTo>
                    <a:pt x="304" y="91"/>
                  </a:lnTo>
                  <a:lnTo>
                    <a:pt x="307" y="89"/>
                  </a:lnTo>
                  <a:lnTo>
                    <a:pt x="309" y="89"/>
                  </a:lnTo>
                  <a:lnTo>
                    <a:pt x="310" y="88"/>
                  </a:lnTo>
                  <a:lnTo>
                    <a:pt x="312" y="88"/>
                  </a:lnTo>
                  <a:lnTo>
                    <a:pt x="313" y="88"/>
                  </a:lnTo>
                  <a:lnTo>
                    <a:pt x="315" y="88"/>
                  </a:lnTo>
                  <a:close/>
                  <a:moveTo>
                    <a:pt x="153" y="207"/>
                  </a:moveTo>
                  <a:lnTo>
                    <a:pt x="151" y="206"/>
                  </a:lnTo>
                  <a:lnTo>
                    <a:pt x="150" y="205"/>
                  </a:lnTo>
                  <a:lnTo>
                    <a:pt x="148" y="202"/>
                  </a:lnTo>
                  <a:lnTo>
                    <a:pt x="147" y="200"/>
                  </a:lnTo>
                  <a:lnTo>
                    <a:pt x="145" y="197"/>
                  </a:lnTo>
                  <a:lnTo>
                    <a:pt x="145" y="196"/>
                  </a:lnTo>
                  <a:lnTo>
                    <a:pt x="142" y="193"/>
                  </a:lnTo>
                  <a:lnTo>
                    <a:pt x="142" y="191"/>
                  </a:lnTo>
                  <a:lnTo>
                    <a:pt x="141" y="188"/>
                  </a:lnTo>
                  <a:lnTo>
                    <a:pt x="140" y="186"/>
                  </a:lnTo>
                  <a:lnTo>
                    <a:pt x="138" y="183"/>
                  </a:lnTo>
                  <a:lnTo>
                    <a:pt x="138" y="181"/>
                  </a:lnTo>
                  <a:lnTo>
                    <a:pt x="137" y="178"/>
                  </a:lnTo>
                  <a:lnTo>
                    <a:pt x="137" y="175"/>
                  </a:lnTo>
                  <a:lnTo>
                    <a:pt x="135" y="174"/>
                  </a:lnTo>
                  <a:lnTo>
                    <a:pt x="135" y="172"/>
                  </a:lnTo>
                  <a:lnTo>
                    <a:pt x="135" y="171"/>
                  </a:lnTo>
                  <a:lnTo>
                    <a:pt x="134" y="170"/>
                  </a:lnTo>
                  <a:lnTo>
                    <a:pt x="134" y="167"/>
                  </a:lnTo>
                  <a:lnTo>
                    <a:pt x="134" y="165"/>
                  </a:lnTo>
                  <a:lnTo>
                    <a:pt x="134" y="162"/>
                  </a:lnTo>
                  <a:lnTo>
                    <a:pt x="134" y="159"/>
                  </a:lnTo>
                  <a:lnTo>
                    <a:pt x="134" y="158"/>
                  </a:lnTo>
                  <a:lnTo>
                    <a:pt x="134" y="156"/>
                  </a:lnTo>
                  <a:lnTo>
                    <a:pt x="134" y="155"/>
                  </a:lnTo>
                  <a:lnTo>
                    <a:pt x="134" y="153"/>
                  </a:lnTo>
                  <a:lnTo>
                    <a:pt x="134" y="152"/>
                  </a:lnTo>
                  <a:lnTo>
                    <a:pt x="135" y="146"/>
                  </a:lnTo>
                  <a:lnTo>
                    <a:pt x="137" y="143"/>
                  </a:lnTo>
                  <a:lnTo>
                    <a:pt x="138" y="142"/>
                  </a:lnTo>
                  <a:lnTo>
                    <a:pt x="138" y="140"/>
                  </a:lnTo>
                  <a:lnTo>
                    <a:pt x="138" y="139"/>
                  </a:lnTo>
                  <a:lnTo>
                    <a:pt x="140" y="137"/>
                  </a:lnTo>
                  <a:lnTo>
                    <a:pt x="141" y="136"/>
                  </a:lnTo>
                  <a:lnTo>
                    <a:pt x="142" y="135"/>
                  </a:lnTo>
                  <a:lnTo>
                    <a:pt x="142" y="133"/>
                  </a:lnTo>
                  <a:lnTo>
                    <a:pt x="147" y="130"/>
                  </a:lnTo>
                  <a:lnTo>
                    <a:pt x="150" y="129"/>
                  </a:lnTo>
                  <a:lnTo>
                    <a:pt x="153" y="126"/>
                  </a:lnTo>
                  <a:lnTo>
                    <a:pt x="156" y="126"/>
                  </a:lnTo>
                  <a:lnTo>
                    <a:pt x="160" y="123"/>
                  </a:lnTo>
                  <a:lnTo>
                    <a:pt x="163" y="121"/>
                  </a:lnTo>
                  <a:lnTo>
                    <a:pt x="167" y="120"/>
                  </a:lnTo>
                  <a:lnTo>
                    <a:pt x="172" y="117"/>
                  </a:lnTo>
                  <a:lnTo>
                    <a:pt x="175" y="117"/>
                  </a:lnTo>
                  <a:lnTo>
                    <a:pt x="179" y="114"/>
                  </a:lnTo>
                  <a:lnTo>
                    <a:pt x="182" y="113"/>
                  </a:lnTo>
                  <a:lnTo>
                    <a:pt x="185" y="111"/>
                  </a:lnTo>
                  <a:lnTo>
                    <a:pt x="188" y="108"/>
                  </a:lnTo>
                  <a:lnTo>
                    <a:pt x="192" y="107"/>
                  </a:lnTo>
                  <a:lnTo>
                    <a:pt x="195" y="104"/>
                  </a:lnTo>
                  <a:lnTo>
                    <a:pt x="198" y="102"/>
                  </a:lnTo>
                  <a:lnTo>
                    <a:pt x="202" y="99"/>
                  </a:lnTo>
                  <a:lnTo>
                    <a:pt x="205" y="97"/>
                  </a:lnTo>
                  <a:lnTo>
                    <a:pt x="210" y="94"/>
                  </a:lnTo>
                  <a:lnTo>
                    <a:pt x="214" y="91"/>
                  </a:lnTo>
                  <a:lnTo>
                    <a:pt x="217" y="88"/>
                  </a:lnTo>
                  <a:lnTo>
                    <a:pt x="221" y="85"/>
                  </a:lnTo>
                  <a:lnTo>
                    <a:pt x="226" y="83"/>
                  </a:lnTo>
                  <a:lnTo>
                    <a:pt x="230" y="81"/>
                  </a:lnTo>
                  <a:lnTo>
                    <a:pt x="231" y="79"/>
                  </a:lnTo>
                  <a:lnTo>
                    <a:pt x="233" y="79"/>
                  </a:lnTo>
                  <a:lnTo>
                    <a:pt x="234" y="79"/>
                  </a:lnTo>
                  <a:lnTo>
                    <a:pt x="236" y="79"/>
                  </a:lnTo>
                  <a:lnTo>
                    <a:pt x="237" y="79"/>
                  </a:lnTo>
                  <a:lnTo>
                    <a:pt x="237" y="78"/>
                  </a:lnTo>
                  <a:lnTo>
                    <a:pt x="239" y="78"/>
                  </a:lnTo>
                  <a:lnTo>
                    <a:pt x="242" y="79"/>
                  </a:lnTo>
                  <a:lnTo>
                    <a:pt x="243" y="79"/>
                  </a:lnTo>
                  <a:lnTo>
                    <a:pt x="242" y="83"/>
                  </a:lnTo>
                  <a:lnTo>
                    <a:pt x="240" y="85"/>
                  </a:lnTo>
                  <a:lnTo>
                    <a:pt x="239" y="88"/>
                  </a:lnTo>
                  <a:lnTo>
                    <a:pt x="237" y="91"/>
                  </a:lnTo>
                  <a:lnTo>
                    <a:pt x="237" y="92"/>
                  </a:lnTo>
                  <a:lnTo>
                    <a:pt x="237" y="95"/>
                  </a:lnTo>
                  <a:lnTo>
                    <a:pt x="237" y="98"/>
                  </a:lnTo>
                  <a:lnTo>
                    <a:pt x="237" y="101"/>
                  </a:lnTo>
                  <a:lnTo>
                    <a:pt x="237" y="104"/>
                  </a:lnTo>
                  <a:lnTo>
                    <a:pt x="236" y="104"/>
                  </a:lnTo>
                  <a:lnTo>
                    <a:pt x="233" y="104"/>
                  </a:lnTo>
                  <a:lnTo>
                    <a:pt x="231" y="105"/>
                  </a:lnTo>
                  <a:lnTo>
                    <a:pt x="229" y="107"/>
                  </a:lnTo>
                  <a:lnTo>
                    <a:pt x="226" y="108"/>
                  </a:lnTo>
                  <a:lnTo>
                    <a:pt x="224" y="108"/>
                  </a:lnTo>
                  <a:lnTo>
                    <a:pt x="221" y="108"/>
                  </a:lnTo>
                  <a:lnTo>
                    <a:pt x="221" y="110"/>
                  </a:lnTo>
                  <a:lnTo>
                    <a:pt x="218" y="111"/>
                  </a:lnTo>
                  <a:lnTo>
                    <a:pt x="217" y="111"/>
                  </a:lnTo>
                  <a:lnTo>
                    <a:pt x="215" y="113"/>
                  </a:lnTo>
                  <a:lnTo>
                    <a:pt x="212" y="113"/>
                  </a:lnTo>
                  <a:lnTo>
                    <a:pt x="211" y="113"/>
                  </a:lnTo>
                  <a:lnTo>
                    <a:pt x="210" y="113"/>
                  </a:lnTo>
                  <a:lnTo>
                    <a:pt x="208" y="114"/>
                  </a:lnTo>
                  <a:lnTo>
                    <a:pt x="201" y="121"/>
                  </a:lnTo>
                  <a:lnTo>
                    <a:pt x="198" y="121"/>
                  </a:lnTo>
                  <a:lnTo>
                    <a:pt x="196" y="124"/>
                  </a:lnTo>
                  <a:lnTo>
                    <a:pt x="194" y="126"/>
                  </a:lnTo>
                  <a:lnTo>
                    <a:pt x="192" y="129"/>
                  </a:lnTo>
                  <a:lnTo>
                    <a:pt x="189" y="130"/>
                  </a:lnTo>
                  <a:lnTo>
                    <a:pt x="188" y="133"/>
                  </a:lnTo>
                  <a:lnTo>
                    <a:pt x="186" y="135"/>
                  </a:lnTo>
                  <a:lnTo>
                    <a:pt x="185" y="137"/>
                  </a:lnTo>
                  <a:lnTo>
                    <a:pt x="183" y="142"/>
                  </a:lnTo>
                  <a:lnTo>
                    <a:pt x="182" y="145"/>
                  </a:lnTo>
                  <a:lnTo>
                    <a:pt x="182" y="146"/>
                  </a:lnTo>
                  <a:lnTo>
                    <a:pt x="180" y="149"/>
                  </a:lnTo>
                  <a:lnTo>
                    <a:pt x="180" y="151"/>
                  </a:lnTo>
                  <a:lnTo>
                    <a:pt x="180" y="153"/>
                  </a:lnTo>
                  <a:lnTo>
                    <a:pt x="180" y="155"/>
                  </a:lnTo>
                  <a:lnTo>
                    <a:pt x="182" y="158"/>
                  </a:lnTo>
                  <a:lnTo>
                    <a:pt x="182" y="159"/>
                  </a:lnTo>
                  <a:lnTo>
                    <a:pt x="183" y="162"/>
                  </a:lnTo>
                  <a:lnTo>
                    <a:pt x="183" y="167"/>
                  </a:lnTo>
                  <a:lnTo>
                    <a:pt x="185" y="168"/>
                  </a:lnTo>
                  <a:lnTo>
                    <a:pt x="186" y="171"/>
                  </a:lnTo>
                  <a:lnTo>
                    <a:pt x="188" y="175"/>
                  </a:lnTo>
                  <a:lnTo>
                    <a:pt x="189" y="177"/>
                  </a:lnTo>
                  <a:lnTo>
                    <a:pt x="192" y="180"/>
                  </a:lnTo>
                  <a:lnTo>
                    <a:pt x="192" y="183"/>
                  </a:lnTo>
                  <a:lnTo>
                    <a:pt x="191" y="184"/>
                  </a:lnTo>
                  <a:lnTo>
                    <a:pt x="188" y="187"/>
                  </a:lnTo>
                  <a:lnTo>
                    <a:pt x="186" y="188"/>
                  </a:lnTo>
                  <a:lnTo>
                    <a:pt x="185" y="191"/>
                  </a:lnTo>
                  <a:lnTo>
                    <a:pt x="183" y="194"/>
                  </a:lnTo>
                  <a:lnTo>
                    <a:pt x="182" y="196"/>
                  </a:lnTo>
                  <a:lnTo>
                    <a:pt x="179" y="199"/>
                  </a:lnTo>
                  <a:lnTo>
                    <a:pt x="179" y="202"/>
                  </a:lnTo>
                  <a:lnTo>
                    <a:pt x="177" y="205"/>
                  </a:lnTo>
                  <a:lnTo>
                    <a:pt x="177" y="206"/>
                  </a:lnTo>
                  <a:lnTo>
                    <a:pt x="176" y="207"/>
                  </a:lnTo>
                  <a:lnTo>
                    <a:pt x="176" y="209"/>
                  </a:lnTo>
                  <a:lnTo>
                    <a:pt x="176" y="212"/>
                  </a:lnTo>
                  <a:lnTo>
                    <a:pt x="176" y="213"/>
                  </a:lnTo>
                  <a:lnTo>
                    <a:pt x="176" y="216"/>
                  </a:lnTo>
                  <a:lnTo>
                    <a:pt x="176" y="218"/>
                  </a:lnTo>
                  <a:lnTo>
                    <a:pt x="176" y="219"/>
                  </a:lnTo>
                  <a:lnTo>
                    <a:pt x="176" y="221"/>
                  </a:lnTo>
                  <a:lnTo>
                    <a:pt x="176" y="224"/>
                  </a:lnTo>
                  <a:lnTo>
                    <a:pt x="176" y="225"/>
                  </a:lnTo>
                  <a:lnTo>
                    <a:pt x="177" y="226"/>
                  </a:lnTo>
                  <a:lnTo>
                    <a:pt x="177" y="229"/>
                  </a:lnTo>
                  <a:lnTo>
                    <a:pt x="175" y="228"/>
                  </a:lnTo>
                  <a:lnTo>
                    <a:pt x="175" y="226"/>
                  </a:lnTo>
                  <a:lnTo>
                    <a:pt x="172" y="225"/>
                  </a:lnTo>
                  <a:lnTo>
                    <a:pt x="169" y="224"/>
                  </a:lnTo>
                  <a:lnTo>
                    <a:pt x="167" y="222"/>
                  </a:lnTo>
                  <a:lnTo>
                    <a:pt x="166" y="221"/>
                  </a:lnTo>
                  <a:lnTo>
                    <a:pt x="164" y="221"/>
                  </a:lnTo>
                  <a:lnTo>
                    <a:pt x="163" y="219"/>
                  </a:lnTo>
                  <a:lnTo>
                    <a:pt x="161" y="216"/>
                  </a:lnTo>
                  <a:lnTo>
                    <a:pt x="159" y="216"/>
                  </a:lnTo>
                  <a:lnTo>
                    <a:pt x="159" y="215"/>
                  </a:lnTo>
                  <a:lnTo>
                    <a:pt x="157" y="212"/>
                  </a:lnTo>
                  <a:lnTo>
                    <a:pt x="154" y="212"/>
                  </a:lnTo>
                  <a:lnTo>
                    <a:pt x="154" y="209"/>
                  </a:lnTo>
                  <a:lnTo>
                    <a:pt x="153" y="207"/>
                  </a:lnTo>
                  <a:close/>
                  <a:moveTo>
                    <a:pt x="77" y="152"/>
                  </a:moveTo>
                  <a:lnTo>
                    <a:pt x="75" y="153"/>
                  </a:lnTo>
                  <a:lnTo>
                    <a:pt x="71" y="155"/>
                  </a:lnTo>
                  <a:lnTo>
                    <a:pt x="70" y="155"/>
                  </a:lnTo>
                  <a:lnTo>
                    <a:pt x="68" y="156"/>
                  </a:lnTo>
                  <a:lnTo>
                    <a:pt x="65" y="158"/>
                  </a:lnTo>
                  <a:lnTo>
                    <a:pt x="64" y="158"/>
                  </a:lnTo>
                  <a:lnTo>
                    <a:pt x="61" y="159"/>
                  </a:lnTo>
                  <a:lnTo>
                    <a:pt x="59" y="161"/>
                  </a:lnTo>
                  <a:lnTo>
                    <a:pt x="55" y="162"/>
                  </a:lnTo>
                  <a:lnTo>
                    <a:pt x="51" y="165"/>
                  </a:lnTo>
                  <a:lnTo>
                    <a:pt x="46" y="167"/>
                  </a:lnTo>
                  <a:lnTo>
                    <a:pt x="42" y="170"/>
                  </a:lnTo>
                  <a:lnTo>
                    <a:pt x="39" y="171"/>
                  </a:lnTo>
                  <a:lnTo>
                    <a:pt x="35" y="174"/>
                  </a:lnTo>
                  <a:lnTo>
                    <a:pt x="30" y="175"/>
                  </a:lnTo>
                  <a:lnTo>
                    <a:pt x="26" y="180"/>
                  </a:lnTo>
                  <a:lnTo>
                    <a:pt x="24" y="181"/>
                  </a:lnTo>
                  <a:lnTo>
                    <a:pt x="21" y="183"/>
                  </a:lnTo>
                  <a:lnTo>
                    <a:pt x="21" y="186"/>
                  </a:lnTo>
                  <a:lnTo>
                    <a:pt x="19" y="187"/>
                  </a:lnTo>
                  <a:lnTo>
                    <a:pt x="17" y="190"/>
                  </a:lnTo>
                  <a:lnTo>
                    <a:pt x="16" y="191"/>
                  </a:lnTo>
                  <a:lnTo>
                    <a:pt x="14" y="194"/>
                  </a:lnTo>
                  <a:lnTo>
                    <a:pt x="13" y="196"/>
                  </a:lnTo>
                  <a:lnTo>
                    <a:pt x="11" y="197"/>
                  </a:lnTo>
                  <a:lnTo>
                    <a:pt x="11" y="199"/>
                  </a:lnTo>
                  <a:lnTo>
                    <a:pt x="10" y="200"/>
                  </a:lnTo>
                  <a:lnTo>
                    <a:pt x="8" y="202"/>
                  </a:lnTo>
                  <a:lnTo>
                    <a:pt x="8" y="203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9"/>
                  </a:lnTo>
                  <a:lnTo>
                    <a:pt x="7" y="196"/>
                  </a:lnTo>
                  <a:lnTo>
                    <a:pt x="8" y="193"/>
                  </a:lnTo>
                  <a:lnTo>
                    <a:pt x="8" y="191"/>
                  </a:lnTo>
                  <a:lnTo>
                    <a:pt x="10" y="187"/>
                  </a:lnTo>
                  <a:lnTo>
                    <a:pt x="10" y="186"/>
                  </a:lnTo>
                  <a:lnTo>
                    <a:pt x="10" y="183"/>
                  </a:lnTo>
                  <a:lnTo>
                    <a:pt x="11" y="180"/>
                  </a:lnTo>
                  <a:lnTo>
                    <a:pt x="11" y="177"/>
                  </a:lnTo>
                  <a:lnTo>
                    <a:pt x="13" y="174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6" y="165"/>
                  </a:lnTo>
                  <a:lnTo>
                    <a:pt x="17" y="162"/>
                  </a:lnTo>
                  <a:lnTo>
                    <a:pt x="17" y="159"/>
                  </a:lnTo>
                  <a:lnTo>
                    <a:pt x="19" y="155"/>
                  </a:lnTo>
                  <a:lnTo>
                    <a:pt x="21" y="151"/>
                  </a:lnTo>
                  <a:lnTo>
                    <a:pt x="24" y="145"/>
                  </a:lnTo>
                  <a:lnTo>
                    <a:pt x="27" y="139"/>
                  </a:lnTo>
                  <a:lnTo>
                    <a:pt x="30" y="135"/>
                  </a:lnTo>
                  <a:lnTo>
                    <a:pt x="35" y="130"/>
                  </a:lnTo>
                  <a:lnTo>
                    <a:pt x="39" y="126"/>
                  </a:lnTo>
                  <a:lnTo>
                    <a:pt x="43" y="121"/>
                  </a:lnTo>
                  <a:lnTo>
                    <a:pt x="48" y="118"/>
                  </a:lnTo>
                  <a:lnTo>
                    <a:pt x="51" y="117"/>
                  </a:lnTo>
                  <a:lnTo>
                    <a:pt x="55" y="114"/>
                  </a:lnTo>
                  <a:lnTo>
                    <a:pt x="58" y="113"/>
                  </a:lnTo>
                  <a:lnTo>
                    <a:pt x="62" y="110"/>
                  </a:lnTo>
                  <a:lnTo>
                    <a:pt x="65" y="108"/>
                  </a:lnTo>
                  <a:lnTo>
                    <a:pt x="68" y="105"/>
                  </a:lnTo>
                  <a:lnTo>
                    <a:pt x="72" y="104"/>
                  </a:lnTo>
                  <a:lnTo>
                    <a:pt x="75" y="102"/>
                  </a:lnTo>
                  <a:lnTo>
                    <a:pt x="81" y="101"/>
                  </a:lnTo>
                  <a:lnTo>
                    <a:pt x="89" y="92"/>
                  </a:lnTo>
                  <a:lnTo>
                    <a:pt x="93" y="91"/>
                  </a:lnTo>
                  <a:lnTo>
                    <a:pt x="96" y="88"/>
                  </a:lnTo>
                  <a:lnTo>
                    <a:pt x="99" y="85"/>
                  </a:lnTo>
                  <a:lnTo>
                    <a:pt x="103" y="82"/>
                  </a:lnTo>
                  <a:lnTo>
                    <a:pt x="106" y="79"/>
                  </a:lnTo>
                  <a:lnTo>
                    <a:pt x="109" y="78"/>
                  </a:lnTo>
                  <a:lnTo>
                    <a:pt x="113" y="76"/>
                  </a:lnTo>
                  <a:lnTo>
                    <a:pt x="118" y="72"/>
                  </a:lnTo>
                  <a:lnTo>
                    <a:pt x="119" y="72"/>
                  </a:lnTo>
                  <a:lnTo>
                    <a:pt x="122" y="70"/>
                  </a:lnTo>
                  <a:lnTo>
                    <a:pt x="122" y="69"/>
                  </a:lnTo>
                  <a:lnTo>
                    <a:pt x="125" y="69"/>
                  </a:lnTo>
                  <a:lnTo>
                    <a:pt x="125" y="67"/>
                  </a:lnTo>
                  <a:lnTo>
                    <a:pt x="126" y="67"/>
                  </a:lnTo>
                  <a:lnTo>
                    <a:pt x="129" y="66"/>
                  </a:lnTo>
                  <a:lnTo>
                    <a:pt x="135" y="63"/>
                  </a:lnTo>
                  <a:lnTo>
                    <a:pt x="142" y="60"/>
                  </a:lnTo>
                  <a:lnTo>
                    <a:pt x="148" y="59"/>
                  </a:lnTo>
                  <a:lnTo>
                    <a:pt x="154" y="56"/>
                  </a:lnTo>
                  <a:lnTo>
                    <a:pt x="163" y="54"/>
                  </a:lnTo>
                  <a:lnTo>
                    <a:pt x="169" y="54"/>
                  </a:lnTo>
                  <a:lnTo>
                    <a:pt x="176" y="53"/>
                  </a:lnTo>
                  <a:lnTo>
                    <a:pt x="183" y="53"/>
                  </a:lnTo>
                  <a:lnTo>
                    <a:pt x="180" y="56"/>
                  </a:lnTo>
                  <a:lnTo>
                    <a:pt x="177" y="59"/>
                  </a:lnTo>
                  <a:lnTo>
                    <a:pt x="175" y="60"/>
                  </a:lnTo>
                  <a:lnTo>
                    <a:pt x="172" y="63"/>
                  </a:lnTo>
                  <a:lnTo>
                    <a:pt x="169" y="63"/>
                  </a:lnTo>
                  <a:lnTo>
                    <a:pt x="166" y="66"/>
                  </a:lnTo>
                  <a:lnTo>
                    <a:pt x="163" y="67"/>
                  </a:lnTo>
                  <a:lnTo>
                    <a:pt x="159" y="69"/>
                  </a:lnTo>
                  <a:lnTo>
                    <a:pt x="157" y="69"/>
                  </a:lnTo>
                  <a:lnTo>
                    <a:pt x="154" y="70"/>
                  </a:lnTo>
                  <a:lnTo>
                    <a:pt x="151" y="72"/>
                  </a:lnTo>
                  <a:lnTo>
                    <a:pt x="150" y="72"/>
                  </a:lnTo>
                  <a:lnTo>
                    <a:pt x="147" y="72"/>
                  </a:lnTo>
                  <a:lnTo>
                    <a:pt x="145" y="72"/>
                  </a:lnTo>
                  <a:lnTo>
                    <a:pt x="142" y="73"/>
                  </a:lnTo>
                  <a:lnTo>
                    <a:pt x="141" y="75"/>
                  </a:lnTo>
                  <a:lnTo>
                    <a:pt x="140" y="75"/>
                  </a:lnTo>
                  <a:lnTo>
                    <a:pt x="138" y="75"/>
                  </a:lnTo>
                  <a:lnTo>
                    <a:pt x="138" y="76"/>
                  </a:lnTo>
                  <a:lnTo>
                    <a:pt x="137" y="76"/>
                  </a:lnTo>
                  <a:lnTo>
                    <a:pt x="134" y="76"/>
                  </a:lnTo>
                  <a:lnTo>
                    <a:pt x="129" y="79"/>
                  </a:lnTo>
                  <a:lnTo>
                    <a:pt x="126" y="81"/>
                  </a:lnTo>
                  <a:lnTo>
                    <a:pt x="124" y="82"/>
                  </a:lnTo>
                  <a:lnTo>
                    <a:pt x="121" y="83"/>
                  </a:lnTo>
                  <a:lnTo>
                    <a:pt x="118" y="86"/>
                  </a:lnTo>
                  <a:lnTo>
                    <a:pt x="113" y="89"/>
                  </a:lnTo>
                  <a:lnTo>
                    <a:pt x="112" y="92"/>
                  </a:lnTo>
                  <a:lnTo>
                    <a:pt x="109" y="94"/>
                  </a:lnTo>
                  <a:lnTo>
                    <a:pt x="107" y="95"/>
                  </a:lnTo>
                  <a:lnTo>
                    <a:pt x="106" y="97"/>
                  </a:lnTo>
                  <a:lnTo>
                    <a:pt x="105" y="98"/>
                  </a:lnTo>
                  <a:lnTo>
                    <a:pt x="105" y="99"/>
                  </a:lnTo>
                  <a:lnTo>
                    <a:pt x="103" y="101"/>
                  </a:lnTo>
                  <a:lnTo>
                    <a:pt x="102" y="101"/>
                  </a:lnTo>
                  <a:lnTo>
                    <a:pt x="100" y="104"/>
                  </a:lnTo>
                  <a:lnTo>
                    <a:pt x="97" y="108"/>
                  </a:lnTo>
                  <a:lnTo>
                    <a:pt x="96" y="110"/>
                  </a:lnTo>
                  <a:lnTo>
                    <a:pt x="94" y="113"/>
                  </a:lnTo>
                  <a:lnTo>
                    <a:pt x="93" y="117"/>
                  </a:lnTo>
                  <a:lnTo>
                    <a:pt x="91" y="120"/>
                  </a:lnTo>
                  <a:lnTo>
                    <a:pt x="90" y="123"/>
                  </a:lnTo>
                  <a:lnTo>
                    <a:pt x="89" y="126"/>
                  </a:lnTo>
                  <a:lnTo>
                    <a:pt x="89" y="129"/>
                  </a:lnTo>
                  <a:lnTo>
                    <a:pt x="87" y="130"/>
                  </a:lnTo>
                  <a:lnTo>
                    <a:pt x="87" y="133"/>
                  </a:lnTo>
                  <a:lnTo>
                    <a:pt x="86" y="135"/>
                  </a:lnTo>
                  <a:lnTo>
                    <a:pt x="86" y="137"/>
                  </a:lnTo>
                  <a:lnTo>
                    <a:pt x="86" y="139"/>
                  </a:lnTo>
                  <a:lnTo>
                    <a:pt x="84" y="142"/>
                  </a:lnTo>
                  <a:lnTo>
                    <a:pt x="84" y="143"/>
                  </a:lnTo>
                  <a:lnTo>
                    <a:pt x="84" y="146"/>
                  </a:lnTo>
                  <a:lnTo>
                    <a:pt x="84" y="148"/>
                  </a:lnTo>
                  <a:lnTo>
                    <a:pt x="83" y="149"/>
                  </a:lnTo>
                  <a:lnTo>
                    <a:pt x="81" y="149"/>
                  </a:lnTo>
                  <a:lnTo>
                    <a:pt x="80" y="151"/>
                  </a:lnTo>
                  <a:lnTo>
                    <a:pt x="78" y="151"/>
                  </a:lnTo>
                  <a:lnTo>
                    <a:pt x="77" y="152"/>
                  </a:lnTo>
                  <a:close/>
                  <a:moveTo>
                    <a:pt x="350" y="31"/>
                  </a:moveTo>
                  <a:lnTo>
                    <a:pt x="342" y="32"/>
                  </a:lnTo>
                  <a:lnTo>
                    <a:pt x="335" y="34"/>
                  </a:lnTo>
                  <a:lnTo>
                    <a:pt x="326" y="34"/>
                  </a:lnTo>
                  <a:lnTo>
                    <a:pt x="319" y="34"/>
                  </a:lnTo>
                  <a:lnTo>
                    <a:pt x="312" y="37"/>
                  </a:lnTo>
                  <a:lnTo>
                    <a:pt x="304" y="38"/>
                  </a:lnTo>
                  <a:lnTo>
                    <a:pt x="296" y="40"/>
                  </a:lnTo>
                  <a:lnTo>
                    <a:pt x="290" y="43"/>
                  </a:lnTo>
                  <a:lnTo>
                    <a:pt x="288" y="43"/>
                  </a:lnTo>
                  <a:lnTo>
                    <a:pt x="287" y="43"/>
                  </a:lnTo>
                  <a:lnTo>
                    <a:pt x="285" y="43"/>
                  </a:lnTo>
                  <a:lnTo>
                    <a:pt x="285" y="41"/>
                  </a:lnTo>
                  <a:lnTo>
                    <a:pt x="284" y="41"/>
                  </a:lnTo>
                  <a:lnTo>
                    <a:pt x="280" y="40"/>
                  </a:lnTo>
                  <a:lnTo>
                    <a:pt x="275" y="38"/>
                  </a:lnTo>
                  <a:lnTo>
                    <a:pt x="271" y="38"/>
                  </a:lnTo>
                  <a:lnTo>
                    <a:pt x="266" y="37"/>
                  </a:lnTo>
                  <a:lnTo>
                    <a:pt x="262" y="34"/>
                  </a:lnTo>
                  <a:lnTo>
                    <a:pt x="258" y="34"/>
                  </a:lnTo>
                  <a:lnTo>
                    <a:pt x="255" y="32"/>
                  </a:lnTo>
                  <a:lnTo>
                    <a:pt x="250" y="31"/>
                  </a:lnTo>
                  <a:lnTo>
                    <a:pt x="255" y="29"/>
                  </a:lnTo>
                  <a:lnTo>
                    <a:pt x="258" y="28"/>
                  </a:lnTo>
                  <a:lnTo>
                    <a:pt x="262" y="27"/>
                  </a:lnTo>
                  <a:lnTo>
                    <a:pt x="266" y="25"/>
                  </a:lnTo>
                  <a:lnTo>
                    <a:pt x="271" y="25"/>
                  </a:lnTo>
                  <a:lnTo>
                    <a:pt x="275" y="24"/>
                  </a:lnTo>
                  <a:lnTo>
                    <a:pt x="280" y="22"/>
                  </a:lnTo>
                  <a:lnTo>
                    <a:pt x="283" y="22"/>
                  </a:lnTo>
                  <a:lnTo>
                    <a:pt x="291" y="21"/>
                  </a:lnTo>
                  <a:lnTo>
                    <a:pt x="300" y="19"/>
                  </a:lnTo>
                  <a:lnTo>
                    <a:pt x="309" y="18"/>
                  </a:lnTo>
                  <a:lnTo>
                    <a:pt x="316" y="18"/>
                  </a:lnTo>
                  <a:lnTo>
                    <a:pt x="325" y="16"/>
                  </a:lnTo>
                  <a:lnTo>
                    <a:pt x="334" y="16"/>
                  </a:lnTo>
                  <a:lnTo>
                    <a:pt x="342" y="15"/>
                  </a:lnTo>
                  <a:lnTo>
                    <a:pt x="351" y="15"/>
                  </a:lnTo>
                  <a:lnTo>
                    <a:pt x="354" y="15"/>
                  </a:lnTo>
                  <a:lnTo>
                    <a:pt x="355" y="15"/>
                  </a:lnTo>
                  <a:lnTo>
                    <a:pt x="358" y="15"/>
                  </a:lnTo>
                  <a:lnTo>
                    <a:pt x="361" y="15"/>
                  </a:lnTo>
                  <a:lnTo>
                    <a:pt x="363" y="15"/>
                  </a:lnTo>
                  <a:lnTo>
                    <a:pt x="366" y="15"/>
                  </a:lnTo>
                  <a:lnTo>
                    <a:pt x="367" y="16"/>
                  </a:lnTo>
                  <a:lnTo>
                    <a:pt x="370" y="16"/>
                  </a:lnTo>
                  <a:lnTo>
                    <a:pt x="374" y="16"/>
                  </a:lnTo>
                  <a:lnTo>
                    <a:pt x="382" y="18"/>
                  </a:lnTo>
                  <a:lnTo>
                    <a:pt x="388" y="18"/>
                  </a:lnTo>
                  <a:lnTo>
                    <a:pt x="392" y="18"/>
                  </a:lnTo>
                  <a:lnTo>
                    <a:pt x="398" y="19"/>
                  </a:lnTo>
                  <a:lnTo>
                    <a:pt x="404" y="19"/>
                  </a:lnTo>
                  <a:lnTo>
                    <a:pt x="408" y="19"/>
                  </a:lnTo>
                  <a:lnTo>
                    <a:pt x="414" y="19"/>
                  </a:lnTo>
                  <a:lnTo>
                    <a:pt x="417" y="21"/>
                  </a:lnTo>
                  <a:lnTo>
                    <a:pt x="420" y="21"/>
                  </a:lnTo>
                  <a:lnTo>
                    <a:pt x="424" y="21"/>
                  </a:lnTo>
                  <a:lnTo>
                    <a:pt x="427" y="22"/>
                  </a:lnTo>
                  <a:lnTo>
                    <a:pt x="430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0" y="22"/>
                  </a:lnTo>
                  <a:lnTo>
                    <a:pt x="441" y="22"/>
                  </a:lnTo>
                  <a:lnTo>
                    <a:pt x="443" y="21"/>
                  </a:lnTo>
                  <a:lnTo>
                    <a:pt x="444" y="21"/>
                  </a:lnTo>
                  <a:lnTo>
                    <a:pt x="447" y="21"/>
                  </a:lnTo>
                  <a:lnTo>
                    <a:pt x="449" y="21"/>
                  </a:lnTo>
                  <a:lnTo>
                    <a:pt x="452" y="21"/>
                  </a:lnTo>
                  <a:lnTo>
                    <a:pt x="453" y="21"/>
                  </a:lnTo>
                  <a:lnTo>
                    <a:pt x="455" y="19"/>
                  </a:lnTo>
                  <a:lnTo>
                    <a:pt x="466" y="18"/>
                  </a:lnTo>
                  <a:lnTo>
                    <a:pt x="475" y="16"/>
                  </a:lnTo>
                  <a:lnTo>
                    <a:pt x="485" y="13"/>
                  </a:lnTo>
                  <a:lnTo>
                    <a:pt x="495" y="10"/>
                  </a:lnTo>
                  <a:lnTo>
                    <a:pt x="504" y="9"/>
                  </a:lnTo>
                  <a:lnTo>
                    <a:pt x="514" y="6"/>
                  </a:lnTo>
                  <a:lnTo>
                    <a:pt x="525" y="5"/>
                  </a:lnTo>
                  <a:lnTo>
                    <a:pt x="535" y="2"/>
                  </a:lnTo>
                  <a:lnTo>
                    <a:pt x="536" y="2"/>
                  </a:lnTo>
                  <a:lnTo>
                    <a:pt x="538" y="2"/>
                  </a:lnTo>
                  <a:lnTo>
                    <a:pt x="541" y="0"/>
                  </a:lnTo>
                  <a:lnTo>
                    <a:pt x="544" y="0"/>
                  </a:lnTo>
                  <a:lnTo>
                    <a:pt x="545" y="0"/>
                  </a:lnTo>
                  <a:lnTo>
                    <a:pt x="547" y="0"/>
                  </a:lnTo>
                  <a:lnTo>
                    <a:pt x="549" y="0"/>
                  </a:lnTo>
                  <a:lnTo>
                    <a:pt x="548" y="2"/>
                  </a:lnTo>
                  <a:lnTo>
                    <a:pt x="547" y="5"/>
                  </a:lnTo>
                  <a:lnTo>
                    <a:pt x="545" y="6"/>
                  </a:lnTo>
                  <a:lnTo>
                    <a:pt x="545" y="8"/>
                  </a:lnTo>
                  <a:lnTo>
                    <a:pt x="545" y="9"/>
                  </a:lnTo>
                  <a:lnTo>
                    <a:pt x="544" y="12"/>
                  </a:lnTo>
                  <a:lnTo>
                    <a:pt x="542" y="13"/>
                  </a:lnTo>
                  <a:lnTo>
                    <a:pt x="542" y="15"/>
                  </a:lnTo>
                  <a:lnTo>
                    <a:pt x="541" y="19"/>
                  </a:lnTo>
                  <a:lnTo>
                    <a:pt x="541" y="22"/>
                  </a:lnTo>
                  <a:lnTo>
                    <a:pt x="541" y="25"/>
                  </a:lnTo>
                  <a:lnTo>
                    <a:pt x="541" y="29"/>
                  </a:lnTo>
                  <a:lnTo>
                    <a:pt x="541" y="34"/>
                  </a:lnTo>
                  <a:lnTo>
                    <a:pt x="539" y="37"/>
                  </a:lnTo>
                  <a:lnTo>
                    <a:pt x="539" y="41"/>
                  </a:lnTo>
                  <a:lnTo>
                    <a:pt x="538" y="44"/>
                  </a:lnTo>
                  <a:lnTo>
                    <a:pt x="536" y="45"/>
                  </a:lnTo>
                  <a:lnTo>
                    <a:pt x="536" y="47"/>
                  </a:lnTo>
                  <a:lnTo>
                    <a:pt x="535" y="47"/>
                  </a:lnTo>
                  <a:lnTo>
                    <a:pt x="533" y="47"/>
                  </a:lnTo>
                  <a:lnTo>
                    <a:pt x="529" y="43"/>
                  </a:lnTo>
                  <a:lnTo>
                    <a:pt x="523" y="41"/>
                  </a:lnTo>
                  <a:lnTo>
                    <a:pt x="516" y="38"/>
                  </a:lnTo>
                  <a:lnTo>
                    <a:pt x="510" y="35"/>
                  </a:lnTo>
                  <a:lnTo>
                    <a:pt x="503" y="34"/>
                  </a:lnTo>
                  <a:lnTo>
                    <a:pt x="497" y="34"/>
                  </a:lnTo>
                  <a:lnTo>
                    <a:pt x="490" y="32"/>
                  </a:lnTo>
                  <a:lnTo>
                    <a:pt x="482" y="31"/>
                  </a:lnTo>
                  <a:lnTo>
                    <a:pt x="476" y="31"/>
                  </a:lnTo>
                  <a:lnTo>
                    <a:pt x="469" y="29"/>
                  </a:lnTo>
                  <a:lnTo>
                    <a:pt x="465" y="29"/>
                  </a:lnTo>
                  <a:lnTo>
                    <a:pt x="459" y="31"/>
                  </a:lnTo>
                  <a:lnTo>
                    <a:pt x="453" y="31"/>
                  </a:lnTo>
                  <a:lnTo>
                    <a:pt x="449" y="32"/>
                  </a:lnTo>
                  <a:lnTo>
                    <a:pt x="443" y="32"/>
                  </a:lnTo>
                  <a:lnTo>
                    <a:pt x="437" y="34"/>
                  </a:lnTo>
                  <a:lnTo>
                    <a:pt x="431" y="34"/>
                  </a:lnTo>
                  <a:lnTo>
                    <a:pt x="430" y="35"/>
                  </a:lnTo>
                  <a:lnTo>
                    <a:pt x="428" y="35"/>
                  </a:lnTo>
                  <a:lnTo>
                    <a:pt x="427" y="35"/>
                  </a:lnTo>
                  <a:lnTo>
                    <a:pt x="425" y="37"/>
                  </a:lnTo>
                  <a:lnTo>
                    <a:pt x="424" y="37"/>
                  </a:lnTo>
                  <a:lnTo>
                    <a:pt x="423" y="37"/>
                  </a:lnTo>
                  <a:lnTo>
                    <a:pt x="421" y="37"/>
                  </a:lnTo>
                  <a:lnTo>
                    <a:pt x="420" y="38"/>
                  </a:lnTo>
                  <a:lnTo>
                    <a:pt x="418" y="37"/>
                  </a:lnTo>
                  <a:lnTo>
                    <a:pt x="417" y="37"/>
                  </a:lnTo>
                  <a:lnTo>
                    <a:pt x="415" y="35"/>
                  </a:lnTo>
                  <a:lnTo>
                    <a:pt x="408" y="34"/>
                  </a:lnTo>
                  <a:lnTo>
                    <a:pt x="399" y="32"/>
                  </a:lnTo>
                  <a:lnTo>
                    <a:pt x="393" y="32"/>
                  </a:lnTo>
                  <a:lnTo>
                    <a:pt x="386" y="31"/>
                  </a:lnTo>
                  <a:lnTo>
                    <a:pt x="379" y="31"/>
                  </a:lnTo>
                  <a:lnTo>
                    <a:pt x="371" y="31"/>
                  </a:lnTo>
                  <a:lnTo>
                    <a:pt x="364" y="31"/>
                  </a:lnTo>
                  <a:lnTo>
                    <a:pt x="357" y="31"/>
                  </a:lnTo>
                  <a:lnTo>
                    <a:pt x="350" y="31"/>
                  </a:lnTo>
                  <a:close/>
                  <a:moveTo>
                    <a:pt x="694" y="50"/>
                  </a:moveTo>
                  <a:lnTo>
                    <a:pt x="698" y="48"/>
                  </a:lnTo>
                  <a:lnTo>
                    <a:pt x="698" y="50"/>
                  </a:lnTo>
                  <a:lnTo>
                    <a:pt x="698" y="54"/>
                  </a:lnTo>
                  <a:lnTo>
                    <a:pt x="698" y="57"/>
                  </a:lnTo>
                  <a:lnTo>
                    <a:pt x="698" y="60"/>
                  </a:lnTo>
                  <a:lnTo>
                    <a:pt x="698" y="63"/>
                  </a:lnTo>
                  <a:lnTo>
                    <a:pt x="698" y="67"/>
                  </a:lnTo>
                  <a:lnTo>
                    <a:pt x="698" y="69"/>
                  </a:lnTo>
                  <a:lnTo>
                    <a:pt x="698" y="72"/>
                  </a:lnTo>
                  <a:lnTo>
                    <a:pt x="698" y="76"/>
                  </a:lnTo>
                  <a:lnTo>
                    <a:pt x="700" y="79"/>
                  </a:lnTo>
                  <a:lnTo>
                    <a:pt x="701" y="83"/>
                  </a:lnTo>
                  <a:lnTo>
                    <a:pt x="703" y="86"/>
                  </a:lnTo>
                  <a:lnTo>
                    <a:pt x="703" y="89"/>
                  </a:lnTo>
                  <a:lnTo>
                    <a:pt x="704" y="92"/>
                  </a:lnTo>
                  <a:lnTo>
                    <a:pt x="705" y="97"/>
                  </a:lnTo>
                  <a:lnTo>
                    <a:pt x="707" y="99"/>
                  </a:lnTo>
                  <a:lnTo>
                    <a:pt x="707" y="102"/>
                  </a:lnTo>
                  <a:lnTo>
                    <a:pt x="708" y="105"/>
                  </a:lnTo>
                  <a:lnTo>
                    <a:pt x="710" y="108"/>
                  </a:lnTo>
                  <a:lnTo>
                    <a:pt x="710" y="113"/>
                  </a:lnTo>
                  <a:lnTo>
                    <a:pt x="711" y="116"/>
                  </a:lnTo>
                  <a:lnTo>
                    <a:pt x="711" y="118"/>
                  </a:lnTo>
                  <a:lnTo>
                    <a:pt x="713" y="121"/>
                  </a:lnTo>
                  <a:lnTo>
                    <a:pt x="714" y="126"/>
                  </a:lnTo>
                  <a:lnTo>
                    <a:pt x="714" y="127"/>
                  </a:lnTo>
                  <a:lnTo>
                    <a:pt x="714" y="129"/>
                  </a:lnTo>
                  <a:lnTo>
                    <a:pt x="713" y="130"/>
                  </a:lnTo>
                  <a:lnTo>
                    <a:pt x="713" y="132"/>
                  </a:lnTo>
                  <a:lnTo>
                    <a:pt x="713" y="133"/>
                  </a:lnTo>
                  <a:lnTo>
                    <a:pt x="711" y="133"/>
                  </a:lnTo>
                  <a:lnTo>
                    <a:pt x="710" y="132"/>
                  </a:lnTo>
                  <a:lnTo>
                    <a:pt x="708" y="132"/>
                  </a:lnTo>
                  <a:lnTo>
                    <a:pt x="707" y="130"/>
                  </a:lnTo>
                  <a:lnTo>
                    <a:pt x="705" y="130"/>
                  </a:lnTo>
                  <a:lnTo>
                    <a:pt x="704" y="129"/>
                  </a:lnTo>
                  <a:lnTo>
                    <a:pt x="703" y="129"/>
                  </a:lnTo>
                  <a:lnTo>
                    <a:pt x="700" y="129"/>
                  </a:lnTo>
                  <a:lnTo>
                    <a:pt x="698" y="129"/>
                  </a:lnTo>
                  <a:lnTo>
                    <a:pt x="695" y="127"/>
                  </a:lnTo>
                  <a:lnTo>
                    <a:pt x="694" y="127"/>
                  </a:lnTo>
                  <a:lnTo>
                    <a:pt x="691" y="126"/>
                  </a:lnTo>
                  <a:lnTo>
                    <a:pt x="689" y="126"/>
                  </a:lnTo>
                  <a:lnTo>
                    <a:pt x="687" y="126"/>
                  </a:lnTo>
                  <a:lnTo>
                    <a:pt x="681" y="126"/>
                  </a:lnTo>
                  <a:lnTo>
                    <a:pt x="673" y="126"/>
                  </a:lnTo>
                  <a:lnTo>
                    <a:pt x="668" y="124"/>
                  </a:lnTo>
                  <a:lnTo>
                    <a:pt x="660" y="124"/>
                  </a:lnTo>
                  <a:lnTo>
                    <a:pt x="653" y="123"/>
                  </a:lnTo>
                  <a:lnTo>
                    <a:pt x="647" y="123"/>
                  </a:lnTo>
                  <a:lnTo>
                    <a:pt x="640" y="123"/>
                  </a:lnTo>
                  <a:lnTo>
                    <a:pt x="633" y="124"/>
                  </a:lnTo>
                  <a:lnTo>
                    <a:pt x="631" y="124"/>
                  </a:lnTo>
                  <a:lnTo>
                    <a:pt x="628" y="124"/>
                  </a:lnTo>
                  <a:lnTo>
                    <a:pt x="627" y="124"/>
                  </a:lnTo>
                  <a:lnTo>
                    <a:pt x="624" y="126"/>
                  </a:lnTo>
                  <a:lnTo>
                    <a:pt x="621" y="126"/>
                  </a:lnTo>
                  <a:lnTo>
                    <a:pt x="619" y="126"/>
                  </a:lnTo>
                  <a:lnTo>
                    <a:pt x="617" y="126"/>
                  </a:lnTo>
                  <a:lnTo>
                    <a:pt x="614" y="126"/>
                  </a:lnTo>
                  <a:lnTo>
                    <a:pt x="615" y="120"/>
                  </a:lnTo>
                  <a:lnTo>
                    <a:pt x="614" y="114"/>
                  </a:lnTo>
                  <a:lnTo>
                    <a:pt x="612" y="108"/>
                  </a:lnTo>
                  <a:lnTo>
                    <a:pt x="611" y="101"/>
                  </a:lnTo>
                  <a:lnTo>
                    <a:pt x="606" y="97"/>
                  </a:lnTo>
                  <a:lnTo>
                    <a:pt x="603" y="91"/>
                  </a:lnTo>
                  <a:lnTo>
                    <a:pt x="600" y="85"/>
                  </a:lnTo>
                  <a:lnTo>
                    <a:pt x="596" y="81"/>
                  </a:lnTo>
                  <a:lnTo>
                    <a:pt x="595" y="79"/>
                  </a:lnTo>
                  <a:lnTo>
                    <a:pt x="595" y="78"/>
                  </a:lnTo>
                  <a:lnTo>
                    <a:pt x="593" y="76"/>
                  </a:lnTo>
                  <a:lnTo>
                    <a:pt x="592" y="76"/>
                  </a:lnTo>
                  <a:lnTo>
                    <a:pt x="590" y="75"/>
                  </a:lnTo>
                  <a:lnTo>
                    <a:pt x="589" y="73"/>
                  </a:lnTo>
                  <a:lnTo>
                    <a:pt x="587" y="72"/>
                  </a:lnTo>
                  <a:lnTo>
                    <a:pt x="586" y="70"/>
                  </a:lnTo>
                  <a:lnTo>
                    <a:pt x="589" y="69"/>
                  </a:lnTo>
                  <a:lnTo>
                    <a:pt x="592" y="67"/>
                  </a:lnTo>
                  <a:lnTo>
                    <a:pt x="595" y="67"/>
                  </a:lnTo>
                  <a:lnTo>
                    <a:pt x="599" y="66"/>
                  </a:lnTo>
                  <a:lnTo>
                    <a:pt x="602" y="66"/>
                  </a:lnTo>
                  <a:lnTo>
                    <a:pt x="605" y="64"/>
                  </a:lnTo>
                  <a:lnTo>
                    <a:pt x="608" y="64"/>
                  </a:lnTo>
                  <a:lnTo>
                    <a:pt x="611" y="64"/>
                  </a:lnTo>
                  <a:lnTo>
                    <a:pt x="619" y="63"/>
                  </a:lnTo>
                  <a:lnTo>
                    <a:pt x="625" y="63"/>
                  </a:lnTo>
                  <a:lnTo>
                    <a:pt x="633" y="63"/>
                  </a:lnTo>
                  <a:lnTo>
                    <a:pt x="640" y="62"/>
                  </a:lnTo>
                  <a:lnTo>
                    <a:pt x="649" y="62"/>
                  </a:lnTo>
                  <a:lnTo>
                    <a:pt x="654" y="60"/>
                  </a:lnTo>
                  <a:lnTo>
                    <a:pt x="662" y="59"/>
                  </a:lnTo>
                  <a:lnTo>
                    <a:pt x="669" y="57"/>
                  </a:lnTo>
                  <a:lnTo>
                    <a:pt x="673" y="57"/>
                  </a:lnTo>
                  <a:lnTo>
                    <a:pt x="676" y="56"/>
                  </a:lnTo>
                  <a:lnTo>
                    <a:pt x="679" y="54"/>
                  </a:lnTo>
                  <a:lnTo>
                    <a:pt x="682" y="54"/>
                  </a:lnTo>
                  <a:lnTo>
                    <a:pt x="685" y="53"/>
                  </a:lnTo>
                  <a:lnTo>
                    <a:pt x="688" y="51"/>
                  </a:lnTo>
                  <a:lnTo>
                    <a:pt x="691" y="50"/>
                  </a:lnTo>
                  <a:lnTo>
                    <a:pt x="694" y="50"/>
                  </a:lnTo>
                  <a:close/>
                  <a:moveTo>
                    <a:pt x="458" y="76"/>
                  </a:moveTo>
                  <a:lnTo>
                    <a:pt x="462" y="76"/>
                  </a:lnTo>
                  <a:lnTo>
                    <a:pt x="466" y="78"/>
                  </a:lnTo>
                  <a:lnTo>
                    <a:pt x="472" y="79"/>
                  </a:lnTo>
                  <a:lnTo>
                    <a:pt x="478" y="79"/>
                  </a:lnTo>
                  <a:lnTo>
                    <a:pt x="482" y="81"/>
                  </a:lnTo>
                  <a:lnTo>
                    <a:pt x="487" y="82"/>
                  </a:lnTo>
                  <a:lnTo>
                    <a:pt x="493" y="83"/>
                  </a:lnTo>
                  <a:lnTo>
                    <a:pt x="498" y="85"/>
                  </a:lnTo>
                  <a:lnTo>
                    <a:pt x="500" y="85"/>
                  </a:lnTo>
                  <a:lnTo>
                    <a:pt x="501" y="86"/>
                  </a:lnTo>
                  <a:lnTo>
                    <a:pt x="503" y="86"/>
                  </a:lnTo>
                  <a:lnTo>
                    <a:pt x="504" y="86"/>
                  </a:lnTo>
                  <a:lnTo>
                    <a:pt x="506" y="88"/>
                  </a:lnTo>
                  <a:lnTo>
                    <a:pt x="507" y="88"/>
                  </a:lnTo>
                  <a:lnTo>
                    <a:pt x="509" y="88"/>
                  </a:lnTo>
                  <a:lnTo>
                    <a:pt x="514" y="88"/>
                  </a:lnTo>
                  <a:lnTo>
                    <a:pt x="520" y="88"/>
                  </a:lnTo>
                  <a:lnTo>
                    <a:pt x="528" y="91"/>
                  </a:lnTo>
                  <a:lnTo>
                    <a:pt x="532" y="92"/>
                  </a:lnTo>
                  <a:lnTo>
                    <a:pt x="539" y="94"/>
                  </a:lnTo>
                  <a:lnTo>
                    <a:pt x="545" y="97"/>
                  </a:lnTo>
                  <a:lnTo>
                    <a:pt x="549" y="98"/>
                  </a:lnTo>
                  <a:lnTo>
                    <a:pt x="555" y="101"/>
                  </a:lnTo>
                  <a:lnTo>
                    <a:pt x="557" y="104"/>
                  </a:lnTo>
                  <a:lnTo>
                    <a:pt x="560" y="104"/>
                  </a:lnTo>
                  <a:lnTo>
                    <a:pt x="561" y="107"/>
                  </a:lnTo>
                  <a:lnTo>
                    <a:pt x="563" y="108"/>
                  </a:lnTo>
                  <a:lnTo>
                    <a:pt x="565" y="111"/>
                  </a:lnTo>
                  <a:lnTo>
                    <a:pt x="565" y="113"/>
                  </a:lnTo>
                  <a:lnTo>
                    <a:pt x="567" y="116"/>
                  </a:lnTo>
                  <a:lnTo>
                    <a:pt x="568" y="118"/>
                  </a:lnTo>
                  <a:lnTo>
                    <a:pt x="567" y="120"/>
                  </a:lnTo>
                  <a:lnTo>
                    <a:pt x="565" y="120"/>
                  </a:lnTo>
                  <a:lnTo>
                    <a:pt x="564" y="121"/>
                  </a:lnTo>
                  <a:lnTo>
                    <a:pt x="563" y="121"/>
                  </a:lnTo>
                  <a:lnTo>
                    <a:pt x="561" y="121"/>
                  </a:lnTo>
                  <a:lnTo>
                    <a:pt x="557" y="123"/>
                  </a:lnTo>
                  <a:lnTo>
                    <a:pt x="555" y="123"/>
                  </a:lnTo>
                  <a:lnTo>
                    <a:pt x="552" y="124"/>
                  </a:lnTo>
                  <a:lnTo>
                    <a:pt x="551" y="126"/>
                  </a:lnTo>
                  <a:lnTo>
                    <a:pt x="548" y="126"/>
                  </a:lnTo>
                  <a:lnTo>
                    <a:pt x="545" y="127"/>
                  </a:lnTo>
                  <a:lnTo>
                    <a:pt x="544" y="129"/>
                  </a:lnTo>
                  <a:lnTo>
                    <a:pt x="544" y="127"/>
                  </a:lnTo>
                  <a:lnTo>
                    <a:pt x="542" y="126"/>
                  </a:lnTo>
                  <a:lnTo>
                    <a:pt x="541" y="123"/>
                  </a:lnTo>
                  <a:lnTo>
                    <a:pt x="541" y="121"/>
                  </a:lnTo>
                  <a:lnTo>
                    <a:pt x="541" y="120"/>
                  </a:lnTo>
                  <a:lnTo>
                    <a:pt x="539" y="118"/>
                  </a:lnTo>
                  <a:lnTo>
                    <a:pt x="538" y="117"/>
                  </a:lnTo>
                  <a:lnTo>
                    <a:pt x="536" y="116"/>
                  </a:lnTo>
                  <a:lnTo>
                    <a:pt x="532" y="108"/>
                  </a:lnTo>
                  <a:lnTo>
                    <a:pt x="530" y="108"/>
                  </a:lnTo>
                  <a:lnTo>
                    <a:pt x="529" y="108"/>
                  </a:lnTo>
                  <a:lnTo>
                    <a:pt x="528" y="107"/>
                  </a:lnTo>
                  <a:lnTo>
                    <a:pt x="526" y="105"/>
                  </a:lnTo>
                  <a:lnTo>
                    <a:pt x="525" y="104"/>
                  </a:lnTo>
                  <a:lnTo>
                    <a:pt x="523" y="104"/>
                  </a:lnTo>
                  <a:lnTo>
                    <a:pt x="522" y="102"/>
                  </a:lnTo>
                  <a:lnTo>
                    <a:pt x="520" y="102"/>
                  </a:lnTo>
                  <a:lnTo>
                    <a:pt x="519" y="101"/>
                  </a:lnTo>
                  <a:lnTo>
                    <a:pt x="517" y="101"/>
                  </a:lnTo>
                  <a:lnTo>
                    <a:pt x="516" y="101"/>
                  </a:lnTo>
                  <a:lnTo>
                    <a:pt x="514" y="99"/>
                  </a:lnTo>
                  <a:lnTo>
                    <a:pt x="511" y="99"/>
                  </a:lnTo>
                  <a:lnTo>
                    <a:pt x="507" y="98"/>
                  </a:lnTo>
                  <a:lnTo>
                    <a:pt x="503" y="97"/>
                  </a:lnTo>
                  <a:lnTo>
                    <a:pt x="500" y="97"/>
                  </a:lnTo>
                  <a:lnTo>
                    <a:pt x="495" y="97"/>
                  </a:lnTo>
                  <a:lnTo>
                    <a:pt x="491" y="97"/>
                  </a:lnTo>
                  <a:lnTo>
                    <a:pt x="488" y="97"/>
                  </a:lnTo>
                  <a:lnTo>
                    <a:pt x="484" y="97"/>
                  </a:lnTo>
                  <a:lnTo>
                    <a:pt x="481" y="95"/>
                  </a:lnTo>
                  <a:lnTo>
                    <a:pt x="479" y="95"/>
                  </a:lnTo>
                  <a:lnTo>
                    <a:pt x="478" y="95"/>
                  </a:lnTo>
                  <a:lnTo>
                    <a:pt x="476" y="95"/>
                  </a:lnTo>
                  <a:lnTo>
                    <a:pt x="475" y="95"/>
                  </a:lnTo>
                  <a:lnTo>
                    <a:pt x="474" y="95"/>
                  </a:lnTo>
                  <a:lnTo>
                    <a:pt x="472" y="95"/>
                  </a:lnTo>
                  <a:lnTo>
                    <a:pt x="471" y="95"/>
                  </a:lnTo>
                  <a:lnTo>
                    <a:pt x="469" y="92"/>
                  </a:lnTo>
                  <a:lnTo>
                    <a:pt x="466" y="89"/>
                  </a:lnTo>
                  <a:lnTo>
                    <a:pt x="465" y="88"/>
                  </a:lnTo>
                  <a:lnTo>
                    <a:pt x="463" y="88"/>
                  </a:lnTo>
                  <a:lnTo>
                    <a:pt x="462" y="88"/>
                  </a:lnTo>
                  <a:lnTo>
                    <a:pt x="462" y="86"/>
                  </a:lnTo>
                  <a:lnTo>
                    <a:pt x="460" y="86"/>
                  </a:lnTo>
                  <a:lnTo>
                    <a:pt x="459" y="85"/>
                  </a:lnTo>
                  <a:lnTo>
                    <a:pt x="458" y="85"/>
                  </a:lnTo>
                  <a:lnTo>
                    <a:pt x="458" y="83"/>
                  </a:lnTo>
                  <a:lnTo>
                    <a:pt x="456" y="83"/>
                  </a:lnTo>
                  <a:lnTo>
                    <a:pt x="455" y="83"/>
                  </a:lnTo>
                  <a:lnTo>
                    <a:pt x="453" y="83"/>
                  </a:lnTo>
                  <a:lnTo>
                    <a:pt x="452" y="83"/>
                  </a:lnTo>
                  <a:lnTo>
                    <a:pt x="450" y="82"/>
                  </a:lnTo>
                  <a:lnTo>
                    <a:pt x="449" y="82"/>
                  </a:lnTo>
                  <a:lnTo>
                    <a:pt x="447" y="81"/>
                  </a:lnTo>
                  <a:lnTo>
                    <a:pt x="447" y="79"/>
                  </a:lnTo>
                  <a:lnTo>
                    <a:pt x="446" y="79"/>
                  </a:lnTo>
                  <a:lnTo>
                    <a:pt x="446" y="78"/>
                  </a:lnTo>
                  <a:lnTo>
                    <a:pt x="444" y="76"/>
                  </a:lnTo>
                  <a:lnTo>
                    <a:pt x="446" y="76"/>
                  </a:lnTo>
                  <a:lnTo>
                    <a:pt x="449" y="75"/>
                  </a:lnTo>
                  <a:lnTo>
                    <a:pt x="450" y="75"/>
                  </a:lnTo>
                  <a:lnTo>
                    <a:pt x="453" y="76"/>
                  </a:lnTo>
                  <a:lnTo>
                    <a:pt x="455" y="76"/>
                  </a:lnTo>
                  <a:lnTo>
                    <a:pt x="458" y="76"/>
                  </a:lnTo>
                  <a:close/>
                  <a:moveTo>
                    <a:pt x="526" y="203"/>
                  </a:moveTo>
                  <a:lnTo>
                    <a:pt x="526" y="202"/>
                  </a:lnTo>
                  <a:lnTo>
                    <a:pt x="528" y="200"/>
                  </a:lnTo>
                  <a:lnTo>
                    <a:pt x="528" y="199"/>
                  </a:lnTo>
                  <a:lnTo>
                    <a:pt x="529" y="199"/>
                  </a:lnTo>
                  <a:lnTo>
                    <a:pt x="529" y="197"/>
                  </a:lnTo>
                  <a:lnTo>
                    <a:pt x="530" y="197"/>
                  </a:lnTo>
                  <a:lnTo>
                    <a:pt x="530" y="196"/>
                  </a:lnTo>
                  <a:lnTo>
                    <a:pt x="532" y="196"/>
                  </a:lnTo>
                  <a:lnTo>
                    <a:pt x="532" y="194"/>
                  </a:lnTo>
                  <a:lnTo>
                    <a:pt x="532" y="197"/>
                  </a:lnTo>
                  <a:lnTo>
                    <a:pt x="533" y="200"/>
                  </a:lnTo>
                  <a:lnTo>
                    <a:pt x="535" y="203"/>
                  </a:lnTo>
                  <a:lnTo>
                    <a:pt x="536" y="206"/>
                  </a:lnTo>
                  <a:lnTo>
                    <a:pt x="538" y="209"/>
                  </a:lnTo>
                  <a:lnTo>
                    <a:pt x="539" y="212"/>
                  </a:lnTo>
                  <a:lnTo>
                    <a:pt x="541" y="215"/>
                  </a:lnTo>
                  <a:lnTo>
                    <a:pt x="544" y="216"/>
                  </a:lnTo>
                  <a:lnTo>
                    <a:pt x="547" y="222"/>
                  </a:lnTo>
                  <a:lnTo>
                    <a:pt x="549" y="225"/>
                  </a:lnTo>
                  <a:lnTo>
                    <a:pt x="549" y="229"/>
                  </a:lnTo>
                  <a:lnTo>
                    <a:pt x="549" y="234"/>
                  </a:lnTo>
                  <a:lnTo>
                    <a:pt x="549" y="238"/>
                  </a:lnTo>
                  <a:lnTo>
                    <a:pt x="547" y="245"/>
                  </a:lnTo>
                  <a:lnTo>
                    <a:pt x="541" y="253"/>
                  </a:lnTo>
                  <a:lnTo>
                    <a:pt x="533" y="259"/>
                  </a:lnTo>
                  <a:lnTo>
                    <a:pt x="532" y="260"/>
                  </a:lnTo>
                  <a:lnTo>
                    <a:pt x="530" y="261"/>
                  </a:lnTo>
                  <a:lnTo>
                    <a:pt x="528" y="263"/>
                  </a:lnTo>
                  <a:lnTo>
                    <a:pt x="526" y="264"/>
                  </a:lnTo>
                  <a:lnTo>
                    <a:pt x="523" y="266"/>
                  </a:lnTo>
                  <a:lnTo>
                    <a:pt x="520" y="267"/>
                  </a:lnTo>
                  <a:lnTo>
                    <a:pt x="519" y="269"/>
                  </a:lnTo>
                  <a:lnTo>
                    <a:pt x="516" y="270"/>
                  </a:lnTo>
                  <a:lnTo>
                    <a:pt x="514" y="270"/>
                  </a:lnTo>
                  <a:lnTo>
                    <a:pt x="511" y="272"/>
                  </a:lnTo>
                  <a:lnTo>
                    <a:pt x="509" y="273"/>
                  </a:lnTo>
                  <a:lnTo>
                    <a:pt x="507" y="275"/>
                  </a:lnTo>
                  <a:lnTo>
                    <a:pt x="504" y="275"/>
                  </a:lnTo>
                  <a:lnTo>
                    <a:pt x="503" y="276"/>
                  </a:lnTo>
                  <a:lnTo>
                    <a:pt x="500" y="278"/>
                  </a:lnTo>
                  <a:lnTo>
                    <a:pt x="497" y="278"/>
                  </a:lnTo>
                  <a:lnTo>
                    <a:pt x="495" y="279"/>
                  </a:lnTo>
                  <a:lnTo>
                    <a:pt x="493" y="279"/>
                  </a:lnTo>
                  <a:lnTo>
                    <a:pt x="490" y="279"/>
                  </a:lnTo>
                  <a:lnTo>
                    <a:pt x="487" y="280"/>
                  </a:lnTo>
                  <a:lnTo>
                    <a:pt x="485" y="282"/>
                  </a:lnTo>
                  <a:lnTo>
                    <a:pt x="482" y="282"/>
                  </a:lnTo>
                  <a:lnTo>
                    <a:pt x="479" y="283"/>
                  </a:lnTo>
                  <a:lnTo>
                    <a:pt x="476" y="283"/>
                  </a:lnTo>
                  <a:lnTo>
                    <a:pt x="474" y="283"/>
                  </a:lnTo>
                  <a:lnTo>
                    <a:pt x="472" y="283"/>
                  </a:lnTo>
                  <a:lnTo>
                    <a:pt x="469" y="285"/>
                  </a:lnTo>
                  <a:lnTo>
                    <a:pt x="466" y="285"/>
                  </a:lnTo>
                  <a:lnTo>
                    <a:pt x="465" y="285"/>
                  </a:lnTo>
                  <a:lnTo>
                    <a:pt x="462" y="286"/>
                  </a:lnTo>
                  <a:lnTo>
                    <a:pt x="459" y="286"/>
                  </a:lnTo>
                  <a:lnTo>
                    <a:pt x="455" y="286"/>
                  </a:lnTo>
                  <a:lnTo>
                    <a:pt x="450" y="286"/>
                  </a:lnTo>
                  <a:lnTo>
                    <a:pt x="446" y="286"/>
                  </a:lnTo>
                  <a:lnTo>
                    <a:pt x="441" y="286"/>
                  </a:lnTo>
                  <a:lnTo>
                    <a:pt x="437" y="286"/>
                  </a:lnTo>
                  <a:lnTo>
                    <a:pt x="433" y="286"/>
                  </a:lnTo>
                  <a:lnTo>
                    <a:pt x="428" y="285"/>
                  </a:lnTo>
                  <a:lnTo>
                    <a:pt x="424" y="283"/>
                  </a:lnTo>
                  <a:lnTo>
                    <a:pt x="424" y="282"/>
                  </a:lnTo>
                  <a:lnTo>
                    <a:pt x="423" y="280"/>
                  </a:lnTo>
                  <a:lnTo>
                    <a:pt x="423" y="279"/>
                  </a:lnTo>
                  <a:lnTo>
                    <a:pt x="421" y="279"/>
                  </a:lnTo>
                  <a:lnTo>
                    <a:pt x="424" y="278"/>
                  </a:lnTo>
                  <a:lnTo>
                    <a:pt x="425" y="278"/>
                  </a:lnTo>
                  <a:lnTo>
                    <a:pt x="428" y="276"/>
                  </a:lnTo>
                  <a:lnTo>
                    <a:pt x="430" y="276"/>
                  </a:lnTo>
                  <a:lnTo>
                    <a:pt x="433" y="275"/>
                  </a:lnTo>
                  <a:lnTo>
                    <a:pt x="434" y="275"/>
                  </a:lnTo>
                  <a:lnTo>
                    <a:pt x="437" y="275"/>
                  </a:lnTo>
                  <a:lnTo>
                    <a:pt x="440" y="275"/>
                  </a:lnTo>
                  <a:lnTo>
                    <a:pt x="444" y="273"/>
                  </a:lnTo>
                  <a:lnTo>
                    <a:pt x="452" y="270"/>
                  </a:lnTo>
                  <a:lnTo>
                    <a:pt x="458" y="270"/>
                  </a:lnTo>
                  <a:lnTo>
                    <a:pt x="465" y="269"/>
                  </a:lnTo>
                  <a:lnTo>
                    <a:pt x="471" y="266"/>
                  </a:lnTo>
                  <a:lnTo>
                    <a:pt x="476" y="264"/>
                  </a:lnTo>
                  <a:lnTo>
                    <a:pt x="482" y="261"/>
                  </a:lnTo>
                  <a:lnTo>
                    <a:pt x="490" y="260"/>
                  </a:lnTo>
                  <a:lnTo>
                    <a:pt x="491" y="259"/>
                  </a:lnTo>
                  <a:lnTo>
                    <a:pt x="493" y="259"/>
                  </a:lnTo>
                  <a:lnTo>
                    <a:pt x="495" y="257"/>
                  </a:lnTo>
                  <a:lnTo>
                    <a:pt x="498" y="256"/>
                  </a:lnTo>
                  <a:lnTo>
                    <a:pt x="498" y="254"/>
                  </a:lnTo>
                  <a:lnTo>
                    <a:pt x="501" y="254"/>
                  </a:lnTo>
                  <a:lnTo>
                    <a:pt x="503" y="253"/>
                  </a:lnTo>
                  <a:lnTo>
                    <a:pt x="504" y="251"/>
                  </a:lnTo>
                  <a:lnTo>
                    <a:pt x="507" y="250"/>
                  </a:lnTo>
                  <a:lnTo>
                    <a:pt x="507" y="248"/>
                  </a:lnTo>
                  <a:lnTo>
                    <a:pt x="510" y="247"/>
                  </a:lnTo>
                  <a:lnTo>
                    <a:pt x="511" y="245"/>
                  </a:lnTo>
                  <a:lnTo>
                    <a:pt x="513" y="244"/>
                  </a:lnTo>
                  <a:lnTo>
                    <a:pt x="514" y="242"/>
                  </a:lnTo>
                  <a:lnTo>
                    <a:pt x="516" y="241"/>
                  </a:lnTo>
                  <a:lnTo>
                    <a:pt x="517" y="240"/>
                  </a:lnTo>
                  <a:lnTo>
                    <a:pt x="519" y="238"/>
                  </a:lnTo>
                  <a:lnTo>
                    <a:pt x="520" y="237"/>
                  </a:lnTo>
                  <a:lnTo>
                    <a:pt x="520" y="235"/>
                  </a:lnTo>
                  <a:lnTo>
                    <a:pt x="522" y="234"/>
                  </a:lnTo>
                  <a:lnTo>
                    <a:pt x="523" y="234"/>
                  </a:lnTo>
                  <a:lnTo>
                    <a:pt x="523" y="231"/>
                  </a:lnTo>
                  <a:lnTo>
                    <a:pt x="525" y="229"/>
                  </a:lnTo>
                  <a:lnTo>
                    <a:pt x="528" y="221"/>
                  </a:lnTo>
                  <a:lnTo>
                    <a:pt x="528" y="219"/>
                  </a:lnTo>
                  <a:lnTo>
                    <a:pt x="528" y="218"/>
                  </a:lnTo>
                  <a:lnTo>
                    <a:pt x="528" y="216"/>
                  </a:lnTo>
                  <a:lnTo>
                    <a:pt x="528" y="215"/>
                  </a:lnTo>
                  <a:lnTo>
                    <a:pt x="528" y="213"/>
                  </a:lnTo>
                  <a:lnTo>
                    <a:pt x="528" y="212"/>
                  </a:lnTo>
                  <a:lnTo>
                    <a:pt x="526" y="210"/>
                  </a:lnTo>
                  <a:lnTo>
                    <a:pt x="526" y="209"/>
                  </a:lnTo>
                  <a:lnTo>
                    <a:pt x="526" y="207"/>
                  </a:lnTo>
                  <a:lnTo>
                    <a:pt x="526" y="206"/>
                  </a:lnTo>
                  <a:lnTo>
                    <a:pt x="526" y="205"/>
                  </a:lnTo>
                  <a:lnTo>
                    <a:pt x="526" y="203"/>
                  </a:lnTo>
                  <a:close/>
                  <a:moveTo>
                    <a:pt x="334" y="275"/>
                  </a:moveTo>
                  <a:lnTo>
                    <a:pt x="332" y="276"/>
                  </a:lnTo>
                  <a:lnTo>
                    <a:pt x="331" y="278"/>
                  </a:lnTo>
                  <a:lnTo>
                    <a:pt x="329" y="278"/>
                  </a:lnTo>
                  <a:lnTo>
                    <a:pt x="328" y="279"/>
                  </a:lnTo>
                  <a:lnTo>
                    <a:pt x="325" y="279"/>
                  </a:lnTo>
                  <a:lnTo>
                    <a:pt x="322" y="280"/>
                  </a:lnTo>
                  <a:lnTo>
                    <a:pt x="320" y="280"/>
                  </a:lnTo>
                  <a:lnTo>
                    <a:pt x="312" y="280"/>
                  </a:lnTo>
                  <a:lnTo>
                    <a:pt x="304" y="282"/>
                  </a:lnTo>
                  <a:lnTo>
                    <a:pt x="296" y="282"/>
                  </a:lnTo>
                  <a:lnTo>
                    <a:pt x="288" y="280"/>
                  </a:lnTo>
                  <a:lnTo>
                    <a:pt x="280" y="279"/>
                  </a:lnTo>
                  <a:lnTo>
                    <a:pt x="272" y="279"/>
                  </a:lnTo>
                  <a:lnTo>
                    <a:pt x="265" y="276"/>
                  </a:lnTo>
                  <a:lnTo>
                    <a:pt x="258" y="275"/>
                  </a:lnTo>
                  <a:lnTo>
                    <a:pt x="255" y="275"/>
                  </a:lnTo>
                  <a:lnTo>
                    <a:pt x="252" y="273"/>
                  </a:lnTo>
                  <a:lnTo>
                    <a:pt x="250" y="272"/>
                  </a:lnTo>
                  <a:lnTo>
                    <a:pt x="248" y="270"/>
                  </a:lnTo>
                  <a:lnTo>
                    <a:pt x="246" y="270"/>
                  </a:lnTo>
                  <a:lnTo>
                    <a:pt x="243" y="269"/>
                  </a:lnTo>
                  <a:lnTo>
                    <a:pt x="242" y="267"/>
                  </a:lnTo>
                  <a:lnTo>
                    <a:pt x="239" y="266"/>
                  </a:lnTo>
                  <a:lnTo>
                    <a:pt x="233" y="261"/>
                  </a:lnTo>
                  <a:lnTo>
                    <a:pt x="230" y="260"/>
                  </a:lnTo>
                  <a:lnTo>
                    <a:pt x="229" y="259"/>
                  </a:lnTo>
                  <a:lnTo>
                    <a:pt x="229" y="257"/>
                  </a:lnTo>
                  <a:lnTo>
                    <a:pt x="227" y="254"/>
                  </a:lnTo>
                  <a:lnTo>
                    <a:pt x="226" y="253"/>
                  </a:lnTo>
                  <a:lnTo>
                    <a:pt x="226" y="251"/>
                  </a:lnTo>
                  <a:lnTo>
                    <a:pt x="224" y="250"/>
                  </a:lnTo>
                  <a:lnTo>
                    <a:pt x="223" y="244"/>
                  </a:lnTo>
                  <a:lnTo>
                    <a:pt x="223" y="237"/>
                  </a:lnTo>
                  <a:lnTo>
                    <a:pt x="221" y="234"/>
                  </a:lnTo>
                  <a:lnTo>
                    <a:pt x="221" y="231"/>
                  </a:lnTo>
                  <a:lnTo>
                    <a:pt x="221" y="229"/>
                  </a:lnTo>
                  <a:lnTo>
                    <a:pt x="221" y="226"/>
                  </a:lnTo>
                  <a:lnTo>
                    <a:pt x="221" y="225"/>
                  </a:lnTo>
                  <a:lnTo>
                    <a:pt x="221" y="222"/>
                  </a:lnTo>
                  <a:lnTo>
                    <a:pt x="221" y="221"/>
                  </a:lnTo>
                  <a:lnTo>
                    <a:pt x="223" y="218"/>
                  </a:lnTo>
                  <a:lnTo>
                    <a:pt x="223" y="216"/>
                  </a:lnTo>
                  <a:lnTo>
                    <a:pt x="226" y="216"/>
                  </a:lnTo>
                  <a:lnTo>
                    <a:pt x="227" y="216"/>
                  </a:lnTo>
                  <a:lnTo>
                    <a:pt x="229" y="216"/>
                  </a:lnTo>
                  <a:lnTo>
                    <a:pt x="230" y="218"/>
                  </a:lnTo>
                  <a:lnTo>
                    <a:pt x="231" y="219"/>
                  </a:lnTo>
                  <a:lnTo>
                    <a:pt x="233" y="219"/>
                  </a:lnTo>
                  <a:lnTo>
                    <a:pt x="233" y="221"/>
                  </a:lnTo>
                  <a:lnTo>
                    <a:pt x="237" y="222"/>
                  </a:lnTo>
                  <a:lnTo>
                    <a:pt x="240" y="225"/>
                  </a:lnTo>
                  <a:lnTo>
                    <a:pt x="243" y="226"/>
                  </a:lnTo>
                  <a:lnTo>
                    <a:pt x="246" y="229"/>
                  </a:lnTo>
                  <a:lnTo>
                    <a:pt x="250" y="232"/>
                  </a:lnTo>
                  <a:lnTo>
                    <a:pt x="253" y="234"/>
                  </a:lnTo>
                  <a:lnTo>
                    <a:pt x="256" y="237"/>
                  </a:lnTo>
                  <a:lnTo>
                    <a:pt x="259" y="238"/>
                  </a:lnTo>
                  <a:lnTo>
                    <a:pt x="262" y="241"/>
                  </a:lnTo>
                  <a:lnTo>
                    <a:pt x="266" y="242"/>
                  </a:lnTo>
                  <a:lnTo>
                    <a:pt x="269" y="245"/>
                  </a:lnTo>
                  <a:lnTo>
                    <a:pt x="274" y="245"/>
                  </a:lnTo>
                  <a:lnTo>
                    <a:pt x="277" y="247"/>
                  </a:lnTo>
                  <a:lnTo>
                    <a:pt x="280" y="248"/>
                  </a:lnTo>
                  <a:lnTo>
                    <a:pt x="284" y="248"/>
                  </a:lnTo>
                  <a:lnTo>
                    <a:pt x="288" y="248"/>
                  </a:lnTo>
                  <a:lnTo>
                    <a:pt x="290" y="248"/>
                  </a:lnTo>
                  <a:lnTo>
                    <a:pt x="291" y="248"/>
                  </a:lnTo>
                  <a:lnTo>
                    <a:pt x="293" y="248"/>
                  </a:lnTo>
                  <a:lnTo>
                    <a:pt x="294" y="248"/>
                  </a:lnTo>
                  <a:lnTo>
                    <a:pt x="296" y="248"/>
                  </a:lnTo>
                  <a:lnTo>
                    <a:pt x="297" y="248"/>
                  </a:lnTo>
                  <a:lnTo>
                    <a:pt x="300" y="248"/>
                  </a:lnTo>
                  <a:lnTo>
                    <a:pt x="303" y="248"/>
                  </a:lnTo>
                  <a:lnTo>
                    <a:pt x="304" y="248"/>
                  </a:lnTo>
                  <a:lnTo>
                    <a:pt x="306" y="248"/>
                  </a:lnTo>
                  <a:lnTo>
                    <a:pt x="309" y="248"/>
                  </a:lnTo>
                  <a:lnTo>
                    <a:pt x="310" y="248"/>
                  </a:lnTo>
                  <a:lnTo>
                    <a:pt x="312" y="248"/>
                  </a:lnTo>
                  <a:lnTo>
                    <a:pt x="313" y="250"/>
                  </a:lnTo>
                  <a:lnTo>
                    <a:pt x="316" y="250"/>
                  </a:lnTo>
                  <a:lnTo>
                    <a:pt x="316" y="251"/>
                  </a:lnTo>
                  <a:lnTo>
                    <a:pt x="318" y="253"/>
                  </a:lnTo>
                  <a:lnTo>
                    <a:pt x="320" y="253"/>
                  </a:lnTo>
                  <a:lnTo>
                    <a:pt x="320" y="254"/>
                  </a:lnTo>
                  <a:lnTo>
                    <a:pt x="322" y="254"/>
                  </a:lnTo>
                  <a:lnTo>
                    <a:pt x="325" y="254"/>
                  </a:lnTo>
                  <a:lnTo>
                    <a:pt x="325" y="256"/>
                  </a:lnTo>
                  <a:lnTo>
                    <a:pt x="326" y="257"/>
                  </a:lnTo>
                  <a:lnTo>
                    <a:pt x="329" y="259"/>
                  </a:lnTo>
                  <a:lnTo>
                    <a:pt x="334" y="259"/>
                  </a:lnTo>
                  <a:lnTo>
                    <a:pt x="336" y="260"/>
                  </a:lnTo>
                  <a:lnTo>
                    <a:pt x="338" y="261"/>
                  </a:lnTo>
                  <a:lnTo>
                    <a:pt x="341" y="263"/>
                  </a:lnTo>
                  <a:lnTo>
                    <a:pt x="345" y="264"/>
                  </a:lnTo>
                  <a:lnTo>
                    <a:pt x="347" y="266"/>
                  </a:lnTo>
                  <a:lnTo>
                    <a:pt x="350" y="267"/>
                  </a:lnTo>
                  <a:lnTo>
                    <a:pt x="348" y="269"/>
                  </a:lnTo>
                  <a:lnTo>
                    <a:pt x="345" y="269"/>
                  </a:lnTo>
                  <a:lnTo>
                    <a:pt x="344" y="270"/>
                  </a:lnTo>
                  <a:lnTo>
                    <a:pt x="341" y="270"/>
                  </a:lnTo>
                  <a:lnTo>
                    <a:pt x="341" y="272"/>
                  </a:lnTo>
                  <a:lnTo>
                    <a:pt x="338" y="273"/>
                  </a:lnTo>
                  <a:lnTo>
                    <a:pt x="336" y="275"/>
                  </a:lnTo>
                  <a:lnTo>
                    <a:pt x="334" y="275"/>
                  </a:lnTo>
                  <a:close/>
                  <a:moveTo>
                    <a:pt x="261" y="323"/>
                  </a:moveTo>
                  <a:lnTo>
                    <a:pt x="264" y="324"/>
                  </a:lnTo>
                  <a:lnTo>
                    <a:pt x="268" y="324"/>
                  </a:lnTo>
                  <a:lnTo>
                    <a:pt x="271" y="326"/>
                  </a:lnTo>
                  <a:lnTo>
                    <a:pt x="275" y="326"/>
                  </a:lnTo>
                  <a:lnTo>
                    <a:pt x="280" y="327"/>
                  </a:lnTo>
                  <a:lnTo>
                    <a:pt x="283" y="329"/>
                  </a:lnTo>
                  <a:lnTo>
                    <a:pt x="287" y="329"/>
                  </a:lnTo>
                  <a:lnTo>
                    <a:pt x="291" y="329"/>
                  </a:lnTo>
                  <a:lnTo>
                    <a:pt x="296" y="329"/>
                  </a:lnTo>
                  <a:lnTo>
                    <a:pt x="301" y="329"/>
                  </a:lnTo>
                  <a:lnTo>
                    <a:pt x="307" y="329"/>
                  </a:lnTo>
                  <a:lnTo>
                    <a:pt x="312" y="329"/>
                  </a:lnTo>
                  <a:lnTo>
                    <a:pt x="318" y="329"/>
                  </a:lnTo>
                  <a:lnTo>
                    <a:pt x="322" y="329"/>
                  </a:lnTo>
                  <a:lnTo>
                    <a:pt x="328" y="327"/>
                  </a:lnTo>
                  <a:lnTo>
                    <a:pt x="334" y="326"/>
                  </a:lnTo>
                  <a:lnTo>
                    <a:pt x="335" y="324"/>
                  </a:lnTo>
                  <a:lnTo>
                    <a:pt x="336" y="324"/>
                  </a:lnTo>
                  <a:lnTo>
                    <a:pt x="338" y="324"/>
                  </a:lnTo>
                  <a:lnTo>
                    <a:pt x="339" y="324"/>
                  </a:lnTo>
                  <a:lnTo>
                    <a:pt x="341" y="324"/>
                  </a:lnTo>
                  <a:lnTo>
                    <a:pt x="342" y="324"/>
                  </a:lnTo>
                  <a:lnTo>
                    <a:pt x="341" y="329"/>
                  </a:lnTo>
                  <a:lnTo>
                    <a:pt x="339" y="331"/>
                  </a:lnTo>
                  <a:lnTo>
                    <a:pt x="338" y="333"/>
                  </a:lnTo>
                  <a:lnTo>
                    <a:pt x="336" y="337"/>
                  </a:lnTo>
                  <a:lnTo>
                    <a:pt x="334" y="339"/>
                  </a:lnTo>
                  <a:lnTo>
                    <a:pt x="334" y="340"/>
                  </a:lnTo>
                  <a:lnTo>
                    <a:pt x="329" y="343"/>
                  </a:lnTo>
                  <a:lnTo>
                    <a:pt x="328" y="345"/>
                  </a:lnTo>
                  <a:lnTo>
                    <a:pt x="325" y="346"/>
                  </a:lnTo>
                  <a:lnTo>
                    <a:pt x="320" y="349"/>
                  </a:lnTo>
                  <a:lnTo>
                    <a:pt x="318" y="349"/>
                  </a:lnTo>
                  <a:lnTo>
                    <a:pt x="316" y="349"/>
                  </a:lnTo>
                  <a:lnTo>
                    <a:pt x="312" y="349"/>
                  </a:lnTo>
                  <a:lnTo>
                    <a:pt x="310" y="349"/>
                  </a:lnTo>
                  <a:lnTo>
                    <a:pt x="309" y="349"/>
                  </a:lnTo>
                  <a:lnTo>
                    <a:pt x="306" y="349"/>
                  </a:lnTo>
                  <a:lnTo>
                    <a:pt x="303" y="349"/>
                  </a:lnTo>
                  <a:lnTo>
                    <a:pt x="300" y="348"/>
                  </a:lnTo>
                  <a:lnTo>
                    <a:pt x="299" y="346"/>
                  </a:lnTo>
                  <a:lnTo>
                    <a:pt x="297" y="346"/>
                  </a:lnTo>
                  <a:lnTo>
                    <a:pt x="296" y="345"/>
                  </a:lnTo>
                  <a:lnTo>
                    <a:pt x="294" y="345"/>
                  </a:lnTo>
                  <a:lnTo>
                    <a:pt x="293" y="343"/>
                  </a:lnTo>
                  <a:lnTo>
                    <a:pt x="291" y="342"/>
                  </a:lnTo>
                  <a:lnTo>
                    <a:pt x="287" y="337"/>
                  </a:lnTo>
                  <a:lnTo>
                    <a:pt x="280" y="337"/>
                  </a:lnTo>
                  <a:lnTo>
                    <a:pt x="272" y="334"/>
                  </a:lnTo>
                  <a:lnTo>
                    <a:pt x="266" y="333"/>
                  </a:lnTo>
                  <a:lnTo>
                    <a:pt x="259" y="333"/>
                  </a:lnTo>
                  <a:lnTo>
                    <a:pt x="253" y="331"/>
                  </a:lnTo>
                  <a:lnTo>
                    <a:pt x="246" y="330"/>
                  </a:lnTo>
                  <a:lnTo>
                    <a:pt x="240" y="330"/>
                  </a:lnTo>
                  <a:lnTo>
                    <a:pt x="233" y="330"/>
                  </a:lnTo>
                  <a:lnTo>
                    <a:pt x="226" y="330"/>
                  </a:lnTo>
                  <a:lnTo>
                    <a:pt x="226" y="331"/>
                  </a:lnTo>
                  <a:lnTo>
                    <a:pt x="224" y="331"/>
                  </a:lnTo>
                  <a:lnTo>
                    <a:pt x="223" y="331"/>
                  </a:lnTo>
                  <a:lnTo>
                    <a:pt x="221" y="331"/>
                  </a:lnTo>
                  <a:lnTo>
                    <a:pt x="220" y="331"/>
                  </a:lnTo>
                  <a:lnTo>
                    <a:pt x="218" y="333"/>
                  </a:lnTo>
                  <a:lnTo>
                    <a:pt x="217" y="333"/>
                  </a:lnTo>
                  <a:lnTo>
                    <a:pt x="214" y="333"/>
                  </a:lnTo>
                  <a:lnTo>
                    <a:pt x="212" y="333"/>
                  </a:lnTo>
                  <a:lnTo>
                    <a:pt x="208" y="334"/>
                  </a:lnTo>
                  <a:lnTo>
                    <a:pt x="207" y="336"/>
                  </a:lnTo>
                  <a:lnTo>
                    <a:pt x="204" y="337"/>
                  </a:lnTo>
                  <a:lnTo>
                    <a:pt x="201" y="337"/>
                  </a:lnTo>
                  <a:lnTo>
                    <a:pt x="199" y="340"/>
                  </a:lnTo>
                  <a:lnTo>
                    <a:pt x="196" y="340"/>
                  </a:lnTo>
                  <a:lnTo>
                    <a:pt x="196" y="342"/>
                  </a:lnTo>
                  <a:lnTo>
                    <a:pt x="195" y="342"/>
                  </a:lnTo>
                  <a:lnTo>
                    <a:pt x="194" y="343"/>
                  </a:lnTo>
                  <a:lnTo>
                    <a:pt x="192" y="345"/>
                  </a:lnTo>
                  <a:lnTo>
                    <a:pt x="191" y="346"/>
                  </a:lnTo>
                  <a:lnTo>
                    <a:pt x="189" y="348"/>
                  </a:lnTo>
                  <a:lnTo>
                    <a:pt x="188" y="349"/>
                  </a:lnTo>
                  <a:lnTo>
                    <a:pt x="188" y="350"/>
                  </a:lnTo>
                  <a:lnTo>
                    <a:pt x="186" y="352"/>
                  </a:lnTo>
                  <a:lnTo>
                    <a:pt x="186" y="353"/>
                  </a:lnTo>
                  <a:lnTo>
                    <a:pt x="183" y="350"/>
                  </a:lnTo>
                  <a:lnTo>
                    <a:pt x="179" y="349"/>
                  </a:lnTo>
                  <a:lnTo>
                    <a:pt x="177" y="346"/>
                  </a:lnTo>
                  <a:lnTo>
                    <a:pt x="175" y="345"/>
                  </a:lnTo>
                  <a:lnTo>
                    <a:pt x="172" y="342"/>
                  </a:lnTo>
                  <a:lnTo>
                    <a:pt x="169" y="339"/>
                  </a:lnTo>
                  <a:lnTo>
                    <a:pt x="166" y="337"/>
                  </a:lnTo>
                  <a:lnTo>
                    <a:pt x="163" y="334"/>
                  </a:lnTo>
                  <a:lnTo>
                    <a:pt x="157" y="327"/>
                  </a:lnTo>
                  <a:lnTo>
                    <a:pt x="150" y="320"/>
                  </a:lnTo>
                  <a:lnTo>
                    <a:pt x="145" y="313"/>
                  </a:lnTo>
                  <a:lnTo>
                    <a:pt x="140" y="307"/>
                  </a:lnTo>
                  <a:lnTo>
                    <a:pt x="134" y="298"/>
                  </a:lnTo>
                  <a:lnTo>
                    <a:pt x="129" y="291"/>
                  </a:lnTo>
                  <a:lnTo>
                    <a:pt x="125" y="282"/>
                  </a:lnTo>
                  <a:lnTo>
                    <a:pt x="122" y="273"/>
                  </a:lnTo>
                  <a:lnTo>
                    <a:pt x="122" y="266"/>
                  </a:lnTo>
                  <a:lnTo>
                    <a:pt x="122" y="263"/>
                  </a:lnTo>
                  <a:lnTo>
                    <a:pt x="122" y="261"/>
                  </a:lnTo>
                  <a:lnTo>
                    <a:pt x="122" y="259"/>
                  </a:lnTo>
                  <a:lnTo>
                    <a:pt x="122" y="256"/>
                  </a:lnTo>
                  <a:lnTo>
                    <a:pt x="122" y="254"/>
                  </a:lnTo>
                  <a:lnTo>
                    <a:pt x="124" y="254"/>
                  </a:lnTo>
                  <a:lnTo>
                    <a:pt x="125" y="253"/>
                  </a:lnTo>
                  <a:lnTo>
                    <a:pt x="125" y="251"/>
                  </a:lnTo>
                  <a:lnTo>
                    <a:pt x="126" y="250"/>
                  </a:lnTo>
                  <a:lnTo>
                    <a:pt x="128" y="250"/>
                  </a:lnTo>
                  <a:lnTo>
                    <a:pt x="129" y="250"/>
                  </a:lnTo>
                  <a:lnTo>
                    <a:pt x="129" y="248"/>
                  </a:lnTo>
                  <a:lnTo>
                    <a:pt x="131" y="248"/>
                  </a:lnTo>
                  <a:lnTo>
                    <a:pt x="132" y="247"/>
                  </a:lnTo>
                  <a:lnTo>
                    <a:pt x="134" y="248"/>
                  </a:lnTo>
                  <a:lnTo>
                    <a:pt x="134" y="250"/>
                  </a:lnTo>
                  <a:lnTo>
                    <a:pt x="135" y="251"/>
                  </a:lnTo>
                  <a:lnTo>
                    <a:pt x="137" y="253"/>
                  </a:lnTo>
                  <a:lnTo>
                    <a:pt x="138" y="254"/>
                  </a:lnTo>
                  <a:lnTo>
                    <a:pt x="140" y="256"/>
                  </a:lnTo>
                  <a:lnTo>
                    <a:pt x="142" y="257"/>
                  </a:lnTo>
                  <a:lnTo>
                    <a:pt x="142" y="259"/>
                  </a:lnTo>
                  <a:lnTo>
                    <a:pt x="147" y="260"/>
                  </a:lnTo>
                  <a:lnTo>
                    <a:pt x="147" y="261"/>
                  </a:lnTo>
                  <a:lnTo>
                    <a:pt x="148" y="261"/>
                  </a:lnTo>
                  <a:lnTo>
                    <a:pt x="150" y="263"/>
                  </a:lnTo>
                  <a:lnTo>
                    <a:pt x="150" y="264"/>
                  </a:lnTo>
                  <a:lnTo>
                    <a:pt x="151" y="266"/>
                  </a:lnTo>
                  <a:lnTo>
                    <a:pt x="154" y="267"/>
                  </a:lnTo>
                  <a:lnTo>
                    <a:pt x="154" y="270"/>
                  </a:lnTo>
                  <a:lnTo>
                    <a:pt x="156" y="270"/>
                  </a:lnTo>
                  <a:lnTo>
                    <a:pt x="159" y="272"/>
                  </a:lnTo>
                  <a:lnTo>
                    <a:pt x="159" y="275"/>
                  </a:lnTo>
                  <a:lnTo>
                    <a:pt x="161" y="275"/>
                  </a:lnTo>
                  <a:lnTo>
                    <a:pt x="163" y="276"/>
                  </a:lnTo>
                  <a:lnTo>
                    <a:pt x="164" y="278"/>
                  </a:lnTo>
                  <a:lnTo>
                    <a:pt x="172" y="282"/>
                  </a:lnTo>
                  <a:lnTo>
                    <a:pt x="176" y="283"/>
                  </a:lnTo>
                  <a:lnTo>
                    <a:pt x="182" y="283"/>
                  </a:lnTo>
                  <a:lnTo>
                    <a:pt x="186" y="283"/>
                  </a:lnTo>
                  <a:lnTo>
                    <a:pt x="188" y="283"/>
                  </a:lnTo>
                  <a:lnTo>
                    <a:pt x="189" y="283"/>
                  </a:lnTo>
                  <a:lnTo>
                    <a:pt x="191" y="282"/>
                  </a:lnTo>
                  <a:lnTo>
                    <a:pt x="191" y="283"/>
                  </a:lnTo>
                  <a:lnTo>
                    <a:pt x="192" y="283"/>
                  </a:lnTo>
                  <a:lnTo>
                    <a:pt x="194" y="283"/>
                  </a:lnTo>
                  <a:lnTo>
                    <a:pt x="196" y="283"/>
                  </a:lnTo>
                  <a:lnTo>
                    <a:pt x="198" y="285"/>
                  </a:lnTo>
                  <a:lnTo>
                    <a:pt x="201" y="286"/>
                  </a:lnTo>
                  <a:lnTo>
                    <a:pt x="201" y="288"/>
                  </a:lnTo>
                  <a:lnTo>
                    <a:pt x="204" y="289"/>
                  </a:lnTo>
                  <a:lnTo>
                    <a:pt x="205" y="291"/>
                  </a:lnTo>
                  <a:lnTo>
                    <a:pt x="207" y="291"/>
                  </a:lnTo>
                  <a:lnTo>
                    <a:pt x="210" y="295"/>
                  </a:lnTo>
                  <a:lnTo>
                    <a:pt x="212" y="296"/>
                  </a:lnTo>
                  <a:lnTo>
                    <a:pt x="217" y="299"/>
                  </a:lnTo>
                  <a:lnTo>
                    <a:pt x="220" y="301"/>
                  </a:lnTo>
                  <a:lnTo>
                    <a:pt x="223" y="304"/>
                  </a:lnTo>
                  <a:lnTo>
                    <a:pt x="226" y="307"/>
                  </a:lnTo>
                  <a:lnTo>
                    <a:pt x="229" y="308"/>
                  </a:lnTo>
                  <a:lnTo>
                    <a:pt x="233" y="310"/>
                  </a:lnTo>
                  <a:lnTo>
                    <a:pt x="233" y="311"/>
                  </a:lnTo>
                  <a:lnTo>
                    <a:pt x="234" y="311"/>
                  </a:lnTo>
                  <a:lnTo>
                    <a:pt x="236" y="311"/>
                  </a:lnTo>
                  <a:lnTo>
                    <a:pt x="237" y="313"/>
                  </a:lnTo>
                  <a:lnTo>
                    <a:pt x="239" y="314"/>
                  </a:lnTo>
                  <a:lnTo>
                    <a:pt x="242" y="314"/>
                  </a:lnTo>
                  <a:lnTo>
                    <a:pt x="242" y="315"/>
                  </a:lnTo>
                  <a:lnTo>
                    <a:pt x="245" y="315"/>
                  </a:lnTo>
                  <a:lnTo>
                    <a:pt x="246" y="317"/>
                  </a:lnTo>
                  <a:lnTo>
                    <a:pt x="249" y="318"/>
                  </a:lnTo>
                  <a:lnTo>
                    <a:pt x="250" y="318"/>
                  </a:lnTo>
                  <a:lnTo>
                    <a:pt x="253" y="320"/>
                  </a:lnTo>
                  <a:lnTo>
                    <a:pt x="255" y="320"/>
                  </a:lnTo>
                  <a:lnTo>
                    <a:pt x="258" y="321"/>
                  </a:lnTo>
                  <a:lnTo>
                    <a:pt x="261" y="323"/>
                  </a:lnTo>
                  <a:close/>
                  <a:moveTo>
                    <a:pt x="405" y="375"/>
                  </a:moveTo>
                  <a:lnTo>
                    <a:pt x="396" y="374"/>
                  </a:lnTo>
                  <a:lnTo>
                    <a:pt x="390" y="369"/>
                  </a:lnTo>
                  <a:lnTo>
                    <a:pt x="389" y="368"/>
                  </a:lnTo>
                  <a:lnTo>
                    <a:pt x="388" y="368"/>
                  </a:lnTo>
                  <a:lnTo>
                    <a:pt x="388" y="367"/>
                  </a:lnTo>
                  <a:lnTo>
                    <a:pt x="388" y="365"/>
                  </a:lnTo>
                  <a:lnTo>
                    <a:pt x="386" y="365"/>
                  </a:lnTo>
                  <a:lnTo>
                    <a:pt x="385" y="364"/>
                  </a:lnTo>
                  <a:lnTo>
                    <a:pt x="385" y="362"/>
                  </a:lnTo>
                  <a:lnTo>
                    <a:pt x="383" y="362"/>
                  </a:lnTo>
                  <a:lnTo>
                    <a:pt x="383" y="361"/>
                  </a:lnTo>
                  <a:lnTo>
                    <a:pt x="383" y="359"/>
                  </a:lnTo>
                  <a:lnTo>
                    <a:pt x="383" y="358"/>
                  </a:lnTo>
                  <a:lnTo>
                    <a:pt x="382" y="356"/>
                  </a:lnTo>
                  <a:lnTo>
                    <a:pt x="382" y="355"/>
                  </a:lnTo>
                  <a:lnTo>
                    <a:pt x="380" y="349"/>
                  </a:lnTo>
                  <a:lnTo>
                    <a:pt x="380" y="348"/>
                  </a:lnTo>
                  <a:lnTo>
                    <a:pt x="380" y="346"/>
                  </a:lnTo>
                  <a:lnTo>
                    <a:pt x="382" y="345"/>
                  </a:lnTo>
                  <a:lnTo>
                    <a:pt x="382" y="342"/>
                  </a:lnTo>
                  <a:lnTo>
                    <a:pt x="382" y="340"/>
                  </a:lnTo>
                  <a:lnTo>
                    <a:pt x="383" y="340"/>
                  </a:lnTo>
                  <a:lnTo>
                    <a:pt x="383" y="337"/>
                  </a:lnTo>
                  <a:lnTo>
                    <a:pt x="383" y="336"/>
                  </a:lnTo>
                  <a:lnTo>
                    <a:pt x="385" y="334"/>
                  </a:lnTo>
                  <a:lnTo>
                    <a:pt x="386" y="333"/>
                  </a:lnTo>
                  <a:lnTo>
                    <a:pt x="388" y="333"/>
                  </a:lnTo>
                  <a:lnTo>
                    <a:pt x="388" y="331"/>
                  </a:lnTo>
                  <a:lnTo>
                    <a:pt x="389" y="330"/>
                  </a:lnTo>
                  <a:lnTo>
                    <a:pt x="390" y="329"/>
                  </a:lnTo>
                  <a:lnTo>
                    <a:pt x="393" y="329"/>
                  </a:lnTo>
                  <a:lnTo>
                    <a:pt x="395" y="329"/>
                  </a:lnTo>
                  <a:lnTo>
                    <a:pt x="396" y="329"/>
                  </a:lnTo>
                  <a:lnTo>
                    <a:pt x="399" y="329"/>
                  </a:lnTo>
                  <a:lnTo>
                    <a:pt x="401" y="329"/>
                  </a:lnTo>
                  <a:lnTo>
                    <a:pt x="404" y="329"/>
                  </a:lnTo>
                  <a:lnTo>
                    <a:pt x="412" y="333"/>
                  </a:lnTo>
                  <a:lnTo>
                    <a:pt x="415" y="331"/>
                  </a:lnTo>
                  <a:lnTo>
                    <a:pt x="415" y="333"/>
                  </a:lnTo>
                  <a:lnTo>
                    <a:pt x="417" y="333"/>
                  </a:lnTo>
                  <a:lnTo>
                    <a:pt x="418" y="333"/>
                  </a:lnTo>
                  <a:lnTo>
                    <a:pt x="420" y="333"/>
                  </a:lnTo>
                  <a:lnTo>
                    <a:pt x="427" y="333"/>
                  </a:lnTo>
                  <a:lnTo>
                    <a:pt x="434" y="334"/>
                  </a:lnTo>
                  <a:lnTo>
                    <a:pt x="441" y="334"/>
                  </a:lnTo>
                  <a:lnTo>
                    <a:pt x="449" y="334"/>
                  </a:lnTo>
                  <a:lnTo>
                    <a:pt x="456" y="333"/>
                  </a:lnTo>
                  <a:lnTo>
                    <a:pt x="463" y="333"/>
                  </a:lnTo>
                  <a:lnTo>
                    <a:pt x="469" y="333"/>
                  </a:lnTo>
                  <a:lnTo>
                    <a:pt x="478" y="331"/>
                  </a:lnTo>
                  <a:lnTo>
                    <a:pt x="482" y="330"/>
                  </a:lnTo>
                  <a:lnTo>
                    <a:pt x="487" y="329"/>
                  </a:lnTo>
                  <a:lnTo>
                    <a:pt x="491" y="329"/>
                  </a:lnTo>
                  <a:lnTo>
                    <a:pt x="495" y="327"/>
                  </a:lnTo>
                  <a:lnTo>
                    <a:pt x="501" y="326"/>
                  </a:lnTo>
                  <a:lnTo>
                    <a:pt x="506" y="324"/>
                  </a:lnTo>
                  <a:lnTo>
                    <a:pt x="510" y="324"/>
                  </a:lnTo>
                  <a:lnTo>
                    <a:pt x="516" y="323"/>
                  </a:lnTo>
                  <a:lnTo>
                    <a:pt x="511" y="326"/>
                  </a:lnTo>
                  <a:lnTo>
                    <a:pt x="510" y="329"/>
                  </a:lnTo>
                  <a:lnTo>
                    <a:pt x="507" y="331"/>
                  </a:lnTo>
                  <a:lnTo>
                    <a:pt x="503" y="333"/>
                  </a:lnTo>
                  <a:lnTo>
                    <a:pt x="500" y="336"/>
                  </a:lnTo>
                  <a:lnTo>
                    <a:pt x="495" y="337"/>
                  </a:lnTo>
                  <a:lnTo>
                    <a:pt x="493" y="340"/>
                  </a:lnTo>
                  <a:lnTo>
                    <a:pt x="490" y="340"/>
                  </a:lnTo>
                  <a:lnTo>
                    <a:pt x="487" y="342"/>
                  </a:lnTo>
                  <a:lnTo>
                    <a:pt x="484" y="345"/>
                  </a:lnTo>
                  <a:lnTo>
                    <a:pt x="482" y="345"/>
                  </a:lnTo>
                  <a:lnTo>
                    <a:pt x="478" y="346"/>
                  </a:lnTo>
                  <a:lnTo>
                    <a:pt x="476" y="348"/>
                  </a:lnTo>
                  <a:lnTo>
                    <a:pt x="474" y="349"/>
                  </a:lnTo>
                  <a:lnTo>
                    <a:pt x="472" y="349"/>
                  </a:lnTo>
                  <a:lnTo>
                    <a:pt x="469" y="350"/>
                  </a:lnTo>
                  <a:lnTo>
                    <a:pt x="463" y="353"/>
                  </a:lnTo>
                  <a:lnTo>
                    <a:pt x="458" y="355"/>
                  </a:lnTo>
                  <a:lnTo>
                    <a:pt x="452" y="358"/>
                  </a:lnTo>
                  <a:lnTo>
                    <a:pt x="446" y="362"/>
                  </a:lnTo>
                  <a:lnTo>
                    <a:pt x="441" y="365"/>
                  </a:lnTo>
                  <a:lnTo>
                    <a:pt x="437" y="368"/>
                  </a:lnTo>
                  <a:lnTo>
                    <a:pt x="431" y="371"/>
                  </a:lnTo>
                  <a:lnTo>
                    <a:pt x="425" y="375"/>
                  </a:lnTo>
                  <a:lnTo>
                    <a:pt x="421" y="375"/>
                  </a:lnTo>
                  <a:lnTo>
                    <a:pt x="415" y="377"/>
                  </a:lnTo>
                  <a:lnTo>
                    <a:pt x="409" y="377"/>
                  </a:lnTo>
                  <a:lnTo>
                    <a:pt x="405" y="375"/>
                  </a:lnTo>
                  <a:close/>
                  <a:moveTo>
                    <a:pt x="649" y="259"/>
                  </a:moveTo>
                  <a:lnTo>
                    <a:pt x="644" y="266"/>
                  </a:lnTo>
                  <a:lnTo>
                    <a:pt x="641" y="273"/>
                  </a:lnTo>
                  <a:lnTo>
                    <a:pt x="640" y="280"/>
                  </a:lnTo>
                  <a:lnTo>
                    <a:pt x="635" y="286"/>
                  </a:lnTo>
                  <a:lnTo>
                    <a:pt x="631" y="295"/>
                  </a:lnTo>
                  <a:lnTo>
                    <a:pt x="628" y="301"/>
                  </a:lnTo>
                  <a:lnTo>
                    <a:pt x="622" y="307"/>
                  </a:lnTo>
                  <a:lnTo>
                    <a:pt x="617" y="313"/>
                  </a:lnTo>
                  <a:lnTo>
                    <a:pt x="612" y="315"/>
                  </a:lnTo>
                  <a:lnTo>
                    <a:pt x="611" y="318"/>
                  </a:lnTo>
                  <a:lnTo>
                    <a:pt x="608" y="320"/>
                  </a:lnTo>
                  <a:lnTo>
                    <a:pt x="605" y="320"/>
                  </a:lnTo>
                  <a:lnTo>
                    <a:pt x="602" y="321"/>
                  </a:lnTo>
                  <a:lnTo>
                    <a:pt x="600" y="323"/>
                  </a:lnTo>
                  <a:lnTo>
                    <a:pt x="599" y="324"/>
                  </a:lnTo>
                  <a:lnTo>
                    <a:pt x="595" y="324"/>
                  </a:lnTo>
                  <a:lnTo>
                    <a:pt x="593" y="324"/>
                  </a:lnTo>
                  <a:lnTo>
                    <a:pt x="592" y="324"/>
                  </a:lnTo>
                  <a:lnTo>
                    <a:pt x="590" y="326"/>
                  </a:lnTo>
                  <a:lnTo>
                    <a:pt x="589" y="326"/>
                  </a:lnTo>
                  <a:lnTo>
                    <a:pt x="587" y="326"/>
                  </a:lnTo>
                  <a:lnTo>
                    <a:pt x="586" y="326"/>
                  </a:lnTo>
                  <a:lnTo>
                    <a:pt x="584" y="327"/>
                  </a:lnTo>
                  <a:lnTo>
                    <a:pt x="583" y="327"/>
                  </a:lnTo>
                  <a:lnTo>
                    <a:pt x="582" y="327"/>
                  </a:lnTo>
                  <a:lnTo>
                    <a:pt x="580" y="326"/>
                  </a:lnTo>
                  <a:lnTo>
                    <a:pt x="580" y="321"/>
                  </a:lnTo>
                  <a:lnTo>
                    <a:pt x="580" y="318"/>
                  </a:lnTo>
                  <a:lnTo>
                    <a:pt x="579" y="314"/>
                  </a:lnTo>
                  <a:lnTo>
                    <a:pt x="579" y="311"/>
                  </a:lnTo>
                  <a:lnTo>
                    <a:pt x="579" y="307"/>
                  </a:lnTo>
                  <a:lnTo>
                    <a:pt x="577" y="304"/>
                  </a:lnTo>
                  <a:lnTo>
                    <a:pt x="577" y="299"/>
                  </a:lnTo>
                  <a:lnTo>
                    <a:pt x="576" y="295"/>
                  </a:lnTo>
                  <a:lnTo>
                    <a:pt x="576" y="294"/>
                  </a:lnTo>
                  <a:lnTo>
                    <a:pt x="576" y="292"/>
                  </a:lnTo>
                  <a:lnTo>
                    <a:pt x="576" y="291"/>
                  </a:lnTo>
                  <a:lnTo>
                    <a:pt x="577" y="289"/>
                  </a:lnTo>
                  <a:lnTo>
                    <a:pt x="577" y="288"/>
                  </a:lnTo>
                  <a:lnTo>
                    <a:pt x="577" y="286"/>
                  </a:lnTo>
                  <a:lnTo>
                    <a:pt x="579" y="285"/>
                  </a:lnTo>
                  <a:lnTo>
                    <a:pt x="580" y="283"/>
                  </a:lnTo>
                  <a:lnTo>
                    <a:pt x="582" y="283"/>
                  </a:lnTo>
                  <a:lnTo>
                    <a:pt x="583" y="280"/>
                  </a:lnTo>
                  <a:lnTo>
                    <a:pt x="584" y="279"/>
                  </a:lnTo>
                  <a:lnTo>
                    <a:pt x="586" y="279"/>
                  </a:lnTo>
                  <a:lnTo>
                    <a:pt x="586" y="278"/>
                  </a:lnTo>
                  <a:lnTo>
                    <a:pt x="587" y="276"/>
                  </a:lnTo>
                  <a:lnTo>
                    <a:pt x="589" y="275"/>
                  </a:lnTo>
                  <a:lnTo>
                    <a:pt x="590" y="273"/>
                  </a:lnTo>
                  <a:lnTo>
                    <a:pt x="593" y="267"/>
                  </a:lnTo>
                  <a:lnTo>
                    <a:pt x="595" y="261"/>
                  </a:lnTo>
                  <a:lnTo>
                    <a:pt x="598" y="259"/>
                  </a:lnTo>
                  <a:lnTo>
                    <a:pt x="599" y="248"/>
                  </a:lnTo>
                  <a:lnTo>
                    <a:pt x="599" y="245"/>
                  </a:lnTo>
                  <a:lnTo>
                    <a:pt x="599" y="244"/>
                  </a:lnTo>
                  <a:lnTo>
                    <a:pt x="599" y="242"/>
                  </a:lnTo>
                  <a:lnTo>
                    <a:pt x="599" y="241"/>
                  </a:lnTo>
                  <a:lnTo>
                    <a:pt x="599" y="240"/>
                  </a:lnTo>
                  <a:lnTo>
                    <a:pt x="599" y="237"/>
                  </a:lnTo>
                  <a:lnTo>
                    <a:pt x="599" y="235"/>
                  </a:lnTo>
                  <a:lnTo>
                    <a:pt x="599" y="234"/>
                  </a:lnTo>
                  <a:lnTo>
                    <a:pt x="598" y="231"/>
                  </a:lnTo>
                  <a:lnTo>
                    <a:pt x="596" y="228"/>
                  </a:lnTo>
                  <a:lnTo>
                    <a:pt x="596" y="225"/>
                  </a:lnTo>
                  <a:lnTo>
                    <a:pt x="595" y="222"/>
                  </a:lnTo>
                  <a:lnTo>
                    <a:pt x="595" y="219"/>
                  </a:lnTo>
                  <a:lnTo>
                    <a:pt x="593" y="216"/>
                  </a:lnTo>
                  <a:lnTo>
                    <a:pt x="593" y="213"/>
                  </a:lnTo>
                  <a:lnTo>
                    <a:pt x="592" y="210"/>
                  </a:lnTo>
                  <a:lnTo>
                    <a:pt x="590" y="207"/>
                  </a:lnTo>
                  <a:lnTo>
                    <a:pt x="590" y="206"/>
                  </a:lnTo>
                  <a:lnTo>
                    <a:pt x="589" y="205"/>
                  </a:lnTo>
                  <a:lnTo>
                    <a:pt x="589" y="200"/>
                  </a:lnTo>
                  <a:lnTo>
                    <a:pt x="587" y="199"/>
                  </a:lnTo>
                  <a:lnTo>
                    <a:pt x="587" y="196"/>
                  </a:lnTo>
                  <a:lnTo>
                    <a:pt x="586" y="194"/>
                  </a:lnTo>
                  <a:lnTo>
                    <a:pt x="586" y="191"/>
                  </a:lnTo>
                  <a:lnTo>
                    <a:pt x="587" y="190"/>
                  </a:lnTo>
                  <a:lnTo>
                    <a:pt x="587" y="187"/>
                  </a:lnTo>
                  <a:lnTo>
                    <a:pt x="589" y="187"/>
                  </a:lnTo>
                  <a:lnTo>
                    <a:pt x="590" y="186"/>
                  </a:lnTo>
                  <a:lnTo>
                    <a:pt x="590" y="184"/>
                  </a:lnTo>
                  <a:lnTo>
                    <a:pt x="593" y="183"/>
                  </a:lnTo>
                  <a:lnTo>
                    <a:pt x="595" y="183"/>
                  </a:lnTo>
                  <a:lnTo>
                    <a:pt x="596" y="181"/>
                  </a:lnTo>
                  <a:lnTo>
                    <a:pt x="605" y="178"/>
                  </a:lnTo>
                  <a:lnTo>
                    <a:pt x="608" y="175"/>
                  </a:lnTo>
                  <a:lnTo>
                    <a:pt x="611" y="175"/>
                  </a:lnTo>
                  <a:lnTo>
                    <a:pt x="614" y="174"/>
                  </a:lnTo>
                  <a:lnTo>
                    <a:pt x="617" y="172"/>
                  </a:lnTo>
                  <a:lnTo>
                    <a:pt x="619" y="171"/>
                  </a:lnTo>
                  <a:lnTo>
                    <a:pt x="622" y="171"/>
                  </a:lnTo>
                  <a:lnTo>
                    <a:pt x="625" y="171"/>
                  </a:lnTo>
                  <a:lnTo>
                    <a:pt x="628" y="170"/>
                  </a:lnTo>
                  <a:lnTo>
                    <a:pt x="634" y="168"/>
                  </a:lnTo>
                  <a:lnTo>
                    <a:pt x="640" y="167"/>
                  </a:lnTo>
                  <a:lnTo>
                    <a:pt x="644" y="167"/>
                  </a:lnTo>
                  <a:lnTo>
                    <a:pt x="649" y="167"/>
                  </a:lnTo>
                  <a:lnTo>
                    <a:pt x="654" y="165"/>
                  </a:lnTo>
                  <a:lnTo>
                    <a:pt x="660" y="164"/>
                  </a:lnTo>
                  <a:lnTo>
                    <a:pt x="666" y="164"/>
                  </a:lnTo>
                  <a:lnTo>
                    <a:pt x="672" y="164"/>
                  </a:lnTo>
                  <a:lnTo>
                    <a:pt x="673" y="164"/>
                  </a:lnTo>
                  <a:lnTo>
                    <a:pt x="675" y="164"/>
                  </a:lnTo>
                  <a:lnTo>
                    <a:pt x="676" y="164"/>
                  </a:lnTo>
                  <a:lnTo>
                    <a:pt x="678" y="164"/>
                  </a:lnTo>
                  <a:lnTo>
                    <a:pt x="679" y="164"/>
                  </a:lnTo>
                  <a:lnTo>
                    <a:pt x="681" y="164"/>
                  </a:lnTo>
                  <a:lnTo>
                    <a:pt x="682" y="165"/>
                  </a:lnTo>
                  <a:lnTo>
                    <a:pt x="684" y="165"/>
                  </a:lnTo>
                  <a:lnTo>
                    <a:pt x="685" y="168"/>
                  </a:lnTo>
                  <a:lnTo>
                    <a:pt x="688" y="170"/>
                  </a:lnTo>
                  <a:lnTo>
                    <a:pt x="691" y="171"/>
                  </a:lnTo>
                  <a:lnTo>
                    <a:pt x="694" y="171"/>
                  </a:lnTo>
                  <a:lnTo>
                    <a:pt x="697" y="172"/>
                  </a:lnTo>
                  <a:lnTo>
                    <a:pt x="698" y="174"/>
                  </a:lnTo>
                  <a:lnTo>
                    <a:pt x="701" y="175"/>
                  </a:lnTo>
                  <a:lnTo>
                    <a:pt x="704" y="177"/>
                  </a:lnTo>
                  <a:lnTo>
                    <a:pt x="707" y="178"/>
                  </a:lnTo>
                  <a:lnTo>
                    <a:pt x="705" y="180"/>
                  </a:lnTo>
                  <a:lnTo>
                    <a:pt x="704" y="181"/>
                  </a:lnTo>
                  <a:lnTo>
                    <a:pt x="703" y="183"/>
                  </a:lnTo>
                  <a:lnTo>
                    <a:pt x="701" y="183"/>
                  </a:lnTo>
                  <a:lnTo>
                    <a:pt x="700" y="184"/>
                  </a:lnTo>
                  <a:lnTo>
                    <a:pt x="698" y="186"/>
                  </a:lnTo>
                  <a:lnTo>
                    <a:pt x="697" y="187"/>
                  </a:lnTo>
                  <a:lnTo>
                    <a:pt x="695" y="187"/>
                  </a:lnTo>
                  <a:lnTo>
                    <a:pt x="689" y="191"/>
                  </a:lnTo>
                  <a:lnTo>
                    <a:pt x="687" y="196"/>
                  </a:lnTo>
                  <a:lnTo>
                    <a:pt x="684" y="199"/>
                  </a:lnTo>
                  <a:lnTo>
                    <a:pt x="681" y="200"/>
                  </a:lnTo>
                  <a:lnTo>
                    <a:pt x="678" y="205"/>
                  </a:lnTo>
                  <a:lnTo>
                    <a:pt x="675" y="207"/>
                  </a:lnTo>
                  <a:lnTo>
                    <a:pt x="672" y="210"/>
                  </a:lnTo>
                  <a:lnTo>
                    <a:pt x="669" y="213"/>
                  </a:lnTo>
                  <a:lnTo>
                    <a:pt x="668" y="218"/>
                  </a:lnTo>
                  <a:lnTo>
                    <a:pt x="665" y="221"/>
                  </a:lnTo>
                  <a:lnTo>
                    <a:pt x="665" y="222"/>
                  </a:lnTo>
                  <a:lnTo>
                    <a:pt x="662" y="225"/>
                  </a:lnTo>
                  <a:lnTo>
                    <a:pt x="660" y="228"/>
                  </a:lnTo>
                  <a:lnTo>
                    <a:pt x="660" y="229"/>
                  </a:lnTo>
                  <a:lnTo>
                    <a:pt x="659" y="234"/>
                  </a:lnTo>
                  <a:lnTo>
                    <a:pt x="657" y="235"/>
                  </a:lnTo>
                  <a:lnTo>
                    <a:pt x="656" y="238"/>
                  </a:lnTo>
                  <a:lnTo>
                    <a:pt x="656" y="240"/>
                  </a:lnTo>
                  <a:lnTo>
                    <a:pt x="656" y="241"/>
                  </a:lnTo>
                  <a:lnTo>
                    <a:pt x="654" y="241"/>
                  </a:lnTo>
                  <a:lnTo>
                    <a:pt x="653" y="242"/>
                  </a:lnTo>
                  <a:lnTo>
                    <a:pt x="653" y="245"/>
                  </a:lnTo>
                  <a:lnTo>
                    <a:pt x="653" y="247"/>
                  </a:lnTo>
                  <a:lnTo>
                    <a:pt x="652" y="250"/>
                  </a:lnTo>
                  <a:lnTo>
                    <a:pt x="650" y="250"/>
                  </a:lnTo>
                  <a:lnTo>
                    <a:pt x="650" y="253"/>
                  </a:lnTo>
                  <a:lnTo>
                    <a:pt x="649" y="254"/>
                  </a:lnTo>
                  <a:lnTo>
                    <a:pt x="649" y="257"/>
                  </a:lnTo>
                  <a:lnTo>
                    <a:pt x="649" y="259"/>
                  </a:lnTo>
                  <a:close/>
                  <a:moveTo>
                    <a:pt x="748" y="375"/>
                  </a:moveTo>
                  <a:lnTo>
                    <a:pt x="739" y="377"/>
                  </a:lnTo>
                  <a:lnTo>
                    <a:pt x="739" y="378"/>
                  </a:lnTo>
                  <a:lnTo>
                    <a:pt x="736" y="378"/>
                  </a:lnTo>
                  <a:lnTo>
                    <a:pt x="735" y="380"/>
                  </a:lnTo>
                  <a:lnTo>
                    <a:pt x="733" y="380"/>
                  </a:lnTo>
                  <a:lnTo>
                    <a:pt x="732" y="381"/>
                  </a:lnTo>
                  <a:lnTo>
                    <a:pt x="730" y="383"/>
                  </a:lnTo>
                  <a:lnTo>
                    <a:pt x="729" y="383"/>
                  </a:lnTo>
                  <a:lnTo>
                    <a:pt x="727" y="384"/>
                  </a:lnTo>
                  <a:lnTo>
                    <a:pt x="726" y="385"/>
                  </a:lnTo>
                  <a:lnTo>
                    <a:pt x="723" y="387"/>
                  </a:lnTo>
                  <a:lnTo>
                    <a:pt x="720" y="390"/>
                  </a:lnTo>
                  <a:lnTo>
                    <a:pt x="719" y="390"/>
                  </a:lnTo>
                  <a:lnTo>
                    <a:pt x="717" y="391"/>
                  </a:lnTo>
                  <a:lnTo>
                    <a:pt x="714" y="393"/>
                  </a:lnTo>
                  <a:lnTo>
                    <a:pt x="710" y="394"/>
                  </a:lnTo>
                  <a:lnTo>
                    <a:pt x="700" y="409"/>
                  </a:lnTo>
                  <a:lnTo>
                    <a:pt x="698" y="412"/>
                  </a:lnTo>
                  <a:lnTo>
                    <a:pt x="697" y="413"/>
                  </a:lnTo>
                  <a:lnTo>
                    <a:pt x="694" y="416"/>
                  </a:lnTo>
                  <a:lnTo>
                    <a:pt x="694" y="418"/>
                  </a:lnTo>
                  <a:lnTo>
                    <a:pt x="691" y="421"/>
                  </a:lnTo>
                  <a:lnTo>
                    <a:pt x="689" y="423"/>
                  </a:lnTo>
                  <a:lnTo>
                    <a:pt x="689" y="425"/>
                  </a:lnTo>
                  <a:lnTo>
                    <a:pt x="687" y="428"/>
                  </a:lnTo>
                  <a:lnTo>
                    <a:pt x="684" y="435"/>
                  </a:lnTo>
                  <a:lnTo>
                    <a:pt x="679" y="441"/>
                  </a:lnTo>
                  <a:lnTo>
                    <a:pt x="676" y="448"/>
                  </a:lnTo>
                  <a:lnTo>
                    <a:pt x="672" y="457"/>
                  </a:lnTo>
                  <a:lnTo>
                    <a:pt x="669" y="463"/>
                  </a:lnTo>
                  <a:lnTo>
                    <a:pt x="665" y="470"/>
                  </a:lnTo>
                  <a:lnTo>
                    <a:pt x="660" y="477"/>
                  </a:lnTo>
                  <a:lnTo>
                    <a:pt x="656" y="485"/>
                  </a:lnTo>
                  <a:lnTo>
                    <a:pt x="656" y="488"/>
                  </a:lnTo>
                  <a:lnTo>
                    <a:pt x="653" y="491"/>
                  </a:lnTo>
                  <a:lnTo>
                    <a:pt x="653" y="493"/>
                  </a:lnTo>
                  <a:lnTo>
                    <a:pt x="650" y="495"/>
                  </a:lnTo>
                  <a:lnTo>
                    <a:pt x="649" y="498"/>
                  </a:lnTo>
                  <a:lnTo>
                    <a:pt x="647" y="501"/>
                  </a:lnTo>
                  <a:lnTo>
                    <a:pt x="644" y="502"/>
                  </a:lnTo>
                  <a:lnTo>
                    <a:pt x="644" y="507"/>
                  </a:lnTo>
                  <a:lnTo>
                    <a:pt x="635" y="514"/>
                  </a:lnTo>
                  <a:lnTo>
                    <a:pt x="634" y="515"/>
                  </a:lnTo>
                  <a:lnTo>
                    <a:pt x="633" y="517"/>
                  </a:lnTo>
                  <a:lnTo>
                    <a:pt x="631" y="518"/>
                  </a:lnTo>
                  <a:lnTo>
                    <a:pt x="630" y="520"/>
                  </a:lnTo>
                  <a:lnTo>
                    <a:pt x="628" y="520"/>
                  </a:lnTo>
                  <a:lnTo>
                    <a:pt x="627" y="523"/>
                  </a:lnTo>
                  <a:lnTo>
                    <a:pt x="625" y="523"/>
                  </a:lnTo>
                  <a:lnTo>
                    <a:pt x="624" y="524"/>
                  </a:lnTo>
                  <a:lnTo>
                    <a:pt x="614" y="528"/>
                  </a:lnTo>
                  <a:lnTo>
                    <a:pt x="602" y="531"/>
                  </a:lnTo>
                  <a:lnTo>
                    <a:pt x="596" y="533"/>
                  </a:lnTo>
                  <a:lnTo>
                    <a:pt x="590" y="534"/>
                  </a:lnTo>
                  <a:lnTo>
                    <a:pt x="582" y="534"/>
                  </a:lnTo>
                  <a:lnTo>
                    <a:pt x="580" y="533"/>
                  </a:lnTo>
                  <a:lnTo>
                    <a:pt x="577" y="533"/>
                  </a:lnTo>
                  <a:lnTo>
                    <a:pt x="574" y="533"/>
                  </a:lnTo>
                  <a:lnTo>
                    <a:pt x="573" y="533"/>
                  </a:lnTo>
                  <a:lnTo>
                    <a:pt x="570" y="531"/>
                  </a:lnTo>
                  <a:lnTo>
                    <a:pt x="567" y="531"/>
                  </a:lnTo>
                  <a:lnTo>
                    <a:pt x="565" y="531"/>
                  </a:lnTo>
                  <a:lnTo>
                    <a:pt x="561" y="531"/>
                  </a:lnTo>
                  <a:lnTo>
                    <a:pt x="558" y="531"/>
                  </a:lnTo>
                  <a:lnTo>
                    <a:pt x="554" y="531"/>
                  </a:lnTo>
                  <a:lnTo>
                    <a:pt x="551" y="530"/>
                  </a:lnTo>
                  <a:lnTo>
                    <a:pt x="547" y="530"/>
                  </a:lnTo>
                  <a:lnTo>
                    <a:pt x="542" y="530"/>
                  </a:lnTo>
                  <a:lnTo>
                    <a:pt x="539" y="530"/>
                  </a:lnTo>
                  <a:lnTo>
                    <a:pt x="535" y="530"/>
                  </a:lnTo>
                  <a:lnTo>
                    <a:pt x="532" y="530"/>
                  </a:lnTo>
                  <a:lnTo>
                    <a:pt x="520" y="531"/>
                  </a:lnTo>
                  <a:lnTo>
                    <a:pt x="507" y="531"/>
                  </a:lnTo>
                  <a:lnTo>
                    <a:pt x="495" y="534"/>
                  </a:lnTo>
                  <a:lnTo>
                    <a:pt x="485" y="536"/>
                  </a:lnTo>
                  <a:lnTo>
                    <a:pt x="474" y="540"/>
                  </a:lnTo>
                  <a:lnTo>
                    <a:pt x="462" y="543"/>
                  </a:lnTo>
                  <a:lnTo>
                    <a:pt x="452" y="546"/>
                  </a:lnTo>
                  <a:lnTo>
                    <a:pt x="441" y="550"/>
                  </a:lnTo>
                  <a:lnTo>
                    <a:pt x="440" y="552"/>
                  </a:lnTo>
                  <a:lnTo>
                    <a:pt x="437" y="552"/>
                  </a:lnTo>
                  <a:lnTo>
                    <a:pt x="436" y="553"/>
                  </a:lnTo>
                  <a:lnTo>
                    <a:pt x="434" y="555"/>
                  </a:lnTo>
                  <a:lnTo>
                    <a:pt x="433" y="556"/>
                  </a:lnTo>
                  <a:lnTo>
                    <a:pt x="431" y="556"/>
                  </a:lnTo>
                  <a:lnTo>
                    <a:pt x="428" y="561"/>
                  </a:lnTo>
                  <a:lnTo>
                    <a:pt x="425" y="562"/>
                  </a:lnTo>
                  <a:lnTo>
                    <a:pt x="423" y="565"/>
                  </a:lnTo>
                  <a:lnTo>
                    <a:pt x="420" y="569"/>
                  </a:lnTo>
                  <a:lnTo>
                    <a:pt x="418" y="572"/>
                  </a:lnTo>
                  <a:lnTo>
                    <a:pt x="415" y="575"/>
                  </a:lnTo>
                  <a:lnTo>
                    <a:pt x="412" y="578"/>
                  </a:lnTo>
                  <a:lnTo>
                    <a:pt x="411" y="581"/>
                  </a:lnTo>
                  <a:lnTo>
                    <a:pt x="409" y="582"/>
                  </a:lnTo>
                  <a:lnTo>
                    <a:pt x="408" y="585"/>
                  </a:lnTo>
                  <a:lnTo>
                    <a:pt x="406" y="587"/>
                  </a:lnTo>
                  <a:lnTo>
                    <a:pt x="404" y="590"/>
                  </a:lnTo>
                  <a:lnTo>
                    <a:pt x="401" y="593"/>
                  </a:lnTo>
                  <a:lnTo>
                    <a:pt x="399" y="594"/>
                  </a:lnTo>
                  <a:lnTo>
                    <a:pt x="398" y="596"/>
                  </a:lnTo>
                  <a:lnTo>
                    <a:pt x="396" y="597"/>
                  </a:lnTo>
                  <a:lnTo>
                    <a:pt x="395" y="597"/>
                  </a:lnTo>
                  <a:lnTo>
                    <a:pt x="393" y="597"/>
                  </a:lnTo>
                  <a:lnTo>
                    <a:pt x="392" y="596"/>
                  </a:lnTo>
                  <a:lnTo>
                    <a:pt x="389" y="593"/>
                  </a:lnTo>
                  <a:lnTo>
                    <a:pt x="388" y="591"/>
                  </a:lnTo>
                  <a:lnTo>
                    <a:pt x="388" y="590"/>
                  </a:lnTo>
                  <a:lnTo>
                    <a:pt x="386" y="587"/>
                  </a:lnTo>
                  <a:lnTo>
                    <a:pt x="386" y="585"/>
                  </a:lnTo>
                  <a:lnTo>
                    <a:pt x="385" y="585"/>
                  </a:lnTo>
                  <a:lnTo>
                    <a:pt x="385" y="582"/>
                  </a:lnTo>
                  <a:lnTo>
                    <a:pt x="385" y="581"/>
                  </a:lnTo>
                  <a:lnTo>
                    <a:pt x="385" y="580"/>
                  </a:lnTo>
                  <a:lnTo>
                    <a:pt x="385" y="578"/>
                  </a:lnTo>
                  <a:lnTo>
                    <a:pt x="383" y="577"/>
                  </a:lnTo>
                  <a:lnTo>
                    <a:pt x="385" y="577"/>
                  </a:lnTo>
                  <a:lnTo>
                    <a:pt x="385" y="575"/>
                  </a:lnTo>
                  <a:lnTo>
                    <a:pt x="385" y="574"/>
                  </a:lnTo>
                  <a:lnTo>
                    <a:pt x="385" y="571"/>
                  </a:lnTo>
                  <a:lnTo>
                    <a:pt x="385" y="569"/>
                  </a:lnTo>
                  <a:lnTo>
                    <a:pt x="386" y="569"/>
                  </a:lnTo>
                  <a:lnTo>
                    <a:pt x="386" y="568"/>
                  </a:lnTo>
                  <a:lnTo>
                    <a:pt x="386" y="566"/>
                  </a:lnTo>
                  <a:lnTo>
                    <a:pt x="388" y="565"/>
                  </a:lnTo>
                  <a:lnTo>
                    <a:pt x="388" y="564"/>
                  </a:lnTo>
                  <a:lnTo>
                    <a:pt x="388" y="562"/>
                  </a:lnTo>
                  <a:lnTo>
                    <a:pt x="389" y="561"/>
                  </a:lnTo>
                  <a:lnTo>
                    <a:pt x="390" y="559"/>
                  </a:lnTo>
                  <a:lnTo>
                    <a:pt x="390" y="558"/>
                  </a:lnTo>
                  <a:lnTo>
                    <a:pt x="390" y="556"/>
                  </a:lnTo>
                  <a:lnTo>
                    <a:pt x="392" y="555"/>
                  </a:lnTo>
                  <a:lnTo>
                    <a:pt x="393" y="553"/>
                  </a:lnTo>
                  <a:lnTo>
                    <a:pt x="399" y="547"/>
                  </a:lnTo>
                  <a:lnTo>
                    <a:pt x="406" y="540"/>
                  </a:lnTo>
                  <a:lnTo>
                    <a:pt x="412" y="536"/>
                  </a:lnTo>
                  <a:lnTo>
                    <a:pt x="420" y="530"/>
                  </a:lnTo>
                  <a:lnTo>
                    <a:pt x="428" y="526"/>
                  </a:lnTo>
                  <a:lnTo>
                    <a:pt x="436" y="521"/>
                  </a:lnTo>
                  <a:lnTo>
                    <a:pt x="443" y="517"/>
                  </a:lnTo>
                  <a:lnTo>
                    <a:pt x="452" y="512"/>
                  </a:lnTo>
                  <a:lnTo>
                    <a:pt x="453" y="511"/>
                  </a:lnTo>
                  <a:lnTo>
                    <a:pt x="456" y="511"/>
                  </a:lnTo>
                  <a:lnTo>
                    <a:pt x="459" y="510"/>
                  </a:lnTo>
                  <a:lnTo>
                    <a:pt x="462" y="508"/>
                  </a:lnTo>
                  <a:lnTo>
                    <a:pt x="463" y="507"/>
                  </a:lnTo>
                  <a:lnTo>
                    <a:pt x="466" y="507"/>
                  </a:lnTo>
                  <a:lnTo>
                    <a:pt x="469" y="507"/>
                  </a:lnTo>
                  <a:lnTo>
                    <a:pt x="471" y="505"/>
                  </a:lnTo>
                  <a:lnTo>
                    <a:pt x="478" y="501"/>
                  </a:lnTo>
                  <a:lnTo>
                    <a:pt x="487" y="498"/>
                  </a:lnTo>
                  <a:lnTo>
                    <a:pt x="494" y="493"/>
                  </a:lnTo>
                  <a:lnTo>
                    <a:pt x="501" y="491"/>
                  </a:lnTo>
                  <a:lnTo>
                    <a:pt x="509" y="486"/>
                  </a:lnTo>
                  <a:lnTo>
                    <a:pt x="516" y="482"/>
                  </a:lnTo>
                  <a:lnTo>
                    <a:pt x="525" y="479"/>
                  </a:lnTo>
                  <a:lnTo>
                    <a:pt x="532" y="476"/>
                  </a:lnTo>
                  <a:lnTo>
                    <a:pt x="535" y="475"/>
                  </a:lnTo>
                  <a:lnTo>
                    <a:pt x="536" y="475"/>
                  </a:lnTo>
                  <a:lnTo>
                    <a:pt x="538" y="473"/>
                  </a:lnTo>
                  <a:lnTo>
                    <a:pt x="539" y="473"/>
                  </a:lnTo>
                  <a:lnTo>
                    <a:pt x="541" y="473"/>
                  </a:lnTo>
                  <a:lnTo>
                    <a:pt x="544" y="472"/>
                  </a:lnTo>
                  <a:lnTo>
                    <a:pt x="545" y="470"/>
                  </a:lnTo>
                  <a:lnTo>
                    <a:pt x="547" y="470"/>
                  </a:lnTo>
                  <a:lnTo>
                    <a:pt x="552" y="469"/>
                  </a:lnTo>
                  <a:lnTo>
                    <a:pt x="557" y="467"/>
                  </a:lnTo>
                  <a:lnTo>
                    <a:pt x="563" y="466"/>
                  </a:lnTo>
                  <a:lnTo>
                    <a:pt x="568" y="466"/>
                  </a:lnTo>
                  <a:lnTo>
                    <a:pt x="574" y="463"/>
                  </a:lnTo>
                  <a:lnTo>
                    <a:pt x="579" y="461"/>
                  </a:lnTo>
                  <a:lnTo>
                    <a:pt x="584" y="461"/>
                  </a:lnTo>
                  <a:lnTo>
                    <a:pt x="590" y="458"/>
                  </a:lnTo>
                  <a:lnTo>
                    <a:pt x="592" y="457"/>
                  </a:lnTo>
                  <a:lnTo>
                    <a:pt x="593" y="457"/>
                  </a:lnTo>
                  <a:lnTo>
                    <a:pt x="595" y="457"/>
                  </a:lnTo>
                  <a:lnTo>
                    <a:pt x="596" y="456"/>
                  </a:lnTo>
                  <a:lnTo>
                    <a:pt x="599" y="454"/>
                  </a:lnTo>
                  <a:lnTo>
                    <a:pt x="602" y="453"/>
                  </a:lnTo>
                  <a:lnTo>
                    <a:pt x="603" y="451"/>
                  </a:lnTo>
                  <a:lnTo>
                    <a:pt x="606" y="450"/>
                  </a:lnTo>
                  <a:lnTo>
                    <a:pt x="606" y="448"/>
                  </a:lnTo>
                  <a:lnTo>
                    <a:pt x="608" y="448"/>
                  </a:lnTo>
                  <a:lnTo>
                    <a:pt x="609" y="448"/>
                  </a:lnTo>
                  <a:lnTo>
                    <a:pt x="611" y="447"/>
                  </a:lnTo>
                  <a:lnTo>
                    <a:pt x="611" y="445"/>
                  </a:lnTo>
                  <a:lnTo>
                    <a:pt x="612" y="444"/>
                  </a:lnTo>
                  <a:lnTo>
                    <a:pt x="614" y="444"/>
                  </a:lnTo>
                  <a:lnTo>
                    <a:pt x="615" y="442"/>
                  </a:lnTo>
                  <a:lnTo>
                    <a:pt x="615" y="441"/>
                  </a:lnTo>
                  <a:lnTo>
                    <a:pt x="617" y="441"/>
                  </a:lnTo>
                  <a:lnTo>
                    <a:pt x="618" y="439"/>
                  </a:lnTo>
                  <a:lnTo>
                    <a:pt x="619" y="437"/>
                  </a:lnTo>
                  <a:lnTo>
                    <a:pt x="621" y="435"/>
                  </a:lnTo>
                  <a:lnTo>
                    <a:pt x="627" y="428"/>
                  </a:lnTo>
                  <a:lnTo>
                    <a:pt x="628" y="425"/>
                  </a:lnTo>
                  <a:lnTo>
                    <a:pt x="628" y="423"/>
                  </a:lnTo>
                  <a:lnTo>
                    <a:pt x="630" y="421"/>
                  </a:lnTo>
                  <a:lnTo>
                    <a:pt x="631" y="419"/>
                  </a:lnTo>
                  <a:lnTo>
                    <a:pt x="631" y="416"/>
                  </a:lnTo>
                  <a:lnTo>
                    <a:pt x="631" y="415"/>
                  </a:lnTo>
                  <a:lnTo>
                    <a:pt x="633" y="412"/>
                  </a:lnTo>
                  <a:lnTo>
                    <a:pt x="634" y="410"/>
                  </a:lnTo>
                  <a:lnTo>
                    <a:pt x="634" y="407"/>
                  </a:lnTo>
                  <a:lnTo>
                    <a:pt x="634" y="406"/>
                  </a:lnTo>
                  <a:lnTo>
                    <a:pt x="634" y="403"/>
                  </a:lnTo>
                  <a:lnTo>
                    <a:pt x="634" y="402"/>
                  </a:lnTo>
                  <a:lnTo>
                    <a:pt x="634" y="400"/>
                  </a:lnTo>
                  <a:lnTo>
                    <a:pt x="634" y="399"/>
                  </a:lnTo>
                  <a:lnTo>
                    <a:pt x="634" y="396"/>
                  </a:lnTo>
                  <a:lnTo>
                    <a:pt x="633" y="394"/>
                  </a:lnTo>
                  <a:lnTo>
                    <a:pt x="633" y="390"/>
                  </a:lnTo>
                  <a:lnTo>
                    <a:pt x="631" y="387"/>
                  </a:lnTo>
                  <a:lnTo>
                    <a:pt x="631" y="385"/>
                  </a:lnTo>
                  <a:lnTo>
                    <a:pt x="630" y="383"/>
                  </a:lnTo>
                  <a:lnTo>
                    <a:pt x="628" y="378"/>
                  </a:lnTo>
                  <a:lnTo>
                    <a:pt x="627" y="375"/>
                  </a:lnTo>
                  <a:lnTo>
                    <a:pt x="625" y="374"/>
                  </a:lnTo>
                  <a:lnTo>
                    <a:pt x="624" y="369"/>
                  </a:lnTo>
                  <a:lnTo>
                    <a:pt x="624" y="368"/>
                  </a:lnTo>
                  <a:lnTo>
                    <a:pt x="624" y="367"/>
                  </a:lnTo>
                  <a:lnTo>
                    <a:pt x="622" y="365"/>
                  </a:lnTo>
                  <a:lnTo>
                    <a:pt x="621" y="364"/>
                  </a:lnTo>
                  <a:lnTo>
                    <a:pt x="621" y="362"/>
                  </a:lnTo>
                  <a:lnTo>
                    <a:pt x="621" y="361"/>
                  </a:lnTo>
                  <a:lnTo>
                    <a:pt x="622" y="359"/>
                  </a:lnTo>
                  <a:lnTo>
                    <a:pt x="624" y="359"/>
                  </a:lnTo>
                  <a:lnTo>
                    <a:pt x="625" y="358"/>
                  </a:lnTo>
                  <a:lnTo>
                    <a:pt x="628" y="358"/>
                  </a:lnTo>
                  <a:lnTo>
                    <a:pt x="628" y="356"/>
                  </a:lnTo>
                  <a:lnTo>
                    <a:pt x="631" y="355"/>
                  </a:lnTo>
                  <a:lnTo>
                    <a:pt x="631" y="353"/>
                  </a:lnTo>
                  <a:lnTo>
                    <a:pt x="634" y="353"/>
                  </a:lnTo>
                  <a:lnTo>
                    <a:pt x="638" y="350"/>
                  </a:lnTo>
                  <a:lnTo>
                    <a:pt x="643" y="348"/>
                  </a:lnTo>
                  <a:lnTo>
                    <a:pt x="647" y="345"/>
                  </a:lnTo>
                  <a:lnTo>
                    <a:pt x="650" y="342"/>
                  </a:lnTo>
                  <a:lnTo>
                    <a:pt x="654" y="339"/>
                  </a:lnTo>
                  <a:lnTo>
                    <a:pt x="657" y="336"/>
                  </a:lnTo>
                  <a:lnTo>
                    <a:pt x="662" y="331"/>
                  </a:lnTo>
                  <a:lnTo>
                    <a:pt x="665" y="329"/>
                  </a:lnTo>
                  <a:lnTo>
                    <a:pt x="666" y="326"/>
                  </a:lnTo>
                  <a:lnTo>
                    <a:pt x="668" y="324"/>
                  </a:lnTo>
                  <a:lnTo>
                    <a:pt x="669" y="321"/>
                  </a:lnTo>
                  <a:lnTo>
                    <a:pt x="670" y="320"/>
                  </a:lnTo>
                  <a:lnTo>
                    <a:pt x="672" y="317"/>
                  </a:lnTo>
                  <a:lnTo>
                    <a:pt x="673" y="314"/>
                  </a:lnTo>
                  <a:lnTo>
                    <a:pt x="673" y="311"/>
                  </a:lnTo>
                  <a:lnTo>
                    <a:pt x="675" y="310"/>
                  </a:lnTo>
                  <a:lnTo>
                    <a:pt x="678" y="305"/>
                  </a:lnTo>
                  <a:lnTo>
                    <a:pt x="678" y="301"/>
                  </a:lnTo>
                  <a:lnTo>
                    <a:pt x="681" y="296"/>
                  </a:lnTo>
                  <a:lnTo>
                    <a:pt x="682" y="292"/>
                  </a:lnTo>
                  <a:lnTo>
                    <a:pt x="684" y="288"/>
                  </a:lnTo>
                  <a:lnTo>
                    <a:pt x="685" y="283"/>
                  </a:lnTo>
                  <a:lnTo>
                    <a:pt x="688" y="279"/>
                  </a:lnTo>
                  <a:lnTo>
                    <a:pt x="689" y="276"/>
                  </a:lnTo>
                  <a:lnTo>
                    <a:pt x="691" y="273"/>
                  </a:lnTo>
                  <a:lnTo>
                    <a:pt x="692" y="270"/>
                  </a:lnTo>
                  <a:lnTo>
                    <a:pt x="694" y="266"/>
                  </a:lnTo>
                  <a:lnTo>
                    <a:pt x="697" y="263"/>
                  </a:lnTo>
                  <a:lnTo>
                    <a:pt x="698" y="261"/>
                  </a:lnTo>
                  <a:lnTo>
                    <a:pt x="700" y="259"/>
                  </a:lnTo>
                  <a:lnTo>
                    <a:pt x="703" y="256"/>
                  </a:lnTo>
                  <a:lnTo>
                    <a:pt x="705" y="254"/>
                  </a:lnTo>
                  <a:lnTo>
                    <a:pt x="707" y="253"/>
                  </a:lnTo>
                  <a:lnTo>
                    <a:pt x="708" y="251"/>
                  </a:lnTo>
                  <a:lnTo>
                    <a:pt x="710" y="251"/>
                  </a:lnTo>
                  <a:lnTo>
                    <a:pt x="711" y="251"/>
                  </a:lnTo>
                  <a:lnTo>
                    <a:pt x="714" y="251"/>
                  </a:lnTo>
                  <a:lnTo>
                    <a:pt x="716" y="254"/>
                  </a:lnTo>
                  <a:lnTo>
                    <a:pt x="719" y="254"/>
                  </a:lnTo>
                  <a:lnTo>
                    <a:pt x="722" y="257"/>
                  </a:lnTo>
                  <a:lnTo>
                    <a:pt x="724" y="259"/>
                  </a:lnTo>
                  <a:lnTo>
                    <a:pt x="727" y="261"/>
                  </a:lnTo>
                  <a:lnTo>
                    <a:pt x="729" y="264"/>
                  </a:lnTo>
                  <a:lnTo>
                    <a:pt x="732" y="266"/>
                  </a:lnTo>
                  <a:lnTo>
                    <a:pt x="733" y="269"/>
                  </a:lnTo>
                  <a:lnTo>
                    <a:pt x="736" y="272"/>
                  </a:lnTo>
                  <a:lnTo>
                    <a:pt x="736" y="275"/>
                  </a:lnTo>
                  <a:lnTo>
                    <a:pt x="739" y="276"/>
                  </a:lnTo>
                  <a:lnTo>
                    <a:pt x="740" y="279"/>
                  </a:lnTo>
                  <a:lnTo>
                    <a:pt x="743" y="282"/>
                  </a:lnTo>
                  <a:lnTo>
                    <a:pt x="743" y="283"/>
                  </a:lnTo>
                  <a:lnTo>
                    <a:pt x="746" y="286"/>
                  </a:lnTo>
                  <a:lnTo>
                    <a:pt x="748" y="289"/>
                  </a:lnTo>
                  <a:lnTo>
                    <a:pt x="746" y="292"/>
                  </a:lnTo>
                  <a:lnTo>
                    <a:pt x="748" y="294"/>
                  </a:lnTo>
                  <a:lnTo>
                    <a:pt x="749" y="295"/>
                  </a:lnTo>
                  <a:lnTo>
                    <a:pt x="751" y="295"/>
                  </a:lnTo>
                  <a:lnTo>
                    <a:pt x="752" y="296"/>
                  </a:lnTo>
                  <a:lnTo>
                    <a:pt x="752" y="298"/>
                  </a:lnTo>
                  <a:lnTo>
                    <a:pt x="754" y="299"/>
                  </a:lnTo>
                  <a:lnTo>
                    <a:pt x="755" y="299"/>
                  </a:lnTo>
                  <a:lnTo>
                    <a:pt x="757" y="302"/>
                  </a:lnTo>
                  <a:lnTo>
                    <a:pt x="758" y="305"/>
                  </a:lnTo>
                  <a:lnTo>
                    <a:pt x="761" y="310"/>
                  </a:lnTo>
                  <a:lnTo>
                    <a:pt x="762" y="314"/>
                  </a:lnTo>
                  <a:lnTo>
                    <a:pt x="764" y="317"/>
                  </a:lnTo>
                  <a:lnTo>
                    <a:pt x="764" y="321"/>
                  </a:lnTo>
                  <a:lnTo>
                    <a:pt x="765" y="326"/>
                  </a:lnTo>
                  <a:lnTo>
                    <a:pt x="767" y="330"/>
                  </a:lnTo>
                  <a:lnTo>
                    <a:pt x="768" y="334"/>
                  </a:lnTo>
                  <a:lnTo>
                    <a:pt x="768" y="340"/>
                  </a:lnTo>
                  <a:lnTo>
                    <a:pt x="770" y="345"/>
                  </a:lnTo>
                  <a:lnTo>
                    <a:pt x="770" y="349"/>
                  </a:lnTo>
                  <a:lnTo>
                    <a:pt x="771" y="353"/>
                  </a:lnTo>
                  <a:lnTo>
                    <a:pt x="771" y="358"/>
                  </a:lnTo>
                  <a:lnTo>
                    <a:pt x="771" y="364"/>
                  </a:lnTo>
                  <a:lnTo>
                    <a:pt x="771" y="368"/>
                  </a:lnTo>
                  <a:lnTo>
                    <a:pt x="771" y="374"/>
                  </a:lnTo>
                  <a:lnTo>
                    <a:pt x="770" y="375"/>
                  </a:lnTo>
                  <a:lnTo>
                    <a:pt x="770" y="377"/>
                  </a:lnTo>
                  <a:lnTo>
                    <a:pt x="770" y="378"/>
                  </a:lnTo>
                  <a:lnTo>
                    <a:pt x="768" y="378"/>
                  </a:lnTo>
                  <a:lnTo>
                    <a:pt x="767" y="378"/>
                  </a:lnTo>
                  <a:lnTo>
                    <a:pt x="767" y="377"/>
                  </a:lnTo>
                  <a:lnTo>
                    <a:pt x="764" y="377"/>
                  </a:lnTo>
                  <a:lnTo>
                    <a:pt x="762" y="375"/>
                  </a:lnTo>
                  <a:lnTo>
                    <a:pt x="761" y="375"/>
                  </a:lnTo>
                  <a:lnTo>
                    <a:pt x="758" y="375"/>
                  </a:lnTo>
                  <a:lnTo>
                    <a:pt x="757" y="374"/>
                  </a:lnTo>
                  <a:lnTo>
                    <a:pt x="754" y="374"/>
                  </a:lnTo>
                  <a:lnTo>
                    <a:pt x="752" y="375"/>
                  </a:lnTo>
                  <a:lnTo>
                    <a:pt x="749" y="375"/>
                  </a:lnTo>
                  <a:lnTo>
                    <a:pt x="748" y="375"/>
                  </a:lnTo>
                  <a:close/>
                  <a:moveTo>
                    <a:pt x="338" y="402"/>
                  </a:moveTo>
                  <a:lnTo>
                    <a:pt x="339" y="402"/>
                  </a:lnTo>
                  <a:lnTo>
                    <a:pt x="341" y="403"/>
                  </a:lnTo>
                  <a:lnTo>
                    <a:pt x="342" y="403"/>
                  </a:lnTo>
                  <a:lnTo>
                    <a:pt x="345" y="403"/>
                  </a:lnTo>
                  <a:lnTo>
                    <a:pt x="348" y="404"/>
                  </a:lnTo>
                  <a:lnTo>
                    <a:pt x="350" y="404"/>
                  </a:lnTo>
                  <a:lnTo>
                    <a:pt x="351" y="406"/>
                  </a:lnTo>
                  <a:lnTo>
                    <a:pt x="360" y="407"/>
                  </a:lnTo>
                  <a:lnTo>
                    <a:pt x="370" y="410"/>
                  </a:lnTo>
                  <a:lnTo>
                    <a:pt x="379" y="412"/>
                  </a:lnTo>
                  <a:lnTo>
                    <a:pt x="388" y="415"/>
                  </a:lnTo>
                  <a:lnTo>
                    <a:pt x="398" y="416"/>
                  </a:lnTo>
                  <a:lnTo>
                    <a:pt x="408" y="416"/>
                  </a:lnTo>
                  <a:lnTo>
                    <a:pt x="417" y="416"/>
                  </a:lnTo>
                  <a:lnTo>
                    <a:pt x="427" y="416"/>
                  </a:lnTo>
                  <a:lnTo>
                    <a:pt x="428" y="416"/>
                  </a:lnTo>
                  <a:lnTo>
                    <a:pt x="431" y="416"/>
                  </a:lnTo>
                  <a:lnTo>
                    <a:pt x="434" y="416"/>
                  </a:lnTo>
                  <a:lnTo>
                    <a:pt x="437" y="415"/>
                  </a:lnTo>
                  <a:lnTo>
                    <a:pt x="439" y="415"/>
                  </a:lnTo>
                  <a:lnTo>
                    <a:pt x="441" y="415"/>
                  </a:lnTo>
                  <a:lnTo>
                    <a:pt x="443" y="413"/>
                  </a:lnTo>
                  <a:lnTo>
                    <a:pt x="446" y="412"/>
                  </a:lnTo>
                  <a:lnTo>
                    <a:pt x="447" y="412"/>
                  </a:lnTo>
                  <a:lnTo>
                    <a:pt x="449" y="412"/>
                  </a:lnTo>
                  <a:lnTo>
                    <a:pt x="450" y="412"/>
                  </a:lnTo>
                  <a:lnTo>
                    <a:pt x="452" y="410"/>
                  </a:lnTo>
                  <a:lnTo>
                    <a:pt x="453" y="410"/>
                  </a:lnTo>
                  <a:lnTo>
                    <a:pt x="455" y="409"/>
                  </a:lnTo>
                  <a:lnTo>
                    <a:pt x="456" y="409"/>
                  </a:lnTo>
                  <a:lnTo>
                    <a:pt x="462" y="406"/>
                  </a:lnTo>
                  <a:lnTo>
                    <a:pt x="468" y="403"/>
                  </a:lnTo>
                  <a:lnTo>
                    <a:pt x="474" y="400"/>
                  </a:lnTo>
                  <a:lnTo>
                    <a:pt x="481" y="397"/>
                  </a:lnTo>
                  <a:lnTo>
                    <a:pt x="487" y="394"/>
                  </a:lnTo>
                  <a:lnTo>
                    <a:pt x="493" y="391"/>
                  </a:lnTo>
                  <a:lnTo>
                    <a:pt x="498" y="388"/>
                  </a:lnTo>
                  <a:lnTo>
                    <a:pt x="504" y="385"/>
                  </a:lnTo>
                  <a:lnTo>
                    <a:pt x="507" y="383"/>
                  </a:lnTo>
                  <a:lnTo>
                    <a:pt x="511" y="383"/>
                  </a:lnTo>
                  <a:lnTo>
                    <a:pt x="514" y="381"/>
                  </a:lnTo>
                  <a:lnTo>
                    <a:pt x="517" y="380"/>
                  </a:lnTo>
                  <a:lnTo>
                    <a:pt x="520" y="378"/>
                  </a:lnTo>
                  <a:lnTo>
                    <a:pt x="523" y="377"/>
                  </a:lnTo>
                  <a:lnTo>
                    <a:pt x="528" y="375"/>
                  </a:lnTo>
                  <a:lnTo>
                    <a:pt x="530" y="374"/>
                  </a:lnTo>
                  <a:lnTo>
                    <a:pt x="532" y="374"/>
                  </a:lnTo>
                  <a:lnTo>
                    <a:pt x="533" y="374"/>
                  </a:lnTo>
                  <a:lnTo>
                    <a:pt x="536" y="374"/>
                  </a:lnTo>
                  <a:lnTo>
                    <a:pt x="538" y="374"/>
                  </a:lnTo>
                  <a:lnTo>
                    <a:pt x="539" y="372"/>
                  </a:lnTo>
                  <a:lnTo>
                    <a:pt x="541" y="372"/>
                  </a:lnTo>
                  <a:lnTo>
                    <a:pt x="542" y="372"/>
                  </a:lnTo>
                  <a:lnTo>
                    <a:pt x="545" y="372"/>
                  </a:lnTo>
                  <a:lnTo>
                    <a:pt x="548" y="372"/>
                  </a:lnTo>
                  <a:lnTo>
                    <a:pt x="549" y="372"/>
                  </a:lnTo>
                  <a:lnTo>
                    <a:pt x="551" y="374"/>
                  </a:lnTo>
                  <a:lnTo>
                    <a:pt x="552" y="374"/>
                  </a:lnTo>
                  <a:lnTo>
                    <a:pt x="554" y="374"/>
                  </a:lnTo>
                  <a:lnTo>
                    <a:pt x="555" y="374"/>
                  </a:lnTo>
                  <a:lnTo>
                    <a:pt x="557" y="374"/>
                  </a:lnTo>
                  <a:lnTo>
                    <a:pt x="558" y="375"/>
                  </a:lnTo>
                  <a:lnTo>
                    <a:pt x="561" y="375"/>
                  </a:lnTo>
                  <a:lnTo>
                    <a:pt x="561" y="377"/>
                  </a:lnTo>
                  <a:lnTo>
                    <a:pt x="563" y="377"/>
                  </a:lnTo>
                  <a:lnTo>
                    <a:pt x="564" y="378"/>
                  </a:lnTo>
                  <a:lnTo>
                    <a:pt x="565" y="378"/>
                  </a:lnTo>
                  <a:lnTo>
                    <a:pt x="567" y="380"/>
                  </a:lnTo>
                  <a:lnTo>
                    <a:pt x="568" y="380"/>
                  </a:lnTo>
                  <a:lnTo>
                    <a:pt x="570" y="381"/>
                  </a:lnTo>
                  <a:lnTo>
                    <a:pt x="570" y="383"/>
                  </a:lnTo>
                  <a:lnTo>
                    <a:pt x="571" y="383"/>
                  </a:lnTo>
                  <a:lnTo>
                    <a:pt x="574" y="384"/>
                  </a:lnTo>
                  <a:lnTo>
                    <a:pt x="574" y="385"/>
                  </a:lnTo>
                  <a:lnTo>
                    <a:pt x="576" y="387"/>
                  </a:lnTo>
                  <a:lnTo>
                    <a:pt x="577" y="388"/>
                  </a:lnTo>
                  <a:lnTo>
                    <a:pt x="579" y="390"/>
                  </a:lnTo>
                  <a:lnTo>
                    <a:pt x="580" y="391"/>
                  </a:lnTo>
                  <a:lnTo>
                    <a:pt x="582" y="393"/>
                  </a:lnTo>
                  <a:lnTo>
                    <a:pt x="582" y="394"/>
                  </a:lnTo>
                  <a:lnTo>
                    <a:pt x="583" y="396"/>
                  </a:lnTo>
                  <a:lnTo>
                    <a:pt x="586" y="397"/>
                  </a:lnTo>
                  <a:lnTo>
                    <a:pt x="586" y="399"/>
                  </a:lnTo>
                  <a:lnTo>
                    <a:pt x="586" y="400"/>
                  </a:lnTo>
                  <a:lnTo>
                    <a:pt x="586" y="402"/>
                  </a:lnTo>
                  <a:lnTo>
                    <a:pt x="586" y="403"/>
                  </a:lnTo>
                  <a:lnTo>
                    <a:pt x="586" y="404"/>
                  </a:lnTo>
                  <a:lnTo>
                    <a:pt x="586" y="406"/>
                  </a:lnTo>
                  <a:lnTo>
                    <a:pt x="586" y="407"/>
                  </a:lnTo>
                  <a:lnTo>
                    <a:pt x="584" y="407"/>
                  </a:lnTo>
                  <a:lnTo>
                    <a:pt x="584" y="409"/>
                  </a:lnTo>
                  <a:lnTo>
                    <a:pt x="583" y="410"/>
                  </a:lnTo>
                  <a:lnTo>
                    <a:pt x="582" y="410"/>
                  </a:lnTo>
                  <a:lnTo>
                    <a:pt x="582" y="412"/>
                  </a:lnTo>
                  <a:lnTo>
                    <a:pt x="580" y="412"/>
                  </a:lnTo>
                  <a:lnTo>
                    <a:pt x="579" y="412"/>
                  </a:lnTo>
                  <a:lnTo>
                    <a:pt x="573" y="415"/>
                  </a:lnTo>
                  <a:lnTo>
                    <a:pt x="567" y="416"/>
                  </a:lnTo>
                  <a:lnTo>
                    <a:pt x="561" y="416"/>
                  </a:lnTo>
                  <a:lnTo>
                    <a:pt x="554" y="416"/>
                  </a:lnTo>
                  <a:lnTo>
                    <a:pt x="549" y="418"/>
                  </a:lnTo>
                  <a:lnTo>
                    <a:pt x="542" y="419"/>
                  </a:lnTo>
                  <a:lnTo>
                    <a:pt x="536" y="419"/>
                  </a:lnTo>
                  <a:lnTo>
                    <a:pt x="530" y="421"/>
                  </a:lnTo>
                  <a:lnTo>
                    <a:pt x="529" y="421"/>
                  </a:lnTo>
                  <a:lnTo>
                    <a:pt x="528" y="421"/>
                  </a:lnTo>
                  <a:lnTo>
                    <a:pt x="528" y="422"/>
                  </a:lnTo>
                  <a:lnTo>
                    <a:pt x="526" y="422"/>
                  </a:lnTo>
                  <a:lnTo>
                    <a:pt x="525" y="422"/>
                  </a:lnTo>
                  <a:lnTo>
                    <a:pt x="523" y="423"/>
                  </a:lnTo>
                  <a:lnTo>
                    <a:pt x="522" y="423"/>
                  </a:lnTo>
                  <a:lnTo>
                    <a:pt x="516" y="425"/>
                  </a:lnTo>
                  <a:lnTo>
                    <a:pt x="509" y="428"/>
                  </a:lnTo>
                  <a:lnTo>
                    <a:pt x="503" y="429"/>
                  </a:lnTo>
                  <a:lnTo>
                    <a:pt x="495" y="432"/>
                  </a:lnTo>
                  <a:lnTo>
                    <a:pt x="490" y="434"/>
                  </a:lnTo>
                  <a:lnTo>
                    <a:pt x="484" y="437"/>
                  </a:lnTo>
                  <a:lnTo>
                    <a:pt x="478" y="439"/>
                  </a:lnTo>
                  <a:lnTo>
                    <a:pt x="471" y="442"/>
                  </a:lnTo>
                  <a:lnTo>
                    <a:pt x="463" y="447"/>
                  </a:lnTo>
                  <a:lnTo>
                    <a:pt x="458" y="453"/>
                  </a:lnTo>
                  <a:lnTo>
                    <a:pt x="449" y="457"/>
                  </a:lnTo>
                  <a:lnTo>
                    <a:pt x="443" y="461"/>
                  </a:lnTo>
                  <a:lnTo>
                    <a:pt x="436" y="467"/>
                  </a:lnTo>
                  <a:lnTo>
                    <a:pt x="428" y="473"/>
                  </a:lnTo>
                  <a:lnTo>
                    <a:pt x="423" y="477"/>
                  </a:lnTo>
                  <a:lnTo>
                    <a:pt x="415" y="482"/>
                  </a:lnTo>
                  <a:lnTo>
                    <a:pt x="412" y="483"/>
                  </a:lnTo>
                  <a:lnTo>
                    <a:pt x="412" y="485"/>
                  </a:lnTo>
                  <a:lnTo>
                    <a:pt x="409" y="485"/>
                  </a:lnTo>
                  <a:lnTo>
                    <a:pt x="408" y="486"/>
                  </a:lnTo>
                  <a:lnTo>
                    <a:pt x="406" y="486"/>
                  </a:lnTo>
                  <a:lnTo>
                    <a:pt x="404" y="488"/>
                  </a:lnTo>
                  <a:lnTo>
                    <a:pt x="404" y="489"/>
                  </a:lnTo>
                  <a:lnTo>
                    <a:pt x="402" y="491"/>
                  </a:lnTo>
                  <a:lnTo>
                    <a:pt x="401" y="491"/>
                  </a:lnTo>
                  <a:lnTo>
                    <a:pt x="399" y="492"/>
                  </a:lnTo>
                  <a:lnTo>
                    <a:pt x="396" y="495"/>
                  </a:lnTo>
                  <a:lnTo>
                    <a:pt x="395" y="495"/>
                  </a:lnTo>
                  <a:lnTo>
                    <a:pt x="393" y="496"/>
                  </a:lnTo>
                  <a:lnTo>
                    <a:pt x="390" y="498"/>
                  </a:lnTo>
                  <a:lnTo>
                    <a:pt x="390" y="499"/>
                  </a:lnTo>
                  <a:lnTo>
                    <a:pt x="388" y="501"/>
                  </a:lnTo>
                  <a:lnTo>
                    <a:pt x="386" y="502"/>
                  </a:lnTo>
                  <a:lnTo>
                    <a:pt x="385" y="502"/>
                  </a:lnTo>
                  <a:lnTo>
                    <a:pt x="383" y="502"/>
                  </a:lnTo>
                  <a:lnTo>
                    <a:pt x="382" y="502"/>
                  </a:lnTo>
                  <a:lnTo>
                    <a:pt x="380" y="504"/>
                  </a:lnTo>
                  <a:lnTo>
                    <a:pt x="379" y="504"/>
                  </a:lnTo>
                  <a:lnTo>
                    <a:pt x="379" y="505"/>
                  </a:lnTo>
                  <a:lnTo>
                    <a:pt x="370" y="507"/>
                  </a:lnTo>
                  <a:lnTo>
                    <a:pt x="361" y="510"/>
                  </a:lnTo>
                  <a:lnTo>
                    <a:pt x="354" y="511"/>
                  </a:lnTo>
                  <a:lnTo>
                    <a:pt x="345" y="511"/>
                  </a:lnTo>
                  <a:lnTo>
                    <a:pt x="336" y="511"/>
                  </a:lnTo>
                  <a:lnTo>
                    <a:pt x="328" y="511"/>
                  </a:lnTo>
                  <a:lnTo>
                    <a:pt x="319" y="511"/>
                  </a:lnTo>
                  <a:lnTo>
                    <a:pt x="310" y="511"/>
                  </a:lnTo>
                  <a:lnTo>
                    <a:pt x="299" y="508"/>
                  </a:lnTo>
                  <a:lnTo>
                    <a:pt x="291" y="507"/>
                  </a:lnTo>
                  <a:lnTo>
                    <a:pt x="283" y="507"/>
                  </a:lnTo>
                  <a:lnTo>
                    <a:pt x="275" y="505"/>
                  </a:lnTo>
                  <a:lnTo>
                    <a:pt x="269" y="504"/>
                  </a:lnTo>
                  <a:lnTo>
                    <a:pt x="262" y="502"/>
                  </a:lnTo>
                  <a:lnTo>
                    <a:pt x="255" y="499"/>
                  </a:lnTo>
                  <a:lnTo>
                    <a:pt x="248" y="498"/>
                  </a:lnTo>
                  <a:lnTo>
                    <a:pt x="242" y="496"/>
                  </a:lnTo>
                  <a:lnTo>
                    <a:pt x="237" y="495"/>
                  </a:lnTo>
                  <a:lnTo>
                    <a:pt x="236" y="495"/>
                  </a:lnTo>
                  <a:lnTo>
                    <a:pt x="233" y="493"/>
                  </a:lnTo>
                  <a:lnTo>
                    <a:pt x="229" y="491"/>
                  </a:lnTo>
                  <a:lnTo>
                    <a:pt x="227" y="491"/>
                  </a:lnTo>
                  <a:lnTo>
                    <a:pt x="224" y="489"/>
                  </a:lnTo>
                  <a:lnTo>
                    <a:pt x="221" y="488"/>
                  </a:lnTo>
                  <a:lnTo>
                    <a:pt x="218" y="486"/>
                  </a:lnTo>
                  <a:lnTo>
                    <a:pt x="217" y="485"/>
                  </a:lnTo>
                  <a:lnTo>
                    <a:pt x="215" y="483"/>
                  </a:lnTo>
                  <a:lnTo>
                    <a:pt x="212" y="482"/>
                  </a:lnTo>
                  <a:lnTo>
                    <a:pt x="210" y="480"/>
                  </a:lnTo>
                  <a:lnTo>
                    <a:pt x="208" y="479"/>
                  </a:lnTo>
                  <a:lnTo>
                    <a:pt x="207" y="477"/>
                  </a:lnTo>
                  <a:lnTo>
                    <a:pt x="205" y="476"/>
                  </a:lnTo>
                  <a:lnTo>
                    <a:pt x="204" y="476"/>
                  </a:lnTo>
                  <a:lnTo>
                    <a:pt x="204" y="475"/>
                  </a:lnTo>
                  <a:lnTo>
                    <a:pt x="204" y="473"/>
                  </a:lnTo>
                  <a:lnTo>
                    <a:pt x="202" y="473"/>
                  </a:lnTo>
                  <a:lnTo>
                    <a:pt x="204" y="469"/>
                  </a:lnTo>
                  <a:lnTo>
                    <a:pt x="204" y="464"/>
                  </a:lnTo>
                  <a:lnTo>
                    <a:pt x="205" y="461"/>
                  </a:lnTo>
                  <a:lnTo>
                    <a:pt x="207" y="457"/>
                  </a:lnTo>
                  <a:lnTo>
                    <a:pt x="208" y="453"/>
                  </a:lnTo>
                  <a:lnTo>
                    <a:pt x="210" y="450"/>
                  </a:lnTo>
                  <a:lnTo>
                    <a:pt x="211" y="445"/>
                  </a:lnTo>
                  <a:lnTo>
                    <a:pt x="212" y="442"/>
                  </a:lnTo>
                  <a:lnTo>
                    <a:pt x="214" y="441"/>
                  </a:lnTo>
                  <a:lnTo>
                    <a:pt x="215" y="438"/>
                  </a:lnTo>
                  <a:lnTo>
                    <a:pt x="215" y="437"/>
                  </a:lnTo>
                  <a:lnTo>
                    <a:pt x="217" y="435"/>
                  </a:lnTo>
                  <a:lnTo>
                    <a:pt x="217" y="432"/>
                  </a:lnTo>
                  <a:lnTo>
                    <a:pt x="220" y="431"/>
                  </a:lnTo>
                  <a:lnTo>
                    <a:pt x="221" y="429"/>
                  </a:lnTo>
                  <a:lnTo>
                    <a:pt x="221" y="428"/>
                  </a:lnTo>
                  <a:lnTo>
                    <a:pt x="223" y="425"/>
                  </a:lnTo>
                  <a:lnTo>
                    <a:pt x="224" y="423"/>
                  </a:lnTo>
                  <a:lnTo>
                    <a:pt x="226" y="422"/>
                  </a:lnTo>
                  <a:lnTo>
                    <a:pt x="226" y="419"/>
                  </a:lnTo>
                  <a:lnTo>
                    <a:pt x="229" y="419"/>
                  </a:lnTo>
                  <a:lnTo>
                    <a:pt x="229" y="416"/>
                  </a:lnTo>
                  <a:lnTo>
                    <a:pt x="230" y="416"/>
                  </a:lnTo>
                  <a:lnTo>
                    <a:pt x="231" y="413"/>
                  </a:lnTo>
                  <a:lnTo>
                    <a:pt x="233" y="412"/>
                  </a:lnTo>
                  <a:lnTo>
                    <a:pt x="234" y="410"/>
                  </a:lnTo>
                  <a:lnTo>
                    <a:pt x="236" y="409"/>
                  </a:lnTo>
                  <a:lnTo>
                    <a:pt x="237" y="407"/>
                  </a:lnTo>
                  <a:lnTo>
                    <a:pt x="239" y="406"/>
                  </a:lnTo>
                  <a:lnTo>
                    <a:pt x="242" y="404"/>
                  </a:lnTo>
                  <a:lnTo>
                    <a:pt x="242" y="403"/>
                  </a:lnTo>
                  <a:lnTo>
                    <a:pt x="245" y="402"/>
                  </a:lnTo>
                  <a:lnTo>
                    <a:pt x="246" y="400"/>
                  </a:lnTo>
                  <a:lnTo>
                    <a:pt x="246" y="399"/>
                  </a:lnTo>
                  <a:lnTo>
                    <a:pt x="249" y="399"/>
                  </a:lnTo>
                  <a:lnTo>
                    <a:pt x="250" y="397"/>
                  </a:lnTo>
                  <a:lnTo>
                    <a:pt x="252" y="396"/>
                  </a:lnTo>
                  <a:lnTo>
                    <a:pt x="255" y="394"/>
                  </a:lnTo>
                  <a:lnTo>
                    <a:pt x="258" y="393"/>
                  </a:lnTo>
                  <a:lnTo>
                    <a:pt x="266" y="387"/>
                  </a:lnTo>
                  <a:lnTo>
                    <a:pt x="268" y="387"/>
                  </a:lnTo>
                  <a:lnTo>
                    <a:pt x="271" y="387"/>
                  </a:lnTo>
                  <a:lnTo>
                    <a:pt x="274" y="385"/>
                  </a:lnTo>
                  <a:lnTo>
                    <a:pt x="275" y="385"/>
                  </a:lnTo>
                  <a:lnTo>
                    <a:pt x="277" y="384"/>
                  </a:lnTo>
                  <a:lnTo>
                    <a:pt x="280" y="384"/>
                  </a:lnTo>
                  <a:lnTo>
                    <a:pt x="290" y="383"/>
                  </a:lnTo>
                  <a:lnTo>
                    <a:pt x="300" y="384"/>
                  </a:lnTo>
                  <a:lnTo>
                    <a:pt x="310" y="387"/>
                  </a:lnTo>
                  <a:lnTo>
                    <a:pt x="320" y="391"/>
                  </a:lnTo>
                  <a:lnTo>
                    <a:pt x="329" y="396"/>
                  </a:lnTo>
                  <a:lnTo>
                    <a:pt x="331" y="396"/>
                  </a:lnTo>
                  <a:lnTo>
                    <a:pt x="332" y="397"/>
                  </a:lnTo>
                  <a:lnTo>
                    <a:pt x="334" y="399"/>
                  </a:lnTo>
                  <a:lnTo>
                    <a:pt x="335" y="399"/>
                  </a:lnTo>
                  <a:lnTo>
                    <a:pt x="336" y="400"/>
                  </a:lnTo>
                  <a:lnTo>
                    <a:pt x="338" y="402"/>
                  </a:lnTo>
                  <a:close/>
                  <a:moveTo>
                    <a:pt x="175" y="418"/>
                  </a:moveTo>
                  <a:lnTo>
                    <a:pt x="175" y="419"/>
                  </a:lnTo>
                  <a:lnTo>
                    <a:pt x="173" y="422"/>
                  </a:lnTo>
                  <a:lnTo>
                    <a:pt x="172" y="425"/>
                  </a:lnTo>
                  <a:lnTo>
                    <a:pt x="170" y="428"/>
                  </a:lnTo>
                  <a:lnTo>
                    <a:pt x="169" y="431"/>
                  </a:lnTo>
                  <a:lnTo>
                    <a:pt x="167" y="432"/>
                  </a:lnTo>
                  <a:lnTo>
                    <a:pt x="164" y="435"/>
                  </a:lnTo>
                  <a:lnTo>
                    <a:pt x="163" y="437"/>
                  </a:lnTo>
                  <a:lnTo>
                    <a:pt x="163" y="438"/>
                  </a:lnTo>
                  <a:lnTo>
                    <a:pt x="161" y="438"/>
                  </a:lnTo>
                  <a:lnTo>
                    <a:pt x="160" y="439"/>
                  </a:lnTo>
                  <a:lnTo>
                    <a:pt x="159" y="439"/>
                  </a:lnTo>
                  <a:lnTo>
                    <a:pt x="157" y="439"/>
                  </a:lnTo>
                  <a:lnTo>
                    <a:pt x="154" y="438"/>
                  </a:lnTo>
                  <a:lnTo>
                    <a:pt x="153" y="437"/>
                  </a:lnTo>
                  <a:lnTo>
                    <a:pt x="150" y="437"/>
                  </a:lnTo>
                  <a:lnTo>
                    <a:pt x="150" y="435"/>
                  </a:lnTo>
                  <a:lnTo>
                    <a:pt x="148" y="435"/>
                  </a:lnTo>
                  <a:lnTo>
                    <a:pt x="147" y="434"/>
                  </a:lnTo>
                  <a:lnTo>
                    <a:pt x="145" y="434"/>
                  </a:lnTo>
                  <a:lnTo>
                    <a:pt x="144" y="432"/>
                  </a:lnTo>
                  <a:lnTo>
                    <a:pt x="142" y="432"/>
                  </a:lnTo>
                  <a:lnTo>
                    <a:pt x="141" y="432"/>
                  </a:lnTo>
                  <a:lnTo>
                    <a:pt x="140" y="432"/>
                  </a:lnTo>
                  <a:lnTo>
                    <a:pt x="138" y="431"/>
                  </a:lnTo>
                  <a:lnTo>
                    <a:pt x="137" y="431"/>
                  </a:lnTo>
                  <a:lnTo>
                    <a:pt x="132" y="428"/>
                  </a:lnTo>
                  <a:lnTo>
                    <a:pt x="128" y="426"/>
                  </a:lnTo>
                  <a:lnTo>
                    <a:pt x="124" y="423"/>
                  </a:lnTo>
                  <a:lnTo>
                    <a:pt x="119" y="421"/>
                  </a:lnTo>
                  <a:lnTo>
                    <a:pt x="115" y="418"/>
                  </a:lnTo>
                  <a:lnTo>
                    <a:pt x="110" y="416"/>
                  </a:lnTo>
                  <a:lnTo>
                    <a:pt x="106" y="412"/>
                  </a:lnTo>
                  <a:lnTo>
                    <a:pt x="102" y="410"/>
                  </a:lnTo>
                  <a:lnTo>
                    <a:pt x="99" y="409"/>
                  </a:lnTo>
                  <a:lnTo>
                    <a:pt x="96" y="407"/>
                  </a:lnTo>
                  <a:lnTo>
                    <a:pt x="94" y="407"/>
                  </a:lnTo>
                  <a:lnTo>
                    <a:pt x="91" y="406"/>
                  </a:lnTo>
                  <a:lnTo>
                    <a:pt x="89" y="404"/>
                  </a:lnTo>
                  <a:lnTo>
                    <a:pt x="87" y="403"/>
                  </a:lnTo>
                  <a:lnTo>
                    <a:pt x="84" y="403"/>
                  </a:lnTo>
                  <a:lnTo>
                    <a:pt x="81" y="402"/>
                  </a:lnTo>
                  <a:lnTo>
                    <a:pt x="72" y="399"/>
                  </a:lnTo>
                  <a:lnTo>
                    <a:pt x="65" y="397"/>
                  </a:lnTo>
                  <a:lnTo>
                    <a:pt x="58" y="396"/>
                  </a:lnTo>
                  <a:lnTo>
                    <a:pt x="43" y="394"/>
                  </a:lnTo>
                  <a:lnTo>
                    <a:pt x="33" y="394"/>
                  </a:lnTo>
                  <a:lnTo>
                    <a:pt x="30" y="396"/>
                  </a:lnTo>
                  <a:lnTo>
                    <a:pt x="27" y="396"/>
                  </a:lnTo>
                  <a:lnTo>
                    <a:pt x="26" y="397"/>
                  </a:lnTo>
                  <a:lnTo>
                    <a:pt x="23" y="397"/>
                  </a:lnTo>
                  <a:lnTo>
                    <a:pt x="21" y="399"/>
                  </a:lnTo>
                  <a:lnTo>
                    <a:pt x="19" y="399"/>
                  </a:lnTo>
                  <a:lnTo>
                    <a:pt x="17" y="399"/>
                  </a:lnTo>
                  <a:lnTo>
                    <a:pt x="14" y="400"/>
                  </a:lnTo>
                  <a:lnTo>
                    <a:pt x="13" y="400"/>
                  </a:lnTo>
                  <a:lnTo>
                    <a:pt x="11" y="402"/>
                  </a:lnTo>
                  <a:lnTo>
                    <a:pt x="10" y="402"/>
                  </a:lnTo>
                  <a:lnTo>
                    <a:pt x="8" y="403"/>
                  </a:lnTo>
                  <a:lnTo>
                    <a:pt x="8" y="402"/>
                  </a:lnTo>
                  <a:lnTo>
                    <a:pt x="8" y="399"/>
                  </a:lnTo>
                  <a:lnTo>
                    <a:pt x="7" y="399"/>
                  </a:lnTo>
                  <a:lnTo>
                    <a:pt x="7" y="397"/>
                  </a:lnTo>
                  <a:lnTo>
                    <a:pt x="7" y="396"/>
                  </a:lnTo>
                  <a:lnTo>
                    <a:pt x="7" y="394"/>
                  </a:lnTo>
                  <a:lnTo>
                    <a:pt x="5" y="394"/>
                  </a:lnTo>
                  <a:lnTo>
                    <a:pt x="5" y="393"/>
                  </a:lnTo>
                  <a:lnTo>
                    <a:pt x="5" y="387"/>
                  </a:lnTo>
                  <a:lnTo>
                    <a:pt x="4" y="380"/>
                  </a:lnTo>
                  <a:lnTo>
                    <a:pt x="2" y="374"/>
                  </a:lnTo>
                  <a:lnTo>
                    <a:pt x="2" y="367"/>
                  </a:lnTo>
                  <a:lnTo>
                    <a:pt x="1" y="361"/>
                  </a:lnTo>
                  <a:lnTo>
                    <a:pt x="1" y="353"/>
                  </a:lnTo>
                  <a:lnTo>
                    <a:pt x="0" y="348"/>
                  </a:lnTo>
                  <a:lnTo>
                    <a:pt x="0" y="340"/>
                  </a:lnTo>
                  <a:lnTo>
                    <a:pt x="0" y="339"/>
                  </a:lnTo>
                  <a:lnTo>
                    <a:pt x="1" y="336"/>
                  </a:lnTo>
                  <a:lnTo>
                    <a:pt x="1" y="333"/>
                  </a:lnTo>
                  <a:lnTo>
                    <a:pt x="1" y="331"/>
                  </a:lnTo>
                  <a:lnTo>
                    <a:pt x="1" y="329"/>
                  </a:lnTo>
                  <a:lnTo>
                    <a:pt x="1" y="326"/>
                  </a:lnTo>
                  <a:lnTo>
                    <a:pt x="1" y="324"/>
                  </a:lnTo>
                  <a:lnTo>
                    <a:pt x="2" y="321"/>
                  </a:lnTo>
                  <a:lnTo>
                    <a:pt x="2" y="315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5" y="302"/>
                  </a:lnTo>
                  <a:lnTo>
                    <a:pt x="5" y="298"/>
                  </a:lnTo>
                  <a:lnTo>
                    <a:pt x="7" y="294"/>
                  </a:lnTo>
                  <a:lnTo>
                    <a:pt x="10" y="289"/>
                  </a:lnTo>
                  <a:lnTo>
                    <a:pt x="10" y="285"/>
                  </a:lnTo>
                  <a:lnTo>
                    <a:pt x="13" y="280"/>
                  </a:lnTo>
                  <a:lnTo>
                    <a:pt x="14" y="275"/>
                  </a:lnTo>
                  <a:lnTo>
                    <a:pt x="16" y="269"/>
                  </a:lnTo>
                  <a:lnTo>
                    <a:pt x="19" y="264"/>
                  </a:lnTo>
                  <a:lnTo>
                    <a:pt x="21" y="259"/>
                  </a:lnTo>
                  <a:lnTo>
                    <a:pt x="24" y="254"/>
                  </a:lnTo>
                  <a:lnTo>
                    <a:pt x="27" y="250"/>
                  </a:lnTo>
                  <a:lnTo>
                    <a:pt x="30" y="245"/>
                  </a:lnTo>
                  <a:lnTo>
                    <a:pt x="35" y="242"/>
                  </a:lnTo>
                  <a:lnTo>
                    <a:pt x="39" y="238"/>
                  </a:lnTo>
                  <a:lnTo>
                    <a:pt x="40" y="235"/>
                  </a:lnTo>
                  <a:lnTo>
                    <a:pt x="43" y="234"/>
                  </a:lnTo>
                  <a:lnTo>
                    <a:pt x="46" y="229"/>
                  </a:lnTo>
                  <a:lnTo>
                    <a:pt x="49" y="228"/>
                  </a:lnTo>
                  <a:lnTo>
                    <a:pt x="52" y="225"/>
                  </a:lnTo>
                  <a:lnTo>
                    <a:pt x="55" y="222"/>
                  </a:lnTo>
                  <a:lnTo>
                    <a:pt x="58" y="221"/>
                  </a:lnTo>
                  <a:lnTo>
                    <a:pt x="59" y="216"/>
                  </a:lnTo>
                  <a:lnTo>
                    <a:pt x="64" y="215"/>
                  </a:lnTo>
                  <a:lnTo>
                    <a:pt x="68" y="212"/>
                  </a:lnTo>
                  <a:lnTo>
                    <a:pt x="71" y="207"/>
                  </a:lnTo>
                  <a:lnTo>
                    <a:pt x="75" y="205"/>
                  </a:lnTo>
                  <a:lnTo>
                    <a:pt x="80" y="203"/>
                  </a:lnTo>
                  <a:lnTo>
                    <a:pt x="84" y="200"/>
                  </a:lnTo>
                  <a:lnTo>
                    <a:pt x="89" y="197"/>
                  </a:lnTo>
                  <a:lnTo>
                    <a:pt x="93" y="196"/>
                  </a:lnTo>
                  <a:lnTo>
                    <a:pt x="96" y="194"/>
                  </a:lnTo>
                  <a:lnTo>
                    <a:pt x="96" y="197"/>
                  </a:lnTo>
                  <a:lnTo>
                    <a:pt x="96" y="200"/>
                  </a:lnTo>
                  <a:lnTo>
                    <a:pt x="96" y="203"/>
                  </a:lnTo>
                  <a:lnTo>
                    <a:pt x="94" y="206"/>
                  </a:lnTo>
                  <a:lnTo>
                    <a:pt x="93" y="207"/>
                  </a:lnTo>
                  <a:lnTo>
                    <a:pt x="93" y="210"/>
                  </a:lnTo>
                  <a:lnTo>
                    <a:pt x="90" y="213"/>
                  </a:lnTo>
                  <a:lnTo>
                    <a:pt x="89" y="216"/>
                  </a:lnTo>
                  <a:lnTo>
                    <a:pt x="84" y="219"/>
                  </a:lnTo>
                  <a:lnTo>
                    <a:pt x="80" y="229"/>
                  </a:lnTo>
                  <a:lnTo>
                    <a:pt x="77" y="237"/>
                  </a:lnTo>
                  <a:lnTo>
                    <a:pt x="75" y="245"/>
                  </a:lnTo>
                  <a:lnTo>
                    <a:pt x="72" y="253"/>
                  </a:lnTo>
                  <a:lnTo>
                    <a:pt x="71" y="261"/>
                  </a:lnTo>
                  <a:lnTo>
                    <a:pt x="71" y="269"/>
                  </a:lnTo>
                  <a:lnTo>
                    <a:pt x="71" y="278"/>
                  </a:lnTo>
                  <a:lnTo>
                    <a:pt x="71" y="285"/>
                  </a:lnTo>
                  <a:lnTo>
                    <a:pt x="72" y="292"/>
                  </a:lnTo>
                  <a:lnTo>
                    <a:pt x="77" y="308"/>
                  </a:lnTo>
                  <a:lnTo>
                    <a:pt x="83" y="323"/>
                  </a:lnTo>
                  <a:lnTo>
                    <a:pt x="90" y="337"/>
                  </a:lnTo>
                  <a:lnTo>
                    <a:pt x="99" y="349"/>
                  </a:lnTo>
                  <a:lnTo>
                    <a:pt x="109" y="361"/>
                  </a:lnTo>
                  <a:lnTo>
                    <a:pt x="122" y="369"/>
                  </a:lnTo>
                  <a:lnTo>
                    <a:pt x="134" y="378"/>
                  </a:lnTo>
                  <a:lnTo>
                    <a:pt x="141" y="383"/>
                  </a:lnTo>
                  <a:lnTo>
                    <a:pt x="148" y="387"/>
                  </a:lnTo>
                  <a:lnTo>
                    <a:pt x="156" y="388"/>
                  </a:lnTo>
                  <a:lnTo>
                    <a:pt x="163" y="390"/>
                  </a:lnTo>
                  <a:lnTo>
                    <a:pt x="167" y="391"/>
                  </a:lnTo>
                  <a:lnTo>
                    <a:pt x="170" y="393"/>
                  </a:lnTo>
                  <a:lnTo>
                    <a:pt x="173" y="393"/>
                  </a:lnTo>
                  <a:lnTo>
                    <a:pt x="175" y="394"/>
                  </a:lnTo>
                  <a:lnTo>
                    <a:pt x="179" y="394"/>
                  </a:lnTo>
                  <a:lnTo>
                    <a:pt x="182" y="394"/>
                  </a:lnTo>
                  <a:lnTo>
                    <a:pt x="185" y="394"/>
                  </a:lnTo>
                  <a:lnTo>
                    <a:pt x="188" y="394"/>
                  </a:lnTo>
                  <a:lnTo>
                    <a:pt x="186" y="397"/>
                  </a:lnTo>
                  <a:lnTo>
                    <a:pt x="185" y="400"/>
                  </a:lnTo>
                  <a:lnTo>
                    <a:pt x="183" y="403"/>
                  </a:lnTo>
                  <a:lnTo>
                    <a:pt x="182" y="406"/>
                  </a:lnTo>
                  <a:lnTo>
                    <a:pt x="179" y="409"/>
                  </a:lnTo>
                  <a:lnTo>
                    <a:pt x="179" y="412"/>
                  </a:lnTo>
                  <a:lnTo>
                    <a:pt x="177" y="415"/>
                  </a:lnTo>
                  <a:lnTo>
                    <a:pt x="175" y="418"/>
                  </a:lnTo>
                  <a:close/>
                  <a:moveTo>
                    <a:pt x="160" y="489"/>
                  </a:moveTo>
                  <a:lnTo>
                    <a:pt x="160" y="491"/>
                  </a:lnTo>
                  <a:lnTo>
                    <a:pt x="161" y="492"/>
                  </a:lnTo>
                  <a:lnTo>
                    <a:pt x="163" y="495"/>
                  </a:lnTo>
                  <a:lnTo>
                    <a:pt x="163" y="498"/>
                  </a:lnTo>
                  <a:lnTo>
                    <a:pt x="163" y="501"/>
                  </a:lnTo>
                  <a:lnTo>
                    <a:pt x="164" y="502"/>
                  </a:lnTo>
                  <a:lnTo>
                    <a:pt x="172" y="510"/>
                  </a:lnTo>
                  <a:lnTo>
                    <a:pt x="175" y="512"/>
                  </a:lnTo>
                  <a:lnTo>
                    <a:pt x="179" y="515"/>
                  </a:lnTo>
                  <a:lnTo>
                    <a:pt x="183" y="520"/>
                  </a:lnTo>
                  <a:lnTo>
                    <a:pt x="188" y="523"/>
                  </a:lnTo>
                  <a:lnTo>
                    <a:pt x="192" y="526"/>
                  </a:lnTo>
                  <a:lnTo>
                    <a:pt x="196" y="527"/>
                  </a:lnTo>
                  <a:lnTo>
                    <a:pt x="201" y="531"/>
                  </a:lnTo>
                  <a:lnTo>
                    <a:pt x="205" y="533"/>
                  </a:lnTo>
                  <a:lnTo>
                    <a:pt x="207" y="534"/>
                  </a:lnTo>
                  <a:lnTo>
                    <a:pt x="208" y="536"/>
                  </a:lnTo>
                  <a:lnTo>
                    <a:pt x="211" y="536"/>
                  </a:lnTo>
                  <a:lnTo>
                    <a:pt x="212" y="536"/>
                  </a:lnTo>
                  <a:lnTo>
                    <a:pt x="214" y="537"/>
                  </a:lnTo>
                  <a:lnTo>
                    <a:pt x="217" y="539"/>
                  </a:lnTo>
                  <a:lnTo>
                    <a:pt x="218" y="539"/>
                  </a:lnTo>
                  <a:lnTo>
                    <a:pt x="221" y="540"/>
                  </a:lnTo>
                  <a:lnTo>
                    <a:pt x="226" y="540"/>
                  </a:lnTo>
                  <a:lnTo>
                    <a:pt x="229" y="543"/>
                  </a:lnTo>
                  <a:lnTo>
                    <a:pt x="233" y="545"/>
                  </a:lnTo>
                  <a:lnTo>
                    <a:pt x="237" y="545"/>
                  </a:lnTo>
                  <a:lnTo>
                    <a:pt x="242" y="546"/>
                  </a:lnTo>
                  <a:lnTo>
                    <a:pt x="246" y="547"/>
                  </a:lnTo>
                  <a:lnTo>
                    <a:pt x="250" y="547"/>
                  </a:lnTo>
                  <a:lnTo>
                    <a:pt x="255" y="547"/>
                  </a:lnTo>
                  <a:lnTo>
                    <a:pt x="261" y="550"/>
                  </a:lnTo>
                  <a:lnTo>
                    <a:pt x="266" y="552"/>
                  </a:lnTo>
                  <a:lnTo>
                    <a:pt x="271" y="553"/>
                  </a:lnTo>
                  <a:lnTo>
                    <a:pt x="277" y="555"/>
                  </a:lnTo>
                  <a:lnTo>
                    <a:pt x="283" y="555"/>
                  </a:lnTo>
                  <a:lnTo>
                    <a:pt x="288" y="556"/>
                  </a:lnTo>
                  <a:lnTo>
                    <a:pt x="296" y="556"/>
                  </a:lnTo>
                  <a:lnTo>
                    <a:pt x="300" y="556"/>
                  </a:lnTo>
                  <a:lnTo>
                    <a:pt x="304" y="556"/>
                  </a:lnTo>
                  <a:lnTo>
                    <a:pt x="310" y="556"/>
                  </a:lnTo>
                  <a:lnTo>
                    <a:pt x="316" y="556"/>
                  </a:lnTo>
                  <a:lnTo>
                    <a:pt x="320" y="556"/>
                  </a:lnTo>
                  <a:lnTo>
                    <a:pt x="325" y="555"/>
                  </a:lnTo>
                  <a:lnTo>
                    <a:pt x="329" y="555"/>
                  </a:lnTo>
                  <a:lnTo>
                    <a:pt x="335" y="555"/>
                  </a:lnTo>
                  <a:lnTo>
                    <a:pt x="339" y="553"/>
                  </a:lnTo>
                  <a:lnTo>
                    <a:pt x="338" y="556"/>
                  </a:lnTo>
                  <a:lnTo>
                    <a:pt x="336" y="559"/>
                  </a:lnTo>
                  <a:lnTo>
                    <a:pt x="336" y="561"/>
                  </a:lnTo>
                  <a:lnTo>
                    <a:pt x="335" y="564"/>
                  </a:lnTo>
                  <a:lnTo>
                    <a:pt x="334" y="565"/>
                  </a:lnTo>
                  <a:lnTo>
                    <a:pt x="334" y="569"/>
                  </a:lnTo>
                  <a:lnTo>
                    <a:pt x="334" y="571"/>
                  </a:lnTo>
                  <a:lnTo>
                    <a:pt x="332" y="574"/>
                  </a:lnTo>
                  <a:lnTo>
                    <a:pt x="332" y="575"/>
                  </a:lnTo>
                  <a:lnTo>
                    <a:pt x="332" y="577"/>
                  </a:lnTo>
                  <a:lnTo>
                    <a:pt x="332" y="578"/>
                  </a:lnTo>
                  <a:lnTo>
                    <a:pt x="332" y="580"/>
                  </a:lnTo>
                  <a:lnTo>
                    <a:pt x="332" y="581"/>
                  </a:lnTo>
                  <a:lnTo>
                    <a:pt x="332" y="582"/>
                  </a:lnTo>
                  <a:lnTo>
                    <a:pt x="332" y="585"/>
                  </a:lnTo>
                  <a:lnTo>
                    <a:pt x="334" y="585"/>
                  </a:lnTo>
                  <a:lnTo>
                    <a:pt x="334" y="588"/>
                  </a:lnTo>
                  <a:lnTo>
                    <a:pt x="334" y="590"/>
                  </a:lnTo>
                  <a:lnTo>
                    <a:pt x="334" y="593"/>
                  </a:lnTo>
                  <a:lnTo>
                    <a:pt x="335" y="594"/>
                  </a:lnTo>
                  <a:lnTo>
                    <a:pt x="335" y="596"/>
                  </a:lnTo>
                  <a:lnTo>
                    <a:pt x="336" y="597"/>
                  </a:lnTo>
                  <a:lnTo>
                    <a:pt x="336" y="599"/>
                  </a:lnTo>
                  <a:lnTo>
                    <a:pt x="334" y="599"/>
                  </a:lnTo>
                  <a:lnTo>
                    <a:pt x="329" y="600"/>
                  </a:lnTo>
                  <a:lnTo>
                    <a:pt x="326" y="600"/>
                  </a:lnTo>
                  <a:lnTo>
                    <a:pt x="323" y="600"/>
                  </a:lnTo>
                  <a:lnTo>
                    <a:pt x="320" y="600"/>
                  </a:lnTo>
                  <a:lnTo>
                    <a:pt x="316" y="600"/>
                  </a:lnTo>
                  <a:lnTo>
                    <a:pt x="313" y="600"/>
                  </a:lnTo>
                  <a:lnTo>
                    <a:pt x="310" y="600"/>
                  </a:lnTo>
                  <a:lnTo>
                    <a:pt x="304" y="600"/>
                  </a:lnTo>
                  <a:lnTo>
                    <a:pt x="296" y="600"/>
                  </a:lnTo>
                  <a:lnTo>
                    <a:pt x="290" y="599"/>
                  </a:lnTo>
                  <a:lnTo>
                    <a:pt x="283" y="599"/>
                  </a:lnTo>
                  <a:lnTo>
                    <a:pt x="275" y="599"/>
                  </a:lnTo>
                  <a:lnTo>
                    <a:pt x="268" y="597"/>
                  </a:lnTo>
                  <a:lnTo>
                    <a:pt x="261" y="594"/>
                  </a:lnTo>
                  <a:lnTo>
                    <a:pt x="255" y="594"/>
                  </a:lnTo>
                  <a:lnTo>
                    <a:pt x="252" y="594"/>
                  </a:lnTo>
                  <a:lnTo>
                    <a:pt x="250" y="594"/>
                  </a:lnTo>
                  <a:lnTo>
                    <a:pt x="249" y="594"/>
                  </a:lnTo>
                  <a:lnTo>
                    <a:pt x="248" y="594"/>
                  </a:lnTo>
                  <a:lnTo>
                    <a:pt x="246" y="594"/>
                  </a:lnTo>
                  <a:lnTo>
                    <a:pt x="245" y="594"/>
                  </a:lnTo>
                  <a:lnTo>
                    <a:pt x="242" y="594"/>
                  </a:lnTo>
                  <a:lnTo>
                    <a:pt x="237" y="594"/>
                  </a:lnTo>
                  <a:lnTo>
                    <a:pt x="233" y="593"/>
                  </a:lnTo>
                  <a:lnTo>
                    <a:pt x="230" y="593"/>
                  </a:lnTo>
                  <a:lnTo>
                    <a:pt x="227" y="591"/>
                  </a:lnTo>
                  <a:lnTo>
                    <a:pt x="224" y="591"/>
                  </a:lnTo>
                  <a:lnTo>
                    <a:pt x="220" y="590"/>
                  </a:lnTo>
                  <a:lnTo>
                    <a:pt x="217" y="590"/>
                  </a:lnTo>
                  <a:lnTo>
                    <a:pt x="212" y="590"/>
                  </a:lnTo>
                  <a:lnTo>
                    <a:pt x="210" y="590"/>
                  </a:lnTo>
                  <a:lnTo>
                    <a:pt x="207" y="590"/>
                  </a:lnTo>
                  <a:lnTo>
                    <a:pt x="204" y="590"/>
                  </a:lnTo>
                  <a:lnTo>
                    <a:pt x="201" y="590"/>
                  </a:lnTo>
                  <a:lnTo>
                    <a:pt x="198" y="590"/>
                  </a:lnTo>
                  <a:lnTo>
                    <a:pt x="195" y="591"/>
                  </a:lnTo>
                  <a:lnTo>
                    <a:pt x="192" y="591"/>
                  </a:lnTo>
                  <a:lnTo>
                    <a:pt x="189" y="591"/>
                  </a:lnTo>
                  <a:lnTo>
                    <a:pt x="188" y="593"/>
                  </a:lnTo>
                  <a:lnTo>
                    <a:pt x="185" y="593"/>
                  </a:lnTo>
                  <a:lnTo>
                    <a:pt x="183" y="594"/>
                  </a:lnTo>
                  <a:lnTo>
                    <a:pt x="180" y="594"/>
                  </a:lnTo>
                  <a:lnTo>
                    <a:pt x="179" y="594"/>
                  </a:lnTo>
                  <a:lnTo>
                    <a:pt x="176" y="594"/>
                  </a:lnTo>
                  <a:lnTo>
                    <a:pt x="175" y="596"/>
                  </a:lnTo>
                  <a:lnTo>
                    <a:pt x="173" y="597"/>
                  </a:lnTo>
                  <a:lnTo>
                    <a:pt x="170" y="599"/>
                  </a:lnTo>
                  <a:lnTo>
                    <a:pt x="167" y="599"/>
                  </a:lnTo>
                  <a:lnTo>
                    <a:pt x="164" y="600"/>
                  </a:lnTo>
                  <a:lnTo>
                    <a:pt x="163" y="601"/>
                  </a:lnTo>
                  <a:lnTo>
                    <a:pt x="160" y="603"/>
                  </a:lnTo>
                  <a:lnTo>
                    <a:pt x="157" y="604"/>
                  </a:lnTo>
                  <a:lnTo>
                    <a:pt x="154" y="606"/>
                  </a:lnTo>
                  <a:lnTo>
                    <a:pt x="153" y="607"/>
                  </a:lnTo>
                  <a:lnTo>
                    <a:pt x="150" y="607"/>
                  </a:lnTo>
                  <a:lnTo>
                    <a:pt x="150" y="609"/>
                  </a:lnTo>
                  <a:lnTo>
                    <a:pt x="148" y="610"/>
                  </a:lnTo>
                  <a:lnTo>
                    <a:pt x="147" y="610"/>
                  </a:lnTo>
                  <a:lnTo>
                    <a:pt x="144" y="612"/>
                  </a:lnTo>
                  <a:lnTo>
                    <a:pt x="142" y="612"/>
                  </a:lnTo>
                  <a:lnTo>
                    <a:pt x="141" y="612"/>
                  </a:lnTo>
                  <a:lnTo>
                    <a:pt x="140" y="612"/>
                  </a:lnTo>
                  <a:lnTo>
                    <a:pt x="138" y="610"/>
                  </a:lnTo>
                  <a:lnTo>
                    <a:pt x="137" y="609"/>
                  </a:lnTo>
                  <a:lnTo>
                    <a:pt x="135" y="607"/>
                  </a:lnTo>
                  <a:lnTo>
                    <a:pt x="134" y="603"/>
                  </a:lnTo>
                  <a:lnTo>
                    <a:pt x="131" y="600"/>
                  </a:lnTo>
                  <a:lnTo>
                    <a:pt x="129" y="597"/>
                  </a:lnTo>
                  <a:lnTo>
                    <a:pt x="126" y="594"/>
                  </a:lnTo>
                  <a:lnTo>
                    <a:pt x="125" y="590"/>
                  </a:lnTo>
                  <a:lnTo>
                    <a:pt x="124" y="585"/>
                  </a:lnTo>
                  <a:lnTo>
                    <a:pt x="122" y="582"/>
                  </a:lnTo>
                  <a:lnTo>
                    <a:pt x="121" y="578"/>
                  </a:lnTo>
                  <a:lnTo>
                    <a:pt x="116" y="571"/>
                  </a:lnTo>
                  <a:lnTo>
                    <a:pt x="113" y="564"/>
                  </a:lnTo>
                  <a:lnTo>
                    <a:pt x="109" y="555"/>
                  </a:lnTo>
                  <a:lnTo>
                    <a:pt x="105" y="547"/>
                  </a:lnTo>
                  <a:lnTo>
                    <a:pt x="100" y="540"/>
                  </a:lnTo>
                  <a:lnTo>
                    <a:pt x="96" y="531"/>
                  </a:lnTo>
                  <a:lnTo>
                    <a:pt x="93" y="524"/>
                  </a:lnTo>
                  <a:lnTo>
                    <a:pt x="87" y="518"/>
                  </a:lnTo>
                  <a:lnTo>
                    <a:pt x="84" y="515"/>
                  </a:lnTo>
                  <a:lnTo>
                    <a:pt x="80" y="511"/>
                  </a:lnTo>
                  <a:lnTo>
                    <a:pt x="77" y="508"/>
                  </a:lnTo>
                  <a:lnTo>
                    <a:pt x="74" y="507"/>
                  </a:lnTo>
                  <a:lnTo>
                    <a:pt x="71" y="502"/>
                  </a:lnTo>
                  <a:lnTo>
                    <a:pt x="68" y="499"/>
                  </a:lnTo>
                  <a:lnTo>
                    <a:pt x="64" y="498"/>
                  </a:lnTo>
                  <a:lnTo>
                    <a:pt x="61" y="495"/>
                  </a:lnTo>
                  <a:lnTo>
                    <a:pt x="59" y="492"/>
                  </a:lnTo>
                  <a:lnTo>
                    <a:pt x="55" y="489"/>
                  </a:lnTo>
                  <a:lnTo>
                    <a:pt x="54" y="486"/>
                  </a:lnTo>
                  <a:lnTo>
                    <a:pt x="51" y="485"/>
                  </a:lnTo>
                  <a:lnTo>
                    <a:pt x="46" y="482"/>
                  </a:lnTo>
                  <a:lnTo>
                    <a:pt x="45" y="479"/>
                  </a:lnTo>
                  <a:lnTo>
                    <a:pt x="42" y="477"/>
                  </a:lnTo>
                  <a:lnTo>
                    <a:pt x="39" y="473"/>
                  </a:lnTo>
                  <a:lnTo>
                    <a:pt x="37" y="470"/>
                  </a:lnTo>
                  <a:lnTo>
                    <a:pt x="36" y="469"/>
                  </a:lnTo>
                  <a:lnTo>
                    <a:pt x="35" y="467"/>
                  </a:lnTo>
                  <a:lnTo>
                    <a:pt x="35" y="466"/>
                  </a:lnTo>
                  <a:lnTo>
                    <a:pt x="35" y="464"/>
                  </a:lnTo>
                  <a:lnTo>
                    <a:pt x="35" y="463"/>
                  </a:lnTo>
                  <a:lnTo>
                    <a:pt x="35" y="461"/>
                  </a:lnTo>
                  <a:lnTo>
                    <a:pt x="35" y="460"/>
                  </a:lnTo>
                  <a:lnTo>
                    <a:pt x="35" y="458"/>
                  </a:lnTo>
                  <a:lnTo>
                    <a:pt x="35" y="457"/>
                  </a:lnTo>
                  <a:lnTo>
                    <a:pt x="35" y="456"/>
                  </a:lnTo>
                  <a:lnTo>
                    <a:pt x="36" y="454"/>
                  </a:lnTo>
                  <a:lnTo>
                    <a:pt x="36" y="453"/>
                  </a:lnTo>
                  <a:lnTo>
                    <a:pt x="37" y="451"/>
                  </a:lnTo>
                  <a:lnTo>
                    <a:pt x="37" y="450"/>
                  </a:lnTo>
                  <a:lnTo>
                    <a:pt x="39" y="448"/>
                  </a:lnTo>
                  <a:lnTo>
                    <a:pt x="40" y="447"/>
                  </a:lnTo>
                  <a:lnTo>
                    <a:pt x="42" y="445"/>
                  </a:lnTo>
                  <a:lnTo>
                    <a:pt x="42" y="444"/>
                  </a:lnTo>
                  <a:lnTo>
                    <a:pt x="43" y="444"/>
                  </a:lnTo>
                  <a:lnTo>
                    <a:pt x="45" y="444"/>
                  </a:lnTo>
                  <a:lnTo>
                    <a:pt x="46" y="444"/>
                  </a:lnTo>
                  <a:lnTo>
                    <a:pt x="46" y="442"/>
                  </a:lnTo>
                  <a:lnTo>
                    <a:pt x="64" y="444"/>
                  </a:lnTo>
                  <a:lnTo>
                    <a:pt x="71" y="447"/>
                  </a:lnTo>
                  <a:lnTo>
                    <a:pt x="80" y="450"/>
                  </a:lnTo>
                  <a:lnTo>
                    <a:pt x="87" y="453"/>
                  </a:lnTo>
                  <a:lnTo>
                    <a:pt x="94" y="457"/>
                  </a:lnTo>
                  <a:lnTo>
                    <a:pt x="102" y="460"/>
                  </a:lnTo>
                  <a:lnTo>
                    <a:pt x="109" y="463"/>
                  </a:lnTo>
                  <a:lnTo>
                    <a:pt x="118" y="467"/>
                  </a:lnTo>
                  <a:lnTo>
                    <a:pt x="125" y="470"/>
                  </a:lnTo>
                  <a:lnTo>
                    <a:pt x="126" y="472"/>
                  </a:lnTo>
                  <a:lnTo>
                    <a:pt x="129" y="473"/>
                  </a:lnTo>
                  <a:lnTo>
                    <a:pt x="131" y="473"/>
                  </a:lnTo>
                  <a:lnTo>
                    <a:pt x="132" y="473"/>
                  </a:lnTo>
                  <a:lnTo>
                    <a:pt x="134" y="475"/>
                  </a:lnTo>
                  <a:lnTo>
                    <a:pt x="137" y="475"/>
                  </a:lnTo>
                  <a:lnTo>
                    <a:pt x="138" y="476"/>
                  </a:lnTo>
                  <a:lnTo>
                    <a:pt x="140" y="476"/>
                  </a:lnTo>
                  <a:lnTo>
                    <a:pt x="142" y="476"/>
                  </a:lnTo>
                  <a:lnTo>
                    <a:pt x="142" y="477"/>
                  </a:lnTo>
                  <a:lnTo>
                    <a:pt x="145" y="477"/>
                  </a:lnTo>
                  <a:lnTo>
                    <a:pt x="147" y="477"/>
                  </a:lnTo>
                  <a:lnTo>
                    <a:pt x="148" y="477"/>
                  </a:lnTo>
                  <a:lnTo>
                    <a:pt x="150" y="477"/>
                  </a:lnTo>
                  <a:lnTo>
                    <a:pt x="151" y="477"/>
                  </a:lnTo>
                  <a:lnTo>
                    <a:pt x="153" y="479"/>
                  </a:lnTo>
                  <a:lnTo>
                    <a:pt x="154" y="480"/>
                  </a:lnTo>
                  <a:lnTo>
                    <a:pt x="154" y="482"/>
                  </a:lnTo>
                  <a:lnTo>
                    <a:pt x="156" y="482"/>
                  </a:lnTo>
                  <a:lnTo>
                    <a:pt x="157" y="483"/>
                  </a:lnTo>
                  <a:lnTo>
                    <a:pt x="159" y="485"/>
                  </a:lnTo>
                  <a:lnTo>
                    <a:pt x="159" y="486"/>
                  </a:lnTo>
                  <a:lnTo>
                    <a:pt x="159" y="488"/>
                  </a:lnTo>
                  <a:lnTo>
                    <a:pt x="160" y="489"/>
                  </a:lnTo>
                  <a:close/>
                </a:path>
              </a:pathLst>
            </a:custGeom>
            <a:solidFill>
              <a:srgbClr val="F149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60"/>
            <p:cNvSpPr>
              <a:spLocks noEditPoints="1"/>
            </p:cNvSpPr>
            <p:nvPr/>
          </p:nvSpPr>
          <p:spPr bwMode="auto">
            <a:xfrm>
              <a:off x="1828" y="579"/>
              <a:ext cx="372" cy="291"/>
            </a:xfrm>
            <a:custGeom>
              <a:avLst/>
              <a:gdLst>
                <a:gd name="T0" fmla="*/ 78 w 745"/>
                <a:gd name="T1" fmla="*/ 63 h 581"/>
                <a:gd name="T2" fmla="*/ 81 w 745"/>
                <a:gd name="T3" fmla="*/ 84 h 581"/>
                <a:gd name="T4" fmla="*/ 28 w 745"/>
                <a:gd name="T5" fmla="*/ 52 h 581"/>
                <a:gd name="T6" fmla="*/ 20 w 745"/>
                <a:gd name="T7" fmla="*/ 67 h 581"/>
                <a:gd name="T8" fmla="*/ 256 w 745"/>
                <a:gd name="T9" fmla="*/ 6 h 581"/>
                <a:gd name="T10" fmla="*/ 257 w 745"/>
                <a:gd name="T11" fmla="*/ 3 h 581"/>
                <a:gd name="T12" fmla="*/ 328 w 745"/>
                <a:gd name="T13" fmla="*/ 48 h 581"/>
                <a:gd name="T14" fmla="*/ 299 w 745"/>
                <a:gd name="T15" fmla="*/ 31 h 581"/>
                <a:gd name="T16" fmla="*/ 338 w 745"/>
                <a:gd name="T17" fmla="*/ 36 h 581"/>
                <a:gd name="T18" fmla="*/ 121 w 745"/>
                <a:gd name="T19" fmla="*/ 122 h 581"/>
                <a:gd name="T20" fmla="*/ 117 w 745"/>
                <a:gd name="T21" fmla="*/ 115 h 581"/>
                <a:gd name="T22" fmla="*/ 140 w 745"/>
                <a:gd name="T23" fmla="*/ 123 h 581"/>
                <a:gd name="T24" fmla="*/ 151 w 745"/>
                <a:gd name="T25" fmla="*/ 126 h 581"/>
                <a:gd name="T26" fmla="*/ 64 w 745"/>
                <a:gd name="T27" fmla="*/ 134 h 581"/>
                <a:gd name="T28" fmla="*/ 68 w 745"/>
                <a:gd name="T29" fmla="*/ 134 h 581"/>
                <a:gd name="T30" fmla="*/ 93 w 745"/>
                <a:gd name="T31" fmla="*/ 143 h 581"/>
                <a:gd name="T32" fmla="*/ 77 w 745"/>
                <a:gd name="T33" fmla="*/ 152 h 581"/>
                <a:gd name="T34" fmla="*/ 191 w 745"/>
                <a:gd name="T35" fmla="*/ 162 h 581"/>
                <a:gd name="T36" fmla="*/ 215 w 745"/>
                <a:gd name="T37" fmla="*/ 166 h 581"/>
                <a:gd name="T38" fmla="*/ 320 w 745"/>
                <a:gd name="T39" fmla="*/ 98 h 581"/>
                <a:gd name="T40" fmla="*/ 305 w 745"/>
                <a:gd name="T41" fmla="*/ 132 h 581"/>
                <a:gd name="T42" fmla="*/ 291 w 745"/>
                <a:gd name="T43" fmla="*/ 136 h 581"/>
                <a:gd name="T44" fmla="*/ 298 w 745"/>
                <a:gd name="T45" fmla="*/ 103 h 581"/>
                <a:gd name="T46" fmla="*/ 298 w 745"/>
                <a:gd name="T47" fmla="*/ 87 h 581"/>
                <a:gd name="T48" fmla="*/ 202 w 745"/>
                <a:gd name="T49" fmla="*/ 266 h 581"/>
                <a:gd name="T50" fmla="*/ 258 w 745"/>
                <a:gd name="T51" fmla="*/ 238 h 581"/>
                <a:gd name="T52" fmla="*/ 299 w 745"/>
                <a:gd name="T53" fmla="*/ 224 h 581"/>
                <a:gd name="T54" fmla="*/ 315 w 745"/>
                <a:gd name="T55" fmla="*/ 200 h 581"/>
                <a:gd name="T56" fmla="*/ 314 w 745"/>
                <a:gd name="T57" fmla="*/ 174 h 581"/>
                <a:gd name="T58" fmla="*/ 345 w 745"/>
                <a:gd name="T59" fmla="*/ 130 h 581"/>
                <a:gd name="T60" fmla="*/ 359 w 745"/>
                <a:gd name="T61" fmla="*/ 137 h 581"/>
                <a:gd name="T62" fmla="*/ 372 w 745"/>
                <a:gd name="T63" fmla="*/ 173 h 581"/>
                <a:gd name="T64" fmla="*/ 353 w 745"/>
                <a:gd name="T65" fmla="*/ 179 h 581"/>
                <a:gd name="T66" fmla="*/ 331 w 745"/>
                <a:gd name="T67" fmla="*/ 203 h 581"/>
                <a:gd name="T68" fmla="*/ 307 w 745"/>
                <a:gd name="T69" fmla="*/ 243 h 581"/>
                <a:gd name="T70" fmla="*/ 273 w 745"/>
                <a:gd name="T71" fmla="*/ 251 h 581"/>
                <a:gd name="T72" fmla="*/ 205 w 745"/>
                <a:gd name="T73" fmla="*/ 265 h 581"/>
                <a:gd name="T74" fmla="*/ 192 w 745"/>
                <a:gd name="T75" fmla="*/ 280 h 581"/>
                <a:gd name="T76" fmla="*/ 274 w 745"/>
                <a:gd name="T77" fmla="*/ 194 h 581"/>
                <a:gd name="T78" fmla="*/ 230 w 745"/>
                <a:gd name="T79" fmla="*/ 206 h 581"/>
                <a:gd name="T80" fmla="*/ 192 w 745"/>
                <a:gd name="T81" fmla="*/ 231 h 581"/>
                <a:gd name="T82" fmla="*/ 178 w 745"/>
                <a:gd name="T83" fmla="*/ 239 h 581"/>
                <a:gd name="T84" fmla="*/ 115 w 745"/>
                <a:gd name="T85" fmla="*/ 233 h 581"/>
                <a:gd name="T86" fmla="*/ 114 w 745"/>
                <a:gd name="T87" fmla="*/ 204 h 581"/>
                <a:gd name="T88" fmla="*/ 128 w 745"/>
                <a:gd name="T89" fmla="*/ 192 h 581"/>
                <a:gd name="T90" fmla="*/ 156 w 745"/>
                <a:gd name="T91" fmla="*/ 196 h 581"/>
                <a:gd name="T92" fmla="*/ 191 w 745"/>
                <a:gd name="T93" fmla="*/ 206 h 581"/>
                <a:gd name="T94" fmla="*/ 249 w 745"/>
                <a:gd name="T95" fmla="*/ 191 h 581"/>
                <a:gd name="T96" fmla="*/ 24 w 745"/>
                <a:gd name="T97" fmla="*/ 116 h 581"/>
                <a:gd name="T98" fmla="*/ 57 w 745"/>
                <a:gd name="T99" fmla="*/ 187 h 581"/>
                <a:gd name="T100" fmla="*/ 66 w 745"/>
                <a:gd name="T101" fmla="*/ 202 h 581"/>
                <a:gd name="T102" fmla="*/ 23 w 745"/>
                <a:gd name="T103" fmla="*/ 184 h 581"/>
                <a:gd name="T104" fmla="*/ 0 w 745"/>
                <a:gd name="T105" fmla="*/ 159 h 581"/>
                <a:gd name="T106" fmla="*/ 8 w 745"/>
                <a:gd name="T107" fmla="*/ 128 h 581"/>
                <a:gd name="T108" fmla="*/ 24 w 745"/>
                <a:gd name="T109" fmla="*/ 231 h 581"/>
                <a:gd name="T110" fmla="*/ 32 w 745"/>
                <a:gd name="T111" fmla="*/ 224 h 581"/>
                <a:gd name="T112" fmla="*/ 67 w 745"/>
                <a:gd name="T113" fmla="*/ 238 h 581"/>
                <a:gd name="T114" fmla="*/ 94 w 745"/>
                <a:gd name="T115" fmla="*/ 265 h 581"/>
                <a:gd name="T116" fmla="*/ 147 w 745"/>
                <a:gd name="T117" fmla="*/ 277 h 581"/>
                <a:gd name="T118" fmla="*/ 141 w 745"/>
                <a:gd name="T119" fmla="*/ 286 h 581"/>
                <a:gd name="T120" fmla="*/ 114 w 745"/>
                <a:gd name="T121" fmla="*/ 283 h 581"/>
                <a:gd name="T122" fmla="*/ 84 w 745"/>
                <a:gd name="T123" fmla="*/ 283 h 581"/>
                <a:gd name="T124" fmla="*/ 64 w 745"/>
                <a:gd name="T125" fmla="*/ 289 h 58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45"/>
                <a:gd name="T190" fmla="*/ 0 h 581"/>
                <a:gd name="T191" fmla="*/ 745 w 745"/>
                <a:gd name="T192" fmla="*/ 581 h 58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45" h="581">
                  <a:moveTo>
                    <a:pt x="134" y="137"/>
                  </a:moveTo>
                  <a:lnTo>
                    <a:pt x="134" y="136"/>
                  </a:lnTo>
                  <a:lnTo>
                    <a:pt x="134" y="135"/>
                  </a:lnTo>
                  <a:lnTo>
                    <a:pt x="135" y="133"/>
                  </a:lnTo>
                  <a:lnTo>
                    <a:pt x="135" y="132"/>
                  </a:lnTo>
                  <a:lnTo>
                    <a:pt x="137" y="130"/>
                  </a:lnTo>
                  <a:lnTo>
                    <a:pt x="137" y="129"/>
                  </a:lnTo>
                  <a:lnTo>
                    <a:pt x="138" y="127"/>
                  </a:lnTo>
                  <a:lnTo>
                    <a:pt x="140" y="126"/>
                  </a:lnTo>
                  <a:lnTo>
                    <a:pt x="141" y="124"/>
                  </a:lnTo>
                  <a:lnTo>
                    <a:pt x="144" y="123"/>
                  </a:lnTo>
                  <a:lnTo>
                    <a:pt x="147" y="121"/>
                  </a:lnTo>
                  <a:lnTo>
                    <a:pt x="150" y="120"/>
                  </a:lnTo>
                  <a:lnTo>
                    <a:pt x="153" y="119"/>
                  </a:lnTo>
                  <a:lnTo>
                    <a:pt x="154" y="117"/>
                  </a:lnTo>
                  <a:lnTo>
                    <a:pt x="159" y="117"/>
                  </a:lnTo>
                  <a:lnTo>
                    <a:pt x="160" y="116"/>
                  </a:lnTo>
                  <a:lnTo>
                    <a:pt x="159" y="117"/>
                  </a:lnTo>
                  <a:lnTo>
                    <a:pt x="159" y="120"/>
                  </a:lnTo>
                  <a:lnTo>
                    <a:pt x="157" y="121"/>
                  </a:lnTo>
                  <a:lnTo>
                    <a:pt x="157" y="126"/>
                  </a:lnTo>
                  <a:lnTo>
                    <a:pt x="156" y="127"/>
                  </a:lnTo>
                  <a:lnTo>
                    <a:pt x="156" y="130"/>
                  </a:lnTo>
                  <a:lnTo>
                    <a:pt x="154" y="133"/>
                  </a:lnTo>
                  <a:lnTo>
                    <a:pt x="154" y="135"/>
                  </a:lnTo>
                  <a:lnTo>
                    <a:pt x="154" y="136"/>
                  </a:lnTo>
                  <a:lnTo>
                    <a:pt x="154" y="139"/>
                  </a:lnTo>
                  <a:lnTo>
                    <a:pt x="154" y="140"/>
                  </a:lnTo>
                  <a:lnTo>
                    <a:pt x="156" y="142"/>
                  </a:lnTo>
                  <a:lnTo>
                    <a:pt x="156" y="143"/>
                  </a:lnTo>
                  <a:lnTo>
                    <a:pt x="156" y="145"/>
                  </a:lnTo>
                  <a:lnTo>
                    <a:pt x="156" y="146"/>
                  </a:lnTo>
                  <a:lnTo>
                    <a:pt x="157" y="149"/>
                  </a:lnTo>
                  <a:lnTo>
                    <a:pt x="159" y="151"/>
                  </a:lnTo>
                  <a:lnTo>
                    <a:pt x="159" y="154"/>
                  </a:lnTo>
                  <a:lnTo>
                    <a:pt x="159" y="155"/>
                  </a:lnTo>
                  <a:lnTo>
                    <a:pt x="160" y="158"/>
                  </a:lnTo>
                  <a:lnTo>
                    <a:pt x="162" y="159"/>
                  </a:lnTo>
                  <a:lnTo>
                    <a:pt x="162" y="164"/>
                  </a:lnTo>
                  <a:lnTo>
                    <a:pt x="163" y="165"/>
                  </a:lnTo>
                  <a:lnTo>
                    <a:pt x="162" y="167"/>
                  </a:lnTo>
                  <a:lnTo>
                    <a:pt x="160" y="170"/>
                  </a:lnTo>
                  <a:lnTo>
                    <a:pt x="159" y="172"/>
                  </a:lnTo>
                  <a:lnTo>
                    <a:pt x="157" y="175"/>
                  </a:lnTo>
                  <a:lnTo>
                    <a:pt x="154" y="178"/>
                  </a:lnTo>
                  <a:lnTo>
                    <a:pt x="154" y="180"/>
                  </a:lnTo>
                  <a:lnTo>
                    <a:pt x="153" y="184"/>
                  </a:lnTo>
                  <a:lnTo>
                    <a:pt x="151" y="187"/>
                  </a:lnTo>
                  <a:lnTo>
                    <a:pt x="147" y="181"/>
                  </a:lnTo>
                  <a:lnTo>
                    <a:pt x="144" y="175"/>
                  </a:lnTo>
                  <a:lnTo>
                    <a:pt x="141" y="170"/>
                  </a:lnTo>
                  <a:lnTo>
                    <a:pt x="138" y="164"/>
                  </a:lnTo>
                  <a:lnTo>
                    <a:pt x="137" y="158"/>
                  </a:lnTo>
                  <a:lnTo>
                    <a:pt x="134" y="151"/>
                  </a:lnTo>
                  <a:lnTo>
                    <a:pt x="134" y="145"/>
                  </a:lnTo>
                  <a:lnTo>
                    <a:pt x="134" y="137"/>
                  </a:lnTo>
                  <a:close/>
                  <a:moveTo>
                    <a:pt x="42" y="113"/>
                  </a:moveTo>
                  <a:lnTo>
                    <a:pt x="46" y="111"/>
                  </a:lnTo>
                  <a:lnTo>
                    <a:pt x="48" y="110"/>
                  </a:lnTo>
                  <a:lnTo>
                    <a:pt x="51" y="107"/>
                  </a:lnTo>
                  <a:lnTo>
                    <a:pt x="54" y="105"/>
                  </a:lnTo>
                  <a:lnTo>
                    <a:pt x="57" y="104"/>
                  </a:lnTo>
                  <a:lnTo>
                    <a:pt x="59" y="102"/>
                  </a:lnTo>
                  <a:lnTo>
                    <a:pt x="62" y="101"/>
                  </a:lnTo>
                  <a:lnTo>
                    <a:pt x="65" y="101"/>
                  </a:lnTo>
                  <a:lnTo>
                    <a:pt x="64" y="102"/>
                  </a:lnTo>
                  <a:lnTo>
                    <a:pt x="62" y="105"/>
                  </a:lnTo>
                  <a:lnTo>
                    <a:pt x="62" y="110"/>
                  </a:lnTo>
                  <a:lnTo>
                    <a:pt x="61" y="111"/>
                  </a:lnTo>
                  <a:lnTo>
                    <a:pt x="61" y="114"/>
                  </a:lnTo>
                  <a:lnTo>
                    <a:pt x="59" y="117"/>
                  </a:lnTo>
                  <a:lnTo>
                    <a:pt x="59" y="121"/>
                  </a:lnTo>
                  <a:lnTo>
                    <a:pt x="58" y="123"/>
                  </a:lnTo>
                  <a:lnTo>
                    <a:pt x="58" y="124"/>
                  </a:lnTo>
                  <a:lnTo>
                    <a:pt x="57" y="126"/>
                  </a:lnTo>
                  <a:lnTo>
                    <a:pt x="55" y="126"/>
                  </a:lnTo>
                  <a:lnTo>
                    <a:pt x="54" y="126"/>
                  </a:lnTo>
                  <a:lnTo>
                    <a:pt x="52" y="126"/>
                  </a:lnTo>
                  <a:lnTo>
                    <a:pt x="51" y="127"/>
                  </a:lnTo>
                  <a:lnTo>
                    <a:pt x="51" y="129"/>
                  </a:lnTo>
                  <a:lnTo>
                    <a:pt x="49" y="129"/>
                  </a:lnTo>
                  <a:lnTo>
                    <a:pt x="45" y="130"/>
                  </a:lnTo>
                  <a:lnTo>
                    <a:pt x="41" y="133"/>
                  </a:lnTo>
                  <a:lnTo>
                    <a:pt x="38" y="135"/>
                  </a:lnTo>
                  <a:lnTo>
                    <a:pt x="33" y="136"/>
                  </a:lnTo>
                  <a:lnTo>
                    <a:pt x="29" y="139"/>
                  </a:lnTo>
                  <a:lnTo>
                    <a:pt x="26" y="140"/>
                  </a:lnTo>
                  <a:lnTo>
                    <a:pt x="22" y="142"/>
                  </a:lnTo>
                  <a:lnTo>
                    <a:pt x="17" y="145"/>
                  </a:lnTo>
                  <a:lnTo>
                    <a:pt x="20" y="139"/>
                  </a:lnTo>
                  <a:lnTo>
                    <a:pt x="22" y="135"/>
                  </a:lnTo>
                  <a:lnTo>
                    <a:pt x="24" y="130"/>
                  </a:lnTo>
                  <a:lnTo>
                    <a:pt x="27" y="126"/>
                  </a:lnTo>
                  <a:lnTo>
                    <a:pt x="32" y="123"/>
                  </a:lnTo>
                  <a:lnTo>
                    <a:pt x="35" y="120"/>
                  </a:lnTo>
                  <a:lnTo>
                    <a:pt x="39" y="116"/>
                  </a:lnTo>
                  <a:lnTo>
                    <a:pt x="42" y="113"/>
                  </a:lnTo>
                  <a:close/>
                  <a:moveTo>
                    <a:pt x="515" y="8"/>
                  </a:moveTo>
                  <a:lnTo>
                    <a:pt x="515" y="8"/>
                  </a:lnTo>
                  <a:lnTo>
                    <a:pt x="515" y="9"/>
                  </a:lnTo>
                  <a:lnTo>
                    <a:pt x="515" y="11"/>
                  </a:lnTo>
                  <a:lnTo>
                    <a:pt x="515" y="12"/>
                  </a:lnTo>
                  <a:lnTo>
                    <a:pt x="512" y="11"/>
                  </a:lnTo>
                  <a:lnTo>
                    <a:pt x="509" y="9"/>
                  </a:lnTo>
                  <a:lnTo>
                    <a:pt x="507" y="9"/>
                  </a:lnTo>
                  <a:lnTo>
                    <a:pt x="503" y="9"/>
                  </a:lnTo>
                  <a:lnTo>
                    <a:pt x="500" y="8"/>
                  </a:lnTo>
                  <a:lnTo>
                    <a:pt x="498" y="6"/>
                  </a:lnTo>
                  <a:lnTo>
                    <a:pt x="494" y="6"/>
                  </a:lnTo>
                  <a:lnTo>
                    <a:pt x="493" y="6"/>
                  </a:lnTo>
                  <a:lnTo>
                    <a:pt x="494" y="5"/>
                  </a:lnTo>
                  <a:lnTo>
                    <a:pt x="498" y="5"/>
                  </a:lnTo>
                  <a:lnTo>
                    <a:pt x="501" y="3"/>
                  </a:lnTo>
                  <a:lnTo>
                    <a:pt x="503" y="2"/>
                  </a:lnTo>
                  <a:lnTo>
                    <a:pt x="507" y="2"/>
                  </a:lnTo>
                  <a:lnTo>
                    <a:pt x="510" y="2"/>
                  </a:lnTo>
                  <a:lnTo>
                    <a:pt x="513" y="2"/>
                  </a:lnTo>
                  <a:lnTo>
                    <a:pt x="515" y="0"/>
                  </a:lnTo>
                  <a:lnTo>
                    <a:pt x="515" y="2"/>
                  </a:lnTo>
                  <a:lnTo>
                    <a:pt x="515" y="3"/>
                  </a:lnTo>
                  <a:lnTo>
                    <a:pt x="515" y="5"/>
                  </a:lnTo>
                  <a:lnTo>
                    <a:pt x="515" y="6"/>
                  </a:lnTo>
                  <a:lnTo>
                    <a:pt x="515" y="8"/>
                  </a:lnTo>
                  <a:close/>
                  <a:moveTo>
                    <a:pt x="679" y="83"/>
                  </a:moveTo>
                  <a:lnTo>
                    <a:pt x="681" y="85"/>
                  </a:lnTo>
                  <a:lnTo>
                    <a:pt x="681" y="88"/>
                  </a:lnTo>
                  <a:lnTo>
                    <a:pt x="681" y="89"/>
                  </a:lnTo>
                  <a:lnTo>
                    <a:pt x="682" y="91"/>
                  </a:lnTo>
                  <a:lnTo>
                    <a:pt x="682" y="92"/>
                  </a:lnTo>
                  <a:lnTo>
                    <a:pt x="684" y="95"/>
                  </a:lnTo>
                  <a:lnTo>
                    <a:pt x="685" y="97"/>
                  </a:lnTo>
                  <a:lnTo>
                    <a:pt x="685" y="98"/>
                  </a:lnTo>
                  <a:lnTo>
                    <a:pt x="682" y="98"/>
                  </a:lnTo>
                  <a:lnTo>
                    <a:pt x="681" y="97"/>
                  </a:lnTo>
                  <a:lnTo>
                    <a:pt x="676" y="97"/>
                  </a:lnTo>
                  <a:lnTo>
                    <a:pt x="675" y="97"/>
                  </a:lnTo>
                  <a:lnTo>
                    <a:pt x="672" y="97"/>
                  </a:lnTo>
                  <a:lnTo>
                    <a:pt x="669" y="97"/>
                  </a:lnTo>
                  <a:lnTo>
                    <a:pt x="668" y="97"/>
                  </a:lnTo>
                  <a:lnTo>
                    <a:pt x="665" y="97"/>
                  </a:lnTo>
                  <a:lnTo>
                    <a:pt x="662" y="97"/>
                  </a:lnTo>
                  <a:lnTo>
                    <a:pt x="660" y="95"/>
                  </a:lnTo>
                  <a:lnTo>
                    <a:pt x="656" y="95"/>
                  </a:lnTo>
                  <a:lnTo>
                    <a:pt x="655" y="95"/>
                  </a:lnTo>
                  <a:lnTo>
                    <a:pt x="652" y="95"/>
                  </a:lnTo>
                  <a:lnTo>
                    <a:pt x="649" y="95"/>
                  </a:lnTo>
                  <a:lnTo>
                    <a:pt x="646" y="94"/>
                  </a:lnTo>
                  <a:lnTo>
                    <a:pt x="643" y="94"/>
                  </a:lnTo>
                  <a:lnTo>
                    <a:pt x="640" y="94"/>
                  </a:lnTo>
                  <a:lnTo>
                    <a:pt x="636" y="94"/>
                  </a:lnTo>
                  <a:lnTo>
                    <a:pt x="631" y="94"/>
                  </a:lnTo>
                  <a:lnTo>
                    <a:pt x="628" y="94"/>
                  </a:lnTo>
                  <a:lnTo>
                    <a:pt x="624" y="94"/>
                  </a:lnTo>
                  <a:lnTo>
                    <a:pt x="621" y="95"/>
                  </a:lnTo>
                  <a:lnTo>
                    <a:pt x="617" y="95"/>
                  </a:lnTo>
                  <a:lnTo>
                    <a:pt x="614" y="95"/>
                  </a:lnTo>
                  <a:lnTo>
                    <a:pt x="612" y="91"/>
                  </a:lnTo>
                  <a:lnTo>
                    <a:pt x="611" y="86"/>
                  </a:lnTo>
                  <a:lnTo>
                    <a:pt x="609" y="82"/>
                  </a:lnTo>
                  <a:lnTo>
                    <a:pt x="606" y="78"/>
                  </a:lnTo>
                  <a:lnTo>
                    <a:pt x="605" y="73"/>
                  </a:lnTo>
                  <a:lnTo>
                    <a:pt x="602" y="69"/>
                  </a:lnTo>
                  <a:lnTo>
                    <a:pt x="601" y="65"/>
                  </a:lnTo>
                  <a:lnTo>
                    <a:pt x="598" y="62"/>
                  </a:lnTo>
                  <a:lnTo>
                    <a:pt x="604" y="60"/>
                  </a:lnTo>
                  <a:lnTo>
                    <a:pt x="611" y="60"/>
                  </a:lnTo>
                  <a:lnTo>
                    <a:pt x="617" y="60"/>
                  </a:lnTo>
                  <a:lnTo>
                    <a:pt x="622" y="60"/>
                  </a:lnTo>
                  <a:lnTo>
                    <a:pt x="630" y="59"/>
                  </a:lnTo>
                  <a:lnTo>
                    <a:pt x="636" y="59"/>
                  </a:lnTo>
                  <a:lnTo>
                    <a:pt x="643" y="57"/>
                  </a:lnTo>
                  <a:lnTo>
                    <a:pt x="647" y="56"/>
                  </a:lnTo>
                  <a:lnTo>
                    <a:pt x="652" y="56"/>
                  </a:lnTo>
                  <a:lnTo>
                    <a:pt x="655" y="56"/>
                  </a:lnTo>
                  <a:lnTo>
                    <a:pt x="657" y="54"/>
                  </a:lnTo>
                  <a:lnTo>
                    <a:pt x="660" y="54"/>
                  </a:lnTo>
                  <a:lnTo>
                    <a:pt x="663" y="53"/>
                  </a:lnTo>
                  <a:lnTo>
                    <a:pt x="666" y="51"/>
                  </a:lnTo>
                  <a:lnTo>
                    <a:pt x="669" y="51"/>
                  </a:lnTo>
                  <a:lnTo>
                    <a:pt x="672" y="51"/>
                  </a:lnTo>
                  <a:lnTo>
                    <a:pt x="672" y="56"/>
                  </a:lnTo>
                  <a:lnTo>
                    <a:pt x="672" y="60"/>
                  </a:lnTo>
                  <a:lnTo>
                    <a:pt x="674" y="63"/>
                  </a:lnTo>
                  <a:lnTo>
                    <a:pt x="675" y="67"/>
                  </a:lnTo>
                  <a:lnTo>
                    <a:pt x="676" y="72"/>
                  </a:lnTo>
                  <a:lnTo>
                    <a:pt x="676" y="76"/>
                  </a:lnTo>
                  <a:lnTo>
                    <a:pt x="678" y="81"/>
                  </a:lnTo>
                  <a:lnTo>
                    <a:pt x="679" y="83"/>
                  </a:lnTo>
                  <a:close/>
                  <a:moveTo>
                    <a:pt x="523" y="219"/>
                  </a:moveTo>
                  <a:lnTo>
                    <a:pt x="523" y="221"/>
                  </a:lnTo>
                  <a:lnTo>
                    <a:pt x="523" y="224"/>
                  </a:lnTo>
                  <a:lnTo>
                    <a:pt x="522" y="225"/>
                  </a:lnTo>
                  <a:lnTo>
                    <a:pt x="520" y="225"/>
                  </a:lnTo>
                  <a:lnTo>
                    <a:pt x="519" y="228"/>
                  </a:lnTo>
                  <a:lnTo>
                    <a:pt x="517" y="229"/>
                  </a:lnTo>
                  <a:lnTo>
                    <a:pt x="516" y="229"/>
                  </a:lnTo>
                  <a:lnTo>
                    <a:pt x="515" y="231"/>
                  </a:lnTo>
                  <a:lnTo>
                    <a:pt x="516" y="229"/>
                  </a:lnTo>
                  <a:lnTo>
                    <a:pt x="517" y="228"/>
                  </a:lnTo>
                  <a:lnTo>
                    <a:pt x="519" y="226"/>
                  </a:lnTo>
                  <a:lnTo>
                    <a:pt x="519" y="225"/>
                  </a:lnTo>
                  <a:lnTo>
                    <a:pt x="520" y="224"/>
                  </a:lnTo>
                  <a:lnTo>
                    <a:pt x="522" y="222"/>
                  </a:lnTo>
                  <a:lnTo>
                    <a:pt x="523" y="221"/>
                  </a:lnTo>
                  <a:lnTo>
                    <a:pt x="523" y="219"/>
                  </a:lnTo>
                  <a:close/>
                  <a:moveTo>
                    <a:pt x="242" y="244"/>
                  </a:moveTo>
                  <a:lnTo>
                    <a:pt x="239" y="243"/>
                  </a:lnTo>
                  <a:lnTo>
                    <a:pt x="236" y="241"/>
                  </a:lnTo>
                  <a:lnTo>
                    <a:pt x="233" y="240"/>
                  </a:lnTo>
                  <a:lnTo>
                    <a:pt x="230" y="238"/>
                  </a:lnTo>
                  <a:lnTo>
                    <a:pt x="229" y="237"/>
                  </a:lnTo>
                  <a:lnTo>
                    <a:pt x="226" y="234"/>
                  </a:lnTo>
                  <a:lnTo>
                    <a:pt x="224" y="231"/>
                  </a:lnTo>
                  <a:lnTo>
                    <a:pt x="224" y="229"/>
                  </a:lnTo>
                  <a:lnTo>
                    <a:pt x="223" y="228"/>
                  </a:lnTo>
                  <a:lnTo>
                    <a:pt x="223" y="226"/>
                  </a:lnTo>
                  <a:lnTo>
                    <a:pt x="223" y="225"/>
                  </a:lnTo>
                  <a:lnTo>
                    <a:pt x="223" y="224"/>
                  </a:lnTo>
                  <a:lnTo>
                    <a:pt x="223" y="222"/>
                  </a:lnTo>
                  <a:lnTo>
                    <a:pt x="223" y="221"/>
                  </a:lnTo>
                  <a:lnTo>
                    <a:pt x="224" y="222"/>
                  </a:lnTo>
                  <a:lnTo>
                    <a:pt x="226" y="224"/>
                  </a:lnTo>
                  <a:lnTo>
                    <a:pt x="229" y="225"/>
                  </a:lnTo>
                  <a:lnTo>
                    <a:pt x="230" y="226"/>
                  </a:lnTo>
                  <a:lnTo>
                    <a:pt x="233" y="229"/>
                  </a:lnTo>
                  <a:lnTo>
                    <a:pt x="235" y="229"/>
                  </a:lnTo>
                  <a:lnTo>
                    <a:pt x="237" y="231"/>
                  </a:lnTo>
                  <a:lnTo>
                    <a:pt x="239" y="234"/>
                  </a:lnTo>
                  <a:lnTo>
                    <a:pt x="242" y="234"/>
                  </a:lnTo>
                  <a:lnTo>
                    <a:pt x="243" y="237"/>
                  </a:lnTo>
                  <a:lnTo>
                    <a:pt x="245" y="238"/>
                  </a:lnTo>
                  <a:lnTo>
                    <a:pt x="248" y="238"/>
                  </a:lnTo>
                  <a:lnTo>
                    <a:pt x="249" y="240"/>
                  </a:lnTo>
                  <a:lnTo>
                    <a:pt x="252" y="241"/>
                  </a:lnTo>
                  <a:lnTo>
                    <a:pt x="253" y="243"/>
                  </a:lnTo>
                  <a:lnTo>
                    <a:pt x="256" y="243"/>
                  </a:lnTo>
                  <a:lnTo>
                    <a:pt x="258" y="243"/>
                  </a:lnTo>
                  <a:lnTo>
                    <a:pt x="261" y="244"/>
                  </a:lnTo>
                  <a:lnTo>
                    <a:pt x="262" y="244"/>
                  </a:lnTo>
                  <a:lnTo>
                    <a:pt x="265" y="244"/>
                  </a:lnTo>
                  <a:lnTo>
                    <a:pt x="267" y="245"/>
                  </a:lnTo>
                  <a:lnTo>
                    <a:pt x="268" y="245"/>
                  </a:lnTo>
                  <a:lnTo>
                    <a:pt x="270" y="245"/>
                  </a:lnTo>
                  <a:lnTo>
                    <a:pt x="272" y="245"/>
                  </a:lnTo>
                  <a:lnTo>
                    <a:pt x="274" y="245"/>
                  </a:lnTo>
                  <a:lnTo>
                    <a:pt x="277" y="245"/>
                  </a:lnTo>
                  <a:lnTo>
                    <a:pt x="280" y="245"/>
                  </a:lnTo>
                  <a:lnTo>
                    <a:pt x="283" y="245"/>
                  </a:lnTo>
                  <a:lnTo>
                    <a:pt x="284" y="245"/>
                  </a:lnTo>
                  <a:lnTo>
                    <a:pt x="287" y="245"/>
                  </a:lnTo>
                  <a:lnTo>
                    <a:pt x="288" y="245"/>
                  </a:lnTo>
                  <a:lnTo>
                    <a:pt x="291" y="245"/>
                  </a:lnTo>
                  <a:lnTo>
                    <a:pt x="293" y="245"/>
                  </a:lnTo>
                  <a:lnTo>
                    <a:pt x="294" y="245"/>
                  </a:lnTo>
                  <a:lnTo>
                    <a:pt x="296" y="245"/>
                  </a:lnTo>
                  <a:lnTo>
                    <a:pt x="299" y="247"/>
                  </a:lnTo>
                  <a:lnTo>
                    <a:pt x="300" y="248"/>
                  </a:lnTo>
                  <a:lnTo>
                    <a:pt x="303" y="250"/>
                  </a:lnTo>
                  <a:lnTo>
                    <a:pt x="305" y="250"/>
                  </a:lnTo>
                  <a:lnTo>
                    <a:pt x="307" y="251"/>
                  </a:lnTo>
                  <a:lnTo>
                    <a:pt x="306" y="251"/>
                  </a:lnTo>
                  <a:lnTo>
                    <a:pt x="305" y="251"/>
                  </a:lnTo>
                  <a:lnTo>
                    <a:pt x="303" y="251"/>
                  </a:lnTo>
                  <a:lnTo>
                    <a:pt x="296" y="253"/>
                  </a:lnTo>
                  <a:lnTo>
                    <a:pt x="287" y="253"/>
                  </a:lnTo>
                  <a:lnTo>
                    <a:pt x="280" y="251"/>
                  </a:lnTo>
                  <a:lnTo>
                    <a:pt x="271" y="251"/>
                  </a:lnTo>
                  <a:lnTo>
                    <a:pt x="264" y="250"/>
                  </a:lnTo>
                  <a:lnTo>
                    <a:pt x="256" y="248"/>
                  </a:lnTo>
                  <a:lnTo>
                    <a:pt x="249" y="245"/>
                  </a:lnTo>
                  <a:lnTo>
                    <a:pt x="242" y="244"/>
                  </a:lnTo>
                  <a:close/>
                  <a:moveTo>
                    <a:pt x="151" y="301"/>
                  </a:moveTo>
                  <a:lnTo>
                    <a:pt x="150" y="299"/>
                  </a:lnTo>
                  <a:lnTo>
                    <a:pt x="148" y="297"/>
                  </a:lnTo>
                  <a:lnTo>
                    <a:pt x="146" y="295"/>
                  </a:lnTo>
                  <a:lnTo>
                    <a:pt x="144" y="292"/>
                  </a:lnTo>
                  <a:lnTo>
                    <a:pt x="143" y="291"/>
                  </a:lnTo>
                  <a:lnTo>
                    <a:pt x="141" y="288"/>
                  </a:lnTo>
                  <a:lnTo>
                    <a:pt x="138" y="285"/>
                  </a:lnTo>
                  <a:lnTo>
                    <a:pt x="137" y="283"/>
                  </a:lnTo>
                  <a:lnTo>
                    <a:pt x="135" y="279"/>
                  </a:lnTo>
                  <a:lnTo>
                    <a:pt x="132" y="275"/>
                  </a:lnTo>
                  <a:lnTo>
                    <a:pt x="129" y="272"/>
                  </a:lnTo>
                  <a:lnTo>
                    <a:pt x="128" y="267"/>
                  </a:lnTo>
                  <a:lnTo>
                    <a:pt x="125" y="264"/>
                  </a:lnTo>
                  <a:lnTo>
                    <a:pt x="125" y="260"/>
                  </a:lnTo>
                  <a:lnTo>
                    <a:pt x="122" y="256"/>
                  </a:lnTo>
                  <a:lnTo>
                    <a:pt x="121" y="251"/>
                  </a:lnTo>
                  <a:lnTo>
                    <a:pt x="122" y="253"/>
                  </a:lnTo>
                  <a:lnTo>
                    <a:pt x="124" y="253"/>
                  </a:lnTo>
                  <a:lnTo>
                    <a:pt x="124" y="254"/>
                  </a:lnTo>
                  <a:lnTo>
                    <a:pt x="125" y="254"/>
                  </a:lnTo>
                  <a:lnTo>
                    <a:pt x="127" y="256"/>
                  </a:lnTo>
                  <a:lnTo>
                    <a:pt x="128" y="257"/>
                  </a:lnTo>
                  <a:lnTo>
                    <a:pt x="129" y="259"/>
                  </a:lnTo>
                  <a:lnTo>
                    <a:pt x="131" y="260"/>
                  </a:lnTo>
                  <a:lnTo>
                    <a:pt x="132" y="262"/>
                  </a:lnTo>
                  <a:lnTo>
                    <a:pt x="134" y="263"/>
                  </a:lnTo>
                  <a:lnTo>
                    <a:pt x="135" y="266"/>
                  </a:lnTo>
                  <a:lnTo>
                    <a:pt x="137" y="267"/>
                  </a:lnTo>
                  <a:lnTo>
                    <a:pt x="138" y="269"/>
                  </a:lnTo>
                  <a:lnTo>
                    <a:pt x="141" y="270"/>
                  </a:lnTo>
                  <a:lnTo>
                    <a:pt x="143" y="272"/>
                  </a:lnTo>
                  <a:lnTo>
                    <a:pt x="146" y="273"/>
                  </a:lnTo>
                  <a:lnTo>
                    <a:pt x="150" y="275"/>
                  </a:lnTo>
                  <a:lnTo>
                    <a:pt x="154" y="278"/>
                  </a:lnTo>
                  <a:lnTo>
                    <a:pt x="162" y="279"/>
                  </a:lnTo>
                  <a:lnTo>
                    <a:pt x="163" y="279"/>
                  </a:lnTo>
                  <a:lnTo>
                    <a:pt x="166" y="279"/>
                  </a:lnTo>
                  <a:lnTo>
                    <a:pt x="169" y="279"/>
                  </a:lnTo>
                  <a:lnTo>
                    <a:pt x="170" y="279"/>
                  </a:lnTo>
                  <a:lnTo>
                    <a:pt x="173" y="279"/>
                  </a:lnTo>
                  <a:lnTo>
                    <a:pt x="175" y="279"/>
                  </a:lnTo>
                  <a:lnTo>
                    <a:pt x="176" y="279"/>
                  </a:lnTo>
                  <a:lnTo>
                    <a:pt x="178" y="279"/>
                  </a:lnTo>
                  <a:lnTo>
                    <a:pt x="178" y="280"/>
                  </a:lnTo>
                  <a:lnTo>
                    <a:pt x="179" y="280"/>
                  </a:lnTo>
                  <a:lnTo>
                    <a:pt x="183" y="283"/>
                  </a:lnTo>
                  <a:lnTo>
                    <a:pt x="186" y="286"/>
                  </a:lnTo>
                  <a:lnTo>
                    <a:pt x="189" y="289"/>
                  </a:lnTo>
                  <a:lnTo>
                    <a:pt x="194" y="292"/>
                  </a:lnTo>
                  <a:lnTo>
                    <a:pt x="197" y="295"/>
                  </a:lnTo>
                  <a:lnTo>
                    <a:pt x="199" y="297"/>
                  </a:lnTo>
                  <a:lnTo>
                    <a:pt x="204" y="299"/>
                  </a:lnTo>
                  <a:lnTo>
                    <a:pt x="208" y="302"/>
                  </a:lnTo>
                  <a:lnTo>
                    <a:pt x="202" y="304"/>
                  </a:lnTo>
                  <a:lnTo>
                    <a:pt x="198" y="304"/>
                  </a:lnTo>
                  <a:lnTo>
                    <a:pt x="192" y="305"/>
                  </a:lnTo>
                  <a:lnTo>
                    <a:pt x="188" y="308"/>
                  </a:lnTo>
                  <a:lnTo>
                    <a:pt x="183" y="310"/>
                  </a:lnTo>
                  <a:lnTo>
                    <a:pt x="179" y="313"/>
                  </a:lnTo>
                  <a:lnTo>
                    <a:pt x="175" y="315"/>
                  </a:lnTo>
                  <a:lnTo>
                    <a:pt x="170" y="318"/>
                  </a:lnTo>
                  <a:lnTo>
                    <a:pt x="167" y="317"/>
                  </a:lnTo>
                  <a:lnTo>
                    <a:pt x="166" y="314"/>
                  </a:lnTo>
                  <a:lnTo>
                    <a:pt x="163" y="313"/>
                  </a:lnTo>
                  <a:lnTo>
                    <a:pt x="160" y="310"/>
                  </a:lnTo>
                  <a:lnTo>
                    <a:pt x="159" y="308"/>
                  </a:lnTo>
                  <a:lnTo>
                    <a:pt x="156" y="305"/>
                  </a:lnTo>
                  <a:lnTo>
                    <a:pt x="154" y="304"/>
                  </a:lnTo>
                  <a:lnTo>
                    <a:pt x="151" y="301"/>
                  </a:lnTo>
                  <a:close/>
                  <a:moveTo>
                    <a:pt x="431" y="332"/>
                  </a:moveTo>
                  <a:lnTo>
                    <a:pt x="428" y="333"/>
                  </a:lnTo>
                  <a:lnTo>
                    <a:pt x="426" y="334"/>
                  </a:lnTo>
                  <a:lnTo>
                    <a:pt x="423" y="337"/>
                  </a:lnTo>
                  <a:lnTo>
                    <a:pt x="420" y="339"/>
                  </a:lnTo>
                  <a:lnTo>
                    <a:pt x="417" y="342"/>
                  </a:lnTo>
                  <a:lnTo>
                    <a:pt x="414" y="342"/>
                  </a:lnTo>
                  <a:lnTo>
                    <a:pt x="411" y="345"/>
                  </a:lnTo>
                  <a:lnTo>
                    <a:pt x="408" y="346"/>
                  </a:lnTo>
                  <a:lnTo>
                    <a:pt x="386" y="343"/>
                  </a:lnTo>
                  <a:lnTo>
                    <a:pt x="383" y="342"/>
                  </a:lnTo>
                  <a:lnTo>
                    <a:pt x="382" y="340"/>
                  </a:lnTo>
                  <a:lnTo>
                    <a:pt x="382" y="337"/>
                  </a:lnTo>
                  <a:lnTo>
                    <a:pt x="382" y="336"/>
                  </a:lnTo>
                  <a:lnTo>
                    <a:pt x="380" y="333"/>
                  </a:lnTo>
                  <a:lnTo>
                    <a:pt x="380" y="332"/>
                  </a:lnTo>
                  <a:lnTo>
                    <a:pt x="382" y="329"/>
                  </a:lnTo>
                  <a:lnTo>
                    <a:pt x="382" y="327"/>
                  </a:lnTo>
                  <a:lnTo>
                    <a:pt x="382" y="326"/>
                  </a:lnTo>
                  <a:lnTo>
                    <a:pt x="382" y="324"/>
                  </a:lnTo>
                  <a:lnTo>
                    <a:pt x="383" y="324"/>
                  </a:lnTo>
                  <a:lnTo>
                    <a:pt x="385" y="324"/>
                  </a:lnTo>
                  <a:lnTo>
                    <a:pt x="386" y="324"/>
                  </a:lnTo>
                  <a:lnTo>
                    <a:pt x="399" y="330"/>
                  </a:lnTo>
                  <a:lnTo>
                    <a:pt x="402" y="329"/>
                  </a:lnTo>
                  <a:lnTo>
                    <a:pt x="405" y="329"/>
                  </a:lnTo>
                  <a:lnTo>
                    <a:pt x="407" y="329"/>
                  </a:lnTo>
                  <a:lnTo>
                    <a:pt x="408" y="330"/>
                  </a:lnTo>
                  <a:lnTo>
                    <a:pt x="410" y="330"/>
                  </a:lnTo>
                  <a:lnTo>
                    <a:pt x="411" y="330"/>
                  </a:lnTo>
                  <a:lnTo>
                    <a:pt x="412" y="330"/>
                  </a:lnTo>
                  <a:lnTo>
                    <a:pt x="415" y="330"/>
                  </a:lnTo>
                  <a:lnTo>
                    <a:pt x="418" y="330"/>
                  </a:lnTo>
                  <a:lnTo>
                    <a:pt x="420" y="332"/>
                  </a:lnTo>
                  <a:lnTo>
                    <a:pt x="423" y="332"/>
                  </a:lnTo>
                  <a:lnTo>
                    <a:pt x="424" y="332"/>
                  </a:lnTo>
                  <a:lnTo>
                    <a:pt x="428" y="332"/>
                  </a:lnTo>
                  <a:lnTo>
                    <a:pt x="430" y="332"/>
                  </a:lnTo>
                  <a:lnTo>
                    <a:pt x="431" y="332"/>
                  </a:lnTo>
                  <a:close/>
                  <a:moveTo>
                    <a:pt x="660" y="161"/>
                  </a:moveTo>
                  <a:lnTo>
                    <a:pt x="663" y="161"/>
                  </a:lnTo>
                  <a:lnTo>
                    <a:pt x="665" y="162"/>
                  </a:lnTo>
                  <a:lnTo>
                    <a:pt x="671" y="165"/>
                  </a:lnTo>
                  <a:lnTo>
                    <a:pt x="669" y="165"/>
                  </a:lnTo>
                  <a:lnTo>
                    <a:pt x="669" y="167"/>
                  </a:lnTo>
                  <a:lnTo>
                    <a:pt x="668" y="167"/>
                  </a:lnTo>
                  <a:lnTo>
                    <a:pt x="666" y="168"/>
                  </a:lnTo>
                  <a:lnTo>
                    <a:pt x="665" y="170"/>
                  </a:lnTo>
                  <a:lnTo>
                    <a:pt x="663" y="171"/>
                  </a:lnTo>
                  <a:lnTo>
                    <a:pt x="662" y="171"/>
                  </a:lnTo>
                  <a:lnTo>
                    <a:pt x="660" y="174"/>
                  </a:lnTo>
                  <a:lnTo>
                    <a:pt x="657" y="177"/>
                  </a:lnTo>
                  <a:lnTo>
                    <a:pt x="655" y="180"/>
                  </a:lnTo>
                  <a:lnTo>
                    <a:pt x="652" y="183"/>
                  </a:lnTo>
                  <a:lnTo>
                    <a:pt x="650" y="184"/>
                  </a:lnTo>
                  <a:lnTo>
                    <a:pt x="647" y="189"/>
                  </a:lnTo>
                  <a:lnTo>
                    <a:pt x="646" y="191"/>
                  </a:lnTo>
                  <a:lnTo>
                    <a:pt x="643" y="194"/>
                  </a:lnTo>
                  <a:lnTo>
                    <a:pt x="641" y="196"/>
                  </a:lnTo>
                  <a:lnTo>
                    <a:pt x="640" y="199"/>
                  </a:lnTo>
                  <a:lnTo>
                    <a:pt x="639" y="200"/>
                  </a:lnTo>
                  <a:lnTo>
                    <a:pt x="637" y="205"/>
                  </a:lnTo>
                  <a:lnTo>
                    <a:pt x="636" y="206"/>
                  </a:lnTo>
                  <a:lnTo>
                    <a:pt x="636" y="209"/>
                  </a:lnTo>
                  <a:lnTo>
                    <a:pt x="634" y="212"/>
                  </a:lnTo>
                  <a:lnTo>
                    <a:pt x="633" y="215"/>
                  </a:lnTo>
                  <a:lnTo>
                    <a:pt x="631" y="215"/>
                  </a:lnTo>
                  <a:lnTo>
                    <a:pt x="631" y="216"/>
                  </a:lnTo>
                  <a:lnTo>
                    <a:pt x="631" y="218"/>
                  </a:lnTo>
                  <a:lnTo>
                    <a:pt x="628" y="221"/>
                  </a:lnTo>
                  <a:lnTo>
                    <a:pt x="627" y="225"/>
                  </a:lnTo>
                  <a:lnTo>
                    <a:pt x="627" y="229"/>
                  </a:lnTo>
                  <a:lnTo>
                    <a:pt x="624" y="232"/>
                  </a:lnTo>
                  <a:lnTo>
                    <a:pt x="622" y="237"/>
                  </a:lnTo>
                  <a:lnTo>
                    <a:pt x="622" y="240"/>
                  </a:lnTo>
                  <a:lnTo>
                    <a:pt x="620" y="244"/>
                  </a:lnTo>
                  <a:lnTo>
                    <a:pt x="618" y="247"/>
                  </a:lnTo>
                  <a:lnTo>
                    <a:pt x="618" y="251"/>
                  </a:lnTo>
                  <a:lnTo>
                    <a:pt x="615" y="259"/>
                  </a:lnTo>
                  <a:lnTo>
                    <a:pt x="611" y="264"/>
                  </a:lnTo>
                  <a:lnTo>
                    <a:pt x="606" y="272"/>
                  </a:lnTo>
                  <a:lnTo>
                    <a:pt x="602" y="279"/>
                  </a:lnTo>
                  <a:lnTo>
                    <a:pt x="598" y="283"/>
                  </a:lnTo>
                  <a:lnTo>
                    <a:pt x="593" y="289"/>
                  </a:lnTo>
                  <a:lnTo>
                    <a:pt x="586" y="294"/>
                  </a:lnTo>
                  <a:lnTo>
                    <a:pt x="579" y="295"/>
                  </a:lnTo>
                  <a:lnTo>
                    <a:pt x="579" y="294"/>
                  </a:lnTo>
                  <a:lnTo>
                    <a:pt x="579" y="292"/>
                  </a:lnTo>
                  <a:lnTo>
                    <a:pt x="579" y="289"/>
                  </a:lnTo>
                  <a:lnTo>
                    <a:pt x="577" y="288"/>
                  </a:lnTo>
                  <a:lnTo>
                    <a:pt x="577" y="283"/>
                  </a:lnTo>
                  <a:lnTo>
                    <a:pt x="577" y="282"/>
                  </a:lnTo>
                  <a:lnTo>
                    <a:pt x="577" y="279"/>
                  </a:lnTo>
                  <a:lnTo>
                    <a:pt x="576" y="278"/>
                  </a:lnTo>
                  <a:lnTo>
                    <a:pt x="577" y="278"/>
                  </a:lnTo>
                  <a:lnTo>
                    <a:pt x="577" y="276"/>
                  </a:lnTo>
                  <a:lnTo>
                    <a:pt x="577" y="275"/>
                  </a:lnTo>
                  <a:lnTo>
                    <a:pt x="579" y="275"/>
                  </a:lnTo>
                  <a:lnTo>
                    <a:pt x="580" y="273"/>
                  </a:lnTo>
                  <a:lnTo>
                    <a:pt x="582" y="272"/>
                  </a:lnTo>
                  <a:lnTo>
                    <a:pt x="582" y="270"/>
                  </a:lnTo>
                  <a:lnTo>
                    <a:pt x="583" y="270"/>
                  </a:lnTo>
                  <a:lnTo>
                    <a:pt x="585" y="269"/>
                  </a:lnTo>
                  <a:lnTo>
                    <a:pt x="585" y="267"/>
                  </a:lnTo>
                  <a:lnTo>
                    <a:pt x="586" y="267"/>
                  </a:lnTo>
                  <a:lnTo>
                    <a:pt x="586" y="266"/>
                  </a:lnTo>
                  <a:lnTo>
                    <a:pt x="587" y="264"/>
                  </a:lnTo>
                  <a:lnTo>
                    <a:pt x="592" y="257"/>
                  </a:lnTo>
                  <a:lnTo>
                    <a:pt x="595" y="251"/>
                  </a:lnTo>
                  <a:lnTo>
                    <a:pt x="598" y="245"/>
                  </a:lnTo>
                  <a:lnTo>
                    <a:pt x="598" y="238"/>
                  </a:lnTo>
                  <a:lnTo>
                    <a:pt x="598" y="232"/>
                  </a:lnTo>
                  <a:lnTo>
                    <a:pt x="598" y="221"/>
                  </a:lnTo>
                  <a:lnTo>
                    <a:pt x="598" y="219"/>
                  </a:lnTo>
                  <a:lnTo>
                    <a:pt x="598" y="218"/>
                  </a:lnTo>
                  <a:lnTo>
                    <a:pt x="598" y="215"/>
                  </a:lnTo>
                  <a:lnTo>
                    <a:pt x="598" y="213"/>
                  </a:lnTo>
                  <a:lnTo>
                    <a:pt x="598" y="212"/>
                  </a:lnTo>
                  <a:lnTo>
                    <a:pt x="596" y="209"/>
                  </a:lnTo>
                  <a:lnTo>
                    <a:pt x="596" y="206"/>
                  </a:lnTo>
                  <a:lnTo>
                    <a:pt x="595" y="203"/>
                  </a:lnTo>
                  <a:lnTo>
                    <a:pt x="593" y="200"/>
                  </a:lnTo>
                  <a:lnTo>
                    <a:pt x="593" y="197"/>
                  </a:lnTo>
                  <a:lnTo>
                    <a:pt x="592" y="196"/>
                  </a:lnTo>
                  <a:lnTo>
                    <a:pt x="592" y="191"/>
                  </a:lnTo>
                  <a:lnTo>
                    <a:pt x="590" y="190"/>
                  </a:lnTo>
                  <a:lnTo>
                    <a:pt x="589" y="187"/>
                  </a:lnTo>
                  <a:lnTo>
                    <a:pt x="589" y="184"/>
                  </a:lnTo>
                  <a:lnTo>
                    <a:pt x="589" y="183"/>
                  </a:lnTo>
                  <a:lnTo>
                    <a:pt x="587" y="183"/>
                  </a:lnTo>
                  <a:lnTo>
                    <a:pt x="587" y="181"/>
                  </a:lnTo>
                  <a:lnTo>
                    <a:pt x="587" y="180"/>
                  </a:lnTo>
                  <a:lnTo>
                    <a:pt x="586" y="178"/>
                  </a:lnTo>
                  <a:lnTo>
                    <a:pt x="589" y="177"/>
                  </a:lnTo>
                  <a:lnTo>
                    <a:pt x="589" y="175"/>
                  </a:lnTo>
                  <a:lnTo>
                    <a:pt x="592" y="175"/>
                  </a:lnTo>
                  <a:lnTo>
                    <a:pt x="593" y="175"/>
                  </a:lnTo>
                  <a:lnTo>
                    <a:pt x="595" y="174"/>
                  </a:lnTo>
                  <a:lnTo>
                    <a:pt x="596" y="174"/>
                  </a:lnTo>
                  <a:lnTo>
                    <a:pt x="598" y="172"/>
                  </a:lnTo>
                  <a:lnTo>
                    <a:pt x="599" y="171"/>
                  </a:lnTo>
                  <a:lnTo>
                    <a:pt x="602" y="171"/>
                  </a:lnTo>
                  <a:lnTo>
                    <a:pt x="604" y="171"/>
                  </a:lnTo>
                  <a:lnTo>
                    <a:pt x="606" y="170"/>
                  </a:lnTo>
                  <a:lnTo>
                    <a:pt x="609" y="168"/>
                  </a:lnTo>
                  <a:lnTo>
                    <a:pt x="611" y="168"/>
                  </a:lnTo>
                  <a:lnTo>
                    <a:pt x="612" y="168"/>
                  </a:lnTo>
                  <a:lnTo>
                    <a:pt x="618" y="167"/>
                  </a:lnTo>
                  <a:lnTo>
                    <a:pt x="624" y="165"/>
                  </a:lnTo>
                  <a:lnTo>
                    <a:pt x="630" y="164"/>
                  </a:lnTo>
                  <a:lnTo>
                    <a:pt x="636" y="164"/>
                  </a:lnTo>
                  <a:lnTo>
                    <a:pt x="643" y="162"/>
                  </a:lnTo>
                  <a:lnTo>
                    <a:pt x="649" y="161"/>
                  </a:lnTo>
                  <a:lnTo>
                    <a:pt x="655" y="161"/>
                  </a:lnTo>
                  <a:lnTo>
                    <a:pt x="660" y="161"/>
                  </a:lnTo>
                  <a:close/>
                  <a:moveTo>
                    <a:pt x="393" y="543"/>
                  </a:moveTo>
                  <a:lnTo>
                    <a:pt x="399" y="537"/>
                  </a:lnTo>
                  <a:lnTo>
                    <a:pt x="405" y="531"/>
                  </a:lnTo>
                  <a:lnTo>
                    <a:pt x="411" y="527"/>
                  </a:lnTo>
                  <a:lnTo>
                    <a:pt x="418" y="523"/>
                  </a:lnTo>
                  <a:lnTo>
                    <a:pt x="426" y="518"/>
                  </a:lnTo>
                  <a:lnTo>
                    <a:pt x="433" y="514"/>
                  </a:lnTo>
                  <a:lnTo>
                    <a:pt x="440" y="511"/>
                  </a:lnTo>
                  <a:lnTo>
                    <a:pt x="447" y="507"/>
                  </a:lnTo>
                  <a:lnTo>
                    <a:pt x="450" y="505"/>
                  </a:lnTo>
                  <a:lnTo>
                    <a:pt x="453" y="504"/>
                  </a:lnTo>
                  <a:lnTo>
                    <a:pt x="456" y="504"/>
                  </a:lnTo>
                  <a:lnTo>
                    <a:pt x="458" y="504"/>
                  </a:lnTo>
                  <a:lnTo>
                    <a:pt x="461" y="502"/>
                  </a:lnTo>
                  <a:lnTo>
                    <a:pt x="463" y="501"/>
                  </a:lnTo>
                  <a:lnTo>
                    <a:pt x="465" y="499"/>
                  </a:lnTo>
                  <a:lnTo>
                    <a:pt x="469" y="499"/>
                  </a:lnTo>
                  <a:lnTo>
                    <a:pt x="475" y="495"/>
                  </a:lnTo>
                  <a:lnTo>
                    <a:pt x="482" y="491"/>
                  </a:lnTo>
                  <a:lnTo>
                    <a:pt x="490" y="488"/>
                  </a:lnTo>
                  <a:lnTo>
                    <a:pt x="496" y="485"/>
                  </a:lnTo>
                  <a:lnTo>
                    <a:pt x="503" y="482"/>
                  </a:lnTo>
                  <a:lnTo>
                    <a:pt x="510" y="479"/>
                  </a:lnTo>
                  <a:lnTo>
                    <a:pt x="517" y="475"/>
                  </a:lnTo>
                  <a:lnTo>
                    <a:pt x="525" y="472"/>
                  </a:lnTo>
                  <a:lnTo>
                    <a:pt x="532" y="469"/>
                  </a:lnTo>
                  <a:lnTo>
                    <a:pt x="536" y="466"/>
                  </a:lnTo>
                  <a:lnTo>
                    <a:pt x="544" y="466"/>
                  </a:lnTo>
                  <a:lnTo>
                    <a:pt x="548" y="463"/>
                  </a:lnTo>
                  <a:lnTo>
                    <a:pt x="554" y="461"/>
                  </a:lnTo>
                  <a:lnTo>
                    <a:pt x="561" y="461"/>
                  </a:lnTo>
                  <a:lnTo>
                    <a:pt x="566" y="459"/>
                  </a:lnTo>
                  <a:lnTo>
                    <a:pt x="571" y="457"/>
                  </a:lnTo>
                  <a:lnTo>
                    <a:pt x="577" y="456"/>
                  </a:lnTo>
                  <a:lnTo>
                    <a:pt x="579" y="456"/>
                  </a:lnTo>
                  <a:lnTo>
                    <a:pt x="582" y="454"/>
                  </a:lnTo>
                  <a:lnTo>
                    <a:pt x="583" y="453"/>
                  </a:lnTo>
                  <a:lnTo>
                    <a:pt x="586" y="453"/>
                  </a:lnTo>
                  <a:lnTo>
                    <a:pt x="587" y="453"/>
                  </a:lnTo>
                  <a:lnTo>
                    <a:pt x="589" y="451"/>
                  </a:lnTo>
                  <a:lnTo>
                    <a:pt x="590" y="450"/>
                  </a:lnTo>
                  <a:lnTo>
                    <a:pt x="593" y="450"/>
                  </a:lnTo>
                  <a:lnTo>
                    <a:pt x="593" y="448"/>
                  </a:lnTo>
                  <a:lnTo>
                    <a:pt x="596" y="447"/>
                  </a:lnTo>
                  <a:lnTo>
                    <a:pt x="598" y="447"/>
                  </a:lnTo>
                  <a:lnTo>
                    <a:pt x="599" y="445"/>
                  </a:lnTo>
                  <a:lnTo>
                    <a:pt x="601" y="445"/>
                  </a:lnTo>
                  <a:lnTo>
                    <a:pt x="602" y="444"/>
                  </a:lnTo>
                  <a:lnTo>
                    <a:pt x="604" y="442"/>
                  </a:lnTo>
                  <a:lnTo>
                    <a:pt x="605" y="441"/>
                  </a:lnTo>
                  <a:lnTo>
                    <a:pt x="606" y="441"/>
                  </a:lnTo>
                  <a:lnTo>
                    <a:pt x="608" y="438"/>
                  </a:lnTo>
                  <a:lnTo>
                    <a:pt x="609" y="437"/>
                  </a:lnTo>
                  <a:lnTo>
                    <a:pt x="611" y="437"/>
                  </a:lnTo>
                  <a:lnTo>
                    <a:pt x="611" y="435"/>
                  </a:lnTo>
                  <a:lnTo>
                    <a:pt x="612" y="434"/>
                  </a:lnTo>
                  <a:lnTo>
                    <a:pt x="615" y="432"/>
                  </a:lnTo>
                  <a:lnTo>
                    <a:pt x="615" y="431"/>
                  </a:lnTo>
                  <a:lnTo>
                    <a:pt x="622" y="422"/>
                  </a:lnTo>
                  <a:lnTo>
                    <a:pt x="622" y="419"/>
                  </a:lnTo>
                  <a:lnTo>
                    <a:pt x="625" y="416"/>
                  </a:lnTo>
                  <a:lnTo>
                    <a:pt x="627" y="412"/>
                  </a:lnTo>
                  <a:lnTo>
                    <a:pt x="628" y="410"/>
                  </a:lnTo>
                  <a:lnTo>
                    <a:pt x="630" y="407"/>
                  </a:lnTo>
                  <a:lnTo>
                    <a:pt x="631" y="403"/>
                  </a:lnTo>
                  <a:lnTo>
                    <a:pt x="631" y="400"/>
                  </a:lnTo>
                  <a:lnTo>
                    <a:pt x="633" y="397"/>
                  </a:lnTo>
                  <a:lnTo>
                    <a:pt x="634" y="388"/>
                  </a:lnTo>
                  <a:lnTo>
                    <a:pt x="634" y="387"/>
                  </a:lnTo>
                  <a:lnTo>
                    <a:pt x="634" y="384"/>
                  </a:lnTo>
                  <a:lnTo>
                    <a:pt x="634" y="383"/>
                  </a:lnTo>
                  <a:lnTo>
                    <a:pt x="634" y="381"/>
                  </a:lnTo>
                  <a:lnTo>
                    <a:pt x="634" y="380"/>
                  </a:lnTo>
                  <a:lnTo>
                    <a:pt x="634" y="378"/>
                  </a:lnTo>
                  <a:lnTo>
                    <a:pt x="633" y="374"/>
                  </a:lnTo>
                  <a:lnTo>
                    <a:pt x="631" y="371"/>
                  </a:lnTo>
                  <a:lnTo>
                    <a:pt x="631" y="367"/>
                  </a:lnTo>
                  <a:lnTo>
                    <a:pt x="630" y="364"/>
                  </a:lnTo>
                  <a:lnTo>
                    <a:pt x="628" y="361"/>
                  </a:lnTo>
                  <a:lnTo>
                    <a:pt x="627" y="358"/>
                  </a:lnTo>
                  <a:lnTo>
                    <a:pt x="625" y="353"/>
                  </a:lnTo>
                  <a:lnTo>
                    <a:pt x="624" y="349"/>
                  </a:lnTo>
                  <a:lnTo>
                    <a:pt x="625" y="349"/>
                  </a:lnTo>
                  <a:lnTo>
                    <a:pt x="627" y="349"/>
                  </a:lnTo>
                  <a:lnTo>
                    <a:pt x="628" y="348"/>
                  </a:lnTo>
                  <a:lnTo>
                    <a:pt x="631" y="346"/>
                  </a:lnTo>
                  <a:lnTo>
                    <a:pt x="634" y="345"/>
                  </a:lnTo>
                  <a:lnTo>
                    <a:pt x="636" y="343"/>
                  </a:lnTo>
                  <a:lnTo>
                    <a:pt x="636" y="342"/>
                  </a:lnTo>
                  <a:lnTo>
                    <a:pt x="665" y="317"/>
                  </a:lnTo>
                  <a:lnTo>
                    <a:pt x="665" y="314"/>
                  </a:lnTo>
                  <a:lnTo>
                    <a:pt x="668" y="313"/>
                  </a:lnTo>
                  <a:lnTo>
                    <a:pt x="669" y="310"/>
                  </a:lnTo>
                  <a:lnTo>
                    <a:pt x="669" y="308"/>
                  </a:lnTo>
                  <a:lnTo>
                    <a:pt x="671" y="305"/>
                  </a:lnTo>
                  <a:lnTo>
                    <a:pt x="672" y="304"/>
                  </a:lnTo>
                  <a:lnTo>
                    <a:pt x="672" y="301"/>
                  </a:lnTo>
                  <a:lnTo>
                    <a:pt x="674" y="299"/>
                  </a:lnTo>
                  <a:lnTo>
                    <a:pt x="676" y="294"/>
                  </a:lnTo>
                  <a:lnTo>
                    <a:pt x="678" y="288"/>
                  </a:lnTo>
                  <a:lnTo>
                    <a:pt x="681" y="282"/>
                  </a:lnTo>
                  <a:lnTo>
                    <a:pt x="684" y="276"/>
                  </a:lnTo>
                  <a:lnTo>
                    <a:pt x="685" y="270"/>
                  </a:lnTo>
                  <a:lnTo>
                    <a:pt x="690" y="264"/>
                  </a:lnTo>
                  <a:lnTo>
                    <a:pt x="691" y="259"/>
                  </a:lnTo>
                  <a:lnTo>
                    <a:pt x="694" y="254"/>
                  </a:lnTo>
                  <a:lnTo>
                    <a:pt x="695" y="253"/>
                  </a:lnTo>
                  <a:lnTo>
                    <a:pt x="697" y="251"/>
                  </a:lnTo>
                  <a:lnTo>
                    <a:pt x="697" y="250"/>
                  </a:lnTo>
                  <a:lnTo>
                    <a:pt x="698" y="250"/>
                  </a:lnTo>
                  <a:lnTo>
                    <a:pt x="701" y="251"/>
                  </a:lnTo>
                  <a:lnTo>
                    <a:pt x="703" y="253"/>
                  </a:lnTo>
                  <a:lnTo>
                    <a:pt x="706" y="256"/>
                  </a:lnTo>
                  <a:lnTo>
                    <a:pt x="707" y="259"/>
                  </a:lnTo>
                  <a:lnTo>
                    <a:pt x="710" y="260"/>
                  </a:lnTo>
                  <a:lnTo>
                    <a:pt x="711" y="263"/>
                  </a:lnTo>
                  <a:lnTo>
                    <a:pt x="713" y="266"/>
                  </a:lnTo>
                  <a:lnTo>
                    <a:pt x="714" y="267"/>
                  </a:lnTo>
                  <a:lnTo>
                    <a:pt x="716" y="269"/>
                  </a:lnTo>
                  <a:lnTo>
                    <a:pt x="716" y="270"/>
                  </a:lnTo>
                  <a:lnTo>
                    <a:pt x="717" y="270"/>
                  </a:lnTo>
                  <a:lnTo>
                    <a:pt x="719" y="272"/>
                  </a:lnTo>
                  <a:lnTo>
                    <a:pt x="719" y="273"/>
                  </a:lnTo>
                  <a:lnTo>
                    <a:pt x="719" y="275"/>
                  </a:lnTo>
                  <a:lnTo>
                    <a:pt x="720" y="275"/>
                  </a:lnTo>
                  <a:lnTo>
                    <a:pt x="719" y="279"/>
                  </a:lnTo>
                  <a:lnTo>
                    <a:pt x="732" y="292"/>
                  </a:lnTo>
                  <a:lnTo>
                    <a:pt x="733" y="295"/>
                  </a:lnTo>
                  <a:lnTo>
                    <a:pt x="735" y="297"/>
                  </a:lnTo>
                  <a:lnTo>
                    <a:pt x="735" y="298"/>
                  </a:lnTo>
                  <a:lnTo>
                    <a:pt x="736" y="299"/>
                  </a:lnTo>
                  <a:lnTo>
                    <a:pt x="736" y="302"/>
                  </a:lnTo>
                  <a:lnTo>
                    <a:pt x="738" y="304"/>
                  </a:lnTo>
                  <a:lnTo>
                    <a:pt x="739" y="305"/>
                  </a:lnTo>
                  <a:lnTo>
                    <a:pt x="739" y="308"/>
                  </a:lnTo>
                  <a:lnTo>
                    <a:pt x="741" y="313"/>
                  </a:lnTo>
                  <a:lnTo>
                    <a:pt x="742" y="317"/>
                  </a:lnTo>
                  <a:lnTo>
                    <a:pt x="744" y="321"/>
                  </a:lnTo>
                  <a:lnTo>
                    <a:pt x="744" y="327"/>
                  </a:lnTo>
                  <a:lnTo>
                    <a:pt x="744" y="332"/>
                  </a:lnTo>
                  <a:lnTo>
                    <a:pt x="745" y="337"/>
                  </a:lnTo>
                  <a:lnTo>
                    <a:pt x="745" y="342"/>
                  </a:lnTo>
                  <a:lnTo>
                    <a:pt x="745" y="346"/>
                  </a:lnTo>
                  <a:lnTo>
                    <a:pt x="744" y="346"/>
                  </a:lnTo>
                  <a:lnTo>
                    <a:pt x="742" y="346"/>
                  </a:lnTo>
                  <a:lnTo>
                    <a:pt x="741" y="346"/>
                  </a:lnTo>
                  <a:lnTo>
                    <a:pt x="739" y="346"/>
                  </a:lnTo>
                  <a:lnTo>
                    <a:pt x="738" y="346"/>
                  </a:lnTo>
                  <a:lnTo>
                    <a:pt x="736" y="346"/>
                  </a:lnTo>
                  <a:lnTo>
                    <a:pt x="735" y="346"/>
                  </a:lnTo>
                  <a:lnTo>
                    <a:pt x="733" y="346"/>
                  </a:lnTo>
                  <a:lnTo>
                    <a:pt x="727" y="348"/>
                  </a:lnTo>
                  <a:lnTo>
                    <a:pt x="723" y="349"/>
                  </a:lnTo>
                  <a:lnTo>
                    <a:pt x="722" y="349"/>
                  </a:lnTo>
                  <a:lnTo>
                    <a:pt x="720" y="349"/>
                  </a:lnTo>
                  <a:lnTo>
                    <a:pt x="719" y="351"/>
                  </a:lnTo>
                  <a:lnTo>
                    <a:pt x="717" y="351"/>
                  </a:lnTo>
                  <a:lnTo>
                    <a:pt x="716" y="352"/>
                  </a:lnTo>
                  <a:lnTo>
                    <a:pt x="714" y="353"/>
                  </a:lnTo>
                  <a:lnTo>
                    <a:pt x="713" y="353"/>
                  </a:lnTo>
                  <a:lnTo>
                    <a:pt x="711" y="353"/>
                  </a:lnTo>
                  <a:lnTo>
                    <a:pt x="710" y="355"/>
                  </a:lnTo>
                  <a:lnTo>
                    <a:pt x="709" y="356"/>
                  </a:lnTo>
                  <a:lnTo>
                    <a:pt x="706" y="358"/>
                  </a:lnTo>
                  <a:lnTo>
                    <a:pt x="703" y="359"/>
                  </a:lnTo>
                  <a:lnTo>
                    <a:pt x="701" y="362"/>
                  </a:lnTo>
                  <a:lnTo>
                    <a:pt x="700" y="362"/>
                  </a:lnTo>
                  <a:lnTo>
                    <a:pt x="698" y="364"/>
                  </a:lnTo>
                  <a:lnTo>
                    <a:pt x="697" y="364"/>
                  </a:lnTo>
                  <a:lnTo>
                    <a:pt x="697" y="365"/>
                  </a:lnTo>
                  <a:lnTo>
                    <a:pt x="695" y="365"/>
                  </a:lnTo>
                  <a:lnTo>
                    <a:pt x="694" y="367"/>
                  </a:lnTo>
                  <a:lnTo>
                    <a:pt x="692" y="367"/>
                  </a:lnTo>
                  <a:lnTo>
                    <a:pt x="691" y="367"/>
                  </a:lnTo>
                  <a:lnTo>
                    <a:pt x="690" y="368"/>
                  </a:lnTo>
                  <a:lnTo>
                    <a:pt x="676" y="384"/>
                  </a:lnTo>
                  <a:lnTo>
                    <a:pt x="674" y="387"/>
                  </a:lnTo>
                  <a:lnTo>
                    <a:pt x="672" y="390"/>
                  </a:lnTo>
                  <a:lnTo>
                    <a:pt x="671" y="391"/>
                  </a:lnTo>
                  <a:lnTo>
                    <a:pt x="669" y="396"/>
                  </a:lnTo>
                  <a:lnTo>
                    <a:pt x="668" y="397"/>
                  </a:lnTo>
                  <a:lnTo>
                    <a:pt x="666" y="400"/>
                  </a:lnTo>
                  <a:lnTo>
                    <a:pt x="665" y="403"/>
                  </a:lnTo>
                  <a:lnTo>
                    <a:pt x="663" y="405"/>
                  </a:lnTo>
                  <a:lnTo>
                    <a:pt x="659" y="412"/>
                  </a:lnTo>
                  <a:lnTo>
                    <a:pt x="656" y="419"/>
                  </a:lnTo>
                  <a:lnTo>
                    <a:pt x="652" y="426"/>
                  </a:lnTo>
                  <a:lnTo>
                    <a:pt x="647" y="434"/>
                  </a:lnTo>
                  <a:lnTo>
                    <a:pt x="643" y="441"/>
                  </a:lnTo>
                  <a:lnTo>
                    <a:pt x="640" y="448"/>
                  </a:lnTo>
                  <a:lnTo>
                    <a:pt x="637" y="456"/>
                  </a:lnTo>
                  <a:lnTo>
                    <a:pt x="633" y="461"/>
                  </a:lnTo>
                  <a:lnTo>
                    <a:pt x="631" y="464"/>
                  </a:lnTo>
                  <a:lnTo>
                    <a:pt x="631" y="466"/>
                  </a:lnTo>
                  <a:lnTo>
                    <a:pt x="630" y="467"/>
                  </a:lnTo>
                  <a:lnTo>
                    <a:pt x="628" y="470"/>
                  </a:lnTo>
                  <a:lnTo>
                    <a:pt x="627" y="472"/>
                  </a:lnTo>
                  <a:lnTo>
                    <a:pt x="627" y="475"/>
                  </a:lnTo>
                  <a:lnTo>
                    <a:pt x="624" y="475"/>
                  </a:lnTo>
                  <a:lnTo>
                    <a:pt x="622" y="477"/>
                  </a:lnTo>
                  <a:lnTo>
                    <a:pt x="622" y="479"/>
                  </a:lnTo>
                  <a:lnTo>
                    <a:pt x="620" y="482"/>
                  </a:lnTo>
                  <a:lnTo>
                    <a:pt x="618" y="483"/>
                  </a:lnTo>
                  <a:lnTo>
                    <a:pt x="618" y="485"/>
                  </a:lnTo>
                  <a:lnTo>
                    <a:pt x="615" y="486"/>
                  </a:lnTo>
                  <a:lnTo>
                    <a:pt x="614" y="489"/>
                  </a:lnTo>
                  <a:lnTo>
                    <a:pt x="612" y="491"/>
                  </a:lnTo>
                  <a:lnTo>
                    <a:pt x="611" y="492"/>
                  </a:lnTo>
                  <a:lnTo>
                    <a:pt x="604" y="498"/>
                  </a:lnTo>
                  <a:lnTo>
                    <a:pt x="602" y="498"/>
                  </a:lnTo>
                  <a:lnTo>
                    <a:pt x="601" y="499"/>
                  </a:lnTo>
                  <a:lnTo>
                    <a:pt x="599" y="499"/>
                  </a:lnTo>
                  <a:lnTo>
                    <a:pt x="598" y="499"/>
                  </a:lnTo>
                  <a:lnTo>
                    <a:pt x="596" y="501"/>
                  </a:lnTo>
                  <a:lnTo>
                    <a:pt x="595" y="501"/>
                  </a:lnTo>
                  <a:lnTo>
                    <a:pt x="593" y="502"/>
                  </a:lnTo>
                  <a:lnTo>
                    <a:pt x="592" y="502"/>
                  </a:lnTo>
                  <a:lnTo>
                    <a:pt x="582" y="504"/>
                  </a:lnTo>
                  <a:lnTo>
                    <a:pt x="570" y="505"/>
                  </a:lnTo>
                  <a:lnTo>
                    <a:pt x="567" y="504"/>
                  </a:lnTo>
                  <a:lnTo>
                    <a:pt x="563" y="504"/>
                  </a:lnTo>
                  <a:lnTo>
                    <a:pt x="560" y="504"/>
                  </a:lnTo>
                  <a:lnTo>
                    <a:pt x="557" y="504"/>
                  </a:lnTo>
                  <a:lnTo>
                    <a:pt x="552" y="504"/>
                  </a:lnTo>
                  <a:lnTo>
                    <a:pt x="550" y="502"/>
                  </a:lnTo>
                  <a:lnTo>
                    <a:pt x="547" y="502"/>
                  </a:lnTo>
                  <a:lnTo>
                    <a:pt x="544" y="502"/>
                  </a:lnTo>
                  <a:lnTo>
                    <a:pt x="532" y="501"/>
                  </a:lnTo>
                  <a:lnTo>
                    <a:pt x="519" y="501"/>
                  </a:lnTo>
                  <a:lnTo>
                    <a:pt x="507" y="502"/>
                  </a:lnTo>
                  <a:lnTo>
                    <a:pt x="496" y="504"/>
                  </a:lnTo>
                  <a:lnTo>
                    <a:pt x="484" y="505"/>
                  </a:lnTo>
                  <a:lnTo>
                    <a:pt x="472" y="507"/>
                  </a:lnTo>
                  <a:lnTo>
                    <a:pt x="461" y="511"/>
                  </a:lnTo>
                  <a:lnTo>
                    <a:pt x="449" y="514"/>
                  </a:lnTo>
                  <a:lnTo>
                    <a:pt x="445" y="515"/>
                  </a:lnTo>
                  <a:lnTo>
                    <a:pt x="440" y="515"/>
                  </a:lnTo>
                  <a:lnTo>
                    <a:pt x="436" y="517"/>
                  </a:lnTo>
                  <a:lnTo>
                    <a:pt x="433" y="518"/>
                  </a:lnTo>
                  <a:lnTo>
                    <a:pt x="428" y="520"/>
                  </a:lnTo>
                  <a:lnTo>
                    <a:pt x="424" y="521"/>
                  </a:lnTo>
                  <a:lnTo>
                    <a:pt x="421" y="524"/>
                  </a:lnTo>
                  <a:lnTo>
                    <a:pt x="417" y="526"/>
                  </a:lnTo>
                  <a:lnTo>
                    <a:pt x="415" y="527"/>
                  </a:lnTo>
                  <a:lnTo>
                    <a:pt x="415" y="529"/>
                  </a:lnTo>
                  <a:lnTo>
                    <a:pt x="412" y="529"/>
                  </a:lnTo>
                  <a:lnTo>
                    <a:pt x="411" y="530"/>
                  </a:lnTo>
                  <a:lnTo>
                    <a:pt x="411" y="531"/>
                  </a:lnTo>
                  <a:lnTo>
                    <a:pt x="410" y="531"/>
                  </a:lnTo>
                  <a:lnTo>
                    <a:pt x="407" y="533"/>
                  </a:lnTo>
                  <a:lnTo>
                    <a:pt x="407" y="534"/>
                  </a:lnTo>
                  <a:lnTo>
                    <a:pt x="405" y="536"/>
                  </a:lnTo>
                  <a:lnTo>
                    <a:pt x="404" y="537"/>
                  </a:lnTo>
                  <a:lnTo>
                    <a:pt x="402" y="539"/>
                  </a:lnTo>
                  <a:lnTo>
                    <a:pt x="401" y="540"/>
                  </a:lnTo>
                  <a:lnTo>
                    <a:pt x="399" y="542"/>
                  </a:lnTo>
                  <a:lnTo>
                    <a:pt x="399" y="543"/>
                  </a:lnTo>
                  <a:lnTo>
                    <a:pt x="396" y="545"/>
                  </a:lnTo>
                  <a:lnTo>
                    <a:pt x="395" y="546"/>
                  </a:lnTo>
                  <a:lnTo>
                    <a:pt x="395" y="549"/>
                  </a:lnTo>
                  <a:lnTo>
                    <a:pt x="393" y="550"/>
                  </a:lnTo>
                  <a:lnTo>
                    <a:pt x="391" y="552"/>
                  </a:lnTo>
                  <a:lnTo>
                    <a:pt x="391" y="553"/>
                  </a:lnTo>
                  <a:lnTo>
                    <a:pt x="388" y="556"/>
                  </a:lnTo>
                  <a:lnTo>
                    <a:pt x="386" y="558"/>
                  </a:lnTo>
                  <a:lnTo>
                    <a:pt x="386" y="559"/>
                  </a:lnTo>
                  <a:lnTo>
                    <a:pt x="383" y="561"/>
                  </a:lnTo>
                  <a:lnTo>
                    <a:pt x="385" y="559"/>
                  </a:lnTo>
                  <a:lnTo>
                    <a:pt x="385" y="556"/>
                  </a:lnTo>
                  <a:lnTo>
                    <a:pt x="386" y="553"/>
                  </a:lnTo>
                  <a:lnTo>
                    <a:pt x="386" y="552"/>
                  </a:lnTo>
                  <a:lnTo>
                    <a:pt x="388" y="549"/>
                  </a:lnTo>
                  <a:lnTo>
                    <a:pt x="391" y="548"/>
                  </a:lnTo>
                  <a:lnTo>
                    <a:pt x="391" y="545"/>
                  </a:lnTo>
                  <a:lnTo>
                    <a:pt x="393" y="543"/>
                  </a:lnTo>
                  <a:close/>
                  <a:moveTo>
                    <a:pt x="529" y="369"/>
                  </a:moveTo>
                  <a:lnTo>
                    <a:pt x="534" y="369"/>
                  </a:lnTo>
                  <a:lnTo>
                    <a:pt x="538" y="371"/>
                  </a:lnTo>
                  <a:lnTo>
                    <a:pt x="541" y="371"/>
                  </a:lnTo>
                  <a:lnTo>
                    <a:pt x="544" y="372"/>
                  </a:lnTo>
                  <a:lnTo>
                    <a:pt x="548" y="374"/>
                  </a:lnTo>
                  <a:lnTo>
                    <a:pt x="550" y="377"/>
                  </a:lnTo>
                  <a:lnTo>
                    <a:pt x="552" y="378"/>
                  </a:lnTo>
                  <a:lnTo>
                    <a:pt x="555" y="383"/>
                  </a:lnTo>
                  <a:lnTo>
                    <a:pt x="558" y="386"/>
                  </a:lnTo>
                  <a:lnTo>
                    <a:pt x="557" y="386"/>
                  </a:lnTo>
                  <a:lnTo>
                    <a:pt x="554" y="387"/>
                  </a:lnTo>
                  <a:lnTo>
                    <a:pt x="552" y="387"/>
                  </a:lnTo>
                  <a:lnTo>
                    <a:pt x="548" y="387"/>
                  </a:lnTo>
                  <a:lnTo>
                    <a:pt x="547" y="387"/>
                  </a:lnTo>
                  <a:lnTo>
                    <a:pt x="544" y="387"/>
                  </a:lnTo>
                  <a:lnTo>
                    <a:pt x="542" y="387"/>
                  </a:lnTo>
                  <a:lnTo>
                    <a:pt x="539" y="387"/>
                  </a:lnTo>
                  <a:lnTo>
                    <a:pt x="536" y="388"/>
                  </a:lnTo>
                  <a:lnTo>
                    <a:pt x="532" y="388"/>
                  </a:lnTo>
                  <a:lnTo>
                    <a:pt x="529" y="388"/>
                  </a:lnTo>
                  <a:lnTo>
                    <a:pt x="525" y="390"/>
                  </a:lnTo>
                  <a:lnTo>
                    <a:pt x="522" y="390"/>
                  </a:lnTo>
                  <a:lnTo>
                    <a:pt x="519" y="391"/>
                  </a:lnTo>
                  <a:lnTo>
                    <a:pt x="515" y="391"/>
                  </a:lnTo>
                  <a:lnTo>
                    <a:pt x="512" y="393"/>
                  </a:lnTo>
                  <a:lnTo>
                    <a:pt x="506" y="394"/>
                  </a:lnTo>
                  <a:lnTo>
                    <a:pt x="500" y="396"/>
                  </a:lnTo>
                  <a:lnTo>
                    <a:pt x="494" y="399"/>
                  </a:lnTo>
                  <a:lnTo>
                    <a:pt x="490" y="400"/>
                  </a:lnTo>
                  <a:lnTo>
                    <a:pt x="484" y="402"/>
                  </a:lnTo>
                  <a:lnTo>
                    <a:pt x="478" y="403"/>
                  </a:lnTo>
                  <a:lnTo>
                    <a:pt x="474" y="405"/>
                  </a:lnTo>
                  <a:lnTo>
                    <a:pt x="468" y="407"/>
                  </a:lnTo>
                  <a:lnTo>
                    <a:pt x="461" y="412"/>
                  </a:lnTo>
                  <a:lnTo>
                    <a:pt x="453" y="415"/>
                  </a:lnTo>
                  <a:lnTo>
                    <a:pt x="446" y="419"/>
                  </a:lnTo>
                  <a:lnTo>
                    <a:pt x="440" y="423"/>
                  </a:lnTo>
                  <a:lnTo>
                    <a:pt x="431" y="428"/>
                  </a:lnTo>
                  <a:lnTo>
                    <a:pt x="426" y="432"/>
                  </a:lnTo>
                  <a:lnTo>
                    <a:pt x="420" y="437"/>
                  </a:lnTo>
                  <a:lnTo>
                    <a:pt x="412" y="442"/>
                  </a:lnTo>
                  <a:lnTo>
                    <a:pt x="411" y="445"/>
                  </a:lnTo>
                  <a:lnTo>
                    <a:pt x="408" y="445"/>
                  </a:lnTo>
                  <a:lnTo>
                    <a:pt x="405" y="448"/>
                  </a:lnTo>
                  <a:lnTo>
                    <a:pt x="402" y="450"/>
                  </a:lnTo>
                  <a:lnTo>
                    <a:pt x="401" y="451"/>
                  </a:lnTo>
                  <a:lnTo>
                    <a:pt x="399" y="453"/>
                  </a:lnTo>
                  <a:lnTo>
                    <a:pt x="396" y="454"/>
                  </a:lnTo>
                  <a:lnTo>
                    <a:pt x="393" y="456"/>
                  </a:lnTo>
                  <a:lnTo>
                    <a:pt x="392" y="457"/>
                  </a:lnTo>
                  <a:lnTo>
                    <a:pt x="391" y="457"/>
                  </a:lnTo>
                  <a:lnTo>
                    <a:pt x="389" y="459"/>
                  </a:lnTo>
                  <a:lnTo>
                    <a:pt x="386" y="459"/>
                  </a:lnTo>
                  <a:lnTo>
                    <a:pt x="386" y="460"/>
                  </a:lnTo>
                  <a:lnTo>
                    <a:pt x="385" y="461"/>
                  </a:lnTo>
                  <a:lnTo>
                    <a:pt x="382" y="461"/>
                  </a:lnTo>
                  <a:lnTo>
                    <a:pt x="382" y="463"/>
                  </a:lnTo>
                  <a:lnTo>
                    <a:pt x="380" y="464"/>
                  </a:lnTo>
                  <a:lnTo>
                    <a:pt x="377" y="466"/>
                  </a:lnTo>
                  <a:lnTo>
                    <a:pt x="376" y="467"/>
                  </a:lnTo>
                  <a:lnTo>
                    <a:pt x="375" y="469"/>
                  </a:lnTo>
                  <a:lnTo>
                    <a:pt x="373" y="470"/>
                  </a:lnTo>
                  <a:lnTo>
                    <a:pt x="372" y="470"/>
                  </a:lnTo>
                  <a:lnTo>
                    <a:pt x="370" y="472"/>
                  </a:lnTo>
                  <a:lnTo>
                    <a:pt x="370" y="473"/>
                  </a:lnTo>
                  <a:lnTo>
                    <a:pt x="369" y="473"/>
                  </a:lnTo>
                  <a:lnTo>
                    <a:pt x="367" y="473"/>
                  </a:lnTo>
                  <a:lnTo>
                    <a:pt x="366" y="475"/>
                  </a:lnTo>
                  <a:lnTo>
                    <a:pt x="364" y="475"/>
                  </a:lnTo>
                  <a:lnTo>
                    <a:pt x="363" y="476"/>
                  </a:lnTo>
                  <a:lnTo>
                    <a:pt x="361" y="476"/>
                  </a:lnTo>
                  <a:lnTo>
                    <a:pt x="360" y="477"/>
                  </a:lnTo>
                  <a:lnTo>
                    <a:pt x="358" y="477"/>
                  </a:lnTo>
                  <a:lnTo>
                    <a:pt x="357" y="477"/>
                  </a:lnTo>
                  <a:lnTo>
                    <a:pt x="350" y="479"/>
                  </a:lnTo>
                  <a:lnTo>
                    <a:pt x="344" y="480"/>
                  </a:lnTo>
                  <a:lnTo>
                    <a:pt x="337" y="482"/>
                  </a:lnTo>
                  <a:lnTo>
                    <a:pt x="328" y="482"/>
                  </a:lnTo>
                  <a:lnTo>
                    <a:pt x="321" y="482"/>
                  </a:lnTo>
                  <a:lnTo>
                    <a:pt x="313" y="482"/>
                  </a:lnTo>
                  <a:lnTo>
                    <a:pt x="306" y="482"/>
                  </a:lnTo>
                  <a:lnTo>
                    <a:pt x="299" y="482"/>
                  </a:lnTo>
                  <a:lnTo>
                    <a:pt x="293" y="480"/>
                  </a:lnTo>
                  <a:lnTo>
                    <a:pt x="288" y="480"/>
                  </a:lnTo>
                  <a:lnTo>
                    <a:pt x="283" y="479"/>
                  </a:lnTo>
                  <a:lnTo>
                    <a:pt x="278" y="479"/>
                  </a:lnTo>
                  <a:lnTo>
                    <a:pt x="272" y="479"/>
                  </a:lnTo>
                  <a:lnTo>
                    <a:pt x="268" y="477"/>
                  </a:lnTo>
                  <a:lnTo>
                    <a:pt x="262" y="476"/>
                  </a:lnTo>
                  <a:lnTo>
                    <a:pt x="258" y="475"/>
                  </a:lnTo>
                  <a:lnTo>
                    <a:pt x="252" y="475"/>
                  </a:lnTo>
                  <a:lnTo>
                    <a:pt x="246" y="472"/>
                  </a:lnTo>
                  <a:lnTo>
                    <a:pt x="242" y="470"/>
                  </a:lnTo>
                  <a:lnTo>
                    <a:pt x="236" y="469"/>
                  </a:lnTo>
                  <a:lnTo>
                    <a:pt x="230" y="466"/>
                  </a:lnTo>
                  <a:lnTo>
                    <a:pt x="224" y="464"/>
                  </a:lnTo>
                  <a:lnTo>
                    <a:pt x="220" y="461"/>
                  </a:lnTo>
                  <a:lnTo>
                    <a:pt x="214" y="460"/>
                  </a:lnTo>
                  <a:lnTo>
                    <a:pt x="213" y="459"/>
                  </a:lnTo>
                  <a:lnTo>
                    <a:pt x="211" y="459"/>
                  </a:lnTo>
                  <a:lnTo>
                    <a:pt x="210" y="457"/>
                  </a:lnTo>
                  <a:lnTo>
                    <a:pt x="208" y="457"/>
                  </a:lnTo>
                  <a:lnTo>
                    <a:pt x="208" y="456"/>
                  </a:lnTo>
                  <a:lnTo>
                    <a:pt x="207" y="454"/>
                  </a:lnTo>
                  <a:lnTo>
                    <a:pt x="204" y="454"/>
                  </a:lnTo>
                  <a:lnTo>
                    <a:pt x="204" y="453"/>
                  </a:lnTo>
                  <a:lnTo>
                    <a:pt x="205" y="447"/>
                  </a:lnTo>
                  <a:lnTo>
                    <a:pt x="208" y="441"/>
                  </a:lnTo>
                  <a:lnTo>
                    <a:pt x="210" y="437"/>
                  </a:lnTo>
                  <a:lnTo>
                    <a:pt x="213" y="431"/>
                  </a:lnTo>
                  <a:lnTo>
                    <a:pt x="216" y="425"/>
                  </a:lnTo>
                  <a:lnTo>
                    <a:pt x="218" y="421"/>
                  </a:lnTo>
                  <a:lnTo>
                    <a:pt x="221" y="415"/>
                  </a:lnTo>
                  <a:lnTo>
                    <a:pt x="224" y="410"/>
                  </a:lnTo>
                  <a:lnTo>
                    <a:pt x="226" y="407"/>
                  </a:lnTo>
                  <a:lnTo>
                    <a:pt x="229" y="407"/>
                  </a:lnTo>
                  <a:lnTo>
                    <a:pt x="229" y="406"/>
                  </a:lnTo>
                  <a:lnTo>
                    <a:pt x="230" y="403"/>
                  </a:lnTo>
                  <a:lnTo>
                    <a:pt x="232" y="403"/>
                  </a:lnTo>
                  <a:lnTo>
                    <a:pt x="233" y="402"/>
                  </a:lnTo>
                  <a:lnTo>
                    <a:pt x="235" y="400"/>
                  </a:lnTo>
                  <a:lnTo>
                    <a:pt x="236" y="399"/>
                  </a:lnTo>
                  <a:lnTo>
                    <a:pt x="237" y="397"/>
                  </a:lnTo>
                  <a:lnTo>
                    <a:pt x="237" y="396"/>
                  </a:lnTo>
                  <a:lnTo>
                    <a:pt x="240" y="396"/>
                  </a:lnTo>
                  <a:lnTo>
                    <a:pt x="242" y="394"/>
                  </a:lnTo>
                  <a:lnTo>
                    <a:pt x="242" y="393"/>
                  </a:lnTo>
                  <a:lnTo>
                    <a:pt x="243" y="391"/>
                  </a:lnTo>
                  <a:lnTo>
                    <a:pt x="245" y="391"/>
                  </a:lnTo>
                  <a:lnTo>
                    <a:pt x="246" y="390"/>
                  </a:lnTo>
                  <a:lnTo>
                    <a:pt x="248" y="388"/>
                  </a:lnTo>
                  <a:lnTo>
                    <a:pt x="249" y="388"/>
                  </a:lnTo>
                  <a:lnTo>
                    <a:pt x="251" y="387"/>
                  </a:lnTo>
                  <a:lnTo>
                    <a:pt x="252" y="387"/>
                  </a:lnTo>
                  <a:lnTo>
                    <a:pt x="253" y="386"/>
                  </a:lnTo>
                  <a:lnTo>
                    <a:pt x="255" y="386"/>
                  </a:lnTo>
                  <a:lnTo>
                    <a:pt x="256" y="384"/>
                  </a:lnTo>
                  <a:lnTo>
                    <a:pt x="258" y="384"/>
                  </a:lnTo>
                  <a:lnTo>
                    <a:pt x="259" y="383"/>
                  </a:lnTo>
                  <a:lnTo>
                    <a:pt x="261" y="383"/>
                  </a:lnTo>
                  <a:lnTo>
                    <a:pt x="262" y="383"/>
                  </a:lnTo>
                  <a:lnTo>
                    <a:pt x="264" y="383"/>
                  </a:lnTo>
                  <a:lnTo>
                    <a:pt x="265" y="381"/>
                  </a:lnTo>
                  <a:lnTo>
                    <a:pt x="267" y="381"/>
                  </a:lnTo>
                  <a:lnTo>
                    <a:pt x="268" y="381"/>
                  </a:lnTo>
                  <a:lnTo>
                    <a:pt x="270" y="380"/>
                  </a:lnTo>
                  <a:lnTo>
                    <a:pt x="271" y="380"/>
                  </a:lnTo>
                  <a:lnTo>
                    <a:pt x="272" y="380"/>
                  </a:lnTo>
                  <a:lnTo>
                    <a:pt x="274" y="380"/>
                  </a:lnTo>
                  <a:lnTo>
                    <a:pt x="275" y="380"/>
                  </a:lnTo>
                  <a:lnTo>
                    <a:pt x="277" y="380"/>
                  </a:lnTo>
                  <a:lnTo>
                    <a:pt x="278" y="380"/>
                  </a:lnTo>
                  <a:lnTo>
                    <a:pt x="280" y="380"/>
                  </a:lnTo>
                  <a:lnTo>
                    <a:pt x="281" y="380"/>
                  </a:lnTo>
                  <a:lnTo>
                    <a:pt x="288" y="381"/>
                  </a:lnTo>
                  <a:lnTo>
                    <a:pt x="302" y="387"/>
                  </a:lnTo>
                  <a:lnTo>
                    <a:pt x="310" y="391"/>
                  </a:lnTo>
                  <a:lnTo>
                    <a:pt x="312" y="391"/>
                  </a:lnTo>
                  <a:lnTo>
                    <a:pt x="313" y="393"/>
                  </a:lnTo>
                  <a:lnTo>
                    <a:pt x="315" y="394"/>
                  </a:lnTo>
                  <a:lnTo>
                    <a:pt x="316" y="396"/>
                  </a:lnTo>
                  <a:lnTo>
                    <a:pt x="318" y="396"/>
                  </a:lnTo>
                  <a:lnTo>
                    <a:pt x="319" y="396"/>
                  </a:lnTo>
                  <a:lnTo>
                    <a:pt x="321" y="396"/>
                  </a:lnTo>
                  <a:lnTo>
                    <a:pt x="321" y="397"/>
                  </a:lnTo>
                  <a:lnTo>
                    <a:pt x="323" y="397"/>
                  </a:lnTo>
                  <a:lnTo>
                    <a:pt x="323" y="399"/>
                  </a:lnTo>
                  <a:lnTo>
                    <a:pt x="325" y="399"/>
                  </a:lnTo>
                  <a:lnTo>
                    <a:pt x="328" y="400"/>
                  </a:lnTo>
                  <a:lnTo>
                    <a:pt x="329" y="400"/>
                  </a:lnTo>
                  <a:lnTo>
                    <a:pt x="331" y="400"/>
                  </a:lnTo>
                  <a:lnTo>
                    <a:pt x="332" y="402"/>
                  </a:lnTo>
                  <a:lnTo>
                    <a:pt x="334" y="402"/>
                  </a:lnTo>
                  <a:lnTo>
                    <a:pt x="344" y="405"/>
                  </a:lnTo>
                  <a:lnTo>
                    <a:pt x="353" y="407"/>
                  </a:lnTo>
                  <a:lnTo>
                    <a:pt x="364" y="409"/>
                  </a:lnTo>
                  <a:lnTo>
                    <a:pt x="375" y="412"/>
                  </a:lnTo>
                  <a:lnTo>
                    <a:pt x="383" y="412"/>
                  </a:lnTo>
                  <a:lnTo>
                    <a:pt x="395" y="413"/>
                  </a:lnTo>
                  <a:lnTo>
                    <a:pt x="404" y="413"/>
                  </a:lnTo>
                  <a:lnTo>
                    <a:pt x="415" y="413"/>
                  </a:lnTo>
                  <a:lnTo>
                    <a:pt x="424" y="412"/>
                  </a:lnTo>
                  <a:lnTo>
                    <a:pt x="427" y="412"/>
                  </a:lnTo>
                  <a:lnTo>
                    <a:pt x="430" y="412"/>
                  </a:lnTo>
                  <a:lnTo>
                    <a:pt x="433" y="410"/>
                  </a:lnTo>
                  <a:lnTo>
                    <a:pt x="436" y="409"/>
                  </a:lnTo>
                  <a:lnTo>
                    <a:pt x="439" y="407"/>
                  </a:lnTo>
                  <a:lnTo>
                    <a:pt x="442" y="407"/>
                  </a:lnTo>
                  <a:lnTo>
                    <a:pt x="445" y="406"/>
                  </a:lnTo>
                  <a:lnTo>
                    <a:pt x="449" y="405"/>
                  </a:lnTo>
                  <a:lnTo>
                    <a:pt x="453" y="402"/>
                  </a:lnTo>
                  <a:lnTo>
                    <a:pt x="459" y="400"/>
                  </a:lnTo>
                  <a:lnTo>
                    <a:pt x="465" y="397"/>
                  </a:lnTo>
                  <a:lnTo>
                    <a:pt x="471" y="394"/>
                  </a:lnTo>
                  <a:lnTo>
                    <a:pt x="477" y="391"/>
                  </a:lnTo>
                  <a:lnTo>
                    <a:pt x="482" y="388"/>
                  </a:lnTo>
                  <a:lnTo>
                    <a:pt x="487" y="386"/>
                  </a:lnTo>
                  <a:lnTo>
                    <a:pt x="494" y="383"/>
                  </a:lnTo>
                  <a:lnTo>
                    <a:pt x="498" y="381"/>
                  </a:lnTo>
                  <a:lnTo>
                    <a:pt x="503" y="378"/>
                  </a:lnTo>
                  <a:lnTo>
                    <a:pt x="507" y="377"/>
                  </a:lnTo>
                  <a:lnTo>
                    <a:pt x="510" y="374"/>
                  </a:lnTo>
                  <a:lnTo>
                    <a:pt x="515" y="372"/>
                  </a:lnTo>
                  <a:lnTo>
                    <a:pt x="519" y="371"/>
                  </a:lnTo>
                  <a:lnTo>
                    <a:pt x="523" y="371"/>
                  </a:lnTo>
                  <a:lnTo>
                    <a:pt x="529" y="369"/>
                  </a:lnTo>
                  <a:close/>
                  <a:moveTo>
                    <a:pt x="17" y="254"/>
                  </a:moveTo>
                  <a:lnTo>
                    <a:pt x="22" y="248"/>
                  </a:lnTo>
                  <a:lnTo>
                    <a:pt x="24" y="243"/>
                  </a:lnTo>
                  <a:lnTo>
                    <a:pt x="29" y="238"/>
                  </a:lnTo>
                  <a:lnTo>
                    <a:pt x="33" y="232"/>
                  </a:lnTo>
                  <a:lnTo>
                    <a:pt x="38" y="228"/>
                  </a:lnTo>
                  <a:lnTo>
                    <a:pt x="42" y="222"/>
                  </a:lnTo>
                  <a:lnTo>
                    <a:pt x="48" y="218"/>
                  </a:lnTo>
                  <a:lnTo>
                    <a:pt x="54" y="213"/>
                  </a:lnTo>
                  <a:lnTo>
                    <a:pt x="51" y="218"/>
                  </a:lnTo>
                  <a:lnTo>
                    <a:pt x="51" y="221"/>
                  </a:lnTo>
                  <a:lnTo>
                    <a:pt x="51" y="225"/>
                  </a:lnTo>
                  <a:lnTo>
                    <a:pt x="49" y="229"/>
                  </a:lnTo>
                  <a:lnTo>
                    <a:pt x="48" y="232"/>
                  </a:lnTo>
                  <a:lnTo>
                    <a:pt x="46" y="237"/>
                  </a:lnTo>
                  <a:lnTo>
                    <a:pt x="46" y="240"/>
                  </a:lnTo>
                  <a:lnTo>
                    <a:pt x="46" y="244"/>
                  </a:lnTo>
                  <a:lnTo>
                    <a:pt x="46" y="253"/>
                  </a:lnTo>
                  <a:lnTo>
                    <a:pt x="46" y="262"/>
                  </a:lnTo>
                  <a:lnTo>
                    <a:pt x="46" y="270"/>
                  </a:lnTo>
                  <a:lnTo>
                    <a:pt x="46" y="279"/>
                  </a:lnTo>
                  <a:lnTo>
                    <a:pt x="49" y="288"/>
                  </a:lnTo>
                  <a:lnTo>
                    <a:pt x="51" y="295"/>
                  </a:lnTo>
                  <a:lnTo>
                    <a:pt x="55" y="304"/>
                  </a:lnTo>
                  <a:lnTo>
                    <a:pt x="58" y="313"/>
                  </a:lnTo>
                  <a:lnTo>
                    <a:pt x="62" y="320"/>
                  </a:lnTo>
                  <a:lnTo>
                    <a:pt x="67" y="327"/>
                  </a:lnTo>
                  <a:lnTo>
                    <a:pt x="71" y="334"/>
                  </a:lnTo>
                  <a:lnTo>
                    <a:pt x="76" y="342"/>
                  </a:lnTo>
                  <a:lnTo>
                    <a:pt x="81" y="348"/>
                  </a:lnTo>
                  <a:lnTo>
                    <a:pt x="87" y="353"/>
                  </a:lnTo>
                  <a:lnTo>
                    <a:pt x="93" y="359"/>
                  </a:lnTo>
                  <a:lnTo>
                    <a:pt x="100" y="365"/>
                  </a:lnTo>
                  <a:lnTo>
                    <a:pt x="108" y="371"/>
                  </a:lnTo>
                  <a:lnTo>
                    <a:pt x="115" y="374"/>
                  </a:lnTo>
                  <a:lnTo>
                    <a:pt x="122" y="378"/>
                  </a:lnTo>
                  <a:lnTo>
                    <a:pt x="131" y="383"/>
                  </a:lnTo>
                  <a:lnTo>
                    <a:pt x="138" y="386"/>
                  </a:lnTo>
                  <a:lnTo>
                    <a:pt x="147" y="387"/>
                  </a:lnTo>
                  <a:lnTo>
                    <a:pt x="154" y="388"/>
                  </a:lnTo>
                  <a:lnTo>
                    <a:pt x="153" y="391"/>
                  </a:lnTo>
                  <a:lnTo>
                    <a:pt x="151" y="394"/>
                  </a:lnTo>
                  <a:lnTo>
                    <a:pt x="150" y="396"/>
                  </a:lnTo>
                  <a:lnTo>
                    <a:pt x="150" y="400"/>
                  </a:lnTo>
                  <a:lnTo>
                    <a:pt x="148" y="402"/>
                  </a:lnTo>
                  <a:lnTo>
                    <a:pt x="147" y="403"/>
                  </a:lnTo>
                  <a:lnTo>
                    <a:pt x="146" y="406"/>
                  </a:lnTo>
                  <a:lnTo>
                    <a:pt x="144" y="407"/>
                  </a:lnTo>
                  <a:lnTo>
                    <a:pt x="141" y="406"/>
                  </a:lnTo>
                  <a:lnTo>
                    <a:pt x="140" y="406"/>
                  </a:lnTo>
                  <a:lnTo>
                    <a:pt x="138" y="406"/>
                  </a:lnTo>
                  <a:lnTo>
                    <a:pt x="137" y="405"/>
                  </a:lnTo>
                  <a:lnTo>
                    <a:pt x="135" y="405"/>
                  </a:lnTo>
                  <a:lnTo>
                    <a:pt x="134" y="405"/>
                  </a:lnTo>
                  <a:lnTo>
                    <a:pt x="134" y="403"/>
                  </a:lnTo>
                  <a:lnTo>
                    <a:pt x="132" y="403"/>
                  </a:lnTo>
                  <a:lnTo>
                    <a:pt x="131" y="403"/>
                  </a:lnTo>
                  <a:lnTo>
                    <a:pt x="129" y="403"/>
                  </a:lnTo>
                  <a:lnTo>
                    <a:pt x="127" y="402"/>
                  </a:lnTo>
                  <a:lnTo>
                    <a:pt x="125" y="400"/>
                  </a:lnTo>
                  <a:lnTo>
                    <a:pt x="124" y="400"/>
                  </a:lnTo>
                  <a:lnTo>
                    <a:pt x="122" y="400"/>
                  </a:lnTo>
                  <a:lnTo>
                    <a:pt x="121" y="399"/>
                  </a:lnTo>
                  <a:lnTo>
                    <a:pt x="119" y="397"/>
                  </a:lnTo>
                  <a:lnTo>
                    <a:pt x="118" y="396"/>
                  </a:lnTo>
                  <a:lnTo>
                    <a:pt x="112" y="393"/>
                  </a:lnTo>
                  <a:lnTo>
                    <a:pt x="109" y="391"/>
                  </a:lnTo>
                  <a:lnTo>
                    <a:pt x="105" y="387"/>
                  </a:lnTo>
                  <a:lnTo>
                    <a:pt x="100" y="386"/>
                  </a:lnTo>
                  <a:lnTo>
                    <a:pt x="96" y="383"/>
                  </a:lnTo>
                  <a:lnTo>
                    <a:pt x="90" y="381"/>
                  </a:lnTo>
                  <a:lnTo>
                    <a:pt x="86" y="378"/>
                  </a:lnTo>
                  <a:lnTo>
                    <a:pt x="80" y="377"/>
                  </a:lnTo>
                  <a:lnTo>
                    <a:pt x="73" y="374"/>
                  </a:lnTo>
                  <a:lnTo>
                    <a:pt x="62" y="371"/>
                  </a:lnTo>
                  <a:lnTo>
                    <a:pt x="55" y="368"/>
                  </a:lnTo>
                  <a:lnTo>
                    <a:pt x="46" y="367"/>
                  </a:lnTo>
                  <a:lnTo>
                    <a:pt x="38" y="367"/>
                  </a:lnTo>
                  <a:lnTo>
                    <a:pt x="30" y="367"/>
                  </a:lnTo>
                  <a:lnTo>
                    <a:pt x="27" y="367"/>
                  </a:lnTo>
                  <a:lnTo>
                    <a:pt x="24" y="367"/>
                  </a:lnTo>
                  <a:lnTo>
                    <a:pt x="22" y="367"/>
                  </a:lnTo>
                  <a:lnTo>
                    <a:pt x="17" y="367"/>
                  </a:lnTo>
                  <a:lnTo>
                    <a:pt x="14" y="367"/>
                  </a:lnTo>
                  <a:lnTo>
                    <a:pt x="11" y="368"/>
                  </a:lnTo>
                  <a:lnTo>
                    <a:pt x="8" y="368"/>
                  </a:lnTo>
                  <a:lnTo>
                    <a:pt x="4" y="369"/>
                  </a:lnTo>
                  <a:lnTo>
                    <a:pt x="4" y="364"/>
                  </a:lnTo>
                  <a:lnTo>
                    <a:pt x="4" y="358"/>
                  </a:lnTo>
                  <a:lnTo>
                    <a:pt x="3" y="353"/>
                  </a:lnTo>
                  <a:lnTo>
                    <a:pt x="1" y="348"/>
                  </a:lnTo>
                  <a:lnTo>
                    <a:pt x="1" y="342"/>
                  </a:lnTo>
                  <a:lnTo>
                    <a:pt x="1" y="337"/>
                  </a:lnTo>
                  <a:lnTo>
                    <a:pt x="0" y="332"/>
                  </a:lnTo>
                  <a:lnTo>
                    <a:pt x="0" y="326"/>
                  </a:lnTo>
                  <a:lnTo>
                    <a:pt x="0" y="323"/>
                  </a:lnTo>
                  <a:lnTo>
                    <a:pt x="1" y="321"/>
                  </a:lnTo>
                  <a:lnTo>
                    <a:pt x="1" y="317"/>
                  </a:lnTo>
                  <a:lnTo>
                    <a:pt x="1" y="315"/>
                  </a:lnTo>
                  <a:lnTo>
                    <a:pt x="1" y="313"/>
                  </a:lnTo>
                  <a:lnTo>
                    <a:pt x="1" y="310"/>
                  </a:lnTo>
                  <a:lnTo>
                    <a:pt x="3" y="308"/>
                  </a:lnTo>
                  <a:lnTo>
                    <a:pt x="3" y="304"/>
                  </a:lnTo>
                  <a:lnTo>
                    <a:pt x="3" y="301"/>
                  </a:lnTo>
                  <a:lnTo>
                    <a:pt x="4" y="297"/>
                  </a:lnTo>
                  <a:lnTo>
                    <a:pt x="4" y="294"/>
                  </a:lnTo>
                  <a:lnTo>
                    <a:pt x="4" y="289"/>
                  </a:lnTo>
                  <a:lnTo>
                    <a:pt x="6" y="286"/>
                  </a:lnTo>
                  <a:lnTo>
                    <a:pt x="7" y="282"/>
                  </a:lnTo>
                  <a:lnTo>
                    <a:pt x="8" y="279"/>
                  </a:lnTo>
                  <a:lnTo>
                    <a:pt x="8" y="275"/>
                  </a:lnTo>
                  <a:lnTo>
                    <a:pt x="13" y="269"/>
                  </a:lnTo>
                  <a:lnTo>
                    <a:pt x="13" y="262"/>
                  </a:lnTo>
                  <a:lnTo>
                    <a:pt x="13" y="260"/>
                  </a:lnTo>
                  <a:lnTo>
                    <a:pt x="14" y="260"/>
                  </a:lnTo>
                  <a:lnTo>
                    <a:pt x="14" y="259"/>
                  </a:lnTo>
                  <a:lnTo>
                    <a:pt x="16" y="257"/>
                  </a:lnTo>
                  <a:lnTo>
                    <a:pt x="16" y="256"/>
                  </a:lnTo>
                  <a:lnTo>
                    <a:pt x="17" y="254"/>
                  </a:lnTo>
                  <a:close/>
                  <a:moveTo>
                    <a:pt x="99" y="515"/>
                  </a:moveTo>
                  <a:lnTo>
                    <a:pt x="96" y="511"/>
                  </a:lnTo>
                  <a:lnTo>
                    <a:pt x="94" y="510"/>
                  </a:lnTo>
                  <a:lnTo>
                    <a:pt x="93" y="507"/>
                  </a:lnTo>
                  <a:lnTo>
                    <a:pt x="92" y="504"/>
                  </a:lnTo>
                  <a:lnTo>
                    <a:pt x="89" y="501"/>
                  </a:lnTo>
                  <a:lnTo>
                    <a:pt x="87" y="499"/>
                  </a:lnTo>
                  <a:lnTo>
                    <a:pt x="86" y="496"/>
                  </a:lnTo>
                  <a:lnTo>
                    <a:pt x="83" y="494"/>
                  </a:lnTo>
                  <a:lnTo>
                    <a:pt x="80" y="491"/>
                  </a:lnTo>
                  <a:lnTo>
                    <a:pt x="77" y="486"/>
                  </a:lnTo>
                  <a:lnTo>
                    <a:pt x="73" y="483"/>
                  </a:lnTo>
                  <a:lnTo>
                    <a:pt x="70" y="479"/>
                  </a:lnTo>
                  <a:lnTo>
                    <a:pt x="67" y="476"/>
                  </a:lnTo>
                  <a:lnTo>
                    <a:pt x="62" y="473"/>
                  </a:lnTo>
                  <a:lnTo>
                    <a:pt x="58" y="470"/>
                  </a:lnTo>
                  <a:lnTo>
                    <a:pt x="55" y="466"/>
                  </a:lnTo>
                  <a:lnTo>
                    <a:pt x="52" y="464"/>
                  </a:lnTo>
                  <a:lnTo>
                    <a:pt x="51" y="461"/>
                  </a:lnTo>
                  <a:lnTo>
                    <a:pt x="48" y="461"/>
                  </a:lnTo>
                  <a:lnTo>
                    <a:pt x="46" y="459"/>
                  </a:lnTo>
                  <a:lnTo>
                    <a:pt x="43" y="457"/>
                  </a:lnTo>
                  <a:lnTo>
                    <a:pt x="42" y="454"/>
                  </a:lnTo>
                  <a:lnTo>
                    <a:pt x="38" y="453"/>
                  </a:lnTo>
                  <a:lnTo>
                    <a:pt x="36" y="450"/>
                  </a:lnTo>
                  <a:lnTo>
                    <a:pt x="35" y="448"/>
                  </a:lnTo>
                  <a:lnTo>
                    <a:pt x="35" y="447"/>
                  </a:lnTo>
                  <a:lnTo>
                    <a:pt x="33" y="447"/>
                  </a:lnTo>
                  <a:lnTo>
                    <a:pt x="33" y="445"/>
                  </a:lnTo>
                  <a:lnTo>
                    <a:pt x="33" y="444"/>
                  </a:lnTo>
                  <a:lnTo>
                    <a:pt x="35" y="442"/>
                  </a:lnTo>
                  <a:lnTo>
                    <a:pt x="35" y="441"/>
                  </a:lnTo>
                  <a:lnTo>
                    <a:pt x="36" y="441"/>
                  </a:lnTo>
                  <a:lnTo>
                    <a:pt x="38" y="440"/>
                  </a:lnTo>
                  <a:lnTo>
                    <a:pt x="48" y="441"/>
                  </a:lnTo>
                  <a:lnTo>
                    <a:pt x="54" y="442"/>
                  </a:lnTo>
                  <a:lnTo>
                    <a:pt x="59" y="445"/>
                  </a:lnTo>
                  <a:lnTo>
                    <a:pt x="65" y="448"/>
                  </a:lnTo>
                  <a:lnTo>
                    <a:pt x="71" y="450"/>
                  </a:lnTo>
                  <a:lnTo>
                    <a:pt x="77" y="453"/>
                  </a:lnTo>
                  <a:lnTo>
                    <a:pt x="83" y="454"/>
                  </a:lnTo>
                  <a:lnTo>
                    <a:pt x="87" y="457"/>
                  </a:lnTo>
                  <a:lnTo>
                    <a:pt x="93" y="460"/>
                  </a:lnTo>
                  <a:lnTo>
                    <a:pt x="96" y="461"/>
                  </a:lnTo>
                  <a:lnTo>
                    <a:pt x="100" y="463"/>
                  </a:lnTo>
                  <a:lnTo>
                    <a:pt x="103" y="466"/>
                  </a:lnTo>
                  <a:lnTo>
                    <a:pt x="106" y="466"/>
                  </a:lnTo>
                  <a:lnTo>
                    <a:pt x="109" y="467"/>
                  </a:lnTo>
                  <a:lnTo>
                    <a:pt x="112" y="470"/>
                  </a:lnTo>
                  <a:lnTo>
                    <a:pt x="116" y="470"/>
                  </a:lnTo>
                  <a:lnTo>
                    <a:pt x="119" y="472"/>
                  </a:lnTo>
                  <a:lnTo>
                    <a:pt x="121" y="472"/>
                  </a:lnTo>
                  <a:lnTo>
                    <a:pt x="124" y="473"/>
                  </a:lnTo>
                  <a:lnTo>
                    <a:pt x="125" y="473"/>
                  </a:lnTo>
                  <a:lnTo>
                    <a:pt x="127" y="473"/>
                  </a:lnTo>
                  <a:lnTo>
                    <a:pt x="128" y="475"/>
                  </a:lnTo>
                  <a:lnTo>
                    <a:pt x="129" y="475"/>
                  </a:lnTo>
                  <a:lnTo>
                    <a:pt x="131" y="475"/>
                  </a:lnTo>
                  <a:lnTo>
                    <a:pt x="134" y="475"/>
                  </a:lnTo>
                  <a:lnTo>
                    <a:pt x="135" y="477"/>
                  </a:lnTo>
                  <a:lnTo>
                    <a:pt x="135" y="479"/>
                  </a:lnTo>
                  <a:lnTo>
                    <a:pt x="137" y="482"/>
                  </a:lnTo>
                  <a:lnTo>
                    <a:pt x="137" y="483"/>
                  </a:lnTo>
                  <a:lnTo>
                    <a:pt x="137" y="486"/>
                  </a:lnTo>
                  <a:lnTo>
                    <a:pt x="138" y="488"/>
                  </a:lnTo>
                  <a:lnTo>
                    <a:pt x="140" y="491"/>
                  </a:lnTo>
                  <a:lnTo>
                    <a:pt x="140" y="494"/>
                  </a:lnTo>
                  <a:lnTo>
                    <a:pt x="141" y="495"/>
                  </a:lnTo>
                  <a:lnTo>
                    <a:pt x="143" y="495"/>
                  </a:lnTo>
                  <a:lnTo>
                    <a:pt x="144" y="498"/>
                  </a:lnTo>
                  <a:lnTo>
                    <a:pt x="146" y="499"/>
                  </a:lnTo>
                  <a:lnTo>
                    <a:pt x="147" y="499"/>
                  </a:lnTo>
                  <a:lnTo>
                    <a:pt x="148" y="502"/>
                  </a:lnTo>
                  <a:lnTo>
                    <a:pt x="150" y="504"/>
                  </a:lnTo>
                  <a:lnTo>
                    <a:pt x="151" y="504"/>
                  </a:lnTo>
                  <a:lnTo>
                    <a:pt x="160" y="511"/>
                  </a:lnTo>
                  <a:lnTo>
                    <a:pt x="170" y="518"/>
                  </a:lnTo>
                  <a:lnTo>
                    <a:pt x="179" y="524"/>
                  </a:lnTo>
                  <a:lnTo>
                    <a:pt x="189" y="530"/>
                  </a:lnTo>
                  <a:lnTo>
                    <a:pt x="199" y="534"/>
                  </a:lnTo>
                  <a:lnTo>
                    <a:pt x="213" y="539"/>
                  </a:lnTo>
                  <a:lnTo>
                    <a:pt x="223" y="542"/>
                  </a:lnTo>
                  <a:lnTo>
                    <a:pt x="233" y="545"/>
                  </a:lnTo>
                  <a:lnTo>
                    <a:pt x="239" y="545"/>
                  </a:lnTo>
                  <a:lnTo>
                    <a:pt x="242" y="545"/>
                  </a:lnTo>
                  <a:lnTo>
                    <a:pt x="243" y="546"/>
                  </a:lnTo>
                  <a:lnTo>
                    <a:pt x="246" y="548"/>
                  </a:lnTo>
                  <a:lnTo>
                    <a:pt x="249" y="549"/>
                  </a:lnTo>
                  <a:lnTo>
                    <a:pt x="251" y="549"/>
                  </a:lnTo>
                  <a:lnTo>
                    <a:pt x="253" y="549"/>
                  </a:lnTo>
                  <a:lnTo>
                    <a:pt x="256" y="549"/>
                  </a:lnTo>
                  <a:lnTo>
                    <a:pt x="259" y="550"/>
                  </a:lnTo>
                  <a:lnTo>
                    <a:pt x="264" y="552"/>
                  </a:lnTo>
                  <a:lnTo>
                    <a:pt x="268" y="552"/>
                  </a:lnTo>
                  <a:lnTo>
                    <a:pt x="272" y="553"/>
                  </a:lnTo>
                  <a:lnTo>
                    <a:pt x="277" y="553"/>
                  </a:lnTo>
                  <a:lnTo>
                    <a:pt x="281" y="553"/>
                  </a:lnTo>
                  <a:lnTo>
                    <a:pt x="286" y="553"/>
                  </a:lnTo>
                  <a:lnTo>
                    <a:pt x="290" y="553"/>
                  </a:lnTo>
                  <a:lnTo>
                    <a:pt x="294" y="553"/>
                  </a:lnTo>
                  <a:lnTo>
                    <a:pt x="296" y="553"/>
                  </a:lnTo>
                  <a:lnTo>
                    <a:pt x="297" y="553"/>
                  </a:lnTo>
                  <a:lnTo>
                    <a:pt x="299" y="553"/>
                  </a:lnTo>
                  <a:lnTo>
                    <a:pt x="300" y="553"/>
                  </a:lnTo>
                  <a:lnTo>
                    <a:pt x="303" y="553"/>
                  </a:lnTo>
                  <a:lnTo>
                    <a:pt x="305" y="553"/>
                  </a:lnTo>
                  <a:lnTo>
                    <a:pt x="307" y="553"/>
                  </a:lnTo>
                  <a:lnTo>
                    <a:pt x="306" y="559"/>
                  </a:lnTo>
                  <a:lnTo>
                    <a:pt x="306" y="561"/>
                  </a:lnTo>
                  <a:lnTo>
                    <a:pt x="306" y="562"/>
                  </a:lnTo>
                  <a:lnTo>
                    <a:pt x="306" y="565"/>
                  </a:lnTo>
                  <a:lnTo>
                    <a:pt x="306" y="566"/>
                  </a:lnTo>
                  <a:lnTo>
                    <a:pt x="306" y="569"/>
                  </a:lnTo>
                  <a:lnTo>
                    <a:pt x="307" y="571"/>
                  </a:lnTo>
                  <a:lnTo>
                    <a:pt x="300" y="571"/>
                  </a:lnTo>
                  <a:lnTo>
                    <a:pt x="296" y="571"/>
                  </a:lnTo>
                  <a:lnTo>
                    <a:pt x="288" y="571"/>
                  </a:lnTo>
                  <a:lnTo>
                    <a:pt x="283" y="571"/>
                  </a:lnTo>
                  <a:lnTo>
                    <a:pt x="277" y="569"/>
                  </a:lnTo>
                  <a:lnTo>
                    <a:pt x="271" y="569"/>
                  </a:lnTo>
                  <a:lnTo>
                    <a:pt x="265" y="569"/>
                  </a:lnTo>
                  <a:lnTo>
                    <a:pt x="259" y="568"/>
                  </a:lnTo>
                  <a:lnTo>
                    <a:pt x="258" y="568"/>
                  </a:lnTo>
                  <a:lnTo>
                    <a:pt x="255" y="566"/>
                  </a:lnTo>
                  <a:lnTo>
                    <a:pt x="253" y="566"/>
                  </a:lnTo>
                  <a:lnTo>
                    <a:pt x="251" y="566"/>
                  </a:lnTo>
                  <a:lnTo>
                    <a:pt x="249" y="565"/>
                  </a:lnTo>
                  <a:lnTo>
                    <a:pt x="246" y="565"/>
                  </a:lnTo>
                  <a:lnTo>
                    <a:pt x="245" y="565"/>
                  </a:lnTo>
                  <a:lnTo>
                    <a:pt x="242" y="565"/>
                  </a:lnTo>
                  <a:lnTo>
                    <a:pt x="240" y="565"/>
                  </a:lnTo>
                  <a:lnTo>
                    <a:pt x="239" y="565"/>
                  </a:lnTo>
                  <a:lnTo>
                    <a:pt x="237" y="565"/>
                  </a:lnTo>
                  <a:lnTo>
                    <a:pt x="236" y="565"/>
                  </a:lnTo>
                  <a:lnTo>
                    <a:pt x="233" y="565"/>
                  </a:lnTo>
                  <a:lnTo>
                    <a:pt x="229" y="565"/>
                  </a:lnTo>
                  <a:lnTo>
                    <a:pt x="224" y="565"/>
                  </a:lnTo>
                  <a:lnTo>
                    <a:pt x="221" y="564"/>
                  </a:lnTo>
                  <a:lnTo>
                    <a:pt x="218" y="564"/>
                  </a:lnTo>
                  <a:lnTo>
                    <a:pt x="214" y="562"/>
                  </a:lnTo>
                  <a:lnTo>
                    <a:pt x="211" y="562"/>
                  </a:lnTo>
                  <a:lnTo>
                    <a:pt x="207" y="561"/>
                  </a:lnTo>
                  <a:lnTo>
                    <a:pt x="204" y="561"/>
                  </a:lnTo>
                  <a:lnTo>
                    <a:pt x="199" y="561"/>
                  </a:lnTo>
                  <a:lnTo>
                    <a:pt x="198" y="561"/>
                  </a:lnTo>
                  <a:lnTo>
                    <a:pt x="195" y="561"/>
                  </a:lnTo>
                  <a:lnTo>
                    <a:pt x="192" y="561"/>
                  </a:lnTo>
                  <a:lnTo>
                    <a:pt x="191" y="561"/>
                  </a:lnTo>
                  <a:lnTo>
                    <a:pt x="188" y="561"/>
                  </a:lnTo>
                  <a:lnTo>
                    <a:pt x="185" y="561"/>
                  </a:lnTo>
                  <a:lnTo>
                    <a:pt x="183" y="561"/>
                  </a:lnTo>
                  <a:lnTo>
                    <a:pt x="181" y="562"/>
                  </a:lnTo>
                  <a:lnTo>
                    <a:pt x="178" y="562"/>
                  </a:lnTo>
                  <a:lnTo>
                    <a:pt x="175" y="562"/>
                  </a:lnTo>
                  <a:lnTo>
                    <a:pt x="173" y="564"/>
                  </a:lnTo>
                  <a:lnTo>
                    <a:pt x="170" y="564"/>
                  </a:lnTo>
                  <a:lnTo>
                    <a:pt x="169" y="565"/>
                  </a:lnTo>
                  <a:lnTo>
                    <a:pt x="166" y="565"/>
                  </a:lnTo>
                  <a:lnTo>
                    <a:pt x="163" y="565"/>
                  </a:lnTo>
                  <a:lnTo>
                    <a:pt x="162" y="565"/>
                  </a:lnTo>
                  <a:lnTo>
                    <a:pt x="159" y="566"/>
                  </a:lnTo>
                  <a:lnTo>
                    <a:pt x="157" y="568"/>
                  </a:lnTo>
                  <a:lnTo>
                    <a:pt x="156" y="568"/>
                  </a:lnTo>
                  <a:lnTo>
                    <a:pt x="154" y="569"/>
                  </a:lnTo>
                  <a:lnTo>
                    <a:pt x="151" y="569"/>
                  </a:lnTo>
                  <a:lnTo>
                    <a:pt x="150" y="571"/>
                  </a:lnTo>
                  <a:lnTo>
                    <a:pt x="147" y="572"/>
                  </a:lnTo>
                  <a:lnTo>
                    <a:pt x="146" y="574"/>
                  </a:lnTo>
                  <a:lnTo>
                    <a:pt x="143" y="574"/>
                  </a:lnTo>
                  <a:lnTo>
                    <a:pt x="141" y="575"/>
                  </a:lnTo>
                  <a:lnTo>
                    <a:pt x="138" y="577"/>
                  </a:lnTo>
                  <a:lnTo>
                    <a:pt x="137" y="578"/>
                  </a:lnTo>
                  <a:lnTo>
                    <a:pt x="135" y="578"/>
                  </a:lnTo>
                  <a:lnTo>
                    <a:pt x="134" y="580"/>
                  </a:lnTo>
                  <a:lnTo>
                    <a:pt x="131" y="581"/>
                  </a:lnTo>
                  <a:lnTo>
                    <a:pt x="129" y="580"/>
                  </a:lnTo>
                  <a:lnTo>
                    <a:pt x="129" y="578"/>
                  </a:lnTo>
                  <a:lnTo>
                    <a:pt x="128" y="577"/>
                  </a:lnTo>
                  <a:lnTo>
                    <a:pt x="128" y="574"/>
                  </a:lnTo>
                  <a:lnTo>
                    <a:pt x="127" y="574"/>
                  </a:lnTo>
                  <a:lnTo>
                    <a:pt x="125" y="571"/>
                  </a:lnTo>
                  <a:lnTo>
                    <a:pt x="125" y="569"/>
                  </a:lnTo>
                  <a:lnTo>
                    <a:pt x="124" y="568"/>
                  </a:lnTo>
                  <a:lnTo>
                    <a:pt x="121" y="561"/>
                  </a:lnTo>
                  <a:lnTo>
                    <a:pt x="118" y="555"/>
                  </a:lnTo>
                  <a:lnTo>
                    <a:pt x="115" y="549"/>
                  </a:lnTo>
                  <a:lnTo>
                    <a:pt x="112" y="540"/>
                  </a:lnTo>
                  <a:lnTo>
                    <a:pt x="109" y="534"/>
                  </a:lnTo>
                  <a:lnTo>
                    <a:pt x="105" y="529"/>
                  </a:lnTo>
                  <a:lnTo>
                    <a:pt x="102" y="521"/>
                  </a:lnTo>
                  <a:lnTo>
                    <a:pt x="99" y="515"/>
                  </a:lnTo>
                  <a:close/>
                </a:path>
              </a:pathLst>
            </a:custGeom>
            <a:solidFill>
              <a:srgbClr val="E391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61"/>
            <p:cNvSpPr>
              <a:spLocks noEditPoints="1"/>
            </p:cNvSpPr>
            <p:nvPr/>
          </p:nvSpPr>
          <p:spPr bwMode="auto">
            <a:xfrm>
              <a:off x="2138" y="713"/>
              <a:ext cx="343" cy="299"/>
            </a:xfrm>
            <a:custGeom>
              <a:avLst/>
              <a:gdLst>
                <a:gd name="T0" fmla="*/ 204 w 687"/>
                <a:gd name="T1" fmla="*/ 67 h 597"/>
                <a:gd name="T2" fmla="*/ 229 w 687"/>
                <a:gd name="T3" fmla="*/ 105 h 597"/>
                <a:gd name="T4" fmla="*/ 227 w 687"/>
                <a:gd name="T5" fmla="*/ 106 h 597"/>
                <a:gd name="T6" fmla="*/ 264 w 687"/>
                <a:gd name="T7" fmla="*/ 126 h 597"/>
                <a:gd name="T8" fmla="*/ 220 w 687"/>
                <a:gd name="T9" fmla="*/ 74 h 597"/>
                <a:gd name="T10" fmla="*/ 224 w 687"/>
                <a:gd name="T11" fmla="*/ 45 h 597"/>
                <a:gd name="T12" fmla="*/ 299 w 687"/>
                <a:gd name="T13" fmla="*/ 117 h 597"/>
                <a:gd name="T14" fmla="*/ 276 w 687"/>
                <a:gd name="T15" fmla="*/ 158 h 597"/>
                <a:gd name="T16" fmla="*/ 219 w 687"/>
                <a:gd name="T17" fmla="*/ 198 h 597"/>
                <a:gd name="T18" fmla="*/ 174 w 687"/>
                <a:gd name="T19" fmla="*/ 157 h 597"/>
                <a:gd name="T20" fmla="*/ 206 w 687"/>
                <a:gd name="T21" fmla="*/ 163 h 597"/>
                <a:gd name="T22" fmla="*/ 172 w 687"/>
                <a:gd name="T23" fmla="*/ 131 h 597"/>
                <a:gd name="T24" fmla="*/ 146 w 687"/>
                <a:gd name="T25" fmla="*/ 136 h 597"/>
                <a:gd name="T26" fmla="*/ 142 w 687"/>
                <a:gd name="T27" fmla="*/ 160 h 597"/>
                <a:gd name="T28" fmla="*/ 151 w 687"/>
                <a:gd name="T29" fmla="*/ 195 h 597"/>
                <a:gd name="T30" fmla="*/ 198 w 687"/>
                <a:gd name="T31" fmla="*/ 234 h 597"/>
                <a:gd name="T32" fmla="*/ 140 w 687"/>
                <a:gd name="T33" fmla="*/ 226 h 597"/>
                <a:gd name="T34" fmla="*/ 73 w 687"/>
                <a:gd name="T35" fmla="*/ 221 h 597"/>
                <a:gd name="T36" fmla="*/ 18 w 687"/>
                <a:gd name="T37" fmla="*/ 177 h 597"/>
                <a:gd name="T38" fmla="*/ 16 w 687"/>
                <a:gd name="T39" fmla="*/ 104 h 597"/>
                <a:gd name="T40" fmla="*/ 49 w 687"/>
                <a:gd name="T41" fmla="*/ 98 h 597"/>
                <a:gd name="T42" fmla="*/ 42 w 687"/>
                <a:gd name="T43" fmla="*/ 51 h 597"/>
                <a:gd name="T44" fmla="*/ 130 w 687"/>
                <a:gd name="T45" fmla="*/ 42 h 597"/>
                <a:gd name="T46" fmla="*/ 83 w 687"/>
                <a:gd name="T47" fmla="*/ 93 h 597"/>
                <a:gd name="T48" fmla="*/ 102 w 687"/>
                <a:gd name="T49" fmla="*/ 62 h 597"/>
                <a:gd name="T50" fmla="*/ 153 w 687"/>
                <a:gd name="T51" fmla="*/ 33 h 597"/>
                <a:gd name="T52" fmla="*/ 201 w 687"/>
                <a:gd name="T53" fmla="*/ 64 h 597"/>
                <a:gd name="T54" fmla="*/ 177 w 687"/>
                <a:gd name="T55" fmla="*/ 92 h 597"/>
                <a:gd name="T56" fmla="*/ 124 w 687"/>
                <a:gd name="T57" fmla="*/ 77 h 597"/>
                <a:gd name="T58" fmla="*/ 156 w 687"/>
                <a:gd name="T59" fmla="*/ 83 h 597"/>
                <a:gd name="T60" fmla="*/ 157 w 687"/>
                <a:gd name="T61" fmla="*/ 76 h 597"/>
                <a:gd name="T62" fmla="*/ 175 w 687"/>
                <a:gd name="T63" fmla="*/ 67 h 597"/>
                <a:gd name="T64" fmla="*/ 239 w 687"/>
                <a:gd name="T65" fmla="*/ 128 h 597"/>
                <a:gd name="T66" fmla="*/ 226 w 687"/>
                <a:gd name="T67" fmla="*/ 134 h 597"/>
                <a:gd name="T68" fmla="*/ 237 w 687"/>
                <a:gd name="T69" fmla="*/ 161 h 597"/>
                <a:gd name="T70" fmla="*/ 220 w 687"/>
                <a:gd name="T71" fmla="*/ 154 h 597"/>
                <a:gd name="T72" fmla="*/ 250 w 687"/>
                <a:gd name="T73" fmla="*/ 148 h 597"/>
                <a:gd name="T74" fmla="*/ 188 w 687"/>
                <a:gd name="T75" fmla="*/ 122 h 597"/>
                <a:gd name="T76" fmla="*/ 211 w 687"/>
                <a:gd name="T77" fmla="*/ 140 h 597"/>
                <a:gd name="T78" fmla="*/ 210 w 687"/>
                <a:gd name="T79" fmla="*/ 119 h 597"/>
                <a:gd name="T80" fmla="*/ 184 w 687"/>
                <a:gd name="T81" fmla="*/ 134 h 597"/>
                <a:gd name="T82" fmla="*/ 205 w 687"/>
                <a:gd name="T83" fmla="*/ 148 h 597"/>
                <a:gd name="T84" fmla="*/ 252 w 687"/>
                <a:gd name="T85" fmla="*/ 229 h 597"/>
                <a:gd name="T86" fmla="*/ 245 w 687"/>
                <a:gd name="T87" fmla="*/ 232 h 597"/>
                <a:gd name="T88" fmla="*/ 265 w 687"/>
                <a:gd name="T89" fmla="*/ 277 h 597"/>
                <a:gd name="T90" fmla="*/ 209 w 687"/>
                <a:gd name="T91" fmla="*/ 286 h 597"/>
                <a:gd name="T92" fmla="*/ 146 w 687"/>
                <a:gd name="T93" fmla="*/ 285 h 597"/>
                <a:gd name="T94" fmla="*/ 79 w 687"/>
                <a:gd name="T95" fmla="*/ 245 h 597"/>
                <a:gd name="T96" fmla="*/ 101 w 687"/>
                <a:gd name="T97" fmla="*/ 217 h 597"/>
                <a:gd name="T98" fmla="*/ 174 w 687"/>
                <a:gd name="T99" fmla="*/ 250 h 597"/>
                <a:gd name="T100" fmla="*/ 199 w 687"/>
                <a:gd name="T101" fmla="*/ 218 h 597"/>
                <a:gd name="T102" fmla="*/ 239 w 687"/>
                <a:gd name="T103" fmla="*/ 188 h 597"/>
                <a:gd name="T104" fmla="*/ 272 w 687"/>
                <a:gd name="T105" fmla="*/ 171 h 597"/>
                <a:gd name="T106" fmla="*/ 321 w 687"/>
                <a:gd name="T107" fmla="*/ 194 h 597"/>
                <a:gd name="T108" fmla="*/ 69 w 687"/>
                <a:gd name="T109" fmla="*/ 180 h 597"/>
                <a:gd name="T110" fmla="*/ 113 w 687"/>
                <a:gd name="T111" fmla="*/ 137 h 597"/>
                <a:gd name="T112" fmla="*/ 97 w 687"/>
                <a:gd name="T113" fmla="*/ 121 h 597"/>
                <a:gd name="T114" fmla="*/ 59 w 687"/>
                <a:gd name="T115" fmla="*/ 130 h 597"/>
                <a:gd name="T116" fmla="*/ 71 w 687"/>
                <a:gd name="T117" fmla="*/ 188 h 597"/>
                <a:gd name="T118" fmla="*/ 153 w 687"/>
                <a:gd name="T119" fmla="*/ 29 h 597"/>
                <a:gd name="T120" fmla="*/ 86 w 687"/>
                <a:gd name="T121" fmla="*/ 24 h 597"/>
                <a:gd name="T122" fmla="*/ 132 w 687"/>
                <a:gd name="T123" fmla="*/ 1 h 597"/>
                <a:gd name="T124" fmla="*/ 198 w 687"/>
                <a:gd name="T125" fmla="*/ 39 h 59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87"/>
                <a:gd name="T190" fmla="*/ 0 h 597"/>
                <a:gd name="T191" fmla="*/ 687 w 687"/>
                <a:gd name="T192" fmla="*/ 597 h 59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87" h="597">
                  <a:moveTo>
                    <a:pt x="347" y="172"/>
                  </a:moveTo>
                  <a:lnTo>
                    <a:pt x="348" y="166"/>
                  </a:lnTo>
                  <a:lnTo>
                    <a:pt x="351" y="162"/>
                  </a:lnTo>
                  <a:lnTo>
                    <a:pt x="353" y="162"/>
                  </a:lnTo>
                  <a:lnTo>
                    <a:pt x="354" y="160"/>
                  </a:lnTo>
                  <a:lnTo>
                    <a:pt x="355" y="160"/>
                  </a:lnTo>
                  <a:lnTo>
                    <a:pt x="355" y="159"/>
                  </a:lnTo>
                  <a:lnTo>
                    <a:pt x="357" y="159"/>
                  </a:lnTo>
                  <a:lnTo>
                    <a:pt x="360" y="159"/>
                  </a:lnTo>
                  <a:lnTo>
                    <a:pt x="363" y="159"/>
                  </a:lnTo>
                  <a:lnTo>
                    <a:pt x="364" y="157"/>
                  </a:lnTo>
                  <a:lnTo>
                    <a:pt x="366" y="157"/>
                  </a:lnTo>
                  <a:lnTo>
                    <a:pt x="367" y="157"/>
                  </a:lnTo>
                  <a:lnTo>
                    <a:pt x="369" y="157"/>
                  </a:lnTo>
                  <a:lnTo>
                    <a:pt x="370" y="156"/>
                  </a:lnTo>
                  <a:lnTo>
                    <a:pt x="376" y="159"/>
                  </a:lnTo>
                  <a:lnTo>
                    <a:pt x="377" y="159"/>
                  </a:lnTo>
                  <a:lnTo>
                    <a:pt x="379" y="159"/>
                  </a:lnTo>
                  <a:lnTo>
                    <a:pt x="380" y="159"/>
                  </a:lnTo>
                  <a:lnTo>
                    <a:pt x="382" y="160"/>
                  </a:lnTo>
                  <a:lnTo>
                    <a:pt x="383" y="160"/>
                  </a:lnTo>
                  <a:lnTo>
                    <a:pt x="385" y="160"/>
                  </a:lnTo>
                  <a:lnTo>
                    <a:pt x="385" y="162"/>
                  </a:lnTo>
                  <a:lnTo>
                    <a:pt x="393" y="168"/>
                  </a:lnTo>
                  <a:lnTo>
                    <a:pt x="398" y="169"/>
                  </a:lnTo>
                  <a:lnTo>
                    <a:pt x="396" y="168"/>
                  </a:lnTo>
                  <a:lnTo>
                    <a:pt x="395" y="163"/>
                  </a:lnTo>
                  <a:lnTo>
                    <a:pt x="395" y="160"/>
                  </a:lnTo>
                  <a:lnTo>
                    <a:pt x="395" y="159"/>
                  </a:lnTo>
                  <a:lnTo>
                    <a:pt x="393" y="157"/>
                  </a:lnTo>
                  <a:lnTo>
                    <a:pt x="393" y="156"/>
                  </a:lnTo>
                  <a:lnTo>
                    <a:pt x="392" y="154"/>
                  </a:lnTo>
                  <a:lnTo>
                    <a:pt x="392" y="153"/>
                  </a:lnTo>
                  <a:lnTo>
                    <a:pt x="390" y="152"/>
                  </a:lnTo>
                  <a:lnTo>
                    <a:pt x="389" y="152"/>
                  </a:lnTo>
                  <a:lnTo>
                    <a:pt x="389" y="150"/>
                  </a:lnTo>
                  <a:lnTo>
                    <a:pt x="389" y="149"/>
                  </a:lnTo>
                  <a:lnTo>
                    <a:pt x="388" y="149"/>
                  </a:lnTo>
                  <a:lnTo>
                    <a:pt x="386" y="147"/>
                  </a:lnTo>
                  <a:lnTo>
                    <a:pt x="385" y="147"/>
                  </a:lnTo>
                  <a:lnTo>
                    <a:pt x="385" y="146"/>
                  </a:lnTo>
                  <a:lnTo>
                    <a:pt x="383" y="144"/>
                  </a:lnTo>
                  <a:lnTo>
                    <a:pt x="383" y="143"/>
                  </a:lnTo>
                  <a:lnTo>
                    <a:pt x="383" y="141"/>
                  </a:lnTo>
                  <a:lnTo>
                    <a:pt x="383" y="140"/>
                  </a:lnTo>
                  <a:lnTo>
                    <a:pt x="383" y="138"/>
                  </a:lnTo>
                  <a:lnTo>
                    <a:pt x="385" y="137"/>
                  </a:lnTo>
                  <a:lnTo>
                    <a:pt x="385" y="134"/>
                  </a:lnTo>
                  <a:lnTo>
                    <a:pt x="388" y="131"/>
                  </a:lnTo>
                  <a:lnTo>
                    <a:pt x="390" y="131"/>
                  </a:lnTo>
                  <a:lnTo>
                    <a:pt x="392" y="131"/>
                  </a:lnTo>
                  <a:lnTo>
                    <a:pt x="393" y="131"/>
                  </a:lnTo>
                  <a:lnTo>
                    <a:pt x="395" y="131"/>
                  </a:lnTo>
                  <a:lnTo>
                    <a:pt x="396" y="131"/>
                  </a:lnTo>
                  <a:lnTo>
                    <a:pt x="398" y="131"/>
                  </a:lnTo>
                  <a:lnTo>
                    <a:pt x="399" y="131"/>
                  </a:lnTo>
                  <a:lnTo>
                    <a:pt x="401" y="131"/>
                  </a:lnTo>
                  <a:lnTo>
                    <a:pt x="402" y="131"/>
                  </a:lnTo>
                  <a:lnTo>
                    <a:pt x="404" y="131"/>
                  </a:lnTo>
                  <a:lnTo>
                    <a:pt x="405" y="131"/>
                  </a:lnTo>
                  <a:lnTo>
                    <a:pt x="405" y="133"/>
                  </a:lnTo>
                  <a:lnTo>
                    <a:pt x="406" y="133"/>
                  </a:lnTo>
                  <a:lnTo>
                    <a:pt x="408" y="134"/>
                  </a:lnTo>
                  <a:lnTo>
                    <a:pt x="409" y="134"/>
                  </a:lnTo>
                  <a:lnTo>
                    <a:pt x="411" y="134"/>
                  </a:lnTo>
                  <a:lnTo>
                    <a:pt x="414" y="137"/>
                  </a:lnTo>
                  <a:lnTo>
                    <a:pt x="418" y="138"/>
                  </a:lnTo>
                  <a:lnTo>
                    <a:pt x="421" y="140"/>
                  </a:lnTo>
                  <a:lnTo>
                    <a:pt x="424" y="143"/>
                  </a:lnTo>
                  <a:lnTo>
                    <a:pt x="427" y="144"/>
                  </a:lnTo>
                  <a:lnTo>
                    <a:pt x="430" y="147"/>
                  </a:lnTo>
                  <a:lnTo>
                    <a:pt x="434" y="149"/>
                  </a:lnTo>
                  <a:lnTo>
                    <a:pt x="437" y="152"/>
                  </a:lnTo>
                  <a:lnTo>
                    <a:pt x="439" y="153"/>
                  </a:lnTo>
                  <a:lnTo>
                    <a:pt x="441" y="156"/>
                  </a:lnTo>
                  <a:lnTo>
                    <a:pt x="444" y="157"/>
                  </a:lnTo>
                  <a:lnTo>
                    <a:pt x="447" y="159"/>
                  </a:lnTo>
                  <a:lnTo>
                    <a:pt x="449" y="162"/>
                  </a:lnTo>
                  <a:lnTo>
                    <a:pt x="450" y="163"/>
                  </a:lnTo>
                  <a:lnTo>
                    <a:pt x="453" y="166"/>
                  </a:lnTo>
                  <a:lnTo>
                    <a:pt x="455" y="169"/>
                  </a:lnTo>
                  <a:lnTo>
                    <a:pt x="456" y="171"/>
                  </a:lnTo>
                  <a:lnTo>
                    <a:pt x="459" y="171"/>
                  </a:lnTo>
                  <a:lnTo>
                    <a:pt x="459" y="172"/>
                  </a:lnTo>
                  <a:lnTo>
                    <a:pt x="460" y="172"/>
                  </a:lnTo>
                  <a:lnTo>
                    <a:pt x="462" y="173"/>
                  </a:lnTo>
                  <a:lnTo>
                    <a:pt x="463" y="175"/>
                  </a:lnTo>
                  <a:lnTo>
                    <a:pt x="465" y="176"/>
                  </a:lnTo>
                  <a:lnTo>
                    <a:pt x="466" y="178"/>
                  </a:lnTo>
                  <a:lnTo>
                    <a:pt x="468" y="179"/>
                  </a:lnTo>
                  <a:lnTo>
                    <a:pt x="468" y="181"/>
                  </a:lnTo>
                  <a:lnTo>
                    <a:pt x="469" y="181"/>
                  </a:lnTo>
                  <a:lnTo>
                    <a:pt x="471" y="182"/>
                  </a:lnTo>
                  <a:lnTo>
                    <a:pt x="472" y="184"/>
                  </a:lnTo>
                  <a:lnTo>
                    <a:pt x="474" y="185"/>
                  </a:lnTo>
                  <a:lnTo>
                    <a:pt x="475" y="187"/>
                  </a:lnTo>
                  <a:lnTo>
                    <a:pt x="477" y="191"/>
                  </a:lnTo>
                  <a:lnTo>
                    <a:pt x="478" y="192"/>
                  </a:lnTo>
                  <a:lnTo>
                    <a:pt x="479" y="195"/>
                  </a:lnTo>
                  <a:lnTo>
                    <a:pt x="479" y="197"/>
                  </a:lnTo>
                  <a:lnTo>
                    <a:pt x="479" y="198"/>
                  </a:lnTo>
                  <a:lnTo>
                    <a:pt x="481" y="201"/>
                  </a:lnTo>
                  <a:lnTo>
                    <a:pt x="481" y="203"/>
                  </a:lnTo>
                  <a:lnTo>
                    <a:pt x="481" y="204"/>
                  </a:lnTo>
                  <a:lnTo>
                    <a:pt x="481" y="206"/>
                  </a:lnTo>
                  <a:lnTo>
                    <a:pt x="482" y="206"/>
                  </a:lnTo>
                  <a:lnTo>
                    <a:pt x="482" y="207"/>
                  </a:lnTo>
                  <a:lnTo>
                    <a:pt x="481" y="208"/>
                  </a:lnTo>
                  <a:lnTo>
                    <a:pt x="481" y="210"/>
                  </a:lnTo>
                  <a:lnTo>
                    <a:pt x="481" y="211"/>
                  </a:lnTo>
                  <a:lnTo>
                    <a:pt x="481" y="213"/>
                  </a:lnTo>
                  <a:lnTo>
                    <a:pt x="479" y="213"/>
                  </a:lnTo>
                  <a:lnTo>
                    <a:pt x="479" y="214"/>
                  </a:lnTo>
                  <a:lnTo>
                    <a:pt x="479" y="216"/>
                  </a:lnTo>
                  <a:lnTo>
                    <a:pt x="479" y="217"/>
                  </a:lnTo>
                  <a:lnTo>
                    <a:pt x="478" y="217"/>
                  </a:lnTo>
                  <a:lnTo>
                    <a:pt x="478" y="219"/>
                  </a:lnTo>
                  <a:lnTo>
                    <a:pt x="477" y="220"/>
                  </a:lnTo>
                  <a:lnTo>
                    <a:pt x="477" y="222"/>
                  </a:lnTo>
                  <a:lnTo>
                    <a:pt x="475" y="223"/>
                  </a:lnTo>
                  <a:lnTo>
                    <a:pt x="474" y="225"/>
                  </a:lnTo>
                  <a:lnTo>
                    <a:pt x="468" y="220"/>
                  </a:lnTo>
                  <a:lnTo>
                    <a:pt x="465" y="217"/>
                  </a:lnTo>
                  <a:lnTo>
                    <a:pt x="460" y="214"/>
                  </a:lnTo>
                  <a:lnTo>
                    <a:pt x="460" y="213"/>
                  </a:lnTo>
                  <a:lnTo>
                    <a:pt x="459" y="213"/>
                  </a:lnTo>
                  <a:lnTo>
                    <a:pt x="459" y="211"/>
                  </a:lnTo>
                  <a:lnTo>
                    <a:pt x="459" y="210"/>
                  </a:lnTo>
                  <a:lnTo>
                    <a:pt x="458" y="210"/>
                  </a:lnTo>
                  <a:lnTo>
                    <a:pt x="458" y="208"/>
                  </a:lnTo>
                  <a:lnTo>
                    <a:pt x="456" y="208"/>
                  </a:lnTo>
                  <a:lnTo>
                    <a:pt x="456" y="207"/>
                  </a:lnTo>
                  <a:lnTo>
                    <a:pt x="455" y="201"/>
                  </a:lnTo>
                  <a:lnTo>
                    <a:pt x="453" y="200"/>
                  </a:lnTo>
                  <a:lnTo>
                    <a:pt x="453" y="198"/>
                  </a:lnTo>
                  <a:lnTo>
                    <a:pt x="452" y="197"/>
                  </a:lnTo>
                  <a:lnTo>
                    <a:pt x="450" y="197"/>
                  </a:lnTo>
                  <a:lnTo>
                    <a:pt x="450" y="195"/>
                  </a:lnTo>
                  <a:lnTo>
                    <a:pt x="450" y="194"/>
                  </a:lnTo>
                  <a:lnTo>
                    <a:pt x="449" y="192"/>
                  </a:lnTo>
                  <a:lnTo>
                    <a:pt x="447" y="192"/>
                  </a:lnTo>
                  <a:lnTo>
                    <a:pt x="443" y="188"/>
                  </a:lnTo>
                  <a:lnTo>
                    <a:pt x="441" y="188"/>
                  </a:lnTo>
                  <a:lnTo>
                    <a:pt x="439" y="187"/>
                  </a:lnTo>
                  <a:lnTo>
                    <a:pt x="439" y="185"/>
                  </a:lnTo>
                  <a:lnTo>
                    <a:pt x="437" y="185"/>
                  </a:lnTo>
                  <a:lnTo>
                    <a:pt x="436" y="184"/>
                  </a:lnTo>
                  <a:lnTo>
                    <a:pt x="434" y="184"/>
                  </a:lnTo>
                  <a:lnTo>
                    <a:pt x="433" y="184"/>
                  </a:lnTo>
                  <a:lnTo>
                    <a:pt x="431" y="184"/>
                  </a:lnTo>
                  <a:lnTo>
                    <a:pt x="430" y="184"/>
                  </a:lnTo>
                  <a:lnTo>
                    <a:pt x="428" y="184"/>
                  </a:lnTo>
                  <a:lnTo>
                    <a:pt x="425" y="184"/>
                  </a:lnTo>
                  <a:lnTo>
                    <a:pt x="423" y="184"/>
                  </a:lnTo>
                  <a:lnTo>
                    <a:pt x="421" y="184"/>
                  </a:lnTo>
                  <a:lnTo>
                    <a:pt x="420" y="184"/>
                  </a:lnTo>
                  <a:lnTo>
                    <a:pt x="418" y="184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11" y="181"/>
                  </a:lnTo>
                  <a:lnTo>
                    <a:pt x="409" y="179"/>
                  </a:lnTo>
                  <a:lnTo>
                    <a:pt x="408" y="178"/>
                  </a:lnTo>
                  <a:lnTo>
                    <a:pt x="406" y="176"/>
                  </a:lnTo>
                  <a:lnTo>
                    <a:pt x="405" y="176"/>
                  </a:lnTo>
                  <a:lnTo>
                    <a:pt x="415" y="188"/>
                  </a:lnTo>
                  <a:lnTo>
                    <a:pt x="417" y="187"/>
                  </a:lnTo>
                  <a:lnTo>
                    <a:pt x="418" y="184"/>
                  </a:lnTo>
                  <a:lnTo>
                    <a:pt x="421" y="184"/>
                  </a:lnTo>
                  <a:lnTo>
                    <a:pt x="423" y="184"/>
                  </a:lnTo>
                  <a:lnTo>
                    <a:pt x="424" y="184"/>
                  </a:lnTo>
                  <a:lnTo>
                    <a:pt x="425" y="184"/>
                  </a:lnTo>
                  <a:lnTo>
                    <a:pt x="428" y="185"/>
                  </a:lnTo>
                  <a:lnTo>
                    <a:pt x="430" y="187"/>
                  </a:lnTo>
                  <a:lnTo>
                    <a:pt x="431" y="188"/>
                  </a:lnTo>
                  <a:lnTo>
                    <a:pt x="433" y="188"/>
                  </a:lnTo>
                  <a:lnTo>
                    <a:pt x="434" y="188"/>
                  </a:lnTo>
                  <a:lnTo>
                    <a:pt x="436" y="190"/>
                  </a:lnTo>
                  <a:lnTo>
                    <a:pt x="436" y="191"/>
                  </a:lnTo>
                  <a:lnTo>
                    <a:pt x="437" y="191"/>
                  </a:lnTo>
                  <a:lnTo>
                    <a:pt x="437" y="192"/>
                  </a:lnTo>
                  <a:lnTo>
                    <a:pt x="439" y="192"/>
                  </a:lnTo>
                  <a:lnTo>
                    <a:pt x="440" y="192"/>
                  </a:lnTo>
                  <a:lnTo>
                    <a:pt x="443" y="197"/>
                  </a:lnTo>
                  <a:lnTo>
                    <a:pt x="447" y="201"/>
                  </a:lnTo>
                  <a:lnTo>
                    <a:pt x="450" y="206"/>
                  </a:lnTo>
                  <a:lnTo>
                    <a:pt x="452" y="206"/>
                  </a:lnTo>
                  <a:lnTo>
                    <a:pt x="453" y="208"/>
                  </a:lnTo>
                  <a:lnTo>
                    <a:pt x="455" y="210"/>
                  </a:lnTo>
                  <a:lnTo>
                    <a:pt x="455" y="211"/>
                  </a:lnTo>
                  <a:lnTo>
                    <a:pt x="456" y="213"/>
                  </a:lnTo>
                  <a:lnTo>
                    <a:pt x="459" y="216"/>
                  </a:lnTo>
                  <a:lnTo>
                    <a:pt x="459" y="217"/>
                  </a:lnTo>
                  <a:lnTo>
                    <a:pt x="460" y="219"/>
                  </a:lnTo>
                  <a:lnTo>
                    <a:pt x="462" y="220"/>
                  </a:lnTo>
                  <a:lnTo>
                    <a:pt x="463" y="222"/>
                  </a:lnTo>
                  <a:lnTo>
                    <a:pt x="465" y="222"/>
                  </a:lnTo>
                  <a:lnTo>
                    <a:pt x="468" y="225"/>
                  </a:lnTo>
                  <a:lnTo>
                    <a:pt x="469" y="226"/>
                  </a:lnTo>
                  <a:lnTo>
                    <a:pt x="471" y="227"/>
                  </a:lnTo>
                  <a:lnTo>
                    <a:pt x="472" y="229"/>
                  </a:lnTo>
                  <a:lnTo>
                    <a:pt x="472" y="230"/>
                  </a:lnTo>
                  <a:lnTo>
                    <a:pt x="474" y="232"/>
                  </a:lnTo>
                  <a:lnTo>
                    <a:pt x="475" y="235"/>
                  </a:lnTo>
                  <a:lnTo>
                    <a:pt x="477" y="238"/>
                  </a:lnTo>
                  <a:lnTo>
                    <a:pt x="477" y="235"/>
                  </a:lnTo>
                  <a:lnTo>
                    <a:pt x="477" y="232"/>
                  </a:lnTo>
                  <a:lnTo>
                    <a:pt x="477" y="229"/>
                  </a:lnTo>
                  <a:lnTo>
                    <a:pt x="478" y="226"/>
                  </a:lnTo>
                  <a:lnTo>
                    <a:pt x="479" y="226"/>
                  </a:lnTo>
                  <a:lnTo>
                    <a:pt x="479" y="225"/>
                  </a:lnTo>
                  <a:lnTo>
                    <a:pt x="479" y="223"/>
                  </a:lnTo>
                  <a:lnTo>
                    <a:pt x="479" y="222"/>
                  </a:lnTo>
                  <a:lnTo>
                    <a:pt x="481" y="222"/>
                  </a:lnTo>
                  <a:lnTo>
                    <a:pt x="481" y="220"/>
                  </a:lnTo>
                  <a:lnTo>
                    <a:pt x="482" y="220"/>
                  </a:lnTo>
                  <a:lnTo>
                    <a:pt x="482" y="219"/>
                  </a:lnTo>
                  <a:lnTo>
                    <a:pt x="484" y="217"/>
                  </a:lnTo>
                  <a:lnTo>
                    <a:pt x="487" y="216"/>
                  </a:lnTo>
                  <a:lnTo>
                    <a:pt x="490" y="213"/>
                  </a:lnTo>
                  <a:lnTo>
                    <a:pt x="494" y="213"/>
                  </a:lnTo>
                  <a:lnTo>
                    <a:pt x="500" y="214"/>
                  </a:lnTo>
                  <a:lnTo>
                    <a:pt x="500" y="216"/>
                  </a:lnTo>
                  <a:lnTo>
                    <a:pt x="501" y="216"/>
                  </a:lnTo>
                  <a:lnTo>
                    <a:pt x="501" y="217"/>
                  </a:lnTo>
                  <a:lnTo>
                    <a:pt x="503" y="217"/>
                  </a:lnTo>
                  <a:lnTo>
                    <a:pt x="504" y="217"/>
                  </a:lnTo>
                  <a:lnTo>
                    <a:pt x="506" y="219"/>
                  </a:lnTo>
                  <a:lnTo>
                    <a:pt x="507" y="219"/>
                  </a:lnTo>
                  <a:lnTo>
                    <a:pt x="509" y="220"/>
                  </a:lnTo>
                  <a:lnTo>
                    <a:pt x="509" y="222"/>
                  </a:lnTo>
                  <a:lnTo>
                    <a:pt x="510" y="222"/>
                  </a:lnTo>
                  <a:lnTo>
                    <a:pt x="510" y="223"/>
                  </a:lnTo>
                  <a:lnTo>
                    <a:pt x="512" y="223"/>
                  </a:lnTo>
                  <a:lnTo>
                    <a:pt x="513" y="225"/>
                  </a:lnTo>
                  <a:lnTo>
                    <a:pt x="513" y="226"/>
                  </a:lnTo>
                  <a:lnTo>
                    <a:pt x="514" y="226"/>
                  </a:lnTo>
                  <a:lnTo>
                    <a:pt x="516" y="227"/>
                  </a:lnTo>
                  <a:lnTo>
                    <a:pt x="517" y="229"/>
                  </a:lnTo>
                  <a:lnTo>
                    <a:pt x="517" y="230"/>
                  </a:lnTo>
                  <a:lnTo>
                    <a:pt x="519" y="230"/>
                  </a:lnTo>
                  <a:lnTo>
                    <a:pt x="520" y="232"/>
                  </a:lnTo>
                  <a:lnTo>
                    <a:pt x="522" y="238"/>
                  </a:lnTo>
                  <a:lnTo>
                    <a:pt x="523" y="238"/>
                  </a:lnTo>
                  <a:lnTo>
                    <a:pt x="523" y="239"/>
                  </a:lnTo>
                  <a:lnTo>
                    <a:pt x="525" y="241"/>
                  </a:lnTo>
                  <a:lnTo>
                    <a:pt x="525" y="242"/>
                  </a:lnTo>
                  <a:lnTo>
                    <a:pt x="526" y="243"/>
                  </a:lnTo>
                  <a:lnTo>
                    <a:pt x="526" y="246"/>
                  </a:lnTo>
                  <a:lnTo>
                    <a:pt x="526" y="248"/>
                  </a:lnTo>
                  <a:lnTo>
                    <a:pt x="526" y="249"/>
                  </a:lnTo>
                  <a:lnTo>
                    <a:pt x="528" y="251"/>
                  </a:lnTo>
                  <a:lnTo>
                    <a:pt x="528" y="252"/>
                  </a:lnTo>
                  <a:lnTo>
                    <a:pt x="529" y="255"/>
                  </a:lnTo>
                  <a:lnTo>
                    <a:pt x="530" y="258"/>
                  </a:lnTo>
                  <a:lnTo>
                    <a:pt x="530" y="260"/>
                  </a:lnTo>
                  <a:lnTo>
                    <a:pt x="532" y="261"/>
                  </a:lnTo>
                  <a:lnTo>
                    <a:pt x="532" y="262"/>
                  </a:lnTo>
                  <a:lnTo>
                    <a:pt x="533" y="262"/>
                  </a:lnTo>
                  <a:lnTo>
                    <a:pt x="535" y="265"/>
                  </a:lnTo>
                  <a:lnTo>
                    <a:pt x="536" y="267"/>
                  </a:lnTo>
                  <a:lnTo>
                    <a:pt x="538" y="268"/>
                  </a:lnTo>
                  <a:lnTo>
                    <a:pt x="539" y="271"/>
                  </a:lnTo>
                  <a:lnTo>
                    <a:pt x="541" y="271"/>
                  </a:lnTo>
                  <a:lnTo>
                    <a:pt x="542" y="274"/>
                  </a:lnTo>
                  <a:lnTo>
                    <a:pt x="542" y="276"/>
                  </a:lnTo>
                  <a:lnTo>
                    <a:pt x="544" y="277"/>
                  </a:lnTo>
                  <a:lnTo>
                    <a:pt x="544" y="276"/>
                  </a:lnTo>
                  <a:lnTo>
                    <a:pt x="542" y="276"/>
                  </a:lnTo>
                  <a:lnTo>
                    <a:pt x="542" y="274"/>
                  </a:lnTo>
                  <a:lnTo>
                    <a:pt x="542" y="273"/>
                  </a:lnTo>
                  <a:lnTo>
                    <a:pt x="542" y="271"/>
                  </a:lnTo>
                  <a:lnTo>
                    <a:pt x="542" y="270"/>
                  </a:lnTo>
                  <a:lnTo>
                    <a:pt x="542" y="267"/>
                  </a:lnTo>
                  <a:lnTo>
                    <a:pt x="541" y="267"/>
                  </a:lnTo>
                  <a:lnTo>
                    <a:pt x="541" y="265"/>
                  </a:lnTo>
                  <a:lnTo>
                    <a:pt x="539" y="262"/>
                  </a:lnTo>
                  <a:lnTo>
                    <a:pt x="538" y="260"/>
                  </a:lnTo>
                  <a:lnTo>
                    <a:pt x="538" y="258"/>
                  </a:lnTo>
                  <a:lnTo>
                    <a:pt x="538" y="257"/>
                  </a:lnTo>
                  <a:lnTo>
                    <a:pt x="538" y="255"/>
                  </a:lnTo>
                  <a:lnTo>
                    <a:pt x="536" y="255"/>
                  </a:lnTo>
                  <a:lnTo>
                    <a:pt x="533" y="249"/>
                  </a:lnTo>
                  <a:lnTo>
                    <a:pt x="530" y="243"/>
                  </a:lnTo>
                  <a:lnTo>
                    <a:pt x="526" y="239"/>
                  </a:lnTo>
                  <a:lnTo>
                    <a:pt x="522" y="235"/>
                  </a:lnTo>
                  <a:lnTo>
                    <a:pt x="517" y="230"/>
                  </a:lnTo>
                  <a:lnTo>
                    <a:pt x="513" y="225"/>
                  </a:lnTo>
                  <a:lnTo>
                    <a:pt x="509" y="220"/>
                  </a:lnTo>
                  <a:lnTo>
                    <a:pt x="504" y="217"/>
                  </a:lnTo>
                  <a:lnTo>
                    <a:pt x="501" y="214"/>
                  </a:lnTo>
                  <a:lnTo>
                    <a:pt x="501" y="213"/>
                  </a:lnTo>
                  <a:lnTo>
                    <a:pt x="500" y="213"/>
                  </a:lnTo>
                  <a:lnTo>
                    <a:pt x="498" y="213"/>
                  </a:lnTo>
                  <a:lnTo>
                    <a:pt x="497" y="211"/>
                  </a:lnTo>
                  <a:lnTo>
                    <a:pt x="497" y="210"/>
                  </a:lnTo>
                  <a:lnTo>
                    <a:pt x="495" y="210"/>
                  </a:lnTo>
                  <a:lnTo>
                    <a:pt x="494" y="210"/>
                  </a:lnTo>
                  <a:lnTo>
                    <a:pt x="493" y="208"/>
                  </a:lnTo>
                  <a:lnTo>
                    <a:pt x="491" y="206"/>
                  </a:lnTo>
                  <a:lnTo>
                    <a:pt x="488" y="204"/>
                  </a:lnTo>
                  <a:lnTo>
                    <a:pt x="488" y="200"/>
                  </a:lnTo>
                  <a:lnTo>
                    <a:pt x="487" y="197"/>
                  </a:lnTo>
                  <a:lnTo>
                    <a:pt x="485" y="194"/>
                  </a:lnTo>
                  <a:lnTo>
                    <a:pt x="484" y="191"/>
                  </a:lnTo>
                  <a:lnTo>
                    <a:pt x="481" y="188"/>
                  </a:lnTo>
                  <a:lnTo>
                    <a:pt x="479" y="185"/>
                  </a:lnTo>
                  <a:lnTo>
                    <a:pt x="477" y="184"/>
                  </a:lnTo>
                  <a:lnTo>
                    <a:pt x="475" y="181"/>
                  </a:lnTo>
                  <a:lnTo>
                    <a:pt x="472" y="178"/>
                  </a:lnTo>
                  <a:lnTo>
                    <a:pt x="471" y="175"/>
                  </a:lnTo>
                  <a:lnTo>
                    <a:pt x="468" y="172"/>
                  </a:lnTo>
                  <a:lnTo>
                    <a:pt x="463" y="169"/>
                  </a:lnTo>
                  <a:lnTo>
                    <a:pt x="462" y="168"/>
                  </a:lnTo>
                  <a:lnTo>
                    <a:pt x="459" y="163"/>
                  </a:lnTo>
                  <a:lnTo>
                    <a:pt x="456" y="160"/>
                  </a:lnTo>
                  <a:lnTo>
                    <a:pt x="453" y="159"/>
                  </a:lnTo>
                  <a:lnTo>
                    <a:pt x="450" y="156"/>
                  </a:lnTo>
                  <a:lnTo>
                    <a:pt x="447" y="153"/>
                  </a:lnTo>
                  <a:lnTo>
                    <a:pt x="446" y="152"/>
                  </a:lnTo>
                  <a:lnTo>
                    <a:pt x="443" y="150"/>
                  </a:lnTo>
                  <a:lnTo>
                    <a:pt x="440" y="147"/>
                  </a:lnTo>
                  <a:lnTo>
                    <a:pt x="439" y="146"/>
                  </a:lnTo>
                  <a:lnTo>
                    <a:pt x="436" y="143"/>
                  </a:lnTo>
                  <a:lnTo>
                    <a:pt x="434" y="141"/>
                  </a:lnTo>
                  <a:lnTo>
                    <a:pt x="431" y="140"/>
                  </a:lnTo>
                  <a:lnTo>
                    <a:pt x="428" y="138"/>
                  </a:lnTo>
                  <a:lnTo>
                    <a:pt x="427" y="137"/>
                  </a:lnTo>
                  <a:lnTo>
                    <a:pt x="425" y="137"/>
                  </a:lnTo>
                  <a:lnTo>
                    <a:pt x="425" y="136"/>
                  </a:lnTo>
                  <a:lnTo>
                    <a:pt x="424" y="134"/>
                  </a:lnTo>
                  <a:lnTo>
                    <a:pt x="423" y="134"/>
                  </a:lnTo>
                  <a:lnTo>
                    <a:pt x="421" y="133"/>
                  </a:lnTo>
                  <a:lnTo>
                    <a:pt x="418" y="131"/>
                  </a:lnTo>
                  <a:lnTo>
                    <a:pt x="417" y="130"/>
                  </a:lnTo>
                  <a:lnTo>
                    <a:pt x="415" y="127"/>
                  </a:lnTo>
                  <a:lnTo>
                    <a:pt x="414" y="122"/>
                  </a:lnTo>
                  <a:lnTo>
                    <a:pt x="412" y="118"/>
                  </a:lnTo>
                  <a:lnTo>
                    <a:pt x="412" y="117"/>
                  </a:lnTo>
                  <a:lnTo>
                    <a:pt x="412" y="114"/>
                  </a:lnTo>
                  <a:lnTo>
                    <a:pt x="411" y="112"/>
                  </a:lnTo>
                  <a:lnTo>
                    <a:pt x="411" y="111"/>
                  </a:lnTo>
                  <a:lnTo>
                    <a:pt x="411" y="109"/>
                  </a:lnTo>
                  <a:lnTo>
                    <a:pt x="409" y="109"/>
                  </a:lnTo>
                  <a:lnTo>
                    <a:pt x="409" y="108"/>
                  </a:lnTo>
                  <a:lnTo>
                    <a:pt x="409" y="106"/>
                  </a:lnTo>
                  <a:lnTo>
                    <a:pt x="409" y="105"/>
                  </a:lnTo>
                  <a:lnTo>
                    <a:pt x="408" y="105"/>
                  </a:lnTo>
                  <a:lnTo>
                    <a:pt x="406" y="103"/>
                  </a:lnTo>
                  <a:lnTo>
                    <a:pt x="406" y="102"/>
                  </a:lnTo>
                  <a:lnTo>
                    <a:pt x="405" y="100"/>
                  </a:lnTo>
                  <a:lnTo>
                    <a:pt x="405" y="99"/>
                  </a:lnTo>
                  <a:lnTo>
                    <a:pt x="405" y="98"/>
                  </a:lnTo>
                  <a:lnTo>
                    <a:pt x="404" y="98"/>
                  </a:lnTo>
                  <a:lnTo>
                    <a:pt x="404" y="96"/>
                  </a:lnTo>
                  <a:lnTo>
                    <a:pt x="402" y="95"/>
                  </a:lnTo>
                  <a:lnTo>
                    <a:pt x="401" y="93"/>
                  </a:lnTo>
                  <a:lnTo>
                    <a:pt x="399" y="90"/>
                  </a:lnTo>
                  <a:lnTo>
                    <a:pt x="399" y="89"/>
                  </a:lnTo>
                  <a:lnTo>
                    <a:pt x="398" y="86"/>
                  </a:lnTo>
                  <a:lnTo>
                    <a:pt x="398" y="84"/>
                  </a:lnTo>
                  <a:lnTo>
                    <a:pt x="399" y="82"/>
                  </a:lnTo>
                  <a:lnTo>
                    <a:pt x="401" y="79"/>
                  </a:lnTo>
                  <a:lnTo>
                    <a:pt x="402" y="77"/>
                  </a:lnTo>
                  <a:lnTo>
                    <a:pt x="405" y="74"/>
                  </a:lnTo>
                  <a:lnTo>
                    <a:pt x="408" y="74"/>
                  </a:lnTo>
                  <a:lnTo>
                    <a:pt x="409" y="73"/>
                  </a:lnTo>
                  <a:lnTo>
                    <a:pt x="412" y="73"/>
                  </a:lnTo>
                  <a:lnTo>
                    <a:pt x="417" y="74"/>
                  </a:lnTo>
                  <a:lnTo>
                    <a:pt x="418" y="74"/>
                  </a:lnTo>
                  <a:lnTo>
                    <a:pt x="418" y="76"/>
                  </a:lnTo>
                  <a:lnTo>
                    <a:pt x="421" y="76"/>
                  </a:lnTo>
                  <a:lnTo>
                    <a:pt x="423" y="77"/>
                  </a:lnTo>
                  <a:lnTo>
                    <a:pt x="424" y="77"/>
                  </a:lnTo>
                  <a:lnTo>
                    <a:pt x="425" y="77"/>
                  </a:lnTo>
                  <a:lnTo>
                    <a:pt x="428" y="79"/>
                  </a:lnTo>
                  <a:lnTo>
                    <a:pt x="430" y="80"/>
                  </a:lnTo>
                  <a:lnTo>
                    <a:pt x="431" y="80"/>
                  </a:lnTo>
                  <a:lnTo>
                    <a:pt x="433" y="80"/>
                  </a:lnTo>
                  <a:lnTo>
                    <a:pt x="434" y="80"/>
                  </a:lnTo>
                  <a:lnTo>
                    <a:pt x="436" y="82"/>
                  </a:lnTo>
                  <a:lnTo>
                    <a:pt x="437" y="83"/>
                  </a:lnTo>
                  <a:lnTo>
                    <a:pt x="439" y="83"/>
                  </a:lnTo>
                  <a:lnTo>
                    <a:pt x="439" y="84"/>
                  </a:lnTo>
                  <a:lnTo>
                    <a:pt x="441" y="84"/>
                  </a:lnTo>
                  <a:lnTo>
                    <a:pt x="443" y="86"/>
                  </a:lnTo>
                  <a:lnTo>
                    <a:pt x="444" y="87"/>
                  </a:lnTo>
                  <a:lnTo>
                    <a:pt x="446" y="87"/>
                  </a:lnTo>
                  <a:lnTo>
                    <a:pt x="447" y="89"/>
                  </a:lnTo>
                  <a:lnTo>
                    <a:pt x="449" y="89"/>
                  </a:lnTo>
                  <a:lnTo>
                    <a:pt x="450" y="90"/>
                  </a:lnTo>
                  <a:lnTo>
                    <a:pt x="452" y="92"/>
                  </a:lnTo>
                  <a:lnTo>
                    <a:pt x="455" y="93"/>
                  </a:lnTo>
                  <a:lnTo>
                    <a:pt x="458" y="96"/>
                  </a:lnTo>
                  <a:lnTo>
                    <a:pt x="459" y="98"/>
                  </a:lnTo>
                  <a:lnTo>
                    <a:pt x="462" y="100"/>
                  </a:lnTo>
                  <a:lnTo>
                    <a:pt x="463" y="102"/>
                  </a:lnTo>
                  <a:lnTo>
                    <a:pt x="466" y="105"/>
                  </a:lnTo>
                  <a:lnTo>
                    <a:pt x="468" y="106"/>
                  </a:lnTo>
                  <a:lnTo>
                    <a:pt x="471" y="109"/>
                  </a:lnTo>
                  <a:lnTo>
                    <a:pt x="474" y="111"/>
                  </a:lnTo>
                  <a:lnTo>
                    <a:pt x="477" y="114"/>
                  </a:lnTo>
                  <a:lnTo>
                    <a:pt x="479" y="117"/>
                  </a:lnTo>
                  <a:lnTo>
                    <a:pt x="481" y="118"/>
                  </a:lnTo>
                  <a:lnTo>
                    <a:pt x="484" y="122"/>
                  </a:lnTo>
                  <a:lnTo>
                    <a:pt x="487" y="124"/>
                  </a:lnTo>
                  <a:lnTo>
                    <a:pt x="488" y="127"/>
                  </a:lnTo>
                  <a:lnTo>
                    <a:pt x="491" y="130"/>
                  </a:lnTo>
                  <a:lnTo>
                    <a:pt x="493" y="131"/>
                  </a:lnTo>
                  <a:lnTo>
                    <a:pt x="494" y="131"/>
                  </a:lnTo>
                  <a:lnTo>
                    <a:pt x="495" y="133"/>
                  </a:lnTo>
                  <a:lnTo>
                    <a:pt x="497" y="134"/>
                  </a:lnTo>
                  <a:lnTo>
                    <a:pt x="497" y="136"/>
                  </a:lnTo>
                  <a:lnTo>
                    <a:pt x="498" y="137"/>
                  </a:lnTo>
                  <a:lnTo>
                    <a:pt x="501" y="141"/>
                  </a:lnTo>
                  <a:lnTo>
                    <a:pt x="504" y="146"/>
                  </a:lnTo>
                  <a:lnTo>
                    <a:pt x="507" y="150"/>
                  </a:lnTo>
                  <a:lnTo>
                    <a:pt x="510" y="154"/>
                  </a:lnTo>
                  <a:lnTo>
                    <a:pt x="513" y="159"/>
                  </a:lnTo>
                  <a:lnTo>
                    <a:pt x="517" y="163"/>
                  </a:lnTo>
                  <a:lnTo>
                    <a:pt x="520" y="168"/>
                  </a:lnTo>
                  <a:lnTo>
                    <a:pt x="523" y="172"/>
                  </a:lnTo>
                  <a:lnTo>
                    <a:pt x="525" y="172"/>
                  </a:lnTo>
                  <a:lnTo>
                    <a:pt x="526" y="173"/>
                  </a:lnTo>
                  <a:lnTo>
                    <a:pt x="526" y="175"/>
                  </a:lnTo>
                  <a:lnTo>
                    <a:pt x="526" y="176"/>
                  </a:lnTo>
                  <a:lnTo>
                    <a:pt x="528" y="176"/>
                  </a:lnTo>
                  <a:lnTo>
                    <a:pt x="528" y="178"/>
                  </a:lnTo>
                  <a:lnTo>
                    <a:pt x="529" y="179"/>
                  </a:lnTo>
                  <a:lnTo>
                    <a:pt x="530" y="181"/>
                  </a:lnTo>
                  <a:lnTo>
                    <a:pt x="532" y="182"/>
                  </a:lnTo>
                  <a:lnTo>
                    <a:pt x="533" y="184"/>
                  </a:lnTo>
                  <a:lnTo>
                    <a:pt x="533" y="185"/>
                  </a:lnTo>
                  <a:lnTo>
                    <a:pt x="535" y="187"/>
                  </a:lnTo>
                  <a:lnTo>
                    <a:pt x="536" y="188"/>
                  </a:lnTo>
                  <a:lnTo>
                    <a:pt x="538" y="188"/>
                  </a:lnTo>
                  <a:lnTo>
                    <a:pt x="538" y="190"/>
                  </a:lnTo>
                  <a:lnTo>
                    <a:pt x="539" y="190"/>
                  </a:lnTo>
                  <a:lnTo>
                    <a:pt x="539" y="191"/>
                  </a:lnTo>
                  <a:lnTo>
                    <a:pt x="541" y="191"/>
                  </a:lnTo>
                  <a:lnTo>
                    <a:pt x="542" y="192"/>
                  </a:lnTo>
                  <a:lnTo>
                    <a:pt x="544" y="194"/>
                  </a:lnTo>
                  <a:lnTo>
                    <a:pt x="548" y="197"/>
                  </a:lnTo>
                  <a:lnTo>
                    <a:pt x="554" y="201"/>
                  </a:lnTo>
                  <a:lnTo>
                    <a:pt x="558" y="204"/>
                  </a:lnTo>
                  <a:lnTo>
                    <a:pt x="563" y="206"/>
                  </a:lnTo>
                  <a:lnTo>
                    <a:pt x="567" y="210"/>
                  </a:lnTo>
                  <a:lnTo>
                    <a:pt x="571" y="213"/>
                  </a:lnTo>
                  <a:lnTo>
                    <a:pt x="576" y="216"/>
                  </a:lnTo>
                  <a:lnTo>
                    <a:pt x="582" y="219"/>
                  </a:lnTo>
                  <a:lnTo>
                    <a:pt x="586" y="222"/>
                  </a:lnTo>
                  <a:lnTo>
                    <a:pt x="587" y="223"/>
                  </a:lnTo>
                  <a:lnTo>
                    <a:pt x="589" y="226"/>
                  </a:lnTo>
                  <a:lnTo>
                    <a:pt x="592" y="226"/>
                  </a:lnTo>
                  <a:lnTo>
                    <a:pt x="593" y="227"/>
                  </a:lnTo>
                  <a:lnTo>
                    <a:pt x="595" y="230"/>
                  </a:lnTo>
                  <a:lnTo>
                    <a:pt x="596" y="230"/>
                  </a:lnTo>
                  <a:lnTo>
                    <a:pt x="598" y="233"/>
                  </a:lnTo>
                  <a:lnTo>
                    <a:pt x="599" y="235"/>
                  </a:lnTo>
                  <a:lnTo>
                    <a:pt x="600" y="236"/>
                  </a:lnTo>
                  <a:lnTo>
                    <a:pt x="602" y="238"/>
                  </a:lnTo>
                  <a:lnTo>
                    <a:pt x="605" y="239"/>
                  </a:lnTo>
                  <a:lnTo>
                    <a:pt x="605" y="241"/>
                  </a:lnTo>
                  <a:lnTo>
                    <a:pt x="606" y="242"/>
                  </a:lnTo>
                  <a:lnTo>
                    <a:pt x="609" y="245"/>
                  </a:lnTo>
                  <a:lnTo>
                    <a:pt x="609" y="246"/>
                  </a:lnTo>
                  <a:lnTo>
                    <a:pt x="612" y="248"/>
                  </a:lnTo>
                  <a:lnTo>
                    <a:pt x="612" y="249"/>
                  </a:lnTo>
                  <a:lnTo>
                    <a:pt x="612" y="251"/>
                  </a:lnTo>
                  <a:lnTo>
                    <a:pt x="614" y="251"/>
                  </a:lnTo>
                  <a:lnTo>
                    <a:pt x="615" y="252"/>
                  </a:lnTo>
                  <a:lnTo>
                    <a:pt x="615" y="254"/>
                  </a:lnTo>
                  <a:lnTo>
                    <a:pt x="617" y="255"/>
                  </a:lnTo>
                  <a:lnTo>
                    <a:pt x="617" y="257"/>
                  </a:lnTo>
                  <a:lnTo>
                    <a:pt x="624" y="268"/>
                  </a:lnTo>
                  <a:lnTo>
                    <a:pt x="609" y="267"/>
                  </a:lnTo>
                  <a:lnTo>
                    <a:pt x="606" y="267"/>
                  </a:lnTo>
                  <a:lnTo>
                    <a:pt x="605" y="267"/>
                  </a:lnTo>
                  <a:lnTo>
                    <a:pt x="602" y="267"/>
                  </a:lnTo>
                  <a:lnTo>
                    <a:pt x="600" y="268"/>
                  </a:lnTo>
                  <a:lnTo>
                    <a:pt x="598" y="268"/>
                  </a:lnTo>
                  <a:lnTo>
                    <a:pt x="596" y="268"/>
                  </a:lnTo>
                  <a:lnTo>
                    <a:pt x="593" y="270"/>
                  </a:lnTo>
                  <a:lnTo>
                    <a:pt x="592" y="270"/>
                  </a:lnTo>
                  <a:lnTo>
                    <a:pt x="590" y="271"/>
                  </a:lnTo>
                  <a:lnTo>
                    <a:pt x="589" y="271"/>
                  </a:lnTo>
                  <a:lnTo>
                    <a:pt x="587" y="271"/>
                  </a:lnTo>
                  <a:lnTo>
                    <a:pt x="586" y="273"/>
                  </a:lnTo>
                  <a:lnTo>
                    <a:pt x="584" y="274"/>
                  </a:lnTo>
                  <a:lnTo>
                    <a:pt x="582" y="276"/>
                  </a:lnTo>
                  <a:lnTo>
                    <a:pt x="580" y="277"/>
                  </a:lnTo>
                  <a:lnTo>
                    <a:pt x="579" y="279"/>
                  </a:lnTo>
                  <a:lnTo>
                    <a:pt x="576" y="280"/>
                  </a:lnTo>
                  <a:lnTo>
                    <a:pt x="574" y="280"/>
                  </a:lnTo>
                  <a:lnTo>
                    <a:pt x="571" y="281"/>
                  </a:lnTo>
                  <a:lnTo>
                    <a:pt x="570" y="283"/>
                  </a:lnTo>
                  <a:lnTo>
                    <a:pt x="567" y="284"/>
                  </a:lnTo>
                  <a:lnTo>
                    <a:pt x="565" y="284"/>
                  </a:lnTo>
                  <a:lnTo>
                    <a:pt x="563" y="286"/>
                  </a:lnTo>
                  <a:lnTo>
                    <a:pt x="560" y="286"/>
                  </a:lnTo>
                  <a:lnTo>
                    <a:pt x="558" y="286"/>
                  </a:lnTo>
                  <a:lnTo>
                    <a:pt x="557" y="286"/>
                  </a:lnTo>
                  <a:lnTo>
                    <a:pt x="555" y="286"/>
                  </a:lnTo>
                  <a:lnTo>
                    <a:pt x="552" y="286"/>
                  </a:lnTo>
                  <a:lnTo>
                    <a:pt x="549" y="284"/>
                  </a:lnTo>
                  <a:lnTo>
                    <a:pt x="547" y="281"/>
                  </a:lnTo>
                  <a:lnTo>
                    <a:pt x="547" y="283"/>
                  </a:lnTo>
                  <a:lnTo>
                    <a:pt x="548" y="284"/>
                  </a:lnTo>
                  <a:lnTo>
                    <a:pt x="549" y="286"/>
                  </a:lnTo>
                  <a:lnTo>
                    <a:pt x="549" y="287"/>
                  </a:lnTo>
                  <a:lnTo>
                    <a:pt x="551" y="289"/>
                  </a:lnTo>
                  <a:lnTo>
                    <a:pt x="551" y="290"/>
                  </a:lnTo>
                  <a:lnTo>
                    <a:pt x="551" y="292"/>
                  </a:lnTo>
                  <a:lnTo>
                    <a:pt x="551" y="295"/>
                  </a:lnTo>
                  <a:lnTo>
                    <a:pt x="551" y="296"/>
                  </a:lnTo>
                  <a:lnTo>
                    <a:pt x="552" y="300"/>
                  </a:lnTo>
                  <a:lnTo>
                    <a:pt x="551" y="302"/>
                  </a:lnTo>
                  <a:lnTo>
                    <a:pt x="552" y="305"/>
                  </a:lnTo>
                  <a:lnTo>
                    <a:pt x="552" y="306"/>
                  </a:lnTo>
                  <a:lnTo>
                    <a:pt x="552" y="308"/>
                  </a:lnTo>
                  <a:lnTo>
                    <a:pt x="552" y="309"/>
                  </a:lnTo>
                  <a:lnTo>
                    <a:pt x="552" y="312"/>
                  </a:lnTo>
                  <a:lnTo>
                    <a:pt x="552" y="314"/>
                  </a:lnTo>
                  <a:lnTo>
                    <a:pt x="552" y="315"/>
                  </a:lnTo>
                  <a:lnTo>
                    <a:pt x="552" y="316"/>
                  </a:lnTo>
                  <a:lnTo>
                    <a:pt x="552" y="318"/>
                  </a:lnTo>
                  <a:lnTo>
                    <a:pt x="552" y="319"/>
                  </a:lnTo>
                  <a:lnTo>
                    <a:pt x="552" y="321"/>
                  </a:lnTo>
                  <a:lnTo>
                    <a:pt x="551" y="322"/>
                  </a:lnTo>
                  <a:lnTo>
                    <a:pt x="551" y="324"/>
                  </a:lnTo>
                  <a:lnTo>
                    <a:pt x="551" y="325"/>
                  </a:lnTo>
                  <a:lnTo>
                    <a:pt x="551" y="327"/>
                  </a:lnTo>
                  <a:lnTo>
                    <a:pt x="551" y="328"/>
                  </a:lnTo>
                  <a:lnTo>
                    <a:pt x="551" y="330"/>
                  </a:lnTo>
                  <a:lnTo>
                    <a:pt x="549" y="330"/>
                  </a:lnTo>
                  <a:lnTo>
                    <a:pt x="549" y="331"/>
                  </a:lnTo>
                  <a:lnTo>
                    <a:pt x="548" y="333"/>
                  </a:lnTo>
                  <a:lnTo>
                    <a:pt x="547" y="338"/>
                  </a:lnTo>
                  <a:lnTo>
                    <a:pt x="542" y="340"/>
                  </a:lnTo>
                  <a:lnTo>
                    <a:pt x="538" y="341"/>
                  </a:lnTo>
                  <a:lnTo>
                    <a:pt x="536" y="343"/>
                  </a:lnTo>
                  <a:lnTo>
                    <a:pt x="533" y="343"/>
                  </a:lnTo>
                  <a:lnTo>
                    <a:pt x="532" y="343"/>
                  </a:lnTo>
                  <a:lnTo>
                    <a:pt x="530" y="341"/>
                  </a:lnTo>
                  <a:lnTo>
                    <a:pt x="529" y="341"/>
                  </a:lnTo>
                  <a:lnTo>
                    <a:pt x="528" y="341"/>
                  </a:lnTo>
                  <a:lnTo>
                    <a:pt x="526" y="341"/>
                  </a:lnTo>
                  <a:lnTo>
                    <a:pt x="526" y="340"/>
                  </a:lnTo>
                  <a:lnTo>
                    <a:pt x="525" y="340"/>
                  </a:lnTo>
                  <a:lnTo>
                    <a:pt x="523" y="338"/>
                  </a:lnTo>
                  <a:lnTo>
                    <a:pt x="522" y="338"/>
                  </a:lnTo>
                  <a:lnTo>
                    <a:pt x="519" y="335"/>
                  </a:lnTo>
                  <a:lnTo>
                    <a:pt x="517" y="334"/>
                  </a:lnTo>
                  <a:lnTo>
                    <a:pt x="514" y="334"/>
                  </a:lnTo>
                  <a:lnTo>
                    <a:pt x="513" y="334"/>
                  </a:lnTo>
                  <a:lnTo>
                    <a:pt x="512" y="333"/>
                  </a:lnTo>
                  <a:lnTo>
                    <a:pt x="509" y="331"/>
                  </a:lnTo>
                  <a:lnTo>
                    <a:pt x="506" y="331"/>
                  </a:lnTo>
                  <a:lnTo>
                    <a:pt x="504" y="331"/>
                  </a:lnTo>
                  <a:lnTo>
                    <a:pt x="501" y="331"/>
                  </a:lnTo>
                  <a:lnTo>
                    <a:pt x="497" y="330"/>
                  </a:lnTo>
                  <a:lnTo>
                    <a:pt x="513" y="338"/>
                  </a:lnTo>
                  <a:lnTo>
                    <a:pt x="497" y="344"/>
                  </a:lnTo>
                  <a:lnTo>
                    <a:pt x="495" y="344"/>
                  </a:lnTo>
                  <a:lnTo>
                    <a:pt x="494" y="346"/>
                  </a:lnTo>
                  <a:lnTo>
                    <a:pt x="493" y="346"/>
                  </a:lnTo>
                  <a:lnTo>
                    <a:pt x="491" y="347"/>
                  </a:lnTo>
                  <a:lnTo>
                    <a:pt x="490" y="347"/>
                  </a:lnTo>
                  <a:lnTo>
                    <a:pt x="488" y="349"/>
                  </a:lnTo>
                  <a:lnTo>
                    <a:pt x="488" y="350"/>
                  </a:lnTo>
                  <a:lnTo>
                    <a:pt x="487" y="350"/>
                  </a:lnTo>
                  <a:lnTo>
                    <a:pt x="484" y="354"/>
                  </a:lnTo>
                  <a:lnTo>
                    <a:pt x="482" y="356"/>
                  </a:lnTo>
                  <a:lnTo>
                    <a:pt x="481" y="357"/>
                  </a:lnTo>
                  <a:lnTo>
                    <a:pt x="481" y="359"/>
                  </a:lnTo>
                  <a:lnTo>
                    <a:pt x="479" y="359"/>
                  </a:lnTo>
                  <a:lnTo>
                    <a:pt x="479" y="362"/>
                  </a:lnTo>
                  <a:lnTo>
                    <a:pt x="479" y="363"/>
                  </a:lnTo>
                  <a:lnTo>
                    <a:pt x="478" y="366"/>
                  </a:lnTo>
                  <a:lnTo>
                    <a:pt x="477" y="372"/>
                  </a:lnTo>
                  <a:lnTo>
                    <a:pt x="472" y="376"/>
                  </a:lnTo>
                  <a:lnTo>
                    <a:pt x="469" y="381"/>
                  </a:lnTo>
                  <a:lnTo>
                    <a:pt x="465" y="385"/>
                  </a:lnTo>
                  <a:lnTo>
                    <a:pt x="460" y="388"/>
                  </a:lnTo>
                  <a:lnTo>
                    <a:pt x="455" y="392"/>
                  </a:lnTo>
                  <a:lnTo>
                    <a:pt x="450" y="392"/>
                  </a:lnTo>
                  <a:lnTo>
                    <a:pt x="444" y="394"/>
                  </a:lnTo>
                  <a:lnTo>
                    <a:pt x="443" y="395"/>
                  </a:lnTo>
                  <a:lnTo>
                    <a:pt x="441" y="395"/>
                  </a:lnTo>
                  <a:lnTo>
                    <a:pt x="440" y="395"/>
                  </a:lnTo>
                  <a:lnTo>
                    <a:pt x="439" y="395"/>
                  </a:lnTo>
                  <a:lnTo>
                    <a:pt x="437" y="395"/>
                  </a:lnTo>
                  <a:lnTo>
                    <a:pt x="430" y="395"/>
                  </a:lnTo>
                  <a:lnTo>
                    <a:pt x="428" y="395"/>
                  </a:lnTo>
                  <a:lnTo>
                    <a:pt x="427" y="395"/>
                  </a:lnTo>
                  <a:lnTo>
                    <a:pt x="425" y="395"/>
                  </a:lnTo>
                  <a:lnTo>
                    <a:pt x="424" y="395"/>
                  </a:lnTo>
                  <a:lnTo>
                    <a:pt x="423" y="395"/>
                  </a:lnTo>
                  <a:lnTo>
                    <a:pt x="421" y="395"/>
                  </a:lnTo>
                  <a:lnTo>
                    <a:pt x="420" y="395"/>
                  </a:lnTo>
                  <a:lnTo>
                    <a:pt x="418" y="394"/>
                  </a:lnTo>
                  <a:lnTo>
                    <a:pt x="417" y="392"/>
                  </a:lnTo>
                  <a:lnTo>
                    <a:pt x="415" y="392"/>
                  </a:lnTo>
                  <a:lnTo>
                    <a:pt x="414" y="392"/>
                  </a:lnTo>
                  <a:lnTo>
                    <a:pt x="412" y="392"/>
                  </a:lnTo>
                  <a:lnTo>
                    <a:pt x="411" y="391"/>
                  </a:lnTo>
                  <a:lnTo>
                    <a:pt x="409" y="391"/>
                  </a:lnTo>
                  <a:lnTo>
                    <a:pt x="408" y="389"/>
                  </a:lnTo>
                  <a:lnTo>
                    <a:pt x="406" y="389"/>
                  </a:lnTo>
                  <a:lnTo>
                    <a:pt x="405" y="388"/>
                  </a:lnTo>
                  <a:lnTo>
                    <a:pt x="404" y="388"/>
                  </a:lnTo>
                  <a:lnTo>
                    <a:pt x="402" y="387"/>
                  </a:lnTo>
                  <a:lnTo>
                    <a:pt x="401" y="387"/>
                  </a:lnTo>
                  <a:lnTo>
                    <a:pt x="401" y="385"/>
                  </a:lnTo>
                  <a:lnTo>
                    <a:pt x="399" y="384"/>
                  </a:lnTo>
                  <a:lnTo>
                    <a:pt x="398" y="384"/>
                  </a:lnTo>
                  <a:lnTo>
                    <a:pt x="395" y="381"/>
                  </a:lnTo>
                  <a:lnTo>
                    <a:pt x="392" y="379"/>
                  </a:lnTo>
                  <a:lnTo>
                    <a:pt x="389" y="376"/>
                  </a:lnTo>
                  <a:lnTo>
                    <a:pt x="386" y="375"/>
                  </a:lnTo>
                  <a:lnTo>
                    <a:pt x="383" y="372"/>
                  </a:lnTo>
                  <a:lnTo>
                    <a:pt x="380" y="370"/>
                  </a:lnTo>
                  <a:lnTo>
                    <a:pt x="377" y="368"/>
                  </a:lnTo>
                  <a:lnTo>
                    <a:pt x="374" y="366"/>
                  </a:lnTo>
                  <a:lnTo>
                    <a:pt x="373" y="365"/>
                  </a:lnTo>
                  <a:lnTo>
                    <a:pt x="371" y="363"/>
                  </a:lnTo>
                  <a:lnTo>
                    <a:pt x="370" y="363"/>
                  </a:lnTo>
                  <a:lnTo>
                    <a:pt x="369" y="362"/>
                  </a:lnTo>
                  <a:lnTo>
                    <a:pt x="367" y="360"/>
                  </a:lnTo>
                  <a:lnTo>
                    <a:pt x="366" y="359"/>
                  </a:lnTo>
                  <a:lnTo>
                    <a:pt x="364" y="359"/>
                  </a:lnTo>
                  <a:lnTo>
                    <a:pt x="364" y="357"/>
                  </a:lnTo>
                  <a:lnTo>
                    <a:pt x="353" y="346"/>
                  </a:lnTo>
                  <a:lnTo>
                    <a:pt x="351" y="344"/>
                  </a:lnTo>
                  <a:lnTo>
                    <a:pt x="351" y="343"/>
                  </a:lnTo>
                  <a:lnTo>
                    <a:pt x="351" y="341"/>
                  </a:lnTo>
                  <a:lnTo>
                    <a:pt x="350" y="341"/>
                  </a:lnTo>
                  <a:lnTo>
                    <a:pt x="348" y="340"/>
                  </a:lnTo>
                  <a:lnTo>
                    <a:pt x="348" y="338"/>
                  </a:lnTo>
                  <a:lnTo>
                    <a:pt x="347" y="338"/>
                  </a:lnTo>
                  <a:lnTo>
                    <a:pt x="345" y="333"/>
                  </a:lnTo>
                  <a:lnTo>
                    <a:pt x="344" y="330"/>
                  </a:lnTo>
                  <a:lnTo>
                    <a:pt x="342" y="322"/>
                  </a:lnTo>
                  <a:lnTo>
                    <a:pt x="344" y="322"/>
                  </a:lnTo>
                  <a:lnTo>
                    <a:pt x="344" y="321"/>
                  </a:lnTo>
                  <a:lnTo>
                    <a:pt x="345" y="321"/>
                  </a:lnTo>
                  <a:lnTo>
                    <a:pt x="345" y="319"/>
                  </a:lnTo>
                  <a:lnTo>
                    <a:pt x="347" y="318"/>
                  </a:lnTo>
                  <a:lnTo>
                    <a:pt x="347" y="316"/>
                  </a:lnTo>
                  <a:lnTo>
                    <a:pt x="347" y="315"/>
                  </a:lnTo>
                  <a:lnTo>
                    <a:pt x="347" y="314"/>
                  </a:lnTo>
                  <a:lnTo>
                    <a:pt x="348" y="314"/>
                  </a:lnTo>
                  <a:lnTo>
                    <a:pt x="350" y="312"/>
                  </a:lnTo>
                  <a:lnTo>
                    <a:pt x="350" y="311"/>
                  </a:lnTo>
                  <a:lnTo>
                    <a:pt x="351" y="309"/>
                  </a:lnTo>
                  <a:lnTo>
                    <a:pt x="353" y="306"/>
                  </a:lnTo>
                  <a:lnTo>
                    <a:pt x="355" y="305"/>
                  </a:lnTo>
                  <a:lnTo>
                    <a:pt x="358" y="305"/>
                  </a:lnTo>
                  <a:lnTo>
                    <a:pt x="360" y="305"/>
                  </a:lnTo>
                  <a:lnTo>
                    <a:pt x="364" y="305"/>
                  </a:lnTo>
                  <a:lnTo>
                    <a:pt x="367" y="305"/>
                  </a:lnTo>
                  <a:lnTo>
                    <a:pt x="369" y="305"/>
                  </a:lnTo>
                  <a:lnTo>
                    <a:pt x="369" y="306"/>
                  </a:lnTo>
                  <a:lnTo>
                    <a:pt x="370" y="306"/>
                  </a:lnTo>
                  <a:lnTo>
                    <a:pt x="371" y="308"/>
                  </a:lnTo>
                  <a:lnTo>
                    <a:pt x="373" y="309"/>
                  </a:lnTo>
                  <a:lnTo>
                    <a:pt x="376" y="309"/>
                  </a:lnTo>
                  <a:lnTo>
                    <a:pt x="377" y="309"/>
                  </a:lnTo>
                  <a:lnTo>
                    <a:pt x="379" y="311"/>
                  </a:lnTo>
                  <a:lnTo>
                    <a:pt x="380" y="311"/>
                  </a:lnTo>
                  <a:lnTo>
                    <a:pt x="380" y="312"/>
                  </a:lnTo>
                  <a:lnTo>
                    <a:pt x="382" y="314"/>
                  </a:lnTo>
                  <a:lnTo>
                    <a:pt x="383" y="314"/>
                  </a:lnTo>
                  <a:lnTo>
                    <a:pt x="383" y="315"/>
                  </a:lnTo>
                  <a:lnTo>
                    <a:pt x="385" y="316"/>
                  </a:lnTo>
                  <a:lnTo>
                    <a:pt x="389" y="319"/>
                  </a:lnTo>
                  <a:lnTo>
                    <a:pt x="393" y="321"/>
                  </a:lnTo>
                  <a:lnTo>
                    <a:pt x="398" y="325"/>
                  </a:lnTo>
                  <a:lnTo>
                    <a:pt x="401" y="328"/>
                  </a:lnTo>
                  <a:lnTo>
                    <a:pt x="405" y="331"/>
                  </a:lnTo>
                  <a:lnTo>
                    <a:pt x="409" y="334"/>
                  </a:lnTo>
                  <a:lnTo>
                    <a:pt x="414" y="337"/>
                  </a:lnTo>
                  <a:lnTo>
                    <a:pt x="418" y="340"/>
                  </a:lnTo>
                  <a:lnTo>
                    <a:pt x="421" y="340"/>
                  </a:lnTo>
                  <a:lnTo>
                    <a:pt x="424" y="341"/>
                  </a:lnTo>
                  <a:lnTo>
                    <a:pt x="425" y="341"/>
                  </a:lnTo>
                  <a:lnTo>
                    <a:pt x="430" y="341"/>
                  </a:lnTo>
                  <a:lnTo>
                    <a:pt x="433" y="341"/>
                  </a:lnTo>
                  <a:lnTo>
                    <a:pt x="434" y="341"/>
                  </a:lnTo>
                  <a:lnTo>
                    <a:pt x="439" y="341"/>
                  </a:lnTo>
                  <a:lnTo>
                    <a:pt x="441" y="341"/>
                  </a:lnTo>
                  <a:lnTo>
                    <a:pt x="443" y="340"/>
                  </a:lnTo>
                  <a:lnTo>
                    <a:pt x="443" y="338"/>
                  </a:lnTo>
                  <a:lnTo>
                    <a:pt x="444" y="338"/>
                  </a:lnTo>
                  <a:lnTo>
                    <a:pt x="446" y="337"/>
                  </a:lnTo>
                  <a:lnTo>
                    <a:pt x="447" y="335"/>
                  </a:lnTo>
                  <a:lnTo>
                    <a:pt x="447" y="334"/>
                  </a:lnTo>
                  <a:lnTo>
                    <a:pt x="449" y="334"/>
                  </a:lnTo>
                  <a:lnTo>
                    <a:pt x="450" y="333"/>
                  </a:lnTo>
                  <a:lnTo>
                    <a:pt x="437" y="335"/>
                  </a:lnTo>
                  <a:lnTo>
                    <a:pt x="436" y="335"/>
                  </a:lnTo>
                  <a:lnTo>
                    <a:pt x="434" y="335"/>
                  </a:lnTo>
                  <a:lnTo>
                    <a:pt x="433" y="335"/>
                  </a:lnTo>
                  <a:lnTo>
                    <a:pt x="430" y="335"/>
                  </a:lnTo>
                  <a:lnTo>
                    <a:pt x="430" y="334"/>
                  </a:lnTo>
                  <a:lnTo>
                    <a:pt x="428" y="334"/>
                  </a:lnTo>
                  <a:lnTo>
                    <a:pt x="427" y="334"/>
                  </a:lnTo>
                  <a:lnTo>
                    <a:pt x="425" y="334"/>
                  </a:lnTo>
                  <a:lnTo>
                    <a:pt x="424" y="334"/>
                  </a:lnTo>
                  <a:lnTo>
                    <a:pt x="423" y="334"/>
                  </a:lnTo>
                  <a:lnTo>
                    <a:pt x="423" y="333"/>
                  </a:lnTo>
                  <a:lnTo>
                    <a:pt x="421" y="333"/>
                  </a:lnTo>
                  <a:lnTo>
                    <a:pt x="417" y="330"/>
                  </a:lnTo>
                  <a:lnTo>
                    <a:pt x="415" y="328"/>
                  </a:lnTo>
                  <a:lnTo>
                    <a:pt x="414" y="328"/>
                  </a:lnTo>
                  <a:lnTo>
                    <a:pt x="414" y="327"/>
                  </a:lnTo>
                  <a:lnTo>
                    <a:pt x="414" y="325"/>
                  </a:lnTo>
                  <a:lnTo>
                    <a:pt x="412" y="325"/>
                  </a:lnTo>
                  <a:lnTo>
                    <a:pt x="411" y="325"/>
                  </a:lnTo>
                  <a:lnTo>
                    <a:pt x="409" y="324"/>
                  </a:lnTo>
                  <a:lnTo>
                    <a:pt x="409" y="322"/>
                  </a:lnTo>
                  <a:lnTo>
                    <a:pt x="408" y="321"/>
                  </a:lnTo>
                  <a:lnTo>
                    <a:pt x="406" y="321"/>
                  </a:lnTo>
                  <a:lnTo>
                    <a:pt x="405" y="319"/>
                  </a:lnTo>
                  <a:lnTo>
                    <a:pt x="404" y="318"/>
                  </a:lnTo>
                  <a:lnTo>
                    <a:pt x="401" y="318"/>
                  </a:lnTo>
                  <a:lnTo>
                    <a:pt x="401" y="316"/>
                  </a:lnTo>
                  <a:lnTo>
                    <a:pt x="399" y="316"/>
                  </a:lnTo>
                  <a:lnTo>
                    <a:pt x="398" y="316"/>
                  </a:lnTo>
                  <a:lnTo>
                    <a:pt x="396" y="316"/>
                  </a:lnTo>
                  <a:lnTo>
                    <a:pt x="395" y="316"/>
                  </a:lnTo>
                  <a:lnTo>
                    <a:pt x="393" y="316"/>
                  </a:lnTo>
                  <a:lnTo>
                    <a:pt x="392" y="316"/>
                  </a:lnTo>
                  <a:lnTo>
                    <a:pt x="390" y="316"/>
                  </a:lnTo>
                  <a:lnTo>
                    <a:pt x="389" y="315"/>
                  </a:lnTo>
                  <a:lnTo>
                    <a:pt x="388" y="315"/>
                  </a:lnTo>
                  <a:lnTo>
                    <a:pt x="386" y="314"/>
                  </a:lnTo>
                  <a:lnTo>
                    <a:pt x="385" y="314"/>
                  </a:lnTo>
                  <a:lnTo>
                    <a:pt x="380" y="311"/>
                  </a:lnTo>
                  <a:lnTo>
                    <a:pt x="376" y="308"/>
                  </a:lnTo>
                  <a:lnTo>
                    <a:pt x="374" y="305"/>
                  </a:lnTo>
                  <a:lnTo>
                    <a:pt x="373" y="300"/>
                  </a:lnTo>
                  <a:lnTo>
                    <a:pt x="371" y="300"/>
                  </a:lnTo>
                  <a:lnTo>
                    <a:pt x="371" y="299"/>
                  </a:lnTo>
                  <a:lnTo>
                    <a:pt x="371" y="297"/>
                  </a:lnTo>
                  <a:lnTo>
                    <a:pt x="370" y="297"/>
                  </a:lnTo>
                  <a:lnTo>
                    <a:pt x="370" y="296"/>
                  </a:lnTo>
                  <a:lnTo>
                    <a:pt x="370" y="295"/>
                  </a:lnTo>
                  <a:lnTo>
                    <a:pt x="364" y="289"/>
                  </a:lnTo>
                  <a:lnTo>
                    <a:pt x="364" y="287"/>
                  </a:lnTo>
                  <a:lnTo>
                    <a:pt x="363" y="287"/>
                  </a:lnTo>
                  <a:lnTo>
                    <a:pt x="361" y="287"/>
                  </a:lnTo>
                  <a:lnTo>
                    <a:pt x="361" y="286"/>
                  </a:lnTo>
                  <a:lnTo>
                    <a:pt x="360" y="286"/>
                  </a:lnTo>
                  <a:lnTo>
                    <a:pt x="360" y="284"/>
                  </a:lnTo>
                  <a:lnTo>
                    <a:pt x="358" y="284"/>
                  </a:lnTo>
                  <a:lnTo>
                    <a:pt x="357" y="284"/>
                  </a:lnTo>
                  <a:lnTo>
                    <a:pt x="355" y="283"/>
                  </a:lnTo>
                  <a:lnTo>
                    <a:pt x="355" y="281"/>
                  </a:lnTo>
                  <a:lnTo>
                    <a:pt x="354" y="280"/>
                  </a:lnTo>
                  <a:lnTo>
                    <a:pt x="351" y="277"/>
                  </a:lnTo>
                  <a:lnTo>
                    <a:pt x="351" y="276"/>
                  </a:lnTo>
                  <a:lnTo>
                    <a:pt x="351" y="274"/>
                  </a:lnTo>
                  <a:lnTo>
                    <a:pt x="350" y="274"/>
                  </a:lnTo>
                  <a:lnTo>
                    <a:pt x="350" y="273"/>
                  </a:lnTo>
                  <a:lnTo>
                    <a:pt x="348" y="271"/>
                  </a:lnTo>
                  <a:lnTo>
                    <a:pt x="347" y="270"/>
                  </a:lnTo>
                  <a:lnTo>
                    <a:pt x="347" y="268"/>
                  </a:lnTo>
                  <a:lnTo>
                    <a:pt x="347" y="267"/>
                  </a:lnTo>
                  <a:lnTo>
                    <a:pt x="347" y="265"/>
                  </a:lnTo>
                  <a:lnTo>
                    <a:pt x="345" y="264"/>
                  </a:lnTo>
                  <a:lnTo>
                    <a:pt x="345" y="262"/>
                  </a:lnTo>
                  <a:lnTo>
                    <a:pt x="344" y="262"/>
                  </a:lnTo>
                  <a:lnTo>
                    <a:pt x="344" y="261"/>
                  </a:lnTo>
                  <a:lnTo>
                    <a:pt x="344" y="260"/>
                  </a:lnTo>
                  <a:lnTo>
                    <a:pt x="344" y="258"/>
                  </a:lnTo>
                  <a:lnTo>
                    <a:pt x="344" y="260"/>
                  </a:lnTo>
                  <a:lnTo>
                    <a:pt x="344" y="261"/>
                  </a:lnTo>
                  <a:lnTo>
                    <a:pt x="344" y="262"/>
                  </a:lnTo>
                  <a:lnTo>
                    <a:pt x="344" y="264"/>
                  </a:lnTo>
                  <a:lnTo>
                    <a:pt x="345" y="267"/>
                  </a:lnTo>
                  <a:lnTo>
                    <a:pt x="347" y="268"/>
                  </a:lnTo>
                  <a:lnTo>
                    <a:pt x="347" y="271"/>
                  </a:lnTo>
                  <a:lnTo>
                    <a:pt x="348" y="274"/>
                  </a:lnTo>
                  <a:lnTo>
                    <a:pt x="350" y="276"/>
                  </a:lnTo>
                  <a:lnTo>
                    <a:pt x="350" y="277"/>
                  </a:lnTo>
                  <a:lnTo>
                    <a:pt x="351" y="279"/>
                  </a:lnTo>
                  <a:lnTo>
                    <a:pt x="351" y="280"/>
                  </a:lnTo>
                  <a:lnTo>
                    <a:pt x="351" y="281"/>
                  </a:lnTo>
                  <a:lnTo>
                    <a:pt x="351" y="283"/>
                  </a:lnTo>
                  <a:lnTo>
                    <a:pt x="351" y="284"/>
                  </a:lnTo>
                  <a:lnTo>
                    <a:pt x="351" y="286"/>
                  </a:lnTo>
                  <a:lnTo>
                    <a:pt x="351" y="287"/>
                  </a:lnTo>
                  <a:lnTo>
                    <a:pt x="351" y="289"/>
                  </a:lnTo>
                  <a:lnTo>
                    <a:pt x="351" y="290"/>
                  </a:lnTo>
                  <a:lnTo>
                    <a:pt x="351" y="292"/>
                  </a:lnTo>
                  <a:lnTo>
                    <a:pt x="351" y="293"/>
                  </a:lnTo>
                  <a:lnTo>
                    <a:pt x="350" y="297"/>
                  </a:lnTo>
                  <a:lnTo>
                    <a:pt x="347" y="305"/>
                  </a:lnTo>
                  <a:lnTo>
                    <a:pt x="345" y="306"/>
                  </a:lnTo>
                  <a:lnTo>
                    <a:pt x="336" y="316"/>
                  </a:lnTo>
                  <a:lnTo>
                    <a:pt x="332" y="300"/>
                  </a:lnTo>
                  <a:lnTo>
                    <a:pt x="331" y="300"/>
                  </a:lnTo>
                  <a:lnTo>
                    <a:pt x="331" y="299"/>
                  </a:lnTo>
                  <a:lnTo>
                    <a:pt x="331" y="297"/>
                  </a:lnTo>
                  <a:lnTo>
                    <a:pt x="331" y="296"/>
                  </a:lnTo>
                  <a:lnTo>
                    <a:pt x="329" y="295"/>
                  </a:lnTo>
                  <a:lnTo>
                    <a:pt x="328" y="293"/>
                  </a:lnTo>
                  <a:lnTo>
                    <a:pt x="328" y="292"/>
                  </a:lnTo>
                  <a:lnTo>
                    <a:pt x="326" y="292"/>
                  </a:lnTo>
                  <a:lnTo>
                    <a:pt x="326" y="290"/>
                  </a:lnTo>
                  <a:lnTo>
                    <a:pt x="325" y="289"/>
                  </a:lnTo>
                  <a:lnTo>
                    <a:pt x="323" y="289"/>
                  </a:lnTo>
                  <a:lnTo>
                    <a:pt x="322" y="287"/>
                  </a:lnTo>
                  <a:lnTo>
                    <a:pt x="322" y="286"/>
                  </a:lnTo>
                  <a:lnTo>
                    <a:pt x="320" y="286"/>
                  </a:lnTo>
                  <a:lnTo>
                    <a:pt x="318" y="284"/>
                  </a:lnTo>
                  <a:lnTo>
                    <a:pt x="315" y="284"/>
                  </a:lnTo>
                  <a:lnTo>
                    <a:pt x="313" y="284"/>
                  </a:lnTo>
                  <a:lnTo>
                    <a:pt x="312" y="283"/>
                  </a:lnTo>
                  <a:lnTo>
                    <a:pt x="310" y="283"/>
                  </a:lnTo>
                  <a:lnTo>
                    <a:pt x="310" y="281"/>
                  </a:lnTo>
                  <a:lnTo>
                    <a:pt x="309" y="281"/>
                  </a:lnTo>
                  <a:lnTo>
                    <a:pt x="307" y="280"/>
                  </a:lnTo>
                  <a:lnTo>
                    <a:pt x="306" y="280"/>
                  </a:lnTo>
                  <a:lnTo>
                    <a:pt x="303" y="279"/>
                  </a:lnTo>
                  <a:lnTo>
                    <a:pt x="301" y="277"/>
                  </a:lnTo>
                  <a:lnTo>
                    <a:pt x="299" y="277"/>
                  </a:lnTo>
                  <a:lnTo>
                    <a:pt x="299" y="276"/>
                  </a:lnTo>
                  <a:lnTo>
                    <a:pt x="297" y="276"/>
                  </a:lnTo>
                  <a:lnTo>
                    <a:pt x="297" y="274"/>
                  </a:lnTo>
                  <a:lnTo>
                    <a:pt x="296" y="274"/>
                  </a:lnTo>
                  <a:lnTo>
                    <a:pt x="294" y="273"/>
                  </a:lnTo>
                  <a:lnTo>
                    <a:pt x="293" y="271"/>
                  </a:lnTo>
                  <a:lnTo>
                    <a:pt x="290" y="268"/>
                  </a:lnTo>
                  <a:lnTo>
                    <a:pt x="288" y="267"/>
                  </a:lnTo>
                  <a:lnTo>
                    <a:pt x="285" y="262"/>
                  </a:lnTo>
                  <a:lnTo>
                    <a:pt x="283" y="260"/>
                  </a:lnTo>
                  <a:lnTo>
                    <a:pt x="281" y="258"/>
                  </a:lnTo>
                  <a:lnTo>
                    <a:pt x="278" y="255"/>
                  </a:lnTo>
                  <a:lnTo>
                    <a:pt x="277" y="251"/>
                  </a:lnTo>
                  <a:lnTo>
                    <a:pt x="274" y="248"/>
                  </a:lnTo>
                  <a:lnTo>
                    <a:pt x="272" y="246"/>
                  </a:lnTo>
                  <a:lnTo>
                    <a:pt x="271" y="243"/>
                  </a:lnTo>
                  <a:lnTo>
                    <a:pt x="269" y="241"/>
                  </a:lnTo>
                  <a:lnTo>
                    <a:pt x="268" y="238"/>
                  </a:lnTo>
                  <a:lnTo>
                    <a:pt x="266" y="236"/>
                  </a:lnTo>
                  <a:lnTo>
                    <a:pt x="265" y="233"/>
                  </a:lnTo>
                  <a:lnTo>
                    <a:pt x="264" y="230"/>
                  </a:lnTo>
                  <a:lnTo>
                    <a:pt x="264" y="229"/>
                  </a:lnTo>
                  <a:lnTo>
                    <a:pt x="264" y="233"/>
                  </a:lnTo>
                  <a:lnTo>
                    <a:pt x="265" y="238"/>
                  </a:lnTo>
                  <a:lnTo>
                    <a:pt x="268" y="242"/>
                  </a:lnTo>
                  <a:lnTo>
                    <a:pt x="269" y="245"/>
                  </a:lnTo>
                  <a:lnTo>
                    <a:pt x="271" y="249"/>
                  </a:lnTo>
                  <a:lnTo>
                    <a:pt x="272" y="254"/>
                  </a:lnTo>
                  <a:lnTo>
                    <a:pt x="277" y="258"/>
                  </a:lnTo>
                  <a:lnTo>
                    <a:pt x="278" y="261"/>
                  </a:lnTo>
                  <a:lnTo>
                    <a:pt x="281" y="262"/>
                  </a:lnTo>
                  <a:lnTo>
                    <a:pt x="283" y="267"/>
                  </a:lnTo>
                  <a:lnTo>
                    <a:pt x="285" y="268"/>
                  </a:lnTo>
                  <a:lnTo>
                    <a:pt x="287" y="271"/>
                  </a:lnTo>
                  <a:lnTo>
                    <a:pt x="290" y="273"/>
                  </a:lnTo>
                  <a:lnTo>
                    <a:pt x="291" y="276"/>
                  </a:lnTo>
                  <a:lnTo>
                    <a:pt x="294" y="277"/>
                  </a:lnTo>
                  <a:lnTo>
                    <a:pt x="297" y="280"/>
                  </a:lnTo>
                  <a:lnTo>
                    <a:pt x="299" y="280"/>
                  </a:lnTo>
                  <a:lnTo>
                    <a:pt x="300" y="281"/>
                  </a:lnTo>
                  <a:lnTo>
                    <a:pt x="301" y="283"/>
                  </a:lnTo>
                  <a:lnTo>
                    <a:pt x="301" y="284"/>
                  </a:lnTo>
                  <a:lnTo>
                    <a:pt x="303" y="284"/>
                  </a:lnTo>
                  <a:lnTo>
                    <a:pt x="304" y="284"/>
                  </a:lnTo>
                  <a:lnTo>
                    <a:pt x="306" y="286"/>
                  </a:lnTo>
                  <a:lnTo>
                    <a:pt x="306" y="287"/>
                  </a:lnTo>
                  <a:lnTo>
                    <a:pt x="307" y="287"/>
                  </a:lnTo>
                  <a:lnTo>
                    <a:pt x="309" y="289"/>
                  </a:lnTo>
                  <a:lnTo>
                    <a:pt x="310" y="289"/>
                  </a:lnTo>
                  <a:lnTo>
                    <a:pt x="310" y="290"/>
                  </a:lnTo>
                  <a:lnTo>
                    <a:pt x="312" y="292"/>
                  </a:lnTo>
                  <a:lnTo>
                    <a:pt x="315" y="296"/>
                  </a:lnTo>
                  <a:lnTo>
                    <a:pt x="318" y="303"/>
                  </a:lnTo>
                  <a:lnTo>
                    <a:pt x="310" y="309"/>
                  </a:lnTo>
                  <a:lnTo>
                    <a:pt x="309" y="309"/>
                  </a:lnTo>
                  <a:lnTo>
                    <a:pt x="309" y="311"/>
                  </a:lnTo>
                  <a:lnTo>
                    <a:pt x="307" y="311"/>
                  </a:lnTo>
                  <a:lnTo>
                    <a:pt x="306" y="312"/>
                  </a:lnTo>
                  <a:lnTo>
                    <a:pt x="306" y="314"/>
                  </a:lnTo>
                  <a:lnTo>
                    <a:pt x="304" y="314"/>
                  </a:lnTo>
                  <a:lnTo>
                    <a:pt x="303" y="314"/>
                  </a:lnTo>
                  <a:lnTo>
                    <a:pt x="301" y="314"/>
                  </a:lnTo>
                  <a:lnTo>
                    <a:pt x="300" y="315"/>
                  </a:lnTo>
                  <a:lnTo>
                    <a:pt x="299" y="315"/>
                  </a:lnTo>
                  <a:lnTo>
                    <a:pt x="297" y="316"/>
                  </a:lnTo>
                  <a:lnTo>
                    <a:pt x="294" y="316"/>
                  </a:lnTo>
                  <a:lnTo>
                    <a:pt x="293" y="316"/>
                  </a:lnTo>
                  <a:lnTo>
                    <a:pt x="291" y="316"/>
                  </a:lnTo>
                  <a:lnTo>
                    <a:pt x="290" y="318"/>
                  </a:lnTo>
                  <a:lnTo>
                    <a:pt x="288" y="318"/>
                  </a:lnTo>
                  <a:lnTo>
                    <a:pt x="287" y="318"/>
                  </a:lnTo>
                  <a:lnTo>
                    <a:pt x="285" y="319"/>
                  </a:lnTo>
                  <a:lnTo>
                    <a:pt x="284" y="319"/>
                  </a:lnTo>
                  <a:lnTo>
                    <a:pt x="281" y="319"/>
                  </a:lnTo>
                  <a:lnTo>
                    <a:pt x="278" y="321"/>
                  </a:lnTo>
                  <a:lnTo>
                    <a:pt x="274" y="319"/>
                  </a:lnTo>
                  <a:lnTo>
                    <a:pt x="271" y="319"/>
                  </a:lnTo>
                  <a:lnTo>
                    <a:pt x="268" y="316"/>
                  </a:lnTo>
                  <a:lnTo>
                    <a:pt x="264" y="316"/>
                  </a:lnTo>
                  <a:lnTo>
                    <a:pt x="262" y="314"/>
                  </a:lnTo>
                  <a:lnTo>
                    <a:pt x="261" y="314"/>
                  </a:lnTo>
                  <a:lnTo>
                    <a:pt x="259" y="312"/>
                  </a:lnTo>
                  <a:lnTo>
                    <a:pt x="258" y="311"/>
                  </a:lnTo>
                  <a:lnTo>
                    <a:pt x="256" y="309"/>
                  </a:lnTo>
                  <a:lnTo>
                    <a:pt x="256" y="311"/>
                  </a:lnTo>
                  <a:lnTo>
                    <a:pt x="258" y="314"/>
                  </a:lnTo>
                  <a:lnTo>
                    <a:pt x="259" y="314"/>
                  </a:lnTo>
                  <a:lnTo>
                    <a:pt x="259" y="316"/>
                  </a:lnTo>
                  <a:lnTo>
                    <a:pt x="261" y="316"/>
                  </a:lnTo>
                  <a:lnTo>
                    <a:pt x="261" y="319"/>
                  </a:lnTo>
                  <a:lnTo>
                    <a:pt x="261" y="321"/>
                  </a:lnTo>
                  <a:lnTo>
                    <a:pt x="261" y="322"/>
                  </a:lnTo>
                  <a:lnTo>
                    <a:pt x="261" y="324"/>
                  </a:lnTo>
                  <a:lnTo>
                    <a:pt x="261" y="325"/>
                  </a:lnTo>
                  <a:lnTo>
                    <a:pt x="262" y="325"/>
                  </a:lnTo>
                  <a:lnTo>
                    <a:pt x="262" y="327"/>
                  </a:lnTo>
                  <a:lnTo>
                    <a:pt x="262" y="328"/>
                  </a:lnTo>
                  <a:lnTo>
                    <a:pt x="262" y="330"/>
                  </a:lnTo>
                  <a:lnTo>
                    <a:pt x="264" y="331"/>
                  </a:lnTo>
                  <a:lnTo>
                    <a:pt x="264" y="333"/>
                  </a:lnTo>
                  <a:lnTo>
                    <a:pt x="264" y="334"/>
                  </a:lnTo>
                  <a:lnTo>
                    <a:pt x="264" y="337"/>
                  </a:lnTo>
                  <a:lnTo>
                    <a:pt x="265" y="338"/>
                  </a:lnTo>
                  <a:lnTo>
                    <a:pt x="266" y="341"/>
                  </a:lnTo>
                  <a:lnTo>
                    <a:pt x="268" y="344"/>
                  </a:lnTo>
                  <a:lnTo>
                    <a:pt x="268" y="347"/>
                  </a:lnTo>
                  <a:lnTo>
                    <a:pt x="269" y="350"/>
                  </a:lnTo>
                  <a:lnTo>
                    <a:pt x="272" y="353"/>
                  </a:lnTo>
                  <a:lnTo>
                    <a:pt x="272" y="354"/>
                  </a:lnTo>
                  <a:lnTo>
                    <a:pt x="274" y="357"/>
                  </a:lnTo>
                  <a:lnTo>
                    <a:pt x="275" y="359"/>
                  </a:lnTo>
                  <a:lnTo>
                    <a:pt x="277" y="360"/>
                  </a:lnTo>
                  <a:lnTo>
                    <a:pt x="277" y="363"/>
                  </a:lnTo>
                  <a:lnTo>
                    <a:pt x="278" y="365"/>
                  </a:lnTo>
                  <a:lnTo>
                    <a:pt x="280" y="366"/>
                  </a:lnTo>
                  <a:lnTo>
                    <a:pt x="281" y="368"/>
                  </a:lnTo>
                  <a:lnTo>
                    <a:pt x="283" y="369"/>
                  </a:lnTo>
                  <a:lnTo>
                    <a:pt x="283" y="370"/>
                  </a:lnTo>
                  <a:lnTo>
                    <a:pt x="284" y="370"/>
                  </a:lnTo>
                  <a:lnTo>
                    <a:pt x="285" y="370"/>
                  </a:lnTo>
                  <a:lnTo>
                    <a:pt x="285" y="372"/>
                  </a:lnTo>
                  <a:lnTo>
                    <a:pt x="285" y="373"/>
                  </a:lnTo>
                  <a:lnTo>
                    <a:pt x="287" y="373"/>
                  </a:lnTo>
                  <a:lnTo>
                    <a:pt x="288" y="375"/>
                  </a:lnTo>
                  <a:lnTo>
                    <a:pt x="288" y="376"/>
                  </a:lnTo>
                  <a:lnTo>
                    <a:pt x="288" y="378"/>
                  </a:lnTo>
                  <a:lnTo>
                    <a:pt x="290" y="379"/>
                  </a:lnTo>
                  <a:lnTo>
                    <a:pt x="291" y="381"/>
                  </a:lnTo>
                  <a:lnTo>
                    <a:pt x="293" y="382"/>
                  </a:lnTo>
                  <a:lnTo>
                    <a:pt x="293" y="384"/>
                  </a:lnTo>
                  <a:lnTo>
                    <a:pt x="294" y="384"/>
                  </a:lnTo>
                  <a:lnTo>
                    <a:pt x="296" y="384"/>
                  </a:lnTo>
                  <a:lnTo>
                    <a:pt x="297" y="385"/>
                  </a:lnTo>
                  <a:lnTo>
                    <a:pt x="297" y="387"/>
                  </a:lnTo>
                  <a:lnTo>
                    <a:pt x="299" y="388"/>
                  </a:lnTo>
                  <a:lnTo>
                    <a:pt x="300" y="388"/>
                  </a:lnTo>
                  <a:lnTo>
                    <a:pt x="301" y="389"/>
                  </a:lnTo>
                  <a:lnTo>
                    <a:pt x="303" y="389"/>
                  </a:lnTo>
                  <a:lnTo>
                    <a:pt x="303" y="391"/>
                  </a:lnTo>
                  <a:lnTo>
                    <a:pt x="304" y="391"/>
                  </a:lnTo>
                  <a:lnTo>
                    <a:pt x="306" y="392"/>
                  </a:lnTo>
                  <a:lnTo>
                    <a:pt x="307" y="392"/>
                  </a:lnTo>
                  <a:lnTo>
                    <a:pt x="307" y="394"/>
                  </a:lnTo>
                  <a:lnTo>
                    <a:pt x="309" y="394"/>
                  </a:lnTo>
                  <a:lnTo>
                    <a:pt x="310" y="394"/>
                  </a:lnTo>
                  <a:lnTo>
                    <a:pt x="310" y="395"/>
                  </a:lnTo>
                  <a:lnTo>
                    <a:pt x="312" y="395"/>
                  </a:lnTo>
                  <a:lnTo>
                    <a:pt x="313" y="395"/>
                  </a:lnTo>
                  <a:lnTo>
                    <a:pt x="315" y="395"/>
                  </a:lnTo>
                  <a:lnTo>
                    <a:pt x="318" y="398"/>
                  </a:lnTo>
                  <a:lnTo>
                    <a:pt x="323" y="400"/>
                  </a:lnTo>
                  <a:lnTo>
                    <a:pt x="328" y="403"/>
                  </a:lnTo>
                  <a:lnTo>
                    <a:pt x="334" y="404"/>
                  </a:lnTo>
                  <a:lnTo>
                    <a:pt x="338" y="407"/>
                  </a:lnTo>
                  <a:lnTo>
                    <a:pt x="344" y="408"/>
                  </a:lnTo>
                  <a:lnTo>
                    <a:pt x="348" y="410"/>
                  </a:lnTo>
                  <a:lnTo>
                    <a:pt x="353" y="413"/>
                  </a:lnTo>
                  <a:lnTo>
                    <a:pt x="354" y="413"/>
                  </a:lnTo>
                  <a:lnTo>
                    <a:pt x="355" y="413"/>
                  </a:lnTo>
                  <a:lnTo>
                    <a:pt x="355" y="414"/>
                  </a:lnTo>
                  <a:lnTo>
                    <a:pt x="357" y="414"/>
                  </a:lnTo>
                  <a:lnTo>
                    <a:pt x="358" y="416"/>
                  </a:lnTo>
                  <a:lnTo>
                    <a:pt x="360" y="416"/>
                  </a:lnTo>
                  <a:lnTo>
                    <a:pt x="360" y="417"/>
                  </a:lnTo>
                  <a:lnTo>
                    <a:pt x="364" y="419"/>
                  </a:lnTo>
                  <a:lnTo>
                    <a:pt x="366" y="420"/>
                  </a:lnTo>
                  <a:lnTo>
                    <a:pt x="367" y="420"/>
                  </a:lnTo>
                  <a:lnTo>
                    <a:pt x="369" y="422"/>
                  </a:lnTo>
                  <a:lnTo>
                    <a:pt x="370" y="423"/>
                  </a:lnTo>
                  <a:lnTo>
                    <a:pt x="371" y="423"/>
                  </a:lnTo>
                  <a:lnTo>
                    <a:pt x="374" y="424"/>
                  </a:lnTo>
                  <a:lnTo>
                    <a:pt x="376" y="424"/>
                  </a:lnTo>
                  <a:lnTo>
                    <a:pt x="377" y="426"/>
                  </a:lnTo>
                  <a:lnTo>
                    <a:pt x="379" y="427"/>
                  </a:lnTo>
                  <a:lnTo>
                    <a:pt x="380" y="429"/>
                  </a:lnTo>
                  <a:lnTo>
                    <a:pt x="382" y="429"/>
                  </a:lnTo>
                  <a:lnTo>
                    <a:pt x="383" y="430"/>
                  </a:lnTo>
                  <a:lnTo>
                    <a:pt x="385" y="430"/>
                  </a:lnTo>
                  <a:lnTo>
                    <a:pt x="385" y="432"/>
                  </a:lnTo>
                  <a:lnTo>
                    <a:pt x="386" y="433"/>
                  </a:lnTo>
                  <a:lnTo>
                    <a:pt x="389" y="436"/>
                  </a:lnTo>
                  <a:lnTo>
                    <a:pt x="390" y="439"/>
                  </a:lnTo>
                  <a:lnTo>
                    <a:pt x="392" y="442"/>
                  </a:lnTo>
                  <a:lnTo>
                    <a:pt x="392" y="443"/>
                  </a:lnTo>
                  <a:lnTo>
                    <a:pt x="393" y="445"/>
                  </a:lnTo>
                  <a:lnTo>
                    <a:pt x="393" y="446"/>
                  </a:lnTo>
                  <a:lnTo>
                    <a:pt x="393" y="448"/>
                  </a:lnTo>
                  <a:lnTo>
                    <a:pt x="393" y="449"/>
                  </a:lnTo>
                  <a:lnTo>
                    <a:pt x="395" y="451"/>
                  </a:lnTo>
                  <a:lnTo>
                    <a:pt x="395" y="452"/>
                  </a:lnTo>
                  <a:lnTo>
                    <a:pt x="395" y="454"/>
                  </a:lnTo>
                  <a:lnTo>
                    <a:pt x="395" y="455"/>
                  </a:lnTo>
                  <a:lnTo>
                    <a:pt x="396" y="457"/>
                  </a:lnTo>
                  <a:lnTo>
                    <a:pt x="396" y="458"/>
                  </a:lnTo>
                  <a:lnTo>
                    <a:pt x="396" y="459"/>
                  </a:lnTo>
                  <a:lnTo>
                    <a:pt x="396" y="461"/>
                  </a:lnTo>
                  <a:lnTo>
                    <a:pt x="396" y="462"/>
                  </a:lnTo>
                  <a:lnTo>
                    <a:pt x="396" y="464"/>
                  </a:lnTo>
                  <a:lnTo>
                    <a:pt x="396" y="465"/>
                  </a:lnTo>
                  <a:lnTo>
                    <a:pt x="396" y="467"/>
                  </a:lnTo>
                  <a:lnTo>
                    <a:pt x="396" y="468"/>
                  </a:lnTo>
                  <a:lnTo>
                    <a:pt x="396" y="471"/>
                  </a:lnTo>
                  <a:lnTo>
                    <a:pt x="396" y="473"/>
                  </a:lnTo>
                  <a:lnTo>
                    <a:pt x="395" y="474"/>
                  </a:lnTo>
                  <a:lnTo>
                    <a:pt x="395" y="477"/>
                  </a:lnTo>
                  <a:lnTo>
                    <a:pt x="395" y="478"/>
                  </a:lnTo>
                  <a:lnTo>
                    <a:pt x="395" y="481"/>
                  </a:lnTo>
                  <a:lnTo>
                    <a:pt x="393" y="483"/>
                  </a:lnTo>
                  <a:lnTo>
                    <a:pt x="393" y="487"/>
                  </a:lnTo>
                  <a:lnTo>
                    <a:pt x="390" y="492"/>
                  </a:lnTo>
                  <a:lnTo>
                    <a:pt x="388" y="494"/>
                  </a:lnTo>
                  <a:lnTo>
                    <a:pt x="386" y="496"/>
                  </a:lnTo>
                  <a:lnTo>
                    <a:pt x="385" y="496"/>
                  </a:lnTo>
                  <a:lnTo>
                    <a:pt x="385" y="497"/>
                  </a:lnTo>
                  <a:lnTo>
                    <a:pt x="383" y="497"/>
                  </a:lnTo>
                  <a:lnTo>
                    <a:pt x="382" y="497"/>
                  </a:lnTo>
                  <a:lnTo>
                    <a:pt x="382" y="499"/>
                  </a:lnTo>
                  <a:lnTo>
                    <a:pt x="380" y="499"/>
                  </a:lnTo>
                  <a:lnTo>
                    <a:pt x="379" y="499"/>
                  </a:lnTo>
                  <a:lnTo>
                    <a:pt x="377" y="499"/>
                  </a:lnTo>
                  <a:lnTo>
                    <a:pt x="376" y="499"/>
                  </a:lnTo>
                  <a:lnTo>
                    <a:pt x="376" y="500"/>
                  </a:lnTo>
                  <a:lnTo>
                    <a:pt x="374" y="500"/>
                  </a:lnTo>
                  <a:lnTo>
                    <a:pt x="373" y="500"/>
                  </a:lnTo>
                  <a:lnTo>
                    <a:pt x="371" y="500"/>
                  </a:lnTo>
                  <a:lnTo>
                    <a:pt x="371" y="502"/>
                  </a:lnTo>
                  <a:lnTo>
                    <a:pt x="370" y="502"/>
                  </a:lnTo>
                  <a:lnTo>
                    <a:pt x="369" y="502"/>
                  </a:lnTo>
                  <a:lnTo>
                    <a:pt x="367" y="502"/>
                  </a:lnTo>
                  <a:lnTo>
                    <a:pt x="366" y="502"/>
                  </a:lnTo>
                  <a:lnTo>
                    <a:pt x="364" y="502"/>
                  </a:lnTo>
                  <a:lnTo>
                    <a:pt x="363" y="502"/>
                  </a:lnTo>
                  <a:lnTo>
                    <a:pt x="358" y="500"/>
                  </a:lnTo>
                  <a:lnTo>
                    <a:pt x="355" y="499"/>
                  </a:lnTo>
                  <a:lnTo>
                    <a:pt x="351" y="497"/>
                  </a:lnTo>
                  <a:lnTo>
                    <a:pt x="350" y="496"/>
                  </a:lnTo>
                  <a:lnTo>
                    <a:pt x="344" y="492"/>
                  </a:lnTo>
                  <a:lnTo>
                    <a:pt x="344" y="490"/>
                  </a:lnTo>
                  <a:lnTo>
                    <a:pt x="342" y="489"/>
                  </a:lnTo>
                  <a:lnTo>
                    <a:pt x="339" y="487"/>
                  </a:lnTo>
                  <a:lnTo>
                    <a:pt x="339" y="486"/>
                  </a:lnTo>
                  <a:lnTo>
                    <a:pt x="336" y="484"/>
                  </a:lnTo>
                  <a:lnTo>
                    <a:pt x="335" y="483"/>
                  </a:lnTo>
                  <a:lnTo>
                    <a:pt x="335" y="481"/>
                  </a:lnTo>
                  <a:lnTo>
                    <a:pt x="332" y="478"/>
                  </a:lnTo>
                  <a:lnTo>
                    <a:pt x="331" y="478"/>
                  </a:lnTo>
                  <a:lnTo>
                    <a:pt x="331" y="477"/>
                  </a:lnTo>
                  <a:lnTo>
                    <a:pt x="329" y="476"/>
                  </a:lnTo>
                  <a:lnTo>
                    <a:pt x="328" y="476"/>
                  </a:lnTo>
                  <a:lnTo>
                    <a:pt x="328" y="474"/>
                  </a:lnTo>
                  <a:lnTo>
                    <a:pt x="326" y="474"/>
                  </a:lnTo>
                  <a:lnTo>
                    <a:pt x="325" y="474"/>
                  </a:lnTo>
                  <a:lnTo>
                    <a:pt x="323" y="473"/>
                  </a:lnTo>
                  <a:lnTo>
                    <a:pt x="322" y="471"/>
                  </a:lnTo>
                  <a:lnTo>
                    <a:pt x="320" y="471"/>
                  </a:lnTo>
                  <a:lnTo>
                    <a:pt x="318" y="468"/>
                  </a:lnTo>
                  <a:lnTo>
                    <a:pt x="315" y="467"/>
                  </a:lnTo>
                  <a:lnTo>
                    <a:pt x="310" y="464"/>
                  </a:lnTo>
                  <a:lnTo>
                    <a:pt x="307" y="462"/>
                  </a:lnTo>
                  <a:lnTo>
                    <a:pt x="303" y="461"/>
                  </a:lnTo>
                  <a:lnTo>
                    <a:pt x="300" y="458"/>
                  </a:lnTo>
                  <a:lnTo>
                    <a:pt x="297" y="457"/>
                  </a:lnTo>
                  <a:lnTo>
                    <a:pt x="293" y="455"/>
                  </a:lnTo>
                  <a:lnTo>
                    <a:pt x="290" y="454"/>
                  </a:lnTo>
                  <a:lnTo>
                    <a:pt x="285" y="452"/>
                  </a:lnTo>
                  <a:lnTo>
                    <a:pt x="281" y="451"/>
                  </a:lnTo>
                  <a:lnTo>
                    <a:pt x="277" y="449"/>
                  </a:lnTo>
                  <a:lnTo>
                    <a:pt x="274" y="449"/>
                  </a:lnTo>
                  <a:lnTo>
                    <a:pt x="269" y="448"/>
                  </a:lnTo>
                  <a:lnTo>
                    <a:pt x="265" y="448"/>
                  </a:lnTo>
                  <a:lnTo>
                    <a:pt x="262" y="446"/>
                  </a:lnTo>
                  <a:lnTo>
                    <a:pt x="258" y="445"/>
                  </a:lnTo>
                  <a:lnTo>
                    <a:pt x="253" y="445"/>
                  </a:lnTo>
                  <a:lnTo>
                    <a:pt x="250" y="443"/>
                  </a:lnTo>
                  <a:lnTo>
                    <a:pt x="246" y="443"/>
                  </a:lnTo>
                  <a:lnTo>
                    <a:pt x="242" y="442"/>
                  </a:lnTo>
                  <a:lnTo>
                    <a:pt x="239" y="442"/>
                  </a:lnTo>
                  <a:lnTo>
                    <a:pt x="234" y="440"/>
                  </a:lnTo>
                  <a:lnTo>
                    <a:pt x="230" y="439"/>
                  </a:lnTo>
                  <a:lnTo>
                    <a:pt x="230" y="438"/>
                  </a:lnTo>
                  <a:lnTo>
                    <a:pt x="229" y="438"/>
                  </a:lnTo>
                  <a:lnTo>
                    <a:pt x="227" y="438"/>
                  </a:lnTo>
                  <a:lnTo>
                    <a:pt x="226" y="438"/>
                  </a:lnTo>
                  <a:lnTo>
                    <a:pt x="224" y="438"/>
                  </a:lnTo>
                  <a:lnTo>
                    <a:pt x="223" y="438"/>
                  </a:lnTo>
                  <a:lnTo>
                    <a:pt x="223" y="436"/>
                  </a:lnTo>
                  <a:lnTo>
                    <a:pt x="221" y="436"/>
                  </a:lnTo>
                  <a:lnTo>
                    <a:pt x="218" y="436"/>
                  </a:lnTo>
                  <a:lnTo>
                    <a:pt x="215" y="435"/>
                  </a:lnTo>
                  <a:lnTo>
                    <a:pt x="214" y="435"/>
                  </a:lnTo>
                  <a:lnTo>
                    <a:pt x="211" y="435"/>
                  </a:lnTo>
                  <a:lnTo>
                    <a:pt x="210" y="433"/>
                  </a:lnTo>
                  <a:lnTo>
                    <a:pt x="207" y="433"/>
                  </a:lnTo>
                  <a:lnTo>
                    <a:pt x="207" y="432"/>
                  </a:lnTo>
                  <a:lnTo>
                    <a:pt x="205" y="432"/>
                  </a:lnTo>
                  <a:lnTo>
                    <a:pt x="204" y="432"/>
                  </a:lnTo>
                  <a:lnTo>
                    <a:pt x="202" y="432"/>
                  </a:lnTo>
                  <a:lnTo>
                    <a:pt x="202" y="430"/>
                  </a:lnTo>
                  <a:lnTo>
                    <a:pt x="201" y="430"/>
                  </a:lnTo>
                  <a:lnTo>
                    <a:pt x="199" y="429"/>
                  </a:lnTo>
                  <a:lnTo>
                    <a:pt x="196" y="429"/>
                  </a:lnTo>
                  <a:lnTo>
                    <a:pt x="194" y="426"/>
                  </a:lnTo>
                  <a:lnTo>
                    <a:pt x="191" y="424"/>
                  </a:lnTo>
                  <a:lnTo>
                    <a:pt x="188" y="423"/>
                  </a:lnTo>
                  <a:lnTo>
                    <a:pt x="185" y="420"/>
                  </a:lnTo>
                  <a:lnTo>
                    <a:pt x="183" y="419"/>
                  </a:lnTo>
                  <a:lnTo>
                    <a:pt x="180" y="417"/>
                  </a:lnTo>
                  <a:lnTo>
                    <a:pt x="177" y="414"/>
                  </a:lnTo>
                  <a:lnTo>
                    <a:pt x="179" y="417"/>
                  </a:lnTo>
                  <a:lnTo>
                    <a:pt x="182" y="419"/>
                  </a:lnTo>
                  <a:lnTo>
                    <a:pt x="182" y="422"/>
                  </a:lnTo>
                  <a:lnTo>
                    <a:pt x="180" y="427"/>
                  </a:lnTo>
                  <a:lnTo>
                    <a:pt x="173" y="430"/>
                  </a:lnTo>
                  <a:lnTo>
                    <a:pt x="172" y="432"/>
                  </a:lnTo>
                  <a:lnTo>
                    <a:pt x="170" y="432"/>
                  </a:lnTo>
                  <a:lnTo>
                    <a:pt x="169" y="432"/>
                  </a:lnTo>
                  <a:lnTo>
                    <a:pt x="167" y="433"/>
                  </a:lnTo>
                  <a:lnTo>
                    <a:pt x="166" y="433"/>
                  </a:lnTo>
                  <a:lnTo>
                    <a:pt x="164" y="433"/>
                  </a:lnTo>
                  <a:lnTo>
                    <a:pt x="161" y="433"/>
                  </a:lnTo>
                  <a:lnTo>
                    <a:pt x="160" y="433"/>
                  </a:lnTo>
                  <a:lnTo>
                    <a:pt x="159" y="433"/>
                  </a:lnTo>
                  <a:lnTo>
                    <a:pt x="157" y="433"/>
                  </a:lnTo>
                  <a:lnTo>
                    <a:pt x="157" y="435"/>
                  </a:lnTo>
                  <a:lnTo>
                    <a:pt x="154" y="435"/>
                  </a:lnTo>
                  <a:lnTo>
                    <a:pt x="153" y="436"/>
                  </a:lnTo>
                  <a:lnTo>
                    <a:pt x="151" y="438"/>
                  </a:lnTo>
                  <a:lnTo>
                    <a:pt x="150" y="438"/>
                  </a:lnTo>
                  <a:lnTo>
                    <a:pt x="148" y="439"/>
                  </a:lnTo>
                  <a:lnTo>
                    <a:pt x="148" y="440"/>
                  </a:lnTo>
                  <a:lnTo>
                    <a:pt x="147" y="442"/>
                  </a:lnTo>
                  <a:lnTo>
                    <a:pt x="145" y="443"/>
                  </a:lnTo>
                  <a:lnTo>
                    <a:pt x="144" y="445"/>
                  </a:lnTo>
                  <a:lnTo>
                    <a:pt x="144" y="446"/>
                  </a:lnTo>
                  <a:lnTo>
                    <a:pt x="142" y="449"/>
                  </a:lnTo>
                  <a:lnTo>
                    <a:pt x="141" y="449"/>
                  </a:lnTo>
                  <a:lnTo>
                    <a:pt x="141" y="451"/>
                  </a:lnTo>
                  <a:lnTo>
                    <a:pt x="140" y="452"/>
                  </a:lnTo>
                  <a:lnTo>
                    <a:pt x="140" y="454"/>
                  </a:lnTo>
                  <a:lnTo>
                    <a:pt x="135" y="458"/>
                  </a:lnTo>
                  <a:lnTo>
                    <a:pt x="134" y="458"/>
                  </a:lnTo>
                  <a:lnTo>
                    <a:pt x="132" y="458"/>
                  </a:lnTo>
                  <a:lnTo>
                    <a:pt x="131" y="458"/>
                  </a:lnTo>
                  <a:lnTo>
                    <a:pt x="129" y="457"/>
                  </a:lnTo>
                  <a:lnTo>
                    <a:pt x="128" y="457"/>
                  </a:lnTo>
                  <a:lnTo>
                    <a:pt x="126" y="455"/>
                  </a:lnTo>
                  <a:lnTo>
                    <a:pt x="125" y="455"/>
                  </a:lnTo>
                  <a:lnTo>
                    <a:pt x="124" y="454"/>
                  </a:lnTo>
                  <a:lnTo>
                    <a:pt x="122" y="454"/>
                  </a:lnTo>
                  <a:lnTo>
                    <a:pt x="121" y="452"/>
                  </a:lnTo>
                  <a:lnTo>
                    <a:pt x="119" y="451"/>
                  </a:lnTo>
                  <a:lnTo>
                    <a:pt x="118" y="449"/>
                  </a:lnTo>
                  <a:lnTo>
                    <a:pt x="116" y="449"/>
                  </a:lnTo>
                  <a:lnTo>
                    <a:pt x="115" y="448"/>
                  </a:lnTo>
                  <a:lnTo>
                    <a:pt x="115" y="446"/>
                  </a:lnTo>
                  <a:lnTo>
                    <a:pt x="113" y="445"/>
                  </a:lnTo>
                  <a:lnTo>
                    <a:pt x="107" y="440"/>
                  </a:lnTo>
                  <a:lnTo>
                    <a:pt x="103" y="435"/>
                  </a:lnTo>
                  <a:lnTo>
                    <a:pt x="99" y="429"/>
                  </a:lnTo>
                  <a:lnTo>
                    <a:pt x="93" y="423"/>
                  </a:lnTo>
                  <a:lnTo>
                    <a:pt x="89" y="417"/>
                  </a:lnTo>
                  <a:lnTo>
                    <a:pt x="84" y="411"/>
                  </a:lnTo>
                  <a:lnTo>
                    <a:pt x="80" y="404"/>
                  </a:lnTo>
                  <a:lnTo>
                    <a:pt x="77" y="398"/>
                  </a:lnTo>
                  <a:lnTo>
                    <a:pt x="75" y="397"/>
                  </a:lnTo>
                  <a:lnTo>
                    <a:pt x="74" y="395"/>
                  </a:lnTo>
                  <a:lnTo>
                    <a:pt x="71" y="392"/>
                  </a:lnTo>
                  <a:lnTo>
                    <a:pt x="70" y="389"/>
                  </a:lnTo>
                  <a:lnTo>
                    <a:pt x="68" y="387"/>
                  </a:lnTo>
                  <a:lnTo>
                    <a:pt x="65" y="384"/>
                  </a:lnTo>
                  <a:lnTo>
                    <a:pt x="64" y="381"/>
                  </a:lnTo>
                  <a:lnTo>
                    <a:pt x="61" y="379"/>
                  </a:lnTo>
                  <a:lnTo>
                    <a:pt x="61" y="375"/>
                  </a:lnTo>
                  <a:lnTo>
                    <a:pt x="59" y="375"/>
                  </a:lnTo>
                  <a:lnTo>
                    <a:pt x="58" y="373"/>
                  </a:lnTo>
                  <a:lnTo>
                    <a:pt x="58" y="372"/>
                  </a:lnTo>
                  <a:lnTo>
                    <a:pt x="56" y="372"/>
                  </a:lnTo>
                  <a:lnTo>
                    <a:pt x="56" y="370"/>
                  </a:lnTo>
                  <a:lnTo>
                    <a:pt x="56" y="369"/>
                  </a:lnTo>
                  <a:lnTo>
                    <a:pt x="55" y="369"/>
                  </a:lnTo>
                  <a:lnTo>
                    <a:pt x="54" y="368"/>
                  </a:lnTo>
                  <a:lnTo>
                    <a:pt x="52" y="368"/>
                  </a:lnTo>
                  <a:lnTo>
                    <a:pt x="52" y="366"/>
                  </a:lnTo>
                  <a:lnTo>
                    <a:pt x="51" y="365"/>
                  </a:lnTo>
                  <a:lnTo>
                    <a:pt x="49" y="363"/>
                  </a:lnTo>
                  <a:lnTo>
                    <a:pt x="46" y="362"/>
                  </a:lnTo>
                  <a:lnTo>
                    <a:pt x="45" y="359"/>
                  </a:lnTo>
                  <a:lnTo>
                    <a:pt x="43" y="359"/>
                  </a:lnTo>
                  <a:lnTo>
                    <a:pt x="42" y="357"/>
                  </a:lnTo>
                  <a:lnTo>
                    <a:pt x="40" y="356"/>
                  </a:lnTo>
                  <a:lnTo>
                    <a:pt x="39" y="354"/>
                  </a:lnTo>
                  <a:lnTo>
                    <a:pt x="36" y="354"/>
                  </a:lnTo>
                  <a:lnTo>
                    <a:pt x="36" y="353"/>
                  </a:lnTo>
                  <a:lnTo>
                    <a:pt x="32" y="351"/>
                  </a:lnTo>
                  <a:lnTo>
                    <a:pt x="30" y="350"/>
                  </a:lnTo>
                  <a:lnTo>
                    <a:pt x="27" y="350"/>
                  </a:lnTo>
                  <a:lnTo>
                    <a:pt x="24" y="349"/>
                  </a:lnTo>
                  <a:lnTo>
                    <a:pt x="21" y="347"/>
                  </a:lnTo>
                  <a:lnTo>
                    <a:pt x="19" y="346"/>
                  </a:lnTo>
                  <a:lnTo>
                    <a:pt x="16" y="346"/>
                  </a:lnTo>
                  <a:lnTo>
                    <a:pt x="13" y="346"/>
                  </a:lnTo>
                  <a:lnTo>
                    <a:pt x="11" y="344"/>
                  </a:lnTo>
                  <a:lnTo>
                    <a:pt x="7" y="341"/>
                  </a:lnTo>
                  <a:lnTo>
                    <a:pt x="5" y="341"/>
                  </a:lnTo>
                  <a:lnTo>
                    <a:pt x="4" y="340"/>
                  </a:lnTo>
                  <a:lnTo>
                    <a:pt x="2" y="338"/>
                  </a:lnTo>
                  <a:lnTo>
                    <a:pt x="1" y="335"/>
                  </a:lnTo>
                  <a:lnTo>
                    <a:pt x="0" y="331"/>
                  </a:lnTo>
                  <a:lnTo>
                    <a:pt x="0" y="330"/>
                  </a:lnTo>
                  <a:lnTo>
                    <a:pt x="0" y="328"/>
                  </a:lnTo>
                  <a:lnTo>
                    <a:pt x="0" y="327"/>
                  </a:lnTo>
                  <a:lnTo>
                    <a:pt x="0" y="325"/>
                  </a:lnTo>
                  <a:lnTo>
                    <a:pt x="1" y="324"/>
                  </a:lnTo>
                  <a:lnTo>
                    <a:pt x="1" y="322"/>
                  </a:lnTo>
                  <a:lnTo>
                    <a:pt x="1" y="321"/>
                  </a:lnTo>
                  <a:lnTo>
                    <a:pt x="2" y="321"/>
                  </a:lnTo>
                  <a:lnTo>
                    <a:pt x="2" y="319"/>
                  </a:lnTo>
                  <a:lnTo>
                    <a:pt x="2" y="318"/>
                  </a:lnTo>
                  <a:lnTo>
                    <a:pt x="2" y="316"/>
                  </a:lnTo>
                  <a:lnTo>
                    <a:pt x="4" y="315"/>
                  </a:lnTo>
                  <a:lnTo>
                    <a:pt x="4" y="314"/>
                  </a:lnTo>
                  <a:lnTo>
                    <a:pt x="5" y="314"/>
                  </a:lnTo>
                  <a:lnTo>
                    <a:pt x="5" y="312"/>
                  </a:lnTo>
                  <a:lnTo>
                    <a:pt x="7" y="311"/>
                  </a:lnTo>
                  <a:lnTo>
                    <a:pt x="7" y="309"/>
                  </a:lnTo>
                  <a:lnTo>
                    <a:pt x="7" y="306"/>
                  </a:lnTo>
                  <a:lnTo>
                    <a:pt x="8" y="303"/>
                  </a:lnTo>
                  <a:lnTo>
                    <a:pt x="10" y="300"/>
                  </a:lnTo>
                  <a:lnTo>
                    <a:pt x="11" y="297"/>
                  </a:lnTo>
                  <a:lnTo>
                    <a:pt x="13" y="295"/>
                  </a:lnTo>
                  <a:lnTo>
                    <a:pt x="14" y="292"/>
                  </a:lnTo>
                  <a:lnTo>
                    <a:pt x="16" y="289"/>
                  </a:lnTo>
                  <a:lnTo>
                    <a:pt x="16" y="286"/>
                  </a:lnTo>
                  <a:lnTo>
                    <a:pt x="19" y="283"/>
                  </a:lnTo>
                  <a:lnTo>
                    <a:pt x="20" y="280"/>
                  </a:lnTo>
                  <a:lnTo>
                    <a:pt x="20" y="277"/>
                  </a:lnTo>
                  <a:lnTo>
                    <a:pt x="21" y="274"/>
                  </a:lnTo>
                  <a:lnTo>
                    <a:pt x="23" y="271"/>
                  </a:lnTo>
                  <a:lnTo>
                    <a:pt x="24" y="268"/>
                  </a:lnTo>
                  <a:lnTo>
                    <a:pt x="26" y="265"/>
                  </a:lnTo>
                  <a:lnTo>
                    <a:pt x="26" y="262"/>
                  </a:lnTo>
                  <a:lnTo>
                    <a:pt x="26" y="260"/>
                  </a:lnTo>
                  <a:lnTo>
                    <a:pt x="26" y="258"/>
                  </a:lnTo>
                  <a:lnTo>
                    <a:pt x="26" y="255"/>
                  </a:lnTo>
                  <a:lnTo>
                    <a:pt x="27" y="255"/>
                  </a:lnTo>
                  <a:lnTo>
                    <a:pt x="27" y="254"/>
                  </a:lnTo>
                  <a:lnTo>
                    <a:pt x="27" y="251"/>
                  </a:lnTo>
                  <a:lnTo>
                    <a:pt x="27" y="249"/>
                  </a:lnTo>
                  <a:lnTo>
                    <a:pt x="27" y="248"/>
                  </a:lnTo>
                  <a:lnTo>
                    <a:pt x="27" y="246"/>
                  </a:lnTo>
                  <a:lnTo>
                    <a:pt x="29" y="246"/>
                  </a:lnTo>
                  <a:lnTo>
                    <a:pt x="29" y="245"/>
                  </a:lnTo>
                  <a:lnTo>
                    <a:pt x="29" y="243"/>
                  </a:lnTo>
                  <a:lnTo>
                    <a:pt x="29" y="238"/>
                  </a:lnTo>
                  <a:lnTo>
                    <a:pt x="30" y="230"/>
                  </a:lnTo>
                  <a:lnTo>
                    <a:pt x="30" y="226"/>
                  </a:lnTo>
                  <a:lnTo>
                    <a:pt x="30" y="219"/>
                  </a:lnTo>
                  <a:lnTo>
                    <a:pt x="30" y="213"/>
                  </a:lnTo>
                  <a:lnTo>
                    <a:pt x="32" y="207"/>
                  </a:lnTo>
                  <a:lnTo>
                    <a:pt x="32" y="201"/>
                  </a:lnTo>
                  <a:lnTo>
                    <a:pt x="32" y="194"/>
                  </a:lnTo>
                  <a:lnTo>
                    <a:pt x="32" y="192"/>
                  </a:lnTo>
                  <a:lnTo>
                    <a:pt x="32" y="191"/>
                  </a:lnTo>
                  <a:lnTo>
                    <a:pt x="33" y="190"/>
                  </a:lnTo>
                  <a:lnTo>
                    <a:pt x="33" y="188"/>
                  </a:lnTo>
                  <a:lnTo>
                    <a:pt x="35" y="188"/>
                  </a:lnTo>
                  <a:lnTo>
                    <a:pt x="35" y="185"/>
                  </a:lnTo>
                  <a:lnTo>
                    <a:pt x="36" y="184"/>
                  </a:lnTo>
                  <a:lnTo>
                    <a:pt x="36" y="182"/>
                  </a:lnTo>
                  <a:lnTo>
                    <a:pt x="36" y="181"/>
                  </a:lnTo>
                  <a:lnTo>
                    <a:pt x="37" y="181"/>
                  </a:lnTo>
                  <a:lnTo>
                    <a:pt x="37" y="179"/>
                  </a:lnTo>
                  <a:lnTo>
                    <a:pt x="39" y="179"/>
                  </a:lnTo>
                  <a:lnTo>
                    <a:pt x="39" y="178"/>
                  </a:lnTo>
                  <a:lnTo>
                    <a:pt x="40" y="176"/>
                  </a:lnTo>
                  <a:lnTo>
                    <a:pt x="40" y="175"/>
                  </a:lnTo>
                  <a:lnTo>
                    <a:pt x="42" y="175"/>
                  </a:lnTo>
                  <a:lnTo>
                    <a:pt x="42" y="173"/>
                  </a:lnTo>
                  <a:lnTo>
                    <a:pt x="43" y="173"/>
                  </a:lnTo>
                  <a:lnTo>
                    <a:pt x="45" y="172"/>
                  </a:lnTo>
                  <a:lnTo>
                    <a:pt x="48" y="171"/>
                  </a:lnTo>
                  <a:lnTo>
                    <a:pt x="49" y="169"/>
                  </a:lnTo>
                  <a:lnTo>
                    <a:pt x="51" y="169"/>
                  </a:lnTo>
                  <a:lnTo>
                    <a:pt x="52" y="169"/>
                  </a:lnTo>
                  <a:lnTo>
                    <a:pt x="54" y="168"/>
                  </a:lnTo>
                  <a:lnTo>
                    <a:pt x="55" y="168"/>
                  </a:lnTo>
                  <a:lnTo>
                    <a:pt x="59" y="168"/>
                  </a:lnTo>
                  <a:lnTo>
                    <a:pt x="61" y="168"/>
                  </a:lnTo>
                  <a:lnTo>
                    <a:pt x="62" y="168"/>
                  </a:lnTo>
                  <a:lnTo>
                    <a:pt x="65" y="168"/>
                  </a:lnTo>
                  <a:lnTo>
                    <a:pt x="65" y="169"/>
                  </a:lnTo>
                  <a:lnTo>
                    <a:pt x="68" y="169"/>
                  </a:lnTo>
                  <a:lnTo>
                    <a:pt x="70" y="169"/>
                  </a:lnTo>
                  <a:lnTo>
                    <a:pt x="71" y="171"/>
                  </a:lnTo>
                  <a:lnTo>
                    <a:pt x="72" y="172"/>
                  </a:lnTo>
                  <a:lnTo>
                    <a:pt x="72" y="166"/>
                  </a:lnTo>
                  <a:lnTo>
                    <a:pt x="86" y="179"/>
                  </a:lnTo>
                  <a:lnTo>
                    <a:pt x="86" y="181"/>
                  </a:lnTo>
                  <a:lnTo>
                    <a:pt x="87" y="181"/>
                  </a:lnTo>
                  <a:lnTo>
                    <a:pt x="89" y="182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1" y="187"/>
                  </a:lnTo>
                  <a:lnTo>
                    <a:pt x="93" y="188"/>
                  </a:lnTo>
                  <a:lnTo>
                    <a:pt x="94" y="194"/>
                  </a:lnTo>
                  <a:lnTo>
                    <a:pt x="96" y="201"/>
                  </a:lnTo>
                  <a:lnTo>
                    <a:pt x="99" y="207"/>
                  </a:lnTo>
                  <a:lnTo>
                    <a:pt x="100" y="213"/>
                  </a:lnTo>
                  <a:lnTo>
                    <a:pt x="102" y="220"/>
                  </a:lnTo>
                  <a:lnTo>
                    <a:pt x="103" y="226"/>
                  </a:lnTo>
                  <a:lnTo>
                    <a:pt x="106" y="232"/>
                  </a:lnTo>
                  <a:lnTo>
                    <a:pt x="109" y="238"/>
                  </a:lnTo>
                  <a:lnTo>
                    <a:pt x="110" y="241"/>
                  </a:lnTo>
                  <a:lnTo>
                    <a:pt x="107" y="235"/>
                  </a:lnTo>
                  <a:lnTo>
                    <a:pt x="106" y="230"/>
                  </a:lnTo>
                  <a:lnTo>
                    <a:pt x="106" y="225"/>
                  </a:lnTo>
                  <a:lnTo>
                    <a:pt x="105" y="220"/>
                  </a:lnTo>
                  <a:lnTo>
                    <a:pt x="103" y="214"/>
                  </a:lnTo>
                  <a:lnTo>
                    <a:pt x="103" y="210"/>
                  </a:lnTo>
                  <a:lnTo>
                    <a:pt x="102" y="204"/>
                  </a:lnTo>
                  <a:lnTo>
                    <a:pt x="100" y="200"/>
                  </a:lnTo>
                  <a:lnTo>
                    <a:pt x="100" y="198"/>
                  </a:lnTo>
                  <a:lnTo>
                    <a:pt x="99" y="197"/>
                  </a:lnTo>
                  <a:lnTo>
                    <a:pt x="99" y="195"/>
                  </a:lnTo>
                  <a:lnTo>
                    <a:pt x="99" y="194"/>
                  </a:lnTo>
                  <a:lnTo>
                    <a:pt x="97" y="192"/>
                  </a:lnTo>
                  <a:lnTo>
                    <a:pt x="96" y="190"/>
                  </a:lnTo>
                  <a:lnTo>
                    <a:pt x="96" y="188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2"/>
                  </a:lnTo>
                  <a:lnTo>
                    <a:pt x="91" y="181"/>
                  </a:lnTo>
                  <a:lnTo>
                    <a:pt x="90" y="179"/>
                  </a:lnTo>
                  <a:lnTo>
                    <a:pt x="90" y="178"/>
                  </a:lnTo>
                  <a:lnTo>
                    <a:pt x="89" y="176"/>
                  </a:lnTo>
                  <a:lnTo>
                    <a:pt x="89" y="175"/>
                  </a:lnTo>
                  <a:lnTo>
                    <a:pt x="87" y="173"/>
                  </a:lnTo>
                  <a:lnTo>
                    <a:pt x="86" y="172"/>
                  </a:lnTo>
                  <a:lnTo>
                    <a:pt x="84" y="171"/>
                  </a:lnTo>
                  <a:lnTo>
                    <a:pt x="83" y="169"/>
                  </a:lnTo>
                  <a:lnTo>
                    <a:pt x="81" y="168"/>
                  </a:lnTo>
                  <a:lnTo>
                    <a:pt x="80" y="166"/>
                  </a:lnTo>
                  <a:lnTo>
                    <a:pt x="78" y="165"/>
                  </a:lnTo>
                  <a:lnTo>
                    <a:pt x="77" y="165"/>
                  </a:lnTo>
                  <a:lnTo>
                    <a:pt x="77" y="163"/>
                  </a:lnTo>
                  <a:lnTo>
                    <a:pt x="75" y="163"/>
                  </a:lnTo>
                  <a:lnTo>
                    <a:pt x="74" y="162"/>
                  </a:lnTo>
                  <a:lnTo>
                    <a:pt x="72" y="160"/>
                  </a:lnTo>
                  <a:lnTo>
                    <a:pt x="71" y="160"/>
                  </a:lnTo>
                  <a:lnTo>
                    <a:pt x="70" y="159"/>
                  </a:lnTo>
                  <a:lnTo>
                    <a:pt x="68" y="159"/>
                  </a:lnTo>
                  <a:lnTo>
                    <a:pt x="67" y="157"/>
                  </a:lnTo>
                  <a:lnTo>
                    <a:pt x="65" y="157"/>
                  </a:lnTo>
                  <a:lnTo>
                    <a:pt x="61" y="156"/>
                  </a:lnTo>
                  <a:lnTo>
                    <a:pt x="58" y="153"/>
                  </a:lnTo>
                  <a:lnTo>
                    <a:pt x="56" y="152"/>
                  </a:lnTo>
                  <a:lnTo>
                    <a:pt x="56" y="149"/>
                  </a:lnTo>
                  <a:lnTo>
                    <a:pt x="56" y="147"/>
                  </a:lnTo>
                  <a:lnTo>
                    <a:pt x="56" y="146"/>
                  </a:lnTo>
                  <a:lnTo>
                    <a:pt x="56" y="144"/>
                  </a:lnTo>
                  <a:lnTo>
                    <a:pt x="56" y="143"/>
                  </a:lnTo>
                  <a:lnTo>
                    <a:pt x="56" y="141"/>
                  </a:lnTo>
                  <a:lnTo>
                    <a:pt x="56" y="140"/>
                  </a:lnTo>
                  <a:lnTo>
                    <a:pt x="56" y="138"/>
                  </a:lnTo>
                  <a:lnTo>
                    <a:pt x="58" y="137"/>
                  </a:lnTo>
                  <a:lnTo>
                    <a:pt x="58" y="136"/>
                  </a:lnTo>
                  <a:lnTo>
                    <a:pt x="58" y="134"/>
                  </a:lnTo>
                  <a:lnTo>
                    <a:pt x="59" y="134"/>
                  </a:lnTo>
                  <a:lnTo>
                    <a:pt x="59" y="133"/>
                  </a:lnTo>
                  <a:lnTo>
                    <a:pt x="59" y="131"/>
                  </a:lnTo>
                  <a:lnTo>
                    <a:pt x="61" y="131"/>
                  </a:lnTo>
                  <a:lnTo>
                    <a:pt x="61" y="130"/>
                  </a:lnTo>
                  <a:lnTo>
                    <a:pt x="61" y="128"/>
                  </a:lnTo>
                  <a:lnTo>
                    <a:pt x="61" y="127"/>
                  </a:lnTo>
                  <a:lnTo>
                    <a:pt x="62" y="127"/>
                  </a:lnTo>
                  <a:lnTo>
                    <a:pt x="64" y="125"/>
                  </a:lnTo>
                  <a:lnTo>
                    <a:pt x="64" y="124"/>
                  </a:lnTo>
                  <a:lnTo>
                    <a:pt x="65" y="122"/>
                  </a:lnTo>
                  <a:lnTo>
                    <a:pt x="65" y="121"/>
                  </a:lnTo>
                  <a:lnTo>
                    <a:pt x="68" y="118"/>
                  </a:lnTo>
                  <a:lnTo>
                    <a:pt x="70" y="117"/>
                  </a:lnTo>
                  <a:lnTo>
                    <a:pt x="71" y="115"/>
                  </a:lnTo>
                  <a:lnTo>
                    <a:pt x="74" y="114"/>
                  </a:lnTo>
                  <a:lnTo>
                    <a:pt x="75" y="111"/>
                  </a:lnTo>
                  <a:lnTo>
                    <a:pt x="77" y="109"/>
                  </a:lnTo>
                  <a:lnTo>
                    <a:pt x="80" y="106"/>
                  </a:lnTo>
                  <a:lnTo>
                    <a:pt x="81" y="105"/>
                  </a:lnTo>
                  <a:lnTo>
                    <a:pt x="83" y="103"/>
                  </a:lnTo>
                  <a:lnTo>
                    <a:pt x="84" y="102"/>
                  </a:lnTo>
                  <a:lnTo>
                    <a:pt x="86" y="102"/>
                  </a:lnTo>
                  <a:lnTo>
                    <a:pt x="87" y="99"/>
                  </a:lnTo>
                  <a:lnTo>
                    <a:pt x="90" y="98"/>
                  </a:lnTo>
                  <a:lnTo>
                    <a:pt x="91" y="95"/>
                  </a:lnTo>
                  <a:lnTo>
                    <a:pt x="94" y="93"/>
                  </a:lnTo>
                  <a:lnTo>
                    <a:pt x="96" y="92"/>
                  </a:lnTo>
                  <a:lnTo>
                    <a:pt x="99" y="89"/>
                  </a:lnTo>
                  <a:lnTo>
                    <a:pt x="105" y="86"/>
                  </a:lnTo>
                  <a:lnTo>
                    <a:pt x="110" y="83"/>
                  </a:lnTo>
                  <a:lnTo>
                    <a:pt x="115" y="80"/>
                  </a:lnTo>
                  <a:lnTo>
                    <a:pt x="119" y="77"/>
                  </a:lnTo>
                  <a:lnTo>
                    <a:pt x="125" y="73"/>
                  </a:lnTo>
                  <a:lnTo>
                    <a:pt x="131" y="70"/>
                  </a:lnTo>
                  <a:lnTo>
                    <a:pt x="135" y="68"/>
                  </a:lnTo>
                  <a:lnTo>
                    <a:pt x="141" y="67"/>
                  </a:lnTo>
                  <a:lnTo>
                    <a:pt x="144" y="65"/>
                  </a:lnTo>
                  <a:lnTo>
                    <a:pt x="145" y="64"/>
                  </a:lnTo>
                  <a:lnTo>
                    <a:pt x="147" y="64"/>
                  </a:lnTo>
                  <a:lnTo>
                    <a:pt x="148" y="64"/>
                  </a:lnTo>
                  <a:lnTo>
                    <a:pt x="151" y="63"/>
                  </a:lnTo>
                  <a:lnTo>
                    <a:pt x="153" y="63"/>
                  </a:lnTo>
                  <a:lnTo>
                    <a:pt x="156" y="63"/>
                  </a:lnTo>
                  <a:lnTo>
                    <a:pt x="157" y="61"/>
                  </a:lnTo>
                  <a:lnTo>
                    <a:pt x="159" y="61"/>
                  </a:lnTo>
                  <a:lnTo>
                    <a:pt x="159" y="60"/>
                  </a:lnTo>
                  <a:lnTo>
                    <a:pt x="160" y="60"/>
                  </a:lnTo>
                  <a:lnTo>
                    <a:pt x="166" y="60"/>
                  </a:lnTo>
                  <a:lnTo>
                    <a:pt x="169" y="58"/>
                  </a:lnTo>
                  <a:lnTo>
                    <a:pt x="173" y="58"/>
                  </a:lnTo>
                  <a:lnTo>
                    <a:pt x="177" y="58"/>
                  </a:lnTo>
                  <a:lnTo>
                    <a:pt x="180" y="57"/>
                  </a:lnTo>
                  <a:lnTo>
                    <a:pt x="183" y="57"/>
                  </a:lnTo>
                  <a:lnTo>
                    <a:pt x="186" y="57"/>
                  </a:lnTo>
                  <a:lnTo>
                    <a:pt x="191" y="57"/>
                  </a:lnTo>
                  <a:lnTo>
                    <a:pt x="194" y="57"/>
                  </a:lnTo>
                  <a:lnTo>
                    <a:pt x="196" y="57"/>
                  </a:lnTo>
                  <a:lnTo>
                    <a:pt x="198" y="57"/>
                  </a:lnTo>
                  <a:lnTo>
                    <a:pt x="201" y="57"/>
                  </a:lnTo>
                  <a:lnTo>
                    <a:pt x="202" y="57"/>
                  </a:lnTo>
                  <a:lnTo>
                    <a:pt x="204" y="58"/>
                  </a:lnTo>
                  <a:lnTo>
                    <a:pt x="207" y="58"/>
                  </a:lnTo>
                  <a:lnTo>
                    <a:pt x="208" y="58"/>
                  </a:lnTo>
                  <a:lnTo>
                    <a:pt x="210" y="58"/>
                  </a:lnTo>
                  <a:lnTo>
                    <a:pt x="213" y="60"/>
                  </a:lnTo>
                  <a:lnTo>
                    <a:pt x="214" y="60"/>
                  </a:lnTo>
                  <a:lnTo>
                    <a:pt x="217" y="60"/>
                  </a:lnTo>
                  <a:lnTo>
                    <a:pt x="218" y="60"/>
                  </a:lnTo>
                  <a:lnTo>
                    <a:pt x="221" y="60"/>
                  </a:lnTo>
                  <a:lnTo>
                    <a:pt x="223" y="61"/>
                  </a:lnTo>
                  <a:lnTo>
                    <a:pt x="224" y="61"/>
                  </a:lnTo>
                  <a:lnTo>
                    <a:pt x="227" y="63"/>
                  </a:lnTo>
                  <a:lnTo>
                    <a:pt x="231" y="64"/>
                  </a:lnTo>
                  <a:lnTo>
                    <a:pt x="234" y="64"/>
                  </a:lnTo>
                  <a:lnTo>
                    <a:pt x="236" y="65"/>
                  </a:lnTo>
                  <a:lnTo>
                    <a:pt x="237" y="65"/>
                  </a:lnTo>
                  <a:lnTo>
                    <a:pt x="239" y="67"/>
                  </a:lnTo>
                  <a:lnTo>
                    <a:pt x="240" y="68"/>
                  </a:lnTo>
                  <a:lnTo>
                    <a:pt x="243" y="68"/>
                  </a:lnTo>
                  <a:lnTo>
                    <a:pt x="245" y="68"/>
                  </a:lnTo>
                  <a:lnTo>
                    <a:pt x="246" y="70"/>
                  </a:lnTo>
                  <a:lnTo>
                    <a:pt x="248" y="71"/>
                  </a:lnTo>
                  <a:lnTo>
                    <a:pt x="249" y="71"/>
                  </a:lnTo>
                  <a:lnTo>
                    <a:pt x="250" y="73"/>
                  </a:lnTo>
                  <a:lnTo>
                    <a:pt x="252" y="73"/>
                  </a:lnTo>
                  <a:lnTo>
                    <a:pt x="253" y="73"/>
                  </a:lnTo>
                  <a:lnTo>
                    <a:pt x="255" y="74"/>
                  </a:lnTo>
                  <a:lnTo>
                    <a:pt x="256" y="74"/>
                  </a:lnTo>
                  <a:lnTo>
                    <a:pt x="256" y="76"/>
                  </a:lnTo>
                  <a:lnTo>
                    <a:pt x="258" y="77"/>
                  </a:lnTo>
                  <a:lnTo>
                    <a:pt x="259" y="79"/>
                  </a:lnTo>
                  <a:lnTo>
                    <a:pt x="261" y="80"/>
                  </a:lnTo>
                  <a:lnTo>
                    <a:pt x="261" y="83"/>
                  </a:lnTo>
                  <a:lnTo>
                    <a:pt x="261" y="84"/>
                  </a:lnTo>
                  <a:lnTo>
                    <a:pt x="261" y="89"/>
                  </a:lnTo>
                  <a:lnTo>
                    <a:pt x="261" y="90"/>
                  </a:lnTo>
                  <a:lnTo>
                    <a:pt x="256" y="95"/>
                  </a:lnTo>
                  <a:lnTo>
                    <a:pt x="256" y="96"/>
                  </a:lnTo>
                  <a:lnTo>
                    <a:pt x="255" y="98"/>
                  </a:lnTo>
                  <a:lnTo>
                    <a:pt x="253" y="98"/>
                  </a:lnTo>
                  <a:lnTo>
                    <a:pt x="252" y="99"/>
                  </a:lnTo>
                  <a:lnTo>
                    <a:pt x="252" y="100"/>
                  </a:lnTo>
                  <a:lnTo>
                    <a:pt x="248" y="103"/>
                  </a:lnTo>
                  <a:lnTo>
                    <a:pt x="243" y="106"/>
                  </a:lnTo>
                  <a:lnTo>
                    <a:pt x="237" y="108"/>
                  </a:lnTo>
                  <a:lnTo>
                    <a:pt x="233" y="109"/>
                  </a:lnTo>
                  <a:lnTo>
                    <a:pt x="227" y="109"/>
                  </a:lnTo>
                  <a:lnTo>
                    <a:pt x="224" y="109"/>
                  </a:lnTo>
                  <a:lnTo>
                    <a:pt x="221" y="109"/>
                  </a:lnTo>
                  <a:lnTo>
                    <a:pt x="218" y="111"/>
                  </a:lnTo>
                  <a:lnTo>
                    <a:pt x="214" y="112"/>
                  </a:lnTo>
                  <a:lnTo>
                    <a:pt x="211" y="114"/>
                  </a:lnTo>
                  <a:lnTo>
                    <a:pt x="210" y="115"/>
                  </a:lnTo>
                  <a:lnTo>
                    <a:pt x="207" y="117"/>
                  </a:lnTo>
                  <a:lnTo>
                    <a:pt x="204" y="118"/>
                  </a:lnTo>
                  <a:lnTo>
                    <a:pt x="201" y="119"/>
                  </a:lnTo>
                  <a:lnTo>
                    <a:pt x="199" y="121"/>
                  </a:lnTo>
                  <a:lnTo>
                    <a:pt x="198" y="122"/>
                  </a:lnTo>
                  <a:lnTo>
                    <a:pt x="196" y="124"/>
                  </a:lnTo>
                  <a:lnTo>
                    <a:pt x="195" y="124"/>
                  </a:lnTo>
                  <a:lnTo>
                    <a:pt x="194" y="125"/>
                  </a:lnTo>
                  <a:lnTo>
                    <a:pt x="194" y="127"/>
                  </a:lnTo>
                  <a:lnTo>
                    <a:pt x="192" y="127"/>
                  </a:lnTo>
                  <a:lnTo>
                    <a:pt x="191" y="128"/>
                  </a:lnTo>
                  <a:lnTo>
                    <a:pt x="189" y="130"/>
                  </a:lnTo>
                  <a:lnTo>
                    <a:pt x="189" y="131"/>
                  </a:lnTo>
                  <a:lnTo>
                    <a:pt x="188" y="131"/>
                  </a:lnTo>
                  <a:lnTo>
                    <a:pt x="186" y="133"/>
                  </a:lnTo>
                  <a:lnTo>
                    <a:pt x="185" y="134"/>
                  </a:lnTo>
                  <a:lnTo>
                    <a:pt x="185" y="136"/>
                  </a:lnTo>
                  <a:lnTo>
                    <a:pt x="185" y="137"/>
                  </a:lnTo>
                  <a:lnTo>
                    <a:pt x="183" y="138"/>
                  </a:lnTo>
                  <a:lnTo>
                    <a:pt x="182" y="138"/>
                  </a:lnTo>
                  <a:lnTo>
                    <a:pt x="182" y="140"/>
                  </a:lnTo>
                  <a:lnTo>
                    <a:pt x="182" y="141"/>
                  </a:lnTo>
                  <a:lnTo>
                    <a:pt x="180" y="143"/>
                  </a:lnTo>
                  <a:lnTo>
                    <a:pt x="180" y="144"/>
                  </a:lnTo>
                  <a:lnTo>
                    <a:pt x="179" y="146"/>
                  </a:lnTo>
                  <a:lnTo>
                    <a:pt x="179" y="147"/>
                  </a:lnTo>
                  <a:lnTo>
                    <a:pt x="177" y="147"/>
                  </a:lnTo>
                  <a:lnTo>
                    <a:pt x="177" y="149"/>
                  </a:lnTo>
                  <a:lnTo>
                    <a:pt x="177" y="150"/>
                  </a:lnTo>
                  <a:lnTo>
                    <a:pt x="177" y="152"/>
                  </a:lnTo>
                  <a:lnTo>
                    <a:pt x="176" y="152"/>
                  </a:lnTo>
                  <a:lnTo>
                    <a:pt x="176" y="153"/>
                  </a:lnTo>
                  <a:lnTo>
                    <a:pt x="176" y="154"/>
                  </a:lnTo>
                  <a:lnTo>
                    <a:pt x="175" y="156"/>
                  </a:lnTo>
                  <a:lnTo>
                    <a:pt x="175" y="157"/>
                  </a:lnTo>
                  <a:lnTo>
                    <a:pt x="175" y="159"/>
                  </a:lnTo>
                  <a:lnTo>
                    <a:pt x="173" y="159"/>
                  </a:lnTo>
                  <a:lnTo>
                    <a:pt x="173" y="160"/>
                  </a:lnTo>
                  <a:lnTo>
                    <a:pt x="173" y="162"/>
                  </a:lnTo>
                  <a:lnTo>
                    <a:pt x="173" y="163"/>
                  </a:lnTo>
                  <a:lnTo>
                    <a:pt x="172" y="166"/>
                  </a:lnTo>
                  <a:lnTo>
                    <a:pt x="172" y="168"/>
                  </a:lnTo>
                  <a:lnTo>
                    <a:pt x="170" y="172"/>
                  </a:lnTo>
                  <a:lnTo>
                    <a:pt x="169" y="173"/>
                  </a:lnTo>
                  <a:lnTo>
                    <a:pt x="169" y="176"/>
                  </a:lnTo>
                  <a:lnTo>
                    <a:pt x="169" y="181"/>
                  </a:lnTo>
                  <a:lnTo>
                    <a:pt x="169" y="182"/>
                  </a:lnTo>
                  <a:lnTo>
                    <a:pt x="167" y="185"/>
                  </a:lnTo>
                  <a:lnTo>
                    <a:pt x="167" y="187"/>
                  </a:lnTo>
                  <a:lnTo>
                    <a:pt x="167" y="188"/>
                  </a:lnTo>
                  <a:lnTo>
                    <a:pt x="167" y="191"/>
                  </a:lnTo>
                  <a:lnTo>
                    <a:pt x="167" y="192"/>
                  </a:lnTo>
                  <a:lnTo>
                    <a:pt x="167" y="194"/>
                  </a:lnTo>
                  <a:lnTo>
                    <a:pt x="167" y="195"/>
                  </a:lnTo>
                  <a:lnTo>
                    <a:pt x="169" y="197"/>
                  </a:lnTo>
                  <a:lnTo>
                    <a:pt x="169" y="198"/>
                  </a:lnTo>
                  <a:lnTo>
                    <a:pt x="169" y="201"/>
                  </a:lnTo>
                  <a:lnTo>
                    <a:pt x="169" y="203"/>
                  </a:lnTo>
                  <a:lnTo>
                    <a:pt x="169" y="204"/>
                  </a:lnTo>
                  <a:lnTo>
                    <a:pt x="169" y="206"/>
                  </a:lnTo>
                  <a:lnTo>
                    <a:pt x="170" y="207"/>
                  </a:lnTo>
                  <a:lnTo>
                    <a:pt x="170" y="208"/>
                  </a:lnTo>
                  <a:lnTo>
                    <a:pt x="172" y="210"/>
                  </a:lnTo>
                  <a:lnTo>
                    <a:pt x="173" y="216"/>
                  </a:lnTo>
                  <a:lnTo>
                    <a:pt x="173" y="219"/>
                  </a:lnTo>
                  <a:lnTo>
                    <a:pt x="175" y="222"/>
                  </a:lnTo>
                  <a:lnTo>
                    <a:pt x="176" y="222"/>
                  </a:lnTo>
                  <a:lnTo>
                    <a:pt x="177" y="223"/>
                  </a:lnTo>
                  <a:lnTo>
                    <a:pt x="177" y="226"/>
                  </a:lnTo>
                  <a:lnTo>
                    <a:pt x="179" y="226"/>
                  </a:lnTo>
                  <a:lnTo>
                    <a:pt x="180" y="227"/>
                  </a:lnTo>
                  <a:lnTo>
                    <a:pt x="182" y="230"/>
                  </a:lnTo>
                  <a:lnTo>
                    <a:pt x="180" y="226"/>
                  </a:lnTo>
                  <a:lnTo>
                    <a:pt x="180" y="223"/>
                  </a:lnTo>
                  <a:lnTo>
                    <a:pt x="179" y="220"/>
                  </a:lnTo>
                  <a:lnTo>
                    <a:pt x="179" y="216"/>
                  </a:lnTo>
                  <a:lnTo>
                    <a:pt x="177" y="213"/>
                  </a:lnTo>
                  <a:lnTo>
                    <a:pt x="177" y="208"/>
                  </a:lnTo>
                  <a:lnTo>
                    <a:pt x="179" y="206"/>
                  </a:lnTo>
                  <a:lnTo>
                    <a:pt x="179" y="201"/>
                  </a:lnTo>
                  <a:lnTo>
                    <a:pt x="179" y="198"/>
                  </a:lnTo>
                  <a:lnTo>
                    <a:pt x="179" y="195"/>
                  </a:lnTo>
                  <a:lnTo>
                    <a:pt x="180" y="192"/>
                  </a:lnTo>
                  <a:lnTo>
                    <a:pt x="180" y="190"/>
                  </a:lnTo>
                  <a:lnTo>
                    <a:pt x="180" y="187"/>
                  </a:lnTo>
                  <a:lnTo>
                    <a:pt x="180" y="184"/>
                  </a:lnTo>
                  <a:lnTo>
                    <a:pt x="182" y="181"/>
                  </a:lnTo>
                  <a:lnTo>
                    <a:pt x="182" y="178"/>
                  </a:lnTo>
                  <a:lnTo>
                    <a:pt x="182" y="176"/>
                  </a:lnTo>
                  <a:lnTo>
                    <a:pt x="182" y="172"/>
                  </a:lnTo>
                  <a:lnTo>
                    <a:pt x="183" y="168"/>
                  </a:lnTo>
                  <a:lnTo>
                    <a:pt x="183" y="165"/>
                  </a:lnTo>
                  <a:lnTo>
                    <a:pt x="185" y="162"/>
                  </a:lnTo>
                  <a:lnTo>
                    <a:pt x="185" y="157"/>
                  </a:lnTo>
                  <a:lnTo>
                    <a:pt x="186" y="154"/>
                  </a:lnTo>
                  <a:lnTo>
                    <a:pt x="188" y="152"/>
                  </a:lnTo>
                  <a:lnTo>
                    <a:pt x="189" y="147"/>
                  </a:lnTo>
                  <a:lnTo>
                    <a:pt x="189" y="146"/>
                  </a:lnTo>
                  <a:lnTo>
                    <a:pt x="189" y="144"/>
                  </a:lnTo>
                  <a:lnTo>
                    <a:pt x="189" y="143"/>
                  </a:lnTo>
                  <a:lnTo>
                    <a:pt x="191" y="143"/>
                  </a:lnTo>
                  <a:lnTo>
                    <a:pt x="191" y="141"/>
                  </a:lnTo>
                  <a:lnTo>
                    <a:pt x="192" y="138"/>
                  </a:lnTo>
                  <a:lnTo>
                    <a:pt x="194" y="138"/>
                  </a:lnTo>
                  <a:lnTo>
                    <a:pt x="194" y="137"/>
                  </a:lnTo>
                  <a:lnTo>
                    <a:pt x="194" y="134"/>
                  </a:lnTo>
                  <a:lnTo>
                    <a:pt x="195" y="134"/>
                  </a:lnTo>
                  <a:lnTo>
                    <a:pt x="196" y="133"/>
                  </a:lnTo>
                  <a:lnTo>
                    <a:pt x="198" y="131"/>
                  </a:lnTo>
                  <a:lnTo>
                    <a:pt x="198" y="130"/>
                  </a:lnTo>
                  <a:lnTo>
                    <a:pt x="199" y="130"/>
                  </a:lnTo>
                  <a:lnTo>
                    <a:pt x="199" y="128"/>
                  </a:lnTo>
                  <a:lnTo>
                    <a:pt x="201" y="127"/>
                  </a:lnTo>
                  <a:lnTo>
                    <a:pt x="202" y="127"/>
                  </a:lnTo>
                  <a:lnTo>
                    <a:pt x="202" y="125"/>
                  </a:lnTo>
                  <a:lnTo>
                    <a:pt x="204" y="125"/>
                  </a:lnTo>
                  <a:lnTo>
                    <a:pt x="204" y="124"/>
                  </a:lnTo>
                  <a:lnTo>
                    <a:pt x="205" y="124"/>
                  </a:lnTo>
                  <a:lnTo>
                    <a:pt x="207" y="122"/>
                  </a:lnTo>
                  <a:lnTo>
                    <a:pt x="208" y="122"/>
                  </a:lnTo>
                  <a:lnTo>
                    <a:pt x="210" y="121"/>
                  </a:lnTo>
                  <a:lnTo>
                    <a:pt x="210" y="119"/>
                  </a:lnTo>
                  <a:lnTo>
                    <a:pt x="211" y="119"/>
                  </a:lnTo>
                  <a:lnTo>
                    <a:pt x="213" y="118"/>
                  </a:lnTo>
                  <a:lnTo>
                    <a:pt x="214" y="118"/>
                  </a:lnTo>
                  <a:lnTo>
                    <a:pt x="215" y="118"/>
                  </a:lnTo>
                  <a:lnTo>
                    <a:pt x="217" y="118"/>
                  </a:lnTo>
                  <a:lnTo>
                    <a:pt x="221" y="117"/>
                  </a:lnTo>
                  <a:lnTo>
                    <a:pt x="223" y="117"/>
                  </a:lnTo>
                  <a:lnTo>
                    <a:pt x="224" y="117"/>
                  </a:lnTo>
                  <a:lnTo>
                    <a:pt x="226" y="117"/>
                  </a:lnTo>
                  <a:lnTo>
                    <a:pt x="227" y="117"/>
                  </a:lnTo>
                  <a:lnTo>
                    <a:pt x="229" y="117"/>
                  </a:lnTo>
                  <a:lnTo>
                    <a:pt x="230" y="118"/>
                  </a:lnTo>
                  <a:lnTo>
                    <a:pt x="231" y="118"/>
                  </a:lnTo>
                  <a:lnTo>
                    <a:pt x="233" y="118"/>
                  </a:lnTo>
                  <a:lnTo>
                    <a:pt x="234" y="118"/>
                  </a:lnTo>
                  <a:lnTo>
                    <a:pt x="236" y="118"/>
                  </a:lnTo>
                  <a:lnTo>
                    <a:pt x="236" y="119"/>
                  </a:lnTo>
                  <a:lnTo>
                    <a:pt x="237" y="119"/>
                  </a:lnTo>
                  <a:lnTo>
                    <a:pt x="239" y="119"/>
                  </a:lnTo>
                  <a:lnTo>
                    <a:pt x="239" y="121"/>
                  </a:lnTo>
                  <a:lnTo>
                    <a:pt x="242" y="122"/>
                  </a:lnTo>
                  <a:lnTo>
                    <a:pt x="243" y="122"/>
                  </a:lnTo>
                  <a:lnTo>
                    <a:pt x="245" y="125"/>
                  </a:lnTo>
                  <a:lnTo>
                    <a:pt x="246" y="127"/>
                  </a:lnTo>
                  <a:lnTo>
                    <a:pt x="248" y="124"/>
                  </a:lnTo>
                  <a:lnTo>
                    <a:pt x="248" y="121"/>
                  </a:lnTo>
                  <a:lnTo>
                    <a:pt x="249" y="118"/>
                  </a:lnTo>
                  <a:lnTo>
                    <a:pt x="250" y="114"/>
                  </a:lnTo>
                  <a:lnTo>
                    <a:pt x="252" y="111"/>
                  </a:lnTo>
                  <a:lnTo>
                    <a:pt x="252" y="108"/>
                  </a:lnTo>
                  <a:lnTo>
                    <a:pt x="253" y="105"/>
                  </a:lnTo>
                  <a:lnTo>
                    <a:pt x="256" y="102"/>
                  </a:lnTo>
                  <a:lnTo>
                    <a:pt x="256" y="99"/>
                  </a:lnTo>
                  <a:lnTo>
                    <a:pt x="256" y="98"/>
                  </a:lnTo>
                  <a:lnTo>
                    <a:pt x="258" y="98"/>
                  </a:lnTo>
                  <a:lnTo>
                    <a:pt x="259" y="96"/>
                  </a:lnTo>
                  <a:lnTo>
                    <a:pt x="259" y="95"/>
                  </a:lnTo>
                  <a:lnTo>
                    <a:pt x="261" y="93"/>
                  </a:lnTo>
                  <a:lnTo>
                    <a:pt x="262" y="90"/>
                  </a:lnTo>
                  <a:lnTo>
                    <a:pt x="264" y="89"/>
                  </a:lnTo>
                  <a:lnTo>
                    <a:pt x="265" y="87"/>
                  </a:lnTo>
                  <a:lnTo>
                    <a:pt x="266" y="84"/>
                  </a:lnTo>
                  <a:lnTo>
                    <a:pt x="268" y="84"/>
                  </a:lnTo>
                  <a:lnTo>
                    <a:pt x="269" y="82"/>
                  </a:lnTo>
                  <a:lnTo>
                    <a:pt x="271" y="80"/>
                  </a:lnTo>
                  <a:lnTo>
                    <a:pt x="272" y="79"/>
                  </a:lnTo>
                  <a:lnTo>
                    <a:pt x="274" y="77"/>
                  </a:lnTo>
                  <a:lnTo>
                    <a:pt x="275" y="77"/>
                  </a:lnTo>
                  <a:lnTo>
                    <a:pt x="277" y="76"/>
                  </a:lnTo>
                  <a:lnTo>
                    <a:pt x="277" y="74"/>
                  </a:lnTo>
                  <a:lnTo>
                    <a:pt x="278" y="74"/>
                  </a:lnTo>
                  <a:lnTo>
                    <a:pt x="278" y="73"/>
                  </a:lnTo>
                  <a:lnTo>
                    <a:pt x="280" y="73"/>
                  </a:lnTo>
                  <a:lnTo>
                    <a:pt x="285" y="68"/>
                  </a:lnTo>
                  <a:lnTo>
                    <a:pt x="288" y="68"/>
                  </a:lnTo>
                  <a:lnTo>
                    <a:pt x="291" y="67"/>
                  </a:lnTo>
                  <a:lnTo>
                    <a:pt x="294" y="65"/>
                  </a:lnTo>
                  <a:lnTo>
                    <a:pt x="299" y="65"/>
                  </a:lnTo>
                  <a:lnTo>
                    <a:pt x="301" y="65"/>
                  </a:lnTo>
                  <a:lnTo>
                    <a:pt x="303" y="65"/>
                  </a:lnTo>
                  <a:lnTo>
                    <a:pt x="304" y="65"/>
                  </a:lnTo>
                  <a:lnTo>
                    <a:pt x="306" y="65"/>
                  </a:lnTo>
                  <a:lnTo>
                    <a:pt x="307" y="65"/>
                  </a:lnTo>
                  <a:lnTo>
                    <a:pt x="309" y="65"/>
                  </a:lnTo>
                  <a:lnTo>
                    <a:pt x="310" y="65"/>
                  </a:lnTo>
                  <a:lnTo>
                    <a:pt x="312" y="67"/>
                  </a:lnTo>
                  <a:lnTo>
                    <a:pt x="315" y="68"/>
                  </a:lnTo>
                  <a:lnTo>
                    <a:pt x="316" y="68"/>
                  </a:lnTo>
                  <a:lnTo>
                    <a:pt x="318" y="68"/>
                  </a:lnTo>
                  <a:lnTo>
                    <a:pt x="320" y="70"/>
                  </a:lnTo>
                  <a:lnTo>
                    <a:pt x="322" y="70"/>
                  </a:lnTo>
                  <a:lnTo>
                    <a:pt x="325" y="71"/>
                  </a:lnTo>
                  <a:lnTo>
                    <a:pt x="326" y="73"/>
                  </a:lnTo>
                  <a:lnTo>
                    <a:pt x="329" y="73"/>
                  </a:lnTo>
                  <a:lnTo>
                    <a:pt x="332" y="74"/>
                  </a:lnTo>
                  <a:lnTo>
                    <a:pt x="335" y="76"/>
                  </a:lnTo>
                  <a:lnTo>
                    <a:pt x="338" y="77"/>
                  </a:lnTo>
                  <a:lnTo>
                    <a:pt x="339" y="79"/>
                  </a:lnTo>
                  <a:lnTo>
                    <a:pt x="344" y="80"/>
                  </a:lnTo>
                  <a:lnTo>
                    <a:pt x="347" y="80"/>
                  </a:lnTo>
                  <a:lnTo>
                    <a:pt x="348" y="80"/>
                  </a:lnTo>
                  <a:lnTo>
                    <a:pt x="351" y="82"/>
                  </a:lnTo>
                  <a:lnTo>
                    <a:pt x="355" y="82"/>
                  </a:lnTo>
                  <a:lnTo>
                    <a:pt x="358" y="83"/>
                  </a:lnTo>
                  <a:lnTo>
                    <a:pt x="363" y="84"/>
                  </a:lnTo>
                  <a:lnTo>
                    <a:pt x="366" y="84"/>
                  </a:lnTo>
                  <a:lnTo>
                    <a:pt x="369" y="84"/>
                  </a:lnTo>
                  <a:lnTo>
                    <a:pt x="371" y="86"/>
                  </a:lnTo>
                  <a:lnTo>
                    <a:pt x="376" y="87"/>
                  </a:lnTo>
                  <a:lnTo>
                    <a:pt x="379" y="89"/>
                  </a:lnTo>
                  <a:lnTo>
                    <a:pt x="380" y="89"/>
                  </a:lnTo>
                  <a:lnTo>
                    <a:pt x="382" y="89"/>
                  </a:lnTo>
                  <a:lnTo>
                    <a:pt x="383" y="89"/>
                  </a:lnTo>
                  <a:lnTo>
                    <a:pt x="385" y="89"/>
                  </a:lnTo>
                  <a:lnTo>
                    <a:pt x="385" y="90"/>
                  </a:lnTo>
                  <a:lnTo>
                    <a:pt x="386" y="90"/>
                  </a:lnTo>
                  <a:lnTo>
                    <a:pt x="386" y="92"/>
                  </a:lnTo>
                  <a:lnTo>
                    <a:pt x="388" y="92"/>
                  </a:lnTo>
                  <a:lnTo>
                    <a:pt x="389" y="93"/>
                  </a:lnTo>
                  <a:lnTo>
                    <a:pt x="390" y="93"/>
                  </a:lnTo>
                  <a:lnTo>
                    <a:pt x="392" y="93"/>
                  </a:lnTo>
                  <a:lnTo>
                    <a:pt x="393" y="95"/>
                  </a:lnTo>
                  <a:lnTo>
                    <a:pt x="395" y="96"/>
                  </a:lnTo>
                  <a:lnTo>
                    <a:pt x="396" y="96"/>
                  </a:lnTo>
                  <a:lnTo>
                    <a:pt x="396" y="98"/>
                  </a:lnTo>
                  <a:lnTo>
                    <a:pt x="398" y="98"/>
                  </a:lnTo>
                  <a:lnTo>
                    <a:pt x="398" y="99"/>
                  </a:lnTo>
                  <a:lnTo>
                    <a:pt x="399" y="100"/>
                  </a:lnTo>
                  <a:lnTo>
                    <a:pt x="401" y="102"/>
                  </a:lnTo>
                  <a:lnTo>
                    <a:pt x="401" y="103"/>
                  </a:lnTo>
                  <a:lnTo>
                    <a:pt x="402" y="105"/>
                  </a:lnTo>
                  <a:lnTo>
                    <a:pt x="404" y="106"/>
                  </a:lnTo>
                  <a:lnTo>
                    <a:pt x="405" y="108"/>
                  </a:lnTo>
                  <a:lnTo>
                    <a:pt x="405" y="109"/>
                  </a:lnTo>
                  <a:lnTo>
                    <a:pt x="405" y="111"/>
                  </a:lnTo>
                  <a:lnTo>
                    <a:pt x="405" y="112"/>
                  </a:lnTo>
                  <a:lnTo>
                    <a:pt x="406" y="114"/>
                  </a:lnTo>
                  <a:lnTo>
                    <a:pt x="406" y="115"/>
                  </a:lnTo>
                  <a:lnTo>
                    <a:pt x="408" y="117"/>
                  </a:lnTo>
                  <a:lnTo>
                    <a:pt x="408" y="118"/>
                  </a:lnTo>
                  <a:lnTo>
                    <a:pt x="408" y="119"/>
                  </a:lnTo>
                  <a:lnTo>
                    <a:pt x="408" y="121"/>
                  </a:lnTo>
                  <a:lnTo>
                    <a:pt x="408" y="127"/>
                  </a:lnTo>
                  <a:lnTo>
                    <a:pt x="405" y="127"/>
                  </a:lnTo>
                  <a:lnTo>
                    <a:pt x="404" y="128"/>
                  </a:lnTo>
                  <a:lnTo>
                    <a:pt x="402" y="128"/>
                  </a:lnTo>
                  <a:lnTo>
                    <a:pt x="401" y="128"/>
                  </a:lnTo>
                  <a:lnTo>
                    <a:pt x="399" y="128"/>
                  </a:lnTo>
                  <a:lnTo>
                    <a:pt x="398" y="128"/>
                  </a:lnTo>
                  <a:lnTo>
                    <a:pt x="396" y="128"/>
                  </a:lnTo>
                  <a:lnTo>
                    <a:pt x="395" y="128"/>
                  </a:lnTo>
                  <a:lnTo>
                    <a:pt x="395" y="130"/>
                  </a:lnTo>
                  <a:lnTo>
                    <a:pt x="393" y="130"/>
                  </a:lnTo>
                  <a:lnTo>
                    <a:pt x="392" y="130"/>
                  </a:lnTo>
                  <a:lnTo>
                    <a:pt x="390" y="130"/>
                  </a:lnTo>
                  <a:lnTo>
                    <a:pt x="389" y="130"/>
                  </a:lnTo>
                  <a:lnTo>
                    <a:pt x="388" y="130"/>
                  </a:lnTo>
                  <a:lnTo>
                    <a:pt x="385" y="130"/>
                  </a:lnTo>
                  <a:lnTo>
                    <a:pt x="385" y="131"/>
                  </a:lnTo>
                  <a:lnTo>
                    <a:pt x="383" y="131"/>
                  </a:lnTo>
                  <a:lnTo>
                    <a:pt x="382" y="133"/>
                  </a:lnTo>
                  <a:lnTo>
                    <a:pt x="382" y="134"/>
                  </a:lnTo>
                  <a:lnTo>
                    <a:pt x="380" y="136"/>
                  </a:lnTo>
                  <a:lnTo>
                    <a:pt x="380" y="143"/>
                  </a:lnTo>
                  <a:lnTo>
                    <a:pt x="376" y="143"/>
                  </a:lnTo>
                  <a:lnTo>
                    <a:pt x="385" y="150"/>
                  </a:lnTo>
                  <a:lnTo>
                    <a:pt x="376" y="156"/>
                  </a:lnTo>
                  <a:lnTo>
                    <a:pt x="371" y="156"/>
                  </a:lnTo>
                  <a:lnTo>
                    <a:pt x="370" y="154"/>
                  </a:lnTo>
                  <a:lnTo>
                    <a:pt x="369" y="154"/>
                  </a:lnTo>
                  <a:lnTo>
                    <a:pt x="367" y="154"/>
                  </a:lnTo>
                  <a:lnTo>
                    <a:pt x="366" y="154"/>
                  </a:lnTo>
                  <a:lnTo>
                    <a:pt x="364" y="153"/>
                  </a:lnTo>
                  <a:lnTo>
                    <a:pt x="360" y="152"/>
                  </a:lnTo>
                  <a:lnTo>
                    <a:pt x="358" y="152"/>
                  </a:lnTo>
                  <a:lnTo>
                    <a:pt x="357" y="152"/>
                  </a:lnTo>
                  <a:lnTo>
                    <a:pt x="355" y="152"/>
                  </a:lnTo>
                  <a:lnTo>
                    <a:pt x="353" y="152"/>
                  </a:lnTo>
                  <a:lnTo>
                    <a:pt x="351" y="152"/>
                  </a:lnTo>
                  <a:lnTo>
                    <a:pt x="350" y="152"/>
                  </a:lnTo>
                  <a:lnTo>
                    <a:pt x="348" y="153"/>
                  </a:lnTo>
                  <a:lnTo>
                    <a:pt x="347" y="154"/>
                  </a:lnTo>
                  <a:lnTo>
                    <a:pt x="347" y="156"/>
                  </a:lnTo>
                  <a:lnTo>
                    <a:pt x="345" y="156"/>
                  </a:lnTo>
                  <a:lnTo>
                    <a:pt x="344" y="157"/>
                  </a:lnTo>
                  <a:lnTo>
                    <a:pt x="344" y="159"/>
                  </a:lnTo>
                  <a:lnTo>
                    <a:pt x="342" y="159"/>
                  </a:lnTo>
                  <a:lnTo>
                    <a:pt x="341" y="160"/>
                  </a:lnTo>
                  <a:lnTo>
                    <a:pt x="341" y="162"/>
                  </a:lnTo>
                  <a:lnTo>
                    <a:pt x="339" y="163"/>
                  </a:lnTo>
                  <a:lnTo>
                    <a:pt x="339" y="165"/>
                  </a:lnTo>
                  <a:lnTo>
                    <a:pt x="339" y="166"/>
                  </a:lnTo>
                  <a:lnTo>
                    <a:pt x="339" y="168"/>
                  </a:lnTo>
                  <a:lnTo>
                    <a:pt x="341" y="168"/>
                  </a:lnTo>
                  <a:lnTo>
                    <a:pt x="341" y="169"/>
                  </a:lnTo>
                  <a:lnTo>
                    <a:pt x="341" y="171"/>
                  </a:lnTo>
                  <a:lnTo>
                    <a:pt x="347" y="172"/>
                  </a:lnTo>
                  <a:close/>
                  <a:moveTo>
                    <a:pt x="342" y="182"/>
                  </a:moveTo>
                  <a:lnTo>
                    <a:pt x="344" y="184"/>
                  </a:lnTo>
                  <a:lnTo>
                    <a:pt x="347" y="184"/>
                  </a:lnTo>
                  <a:lnTo>
                    <a:pt x="348" y="184"/>
                  </a:lnTo>
                  <a:lnTo>
                    <a:pt x="350" y="184"/>
                  </a:lnTo>
                  <a:lnTo>
                    <a:pt x="351" y="184"/>
                  </a:lnTo>
                  <a:lnTo>
                    <a:pt x="354" y="185"/>
                  </a:lnTo>
                  <a:lnTo>
                    <a:pt x="355" y="187"/>
                  </a:lnTo>
                  <a:lnTo>
                    <a:pt x="357" y="188"/>
                  </a:lnTo>
                  <a:lnTo>
                    <a:pt x="357" y="187"/>
                  </a:lnTo>
                  <a:lnTo>
                    <a:pt x="355" y="187"/>
                  </a:lnTo>
                  <a:lnTo>
                    <a:pt x="355" y="185"/>
                  </a:lnTo>
                  <a:lnTo>
                    <a:pt x="355" y="184"/>
                  </a:lnTo>
                  <a:lnTo>
                    <a:pt x="354" y="184"/>
                  </a:lnTo>
                  <a:lnTo>
                    <a:pt x="353" y="182"/>
                  </a:lnTo>
                  <a:lnTo>
                    <a:pt x="351" y="181"/>
                  </a:lnTo>
                  <a:lnTo>
                    <a:pt x="350" y="178"/>
                  </a:lnTo>
                  <a:lnTo>
                    <a:pt x="342" y="182"/>
                  </a:lnTo>
                  <a:close/>
                  <a:moveTo>
                    <a:pt x="315" y="152"/>
                  </a:moveTo>
                  <a:lnTo>
                    <a:pt x="315" y="156"/>
                  </a:lnTo>
                  <a:lnTo>
                    <a:pt x="312" y="154"/>
                  </a:lnTo>
                  <a:lnTo>
                    <a:pt x="312" y="156"/>
                  </a:lnTo>
                  <a:lnTo>
                    <a:pt x="310" y="156"/>
                  </a:lnTo>
                  <a:lnTo>
                    <a:pt x="309" y="156"/>
                  </a:lnTo>
                  <a:lnTo>
                    <a:pt x="307" y="156"/>
                  </a:lnTo>
                  <a:lnTo>
                    <a:pt x="306" y="154"/>
                  </a:lnTo>
                  <a:lnTo>
                    <a:pt x="304" y="154"/>
                  </a:lnTo>
                  <a:lnTo>
                    <a:pt x="303" y="154"/>
                  </a:lnTo>
                  <a:lnTo>
                    <a:pt x="301" y="154"/>
                  </a:lnTo>
                  <a:lnTo>
                    <a:pt x="300" y="153"/>
                  </a:lnTo>
                  <a:lnTo>
                    <a:pt x="299" y="153"/>
                  </a:lnTo>
                  <a:lnTo>
                    <a:pt x="297" y="153"/>
                  </a:lnTo>
                  <a:lnTo>
                    <a:pt x="294" y="153"/>
                  </a:lnTo>
                  <a:lnTo>
                    <a:pt x="293" y="153"/>
                  </a:lnTo>
                  <a:lnTo>
                    <a:pt x="290" y="153"/>
                  </a:lnTo>
                  <a:lnTo>
                    <a:pt x="287" y="153"/>
                  </a:lnTo>
                  <a:lnTo>
                    <a:pt x="285" y="154"/>
                  </a:lnTo>
                  <a:lnTo>
                    <a:pt x="285" y="156"/>
                  </a:lnTo>
                  <a:lnTo>
                    <a:pt x="284" y="156"/>
                  </a:lnTo>
                  <a:lnTo>
                    <a:pt x="283" y="156"/>
                  </a:lnTo>
                  <a:lnTo>
                    <a:pt x="283" y="157"/>
                  </a:lnTo>
                  <a:lnTo>
                    <a:pt x="281" y="157"/>
                  </a:lnTo>
                  <a:lnTo>
                    <a:pt x="278" y="160"/>
                  </a:lnTo>
                  <a:lnTo>
                    <a:pt x="277" y="162"/>
                  </a:lnTo>
                  <a:lnTo>
                    <a:pt x="277" y="163"/>
                  </a:lnTo>
                  <a:lnTo>
                    <a:pt x="275" y="163"/>
                  </a:lnTo>
                  <a:lnTo>
                    <a:pt x="272" y="166"/>
                  </a:lnTo>
                  <a:lnTo>
                    <a:pt x="272" y="168"/>
                  </a:lnTo>
                  <a:lnTo>
                    <a:pt x="271" y="168"/>
                  </a:lnTo>
                  <a:lnTo>
                    <a:pt x="269" y="169"/>
                  </a:lnTo>
                  <a:lnTo>
                    <a:pt x="269" y="171"/>
                  </a:lnTo>
                  <a:lnTo>
                    <a:pt x="268" y="171"/>
                  </a:lnTo>
                  <a:lnTo>
                    <a:pt x="268" y="172"/>
                  </a:lnTo>
                  <a:lnTo>
                    <a:pt x="261" y="178"/>
                  </a:lnTo>
                  <a:lnTo>
                    <a:pt x="261" y="176"/>
                  </a:lnTo>
                  <a:lnTo>
                    <a:pt x="259" y="176"/>
                  </a:lnTo>
                  <a:lnTo>
                    <a:pt x="258" y="173"/>
                  </a:lnTo>
                  <a:lnTo>
                    <a:pt x="258" y="172"/>
                  </a:lnTo>
                  <a:lnTo>
                    <a:pt x="256" y="172"/>
                  </a:lnTo>
                  <a:lnTo>
                    <a:pt x="256" y="171"/>
                  </a:lnTo>
                  <a:lnTo>
                    <a:pt x="255" y="168"/>
                  </a:lnTo>
                  <a:lnTo>
                    <a:pt x="253" y="168"/>
                  </a:lnTo>
                  <a:lnTo>
                    <a:pt x="253" y="166"/>
                  </a:lnTo>
                  <a:lnTo>
                    <a:pt x="252" y="165"/>
                  </a:lnTo>
                  <a:lnTo>
                    <a:pt x="252" y="163"/>
                  </a:lnTo>
                  <a:lnTo>
                    <a:pt x="252" y="160"/>
                  </a:lnTo>
                  <a:lnTo>
                    <a:pt x="252" y="159"/>
                  </a:lnTo>
                  <a:lnTo>
                    <a:pt x="250" y="159"/>
                  </a:lnTo>
                  <a:lnTo>
                    <a:pt x="250" y="157"/>
                  </a:lnTo>
                  <a:lnTo>
                    <a:pt x="250" y="156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9" y="152"/>
                  </a:lnTo>
                  <a:lnTo>
                    <a:pt x="248" y="150"/>
                  </a:lnTo>
                  <a:lnTo>
                    <a:pt x="248" y="149"/>
                  </a:lnTo>
                  <a:lnTo>
                    <a:pt x="248" y="147"/>
                  </a:lnTo>
                  <a:lnTo>
                    <a:pt x="248" y="152"/>
                  </a:lnTo>
                  <a:lnTo>
                    <a:pt x="248" y="153"/>
                  </a:lnTo>
                  <a:lnTo>
                    <a:pt x="248" y="156"/>
                  </a:lnTo>
                  <a:lnTo>
                    <a:pt x="246" y="157"/>
                  </a:lnTo>
                  <a:lnTo>
                    <a:pt x="246" y="160"/>
                  </a:lnTo>
                  <a:lnTo>
                    <a:pt x="246" y="163"/>
                  </a:lnTo>
                  <a:lnTo>
                    <a:pt x="246" y="165"/>
                  </a:lnTo>
                  <a:lnTo>
                    <a:pt x="246" y="168"/>
                  </a:lnTo>
                  <a:lnTo>
                    <a:pt x="246" y="171"/>
                  </a:lnTo>
                  <a:lnTo>
                    <a:pt x="248" y="171"/>
                  </a:lnTo>
                  <a:lnTo>
                    <a:pt x="248" y="172"/>
                  </a:lnTo>
                  <a:lnTo>
                    <a:pt x="249" y="172"/>
                  </a:lnTo>
                  <a:lnTo>
                    <a:pt x="252" y="176"/>
                  </a:lnTo>
                  <a:lnTo>
                    <a:pt x="253" y="176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4"/>
                  </a:lnTo>
                  <a:lnTo>
                    <a:pt x="256" y="185"/>
                  </a:lnTo>
                  <a:lnTo>
                    <a:pt x="256" y="187"/>
                  </a:lnTo>
                  <a:lnTo>
                    <a:pt x="256" y="188"/>
                  </a:lnTo>
                  <a:lnTo>
                    <a:pt x="258" y="188"/>
                  </a:lnTo>
                  <a:lnTo>
                    <a:pt x="258" y="190"/>
                  </a:lnTo>
                  <a:lnTo>
                    <a:pt x="258" y="191"/>
                  </a:lnTo>
                  <a:lnTo>
                    <a:pt x="258" y="192"/>
                  </a:lnTo>
                  <a:lnTo>
                    <a:pt x="259" y="194"/>
                  </a:lnTo>
                  <a:lnTo>
                    <a:pt x="259" y="195"/>
                  </a:lnTo>
                  <a:lnTo>
                    <a:pt x="259" y="194"/>
                  </a:lnTo>
                  <a:lnTo>
                    <a:pt x="261" y="192"/>
                  </a:lnTo>
                  <a:lnTo>
                    <a:pt x="261" y="191"/>
                  </a:lnTo>
                  <a:lnTo>
                    <a:pt x="261" y="188"/>
                  </a:lnTo>
                  <a:lnTo>
                    <a:pt x="261" y="185"/>
                  </a:lnTo>
                  <a:lnTo>
                    <a:pt x="262" y="184"/>
                  </a:lnTo>
                  <a:lnTo>
                    <a:pt x="264" y="181"/>
                  </a:lnTo>
                  <a:lnTo>
                    <a:pt x="264" y="179"/>
                  </a:lnTo>
                  <a:lnTo>
                    <a:pt x="266" y="176"/>
                  </a:lnTo>
                  <a:lnTo>
                    <a:pt x="268" y="175"/>
                  </a:lnTo>
                  <a:lnTo>
                    <a:pt x="269" y="173"/>
                  </a:lnTo>
                  <a:lnTo>
                    <a:pt x="269" y="172"/>
                  </a:lnTo>
                  <a:lnTo>
                    <a:pt x="271" y="172"/>
                  </a:lnTo>
                  <a:lnTo>
                    <a:pt x="271" y="171"/>
                  </a:lnTo>
                  <a:lnTo>
                    <a:pt x="272" y="169"/>
                  </a:lnTo>
                  <a:lnTo>
                    <a:pt x="272" y="168"/>
                  </a:lnTo>
                  <a:lnTo>
                    <a:pt x="274" y="168"/>
                  </a:lnTo>
                  <a:lnTo>
                    <a:pt x="275" y="166"/>
                  </a:lnTo>
                  <a:lnTo>
                    <a:pt x="278" y="163"/>
                  </a:lnTo>
                  <a:lnTo>
                    <a:pt x="280" y="162"/>
                  </a:lnTo>
                  <a:lnTo>
                    <a:pt x="281" y="160"/>
                  </a:lnTo>
                  <a:lnTo>
                    <a:pt x="283" y="159"/>
                  </a:lnTo>
                  <a:lnTo>
                    <a:pt x="284" y="159"/>
                  </a:lnTo>
                  <a:lnTo>
                    <a:pt x="285" y="159"/>
                  </a:lnTo>
                  <a:lnTo>
                    <a:pt x="287" y="159"/>
                  </a:lnTo>
                  <a:lnTo>
                    <a:pt x="288" y="157"/>
                  </a:lnTo>
                  <a:lnTo>
                    <a:pt x="290" y="157"/>
                  </a:lnTo>
                  <a:lnTo>
                    <a:pt x="291" y="156"/>
                  </a:lnTo>
                  <a:lnTo>
                    <a:pt x="293" y="156"/>
                  </a:lnTo>
                  <a:lnTo>
                    <a:pt x="294" y="156"/>
                  </a:lnTo>
                  <a:lnTo>
                    <a:pt x="296" y="156"/>
                  </a:lnTo>
                  <a:lnTo>
                    <a:pt x="297" y="156"/>
                  </a:lnTo>
                  <a:lnTo>
                    <a:pt x="301" y="156"/>
                  </a:lnTo>
                  <a:lnTo>
                    <a:pt x="309" y="160"/>
                  </a:lnTo>
                  <a:lnTo>
                    <a:pt x="310" y="163"/>
                  </a:lnTo>
                  <a:lnTo>
                    <a:pt x="313" y="166"/>
                  </a:lnTo>
                  <a:lnTo>
                    <a:pt x="315" y="169"/>
                  </a:lnTo>
                  <a:lnTo>
                    <a:pt x="315" y="175"/>
                  </a:lnTo>
                  <a:lnTo>
                    <a:pt x="316" y="181"/>
                  </a:lnTo>
                  <a:lnTo>
                    <a:pt x="318" y="184"/>
                  </a:lnTo>
                  <a:lnTo>
                    <a:pt x="318" y="185"/>
                  </a:lnTo>
                  <a:lnTo>
                    <a:pt x="318" y="188"/>
                  </a:lnTo>
                  <a:lnTo>
                    <a:pt x="318" y="191"/>
                  </a:lnTo>
                  <a:lnTo>
                    <a:pt x="318" y="192"/>
                  </a:lnTo>
                  <a:lnTo>
                    <a:pt x="318" y="197"/>
                  </a:lnTo>
                  <a:lnTo>
                    <a:pt x="318" y="198"/>
                  </a:lnTo>
                  <a:lnTo>
                    <a:pt x="318" y="201"/>
                  </a:lnTo>
                  <a:lnTo>
                    <a:pt x="319" y="204"/>
                  </a:lnTo>
                  <a:lnTo>
                    <a:pt x="319" y="206"/>
                  </a:lnTo>
                  <a:lnTo>
                    <a:pt x="318" y="206"/>
                  </a:lnTo>
                  <a:lnTo>
                    <a:pt x="319" y="207"/>
                  </a:lnTo>
                  <a:lnTo>
                    <a:pt x="319" y="208"/>
                  </a:lnTo>
                  <a:lnTo>
                    <a:pt x="319" y="210"/>
                  </a:lnTo>
                  <a:lnTo>
                    <a:pt x="320" y="213"/>
                  </a:lnTo>
                  <a:lnTo>
                    <a:pt x="322" y="214"/>
                  </a:lnTo>
                  <a:lnTo>
                    <a:pt x="322" y="216"/>
                  </a:lnTo>
                  <a:lnTo>
                    <a:pt x="323" y="217"/>
                  </a:lnTo>
                  <a:lnTo>
                    <a:pt x="326" y="219"/>
                  </a:lnTo>
                  <a:lnTo>
                    <a:pt x="326" y="220"/>
                  </a:lnTo>
                  <a:lnTo>
                    <a:pt x="328" y="222"/>
                  </a:lnTo>
                  <a:lnTo>
                    <a:pt x="329" y="222"/>
                  </a:lnTo>
                  <a:lnTo>
                    <a:pt x="329" y="223"/>
                  </a:lnTo>
                  <a:lnTo>
                    <a:pt x="331" y="223"/>
                  </a:lnTo>
                  <a:lnTo>
                    <a:pt x="331" y="225"/>
                  </a:lnTo>
                  <a:lnTo>
                    <a:pt x="331" y="223"/>
                  </a:lnTo>
                  <a:lnTo>
                    <a:pt x="331" y="222"/>
                  </a:lnTo>
                  <a:lnTo>
                    <a:pt x="329" y="220"/>
                  </a:lnTo>
                  <a:lnTo>
                    <a:pt x="329" y="219"/>
                  </a:lnTo>
                  <a:lnTo>
                    <a:pt x="328" y="217"/>
                  </a:lnTo>
                  <a:lnTo>
                    <a:pt x="328" y="216"/>
                  </a:lnTo>
                  <a:lnTo>
                    <a:pt x="326" y="214"/>
                  </a:lnTo>
                  <a:lnTo>
                    <a:pt x="326" y="213"/>
                  </a:lnTo>
                  <a:lnTo>
                    <a:pt x="326" y="211"/>
                  </a:lnTo>
                  <a:lnTo>
                    <a:pt x="326" y="210"/>
                  </a:lnTo>
                  <a:lnTo>
                    <a:pt x="325" y="207"/>
                  </a:lnTo>
                  <a:lnTo>
                    <a:pt x="325" y="206"/>
                  </a:lnTo>
                  <a:lnTo>
                    <a:pt x="325" y="204"/>
                  </a:lnTo>
                  <a:lnTo>
                    <a:pt x="325" y="203"/>
                  </a:lnTo>
                  <a:lnTo>
                    <a:pt x="325" y="201"/>
                  </a:lnTo>
                  <a:lnTo>
                    <a:pt x="325" y="198"/>
                  </a:lnTo>
                  <a:lnTo>
                    <a:pt x="325" y="197"/>
                  </a:lnTo>
                  <a:lnTo>
                    <a:pt x="326" y="197"/>
                  </a:lnTo>
                  <a:lnTo>
                    <a:pt x="326" y="195"/>
                  </a:lnTo>
                  <a:lnTo>
                    <a:pt x="326" y="194"/>
                  </a:lnTo>
                  <a:lnTo>
                    <a:pt x="326" y="192"/>
                  </a:lnTo>
                  <a:lnTo>
                    <a:pt x="326" y="191"/>
                  </a:lnTo>
                  <a:lnTo>
                    <a:pt x="328" y="191"/>
                  </a:lnTo>
                  <a:lnTo>
                    <a:pt x="328" y="190"/>
                  </a:lnTo>
                  <a:lnTo>
                    <a:pt x="329" y="188"/>
                  </a:lnTo>
                  <a:lnTo>
                    <a:pt x="331" y="188"/>
                  </a:lnTo>
                  <a:lnTo>
                    <a:pt x="326" y="185"/>
                  </a:lnTo>
                  <a:lnTo>
                    <a:pt x="323" y="184"/>
                  </a:lnTo>
                  <a:lnTo>
                    <a:pt x="322" y="181"/>
                  </a:lnTo>
                  <a:lnTo>
                    <a:pt x="319" y="179"/>
                  </a:lnTo>
                  <a:lnTo>
                    <a:pt x="318" y="173"/>
                  </a:lnTo>
                  <a:lnTo>
                    <a:pt x="315" y="168"/>
                  </a:lnTo>
                  <a:lnTo>
                    <a:pt x="315" y="163"/>
                  </a:lnTo>
                  <a:lnTo>
                    <a:pt x="315" y="162"/>
                  </a:lnTo>
                  <a:lnTo>
                    <a:pt x="315" y="160"/>
                  </a:lnTo>
                  <a:lnTo>
                    <a:pt x="315" y="159"/>
                  </a:lnTo>
                  <a:lnTo>
                    <a:pt x="315" y="157"/>
                  </a:lnTo>
                  <a:lnTo>
                    <a:pt x="315" y="156"/>
                  </a:lnTo>
                  <a:lnTo>
                    <a:pt x="315" y="154"/>
                  </a:lnTo>
                  <a:lnTo>
                    <a:pt x="315" y="153"/>
                  </a:lnTo>
                  <a:lnTo>
                    <a:pt x="315" y="152"/>
                  </a:lnTo>
                  <a:close/>
                  <a:moveTo>
                    <a:pt x="361" y="136"/>
                  </a:moveTo>
                  <a:lnTo>
                    <a:pt x="361" y="134"/>
                  </a:lnTo>
                  <a:lnTo>
                    <a:pt x="360" y="134"/>
                  </a:lnTo>
                  <a:lnTo>
                    <a:pt x="358" y="134"/>
                  </a:lnTo>
                  <a:lnTo>
                    <a:pt x="357" y="134"/>
                  </a:lnTo>
                  <a:lnTo>
                    <a:pt x="355" y="133"/>
                  </a:lnTo>
                  <a:lnTo>
                    <a:pt x="354" y="133"/>
                  </a:lnTo>
                  <a:lnTo>
                    <a:pt x="353" y="131"/>
                  </a:lnTo>
                  <a:lnTo>
                    <a:pt x="351" y="131"/>
                  </a:lnTo>
                  <a:lnTo>
                    <a:pt x="350" y="131"/>
                  </a:lnTo>
                  <a:lnTo>
                    <a:pt x="348" y="131"/>
                  </a:lnTo>
                  <a:lnTo>
                    <a:pt x="347" y="130"/>
                  </a:lnTo>
                  <a:lnTo>
                    <a:pt x="345" y="130"/>
                  </a:lnTo>
                  <a:lnTo>
                    <a:pt x="344" y="128"/>
                  </a:lnTo>
                  <a:lnTo>
                    <a:pt x="344" y="127"/>
                  </a:lnTo>
                  <a:lnTo>
                    <a:pt x="342" y="127"/>
                  </a:lnTo>
                  <a:lnTo>
                    <a:pt x="341" y="127"/>
                  </a:lnTo>
                  <a:lnTo>
                    <a:pt x="339" y="125"/>
                  </a:lnTo>
                  <a:lnTo>
                    <a:pt x="338" y="125"/>
                  </a:lnTo>
                  <a:lnTo>
                    <a:pt x="335" y="125"/>
                  </a:lnTo>
                  <a:lnTo>
                    <a:pt x="335" y="124"/>
                  </a:lnTo>
                  <a:lnTo>
                    <a:pt x="332" y="124"/>
                  </a:lnTo>
                  <a:lnTo>
                    <a:pt x="331" y="124"/>
                  </a:lnTo>
                  <a:lnTo>
                    <a:pt x="329" y="124"/>
                  </a:lnTo>
                  <a:lnTo>
                    <a:pt x="326" y="124"/>
                  </a:lnTo>
                  <a:lnTo>
                    <a:pt x="326" y="125"/>
                  </a:lnTo>
                  <a:lnTo>
                    <a:pt x="325" y="127"/>
                  </a:lnTo>
                  <a:lnTo>
                    <a:pt x="323" y="127"/>
                  </a:lnTo>
                  <a:lnTo>
                    <a:pt x="322" y="127"/>
                  </a:lnTo>
                  <a:lnTo>
                    <a:pt x="322" y="128"/>
                  </a:lnTo>
                  <a:lnTo>
                    <a:pt x="320" y="130"/>
                  </a:lnTo>
                  <a:lnTo>
                    <a:pt x="318" y="131"/>
                  </a:lnTo>
                  <a:lnTo>
                    <a:pt x="318" y="134"/>
                  </a:lnTo>
                  <a:lnTo>
                    <a:pt x="316" y="137"/>
                  </a:lnTo>
                  <a:lnTo>
                    <a:pt x="316" y="138"/>
                  </a:lnTo>
                  <a:lnTo>
                    <a:pt x="316" y="140"/>
                  </a:lnTo>
                  <a:lnTo>
                    <a:pt x="315" y="143"/>
                  </a:lnTo>
                  <a:lnTo>
                    <a:pt x="315" y="146"/>
                  </a:lnTo>
                  <a:lnTo>
                    <a:pt x="315" y="144"/>
                  </a:lnTo>
                  <a:lnTo>
                    <a:pt x="315" y="143"/>
                  </a:lnTo>
                  <a:lnTo>
                    <a:pt x="316" y="143"/>
                  </a:lnTo>
                  <a:lnTo>
                    <a:pt x="316" y="141"/>
                  </a:lnTo>
                  <a:lnTo>
                    <a:pt x="316" y="140"/>
                  </a:lnTo>
                  <a:lnTo>
                    <a:pt x="318" y="138"/>
                  </a:lnTo>
                  <a:lnTo>
                    <a:pt x="318" y="137"/>
                  </a:lnTo>
                  <a:lnTo>
                    <a:pt x="319" y="134"/>
                  </a:lnTo>
                  <a:lnTo>
                    <a:pt x="323" y="130"/>
                  </a:lnTo>
                  <a:lnTo>
                    <a:pt x="326" y="130"/>
                  </a:lnTo>
                  <a:lnTo>
                    <a:pt x="332" y="127"/>
                  </a:lnTo>
                  <a:lnTo>
                    <a:pt x="336" y="127"/>
                  </a:lnTo>
                  <a:lnTo>
                    <a:pt x="338" y="127"/>
                  </a:lnTo>
                  <a:lnTo>
                    <a:pt x="339" y="128"/>
                  </a:lnTo>
                  <a:lnTo>
                    <a:pt x="341" y="128"/>
                  </a:ln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5" y="130"/>
                  </a:lnTo>
                  <a:lnTo>
                    <a:pt x="347" y="131"/>
                  </a:lnTo>
                  <a:lnTo>
                    <a:pt x="348" y="131"/>
                  </a:lnTo>
                  <a:lnTo>
                    <a:pt x="350" y="131"/>
                  </a:lnTo>
                  <a:lnTo>
                    <a:pt x="351" y="131"/>
                  </a:lnTo>
                  <a:lnTo>
                    <a:pt x="351" y="133"/>
                  </a:lnTo>
                  <a:lnTo>
                    <a:pt x="353" y="134"/>
                  </a:lnTo>
                  <a:lnTo>
                    <a:pt x="354" y="134"/>
                  </a:lnTo>
                  <a:lnTo>
                    <a:pt x="355" y="136"/>
                  </a:lnTo>
                  <a:lnTo>
                    <a:pt x="357" y="137"/>
                  </a:lnTo>
                  <a:lnTo>
                    <a:pt x="357" y="136"/>
                  </a:lnTo>
                  <a:lnTo>
                    <a:pt x="358" y="136"/>
                  </a:lnTo>
                  <a:lnTo>
                    <a:pt x="360" y="136"/>
                  </a:lnTo>
                  <a:lnTo>
                    <a:pt x="361" y="136"/>
                  </a:lnTo>
                  <a:close/>
                  <a:moveTo>
                    <a:pt x="363" y="191"/>
                  </a:moveTo>
                  <a:lnTo>
                    <a:pt x="371" y="197"/>
                  </a:lnTo>
                  <a:lnTo>
                    <a:pt x="371" y="192"/>
                  </a:lnTo>
                  <a:lnTo>
                    <a:pt x="374" y="185"/>
                  </a:lnTo>
                  <a:lnTo>
                    <a:pt x="380" y="184"/>
                  </a:lnTo>
                  <a:lnTo>
                    <a:pt x="385" y="185"/>
                  </a:lnTo>
                  <a:lnTo>
                    <a:pt x="386" y="185"/>
                  </a:lnTo>
                  <a:lnTo>
                    <a:pt x="386" y="187"/>
                  </a:lnTo>
                  <a:lnTo>
                    <a:pt x="388" y="187"/>
                  </a:lnTo>
                  <a:lnTo>
                    <a:pt x="389" y="187"/>
                  </a:lnTo>
                  <a:lnTo>
                    <a:pt x="389" y="188"/>
                  </a:lnTo>
                  <a:lnTo>
                    <a:pt x="393" y="190"/>
                  </a:lnTo>
                  <a:lnTo>
                    <a:pt x="393" y="191"/>
                  </a:lnTo>
                  <a:lnTo>
                    <a:pt x="395" y="191"/>
                  </a:lnTo>
                  <a:lnTo>
                    <a:pt x="395" y="192"/>
                  </a:lnTo>
                  <a:lnTo>
                    <a:pt x="396" y="192"/>
                  </a:lnTo>
                  <a:lnTo>
                    <a:pt x="396" y="194"/>
                  </a:lnTo>
                  <a:lnTo>
                    <a:pt x="398" y="192"/>
                  </a:lnTo>
                  <a:lnTo>
                    <a:pt x="399" y="192"/>
                  </a:lnTo>
                  <a:lnTo>
                    <a:pt x="402" y="192"/>
                  </a:lnTo>
                  <a:lnTo>
                    <a:pt x="401" y="190"/>
                  </a:lnTo>
                  <a:lnTo>
                    <a:pt x="399" y="190"/>
                  </a:lnTo>
                  <a:lnTo>
                    <a:pt x="398" y="190"/>
                  </a:lnTo>
                  <a:lnTo>
                    <a:pt x="393" y="188"/>
                  </a:lnTo>
                  <a:lnTo>
                    <a:pt x="389" y="187"/>
                  </a:lnTo>
                  <a:lnTo>
                    <a:pt x="389" y="185"/>
                  </a:lnTo>
                  <a:lnTo>
                    <a:pt x="388" y="185"/>
                  </a:lnTo>
                  <a:lnTo>
                    <a:pt x="386" y="184"/>
                  </a:lnTo>
                  <a:lnTo>
                    <a:pt x="385" y="184"/>
                  </a:lnTo>
                  <a:lnTo>
                    <a:pt x="383" y="184"/>
                  </a:lnTo>
                  <a:lnTo>
                    <a:pt x="382" y="184"/>
                  </a:lnTo>
                  <a:lnTo>
                    <a:pt x="380" y="184"/>
                  </a:lnTo>
                  <a:lnTo>
                    <a:pt x="379" y="182"/>
                  </a:lnTo>
                  <a:lnTo>
                    <a:pt x="377" y="182"/>
                  </a:lnTo>
                  <a:lnTo>
                    <a:pt x="376" y="182"/>
                  </a:lnTo>
                  <a:lnTo>
                    <a:pt x="374" y="182"/>
                  </a:lnTo>
                  <a:lnTo>
                    <a:pt x="373" y="182"/>
                  </a:lnTo>
                  <a:lnTo>
                    <a:pt x="371" y="182"/>
                  </a:lnTo>
                  <a:lnTo>
                    <a:pt x="371" y="184"/>
                  </a:lnTo>
                  <a:lnTo>
                    <a:pt x="370" y="184"/>
                  </a:lnTo>
                  <a:lnTo>
                    <a:pt x="369" y="184"/>
                  </a:lnTo>
                  <a:lnTo>
                    <a:pt x="369" y="185"/>
                  </a:lnTo>
                  <a:lnTo>
                    <a:pt x="367" y="187"/>
                  </a:lnTo>
                  <a:lnTo>
                    <a:pt x="363" y="191"/>
                  </a:lnTo>
                  <a:close/>
                  <a:moveTo>
                    <a:pt x="479" y="258"/>
                  </a:moveTo>
                  <a:lnTo>
                    <a:pt x="479" y="255"/>
                  </a:lnTo>
                  <a:lnTo>
                    <a:pt x="479" y="254"/>
                  </a:lnTo>
                  <a:lnTo>
                    <a:pt x="481" y="251"/>
                  </a:lnTo>
                  <a:lnTo>
                    <a:pt x="479" y="249"/>
                  </a:lnTo>
                  <a:lnTo>
                    <a:pt x="479" y="248"/>
                  </a:lnTo>
                  <a:lnTo>
                    <a:pt x="479" y="246"/>
                  </a:lnTo>
                  <a:lnTo>
                    <a:pt x="479" y="245"/>
                  </a:lnTo>
                  <a:lnTo>
                    <a:pt x="479" y="249"/>
                  </a:lnTo>
                  <a:lnTo>
                    <a:pt x="479" y="251"/>
                  </a:lnTo>
                  <a:lnTo>
                    <a:pt x="478" y="255"/>
                  </a:lnTo>
                  <a:lnTo>
                    <a:pt x="477" y="255"/>
                  </a:lnTo>
                  <a:lnTo>
                    <a:pt x="479" y="258"/>
                  </a:lnTo>
                  <a:close/>
                  <a:moveTo>
                    <a:pt x="477" y="257"/>
                  </a:moveTo>
                  <a:lnTo>
                    <a:pt x="475" y="257"/>
                  </a:lnTo>
                  <a:lnTo>
                    <a:pt x="474" y="258"/>
                  </a:lnTo>
                  <a:lnTo>
                    <a:pt x="472" y="258"/>
                  </a:lnTo>
                  <a:lnTo>
                    <a:pt x="471" y="260"/>
                  </a:lnTo>
                  <a:lnTo>
                    <a:pt x="468" y="260"/>
                  </a:lnTo>
                  <a:lnTo>
                    <a:pt x="463" y="260"/>
                  </a:lnTo>
                  <a:lnTo>
                    <a:pt x="459" y="258"/>
                  </a:lnTo>
                  <a:lnTo>
                    <a:pt x="458" y="257"/>
                  </a:lnTo>
                  <a:lnTo>
                    <a:pt x="456" y="255"/>
                  </a:lnTo>
                  <a:lnTo>
                    <a:pt x="452" y="252"/>
                  </a:lnTo>
                  <a:lnTo>
                    <a:pt x="452" y="251"/>
                  </a:lnTo>
                  <a:lnTo>
                    <a:pt x="452" y="249"/>
                  </a:lnTo>
                  <a:lnTo>
                    <a:pt x="452" y="248"/>
                  </a:lnTo>
                  <a:lnTo>
                    <a:pt x="452" y="246"/>
                  </a:lnTo>
                  <a:lnTo>
                    <a:pt x="452" y="245"/>
                  </a:lnTo>
                  <a:lnTo>
                    <a:pt x="452" y="243"/>
                  </a:lnTo>
                  <a:lnTo>
                    <a:pt x="450" y="243"/>
                  </a:lnTo>
                  <a:lnTo>
                    <a:pt x="450" y="242"/>
                  </a:lnTo>
                  <a:lnTo>
                    <a:pt x="450" y="241"/>
                  </a:lnTo>
                  <a:lnTo>
                    <a:pt x="450" y="239"/>
                  </a:lnTo>
                  <a:lnTo>
                    <a:pt x="450" y="238"/>
                  </a:lnTo>
                  <a:lnTo>
                    <a:pt x="449" y="238"/>
                  </a:lnTo>
                  <a:lnTo>
                    <a:pt x="449" y="236"/>
                  </a:lnTo>
                  <a:lnTo>
                    <a:pt x="449" y="235"/>
                  </a:lnTo>
                  <a:lnTo>
                    <a:pt x="444" y="229"/>
                  </a:lnTo>
                  <a:lnTo>
                    <a:pt x="443" y="229"/>
                  </a:lnTo>
                  <a:lnTo>
                    <a:pt x="443" y="227"/>
                  </a:lnTo>
                  <a:lnTo>
                    <a:pt x="443" y="226"/>
                  </a:lnTo>
                  <a:lnTo>
                    <a:pt x="441" y="226"/>
                  </a:lnTo>
                  <a:lnTo>
                    <a:pt x="440" y="226"/>
                  </a:lnTo>
                  <a:lnTo>
                    <a:pt x="439" y="226"/>
                  </a:lnTo>
                  <a:lnTo>
                    <a:pt x="439" y="225"/>
                  </a:lnTo>
                  <a:lnTo>
                    <a:pt x="434" y="225"/>
                  </a:lnTo>
                  <a:lnTo>
                    <a:pt x="434" y="222"/>
                  </a:lnTo>
                  <a:lnTo>
                    <a:pt x="431" y="222"/>
                  </a:lnTo>
                  <a:lnTo>
                    <a:pt x="439" y="229"/>
                  </a:lnTo>
                  <a:lnTo>
                    <a:pt x="443" y="233"/>
                  </a:lnTo>
                  <a:lnTo>
                    <a:pt x="443" y="235"/>
                  </a:lnTo>
                  <a:lnTo>
                    <a:pt x="444" y="235"/>
                  </a:lnTo>
                  <a:lnTo>
                    <a:pt x="444" y="236"/>
                  </a:lnTo>
                  <a:lnTo>
                    <a:pt x="444" y="238"/>
                  </a:lnTo>
                  <a:lnTo>
                    <a:pt x="446" y="238"/>
                  </a:lnTo>
                  <a:lnTo>
                    <a:pt x="446" y="239"/>
                  </a:lnTo>
                  <a:lnTo>
                    <a:pt x="447" y="242"/>
                  </a:lnTo>
                  <a:lnTo>
                    <a:pt x="447" y="243"/>
                  </a:lnTo>
                  <a:lnTo>
                    <a:pt x="447" y="245"/>
                  </a:lnTo>
                  <a:lnTo>
                    <a:pt x="447" y="246"/>
                  </a:lnTo>
                  <a:lnTo>
                    <a:pt x="449" y="248"/>
                  </a:lnTo>
                  <a:lnTo>
                    <a:pt x="449" y="249"/>
                  </a:lnTo>
                  <a:lnTo>
                    <a:pt x="450" y="251"/>
                  </a:lnTo>
                  <a:lnTo>
                    <a:pt x="450" y="252"/>
                  </a:lnTo>
                  <a:lnTo>
                    <a:pt x="450" y="254"/>
                  </a:lnTo>
                  <a:lnTo>
                    <a:pt x="450" y="255"/>
                  </a:lnTo>
                  <a:lnTo>
                    <a:pt x="452" y="255"/>
                  </a:lnTo>
                  <a:lnTo>
                    <a:pt x="452" y="257"/>
                  </a:lnTo>
                  <a:lnTo>
                    <a:pt x="453" y="258"/>
                  </a:lnTo>
                  <a:lnTo>
                    <a:pt x="446" y="264"/>
                  </a:lnTo>
                  <a:lnTo>
                    <a:pt x="452" y="264"/>
                  </a:lnTo>
                  <a:lnTo>
                    <a:pt x="452" y="265"/>
                  </a:lnTo>
                  <a:lnTo>
                    <a:pt x="453" y="267"/>
                  </a:lnTo>
                  <a:lnTo>
                    <a:pt x="455" y="268"/>
                  </a:lnTo>
                  <a:lnTo>
                    <a:pt x="455" y="270"/>
                  </a:lnTo>
                  <a:lnTo>
                    <a:pt x="455" y="271"/>
                  </a:lnTo>
                  <a:lnTo>
                    <a:pt x="456" y="271"/>
                  </a:lnTo>
                  <a:lnTo>
                    <a:pt x="452" y="264"/>
                  </a:lnTo>
                  <a:lnTo>
                    <a:pt x="463" y="262"/>
                  </a:lnTo>
                  <a:lnTo>
                    <a:pt x="466" y="261"/>
                  </a:lnTo>
                  <a:lnTo>
                    <a:pt x="468" y="261"/>
                  </a:lnTo>
                  <a:lnTo>
                    <a:pt x="471" y="262"/>
                  </a:lnTo>
                  <a:lnTo>
                    <a:pt x="472" y="262"/>
                  </a:lnTo>
                  <a:lnTo>
                    <a:pt x="477" y="264"/>
                  </a:lnTo>
                  <a:lnTo>
                    <a:pt x="478" y="264"/>
                  </a:lnTo>
                  <a:lnTo>
                    <a:pt x="478" y="265"/>
                  </a:lnTo>
                  <a:lnTo>
                    <a:pt x="479" y="265"/>
                  </a:lnTo>
                  <a:lnTo>
                    <a:pt x="479" y="267"/>
                  </a:lnTo>
                  <a:lnTo>
                    <a:pt x="481" y="267"/>
                  </a:lnTo>
                  <a:lnTo>
                    <a:pt x="482" y="267"/>
                  </a:lnTo>
                  <a:lnTo>
                    <a:pt x="484" y="268"/>
                  </a:lnTo>
                  <a:lnTo>
                    <a:pt x="484" y="270"/>
                  </a:lnTo>
                  <a:lnTo>
                    <a:pt x="485" y="271"/>
                  </a:lnTo>
                  <a:lnTo>
                    <a:pt x="487" y="271"/>
                  </a:lnTo>
                  <a:lnTo>
                    <a:pt x="488" y="274"/>
                  </a:lnTo>
                  <a:lnTo>
                    <a:pt x="490" y="276"/>
                  </a:lnTo>
                  <a:lnTo>
                    <a:pt x="491" y="276"/>
                  </a:lnTo>
                  <a:lnTo>
                    <a:pt x="493" y="277"/>
                  </a:lnTo>
                  <a:lnTo>
                    <a:pt x="493" y="279"/>
                  </a:lnTo>
                  <a:lnTo>
                    <a:pt x="493" y="280"/>
                  </a:lnTo>
                  <a:lnTo>
                    <a:pt x="494" y="281"/>
                  </a:lnTo>
                  <a:lnTo>
                    <a:pt x="494" y="283"/>
                  </a:lnTo>
                  <a:lnTo>
                    <a:pt x="495" y="284"/>
                  </a:lnTo>
                  <a:lnTo>
                    <a:pt x="495" y="286"/>
                  </a:lnTo>
                  <a:lnTo>
                    <a:pt x="497" y="287"/>
                  </a:lnTo>
                  <a:lnTo>
                    <a:pt x="497" y="289"/>
                  </a:lnTo>
                  <a:lnTo>
                    <a:pt x="497" y="290"/>
                  </a:lnTo>
                  <a:lnTo>
                    <a:pt x="497" y="292"/>
                  </a:lnTo>
                  <a:lnTo>
                    <a:pt x="497" y="293"/>
                  </a:lnTo>
                  <a:lnTo>
                    <a:pt x="498" y="295"/>
                  </a:lnTo>
                  <a:lnTo>
                    <a:pt x="498" y="296"/>
                  </a:lnTo>
                  <a:lnTo>
                    <a:pt x="498" y="297"/>
                  </a:lnTo>
                  <a:lnTo>
                    <a:pt x="500" y="297"/>
                  </a:lnTo>
                  <a:lnTo>
                    <a:pt x="500" y="299"/>
                  </a:lnTo>
                  <a:lnTo>
                    <a:pt x="498" y="300"/>
                  </a:lnTo>
                  <a:lnTo>
                    <a:pt x="497" y="300"/>
                  </a:lnTo>
                  <a:lnTo>
                    <a:pt x="495" y="302"/>
                  </a:lnTo>
                  <a:lnTo>
                    <a:pt x="494" y="302"/>
                  </a:lnTo>
                  <a:lnTo>
                    <a:pt x="494" y="303"/>
                  </a:lnTo>
                  <a:lnTo>
                    <a:pt x="493" y="303"/>
                  </a:lnTo>
                  <a:lnTo>
                    <a:pt x="493" y="305"/>
                  </a:lnTo>
                  <a:lnTo>
                    <a:pt x="491" y="306"/>
                  </a:lnTo>
                  <a:lnTo>
                    <a:pt x="490" y="308"/>
                  </a:lnTo>
                  <a:lnTo>
                    <a:pt x="490" y="309"/>
                  </a:lnTo>
                  <a:lnTo>
                    <a:pt x="488" y="311"/>
                  </a:lnTo>
                  <a:lnTo>
                    <a:pt x="488" y="312"/>
                  </a:lnTo>
                  <a:lnTo>
                    <a:pt x="488" y="314"/>
                  </a:lnTo>
                  <a:lnTo>
                    <a:pt x="487" y="314"/>
                  </a:lnTo>
                  <a:lnTo>
                    <a:pt x="487" y="315"/>
                  </a:lnTo>
                  <a:lnTo>
                    <a:pt x="485" y="316"/>
                  </a:lnTo>
                  <a:lnTo>
                    <a:pt x="484" y="316"/>
                  </a:lnTo>
                  <a:lnTo>
                    <a:pt x="484" y="318"/>
                  </a:lnTo>
                  <a:lnTo>
                    <a:pt x="479" y="324"/>
                  </a:lnTo>
                  <a:lnTo>
                    <a:pt x="474" y="321"/>
                  </a:lnTo>
                  <a:lnTo>
                    <a:pt x="472" y="321"/>
                  </a:lnTo>
                  <a:lnTo>
                    <a:pt x="471" y="321"/>
                  </a:lnTo>
                  <a:lnTo>
                    <a:pt x="469" y="321"/>
                  </a:lnTo>
                  <a:lnTo>
                    <a:pt x="469" y="322"/>
                  </a:lnTo>
                  <a:lnTo>
                    <a:pt x="468" y="322"/>
                  </a:lnTo>
                  <a:lnTo>
                    <a:pt x="466" y="324"/>
                  </a:lnTo>
                  <a:lnTo>
                    <a:pt x="465" y="324"/>
                  </a:lnTo>
                  <a:lnTo>
                    <a:pt x="463" y="325"/>
                  </a:lnTo>
                  <a:lnTo>
                    <a:pt x="462" y="325"/>
                  </a:lnTo>
                  <a:lnTo>
                    <a:pt x="460" y="325"/>
                  </a:lnTo>
                  <a:lnTo>
                    <a:pt x="459" y="325"/>
                  </a:lnTo>
                  <a:lnTo>
                    <a:pt x="459" y="327"/>
                  </a:lnTo>
                  <a:lnTo>
                    <a:pt x="456" y="327"/>
                  </a:lnTo>
                  <a:lnTo>
                    <a:pt x="455" y="327"/>
                  </a:lnTo>
                  <a:lnTo>
                    <a:pt x="450" y="327"/>
                  </a:lnTo>
                  <a:lnTo>
                    <a:pt x="449" y="325"/>
                  </a:lnTo>
                  <a:lnTo>
                    <a:pt x="446" y="324"/>
                  </a:lnTo>
                  <a:lnTo>
                    <a:pt x="443" y="321"/>
                  </a:lnTo>
                  <a:lnTo>
                    <a:pt x="443" y="319"/>
                  </a:lnTo>
                  <a:lnTo>
                    <a:pt x="439" y="314"/>
                  </a:lnTo>
                  <a:lnTo>
                    <a:pt x="444" y="309"/>
                  </a:lnTo>
                  <a:lnTo>
                    <a:pt x="447" y="308"/>
                  </a:lnTo>
                  <a:lnTo>
                    <a:pt x="450" y="306"/>
                  </a:lnTo>
                  <a:lnTo>
                    <a:pt x="452" y="306"/>
                  </a:lnTo>
                  <a:lnTo>
                    <a:pt x="453" y="306"/>
                  </a:lnTo>
                  <a:lnTo>
                    <a:pt x="455" y="306"/>
                  </a:lnTo>
                  <a:lnTo>
                    <a:pt x="456" y="305"/>
                  </a:lnTo>
                  <a:lnTo>
                    <a:pt x="458" y="305"/>
                  </a:lnTo>
                  <a:lnTo>
                    <a:pt x="459" y="305"/>
                  </a:lnTo>
                  <a:lnTo>
                    <a:pt x="460" y="305"/>
                  </a:lnTo>
                  <a:lnTo>
                    <a:pt x="462" y="305"/>
                  </a:lnTo>
                  <a:lnTo>
                    <a:pt x="463" y="305"/>
                  </a:lnTo>
                  <a:lnTo>
                    <a:pt x="463" y="303"/>
                  </a:lnTo>
                  <a:lnTo>
                    <a:pt x="463" y="300"/>
                  </a:lnTo>
                  <a:lnTo>
                    <a:pt x="463" y="299"/>
                  </a:lnTo>
                  <a:lnTo>
                    <a:pt x="463" y="297"/>
                  </a:lnTo>
                  <a:lnTo>
                    <a:pt x="462" y="296"/>
                  </a:lnTo>
                  <a:lnTo>
                    <a:pt x="462" y="293"/>
                  </a:lnTo>
                  <a:lnTo>
                    <a:pt x="460" y="292"/>
                  </a:lnTo>
                  <a:lnTo>
                    <a:pt x="460" y="289"/>
                  </a:lnTo>
                  <a:lnTo>
                    <a:pt x="459" y="289"/>
                  </a:lnTo>
                  <a:lnTo>
                    <a:pt x="459" y="284"/>
                  </a:lnTo>
                  <a:lnTo>
                    <a:pt x="459" y="286"/>
                  </a:lnTo>
                  <a:lnTo>
                    <a:pt x="459" y="287"/>
                  </a:lnTo>
                  <a:lnTo>
                    <a:pt x="459" y="289"/>
                  </a:lnTo>
                  <a:lnTo>
                    <a:pt x="459" y="290"/>
                  </a:lnTo>
                  <a:lnTo>
                    <a:pt x="459" y="292"/>
                  </a:lnTo>
                  <a:lnTo>
                    <a:pt x="459" y="293"/>
                  </a:lnTo>
                  <a:lnTo>
                    <a:pt x="459" y="295"/>
                  </a:lnTo>
                  <a:lnTo>
                    <a:pt x="459" y="297"/>
                  </a:lnTo>
                  <a:lnTo>
                    <a:pt x="458" y="300"/>
                  </a:lnTo>
                  <a:lnTo>
                    <a:pt x="455" y="300"/>
                  </a:lnTo>
                  <a:lnTo>
                    <a:pt x="453" y="302"/>
                  </a:lnTo>
                  <a:lnTo>
                    <a:pt x="453" y="303"/>
                  </a:lnTo>
                  <a:lnTo>
                    <a:pt x="452" y="303"/>
                  </a:lnTo>
                  <a:lnTo>
                    <a:pt x="450" y="303"/>
                  </a:lnTo>
                  <a:lnTo>
                    <a:pt x="449" y="303"/>
                  </a:lnTo>
                  <a:lnTo>
                    <a:pt x="447" y="305"/>
                  </a:lnTo>
                  <a:lnTo>
                    <a:pt x="446" y="305"/>
                  </a:lnTo>
                  <a:lnTo>
                    <a:pt x="444" y="305"/>
                  </a:lnTo>
                  <a:lnTo>
                    <a:pt x="443" y="306"/>
                  </a:lnTo>
                  <a:lnTo>
                    <a:pt x="441" y="308"/>
                  </a:lnTo>
                  <a:lnTo>
                    <a:pt x="440" y="308"/>
                  </a:lnTo>
                  <a:lnTo>
                    <a:pt x="439" y="308"/>
                  </a:lnTo>
                  <a:lnTo>
                    <a:pt x="439" y="309"/>
                  </a:lnTo>
                  <a:lnTo>
                    <a:pt x="437" y="309"/>
                  </a:lnTo>
                  <a:lnTo>
                    <a:pt x="436" y="309"/>
                  </a:lnTo>
                  <a:lnTo>
                    <a:pt x="434" y="309"/>
                  </a:lnTo>
                  <a:lnTo>
                    <a:pt x="433" y="309"/>
                  </a:lnTo>
                  <a:lnTo>
                    <a:pt x="430" y="309"/>
                  </a:lnTo>
                  <a:lnTo>
                    <a:pt x="428" y="309"/>
                  </a:lnTo>
                  <a:lnTo>
                    <a:pt x="425" y="308"/>
                  </a:lnTo>
                  <a:lnTo>
                    <a:pt x="428" y="309"/>
                  </a:lnTo>
                  <a:lnTo>
                    <a:pt x="430" y="311"/>
                  </a:lnTo>
                  <a:lnTo>
                    <a:pt x="430" y="314"/>
                  </a:lnTo>
                  <a:lnTo>
                    <a:pt x="431" y="314"/>
                  </a:lnTo>
                  <a:lnTo>
                    <a:pt x="433" y="315"/>
                  </a:lnTo>
                  <a:lnTo>
                    <a:pt x="434" y="316"/>
                  </a:lnTo>
                  <a:lnTo>
                    <a:pt x="436" y="318"/>
                  </a:lnTo>
                  <a:lnTo>
                    <a:pt x="437" y="319"/>
                  </a:lnTo>
                  <a:lnTo>
                    <a:pt x="441" y="322"/>
                  </a:lnTo>
                  <a:lnTo>
                    <a:pt x="443" y="325"/>
                  </a:lnTo>
                  <a:lnTo>
                    <a:pt x="452" y="330"/>
                  </a:lnTo>
                  <a:lnTo>
                    <a:pt x="453" y="330"/>
                  </a:lnTo>
                  <a:lnTo>
                    <a:pt x="455" y="330"/>
                  </a:lnTo>
                  <a:lnTo>
                    <a:pt x="456" y="328"/>
                  </a:lnTo>
                  <a:lnTo>
                    <a:pt x="458" y="328"/>
                  </a:lnTo>
                  <a:lnTo>
                    <a:pt x="459" y="328"/>
                  </a:lnTo>
                  <a:lnTo>
                    <a:pt x="462" y="327"/>
                  </a:lnTo>
                  <a:lnTo>
                    <a:pt x="465" y="327"/>
                  </a:lnTo>
                  <a:lnTo>
                    <a:pt x="468" y="327"/>
                  </a:lnTo>
                  <a:lnTo>
                    <a:pt x="471" y="327"/>
                  </a:lnTo>
                  <a:lnTo>
                    <a:pt x="474" y="327"/>
                  </a:lnTo>
                  <a:lnTo>
                    <a:pt x="477" y="325"/>
                  </a:lnTo>
                  <a:lnTo>
                    <a:pt x="479" y="325"/>
                  </a:lnTo>
                  <a:lnTo>
                    <a:pt x="482" y="325"/>
                  </a:lnTo>
                  <a:lnTo>
                    <a:pt x="487" y="327"/>
                  </a:lnTo>
                  <a:lnTo>
                    <a:pt x="488" y="327"/>
                  </a:lnTo>
                  <a:lnTo>
                    <a:pt x="490" y="328"/>
                  </a:lnTo>
                  <a:lnTo>
                    <a:pt x="491" y="328"/>
                  </a:lnTo>
                  <a:lnTo>
                    <a:pt x="493" y="328"/>
                  </a:lnTo>
                  <a:lnTo>
                    <a:pt x="493" y="330"/>
                  </a:lnTo>
                  <a:lnTo>
                    <a:pt x="494" y="330"/>
                  </a:lnTo>
                  <a:lnTo>
                    <a:pt x="497" y="330"/>
                  </a:lnTo>
                  <a:lnTo>
                    <a:pt x="495" y="328"/>
                  </a:lnTo>
                  <a:lnTo>
                    <a:pt x="494" y="327"/>
                  </a:lnTo>
                  <a:lnTo>
                    <a:pt x="493" y="325"/>
                  </a:lnTo>
                  <a:lnTo>
                    <a:pt x="491" y="322"/>
                  </a:lnTo>
                  <a:lnTo>
                    <a:pt x="493" y="316"/>
                  </a:lnTo>
                  <a:lnTo>
                    <a:pt x="494" y="314"/>
                  </a:lnTo>
                  <a:lnTo>
                    <a:pt x="495" y="312"/>
                  </a:lnTo>
                  <a:lnTo>
                    <a:pt x="497" y="312"/>
                  </a:lnTo>
                  <a:lnTo>
                    <a:pt x="497" y="311"/>
                  </a:lnTo>
                  <a:lnTo>
                    <a:pt x="498" y="309"/>
                  </a:lnTo>
                  <a:lnTo>
                    <a:pt x="500" y="309"/>
                  </a:lnTo>
                  <a:lnTo>
                    <a:pt x="500" y="308"/>
                  </a:lnTo>
                  <a:lnTo>
                    <a:pt x="501" y="306"/>
                  </a:lnTo>
                  <a:lnTo>
                    <a:pt x="501" y="305"/>
                  </a:lnTo>
                  <a:lnTo>
                    <a:pt x="501" y="303"/>
                  </a:lnTo>
                  <a:lnTo>
                    <a:pt x="503" y="302"/>
                  </a:lnTo>
                  <a:lnTo>
                    <a:pt x="503" y="300"/>
                  </a:lnTo>
                  <a:lnTo>
                    <a:pt x="503" y="299"/>
                  </a:lnTo>
                  <a:lnTo>
                    <a:pt x="503" y="297"/>
                  </a:lnTo>
                  <a:lnTo>
                    <a:pt x="503" y="296"/>
                  </a:lnTo>
                  <a:lnTo>
                    <a:pt x="501" y="296"/>
                  </a:lnTo>
                  <a:lnTo>
                    <a:pt x="501" y="295"/>
                  </a:lnTo>
                  <a:lnTo>
                    <a:pt x="501" y="293"/>
                  </a:lnTo>
                  <a:lnTo>
                    <a:pt x="501" y="292"/>
                  </a:lnTo>
                  <a:lnTo>
                    <a:pt x="501" y="290"/>
                  </a:lnTo>
                  <a:lnTo>
                    <a:pt x="500" y="289"/>
                  </a:lnTo>
                  <a:lnTo>
                    <a:pt x="498" y="287"/>
                  </a:lnTo>
                  <a:lnTo>
                    <a:pt x="498" y="286"/>
                  </a:lnTo>
                  <a:lnTo>
                    <a:pt x="497" y="284"/>
                  </a:lnTo>
                  <a:lnTo>
                    <a:pt x="497" y="283"/>
                  </a:lnTo>
                  <a:lnTo>
                    <a:pt x="497" y="281"/>
                  </a:lnTo>
                  <a:lnTo>
                    <a:pt x="494" y="279"/>
                  </a:lnTo>
                  <a:lnTo>
                    <a:pt x="493" y="277"/>
                  </a:lnTo>
                  <a:lnTo>
                    <a:pt x="493" y="276"/>
                  </a:lnTo>
                  <a:lnTo>
                    <a:pt x="491" y="276"/>
                  </a:lnTo>
                  <a:lnTo>
                    <a:pt x="491" y="274"/>
                  </a:lnTo>
                  <a:lnTo>
                    <a:pt x="490" y="274"/>
                  </a:lnTo>
                  <a:lnTo>
                    <a:pt x="490" y="273"/>
                  </a:lnTo>
                  <a:lnTo>
                    <a:pt x="490" y="271"/>
                  </a:lnTo>
                  <a:lnTo>
                    <a:pt x="488" y="271"/>
                  </a:lnTo>
                  <a:lnTo>
                    <a:pt x="488" y="270"/>
                  </a:lnTo>
                  <a:lnTo>
                    <a:pt x="487" y="270"/>
                  </a:lnTo>
                  <a:lnTo>
                    <a:pt x="485" y="268"/>
                  </a:lnTo>
                  <a:lnTo>
                    <a:pt x="484" y="267"/>
                  </a:lnTo>
                  <a:lnTo>
                    <a:pt x="482" y="265"/>
                  </a:lnTo>
                  <a:lnTo>
                    <a:pt x="481" y="262"/>
                  </a:lnTo>
                  <a:lnTo>
                    <a:pt x="479" y="261"/>
                  </a:lnTo>
                  <a:lnTo>
                    <a:pt x="479" y="260"/>
                  </a:lnTo>
                  <a:lnTo>
                    <a:pt x="477" y="257"/>
                  </a:lnTo>
                  <a:close/>
                  <a:moveTo>
                    <a:pt x="430" y="217"/>
                  </a:moveTo>
                  <a:lnTo>
                    <a:pt x="431" y="217"/>
                  </a:lnTo>
                  <a:lnTo>
                    <a:pt x="430" y="217"/>
                  </a:lnTo>
                  <a:close/>
                  <a:moveTo>
                    <a:pt x="423" y="267"/>
                  </a:moveTo>
                  <a:lnTo>
                    <a:pt x="414" y="267"/>
                  </a:lnTo>
                  <a:lnTo>
                    <a:pt x="411" y="267"/>
                  </a:lnTo>
                  <a:lnTo>
                    <a:pt x="409" y="267"/>
                  </a:lnTo>
                  <a:lnTo>
                    <a:pt x="406" y="267"/>
                  </a:lnTo>
                  <a:lnTo>
                    <a:pt x="404" y="264"/>
                  </a:lnTo>
                  <a:lnTo>
                    <a:pt x="401" y="262"/>
                  </a:lnTo>
                  <a:lnTo>
                    <a:pt x="401" y="261"/>
                  </a:lnTo>
                  <a:lnTo>
                    <a:pt x="399" y="260"/>
                  </a:lnTo>
                  <a:lnTo>
                    <a:pt x="398" y="260"/>
                  </a:lnTo>
                  <a:lnTo>
                    <a:pt x="398" y="258"/>
                  </a:lnTo>
                  <a:lnTo>
                    <a:pt x="398" y="257"/>
                  </a:lnTo>
                  <a:lnTo>
                    <a:pt x="396" y="255"/>
                  </a:lnTo>
                  <a:lnTo>
                    <a:pt x="395" y="255"/>
                  </a:lnTo>
                  <a:lnTo>
                    <a:pt x="393" y="254"/>
                  </a:lnTo>
                  <a:lnTo>
                    <a:pt x="393" y="252"/>
                  </a:lnTo>
                  <a:lnTo>
                    <a:pt x="393" y="251"/>
                  </a:lnTo>
                  <a:lnTo>
                    <a:pt x="392" y="251"/>
                  </a:lnTo>
                  <a:lnTo>
                    <a:pt x="390" y="251"/>
                  </a:lnTo>
                  <a:lnTo>
                    <a:pt x="389" y="251"/>
                  </a:lnTo>
                  <a:lnTo>
                    <a:pt x="388" y="251"/>
                  </a:lnTo>
                  <a:lnTo>
                    <a:pt x="386" y="251"/>
                  </a:lnTo>
                  <a:lnTo>
                    <a:pt x="385" y="249"/>
                  </a:lnTo>
                  <a:lnTo>
                    <a:pt x="380" y="249"/>
                  </a:lnTo>
                  <a:lnTo>
                    <a:pt x="379" y="246"/>
                  </a:lnTo>
                  <a:lnTo>
                    <a:pt x="377" y="246"/>
                  </a:lnTo>
                  <a:lnTo>
                    <a:pt x="377" y="245"/>
                  </a:lnTo>
                  <a:lnTo>
                    <a:pt x="376" y="245"/>
                  </a:lnTo>
                  <a:lnTo>
                    <a:pt x="376" y="243"/>
                  </a:lnTo>
                  <a:lnTo>
                    <a:pt x="376" y="242"/>
                  </a:lnTo>
                  <a:lnTo>
                    <a:pt x="374" y="241"/>
                  </a:lnTo>
                  <a:lnTo>
                    <a:pt x="374" y="239"/>
                  </a:lnTo>
                  <a:lnTo>
                    <a:pt x="374" y="238"/>
                  </a:lnTo>
                  <a:lnTo>
                    <a:pt x="373" y="238"/>
                  </a:lnTo>
                  <a:lnTo>
                    <a:pt x="373" y="236"/>
                  </a:lnTo>
                  <a:lnTo>
                    <a:pt x="373" y="235"/>
                  </a:lnTo>
                  <a:lnTo>
                    <a:pt x="371" y="235"/>
                  </a:lnTo>
                  <a:lnTo>
                    <a:pt x="371" y="233"/>
                  </a:lnTo>
                  <a:lnTo>
                    <a:pt x="370" y="233"/>
                  </a:lnTo>
                  <a:lnTo>
                    <a:pt x="370" y="232"/>
                  </a:lnTo>
                  <a:lnTo>
                    <a:pt x="369" y="232"/>
                  </a:lnTo>
                  <a:lnTo>
                    <a:pt x="369" y="230"/>
                  </a:lnTo>
                  <a:lnTo>
                    <a:pt x="367" y="230"/>
                  </a:lnTo>
                  <a:lnTo>
                    <a:pt x="366" y="230"/>
                  </a:lnTo>
                  <a:lnTo>
                    <a:pt x="364" y="229"/>
                  </a:lnTo>
                  <a:lnTo>
                    <a:pt x="364" y="227"/>
                  </a:lnTo>
                  <a:lnTo>
                    <a:pt x="357" y="223"/>
                  </a:lnTo>
                  <a:lnTo>
                    <a:pt x="357" y="225"/>
                  </a:lnTo>
                  <a:lnTo>
                    <a:pt x="358" y="225"/>
                  </a:lnTo>
                  <a:lnTo>
                    <a:pt x="358" y="226"/>
                  </a:lnTo>
                  <a:lnTo>
                    <a:pt x="360" y="226"/>
                  </a:lnTo>
                  <a:lnTo>
                    <a:pt x="360" y="227"/>
                  </a:lnTo>
                  <a:lnTo>
                    <a:pt x="361" y="229"/>
                  </a:lnTo>
                  <a:lnTo>
                    <a:pt x="361" y="230"/>
                  </a:lnTo>
                  <a:lnTo>
                    <a:pt x="363" y="230"/>
                  </a:lnTo>
                  <a:lnTo>
                    <a:pt x="364" y="230"/>
                  </a:lnTo>
                  <a:lnTo>
                    <a:pt x="364" y="232"/>
                  </a:lnTo>
                  <a:lnTo>
                    <a:pt x="364" y="233"/>
                  </a:lnTo>
                  <a:lnTo>
                    <a:pt x="366" y="235"/>
                  </a:lnTo>
                  <a:lnTo>
                    <a:pt x="367" y="235"/>
                  </a:lnTo>
                  <a:lnTo>
                    <a:pt x="369" y="238"/>
                  </a:lnTo>
                  <a:lnTo>
                    <a:pt x="370" y="238"/>
                  </a:lnTo>
                  <a:lnTo>
                    <a:pt x="371" y="241"/>
                  </a:lnTo>
                  <a:lnTo>
                    <a:pt x="371" y="242"/>
                  </a:lnTo>
                  <a:lnTo>
                    <a:pt x="373" y="242"/>
                  </a:lnTo>
                  <a:lnTo>
                    <a:pt x="376" y="245"/>
                  </a:lnTo>
                  <a:lnTo>
                    <a:pt x="376" y="246"/>
                  </a:lnTo>
                  <a:lnTo>
                    <a:pt x="377" y="248"/>
                  </a:lnTo>
                  <a:lnTo>
                    <a:pt x="377" y="249"/>
                  </a:lnTo>
                  <a:lnTo>
                    <a:pt x="379" y="251"/>
                  </a:lnTo>
                  <a:lnTo>
                    <a:pt x="385" y="264"/>
                  </a:lnTo>
                  <a:lnTo>
                    <a:pt x="385" y="257"/>
                  </a:lnTo>
                  <a:lnTo>
                    <a:pt x="395" y="260"/>
                  </a:lnTo>
                  <a:lnTo>
                    <a:pt x="398" y="260"/>
                  </a:lnTo>
                  <a:lnTo>
                    <a:pt x="401" y="262"/>
                  </a:lnTo>
                  <a:lnTo>
                    <a:pt x="405" y="267"/>
                  </a:lnTo>
                  <a:lnTo>
                    <a:pt x="405" y="268"/>
                  </a:lnTo>
                  <a:lnTo>
                    <a:pt x="405" y="270"/>
                  </a:lnTo>
                  <a:lnTo>
                    <a:pt x="406" y="271"/>
                  </a:lnTo>
                  <a:lnTo>
                    <a:pt x="408" y="271"/>
                  </a:lnTo>
                  <a:lnTo>
                    <a:pt x="409" y="273"/>
                  </a:lnTo>
                  <a:lnTo>
                    <a:pt x="409" y="274"/>
                  </a:lnTo>
                  <a:lnTo>
                    <a:pt x="411" y="274"/>
                  </a:lnTo>
                  <a:lnTo>
                    <a:pt x="411" y="276"/>
                  </a:lnTo>
                  <a:lnTo>
                    <a:pt x="412" y="276"/>
                  </a:lnTo>
                  <a:lnTo>
                    <a:pt x="414" y="276"/>
                  </a:lnTo>
                  <a:lnTo>
                    <a:pt x="418" y="274"/>
                  </a:lnTo>
                  <a:lnTo>
                    <a:pt x="420" y="276"/>
                  </a:lnTo>
                  <a:lnTo>
                    <a:pt x="421" y="277"/>
                  </a:lnTo>
                  <a:lnTo>
                    <a:pt x="423" y="279"/>
                  </a:lnTo>
                  <a:lnTo>
                    <a:pt x="423" y="280"/>
                  </a:lnTo>
                  <a:lnTo>
                    <a:pt x="424" y="281"/>
                  </a:lnTo>
                  <a:lnTo>
                    <a:pt x="425" y="281"/>
                  </a:lnTo>
                  <a:lnTo>
                    <a:pt x="425" y="283"/>
                  </a:lnTo>
                  <a:lnTo>
                    <a:pt x="425" y="284"/>
                  </a:lnTo>
                  <a:lnTo>
                    <a:pt x="427" y="284"/>
                  </a:lnTo>
                  <a:lnTo>
                    <a:pt x="428" y="284"/>
                  </a:lnTo>
                  <a:lnTo>
                    <a:pt x="430" y="286"/>
                  </a:lnTo>
                  <a:lnTo>
                    <a:pt x="431" y="286"/>
                  </a:lnTo>
                  <a:lnTo>
                    <a:pt x="433" y="286"/>
                  </a:lnTo>
                  <a:lnTo>
                    <a:pt x="434" y="286"/>
                  </a:lnTo>
                  <a:lnTo>
                    <a:pt x="436" y="284"/>
                  </a:lnTo>
                  <a:lnTo>
                    <a:pt x="437" y="284"/>
                  </a:lnTo>
                  <a:lnTo>
                    <a:pt x="437" y="283"/>
                  </a:lnTo>
                  <a:lnTo>
                    <a:pt x="437" y="281"/>
                  </a:lnTo>
                  <a:lnTo>
                    <a:pt x="439" y="279"/>
                  </a:lnTo>
                  <a:lnTo>
                    <a:pt x="437" y="280"/>
                  </a:lnTo>
                  <a:lnTo>
                    <a:pt x="434" y="280"/>
                  </a:lnTo>
                  <a:lnTo>
                    <a:pt x="433" y="281"/>
                  </a:lnTo>
                  <a:lnTo>
                    <a:pt x="430" y="281"/>
                  </a:lnTo>
                  <a:lnTo>
                    <a:pt x="425" y="280"/>
                  </a:lnTo>
                  <a:lnTo>
                    <a:pt x="423" y="280"/>
                  </a:lnTo>
                  <a:lnTo>
                    <a:pt x="421" y="276"/>
                  </a:lnTo>
                  <a:lnTo>
                    <a:pt x="420" y="271"/>
                  </a:lnTo>
                  <a:lnTo>
                    <a:pt x="423" y="270"/>
                  </a:lnTo>
                  <a:lnTo>
                    <a:pt x="423" y="267"/>
                  </a:lnTo>
                  <a:close/>
                  <a:moveTo>
                    <a:pt x="418" y="251"/>
                  </a:moveTo>
                  <a:lnTo>
                    <a:pt x="418" y="251"/>
                  </a:lnTo>
                  <a:lnTo>
                    <a:pt x="418" y="254"/>
                  </a:lnTo>
                  <a:lnTo>
                    <a:pt x="418" y="255"/>
                  </a:lnTo>
                  <a:lnTo>
                    <a:pt x="420" y="257"/>
                  </a:lnTo>
                  <a:lnTo>
                    <a:pt x="420" y="258"/>
                  </a:lnTo>
                  <a:lnTo>
                    <a:pt x="420" y="257"/>
                  </a:lnTo>
                  <a:lnTo>
                    <a:pt x="420" y="255"/>
                  </a:lnTo>
                  <a:lnTo>
                    <a:pt x="418" y="255"/>
                  </a:lnTo>
                  <a:lnTo>
                    <a:pt x="418" y="254"/>
                  </a:lnTo>
                  <a:lnTo>
                    <a:pt x="418" y="252"/>
                  </a:lnTo>
                  <a:lnTo>
                    <a:pt x="418" y="251"/>
                  </a:lnTo>
                  <a:close/>
                  <a:moveTo>
                    <a:pt x="425" y="225"/>
                  </a:moveTo>
                  <a:lnTo>
                    <a:pt x="423" y="226"/>
                  </a:lnTo>
                  <a:lnTo>
                    <a:pt x="421" y="226"/>
                  </a:lnTo>
                  <a:lnTo>
                    <a:pt x="418" y="225"/>
                  </a:lnTo>
                  <a:lnTo>
                    <a:pt x="415" y="223"/>
                  </a:lnTo>
                  <a:lnTo>
                    <a:pt x="414" y="222"/>
                  </a:lnTo>
                  <a:lnTo>
                    <a:pt x="412" y="222"/>
                  </a:lnTo>
                  <a:lnTo>
                    <a:pt x="412" y="220"/>
                  </a:lnTo>
                  <a:lnTo>
                    <a:pt x="411" y="220"/>
                  </a:lnTo>
                  <a:lnTo>
                    <a:pt x="409" y="219"/>
                  </a:lnTo>
                  <a:lnTo>
                    <a:pt x="408" y="217"/>
                  </a:lnTo>
                  <a:lnTo>
                    <a:pt x="406" y="217"/>
                  </a:lnTo>
                  <a:lnTo>
                    <a:pt x="405" y="217"/>
                  </a:lnTo>
                  <a:lnTo>
                    <a:pt x="405" y="216"/>
                  </a:lnTo>
                  <a:lnTo>
                    <a:pt x="404" y="216"/>
                  </a:lnTo>
                  <a:lnTo>
                    <a:pt x="402" y="214"/>
                  </a:lnTo>
                  <a:lnTo>
                    <a:pt x="414" y="229"/>
                  </a:lnTo>
                  <a:lnTo>
                    <a:pt x="414" y="230"/>
                  </a:lnTo>
                  <a:lnTo>
                    <a:pt x="415" y="232"/>
                  </a:lnTo>
                  <a:lnTo>
                    <a:pt x="417" y="233"/>
                  </a:lnTo>
                  <a:lnTo>
                    <a:pt x="417" y="235"/>
                  </a:lnTo>
                  <a:lnTo>
                    <a:pt x="418" y="235"/>
                  </a:lnTo>
                  <a:lnTo>
                    <a:pt x="418" y="236"/>
                  </a:lnTo>
                  <a:lnTo>
                    <a:pt x="420" y="236"/>
                  </a:lnTo>
                  <a:lnTo>
                    <a:pt x="420" y="238"/>
                  </a:lnTo>
                  <a:lnTo>
                    <a:pt x="421" y="238"/>
                  </a:lnTo>
                  <a:lnTo>
                    <a:pt x="421" y="230"/>
                  </a:lnTo>
                  <a:lnTo>
                    <a:pt x="427" y="235"/>
                  </a:lnTo>
                  <a:lnTo>
                    <a:pt x="425" y="225"/>
                  </a:lnTo>
                  <a:close/>
                  <a:moveTo>
                    <a:pt x="439" y="265"/>
                  </a:moveTo>
                  <a:lnTo>
                    <a:pt x="439" y="264"/>
                  </a:lnTo>
                  <a:lnTo>
                    <a:pt x="446" y="264"/>
                  </a:lnTo>
                  <a:lnTo>
                    <a:pt x="440" y="262"/>
                  </a:lnTo>
                  <a:lnTo>
                    <a:pt x="439" y="261"/>
                  </a:lnTo>
                  <a:lnTo>
                    <a:pt x="439" y="262"/>
                  </a:lnTo>
                  <a:lnTo>
                    <a:pt x="439" y="264"/>
                  </a:lnTo>
                  <a:lnTo>
                    <a:pt x="439" y="265"/>
                  </a:lnTo>
                  <a:close/>
                  <a:moveTo>
                    <a:pt x="369" y="204"/>
                  </a:moveTo>
                  <a:lnTo>
                    <a:pt x="355" y="201"/>
                  </a:lnTo>
                  <a:lnTo>
                    <a:pt x="355" y="203"/>
                  </a:lnTo>
                  <a:lnTo>
                    <a:pt x="355" y="204"/>
                  </a:lnTo>
                  <a:lnTo>
                    <a:pt x="357" y="206"/>
                  </a:lnTo>
                  <a:lnTo>
                    <a:pt x="357" y="207"/>
                  </a:lnTo>
                  <a:lnTo>
                    <a:pt x="357" y="208"/>
                  </a:lnTo>
                  <a:lnTo>
                    <a:pt x="358" y="210"/>
                  </a:lnTo>
                  <a:lnTo>
                    <a:pt x="358" y="211"/>
                  </a:lnTo>
                  <a:lnTo>
                    <a:pt x="358" y="213"/>
                  </a:lnTo>
                  <a:lnTo>
                    <a:pt x="358" y="216"/>
                  </a:lnTo>
                  <a:lnTo>
                    <a:pt x="357" y="217"/>
                  </a:lnTo>
                  <a:lnTo>
                    <a:pt x="355" y="222"/>
                  </a:lnTo>
                  <a:lnTo>
                    <a:pt x="357" y="223"/>
                  </a:lnTo>
                  <a:lnTo>
                    <a:pt x="364" y="216"/>
                  </a:lnTo>
                  <a:lnTo>
                    <a:pt x="366" y="213"/>
                  </a:lnTo>
                  <a:lnTo>
                    <a:pt x="369" y="213"/>
                  </a:lnTo>
                  <a:lnTo>
                    <a:pt x="370" y="213"/>
                  </a:lnTo>
                  <a:lnTo>
                    <a:pt x="371" y="213"/>
                  </a:lnTo>
                  <a:lnTo>
                    <a:pt x="373" y="213"/>
                  </a:lnTo>
                  <a:lnTo>
                    <a:pt x="374" y="213"/>
                  </a:lnTo>
                  <a:lnTo>
                    <a:pt x="376" y="213"/>
                  </a:lnTo>
                  <a:lnTo>
                    <a:pt x="369" y="204"/>
                  </a:lnTo>
                  <a:close/>
                  <a:moveTo>
                    <a:pt x="339" y="235"/>
                  </a:moveTo>
                  <a:lnTo>
                    <a:pt x="339" y="236"/>
                  </a:lnTo>
                  <a:lnTo>
                    <a:pt x="339" y="238"/>
                  </a:lnTo>
                  <a:lnTo>
                    <a:pt x="339" y="239"/>
                  </a:lnTo>
                  <a:lnTo>
                    <a:pt x="339" y="241"/>
                  </a:lnTo>
                  <a:lnTo>
                    <a:pt x="341" y="242"/>
                  </a:lnTo>
                  <a:lnTo>
                    <a:pt x="341" y="243"/>
                  </a:lnTo>
                  <a:lnTo>
                    <a:pt x="341" y="245"/>
                  </a:lnTo>
                  <a:lnTo>
                    <a:pt x="341" y="246"/>
                  </a:lnTo>
                  <a:lnTo>
                    <a:pt x="341" y="248"/>
                  </a:lnTo>
                  <a:lnTo>
                    <a:pt x="342" y="249"/>
                  </a:lnTo>
                  <a:lnTo>
                    <a:pt x="342" y="251"/>
                  </a:lnTo>
                  <a:lnTo>
                    <a:pt x="342" y="252"/>
                  </a:lnTo>
                  <a:lnTo>
                    <a:pt x="342" y="255"/>
                  </a:lnTo>
                  <a:lnTo>
                    <a:pt x="344" y="255"/>
                  </a:lnTo>
                  <a:lnTo>
                    <a:pt x="344" y="258"/>
                  </a:lnTo>
                  <a:lnTo>
                    <a:pt x="351" y="249"/>
                  </a:lnTo>
                  <a:lnTo>
                    <a:pt x="358" y="257"/>
                  </a:lnTo>
                  <a:lnTo>
                    <a:pt x="358" y="258"/>
                  </a:lnTo>
                  <a:lnTo>
                    <a:pt x="360" y="258"/>
                  </a:lnTo>
                  <a:lnTo>
                    <a:pt x="360" y="260"/>
                  </a:lnTo>
                  <a:lnTo>
                    <a:pt x="360" y="261"/>
                  </a:lnTo>
                  <a:lnTo>
                    <a:pt x="360" y="262"/>
                  </a:lnTo>
                  <a:lnTo>
                    <a:pt x="361" y="262"/>
                  </a:lnTo>
                  <a:lnTo>
                    <a:pt x="363" y="264"/>
                  </a:lnTo>
                  <a:lnTo>
                    <a:pt x="363" y="265"/>
                  </a:lnTo>
                  <a:lnTo>
                    <a:pt x="364" y="265"/>
                  </a:lnTo>
                  <a:lnTo>
                    <a:pt x="364" y="267"/>
                  </a:lnTo>
                  <a:lnTo>
                    <a:pt x="366" y="267"/>
                  </a:lnTo>
                  <a:lnTo>
                    <a:pt x="369" y="267"/>
                  </a:lnTo>
                  <a:lnTo>
                    <a:pt x="369" y="268"/>
                  </a:lnTo>
                  <a:lnTo>
                    <a:pt x="370" y="268"/>
                  </a:lnTo>
                  <a:lnTo>
                    <a:pt x="371" y="270"/>
                  </a:lnTo>
                  <a:lnTo>
                    <a:pt x="373" y="270"/>
                  </a:lnTo>
                  <a:lnTo>
                    <a:pt x="374" y="271"/>
                  </a:lnTo>
                  <a:lnTo>
                    <a:pt x="376" y="271"/>
                  </a:lnTo>
                  <a:lnTo>
                    <a:pt x="380" y="273"/>
                  </a:lnTo>
                  <a:lnTo>
                    <a:pt x="382" y="274"/>
                  </a:lnTo>
                  <a:lnTo>
                    <a:pt x="383" y="274"/>
                  </a:lnTo>
                  <a:lnTo>
                    <a:pt x="383" y="276"/>
                  </a:lnTo>
                  <a:lnTo>
                    <a:pt x="385" y="276"/>
                  </a:lnTo>
                  <a:lnTo>
                    <a:pt x="386" y="277"/>
                  </a:lnTo>
                  <a:lnTo>
                    <a:pt x="389" y="279"/>
                  </a:lnTo>
                  <a:lnTo>
                    <a:pt x="390" y="283"/>
                  </a:lnTo>
                  <a:lnTo>
                    <a:pt x="392" y="284"/>
                  </a:lnTo>
                  <a:lnTo>
                    <a:pt x="393" y="284"/>
                  </a:lnTo>
                  <a:lnTo>
                    <a:pt x="393" y="286"/>
                  </a:lnTo>
                  <a:lnTo>
                    <a:pt x="393" y="284"/>
                  </a:lnTo>
                  <a:lnTo>
                    <a:pt x="392" y="283"/>
                  </a:lnTo>
                  <a:lnTo>
                    <a:pt x="367" y="258"/>
                  </a:lnTo>
                  <a:lnTo>
                    <a:pt x="361" y="254"/>
                  </a:lnTo>
                  <a:lnTo>
                    <a:pt x="360" y="252"/>
                  </a:lnTo>
                  <a:lnTo>
                    <a:pt x="358" y="251"/>
                  </a:lnTo>
                  <a:lnTo>
                    <a:pt x="357" y="249"/>
                  </a:lnTo>
                  <a:lnTo>
                    <a:pt x="355" y="248"/>
                  </a:lnTo>
                  <a:lnTo>
                    <a:pt x="353" y="246"/>
                  </a:lnTo>
                  <a:lnTo>
                    <a:pt x="351" y="246"/>
                  </a:lnTo>
                  <a:lnTo>
                    <a:pt x="350" y="243"/>
                  </a:lnTo>
                  <a:lnTo>
                    <a:pt x="347" y="242"/>
                  </a:lnTo>
                  <a:lnTo>
                    <a:pt x="345" y="241"/>
                  </a:lnTo>
                  <a:lnTo>
                    <a:pt x="344" y="241"/>
                  </a:lnTo>
                  <a:lnTo>
                    <a:pt x="344" y="239"/>
                  </a:lnTo>
                  <a:lnTo>
                    <a:pt x="342" y="238"/>
                  </a:lnTo>
                  <a:lnTo>
                    <a:pt x="341" y="238"/>
                  </a:lnTo>
                  <a:lnTo>
                    <a:pt x="339" y="236"/>
                  </a:lnTo>
                  <a:lnTo>
                    <a:pt x="339" y="235"/>
                  </a:lnTo>
                  <a:close/>
                  <a:moveTo>
                    <a:pt x="418" y="299"/>
                  </a:moveTo>
                  <a:lnTo>
                    <a:pt x="417" y="297"/>
                  </a:lnTo>
                  <a:lnTo>
                    <a:pt x="417" y="296"/>
                  </a:lnTo>
                  <a:lnTo>
                    <a:pt x="415" y="296"/>
                  </a:lnTo>
                  <a:lnTo>
                    <a:pt x="414" y="296"/>
                  </a:lnTo>
                  <a:lnTo>
                    <a:pt x="411" y="296"/>
                  </a:lnTo>
                  <a:lnTo>
                    <a:pt x="409" y="296"/>
                  </a:lnTo>
                  <a:lnTo>
                    <a:pt x="409" y="295"/>
                  </a:lnTo>
                  <a:lnTo>
                    <a:pt x="408" y="293"/>
                  </a:lnTo>
                  <a:lnTo>
                    <a:pt x="406" y="293"/>
                  </a:lnTo>
                  <a:lnTo>
                    <a:pt x="405" y="293"/>
                  </a:lnTo>
                  <a:lnTo>
                    <a:pt x="405" y="292"/>
                  </a:lnTo>
                  <a:lnTo>
                    <a:pt x="404" y="292"/>
                  </a:lnTo>
                  <a:lnTo>
                    <a:pt x="402" y="292"/>
                  </a:lnTo>
                  <a:lnTo>
                    <a:pt x="401" y="292"/>
                  </a:lnTo>
                  <a:lnTo>
                    <a:pt x="401" y="290"/>
                  </a:lnTo>
                  <a:lnTo>
                    <a:pt x="399" y="290"/>
                  </a:lnTo>
                  <a:lnTo>
                    <a:pt x="398" y="289"/>
                  </a:lnTo>
                  <a:lnTo>
                    <a:pt x="399" y="290"/>
                  </a:lnTo>
                  <a:lnTo>
                    <a:pt x="401" y="292"/>
                  </a:lnTo>
                  <a:lnTo>
                    <a:pt x="402" y="292"/>
                  </a:lnTo>
                  <a:lnTo>
                    <a:pt x="404" y="293"/>
                  </a:lnTo>
                  <a:lnTo>
                    <a:pt x="405" y="293"/>
                  </a:lnTo>
                  <a:lnTo>
                    <a:pt x="405" y="295"/>
                  </a:lnTo>
                  <a:lnTo>
                    <a:pt x="408" y="295"/>
                  </a:lnTo>
                  <a:lnTo>
                    <a:pt x="409" y="296"/>
                  </a:lnTo>
                  <a:lnTo>
                    <a:pt x="411" y="296"/>
                  </a:lnTo>
                  <a:lnTo>
                    <a:pt x="412" y="296"/>
                  </a:lnTo>
                  <a:lnTo>
                    <a:pt x="414" y="296"/>
                  </a:lnTo>
                  <a:lnTo>
                    <a:pt x="415" y="297"/>
                  </a:lnTo>
                  <a:lnTo>
                    <a:pt x="417" y="297"/>
                  </a:lnTo>
                  <a:lnTo>
                    <a:pt x="417" y="299"/>
                  </a:lnTo>
                  <a:lnTo>
                    <a:pt x="418" y="299"/>
                  </a:lnTo>
                  <a:close/>
                  <a:moveTo>
                    <a:pt x="584" y="423"/>
                  </a:moveTo>
                  <a:lnTo>
                    <a:pt x="584" y="424"/>
                  </a:lnTo>
                  <a:lnTo>
                    <a:pt x="584" y="426"/>
                  </a:lnTo>
                  <a:lnTo>
                    <a:pt x="584" y="427"/>
                  </a:lnTo>
                  <a:lnTo>
                    <a:pt x="584" y="429"/>
                  </a:lnTo>
                  <a:lnTo>
                    <a:pt x="584" y="430"/>
                  </a:lnTo>
                  <a:lnTo>
                    <a:pt x="586" y="432"/>
                  </a:lnTo>
                  <a:lnTo>
                    <a:pt x="586" y="433"/>
                  </a:lnTo>
                  <a:lnTo>
                    <a:pt x="586" y="435"/>
                  </a:lnTo>
                  <a:lnTo>
                    <a:pt x="586" y="436"/>
                  </a:lnTo>
                  <a:lnTo>
                    <a:pt x="586" y="438"/>
                  </a:lnTo>
                  <a:lnTo>
                    <a:pt x="586" y="439"/>
                  </a:lnTo>
                  <a:lnTo>
                    <a:pt x="586" y="440"/>
                  </a:lnTo>
                  <a:lnTo>
                    <a:pt x="584" y="442"/>
                  </a:lnTo>
                  <a:lnTo>
                    <a:pt x="584" y="443"/>
                  </a:lnTo>
                  <a:lnTo>
                    <a:pt x="584" y="445"/>
                  </a:lnTo>
                  <a:lnTo>
                    <a:pt x="584" y="446"/>
                  </a:lnTo>
                  <a:lnTo>
                    <a:pt x="583" y="454"/>
                  </a:lnTo>
                  <a:lnTo>
                    <a:pt x="580" y="454"/>
                  </a:lnTo>
                  <a:lnTo>
                    <a:pt x="576" y="455"/>
                  </a:lnTo>
                  <a:lnTo>
                    <a:pt x="574" y="455"/>
                  </a:lnTo>
                  <a:lnTo>
                    <a:pt x="573" y="455"/>
                  </a:lnTo>
                  <a:lnTo>
                    <a:pt x="571" y="455"/>
                  </a:lnTo>
                  <a:lnTo>
                    <a:pt x="571" y="454"/>
                  </a:lnTo>
                  <a:lnTo>
                    <a:pt x="570" y="454"/>
                  </a:lnTo>
                  <a:lnTo>
                    <a:pt x="568" y="454"/>
                  </a:lnTo>
                  <a:lnTo>
                    <a:pt x="564" y="454"/>
                  </a:lnTo>
                  <a:lnTo>
                    <a:pt x="560" y="452"/>
                  </a:lnTo>
                  <a:lnTo>
                    <a:pt x="555" y="452"/>
                  </a:lnTo>
                  <a:lnTo>
                    <a:pt x="551" y="451"/>
                  </a:lnTo>
                  <a:lnTo>
                    <a:pt x="547" y="451"/>
                  </a:lnTo>
                  <a:lnTo>
                    <a:pt x="542" y="449"/>
                  </a:lnTo>
                  <a:lnTo>
                    <a:pt x="538" y="451"/>
                  </a:lnTo>
                  <a:lnTo>
                    <a:pt x="533" y="451"/>
                  </a:lnTo>
                  <a:lnTo>
                    <a:pt x="532" y="451"/>
                  </a:lnTo>
                  <a:lnTo>
                    <a:pt x="530" y="452"/>
                  </a:lnTo>
                  <a:lnTo>
                    <a:pt x="529" y="452"/>
                  </a:lnTo>
                  <a:lnTo>
                    <a:pt x="528" y="452"/>
                  </a:lnTo>
                  <a:lnTo>
                    <a:pt x="526" y="452"/>
                  </a:lnTo>
                  <a:lnTo>
                    <a:pt x="525" y="452"/>
                  </a:lnTo>
                  <a:lnTo>
                    <a:pt x="523" y="452"/>
                  </a:lnTo>
                  <a:lnTo>
                    <a:pt x="522" y="452"/>
                  </a:lnTo>
                  <a:lnTo>
                    <a:pt x="522" y="454"/>
                  </a:lnTo>
                  <a:lnTo>
                    <a:pt x="520" y="454"/>
                  </a:lnTo>
                  <a:lnTo>
                    <a:pt x="519" y="454"/>
                  </a:lnTo>
                  <a:lnTo>
                    <a:pt x="517" y="454"/>
                  </a:lnTo>
                  <a:lnTo>
                    <a:pt x="516" y="455"/>
                  </a:lnTo>
                  <a:lnTo>
                    <a:pt x="514" y="455"/>
                  </a:lnTo>
                  <a:lnTo>
                    <a:pt x="513" y="457"/>
                  </a:lnTo>
                  <a:lnTo>
                    <a:pt x="512" y="457"/>
                  </a:lnTo>
                  <a:lnTo>
                    <a:pt x="509" y="457"/>
                  </a:lnTo>
                  <a:lnTo>
                    <a:pt x="507" y="458"/>
                  </a:lnTo>
                  <a:lnTo>
                    <a:pt x="504" y="458"/>
                  </a:lnTo>
                  <a:lnTo>
                    <a:pt x="501" y="459"/>
                  </a:lnTo>
                  <a:lnTo>
                    <a:pt x="498" y="461"/>
                  </a:lnTo>
                  <a:lnTo>
                    <a:pt x="497" y="461"/>
                  </a:lnTo>
                  <a:lnTo>
                    <a:pt x="495" y="462"/>
                  </a:lnTo>
                  <a:lnTo>
                    <a:pt x="493" y="462"/>
                  </a:lnTo>
                  <a:lnTo>
                    <a:pt x="488" y="464"/>
                  </a:lnTo>
                  <a:lnTo>
                    <a:pt x="484" y="467"/>
                  </a:lnTo>
                  <a:lnTo>
                    <a:pt x="479" y="467"/>
                  </a:lnTo>
                  <a:lnTo>
                    <a:pt x="477" y="468"/>
                  </a:lnTo>
                  <a:lnTo>
                    <a:pt x="472" y="470"/>
                  </a:lnTo>
                  <a:lnTo>
                    <a:pt x="469" y="471"/>
                  </a:lnTo>
                  <a:lnTo>
                    <a:pt x="465" y="471"/>
                  </a:lnTo>
                  <a:lnTo>
                    <a:pt x="463" y="471"/>
                  </a:lnTo>
                  <a:lnTo>
                    <a:pt x="462" y="471"/>
                  </a:lnTo>
                  <a:lnTo>
                    <a:pt x="459" y="471"/>
                  </a:lnTo>
                  <a:lnTo>
                    <a:pt x="458" y="471"/>
                  </a:lnTo>
                  <a:lnTo>
                    <a:pt x="456" y="471"/>
                  </a:lnTo>
                  <a:lnTo>
                    <a:pt x="455" y="471"/>
                  </a:lnTo>
                  <a:lnTo>
                    <a:pt x="453" y="473"/>
                  </a:lnTo>
                  <a:lnTo>
                    <a:pt x="452" y="473"/>
                  </a:lnTo>
                  <a:lnTo>
                    <a:pt x="450" y="473"/>
                  </a:lnTo>
                  <a:lnTo>
                    <a:pt x="449" y="473"/>
                  </a:lnTo>
                  <a:lnTo>
                    <a:pt x="447" y="473"/>
                  </a:lnTo>
                  <a:lnTo>
                    <a:pt x="446" y="473"/>
                  </a:lnTo>
                  <a:lnTo>
                    <a:pt x="444" y="471"/>
                  </a:lnTo>
                  <a:lnTo>
                    <a:pt x="443" y="471"/>
                  </a:lnTo>
                  <a:lnTo>
                    <a:pt x="440" y="471"/>
                  </a:lnTo>
                  <a:lnTo>
                    <a:pt x="439" y="471"/>
                  </a:lnTo>
                  <a:lnTo>
                    <a:pt x="437" y="471"/>
                  </a:lnTo>
                  <a:lnTo>
                    <a:pt x="436" y="471"/>
                  </a:lnTo>
                  <a:lnTo>
                    <a:pt x="439" y="471"/>
                  </a:lnTo>
                  <a:lnTo>
                    <a:pt x="440" y="471"/>
                  </a:lnTo>
                  <a:lnTo>
                    <a:pt x="443" y="473"/>
                  </a:lnTo>
                  <a:lnTo>
                    <a:pt x="444" y="473"/>
                  </a:lnTo>
                  <a:lnTo>
                    <a:pt x="447" y="474"/>
                  </a:lnTo>
                  <a:lnTo>
                    <a:pt x="449" y="474"/>
                  </a:lnTo>
                  <a:lnTo>
                    <a:pt x="450" y="474"/>
                  </a:lnTo>
                  <a:lnTo>
                    <a:pt x="453" y="474"/>
                  </a:lnTo>
                  <a:lnTo>
                    <a:pt x="455" y="474"/>
                  </a:lnTo>
                  <a:lnTo>
                    <a:pt x="456" y="474"/>
                  </a:lnTo>
                  <a:lnTo>
                    <a:pt x="458" y="474"/>
                  </a:lnTo>
                  <a:lnTo>
                    <a:pt x="459" y="474"/>
                  </a:lnTo>
                  <a:lnTo>
                    <a:pt x="460" y="474"/>
                  </a:lnTo>
                  <a:lnTo>
                    <a:pt x="463" y="474"/>
                  </a:lnTo>
                  <a:lnTo>
                    <a:pt x="465" y="474"/>
                  </a:lnTo>
                  <a:lnTo>
                    <a:pt x="466" y="474"/>
                  </a:lnTo>
                  <a:lnTo>
                    <a:pt x="468" y="474"/>
                  </a:lnTo>
                  <a:lnTo>
                    <a:pt x="468" y="473"/>
                  </a:lnTo>
                  <a:lnTo>
                    <a:pt x="469" y="473"/>
                  </a:lnTo>
                  <a:lnTo>
                    <a:pt x="471" y="471"/>
                  </a:lnTo>
                  <a:lnTo>
                    <a:pt x="472" y="471"/>
                  </a:lnTo>
                  <a:lnTo>
                    <a:pt x="474" y="471"/>
                  </a:lnTo>
                  <a:lnTo>
                    <a:pt x="475" y="471"/>
                  </a:lnTo>
                  <a:lnTo>
                    <a:pt x="477" y="471"/>
                  </a:lnTo>
                  <a:lnTo>
                    <a:pt x="479" y="470"/>
                  </a:lnTo>
                  <a:lnTo>
                    <a:pt x="481" y="468"/>
                  </a:lnTo>
                  <a:lnTo>
                    <a:pt x="484" y="467"/>
                  </a:lnTo>
                  <a:lnTo>
                    <a:pt x="485" y="467"/>
                  </a:lnTo>
                  <a:lnTo>
                    <a:pt x="488" y="465"/>
                  </a:lnTo>
                  <a:lnTo>
                    <a:pt x="490" y="464"/>
                  </a:lnTo>
                  <a:lnTo>
                    <a:pt x="493" y="464"/>
                  </a:lnTo>
                  <a:lnTo>
                    <a:pt x="495" y="462"/>
                  </a:lnTo>
                  <a:lnTo>
                    <a:pt x="497" y="462"/>
                  </a:lnTo>
                  <a:lnTo>
                    <a:pt x="498" y="462"/>
                  </a:lnTo>
                  <a:lnTo>
                    <a:pt x="501" y="461"/>
                  </a:lnTo>
                  <a:lnTo>
                    <a:pt x="503" y="459"/>
                  </a:lnTo>
                  <a:lnTo>
                    <a:pt x="504" y="459"/>
                  </a:lnTo>
                  <a:lnTo>
                    <a:pt x="507" y="459"/>
                  </a:lnTo>
                  <a:lnTo>
                    <a:pt x="509" y="458"/>
                  </a:lnTo>
                  <a:lnTo>
                    <a:pt x="510" y="458"/>
                  </a:lnTo>
                  <a:lnTo>
                    <a:pt x="512" y="458"/>
                  </a:lnTo>
                  <a:lnTo>
                    <a:pt x="513" y="458"/>
                  </a:lnTo>
                  <a:lnTo>
                    <a:pt x="514" y="458"/>
                  </a:lnTo>
                  <a:lnTo>
                    <a:pt x="516" y="458"/>
                  </a:lnTo>
                  <a:lnTo>
                    <a:pt x="517" y="458"/>
                  </a:lnTo>
                  <a:lnTo>
                    <a:pt x="519" y="458"/>
                  </a:lnTo>
                  <a:lnTo>
                    <a:pt x="520" y="458"/>
                  </a:lnTo>
                  <a:lnTo>
                    <a:pt x="522" y="458"/>
                  </a:lnTo>
                  <a:lnTo>
                    <a:pt x="523" y="458"/>
                  </a:lnTo>
                  <a:lnTo>
                    <a:pt x="525" y="458"/>
                  </a:lnTo>
                  <a:lnTo>
                    <a:pt x="526" y="458"/>
                  </a:lnTo>
                  <a:lnTo>
                    <a:pt x="528" y="458"/>
                  </a:lnTo>
                  <a:lnTo>
                    <a:pt x="528" y="459"/>
                  </a:lnTo>
                  <a:lnTo>
                    <a:pt x="529" y="459"/>
                  </a:lnTo>
                  <a:lnTo>
                    <a:pt x="530" y="461"/>
                  </a:lnTo>
                  <a:lnTo>
                    <a:pt x="532" y="462"/>
                  </a:lnTo>
                  <a:lnTo>
                    <a:pt x="533" y="462"/>
                  </a:lnTo>
                  <a:lnTo>
                    <a:pt x="536" y="464"/>
                  </a:lnTo>
                  <a:lnTo>
                    <a:pt x="538" y="467"/>
                  </a:lnTo>
                  <a:lnTo>
                    <a:pt x="541" y="468"/>
                  </a:lnTo>
                  <a:lnTo>
                    <a:pt x="542" y="471"/>
                  </a:lnTo>
                  <a:lnTo>
                    <a:pt x="545" y="476"/>
                  </a:lnTo>
                  <a:lnTo>
                    <a:pt x="547" y="481"/>
                  </a:lnTo>
                  <a:lnTo>
                    <a:pt x="548" y="487"/>
                  </a:lnTo>
                  <a:lnTo>
                    <a:pt x="548" y="489"/>
                  </a:lnTo>
                  <a:lnTo>
                    <a:pt x="548" y="492"/>
                  </a:lnTo>
                  <a:lnTo>
                    <a:pt x="548" y="493"/>
                  </a:lnTo>
                  <a:lnTo>
                    <a:pt x="548" y="496"/>
                  </a:lnTo>
                  <a:lnTo>
                    <a:pt x="548" y="497"/>
                  </a:lnTo>
                  <a:lnTo>
                    <a:pt x="548" y="499"/>
                  </a:lnTo>
                  <a:lnTo>
                    <a:pt x="547" y="500"/>
                  </a:lnTo>
                  <a:lnTo>
                    <a:pt x="547" y="503"/>
                  </a:lnTo>
                  <a:lnTo>
                    <a:pt x="547" y="505"/>
                  </a:lnTo>
                  <a:lnTo>
                    <a:pt x="547" y="508"/>
                  </a:lnTo>
                  <a:lnTo>
                    <a:pt x="545" y="511"/>
                  </a:lnTo>
                  <a:lnTo>
                    <a:pt x="545" y="512"/>
                  </a:lnTo>
                  <a:lnTo>
                    <a:pt x="545" y="513"/>
                  </a:lnTo>
                  <a:lnTo>
                    <a:pt x="544" y="516"/>
                  </a:lnTo>
                  <a:lnTo>
                    <a:pt x="544" y="518"/>
                  </a:lnTo>
                  <a:lnTo>
                    <a:pt x="544" y="519"/>
                  </a:lnTo>
                  <a:lnTo>
                    <a:pt x="542" y="521"/>
                  </a:lnTo>
                  <a:lnTo>
                    <a:pt x="542" y="522"/>
                  </a:lnTo>
                  <a:lnTo>
                    <a:pt x="542" y="524"/>
                  </a:lnTo>
                  <a:lnTo>
                    <a:pt x="542" y="525"/>
                  </a:lnTo>
                  <a:lnTo>
                    <a:pt x="542" y="528"/>
                  </a:lnTo>
                  <a:lnTo>
                    <a:pt x="541" y="528"/>
                  </a:lnTo>
                  <a:lnTo>
                    <a:pt x="541" y="530"/>
                  </a:lnTo>
                  <a:lnTo>
                    <a:pt x="539" y="532"/>
                  </a:lnTo>
                  <a:lnTo>
                    <a:pt x="539" y="537"/>
                  </a:lnTo>
                  <a:lnTo>
                    <a:pt x="538" y="540"/>
                  </a:lnTo>
                  <a:lnTo>
                    <a:pt x="538" y="541"/>
                  </a:lnTo>
                  <a:lnTo>
                    <a:pt x="536" y="546"/>
                  </a:lnTo>
                  <a:lnTo>
                    <a:pt x="533" y="547"/>
                  </a:lnTo>
                  <a:lnTo>
                    <a:pt x="533" y="550"/>
                  </a:lnTo>
                  <a:lnTo>
                    <a:pt x="532" y="553"/>
                  </a:lnTo>
                  <a:lnTo>
                    <a:pt x="530" y="553"/>
                  </a:lnTo>
                  <a:lnTo>
                    <a:pt x="530" y="554"/>
                  </a:lnTo>
                  <a:lnTo>
                    <a:pt x="530" y="556"/>
                  </a:lnTo>
                  <a:lnTo>
                    <a:pt x="530" y="557"/>
                  </a:lnTo>
                  <a:lnTo>
                    <a:pt x="528" y="562"/>
                  </a:lnTo>
                  <a:lnTo>
                    <a:pt x="525" y="566"/>
                  </a:lnTo>
                  <a:lnTo>
                    <a:pt x="523" y="567"/>
                  </a:lnTo>
                  <a:lnTo>
                    <a:pt x="522" y="569"/>
                  </a:lnTo>
                  <a:lnTo>
                    <a:pt x="522" y="570"/>
                  </a:lnTo>
                  <a:lnTo>
                    <a:pt x="520" y="570"/>
                  </a:lnTo>
                  <a:lnTo>
                    <a:pt x="519" y="572"/>
                  </a:lnTo>
                  <a:lnTo>
                    <a:pt x="517" y="573"/>
                  </a:lnTo>
                  <a:lnTo>
                    <a:pt x="517" y="575"/>
                  </a:lnTo>
                  <a:lnTo>
                    <a:pt x="514" y="576"/>
                  </a:lnTo>
                  <a:lnTo>
                    <a:pt x="513" y="578"/>
                  </a:lnTo>
                  <a:lnTo>
                    <a:pt x="509" y="581"/>
                  </a:lnTo>
                  <a:lnTo>
                    <a:pt x="507" y="582"/>
                  </a:lnTo>
                  <a:lnTo>
                    <a:pt x="504" y="585"/>
                  </a:lnTo>
                  <a:lnTo>
                    <a:pt x="501" y="586"/>
                  </a:lnTo>
                  <a:lnTo>
                    <a:pt x="498" y="588"/>
                  </a:lnTo>
                  <a:lnTo>
                    <a:pt x="497" y="591"/>
                  </a:lnTo>
                  <a:lnTo>
                    <a:pt x="493" y="595"/>
                  </a:lnTo>
                  <a:lnTo>
                    <a:pt x="490" y="595"/>
                  </a:lnTo>
                  <a:lnTo>
                    <a:pt x="488" y="595"/>
                  </a:lnTo>
                  <a:lnTo>
                    <a:pt x="487" y="595"/>
                  </a:lnTo>
                  <a:lnTo>
                    <a:pt x="485" y="597"/>
                  </a:lnTo>
                  <a:lnTo>
                    <a:pt x="482" y="597"/>
                  </a:lnTo>
                  <a:lnTo>
                    <a:pt x="479" y="597"/>
                  </a:lnTo>
                  <a:lnTo>
                    <a:pt x="477" y="595"/>
                  </a:lnTo>
                  <a:lnTo>
                    <a:pt x="475" y="594"/>
                  </a:lnTo>
                  <a:lnTo>
                    <a:pt x="472" y="591"/>
                  </a:lnTo>
                  <a:lnTo>
                    <a:pt x="472" y="589"/>
                  </a:lnTo>
                  <a:lnTo>
                    <a:pt x="471" y="589"/>
                  </a:lnTo>
                  <a:lnTo>
                    <a:pt x="471" y="588"/>
                  </a:lnTo>
                  <a:lnTo>
                    <a:pt x="471" y="586"/>
                  </a:lnTo>
                  <a:lnTo>
                    <a:pt x="469" y="586"/>
                  </a:lnTo>
                  <a:lnTo>
                    <a:pt x="469" y="585"/>
                  </a:lnTo>
                  <a:lnTo>
                    <a:pt x="468" y="583"/>
                  </a:lnTo>
                  <a:lnTo>
                    <a:pt x="468" y="582"/>
                  </a:lnTo>
                  <a:lnTo>
                    <a:pt x="468" y="581"/>
                  </a:lnTo>
                  <a:lnTo>
                    <a:pt x="466" y="579"/>
                  </a:lnTo>
                  <a:lnTo>
                    <a:pt x="465" y="578"/>
                  </a:lnTo>
                  <a:lnTo>
                    <a:pt x="463" y="578"/>
                  </a:lnTo>
                  <a:lnTo>
                    <a:pt x="463" y="576"/>
                  </a:lnTo>
                  <a:lnTo>
                    <a:pt x="462" y="576"/>
                  </a:lnTo>
                  <a:lnTo>
                    <a:pt x="462" y="575"/>
                  </a:lnTo>
                  <a:lnTo>
                    <a:pt x="460" y="575"/>
                  </a:lnTo>
                  <a:lnTo>
                    <a:pt x="459" y="575"/>
                  </a:lnTo>
                  <a:lnTo>
                    <a:pt x="456" y="575"/>
                  </a:lnTo>
                  <a:lnTo>
                    <a:pt x="455" y="575"/>
                  </a:lnTo>
                  <a:lnTo>
                    <a:pt x="455" y="573"/>
                  </a:lnTo>
                  <a:lnTo>
                    <a:pt x="453" y="573"/>
                  </a:lnTo>
                  <a:lnTo>
                    <a:pt x="452" y="573"/>
                  </a:lnTo>
                  <a:lnTo>
                    <a:pt x="450" y="573"/>
                  </a:lnTo>
                  <a:lnTo>
                    <a:pt x="449" y="572"/>
                  </a:lnTo>
                  <a:lnTo>
                    <a:pt x="447" y="572"/>
                  </a:lnTo>
                  <a:lnTo>
                    <a:pt x="446" y="572"/>
                  </a:lnTo>
                  <a:lnTo>
                    <a:pt x="443" y="570"/>
                  </a:lnTo>
                  <a:lnTo>
                    <a:pt x="441" y="570"/>
                  </a:lnTo>
                  <a:lnTo>
                    <a:pt x="436" y="570"/>
                  </a:lnTo>
                  <a:lnTo>
                    <a:pt x="430" y="570"/>
                  </a:lnTo>
                  <a:lnTo>
                    <a:pt x="424" y="570"/>
                  </a:lnTo>
                  <a:lnTo>
                    <a:pt x="418" y="572"/>
                  </a:lnTo>
                  <a:lnTo>
                    <a:pt x="414" y="573"/>
                  </a:lnTo>
                  <a:lnTo>
                    <a:pt x="406" y="575"/>
                  </a:lnTo>
                  <a:lnTo>
                    <a:pt x="401" y="575"/>
                  </a:lnTo>
                  <a:lnTo>
                    <a:pt x="396" y="576"/>
                  </a:lnTo>
                  <a:lnTo>
                    <a:pt x="393" y="578"/>
                  </a:lnTo>
                  <a:lnTo>
                    <a:pt x="389" y="578"/>
                  </a:lnTo>
                  <a:lnTo>
                    <a:pt x="386" y="579"/>
                  </a:lnTo>
                  <a:lnTo>
                    <a:pt x="385" y="581"/>
                  </a:lnTo>
                  <a:lnTo>
                    <a:pt x="380" y="582"/>
                  </a:lnTo>
                  <a:lnTo>
                    <a:pt x="377" y="582"/>
                  </a:lnTo>
                  <a:lnTo>
                    <a:pt x="374" y="583"/>
                  </a:lnTo>
                  <a:lnTo>
                    <a:pt x="371" y="585"/>
                  </a:lnTo>
                  <a:lnTo>
                    <a:pt x="370" y="585"/>
                  </a:lnTo>
                  <a:lnTo>
                    <a:pt x="370" y="586"/>
                  </a:lnTo>
                  <a:lnTo>
                    <a:pt x="369" y="586"/>
                  </a:lnTo>
                  <a:lnTo>
                    <a:pt x="367" y="586"/>
                  </a:lnTo>
                  <a:lnTo>
                    <a:pt x="366" y="586"/>
                  </a:lnTo>
                  <a:lnTo>
                    <a:pt x="364" y="586"/>
                  </a:lnTo>
                  <a:lnTo>
                    <a:pt x="364" y="588"/>
                  </a:lnTo>
                  <a:lnTo>
                    <a:pt x="363" y="588"/>
                  </a:lnTo>
                  <a:lnTo>
                    <a:pt x="361" y="588"/>
                  </a:lnTo>
                  <a:lnTo>
                    <a:pt x="360" y="588"/>
                  </a:lnTo>
                  <a:lnTo>
                    <a:pt x="358" y="589"/>
                  </a:lnTo>
                  <a:lnTo>
                    <a:pt x="357" y="589"/>
                  </a:lnTo>
                  <a:lnTo>
                    <a:pt x="355" y="589"/>
                  </a:lnTo>
                  <a:lnTo>
                    <a:pt x="354" y="589"/>
                  </a:lnTo>
                  <a:lnTo>
                    <a:pt x="353" y="589"/>
                  </a:lnTo>
                  <a:lnTo>
                    <a:pt x="351" y="589"/>
                  </a:lnTo>
                  <a:lnTo>
                    <a:pt x="350" y="591"/>
                  </a:lnTo>
                  <a:lnTo>
                    <a:pt x="348" y="591"/>
                  </a:lnTo>
                  <a:lnTo>
                    <a:pt x="347" y="591"/>
                  </a:lnTo>
                  <a:lnTo>
                    <a:pt x="345" y="591"/>
                  </a:lnTo>
                  <a:lnTo>
                    <a:pt x="344" y="591"/>
                  </a:lnTo>
                  <a:lnTo>
                    <a:pt x="341" y="589"/>
                  </a:lnTo>
                  <a:lnTo>
                    <a:pt x="339" y="589"/>
                  </a:lnTo>
                  <a:lnTo>
                    <a:pt x="338" y="589"/>
                  </a:lnTo>
                  <a:lnTo>
                    <a:pt x="336" y="589"/>
                  </a:lnTo>
                  <a:lnTo>
                    <a:pt x="335" y="589"/>
                  </a:lnTo>
                  <a:lnTo>
                    <a:pt x="332" y="589"/>
                  </a:lnTo>
                  <a:lnTo>
                    <a:pt x="331" y="588"/>
                  </a:lnTo>
                  <a:lnTo>
                    <a:pt x="329" y="588"/>
                  </a:lnTo>
                  <a:lnTo>
                    <a:pt x="326" y="586"/>
                  </a:lnTo>
                  <a:lnTo>
                    <a:pt x="325" y="586"/>
                  </a:lnTo>
                  <a:lnTo>
                    <a:pt x="323" y="586"/>
                  </a:lnTo>
                  <a:lnTo>
                    <a:pt x="322" y="586"/>
                  </a:lnTo>
                  <a:lnTo>
                    <a:pt x="320" y="586"/>
                  </a:lnTo>
                  <a:lnTo>
                    <a:pt x="319" y="585"/>
                  </a:lnTo>
                  <a:lnTo>
                    <a:pt x="318" y="583"/>
                  </a:lnTo>
                  <a:lnTo>
                    <a:pt x="316" y="583"/>
                  </a:lnTo>
                  <a:lnTo>
                    <a:pt x="315" y="582"/>
                  </a:lnTo>
                  <a:lnTo>
                    <a:pt x="313" y="582"/>
                  </a:lnTo>
                  <a:lnTo>
                    <a:pt x="310" y="582"/>
                  </a:lnTo>
                  <a:lnTo>
                    <a:pt x="310" y="581"/>
                  </a:lnTo>
                  <a:lnTo>
                    <a:pt x="307" y="581"/>
                  </a:lnTo>
                  <a:lnTo>
                    <a:pt x="306" y="579"/>
                  </a:lnTo>
                  <a:lnTo>
                    <a:pt x="306" y="578"/>
                  </a:lnTo>
                  <a:lnTo>
                    <a:pt x="303" y="578"/>
                  </a:lnTo>
                  <a:lnTo>
                    <a:pt x="301" y="578"/>
                  </a:lnTo>
                  <a:lnTo>
                    <a:pt x="301" y="576"/>
                  </a:lnTo>
                  <a:lnTo>
                    <a:pt x="299" y="575"/>
                  </a:lnTo>
                  <a:lnTo>
                    <a:pt x="297" y="575"/>
                  </a:lnTo>
                  <a:lnTo>
                    <a:pt x="297" y="573"/>
                  </a:lnTo>
                  <a:lnTo>
                    <a:pt x="296" y="573"/>
                  </a:lnTo>
                  <a:lnTo>
                    <a:pt x="294" y="572"/>
                  </a:lnTo>
                  <a:lnTo>
                    <a:pt x="293" y="570"/>
                  </a:lnTo>
                  <a:lnTo>
                    <a:pt x="291" y="570"/>
                  </a:lnTo>
                  <a:lnTo>
                    <a:pt x="290" y="569"/>
                  </a:lnTo>
                  <a:lnTo>
                    <a:pt x="290" y="567"/>
                  </a:lnTo>
                  <a:lnTo>
                    <a:pt x="287" y="566"/>
                  </a:lnTo>
                  <a:lnTo>
                    <a:pt x="287" y="565"/>
                  </a:lnTo>
                  <a:lnTo>
                    <a:pt x="285" y="565"/>
                  </a:lnTo>
                  <a:lnTo>
                    <a:pt x="285" y="563"/>
                  </a:lnTo>
                  <a:lnTo>
                    <a:pt x="285" y="562"/>
                  </a:lnTo>
                  <a:lnTo>
                    <a:pt x="284" y="560"/>
                  </a:lnTo>
                  <a:lnTo>
                    <a:pt x="283" y="559"/>
                  </a:lnTo>
                  <a:lnTo>
                    <a:pt x="281" y="557"/>
                  </a:lnTo>
                  <a:lnTo>
                    <a:pt x="281" y="556"/>
                  </a:lnTo>
                  <a:lnTo>
                    <a:pt x="280" y="554"/>
                  </a:lnTo>
                  <a:lnTo>
                    <a:pt x="278" y="553"/>
                  </a:lnTo>
                  <a:lnTo>
                    <a:pt x="277" y="553"/>
                  </a:lnTo>
                  <a:lnTo>
                    <a:pt x="277" y="550"/>
                  </a:lnTo>
                  <a:lnTo>
                    <a:pt x="274" y="550"/>
                  </a:lnTo>
                  <a:lnTo>
                    <a:pt x="272" y="546"/>
                  </a:lnTo>
                  <a:lnTo>
                    <a:pt x="271" y="544"/>
                  </a:lnTo>
                  <a:lnTo>
                    <a:pt x="269" y="543"/>
                  </a:lnTo>
                  <a:lnTo>
                    <a:pt x="268" y="541"/>
                  </a:lnTo>
                  <a:lnTo>
                    <a:pt x="264" y="537"/>
                  </a:lnTo>
                  <a:lnTo>
                    <a:pt x="261" y="532"/>
                  </a:lnTo>
                  <a:lnTo>
                    <a:pt x="258" y="528"/>
                  </a:lnTo>
                  <a:lnTo>
                    <a:pt x="253" y="525"/>
                  </a:lnTo>
                  <a:lnTo>
                    <a:pt x="250" y="522"/>
                  </a:lnTo>
                  <a:lnTo>
                    <a:pt x="248" y="519"/>
                  </a:lnTo>
                  <a:lnTo>
                    <a:pt x="243" y="515"/>
                  </a:lnTo>
                  <a:lnTo>
                    <a:pt x="239" y="512"/>
                  </a:lnTo>
                  <a:lnTo>
                    <a:pt x="237" y="511"/>
                  </a:lnTo>
                  <a:lnTo>
                    <a:pt x="236" y="509"/>
                  </a:lnTo>
                  <a:lnTo>
                    <a:pt x="236" y="508"/>
                  </a:lnTo>
                  <a:lnTo>
                    <a:pt x="234" y="508"/>
                  </a:lnTo>
                  <a:lnTo>
                    <a:pt x="233" y="508"/>
                  </a:lnTo>
                  <a:lnTo>
                    <a:pt x="231" y="506"/>
                  </a:lnTo>
                  <a:lnTo>
                    <a:pt x="227" y="503"/>
                  </a:lnTo>
                  <a:lnTo>
                    <a:pt x="224" y="502"/>
                  </a:lnTo>
                  <a:lnTo>
                    <a:pt x="221" y="499"/>
                  </a:lnTo>
                  <a:lnTo>
                    <a:pt x="218" y="497"/>
                  </a:lnTo>
                  <a:lnTo>
                    <a:pt x="214" y="496"/>
                  </a:lnTo>
                  <a:lnTo>
                    <a:pt x="211" y="494"/>
                  </a:lnTo>
                  <a:lnTo>
                    <a:pt x="208" y="492"/>
                  </a:lnTo>
                  <a:lnTo>
                    <a:pt x="205" y="490"/>
                  </a:lnTo>
                  <a:lnTo>
                    <a:pt x="204" y="490"/>
                  </a:lnTo>
                  <a:lnTo>
                    <a:pt x="202" y="490"/>
                  </a:lnTo>
                  <a:lnTo>
                    <a:pt x="202" y="489"/>
                  </a:lnTo>
                  <a:lnTo>
                    <a:pt x="201" y="489"/>
                  </a:lnTo>
                  <a:lnTo>
                    <a:pt x="199" y="489"/>
                  </a:lnTo>
                  <a:lnTo>
                    <a:pt x="198" y="489"/>
                  </a:lnTo>
                  <a:lnTo>
                    <a:pt x="194" y="489"/>
                  </a:lnTo>
                  <a:lnTo>
                    <a:pt x="191" y="489"/>
                  </a:lnTo>
                  <a:lnTo>
                    <a:pt x="188" y="489"/>
                  </a:lnTo>
                  <a:lnTo>
                    <a:pt x="185" y="489"/>
                  </a:lnTo>
                  <a:lnTo>
                    <a:pt x="182" y="489"/>
                  </a:lnTo>
                  <a:lnTo>
                    <a:pt x="177" y="489"/>
                  </a:lnTo>
                  <a:lnTo>
                    <a:pt x="175" y="490"/>
                  </a:lnTo>
                  <a:lnTo>
                    <a:pt x="172" y="490"/>
                  </a:lnTo>
                  <a:lnTo>
                    <a:pt x="170" y="490"/>
                  </a:lnTo>
                  <a:lnTo>
                    <a:pt x="169" y="490"/>
                  </a:lnTo>
                  <a:lnTo>
                    <a:pt x="167" y="490"/>
                  </a:lnTo>
                  <a:lnTo>
                    <a:pt x="166" y="490"/>
                  </a:lnTo>
                  <a:lnTo>
                    <a:pt x="164" y="490"/>
                  </a:lnTo>
                  <a:lnTo>
                    <a:pt x="161" y="490"/>
                  </a:lnTo>
                  <a:lnTo>
                    <a:pt x="160" y="489"/>
                  </a:lnTo>
                  <a:lnTo>
                    <a:pt x="159" y="489"/>
                  </a:lnTo>
                  <a:lnTo>
                    <a:pt x="157" y="489"/>
                  </a:lnTo>
                  <a:lnTo>
                    <a:pt x="156" y="487"/>
                  </a:lnTo>
                  <a:lnTo>
                    <a:pt x="154" y="487"/>
                  </a:lnTo>
                  <a:lnTo>
                    <a:pt x="153" y="487"/>
                  </a:lnTo>
                  <a:lnTo>
                    <a:pt x="151" y="487"/>
                  </a:lnTo>
                  <a:lnTo>
                    <a:pt x="150" y="486"/>
                  </a:lnTo>
                  <a:lnTo>
                    <a:pt x="147" y="483"/>
                  </a:lnTo>
                  <a:lnTo>
                    <a:pt x="144" y="478"/>
                  </a:lnTo>
                  <a:lnTo>
                    <a:pt x="144" y="477"/>
                  </a:lnTo>
                  <a:lnTo>
                    <a:pt x="144" y="476"/>
                  </a:lnTo>
                  <a:lnTo>
                    <a:pt x="144" y="474"/>
                  </a:lnTo>
                  <a:lnTo>
                    <a:pt x="144" y="473"/>
                  </a:lnTo>
                  <a:lnTo>
                    <a:pt x="144" y="471"/>
                  </a:lnTo>
                  <a:lnTo>
                    <a:pt x="144" y="470"/>
                  </a:lnTo>
                  <a:lnTo>
                    <a:pt x="144" y="468"/>
                  </a:lnTo>
                  <a:lnTo>
                    <a:pt x="144" y="467"/>
                  </a:lnTo>
                  <a:lnTo>
                    <a:pt x="144" y="465"/>
                  </a:lnTo>
                  <a:lnTo>
                    <a:pt x="144" y="464"/>
                  </a:lnTo>
                  <a:lnTo>
                    <a:pt x="144" y="462"/>
                  </a:lnTo>
                  <a:lnTo>
                    <a:pt x="144" y="461"/>
                  </a:lnTo>
                  <a:lnTo>
                    <a:pt x="144" y="459"/>
                  </a:lnTo>
                  <a:lnTo>
                    <a:pt x="145" y="457"/>
                  </a:lnTo>
                  <a:lnTo>
                    <a:pt x="148" y="451"/>
                  </a:lnTo>
                  <a:lnTo>
                    <a:pt x="153" y="446"/>
                  </a:lnTo>
                  <a:lnTo>
                    <a:pt x="154" y="445"/>
                  </a:lnTo>
                  <a:lnTo>
                    <a:pt x="156" y="445"/>
                  </a:lnTo>
                  <a:lnTo>
                    <a:pt x="157" y="443"/>
                  </a:lnTo>
                  <a:lnTo>
                    <a:pt x="157" y="442"/>
                  </a:lnTo>
                  <a:lnTo>
                    <a:pt x="159" y="442"/>
                  </a:lnTo>
                  <a:lnTo>
                    <a:pt x="160" y="442"/>
                  </a:lnTo>
                  <a:lnTo>
                    <a:pt x="160" y="440"/>
                  </a:lnTo>
                  <a:lnTo>
                    <a:pt x="161" y="439"/>
                  </a:lnTo>
                  <a:lnTo>
                    <a:pt x="163" y="439"/>
                  </a:lnTo>
                  <a:lnTo>
                    <a:pt x="164" y="438"/>
                  </a:lnTo>
                  <a:lnTo>
                    <a:pt x="166" y="438"/>
                  </a:lnTo>
                  <a:lnTo>
                    <a:pt x="167" y="436"/>
                  </a:lnTo>
                  <a:lnTo>
                    <a:pt x="169" y="436"/>
                  </a:lnTo>
                  <a:lnTo>
                    <a:pt x="170" y="435"/>
                  </a:lnTo>
                  <a:lnTo>
                    <a:pt x="172" y="435"/>
                  </a:lnTo>
                  <a:lnTo>
                    <a:pt x="173" y="433"/>
                  </a:lnTo>
                  <a:lnTo>
                    <a:pt x="175" y="433"/>
                  </a:lnTo>
                  <a:lnTo>
                    <a:pt x="176" y="433"/>
                  </a:lnTo>
                  <a:lnTo>
                    <a:pt x="177" y="433"/>
                  </a:lnTo>
                  <a:lnTo>
                    <a:pt x="177" y="432"/>
                  </a:lnTo>
                  <a:lnTo>
                    <a:pt x="179" y="432"/>
                  </a:lnTo>
                  <a:lnTo>
                    <a:pt x="180" y="432"/>
                  </a:lnTo>
                  <a:lnTo>
                    <a:pt x="182" y="432"/>
                  </a:lnTo>
                  <a:lnTo>
                    <a:pt x="183" y="432"/>
                  </a:lnTo>
                  <a:lnTo>
                    <a:pt x="185" y="432"/>
                  </a:lnTo>
                  <a:lnTo>
                    <a:pt x="188" y="432"/>
                  </a:lnTo>
                  <a:lnTo>
                    <a:pt x="189" y="432"/>
                  </a:lnTo>
                  <a:lnTo>
                    <a:pt x="191" y="432"/>
                  </a:lnTo>
                  <a:lnTo>
                    <a:pt x="192" y="432"/>
                  </a:lnTo>
                  <a:lnTo>
                    <a:pt x="194" y="432"/>
                  </a:lnTo>
                  <a:lnTo>
                    <a:pt x="196" y="432"/>
                  </a:lnTo>
                  <a:lnTo>
                    <a:pt x="198" y="432"/>
                  </a:lnTo>
                  <a:lnTo>
                    <a:pt x="199" y="432"/>
                  </a:lnTo>
                  <a:lnTo>
                    <a:pt x="201" y="433"/>
                  </a:lnTo>
                  <a:lnTo>
                    <a:pt x="202" y="433"/>
                  </a:lnTo>
                  <a:lnTo>
                    <a:pt x="204" y="433"/>
                  </a:lnTo>
                  <a:lnTo>
                    <a:pt x="205" y="433"/>
                  </a:lnTo>
                  <a:lnTo>
                    <a:pt x="210" y="433"/>
                  </a:lnTo>
                  <a:lnTo>
                    <a:pt x="213" y="435"/>
                  </a:lnTo>
                  <a:lnTo>
                    <a:pt x="217" y="436"/>
                  </a:lnTo>
                  <a:lnTo>
                    <a:pt x="220" y="438"/>
                  </a:lnTo>
                  <a:lnTo>
                    <a:pt x="224" y="439"/>
                  </a:lnTo>
                  <a:lnTo>
                    <a:pt x="227" y="440"/>
                  </a:lnTo>
                  <a:lnTo>
                    <a:pt x="231" y="442"/>
                  </a:lnTo>
                  <a:lnTo>
                    <a:pt x="236" y="442"/>
                  </a:lnTo>
                  <a:lnTo>
                    <a:pt x="239" y="443"/>
                  </a:lnTo>
                  <a:lnTo>
                    <a:pt x="240" y="445"/>
                  </a:lnTo>
                  <a:lnTo>
                    <a:pt x="243" y="445"/>
                  </a:lnTo>
                  <a:lnTo>
                    <a:pt x="248" y="446"/>
                  </a:lnTo>
                  <a:lnTo>
                    <a:pt x="249" y="448"/>
                  </a:lnTo>
                  <a:lnTo>
                    <a:pt x="252" y="449"/>
                  </a:lnTo>
                  <a:lnTo>
                    <a:pt x="255" y="449"/>
                  </a:lnTo>
                  <a:lnTo>
                    <a:pt x="258" y="452"/>
                  </a:lnTo>
                  <a:lnTo>
                    <a:pt x="259" y="452"/>
                  </a:lnTo>
                  <a:lnTo>
                    <a:pt x="261" y="454"/>
                  </a:lnTo>
                  <a:lnTo>
                    <a:pt x="262" y="454"/>
                  </a:lnTo>
                  <a:lnTo>
                    <a:pt x="264" y="454"/>
                  </a:lnTo>
                  <a:lnTo>
                    <a:pt x="265" y="455"/>
                  </a:lnTo>
                  <a:lnTo>
                    <a:pt x="266" y="455"/>
                  </a:lnTo>
                  <a:lnTo>
                    <a:pt x="268" y="455"/>
                  </a:lnTo>
                  <a:lnTo>
                    <a:pt x="268" y="457"/>
                  </a:lnTo>
                  <a:lnTo>
                    <a:pt x="269" y="457"/>
                  </a:lnTo>
                  <a:lnTo>
                    <a:pt x="269" y="458"/>
                  </a:lnTo>
                  <a:lnTo>
                    <a:pt x="274" y="458"/>
                  </a:lnTo>
                  <a:lnTo>
                    <a:pt x="277" y="459"/>
                  </a:lnTo>
                  <a:lnTo>
                    <a:pt x="281" y="462"/>
                  </a:lnTo>
                  <a:lnTo>
                    <a:pt x="285" y="462"/>
                  </a:lnTo>
                  <a:lnTo>
                    <a:pt x="290" y="465"/>
                  </a:lnTo>
                  <a:lnTo>
                    <a:pt x="293" y="467"/>
                  </a:lnTo>
                  <a:lnTo>
                    <a:pt x="297" y="468"/>
                  </a:lnTo>
                  <a:lnTo>
                    <a:pt x="301" y="471"/>
                  </a:lnTo>
                  <a:lnTo>
                    <a:pt x="303" y="471"/>
                  </a:lnTo>
                  <a:lnTo>
                    <a:pt x="304" y="471"/>
                  </a:lnTo>
                  <a:lnTo>
                    <a:pt x="306" y="473"/>
                  </a:lnTo>
                  <a:lnTo>
                    <a:pt x="307" y="474"/>
                  </a:lnTo>
                  <a:lnTo>
                    <a:pt x="309" y="474"/>
                  </a:lnTo>
                  <a:lnTo>
                    <a:pt x="310" y="474"/>
                  </a:lnTo>
                  <a:lnTo>
                    <a:pt x="310" y="476"/>
                  </a:lnTo>
                  <a:lnTo>
                    <a:pt x="312" y="476"/>
                  </a:lnTo>
                  <a:lnTo>
                    <a:pt x="313" y="476"/>
                  </a:lnTo>
                  <a:lnTo>
                    <a:pt x="315" y="477"/>
                  </a:lnTo>
                  <a:lnTo>
                    <a:pt x="316" y="478"/>
                  </a:lnTo>
                  <a:lnTo>
                    <a:pt x="318" y="478"/>
                  </a:lnTo>
                  <a:lnTo>
                    <a:pt x="319" y="478"/>
                  </a:lnTo>
                  <a:lnTo>
                    <a:pt x="322" y="481"/>
                  </a:lnTo>
                  <a:lnTo>
                    <a:pt x="325" y="483"/>
                  </a:lnTo>
                  <a:lnTo>
                    <a:pt x="326" y="484"/>
                  </a:lnTo>
                  <a:lnTo>
                    <a:pt x="329" y="487"/>
                  </a:lnTo>
                  <a:lnTo>
                    <a:pt x="331" y="487"/>
                  </a:lnTo>
                  <a:lnTo>
                    <a:pt x="334" y="490"/>
                  </a:lnTo>
                  <a:lnTo>
                    <a:pt x="336" y="492"/>
                  </a:lnTo>
                  <a:lnTo>
                    <a:pt x="339" y="493"/>
                  </a:lnTo>
                  <a:lnTo>
                    <a:pt x="341" y="494"/>
                  </a:lnTo>
                  <a:lnTo>
                    <a:pt x="342" y="496"/>
                  </a:lnTo>
                  <a:lnTo>
                    <a:pt x="344" y="496"/>
                  </a:lnTo>
                  <a:lnTo>
                    <a:pt x="345" y="497"/>
                  </a:lnTo>
                  <a:lnTo>
                    <a:pt x="347" y="499"/>
                  </a:lnTo>
                  <a:lnTo>
                    <a:pt x="348" y="499"/>
                  </a:lnTo>
                  <a:lnTo>
                    <a:pt x="350" y="499"/>
                  </a:lnTo>
                  <a:lnTo>
                    <a:pt x="351" y="500"/>
                  </a:lnTo>
                  <a:lnTo>
                    <a:pt x="353" y="502"/>
                  </a:lnTo>
                  <a:lnTo>
                    <a:pt x="354" y="502"/>
                  </a:lnTo>
                  <a:lnTo>
                    <a:pt x="355" y="503"/>
                  </a:lnTo>
                  <a:lnTo>
                    <a:pt x="361" y="505"/>
                  </a:lnTo>
                  <a:lnTo>
                    <a:pt x="363" y="505"/>
                  </a:lnTo>
                  <a:lnTo>
                    <a:pt x="364" y="505"/>
                  </a:lnTo>
                  <a:lnTo>
                    <a:pt x="364" y="506"/>
                  </a:lnTo>
                  <a:lnTo>
                    <a:pt x="366" y="506"/>
                  </a:lnTo>
                  <a:lnTo>
                    <a:pt x="367" y="506"/>
                  </a:lnTo>
                  <a:lnTo>
                    <a:pt x="369" y="506"/>
                  </a:lnTo>
                  <a:lnTo>
                    <a:pt x="370" y="506"/>
                  </a:lnTo>
                  <a:lnTo>
                    <a:pt x="371" y="506"/>
                  </a:lnTo>
                  <a:lnTo>
                    <a:pt x="373" y="506"/>
                  </a:lnTo>
                  <a:lnTo>
                    <a:pt x="374" y="506"/>
                  </a:lnTo>
                  <a:lnTo>
                    <a:pt x="386" y="502"/>
                  </a:lnTo>
                  <a:lnTo>
                    <a:pt x="389" y="499"/>
                  </a:lnTo>
                  <a:lnTo>
                    <a:pt x="390" y="497"/>
                  </a:lnTo>
                  <a:lnTo>
                    <a:pt x="392" y="496"/>
                  </a:lnTo>
                  <a:lnTo>
                    <a:pt x="393" y="492"/>
                  </a:lnTo>
                  <a:lnTo>
                    <a:pt x="395" y="490"/>
                  </a:lnTo>
                  <a:lnTo>
                    <a:pt x="398" y="487"/>
                  </a:lnTo>
                  <a:lnTo>
                    <a:pt x="398" y="484"/>
                  </a:lnTo>
                  <a:lnTo>
                    <a:pt x="401" y="483"/>
                  </a:lnTo>
                  <a:lnTo>
                    <a:pt x="401" y="480"/>
                  </a:lnTo>
                  <a:lnTo>
                    <a:pt x="401" y="478"/>
                  </a:lnTo>
                  <a:lnTo>
                    <a:pt x="402" y="478"/>
                  </a:lnTo>
                  <a:lnTo>
                    <a:pt x="402" y="477"/>
                  </a:lnTo>
                  <a:lnTo>
                    <a:pt x="402" y="476"/>
                  </a:lnTo>
                  <a:lnTo>
                    <a:pt x="402" y="474"/>
                  </a:lnTo>
                  <a:lnTo>
                    <a:pt x="404" y="473"/>
                  </a:lnTo>
                  <a:lnTo>
                    <a:pt x="405" y="471"/>
                  </a:lnTo>
                  <a:lnTo>
                    <a:pt x="406" y="468"/>
                  </a:lnTo>
                  <a:lnTo>
                    <a:pt x="409" y="467"/>
                  </a:lnTo>
                  <a:lnTo>
                    <a:pt x="414" y="464"/>
                  </a:lnTo>
                  <a:lnTo>
                    <a:pt x="415" y="464"/>
                  </a:lnTo>
                  <a:lnTo>
                    <a:pt x="417" y="465"/>
                  </a:lnTo>
                  <a:lnTo>
                    <a:pt x="418" y="465"/>
                  </a:lnTo>
                  <a:lnTo>
                    <a:pt x="420" y="467"/>
                  </a:lnTo>
                  <a:lnTo>
                    <a:pt x="421" y="467"/>
                  </a:lnTo>
                  <a:lnTo>
                    <a:pt x="423" y="467"/>
                  </a:lnTo>
                  <a:lnTo>
                    <a:pt x="424" y="467"/>
                  </a:lnTo>
                  <a:lnTo>
                    <a:pt x="425" y="467"/>
                  </a:lnTo>
                  <a:lnTo>
                    <a:pt x="420" y="465"/>
                  </a:lnTo>
                  <a:lnTo>
                    <a:pt x="414" y="461"/>
                  </a:lnTo>
                  <a:lnTo>
                    <a:pt x="411" y="458"/>
                  </a:lnTo>
                  <a:lnTo>
                    <a:pt x="409" y="458"/>
                  </a:lnTo>
                  <a:lnTo>
                    <a:pt x="408" y="457"/>
                  </a:lnTo>
                  <a:lnTo>
                    <a:pt x="406" y="455"/>
                  </a:lnTo>
                  <a:lnTo>
                    <a:pt x="406" y="454"/>
                  </a:lnTo>
                  <a:lnTo>
                    <a:pt x="405" y="452"/>
                  </a:lnTo>
                  <a:lnTo>
                    <a:pt x="405" y="451"/>
                  </a:lnTo>
                  <a:lnTo>
                    <a:pt x="404" y="449"/>
                  </a:lnTo>
                  <a:lnTo>
                    <a:pt x="402" y="449"/>
                  </a:lnTo>
                  <a:lnTo>
                    <a:pt x="402" y="448"/>
                  </a:lnTo>
                  <a:lnTo>
                    <a:pt x="402" y="446"/>
                  </a:lnTo>
                  <a:lnTo>
                    <a:pt x="401" y="446"/>
                  </a:lnTo>
                  <a:lnTo>
                    <a:pt x="401" y="445"/>
                  </a:lnTo>
                  <a:lnTo>
                    <a:pt x="401" y="443"/>
                  </a:lnTo>
                  <a:lnTo>
                    <a:pt x="401" y="442"/>
                  </a:lnTo>
                  <a:lnTo>
                    <a:pt x="401" y="440"/>
                  </a:lnTo>
                  <a:lnTo>
                    <a:pt x="401" y="439"/>
                  </a:lnTo>
                  <a:lnTo>
                    <a:pt x="399" y="438"/>
                  </a:lnTo>
                  <a:lnTo>
                    <a:pt x="399" y="436"/>
                  </a:lnTo>
                  <a:lnTo>
                    <a:pt x="401" y="435"/>
                  </a:lnTo>
                  <a:lnTo>
                    <a:pt x="401" y="433"/>
                  </a:lnTo>
                  <a:lnTo>
                    <a:pt x="402" y="433"/>
                  </a:lnTo>
                  <a:lnTo>
                    <a:pt x="402" y="432"/>
                  </a:lnTo>
                  <a:lnTo>
                    <a:pt x="404" y="430"/>
                  </a:lnTo>
                  <a:lnTo>
                    <a:pt x="404" y="429"/>
                  </a:lnTo>
                  <a:lnTo>
                    <a:pt x="405" y="429"/>
                  </a:lnTo>
                  <a:lnTo>
                    <a:pt x="405" y="427"/>
                  </a:lnTo>
                  <a:lnTo>
                    <a:pt x="408" y="426"/>
                  </a:lnTo>
                  <a:lnTo>
                    <a:pt x="409" y="424"/>
                  </a:lnTo>
                  <a:lnTo>
                    <a:pt x="411" y="423"/>
                  </a:lnTo>
                  <a:lnTo>
                    <a:pt x="412" y="422"/>
                  </a:lnTo>
                  <a:lnTo>
                    <a:pt x="414" y="420"/>
                  </a:lnTo>
                  <a:lnTo>
                    <a:pt x="415" y="419"/>
                  </a:lnTo>
                  <a:lnTo>
                    <a:pt x="417" y="417"/>
                  </a:lnTo>
                  <a:lnTo>
                    <a:pt x="418" y="416"/>
                  </a:lnTo>
                  <a:lnTo>
                    <a:pt x="418" y="414"/>
                  </a:lnTo>
                  <a:lnTo>
                    <a:pt x="418" y="413"/>
                  </a:lnTo>
                  <a:lnTo>
                    <a:pt x="420" y="411"/>
                  </a:lnTo>
                  <a:lnTo>
                    <a:pt x="421" y="410"/>
                  </a:lnTo>
                  <a:lnTo>
                    <a:pt x="421" y="408"/>
                  </a:lnTo>
                  <a:lnTo>
                    <a:pt x="423" y="408"/>
                  </a:lnTo>
                  <a:lnTo>
                    <a:pt x="423" y="407"/>
                  </a:lnTo>
                  <a:lnTo>
                    <a:pt x="424" y="407"/>
                  </a:lnTo>
                  <a:lnTo>
                    <a:pt x="424" y="405"/>
                  </a:lnTo>
                  <a:lnTo>
                    <a:pt x="425" y="405"/>
                  </a:lnTo>
                  <a:lnTo>
                    <a:pt x="425" y="404"/>
                  </a:lnTo>
                  <a:lnTo>
                    <a:pt x="427" y="404"/>
                  </a:lnTo>
                  <a:lnTo>
                    <a:pt x="428" y="404"/>
                  </a:lnTo>
                  <a:lnTo>
                    <a:pt x="430" y="404"/>
                  </a:lnTo>
                  <a:lnTo>
                    <a:pt x="431" y="404"/>
                  </a:lnTo>
                  <a:lnTo>
                    <a:pt x="433" y="404"/>
                  </a:lnTo>
                  <a:lnTo>
                    <a:pt x="434" y="404"/>
                  </a:lnTo>
                  <a:lnTo>
                    <a:pt x="436" y="403"/>
                  </a:lnTo>
                  <a:lnTo>
                    <a:pt x="439" y="403"/>
                  </a:lnTo>
                  <a:lnTo>
                    <a:pt x="441" y="403"/>
                  </a:lnTo>
                  <a:lnTo>
                    <a:pt x="443" y="403"/>
                  </a:lnTo>
                  <a:lnTo>
                    <a:pt x="446" y="403"/>
                  </a:lnTo>
                  <a:lnTo>
                    <a:pt x="447" y="403"/>
                  </a:lnTo>
                  <a:lnTo>
                    <a:pt x="450" y="403"/>
                  </a:lnTo>
                  <a:lnTo>
                    <a:pt x="452" y="403"/>
                  </a:lnTo>
                  <a:lnTo>
                    <a:pt x="455" y="401"/>
                  </a:lnTo>
                  <a:lnTo>
                    <a:pt x="456" y="401"/>
                  </a:lnTo>
                  <a:lnTo>
                    <a:pt x="459" y="400"/>
                  </a:lnTo>
                  <a:lnTo>
                    <a:pt x="463" y="397"/>
                  </a:lnTo>
                  <a:lnTo>
                    <a:pt x="468" y="392"/>
                  </a:lnTo>
                  <a:lnTo>
                    <a:pt x="469" y="392"/>
                  </a:lnTo>
                  <a:lnTo>
                    <a:pt x="471" y="391"/>
                  </a:lnTo>
                  <a:lnTo>
                    <a:pt x="471" y="389"/>
                  </a:lnTo>
                  <a:lnTo>
                    <a:pt x="472" y="388"/>
                  </a:lnTo>
                  <a:lnTo>
                    <a:pt x="474" y="387"/>
                  </a:lnTo>
                  <a:lnTo>
                    <a:pt x="474" y="385"/>
                  </a:lnTo>
                  <a:lnTo>
                    <a:pt x="475" y="384"/>
                  </a:lnTo>
                  <a:lnTo>
                    <a:pt x="477" y="382"/>
                  </a:lnTo>
                  <a:lnTo>
                    <a:pt x="477" y="381"/>
                  </a:lnTo>
                  <a:lnTo>
                    <a:pt x="477" y="379"/>
                  </a:lnTo>
                  <a:lnTo>
                    <a:pt x="478" y="379"/>
                  </a:lnTo>
                  <a:lnTo>
                    <a:pt x="478" y="378"/>
                  </a:lnTo>
                  <a:lnTo>
                    <a:pt x="479" y="376"/>
                  </a:lnTo>
                  <a:lnTo>
                    <a:pt x="479" y="375"/>
                  </a:lnTo>
                  <a:lnTo>
                    <a:pt x="479" y="373"/>
                  </a:lnTo>
                  <a:lnTo>
                    <a:pt x="481" y="372"/>
                  </a:lnTo>
                  <a:lnTo>
                    <a:pt x="481" y="370"/>
                  </a:lnTo>
                  <a:lnTo>
                    <a:pt x="482" y="370"/>
                  </a:lnTo>
                  <a:lnTo>
                    <a:pt x="482" y="369"/>
                  </a:lnTo>
                  <a:lnTo>
                    <a:pt x="485" y="366"/>
                  </a:lnTo>
                  <a:lnTo>
                    <a:pt x="485" y="365"/>
                  </a:lnTo>
                  <a:lnTo>
                    <a:pt x="487" y="365"/>
                  </a:lnTo>
                  <a:lnTo>
                    <a:pt x="487" y="363"/>
                  </a:lnTo>
                  <a:lnTo>
                    <a:pt x="488" y="363"/>
                  </a:lnTo>
                  <a:lnTo>
                    <a:pt x="488" y="362"/>
                  </a:lnTo>
                  <a:lnTo>
                    <a:pt x="488" y="360"/>
                  </a:lnTo>
                  <a:lnTo>
                    <a:pt x="491" y="359"/>
                  </a:lnTo>
                  <a:lnTo>
                    <a:pt x="494" y="357"/>
                  </a:lnTo>
                  <a:lnTo>
                    <a:pt x="497" y="356"/>
                  </a:lnTo>
                  <a:lnTo>
                    <a:pt x="501" y="356"/>
                  </a:lnTo>
                  <a:lnTo>
                    <a:pt x="504" y="357"/>
                  </a:lnTo>
                  <a:lnTo>
                    <a:pt x="507" y="357"/>
                  </a:lnTo>
                  <a:lnTo>
                    <a:pt x="510" y="357"/>
                  </a:lnTo>
                  <a:lnTo>
                    <a:pt x="513" y="359"/>
                  </a:lnTo>
                  <a:lnTo>
                    <a:pt x="516" y="359"/>
                  </a:lnTo>
                  <a:lnTo>
                    <a:pt x="519" y="360"/>
                  </a:lnTo>
                  <a:lnTo>
                    <a:pt x="522" y="362"/>
                  </a:lnTo>
                  <a:lnTo>
                    <a:pt x="525" y="363"/>
                  </a:lnTo>
                  <a:lnTo>
                    <a:pt x="526" y="363"/>
                  </a:lnTo>
                  <a:lnTo>
                    <a:pt x="528" y="363"/>
                  </a:lnTo>
                  <a:lnTo>
                    <a:pt x="530" y="365"/>
                  </a:lnTo>
                  <a:lnTo>
                    <a:pt x="533" y="366"/>
                  </a:lnTo>
                  <a:lnTo>
                    <a:pt x="533" y="368"/>
                  </a:lnTo>
                  <a:lnTo>
                    <a:pt x="536" y="368"/>
                  </a:lnTo>
                  <a:lnTo>
                    <a:pt x="538" y="368"/>
                  </a:lnTo>
                  <a:lnTo>
                    <a:pt x="539" y="369"/>
                  </a:lnTo>
                  <a:lnTo>
                    <a:pt x="541" y="370"/>
                  </a:lnTo>
                  <a:lnTo>
                    <a:pt x="542" y="370"/>
                  </a:lnTo>
                  <a:lnTo>
                    <a:pt x="545" y="372"/>
                  </a:lnTo>
                  <a:lnTo>
                    <a:pt x="547" y="373"/>
                  </a:lnTo>
                  <a:lnTo>
                    <a:pt x="547" y="375"/>
                  </a:lnTo>
                  <a:lnTo>
                    <a:pt x="548" y="375"/>
                  </a:lnTo>
                  <a:lnTo>
                    <a:pt x="547" y="373"/>
                  </a:lnTo>
                  <a:lnTo>
                    <a:pt x="545" y="372"/>
                  </a:lnTo>
                  <a:lnTo>
                    <a:pt x="544" y="370"/>
                  </a:lnTo>
                  <a:lnTo>
                    <a:pt x="542" y="370"/>
                  </a:lnTo>
                  <a:lnTo>
                    <a:pt x="542" y="369"/>
                  </a:lnTo>
                  <a:lnTo>
                    <a:pt x="539" y="368"/>
                  </a:lnTo>
                  <a:lnTo>
                    <a:pt x="538" y="368"/>
                  </a:lnTo>
                  <a:lnTo>
                    <a:pt x="536" y="368"/>
                  </a:lnTo>
                  <a:lnTo>
                    <a:pt x="532" y="363"/>
                  </a:lnTo>
                  <a:lnTo>
                    <a:pt x="530" y="362"/>
                  </a:lnTo>
                  <a:lnTo>
                    <a:pt x="530" y="360"/>
                  </a:lnTo>
                  <a:lnTo>
                    <a:pt x="530" y="359"/>
                  </a:lnTo>
                  <a:lnTo>
                    <a:pt x="530" y="356"/>
                  </a:lnTo>
                  <a:lnTo>
                    <a:pt x="530" y="353"/>
                  </a:lnTo>
                  <a:lnTo>
                    <a:pt x="530" y="350"/>
                  </a:lnTo>
                  <a:lnTo>
                    <a:pt x="532" y="350"/>
                  </a:lnTo>
                  <a:lnTo>
                    <a:pt x="532" y="349"/>
                  </a:lnTo>
                  <a:lnTo>
                    <a:pt x="533" y="349"/>
                  </a:lnTo>
                  <a:lnTo>
                    <a:pt x="533" y="347"/>
                  </a:lnTo>
                  <a:lnTo>
                    <a:pt x="533" y="346"/>
                  </a:lnTo>
                  <a:lnTo>
                    <a:pt x="535" y="346"/>
                  </a:lnTo>
                  <a:lnTo>
                    <a:pt x="538" y="344"/>
                  </a:lnTo>
                  <a:lnTo>
                    <a:pt x="539" y="344"/>
                  </a:lnTo>
                  <a:lnTo>
                    <a:pt x="541" y="343"/>
                  </a:lnTo>
                  <a:lnTo>
                    <a:pt x="542" y="343"/>
                  </a:lnTo>
                  <a:lnTo>
                    <a:pt x="544" y="341"/>
                  </a:lnTo>
                  <a:lnTo>
                    <a:pt x="545" y="341"/>
                  </a:lnTo>
                  <a:lnTo>
                    <a:pt x="547" y="340"/>
                  </a:lnTo>
                  <a:lnTo>
                    <a:pt x="548" y="338"/>
                  </a:lnTo>
                  <a:lnTo>
                    <a:pt x="549" y="337"/>
                  </a:lnTo>
                  <a:lnTo>
                    <a:pt x="549" y="335"/>
                  </a:lnTo>
                  <a:lnTo>
                    <a:pt x="551" y="334"/>
                  </a:lnTo>
                  <a:lnTo>
                    <a:pt x="551" y="333"/>
                  </a:lnTo>
                  <a:lnTo>
                    <a:pt x="554" y="327"/>
                  </a:lnTo>
                  <a:lnTo>
                    <a:pt x="555" y="322"/>
                  </a:lnTo>
                  <a:lnTo>
                    <a:pt x="555" y="316"/>
                  </a:lnTo>
                  <a:lnTo>
                    <a:pt x="555" y="312"/>
                  </a:lnTo>
                  <a:lnTo>
                    <a:pt x="555" y="306"/>
                  </a:lnTo>
                  <a:lnTo>
                    <a:pt x="555" y="300"/>
                  </a:lnTo>
                  <a:lnTo>
                    <a:pt x="554" y="296"/>
                  </a:lnTo>
                  <a:lnTo>
                    <a:pt x="552" y="292"/>
                  </a:lnTo>
                  <a:lnTo>
                    <a:pt x="565" y="293"/>
                  </a:lnTo>
                  <a:lnTo>
                    <a:pt x="570" y="293"/>
                  </a:lnTo>
                  <a:lnTo>
                    <a:pt x="574" y="296"/>
                  </a:lnTo>
                  <a:lnTo>
                    <a:pt x="577" y="296"/>
                  </a:lnTo>
                  <a:lnTo>
                    <a:pt x="584" y="300"/>
                  </a:lnTo>
                  <a:lnTo>
                    <a:pt x="592" y="305"/>
                  </a:lnTo>
                  <a:lnTo>
                    <a:pt x="595" y="306"/>
                  </a:lnTo>
                  <a:lnTo>
                    <a:pt x="596" y="308"/>
                  </a:lnTo>
                  <a:lnTo>
                    <a:pt x="596" y="309"/>
                  </a:lnTo>
                  <a:lnTo>
                    <a:pt x="598" y="309"/>
                  </a:lnTo>
                  <a:lnTo>
                    <a:pt x="599" y="309"/>
                  </a:lnTo>
                  <a:lnTo>
                    <a:pt x="600" y="311"/>
                  </a:lnTo>
                  <a:lnTo>
                    <a:pt x="600" y="312"/>
                  </a:lnTo>
                  <a:lnTo>
                    <a:pt x="627" y="335"/>
                  </a:lnTo>
                  <a:lnTo>
                    <a:pt x="628" y="337"/>
                  </a:lnTo>
                  <a:lnTo>
                    <a:pt x="630" y="337"/>
                  </a:lnTo>
                  <a:lnTo>
                    <a:pt x="630" y="338"/>
                  </a:lnTo>
                  <a:lnTo>
                    <a:pt x="631" y="338"/>
                  </a:lnTo>
                  <a:lnTo>
                    <a:pt x="633" y="340"/>
                  </a:lnTo>
                  <a:lnTo>
                    <a:pt x="634" y="340"/>
                  </a:lnTo>
                  <a:lnTo>
                    <a:pt x="634" y="341"/>
                  </a:lnTo>
                  <a:lnTo>
                    <a:pt x="635" y="341"/>
                  </a:lnTo>
                  <a:lnTo>
                    <a:pt x="637" y="343"/>
                  </a:lnTo>
                  <a:lnTo>
                    <a:pt x="638" y="344"/>
                  </a:lnTo>
                  <a:lnTo>
                    <a:pt x="640" y="346"/>
                  </a:lnTo>
                  <a:lnTo>
                    <a:pt x="641" y="346"/>
                  </a:lnTo>
                  <a:lnTo>
                    <a:pt x="644" y="347"/>
                  </a:lnTo>
                  <a:lnTo>
                    <a:pt x="650" y="350"/>
                  </a:lnTo>
                  <a:lnTo>
                    <a:pt x="656" y="351"/>
                  </a:lnTo>
                  <a:lnTo>
                    <a:pt x="657" y="351"/>
                  </a:lnTo>
                  <a:lnTo>
                    <a:pt x="659" y="351"/>
                  </a:lnTo>
                  <a:lnTo>
                    <a:pt x="660" y="351"/>
                  </a:lnTo>
                  <a:lnTo>
                    <a:pt x="662" y="351"/>
                  </a:lnTo>
                  <a:lnTo>
                    <a:pt x="663" y="351"/>
                  </a:lnTo>
                  <a:lnTo>
                    <a:pt x="665" y="351"/>
                  </a:lnTo>
                  <a:lnTo>
                    <a:pt x="666" y="351"/>
                  </a:lnTo>
                  <a:lnTo>
                    <a:pt x="668" y="351"/>
                  </a:lnTo>
                  <a:lnTo>
                    <a:pt x="670" y="350"/>
                  </a:lnTo>
                  <a:lnTo>
                    <a:pt x="672" y="351"/>
                  </a:lnTo>
                  <a:lnTo>
                    <a:pt x="687" y="357"/>
                  </a:lnTo>
                  <a:lnTo>
                    <a:pt x="670" y="366"/>
                  </a:lnTo>
                  <a:lnTo>
                    <a:pt x="668" y="368"/>
                  </a:lnTo>
                  <a:lnTo>
                    <a:pt x="666" y="369"/>
                  </a:lnTo>
                  <a:lnTo>
                    <a:pt x="663" y="370"/>
                  </a:lnTo>
                  <a:lnTo>
                    <a:pt x="660" y="372"/>
                  </a:lnTo>
                  <a:lnTo>
                    <a:pt x="659" y="373"/>
                  </a:lnTo>
                  <a:lnTo>
                    <a:pt x="656" y="375"/>
                  </a:lnTo>
                  <a:lnTo>
                    <a:pt x="654" y="376"/>
                  </a:lnTo>
                  <a:lnTo>
                    <a:pt x="650" y="379"/>
                  </a:lnTo>
                  <a:lnTo>
                    <a:pt x="647" y="382"/>
                  </a:lnTo>
                  <a:lnTo>
                    <a:pt x="646" y="384"/>
                  </a:lnTo>
                  <a:lnTo>
                    <a:pt x="644" y="385"/>
                  </a:lnTo>
                  <a:lnTo>
                    <a:pt x="643" y="388"/>
                  </a:lnTo>
                  <a:lnTo>
                    <a:pt x="641" y="388"/>
                  </a:lnTo>
                  <a:lnTo>
                    <a:pt x="640" y="391"/>
                  </a:lnTo>
                  <a:lnTo>
                    <a:pt x="638" y="392"/>
                  </a:lnTo>
                  <a:lnTo>
                    <a:pt x="638" y="395"/>
                  </a:lnTo>
                  <a:lnTo>
                    <a:pt x="635" y="395"/>
                  </a:lnTo>
                  <a:lnTo>
                    <a:pt x="634" y="400"/>
                  </a:lnTo>
                  <a:lnTo>
                    <a:pt x="634" y="401"/>
                  </a:lnTo>
                  <a:lnTo>
                    <a:pt x="631" y="404"/>
                  </a:lnTo>
                  <a:lnTo>
                    <a:pt x="630" y="407"/>
                  </a:lnTo>
                  <a:lnTo>
                    <a:pt x="630" y="408"/>
                  </a:lnTo>
                  <a:lnTo>
                    <a:pt x="628" y="411"/>
                  </a:lnTo>
                  <a:lnTo>
                    <a:pt x="625" y="413"/>
                  </a:lnTo>
                  <a:lnTo>
                    <a:pt x="625" y="417"/>
                  </a:lnTo>
                  <a:lnTo>
                    <a:pt x="624" y="417"/>
                  </a:lnTo>
                  <a:lnTo>
                    <a:pt x="622" y="419"/>
                  </a:lnTo>
                  <a:lnTo>
                    <a:pt x="621" y="420"/>
                  </a:lnTo>
                  <a:lnTo>
                    <a:pt x="621" y="422"/>
                  </a:lnTo>
                  <a:lnTo>
                    <a:pt x="619" y="424"/>
                  </a:lnTo>
                  <a:lnTo>
                    <a:pt x="618" y="424"/>
                  </a:lnTo>
                  <a:lnTo>
                    <a:pt x="617" y="426"/>
                  </a:lnTo>
                  <a:lnTo>
                    <a:pt x="617" y="427"/>
                  </a:lnTo>
                  <a:lnTo>
                    <a:pt x="615" y="429"/>
                  </a:lnTo>
                  <a:lnTo>
                    <a:pt x="614" y="429"/>
                  </a:lnTo>
                  <a:lnTo>
                    <a:pt x="612" y="429"/>
                  </a:lnTo>
                  <a:lnTo>
                    <a:pt x="612" y="430"/>
                  </a:lnTo>
                  <a:lnTo>
                    <a:pt x="611" y="430"/>
                  </a:lnTo>
                  <a:lnTo>
                    <a:pt x="611" y="432"/>
                  </a:lnTo>
                  <a:lnTo>
                    <a:pt x="609" y="432"/>
                  </a:lnTo>
                  <a:lnTo>
                    <a:pt x="609" y="433"/>
                  </a:lnTo>
                  <a:lnTo>
                    <a:pt x="608" y="433"/>
                  </a:lnTo>
                  <a:lnTo>
                    <a:pt x="606" y="433"/>
                  </a:lnTo>
                  <a:lnTo>
                    <a:pt x="605" y="433"/>
                  </a:lnTo>
                  <a:lnTo>
                    <a:pt x="603" y="433"/>
                  </a:lnTo>
                  <a:lnTo>
                    <a:pt x="602" y="433"/>
                  </a:lnTo>
                  <a:lnTo>
                    <a:pt x="600" y="435"/>
                  </a:lnTo>
                  <a:lnTo>
                    <a:pt x="599" y="435"/>
                  </a:lnTo>
                  <a:lnTo>
                    <a:pt x="598" y="435"/>
                  </a:lnTo>
                  <a:lnTo>
                    <a:pt x="596" y="435"/>
                  </a:lnTo>
                  <a:lnTo>
                    <a:pt x="593" y="435"/>
                  </a:lnTo>
                  <a:lnTo>
                    <a:pt x="589" y="430"/>
                  </a:lnTo>
                  <a:lnTo>
                    <a:pt x="587" y="430"/>
                  </a:lnTo>
                  <a:lnTo>
                    <a:pt x="587" y="429"/>
                  </a:lnTo>
                  <a:lnTo>
                    <a:pt x="586" y="427"/>
                  </a:lnTo>
                  <a:lnTo>
                    <a:pt x="586" y="426"/>
                  </a:lnTo>
                  <a:lnTo>
                    <a:pt x="584" y="424"/>
                  </a:lnTo>
                  <a:lnTo>
                    <a:pt x="584" y="423"/>
                  </a:lnTo>
                  <a:close/>
                  <a:moveTo>
                    <a:pt x="577" y="408"/>
                  </a:moveTo>
                  <a:lnTo>
                    <a:pt x="577" y="408"/>
                  </a:lnTo>
                  <a:close/>
                  <a:moveTo>
                    <a:pt x="170" y="407"/>
                  </a:moveTo>
                  <a:lnTo>
                    <a:pt x="169" y="404"/>
                  </a:lnTo>
                  <a:lnTo>
                    <a:pt x="164" y="400"/>
                  </a:lnTo>
                  <a:lnTo>
                    <a:pt x="163" y="398"/>
                  </a:lnTo>
                  <a:lnTo>
                    <a:pt x="160" y="395"/>
                  </a:lnTo>
                  <a:lnTo>
                    <a:pt x="159" y="392"/>
                  </a:lnTo>
                  <a:lnTo>
                    <a:pt x="157" y="389"/>
                  </a:lnTo>
                  <a:lnTo>
                    <a:pt x="154" y="387"/>
                  </a:lnTo>
                  <a:lnTo>
                    <a:pt x="151" y="384"/>
                  </a:lnTo>
                  <a:lnTo>
                    <a:pt x="150" y="381"/>
                  </a:lnTo>
                  <a:lnTo>
                    <a:pt x="148" y="379"/>
                  </a:lnTo>
                  <a:lnTo>
                    <a:pt x="148" y="376"/>
                  </a:lnTo>
                  <a:lnTo>
                    <a:pt x="148" y="375"/>
                  </a:lnTo>
                  <a:lnTo>
                    <a:pt x="147" y="373"/>
                  </a:lnTo>
                  <a:lnTo>
                    <a:pt x="145" y="372"/>
                  </a:lnTo>
                  <a:lnTo>
                    <a:pt x="144" y="370"/>
                  </a:lnTo>
                  <a:lnTo>
                    <a:pt x="142" y="369"/>
                  </a:lnTo>
                  <a:lnTo>
                    <a:pt x="141" y="368"/>
                  </a:lnTo>
                  <a:lnTo>
                    <a:pt x="140" y="363"/>
                  </a:lnTo>
                  <a:lnTo>
                    <a:pt x="138" y="359"/>
                  </a:lnTo>
                  <a:lnTo>
                    <a:pt x="135" y="354"/>
                  </a:lnTo>
                  <a:lnTo>
                    <a:pt x="134" y="351"/>
                  </a:lnTo>
                  <a:lnTo>
                    <a:pt x="131" y="347"/>
                  </a:lnTo>
                  <a:lnTo>
                    <a:pt x="129" y="343"/>
                  </a:lnTo>
                  <a:lnTo>
                    <a:pt x="128" y="340"/>
                  </a:lnTo>
                  <a:lnTo>
                    <a:pt x="126" y="335"/>
                  </a:lnTo>
                  <a:lnTo>
                    <a:pt x="124" y="331"/>
                  </a:lnTo>
                  <a:lnTo>
                    <a:pt x="124" y="330"/>
                  </a:lnTo>
                  <a:lnTo>
                    <a:pt x="124" y="328"/>
                  </a:lnTo>
                  <a:lnTo>
                    <a:pt x="122" y="327"/>
                  </a:lnTo>
                  <a:lnTo>
                    <a:pt x="122" y="325"/>
                  </a:lnTo>
                  <a:lnTo>
                    <a:pt x="121" y="324"/>
                  </a:lnTo>
                  <a:lnTo>
                    <a:pt x="121" y="322"/>
                  </a:lnTo>
                  <a:lnTo>
                    <a:pt x="119" y="321"/>
                  </a:lnTo>
                  <a:lnTo>
                    <a:pt x="119" y="319"/>
                  </a:lnTo>
                  <a:lnTo>
                    <a:pt x="119" y="316"/>
                  </a:lnTo>
                  <a:lnTo>
                    <a:pt x="119" y="314"/>
                  </a:lnTo>
                  <a:lnTo>
                    <a:pt x="118" y="312"/>
                  </a:lnTo>
                  <a:lnTo>
                    <a:pt x="118" y="309"/>
                  </a:lnTo>
                  <a:lnTo>
                    <a:pt x="118" y="308"/>
                  </a:lnTo>
                  <a:lnTo>
                    <a:pt x="116" y="305"/>
                  </a:lnTo>
                  <a:lnTo>
                    <a:pt x="116" y="302"/>
                  </a:lnTo>
                  <a:lnTo>
                    <a:pt x="116" y="300"/>
                  </a:lnTo>
                  <a:lnTo>
                    <a:pt x="116" y="295"/>
                  </a:lnTo>
                  <a:lnTo>
                    <a:pt x="118" y="293"/>
                  </a:lnTo>
                  <a:lnTo>
                    <a:pt x="118" y="292"/>
                  </a:lnTo>
                  <a:lnTo>
                    <a:pt x="118" y="290"/>
                  </a:lnTo>
                  <a:lnTo>
                    <a:pt x="119" y="289"/>
                  </a:lnTo>
                  <a:lnTo>
                    <a:pt x="119" y="286"/>
                  </a:lnTo>
                  <a:lnTo>
                    <a:pt x="121" y="284"/>
                  </a:lnTo>
                  <a:lnTo>
                    <a:pt x="124" y="280"/>
                  </a:lnTo>
                  <a:lnTo>
                    <a:pt x="128" y="279"/>
                  </a:lnTo>
                  <a:lnTo>
                    <a:pt x="131" y="277"/>
                  </a:lnTo>
                  <a:lnTo>
                    <a:pt x="132" y="276"/>
                  </a:lnTo>
                  <a:lnTo>
                    <a:pt x="135" y="274"/>
                  </a:lnTo>
                  <a:lnTo>
                    <a:pt x="140" y="273"/>
                  </a:lnTo>
                  <a:lnTo>
                    <a:pt x="142" y="271"/>
                  </a:lnTo>
                  <a:lnTo>
                    <a:pt x="144" y="271"/>
                  </a:lnTo>
                  <a:lnTo>
                    <a:pt x="148" y="270"/>
                  </a:lnTo>
                  <a:lnTo>
                    <a:pt x="151" y="268"/>
                  </a:lnTo>
                  <a:lnTo>
                    <a:pt x="153" y="267"/>
                  </a:lnTo>
                  <a:lnTo>
                    <a:pt x="156" y="267"/>
                  </a:lnTo>
                  <a:lnTo>
                    <a:pt x="157" y="267"/>
                  </a:lnTo>
                  <a:lnTo>
                    <a:pt x="160" y="267"/>
                  </a:lnTo>
                  <a:lnTo>
                    <a:pt x="163" y="265"/>
                  </a:lnTo>
                  <a:lnTo>
                    <a:pt x="164" y="265"/>
                  </a:lnTo>
                  <a:lnTo>
                    <a:pt x="167" y="265"/>
                  </a:lnTo>
                  <a:lnTo>
                    <a:pt x="169" y="264"/>
                  </a:lnTo>
                  <a:lnTo>
                    <a:pt x="170" y="264"/>
                  </a:lnTo>
                  <a:lnTo>
                    <a:pt x="173" y="264"/>
                  </a:lnTo>
                  <a:lnTo>
                    <a:pt x="175" y="264"/>
                  </a:lnTo>
                  <a:lnTo>
                    <a:pt x="176" y="264"/>
                  </a:lnTo>
                  <a:lnTo>
                    <a:pt x="177" y="264"/>
                  </a:lnTo>
                  <a:lnTo>
                    <a:pt x="179" y="264"/>
                  </a:lnTo>
                  <a:lnTo>
                    <a:pt x="180" y="264"/>
                  </a:lnTo>
                  <a:lnTo>
                    <a:pt x="183" y="262"/>
                  </a:lnTo>
                  <a:lnTo>
                    <a:pt x="186" y="262"/>
                  </a:lnTo>
                  <a:lnTo>
                    <a:pt x="189" y="262"/>
                  </a:lnTo>
                  <a:lnTo>
                    <a:pt x="194" y="262"/>
                  </a:lnTo>
                  <a:lnTo>
                    <a:pt x="198" y="262"/>
                  </a:lnTo>
                  <a:lnTo>
                    <a:pt x="201" y="264"/>
                  </a:lnTo>
                  <a:lnTo>
                    <a:pt x="204" y="265"/>
                  </a:lnTo>
                  <a:lnTo>
                    <a:pt x="208" y="267"/>
                  </a:lnTo>
                  <a:lnTo>
                    <a:pt x="210" y="267"/>
                  </a:lnTo>
                  <a:lnTo>
                    <a:pt x="214" y="267"/>
                  </a:lnTo>
                  <a:lnTo>
                    <a:pt x="215" y="268"/>
                  </a:lnTo>
                  <a:lnTo>
                    <a:pt x="218" y="270"/>
                  </a:lnTo>
                  <a:lnTo>
                    <a:pt x="221" y="271"/>
                  </a:lnTo>
                  <a:lnTo>
                    <a:pt x="223" y="271"/>
                  </a:lnTo>
                  <a:lnTo>
                    <a:pt x="226" y="273"/>
                  </a:lnTo>
                  <a:lnTo>
                    <a:pt x="229" y="274"/>
                  </a:lnTo>
                  <a:lnTo>
                    <a:pt x="230" y="276"/>
                  </a:lnTo>
                  <a:lnTo>
                    <a:pt x="231" y="276"/>
                  </a:lnTo>
                  <a:lnTo>
                    <a:pt x="233" y="276"/>
                  </a:lnTo>
                  <a:lnTo>
                    <a:pt x="233" y="277"/>
                  </a:lnTo>
                  <a:lnTo>
                    <a:pt x="234" y="279"/>
                  </a:lnTo>
                  <a:lnTo>
                    <a:pt x="236" y="279"/>
                  </a:lnTo>
                  <a:lnTo>
                    <a:pt x="236" y="280"/>
                  </a:lnTo>
                  <a:lnTo>
                    <a:pt x="237" y="281"/>
                  </a:lnTo>
                  <a:lnTo>
                    <a:pt x="237" y="283"/>
                  </a:lnTo>
                  <a:lnTo>
                    <a:pt x="239" y="283"/>
                  </a:lnTo>
                  <a:lnTo>
                    <a:pt x="239" y="284"/>
                  </a:lnTo>
                  <a:lnTo>
                    <a:pt x="239" y="286"/>
                  </a:lnTo>
                  <a:lnTo>
                    <a:pt x="240" y="287"/>
                  </a:lnTo>
                  <a:lnTo>
                    <a:pt x="242" y="289"/>
                  </a:lnTo>
                  <a:lnTo>
                    <a:pt x="243" y="289"/>
                  </a:lnTo>
                  <a:lnTo>
                    <a:pt x="243" y="290"/>
                  </a:lnTo>
                  <a:lnTo>
                    <a:pt x="245" y="292"/>
                  </a:lnTo>
                  <a:lnTo>
                    <a:pt x="242" y="287"/>
                  </a:lnTo>
                  <a:lnTo>
                    <a:pt x="243" y="284"/>
                  </a:lnTo>
                  <a:lnTo>
                    <a:pt x="242" y="284"/>
                  </a:lnTo>
                  <a:lnTo>
                    <a:pt x="242" y="283"/>
                  </a:lnTo>
                  <a:lnTo>
                    <a:pt x="242" y="281"/>
                  </a:lnTo>
                  <a:lnTo>
                    <a:pt x="242" y="280"/>
                  </a:lnTo>
                  <a:lnTo>
                    <a:pt x="240" y="280"/>
                  </a:lnTo>
                  <a:lnTo>
                    <a:pt x="240" y="279"/>
                  </a:lnTo>
                  <a:lnTo>
                    <a:pt x="240" y="277"/>
                  </a:lnTo>
                  <a:lnTo>
                    <a:pt x="239" y="273"/>
                  </a:lnTo>
                  <a:lnTo>
                    <a:pt x="236" y="268"/>
                  </a:lnTo>
                  <a:lnTo>
                    <a:pt x="233" y="264"/>
                  </a:lnTo>
                  <a:lnTo>
                    <a:pt x="231" y="260"/>
                  </a:lnTo>
                  <a:lnTo>
                    <a:pt x="227" y="255"/>
                  </a:lnTo>
                  <a:lnTo>
                    <a:pt x="224" y="252"/>
                  </a:lnTo>
                  <a:lnTo>
                    <a:pt x="221" y="248"/>
                  </a:lnTo>
                  <a:lnTo>
                    <a:pt x="218" y="245"/>
                  </a:lnTo>
                  <a:lnTo>
                    <a:pt x="217" y="243"/>
                  </a:lnTo>
                  <a:lnTo>
                    <a:pt x="215" y="243"/>
                  </a:lnTo>
                  <a:lnTo>
                    <a:pt x="214" y="242"/>
                  </a:lnTo>
                  <a:lnTo>
                    <a:pt x="213" y="242"/>
                  </a:lnTo>
                  <a:lnTo>
                    <a:pt x="211" y="241"/>
                  </a:lnTo>
                  <a:lnTo>
                    <a:pt x="210" y="241"/>
                  </a:lnTo>
                  <a:lnTo>
                    <a:pt x="210" y="239"/>
                  </a:lnTo>
                  <a:lnTo>
                    <a:pt x="208" y="239"/>
                  </a:lnTo>
                  <a:lnTo>
                    <a:pt x="208" y="238"/>
                  </a:lnTo>
                  <a:lnTo>
                    <a:pt x="207" y="238"/>
                  </a:lnTo>
                  <a:lnTo>
                    <a:pt x="205" y="238"/>
                  </a:lnTo>
                  <a:lnTo>
                    <a:pt x="204" y="238"/>
                  </a:lnTo>
                  <a:lnTo>
                    <a:pt x="202" y="238"/>
                  </a:lnTo>
                  <a:lnTo>
                    <a:pt x="201" y="238"/>
                  </a:lnTo>
                  <a:lnTo>
                    <a:pt x="199" y="238"/>
                  </a:lnTo>
                  <a:lnTo>
                    <a:pt x="198" y="238"/>
                  </a:lnTo>
                  <a:lnTo>
                    <a:pt x="195" y="238"/>
                  </a:lnTo>
                  <a:lnTo>
                    <a:pt x="194" y="238"/>
                  </a:lnTo>
                  <a:lnTo>
                    <a:pt x="192" y="238"/>
                  </a:lnTo>
                  <a:lnTo>
                    <a:pt x="189" y="238"/>
                  </a:lnTo>
                  <a:lnTo>
                    <a:pt x="189" y="239"/>
                  </a:lnTo>
                  <a:lnTo>
                    <a:pt x="191" y="239"/>
                  </a:lnTo>
                  <a:lnTo>
                    <a:pt x="191" y="241"/>
                  </a:lnTo>
                  <a:lnTo>
                    <a:pt x="192" y="242"/>
                  </a:lnTo>
                  <a:lnTo>
                    <a:pt x="194" y="242"/>
                  </a:lnTo>
                  <a:lnTo>
                    <a:pt x="195" y="243"/>
                  </a:lnTo>
                  <a:lnTo>
                    <a:pt x="196" y="245"/>
                  </a:lnTo>
                  <a:lnTo>
                    <a:pt x="194" y="251"/>
                  </a:lnTo>
                  <a:lnTo>
                    <a:pt x="194" y="252"/>
                  </a:lnTo>
                  <a:lnTo>
                    <a:pt x="194" y="254"/>
                  </a:lnTo>
                  <a:lnTo>
                    <a:pt x="194" y="255"/>
                  </a:lnTo>
                  <a:lnTo>
                    <a:pt x="192" y="257"/>
                  </a:lnTo>
                  <a:lnTo>
                    <a:pt x="189" y="260"/>
                  </a:lnTo>
                  <a:lnTo>
                    <a:pt x="185" y="262"/>
                  </a:lnTo>
                  <a:lnTo>
                    <a:pt x="185" y="261"/>
                  </a:lnTo>
                  <a:lnTo>
                    <a:pt x="183" y="261"/>
                  </a:lnTo>
                  <a:lnTo>
                    <a:pt x="182" y="261"/>
                  </a:lnTo>
                  <a:lnTo>
                    <a:pt x="180" y="261"/>
                  </a:lnTo>
                  <a:lnTo>
                    <a:pt x="179" y="261"/>
                  </a:lnTo>
                  <a:lnTo>
                    <a:pt x="177" y="261"/>
                  </a:lnTo>
                  <a:lnTo>
                    <a:pt x="176" y="261"/>
                  </a:lnTo>
                  <a:lnTo>
                    <a:pt x="175" y="261"/>
                  </a:lnTo>
                  <a:lnTo>
                    <a:pt x="170" y="261"/>
                  </a:lnTo>
                  <a:lnTo>
                    <a:pt x="167" y="262"/>
                  </a:lnTo>
                  <a:lnTo>
                    <a:pt x="164" y="262"/>
                  </a:lnTo>
                  <a:lnTo>
                    <a:pt x="160" y="262"/>
                  </a:lnTo>
                  <a:lnTo>
                    <a:pt x="157" y="264"/>
                  </a:lnTo>
                  <a:lnTo>
                    <a:pt x="153" y="265"/>
                  </a:lnTo>
                  <a:lnTo>
                    <a:pt x="150" y="267"/>
                  </a:lnTo>
                  <a:lnTo>
                    <a:pt x="145" y="267"/>
                  </a:lnTo>
                  <a:lnTo>
                    <a:pt x="144" y="267"/>
                  </a:lnTo>
                  <a:lnTo>
                    <a:pt x="142" y="268"/>
                  </a:lnTo>
                  <a:lnTo>
                    <a:pt x="141" y="268"/>
                  </a:lnTo>
                  <a:lnTo>
                    <a:pt x="140" y="268"/>
                  </a:lnTo>
                  <a:lnTo>
                    <a:pt x="138" y="268"/>
                  </a:lnTo>
                  <a:lnTo>
                    <a:pt x="135" y="268"/>
                  </a:lnTo>
                  <a:lnTo>
                    <a:pt x="134" y="268"/>
                  </a:lnTo>
                  <a:lnTo>
                    <a:pt x="132" y="268"/>
                  </a:lnTo>
                  <a:lnTo>
                    <a:pt x="131" y="268"/>
                  </a:lnTo>
                  <a:lnTo>
                    <a:pt x="126" y="268"/>
                  </a:lnTo>
                  <a:lnTo>
                    <a:pt x="124" y="265"/>
                  </a:lnTo>
                  <a:lnTo>
                    <a:pt x="122" y="265"/>
                  </a:lnTo>
                  <a:lnTo>
                    <a:pt x="121" y="264"/>
                  </a:lnTo>
                  <a:lnTo>
                    <a:pt x="119" y="262"/>
                  </a:lnTo>
                  <a:lnTo>
                    <a:pt x="119" y="261"/>
                  </a:lnTo>
                  <a:lnTo>
                    <a:pt x="118" y="260"/>
                  </a:lnTo>
                  <a:lnTo>
                    <a:pt x="116" y="260"/>
                  </a:lnTo>
                  <a:lnTo>
                    <a:pt x="115" y="257"/>
                  </a:lnTo>
                  <a:lnTo>
                    <a:pt x="115" y="255"/>
                  </a:lnTo>
                  <a:lnTo>
                    <a:pt x="115" y="254"/>
                  </a:lnTo>
                  <a:lnTo>
                    <a:pt x="113" y="251"/>
                  </a:lnTo>
                  <a:lnTo>
                    <a:pt x="113" y="249"/>
                  </a:lnTo>
                  <a:lnTo>
                    <a:pt x="112" y="248"/>
                  </a:lnTo>
                  <a:lnTo>
                    <a:pt x="112" y="246"/>
                  </a:lnTo>
                  <a:lnTo>
                    <a:pt x="112" y="248"/>
                  </a:lnTo>
                  <a:lnTo>
                    <a:pt x="112" y="249"/>
                  </a:lnTo>
                  <a:lnTo>
                    <a:pt x="113" y="251"/>
                  </a:lnTo>
                  <a:lnTo>
                    <a:pt x="113" y="252"/>
                  </a:lnTo>
                  <a:lnTo>
                    <a:pt x="113" y="254"/>
                  </a:lnTo>
                  <a:lnTo>
                    <a:pt x="115" y="255"/>
                  </a:lnTo>
                  <a:lnTo>
                    <a:pt x="115" y="257"/>
                  </a:lnTo>
                  <a:lnTo>
                    <a:pt x="115" y="258"/>
                  </a:lnTo>
                  <a:lnTo>
                    <a:pt x="116" y="260"/>
                  </a:lnTo>
                  <a:lnTo>
                    <a:pt x="118" y="260"/>
                  </a:lnTo>
                  <a:lnTo>
                    <a:pt x="118" y="261"/>
                  </a:lnTo>
                  <a:lnTo>
                    <a:pt x="119" y="262"/>
                  </a:lnTo>
                  <a:lnTo>
                    <a:pt x="119" y="264"/>
                  </a:lnTo>
                  <a:lnTo>
                    <a:pt x="121" y="267"/>
                  </a:lnTo>
                  <a:lnTo>
                    <a:pt x="122" y="267"/>
                  </a:lnTo>
                  <a:lnTo>
                    <a:pt x="122" y="268"/>
                  </a:lnTo>
                  <a:lnTo>
                    <a:pt x="122" y="270"/>
                  </a:lnTo>
                  <a:lnTo>
                    <a:pt x="122" y="271"/>
                  </a:lnTo>
                  <a:lnTo>
                    <a:pt x="122" y="273"/>
                  </a:lnTo>
                  <a:lnTo>
                    <a:pt x="122" y="274"/>
                  </a:lnTo>
                  <a:lnTo>
                    <a:pt x="122" y="276"/>
                  </a:lnTo>
                  <a:lnTo>
                    <a:pt x="122" y="277"/>
                  </a:lnTo>
                  <a:lnTo>
                    <a:pt x="121" y="279"/>
                  </a:lnTo>
                  <a:lnTo>
                    <a:pt x="119" y="279"/>
                  </a:lnTo>
                  <a:lnTo>
                    <a:pt x="119" y="280"/>
                  </a:lnTo>
                  <a:lnTo>
                    <a:pt x="118" y="280"/>
                  </a:lnTo>
                  <a:lnTo>
                    <a:pt x="116" y="281"/>
                  </a:lnTo>
                  <a:lnTo>
                    <a:pt x="116" y="283"/>
                  </a:lnTo>
                  <a:lnTo>
                    <a:pt x="116" y="284"/>
                  </a:lnTo>
                  <a:lnTo>
                    <a:pt x="115" y="284"/>
                  </a:lnTo>
                  <a:lnTo>
                    <a:pt x="115" y="286"/>
                  </a:lnTo>
                  <a:lnTo>
                    <a:pt x="115" y="287"/>
                  </a:lnTo>
                  <a:lnTo>
                    <a:pt x="115" y="289"/>
                  </a:lnTo>
                  <a:lnTo>
                    <a:pt x="115" y="290"/>
                  </a:lnTo>
                  <a:lnTo>
                    <a:pt x="113" y="292"/>
                  </a:lnTo>
                  <a:lnTo>
                    <a:pt x="113" y="295"/>
                  </a:lnTo>
                  <a:lnTo>
                    <a:pt x="113" y="296"/>
                  </a:lnTo>
                  <a:lnTo>
                    <a:pt x="113" y="299"/>
                  </a:lnTo>
                  <a:lnTo>
                    <a:pt x="113" y="300"/>
                  </a:lnTo>
                  <a:lnTo>
                    <a:pt x="113" y="302"/>
                  </a:lnTo>
                  <a:lnTo>
                    <a:pt x="113" y="305"/>
                  </a:lnTo>
                  <a:lnTo>
                    <a:pt x="113" y="306"/>
                  </a:lnTo>
                  <a:lnTo>
                    <a:pt x="113" y="309"/>
                  </a:lnTo>
                  <a:lnTo>
                    <a:pt x="115" y="311"/>
                  </a:lnTo>
                  <a:lnTo>
                    <a:pt x="115" y="314"/>
                  </a:lnTo>
                  <a:lnTo>
                    <a:pt x="115" y="316"/>
                  </a:lnTo>
                  <a:lnTo>
                    <a:pt x="115" y="318"/>
                  </a:lnTo>
                  <a:lnTo>
                    <a:pt x="115" y="319"/>
                  </a:lnTo>
                  <a:lnTo>
                    <a:pt x="115" y="321"/>
                  </a:lnTo>
                  <a:lnTo>
                    <a:pt x="116" y="324"/>
                  </a:lnTo>
                  <a:lnTo>
                    <a:pt x="119" y="330"/>
                  </a:lnTo>
                  <a:lnTo>
                    <a:pt x="119" y="333"/>
                  </a:lnTo>
                  <a:lnTo>
                    <a:pt x="121" y="335"/>
                  </a:lnTo>
                  <a:lnTo>
                    <a:pt x="122" y="338"/>
                  </a:lnTo>
                  <a:lnTo>
                    <a:pt x="124" y="341"/>
                  </a:lnTo>
                  <a:lnTo>
                    <a:pt x="125" y="346"/>
                  </a:lnTo>
                  <a:lnTo>
                    <a:pt x="126" y="347"/>
                  </a:lnTo>
                  <a:lnTo>
                    <a:pt x="128" y="350"/>
                  </a:lnTo>
                  <a:lnTo>
                    <a:pt x="131" y="353"/>
                  </a:lnTo>
                  <a:lnTo>
                    <a:pt x="132" y="356"/>
                  </a:lnTo>
                  <a:lnTo>
                    <a:pt x="132" y="357"/>
                  </a:lnTo>
                  <a:lnTo>
                    <a:pt x="132" y="359"/>
                  </a:lnTo>
                  <a:lnTo>
                    <a:pt x="134" y="359"/>
                  </a:lnTo>
                  <a:lnTo>
                    <a:pt x="134" y="360"/>
                  </a:lnTo>
                  <a:lnTo>
                    <a:pt x="134" y="362"/>
                  </a:lnTo>
                  <a:lnTo>
                    <a:pt x="135" y="362"/>
                  </a:lnTo>
                  <a:lnTo>
                    <a:pt x="135" y="363"/>
                  </a:lnTo>
                  <a:lnTo>
                    <a:pt x="137" y="365"/>
                  </a:lnTo>
                  <a:lnTo>
                    <a:pt x="137" y="368"/>
                  </a:lnTo>
                  <a:lnTo>
                    <a:pt x="138" y="368"/>
                  </a:lnTo>
                  <a:lnTo>
                    <a:pt x="140" y="370"/>
                  </a:lnTo>
                  <a:lnTo>
                    <a:pt x="141" y="373"/>
                  </a:lnTo>
                  <a:lnTo>
                    <a:pt x="142" y="375"/>
                  </a:lnTo>
                  <a:lnTo>
                    <a:pt x="142" y="376"/>
                  </a:lnTo>
                  <a:lnTo>
                    <a:pt x="144" y="378"/>
                  </a:lnTo>
                  <a:lnTo>
                    <a:pt x="144" y="379"/>
                  </a:lnTo>
                  <a:lnTo>
                    <a:pt x="145" y="381"/>
                  </a:lnTo>
                  <a:lnTo>
                    <a:pt x="145" y="382"/>
                  </a:lnTo>
                  <a:lnTo>
                    <a:pt x="147" y="384"/>
                  </a:lnTo>
                  <a:lnTo>
                    <a:pt x="148" y="385"/>
                  </a:lnTo>
                  <a:lnTo>
                    <a:pt x="148" y="387"/>
                  </a:lnTo>
                  <a:lnTo>
                    <a:pt x="150" y="387"/>
                  </a:lnTo>
                  <a:lnTo>
                    <a:pt x="150" y="388"/>
                  </a:lnTo>
                  <a:lnTo>
                    <a:pt x="151" y="388"/>
                  </a:lnTo>
                  <a:lnTo>
                    <a:pt x="153" y="389"/>
                  </a:lnTo>
                  <a:lnTo>
                    <a:pt x="153" y="391"/>
                  </a:lnTo>
                  <a:lnTo>
                    <a:pt x="154" y="392"/>
                  </a:lnTo>
                  <a:lnTo>
                    <a:pt x="157" y="394"/>
                  </a:lnTo>
                  <a:lnTo>
                    <a:pt x="159" y="395"/>
                  </a:lnTo>
                  <a:lnTo>
                    <a:pt x="160" y="397"/>
                  </a:lnTo>
                  <a:lnTo>
                    <a:pt x="161" y="400"/>
                  </a:lnTo>
                  <a:lnTo>
                    <a:pt x="164" y="401"/>
                  </a:lnTo>
                  <a:lnTo>
                    <a:pt x="166" y="403"/>
                  </a:lnTo>
                  <a:lnTo>
                    <a:pt x="169" y="404"/>
                  </a:lnTo>
                  <a:lnTo>
                    <a:pt x="170" y="407"/>
                  </a:lnTo>
                  <a:close/>
                  <a:moveTo>
                    <a:pt x="177" y="414"/>
                  </a:moveTo>
                  <a:lnTo>
                    <a:pt x="177" y="413"/>
                  </a:lnTo>
                  <a:lnTo>
                    <a:pt x="177" y="414"/>
                  </a:lnTo>
                  <a:close/>
                  <a:moveTo>
                    <a:pt x="399" y="213"/>
                  </a:moveTo>
                  <a:lnTo>
                    <a:pt x="398" y="213"/>
                  </a:lnTo>
                  <a:lnTo>
                    <a:pt x="396" y="213"/>
                  </a:lnTo>
                  <a:lnTo>
                    <a:pt x="396" y="214"/>
                  </a:lnTo>
                  <a:lnTo>
                    <a:pt x="395" y="214"/>
                  </a:lnTo>
                  <a:lnTo>
                    <a:pt x="395" y="216"/>
                  </a:lnTo>
                  <a:lnTo>
                    <a:pt x="396" y="217"/>
                  </a:lnTo>
                  <a:lnTo>
                    <a:pt x="398" y="219"/>
                  </a:lnTo>
                  <a:lnTo>
                    <a:pt x="398" y="220"/>
                  </a:lnTo>
                  <a:lnTo>
                    <a:pt x="398" y="222"/>
                  </a:lnTo>
                  <a:lnTo>
                    <a:pt x="399" y="223"/>
                  </a:lnTo>
                  <a:lnTo>
                    <a:pt x="399" y="225"/>
                  </a:lnTo>
                  <a:lnTo>
                    <a:pt x="399" y="213"/>
                  </a:lnTo>
                  <a:close/>
                  <a:moveTo>
                    <a:pt x="341" y="73"/>
                  </a:moveTo>
                  <a:lnTo>
                    <a:pt x="339" y="71"/>
                  </a:lnTo>
                  <a:lnTo>
                    <a:pt x="339" y="70"/>
                  </a:lnTo>
                  <a:lnTo>
                    <a:pt x="338" y="70"/>
                  </a:lnTo>
                  <a:lnTo>
                    <a:pt x="336" y="68"/>
                  </a:lnTo>
                  <a:lnTo>
                    <a:pt x="335" y="68"/>
                  </a:lnTo>
                  <a:lnTo>
                    <a:pt x="334" y="67"/>
                  </a:lnTo>
                  <a:lnTo>
                    <a:pt x="332" y="65"/>
                  </a:lnTo>
                  <a:lnTo>
                    <a:pt x="331" y="65"/>
                  </a:lnTo>
                  <a:lnTo>
                    <a:pt x="331" y="64"/>
                  </a:lnTo>
                  <a:lnTo>
                    <a:pt x="329" y="64"/>
                  </a:lnTo>
                  <a:lnTo>
                    <a:pt x="328" y="64"/>
                  </a:lnTo>
                  <a:lnTo>
                    <a:pt x="326" y="64"/>
                  </a:lnTo>
                  <a:lnTo>
                    <a:pt x="322" y="61"/>
                  </a:lnTo>
                  <a:lnTo>
                    <a:pt x="322" y="60"/>
                  </a:lnTo>
                  <a:lnTo>
                    <a:pt x="320" y="60"/>
                  </a:lnTo>
                  <a:lnTo>
                    <a:pt x="318" y="60"/>
                  </a:lnTo>
                  <a:lnTo>
                    <a:pt x="316" y="60"/>
                  </a:lnTo>
                  <a:lnTo>
                    <a:pt x="315" y="58"/>
                  </a:lnTo>
                  <a:lnTo>
                    <a:pt x="313" y="58"/>
                  </a:lnTo>
                  <a:lnTo>
                    <a:pt x="312" y="58"/>
                  </a:lnTo>
                  <a:lnTo>
                    <a:pt x="310" y="58"/>
                  </a:lnTo>
                  <a:lnTo>
                    <a:pt x="309" y="58"/>
                  </a:lnTo>
                  <a:lnTo>
                    <a:pt x="307" y="58"/>
                  </a:lnTo>
                  <a:lnTo>
                    <a:pt x="307" y="57"/>
                  </a:lnTo>
                  <a:lnTo>
                    <a:pt x="306" y="57"/>
                  </a:lnTo>
                  <a:lnTo>
                    <a:pt x="303" y="57"/>
                  </a:lnTo>
                  <a:lnTo>
                    <a:pt x="301" y="58"/>
                  </a:lnTo>
                  <a:lnTo>
                    <a:pt x="299" y="58"/>
                  </a:lnTo>
                  <a:lnTo>
                    <a:pt x="297" y="58"/>
                  </a:lnTo>
                  <a:lnTo>
                    <a:pt x="296" y="58"/>
                  </a:lnTo>
                  <a:lnTo>
                    <a:pt x="293" y="60"/>
                  </a:lnTo>
                  <a:lnTo>
                    <a:pt x="291" y="60"/>
                  </a:lnTo>
                  <a:lnTo>
                    <a:pt x="290" y="60"/>
                  </a:lnTo>
                  <a:lnTo>
                    <a:pt x="288" y="60"/>
                  </a:lnTo>
                  <a:lnTo>
                    <a:pt x="287" y="60"/>
                  </a:lnTo>
                  <a:lnTo>
                    <a:pt x="287" y="61"/>
                  </a:lnTo>
                  <a:lnTo>
                    <a:pt x="285" y="61"/>
                  </a:lnTo>
                  <a:lnTo>
                    <a:pt x="284" y="63"/>
                  </a:lnTo>
                  <a:lnTo>
                    <a:pt x="283" y="63"/>
                  </a:lnTo>
                  <a:lnTo>
                    <a:pt x="281" y="64"/>
                  </a:lnTo>
                  <a:lnTo>
                    <a:pt x="280" y="64"/>
                  </a:lnTo>
                  <a:lnTo>
                    <a:pt x="278" y="65"/>
                  </a:lnTo>
                  <a:lnTo>
                    <a:pt x="277" y="65"/>
                  </a:lnTo>
                  <a:lnTo>
                    <a:pt x="277" y="67"/>
                  </a:lnTo>
                  <a:lnTo>
                    <a:pt x="275" y="68"/>
                  </a:lnTo>
                  <a:lnTo>
                    <a:pt x="272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4" y="71"/>
                  </a:lnTo>
                  <a:lnTo>
                    <a:pt x="261" y="71"/>
                  </a:lnTo>
                  <a:lnTo>
                    <a:pt x="256" y="70"/>
                  </a:lnTo>
                  <a:lnTo>
                    <a:pt x="253" y="68"/>
                  </a:lnTo>
                  <a:lnTo>
                    <a:pt x="252" y="68"/>
                  </a:lnTo>
                  <a:lnTo>
                    <a:pt x="250" y="67"/>
                  </a:lnTo>
                  <a:lnTo>
                    <a:pt x="249" y="65"/>
                  </a:lnTo>
                  <a:lnTo>
                    <a:pt x="248" y="64"/>
                  </a:lnTo>
                  <a:lnTo>
                    <a:pt x="246" y="64"/>
                  </a:lnTo>
                  <a:lnTo>
                    <a:pt x="243" y="64"/>
                  </a:lnTo>
                  <a:lnTo>
                    <a:pt x="243" y="63"/>
                  </a:lnTo>
                  <a:lnTo>
                    <a:pt x="240" y="61"/>
                  </a:lnTo>
                  <a:lnTo>
                    <a:pt x="237" y="60"/>
                  </a:lnTo>
                  <a:lnTo>
                    <a:pt x="233" y="58"/>
                  </a:lnTo>
                  <a:lnTo>
                    <a:pt x="229" y="55"/>
                  </a:lnTo>
                  <a:lnTo>
                    <a:pt x="224" y="55"/>
                  </a:lnTo>
                  <a:lnTo>
                    <a:pt x="218" y="54"/>
                  </a:lnTo>
                  <a:lnTo>
                    <a:pt x="214" y="54"/>
                  </a:lnTo>
                  <a:lnTo>
                    <a:pt x="210" y="52"/>
                  </a:lnTo>
                  <a:lnTo>
                    <a:pt x="207" y="54"/>
                  </a:lnTo>
                  <a:lnTo>
                    <a:pt x="205" y="54"/>
                  </a:lnTo>
                  <a:lnTo>
                    <a:pt x="204" y="54"/>
                  </a:lnTo>
                  <a:lnTo>
                    <a:pt x="202" y="54"/>
                  </a:lnTo>
                  <a:lnTo>
                    <a:pt x="201" y="55"/>
                  </a:lnTo>
                  <a:lnTo>
                    <a:pt x="199" y="55"/>
                  </a:lnTo>
                  <a:lnTo>
                    <a:pt x="198" y="55"/>
                  </a:lnTo>
                  <a:lnTo>
                    <a:pt x="196" y="55"/>
                  </a:lnTo>
                  <a:lnTo>
                    <a:pt x="195" y="55"/>
                  </a:lnTo>
                  <a:lnTo>
                    <a:pt x="194" y="55"/>
                  </a:lnTo>
                  <a:lnTo>
                    <a:pt x="192" y="55"/>
                  </a:lnTo>
                  <a:lnTo>
                    <a:pt x="189" y="55"/>
                  </a:lnTo>
                  <a:lnTo>
                    <a:pt x="188" y="55"/>
                  </a:lnTo>
                  <a:lnTo>
                    <a:pt x="186" y="55"/>
                  </a:lnTo>
                  <a:lnTo>
                    <a:pt x="185" y="55"/>
                  </a:lnTo>
                  <a:lnTo>
                    <a:pt x="182" y="55"/>
                  </a:lnTo>
                  <a:lnTo>
                    <a:pt x="180" y="55"/>
                  </a:lnTo>
                  <a:lnTo>
                    <a:pt x="172" y="55"/>
                  </a:lnTo>
                  <a:lnTo>
                    <a:pt x="172" y="52"/>
                  </a:lnTo>
                  <a:lnTo>
                    <a:pt x="172" y="51"/>
                  </a:lnTo>
                  <a:lnTo>
                    <a:pt x="172" y="49"/>
                  </a:lnTo>
                  <a:lnTo>
                    <a:pt x="172" y="48"/>
                  </a:lnTo>
                  <a:lnTo>
                    <a:pt x="172" y="46"/>
                  </a:lnTo>
                  <a:lnTo>
                    <a:pt x="172" y="45"/>
                  </a:lnTo>
                  <a:lnTo>
                    <a:pt x="172" y="44"/>
                  </a:lnTo>
                  <a:lnTo>
                    <a:pt x="172" y="42"/>
                  </a:lnTo>
                  <a:lnTo>
                    <a:pt x="172" y="41"/>
                  </a:lnTo>
                  <a:lnTo>
                    <a:pt x="172" y="39"/>
                  </a:lnTo>
                  <a:lnTo>
                    <a:pt x="173" y="39"/>
                  </a:lnTo>
                  <a:lnTo>
                    <a:pt x="173" y="38"/>
                  </a:lnTo>
                  <a:lnTo>
                    <a:pt x="173" y="36"/>
                  </a:lnTo>
                  <a:lnTo>
                    <a:pt x="173" y="35"/>
                  </a:lnTo>
                  <a:lnTo>
                    <a:pt x="173" y="33"/>
                  </a:lnTo>
                  <a:lnTo>
                    <a:pt x="175" y="33"/>
                  </a:lnTo>
                  <a:lnTo>
                    <a:pt x="175" y="32"/>
                  </a:lnTo>
                  <a:lnTo>
                    <a:pt x="175" y="30"/>
                  </a:lnTo>
                  <a:lnTo>
                    <a:pt x="176" y="30"/>
                  </a:lnTo>
                  <a:lnTo>
                    <a:pt x="177" y="28"/>
                  </a:lnTo>
                  <a:lnTo>
                    <a:pt x="179" y="26"/>
                  </a:lnTo>
                  <a:lnTo>
                    <a:pt x="180" y="26"/>
                  </a:lnTo>
                  <a:lnTo>
                    <a:pt x="182" y="26"/>
                  </a:lnTo>
                  <a:lnTo>
                    <a:pt x="182" y="25"/>
                  </a:lnTo>
                  <a:lnTo>
                    <a:pt x="182" y="23"/>
                  </a:lnTo>
                  <a:lnTo>
                    <a:pt x="183" y="23"/>
                  </a:lnTo>
                  <a:lnTo>
                    <a:pt x="185" y="22"/>
                  </a:lnTo>
                  <a:lnTo>
                    <a:pt x="188" y="20"/>
                  </a:lnTo>
                  <a:lnTo>
                    <a:pt x="189" y="19"/>
                  </a:lnTo>
                  <a:lnTo>
                    <a:pt x="191" y="19"/>
                  </a:lnTo>
                  <a:lnTo>
                    <a:pt x="192" y="17"/>
                  </a:lnTo>
                  <a:lnTo>
                    <a:pt x="194" y="17"/>
                  </a:lnTo>
                  <a:lnTo>
                    <a:pt x="194" y="16"/>
                  </a:lnTo>
                  <a:lnTo>
                    <a:pt x="195" y="14"/>
                  </a:lnTo>
                  <a:lnTo>
                    <a:pt x="198" y="14"/>
                  </a:lnTo>
                  <a:lnTo>
                    <a:pt x="201" y="13"/>
                  </a:lnTo>
                  <a:lnTo>
                    <a:pt x="204" y="11"/>
                  </a:lnTo>
                  <a:lnTo>
                    <a:pt x="207" y="10"/>
                  </a:lnTo>
                  <a:lnTo>
                    <a:pt x="210" y="9"/>
                  </a:lnTo>
                  <a:lnTo>
                    <a:pt x="213" y="7"/>
                  </a:lnTo>
                  <a:lnTo>
                    <a:pt x="214" y="6"/>
                  </a:lnTo>
                  <a:lnTo>
                    <a:pt x="218" y="6"/>
                  </a:lnTo>
                  <a:lnTo>
                    <a:pt x="220" y="4"/>
                  </a:lnTo>
                  <a:lnTo>
                    <a:pt x="221" y="4"/>
                  </a:lnTo>
                  <a:lnTo>
                    <a:pt x="223" y="3"/>
                  </a:lnTo>
                  <a:lnTo>
                    <a:pt x="224" y="3"/>
                  </a:lnTo>
                  <a:lnTo>
                    <a:pt x="227" y="1"/>
                  </a:lnTo>
                  <a:lnTo>
                    <a:pt x="229" y="1"/>
                  </a:lnTo>
                  <a:lnTo>
                    <a:pt x="230" y="1"/>
                  </a:lnTo>
                  <a:lnTo>
                    <a:pt x="231" y="1"/>
                  </a:lnTo>
                  <a:lnTo>
                    <a:pt x="234" y="1"/>
                  </a:lnTo>
                  <a:lnTo>
                    <a:pt x="236" y="1"/>
                  </a:lnTo>
                  <a:lnTo>
                    <a:pt x="236" y="0"/>
                  </a:lnTo>
                  <a:lnTo>
                    <a:pt x="237" y="0"/>
                  </a:lnTo>
                  <a:lnTo>
                    <a:pt x="239" y="0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43" y="0"/>
                  </a:lnTo>
                  <a:lnTo>
                    <a:pt x="245" y="0"/>
                  </a:lnTo>
                  <a:lnTo>
                    <a:pt x="248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3" y="0"/>
                  </a:lnTo>
                  <a:lnTo>
                    <a:pt x="256" y="0"/>
                  </a:lnTo>
                  <a:lnTo>
                    <a:pt x="258" y="1"/>
                  </a:lnTo>
                  <a:lnTo>
                    <a:pt x="261" y="1"/>
                  </a:lnTo>
                  <a:lnTo>
                    <a:pt x="264" y="1"/>
                  </a:lnTo>
                  <a:lnTo>
                    <a:pt x="265" y="1"/>
                  </a:lnTo>
                  <a:lnTo>
                    <a:pt x="268" y="1"/>
                  </a:lnTo>
                  <a:lnTo>
                    <a:pt x="269" y="3"/>
                  </a:lnTo>
                  <a:lnTo>
                    <a:pt x="271" y="3"/>
                  </a:lnTo>
                  <a:lnTo>
                    <a:pt x="272" y="3"/>
                  </a:lnTo>
                  <a:lnTo>
                    <a:pt x="275" y="4"/>
                  </a:lnTo>
                  <a:lnTo>
                    <a:pt x="277" y="4"/>
                  </a:lnTo>
                  <a:lnTo>
                    <a:pt x="278" y="6"/>
                  </a:lnTo>
                  <a:lnTo>
                    <a:pt x="284" y="7"/>
                  </a:lnTo>
                  <a:lnTo>
                    <a:pt x="285" y="7"/>
                  </a:lnTo>
                  <a:lnTo>
                    <a:pt x="285" y="9"/>
                  </a:lnTo>
                  <a:lnTo>
                    <a:pt x="288" y="9"/>
                  </a:lnTo>
                  <a:lnTo>
                    <a:pt x="290" y="10"/>
                  </a:lnTo>
                  <a:lnTo>
                    <a:pt x="291" y="10"/>
                  </a:lnTo>
                  <a:lnTo>
                    <a:pt x="293" y="10"/>
                  </a:lnTo>
                  <a:lnTo>
                    <a:pt x="293" y="11"/>
                  </a:lnTo>
                  <a:lnTo>
                    <a:pt x="296" y="13"/>
                  </a:lnTo>
                  <a:lnTo>
                    <a:pt x="297" y="13"/>
                  </a:lnTo>
                  <a:lnTo>
                    <a:pt x="301" y="13"/>
                  </a:lnTo>
                  <a:lnTo>
                    <a:pt x="304" y="14"/>
                  </a:lnTo>
                  <a:lnTo>
                    <a:pt x="306" y="14"/>
                  </a:lnTo>
                  <a:lnTo>
                    <a:pt x="310" y="14"/>
                  </a:lnTo>
                  <a:lnTo>
                    <a:pt x="312" y="16"/>
                  </a:lnTo>
                  <a:lnTo>
                    <a:pt x="315" y="17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20" y="19"/>
                  </a:lnTo>
                  <a:lnTo>
                    <a:pt x="322" y="19"/>
                  </a:lnTo>
                  <a:lnTo>
                    <a:pt x="323" y="19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1" y="19"/>
                  </a:lnTo>
                  <a:lnTo>
                    <a:pt x="335" y="20"/>
                  </a:lnTo>
                  <a:lnTo>
                    <a:pt x="336" y="20"/>
                  </a:lnTo>
                  <a:lnTo>
                    <a:pt x="339" y="22"/>
                  </a:lnTo>
                  <a:lnTo>
                    <a:pt x="341" y="23"/>
                  </a:lnTo>
                  <a:lnTo>
                    <a:pt x="344" y="23"/>
                  </a:lnTo>
                  <a:lnTo>
                    <a:pt x="345" y="23"/>
                  </a:lnTo>
                  <a:lnTo>
                    <a:pt x="347" y="25"/>
                  </a:lnTo>
                  <a:lnTo>
                    <a:pt x="350" y="26"/>
                  </a:lnTo>
                  <a:lnTo>
                    <a:pt x="351" y="26"/>
                  </a:lnTo>
                  <a:lnTo>
                    <a:pt x="354" y="29"/>
                  </a:lnTo>
                  <a:lnTo>
                    <a:pt x="357" y="30"/>
                  </a:lnTo>
                  <a:lnTo>
                    <a:pt x="360" y="32"/>
                  </a:lnTo>
                  <a:lnTo>
                    <a:pt x="361" y="33"/>
                  </a:lnTo>
                  <a:lnTo>
                    <a:pt x="364" y="35"/>
                  </a:lnTo>
                  <a:lnTo>
                    <a:pt x="366" y="36"/>
                  </a:lnTo>
                  <a:lnTo>
                    <a:pt x="369" y="39"/>
                  </a:lnTo>
                  <a:lnTo>
                    <a:pt x="370" y="41"/>
                  </a:lnTo>
                  <a:lnTo>
                    <a:pt x="371" y="42"/>
                  </a:lnTo>
                  <a:lnTo>
                    <a:pt x="374" y="44"/>
                  </a:lnTo>
                  <a:lnTo>
                    <a:pt x="376" y="44"/>
                  </a:lnTo>
                  <a:lnTo>
                    <a:pt x="376" y="46"/>
                  </a:lnTo>
                  <a:lnTo>
                    <a:pt x="377" y="48"/>
                  </a:lnTo>
                  <a:lnTo>
                    <a:pt x="379" y="48"/>
                  </a:lnTo>
                  <a:lnTo>
                    <a:pt x="380" y="49"/>
                  </a:lnTo>
                  <a:lnTo>
                    <a:pt x="380" y="51"/>
                  </a:lnTo>
                  <a:lnTo>
                    <a:pt x="383" y="52"/>
                  </a:lnTo>
                  <a:lnTo>
                    <a:pt x="385" y="54"/>
                  </a:lnTo>
                  <a:lnTo>
                    <a:pt x="385" y="55"/>
                  </a:lnTo>
                  <a:lnTo>
                    <a:pt x="386" y="57"/>
                  </a:lnTo>
                  <a:lnTo>
                    <a:pt x="389" y="60"/>
                  </a:lnTo>
                  <a:lnTo>
                    <a:pt x="389" y="61"/>
                  </a:lnTo>
                  <a:lnTo>
                    <a:pt x="390" y="64"/>
                  </a:lnTo>
                  <a:lnTo>
                    <a:pt x="392" y="65"/>
                  </a:lnTo>
                  <a:lnTo>
                    <a:pt x="393" y="68"/>
                  </a:lnTo>
                  <a:lnTo>
                    <a:pt x="395" y="71"/>
                  </a:lnTo>
                  <a:lnTo>
                    <a:pt x="395" y="73"/>
                  </a:lnTo>
                  <a:lnTo>
                    <a:pt x="396" y="76"/>
                  </a:lnTo>
                  <a:lnTo>
                    <a:pt x="396" y="77"/>
                  </a:lnTo>
                  <a:lnTo>
                    <a:pt x="398" y="79"/>
                  </a:lnTo>
                  <a:lnTo>
                    <a:pt x="398" y="80"/>
                  </a:lnTo>
                  <a:lnTo>
                    <a:pt x="398" y="83"/>
                  </a:lnTo>
                  <a:lnTo>
                    <a:pt x="389" y="82"/>
                  </a:lnTo>
                  <a:lnTo>
                    <a:pt x="389" y="84"/>
                  </a:lnTo>
                  <a:lnTo>
                    <a:pt x="388" y="84"/>
                  </a:lnTo>
                  <a:lnTo>
                    <a:pt x="386" y="84"/>
                  </a:lnTo>
                  <a:lnTo>
                    <a:pt x="385" y="83"/>
                  </a:lnTo>
                  <a:lnTo>
                    <a:pt x="383" y="83"/>
                  </a:lnTo>
                  <a:lnTo>
                    <a:pt x="382" y="83"/>
                  </a:lnTo>
                  <a:lnTo>
                    <a:pt x="380" y="83"/>
                  </a:lnTo>
                  <a:lnTo>
                    <a:pt x="376" y="82"/>
                  </a:lnTo>
                  <a:lnTo>
                    <a:pt x="371" y="82"/>
                  </a:lnTo>
                  <a:lnTo>
                    <a:pt x="369" y="80"/>
                  </a:lnTo>
                  <a:lnTo>
                    <a:pt x="364" y="80"/>
                  </a:lnTo>
                  <a:lnTo>
                    <a:pt x="361" y="80"/>
                  </a:lnTo>
                  <a:lnTo>
                    <a:pt x="358" y="79"/>
                  </a:lnTo>
                  <a:lnTo>
                    <a:pt x="354" y="77"/>
                  </a:lnTo>
                  <a:lnTo>
                    <a:pt x="351" y="77"/>
                  </a:lnTo>
                  <a:lnTo>
                    <a:pt x="341" y="73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62"/>
            <p:cNvSpPr>
              <a:spLocks noEditPoints="1"/>
            </p:cNvSpPr>
            <p:nvPr/>
          </p:nvSpPr>
          <p:spPr bwMode="auto">
            <a:xfrm>
              <a:off x="2141" y="716"/>
              <a:ext cx="333" cy="293"/>
            </a:xfrm>
            <a:custGeom>
              <a:avLst/>
              <a:gdLst>
                <a:gd name="T0" fmla="*/ 159 w 665"/>
                <a:gd name="T1" fmla="*/ 85 h 585"/>
                <a:gd name="T2" fmla="*/ 183 w 665"/>
                <a:gd name="T3" fmla="*/ 71 h 585"/>
                <a:gd name="T4" fmla="*/ 180 w 665"/>
                <a:gd name="T5" fmla="*/ 79 h 585"/>
                <a:gd name="T6" fmla="*/ 212 w 665"/>
                <a:gd name="T7" fmla="*/ 135 h 585"/>
                <a:gd name="T8" fmla="*/ 214 w 665"/>
                <a:gd name="T9" fmla="*/ 115 h 585"/>
                <a:gd name="T10" fmla="*/ 194 w 665"/>
                <a:gd name="T11" fmla="*/ 112 h 585"/>
                <a:gd name="T12" fmla="*/ 201 w 665"/>
                <a:gd name="T13" fmla="*/ 123 h 585"/>
                <a:gd name="T14" fmla="*/ 185 w 665"/>
                <a:gd name="T15" fmla="*/ 112 h 585"/>
                <a:gd name="T16" fmla="*/ 187 w 665"/>
                <a:gd name="T17" fmla="*/ 99 h 585"/>
                <a:gd name="T18" fmla="*/ 207 w 665"/>
                <a:gd name="T19" fmla="*/ 104 h 585"/>
                <a:gd name="T20" fmla="*/ 162 w 665"/>
                <a:gd name="T21" fmla="*/ 100 h 585"/>
                <a:gd name="T22" fmla="*/ 213 w 665"/>
                <a:gd name="T23" fmla="*/ 162 h 585"/>
                <a:gd name="T24" fmla="*/ 173 w 665"/>
                <a:gd name="T25" fmla="*/ 130 h 585"/>
                <a:gd name="T26" fmla="*/ 223 w 665"/>
                <a:gd name="T27" fmla="*/ 143 h 585"/>
                <a:gd name="T28" fmla="*/ 193 w 665"/>
                <a:gd name="T29" fmla="*/ 133 h 585"/>
                <a:gd name="T30" fmla="*/ 222 w 665"/>
                <a:gd name="T31" fmla="*/ 135 h 585"/>
                <a:gd name="T32" fmla="*/ 174 w 665"/>
                <a:gd name="T33" fmla="*/ 164 h 585"/>
                <a:gd name="T34" fmla="*/ 224 w 665"/>
                <a:gd name="T35" fmla="*/ 166 h 585"/>
                <a:gd name="T36" fmla="*/ 228 w 665"/>
                <a:gd name="T37" fmla="*/ 156 h 585"/>
                <a:gd name="T38" fmla="*/ 236 w 665"/>
                <a:gd name="T39" fmla="*/ 134 h 585"/>
                <a:gd name="T40" fmla="*/ 222 w 665"/>
                <a:gd name="T41" fmla="*/ 110 h 585"/>
                <a:gd name="T42" fmla="*/ 222 w 665"/>
                <a:gd name="T43" fmla="*/ 104 h 585"/>
                <a:gd name="T44" fmla="*/ 197 w 665"/>
                <a:gd name="T45" fmla="*/ 74 h 585"/>
                <a:gd name="T46" fmla="*/ 234 w 665"/>
                <a:gd name="T47" fmla="*/ 99 h 585"/>
                <a:gd name="T48" fmla="*/ 247 w 665"/>
                <a:gd name="T49" fmla="*/ 160 h 585"/>
                <a:gd name="T50" fmla="*/ 239 w 665"/>
                <a:gd name="T51" fmla="*/ 118 h 585"/>
                <a:gd name="T52" fmla="*/ 312 w 665"/>
                <a:gd name="T53" fmla="*/ 193 h 585"/>
                <a:gd name="T54" fmla="*/ 265 w 665"/>
                <a:gd name="T55" fmla="*/ 177 h 585"/>
                <a:gd name="T56" fmla="*/ 332 w 665"/>
                <a:gd name="T57" fmla="*/ 176 h 585"/>
                <a:gd name="T58" fmla="*/ 207 w 665"/>
                <a:gd name="T59" fmla="*/ 226 h 585"/>
                <a:gd name="T60" fmla="*/ 241 w 665"/>
                <a:gd name="T61" fmla="*/ 183 h 585"/>
                <a:gd name="T62" fmla="*/ 246 w 665"/>
                <a:gd name="T63" fmla="*/ 288 h 585"/>
                <a:gd name="T64" fmla="*/ 156 w 665"/>
                <a:gd name="T65" fmla="*/ 286 h 585"/>
                <a:gd name="T66" fmla="*/ 72 w 665"/>
                <a:gd name="T67" fmla="*/ 233 h 585"/>
                <a:gd name="T68" fmla="*/ 138 w 665"/>
                <a:gd name="T69" fmla="*/ 231 h 585"/>
                <a:gd name="T70" fmla="*/ 208 w 665"/>
                <a:gd name="T71" fmla="*/ 234 h 585"/>
                <a:gd name="T72" fmla="*/ 41 w 665"/>
                <a:gd name="T73" fmla="*/ 96 h 585"/>
                <a:gd name="T74" fmla="*/ 53 w 665"/>
                <a:gd name="T75" fmla="*/ 164 h 585"/>
                <a:gd name="T76" fmla="*/ 69 w 665"/>
                <a:gd name="T77" fmla="*/ 214 h 585"/>
                <a:gd name="T78" fmla="*/ 4 w 665"/>
                <a:gd name="T79" fmla="*/ 166 h 585"/>
                <a:gd name="T80" fmla="*/ 15 w 665"/>
                <a:gd name="T81" fmla="*/ 97 h 585"/>
                <a:gd name="T82" fmla="*/ 126 w 665"/>
                <a:gd name="T83" fmla="*/ 167 h 585"/>
                <a:gd name="T84" fmla="*/ 189 w 665"/>
                <a:gd name="T85" fmla="*/ 218 h 585"/>
                <a:gd name="T86" fmla="*/ 121 w 665"/>
                <a:gd name="T87" fmla="*/ 216 h 585"/>
                <a:gd name="T88" fmla="*/ 59 w 665"/>
                <a:gd name="T89" fmla="*/ 145 h 585"/>
                <a:gd name="T90" fmla="*/ 116 w 665"/>
                <a:gd name="T91" fmla="*/ 77 h 585"/>
                <a:gd name="T92" fmla="*/ 148 w 665"/>
                <a:gd name="T93" fmla="*/ 150 h 585"/>
                <a:gd name="T94" fmla="*/ 89 w 665"/>
                <a:gd name="T95" fmla="*/ 108 h 585"/>
                <a:gd name="T96" fmla="*/ 164 w 665"/>
                <a:gd name="T97" fmla="*/ 117 h 585"/>
                <a:gd name="T98" fmla="*/ 135 w 665"/>
                <a:gd name="T99" fmla="*/ 117 h 585"/>
                <a:gd name="T100" fmla="*/ 197 w 665"/>
                <a:gd name="T101" fmla="*/ 56 h 585"/>
                <a:gd name="T102" fmla="*/ 161 w 665"/>
                <a:gd name="T103" fmla="*/ 56 h 585"/>
                <a:gd name="T104" fmla="*/ 127 w 665"/>
                <a:gd name="T105" fmla="*/ 80 h 585"/>
                <a:gd name="T106" fmla="*/ 178 w 665"/>
                <a:gd name="T107" fmla="*/ 42 h 585"/>
                <a:gd name="T108" fmla="*/ 79 w 665"/>
                <a:gd name="T109" fmla="*/ 104 h 585"/>
                <a:gd name="T110" fmla="*/ 50 w 665"/>
                <a:gd name="T111" fmla="*/ 98 h 585"/>
                <a:gd name="T112" fmla="*/ 77 w 665"/>
                <a:gd name="T113" fmla="*/ 31 h 585"/>
                <a:gd name="T114" fmla="*/ 153 w 665"/>
                <a:gd name="T115" fmla="*/ 23 h 585"/>
                <a:gd name="T116" fmla="*/ 91 w 665"/>
                <a:gd name="T117" fmla="*/ 11 h 585"/>
                <a:gd name="T118" fmla="*/ 177 w 665"/>
                <a:gd name="T119" fmla="*/ 18 h 585"/>
                <a:gd name="T120" fmla="*/ 274 w 665"/>
                <a:gd name="T121" fmla="*/ 137 h 585"/>
                <a:gd name="T122" fmla="*/ 223 w 665"/>
                <a:gd name="T123" fmla="*/ 71 h 585"/>
                <a:gd name="T124" fmla="*/ 209 w 665"/>
                <a:gd name="T125" fmla="*/ 39 h 58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65"/>
                <a:gd name="T190" fmla="*/ 0 h 585"/>
                <a:gd name="T191" fmla="*/ 665 w 665"/>
                <a:gd name="T192" fmla="*/ 585 h 58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65" h="585">
                  <a:moveTo>
                    <a:pt x="369" y="143"/>
                  </a:moveTo>
                  <a:lnTo>
                    <a:pt x="367" y="143"/>
                  </a:lnTo>
                  <a:lnTo>
                    <a:pt x="366" y="143"/>
                  </a:lnTo>
                  <a:lnTo>
                    <a:pt x="366" y="141"/>
                  </a:lnTo>
                  <a:lnTo>
                    <a:pt x="364" y="141"/>
                  </a:lnTo>
                  <a:lnTo>
                    <a:pt x="362" y="141"/>
                  </a:lnTo>
                  <a:lnTo>
                    <a:pt x="357" y="141"/>
                  </a:lnTo>
                  <a:lnTo>
                    <a:pt x="354" y="141"/>
                  </a:lnTo>
                  <a:lnTo>
                    <a:pt x="350" y="140"/>
                  </a:lnTo>
                  <a:lnTo>
                    <a:pt x="347" y="140"/>
                  </a:lnTo>
                  <a:lnTo>
                    <a:pt x="344" y="140"/>
                  </a:lnTo>
                  <a:lnTo>
                    <a:pt x="340" y="141"/>
                  </a:lnTo>
                  <a:lnTo>
                    <a:pt x="337" y="143"/>
                  </a:lnTo>
                  <a:lnTo>
                    <a:pt x="335" y="146"/>
                  </a:lnTo>
                  <a:lnTo>
                    <a:pt x="332" y="147"/>
                  </a:lnTo>
                  <a:lnTo>
                    <a:pt x="331" y="150"/>
                  </a:lnTo>
                  <a:lnTo>
                    <a:pt x="328" y="151"/>
                  </a:lnTo>
                  <a:lnTo>
                    <a:pt x="327" y="153"/>
                  </a:lnTo>
                  <a:lnTo>
                    <a:pt x="327" y="157"/>
                  </a:lnTo>
                  <a:lnTo>
                    <a:pt x="325" y="160"/>
                  </a:lnTo>
                  <a:lnTo>
                    <a:pt x="327" y="163"/>
                  </a:lnTo>
                  <a:lnTo>
                    <a:pt x="328" y="165"/>
                  </a:lnTo>
                  <a:lnTo>
                    <a:pt x="328" y="166"/>
                  </a:lnTo>
                  <a:lnTo>
                    <a:pt x="328" y="167"/>
                  </a:lnTo>
                  <a:lnTo>
                    <a:pt x="329" y="169"/>
                  </a:lnTo>
                  <a:lnTo>
                    <a:pt x="329" y="170"/>
                  </a:lnTo>
                  <a:lnTo>
                    <a:pt x="331" y="170"/>
                  </a:lnTo>
                  <a:lnTo>
                    <a:pt x="332" y="170"/>
                  </a:lnTo>
                  <a:lnTo>
                    <a:pt x="331" y="172"/>
                  </a:lnTo>
                  <a:lnTo>
                    <a:pt x="329" y="173"/>
                  </a:lnTo>
                  <a:lnTo>
                    <a:pt x="328" y="173"/>
                  </a:lnTo>
                  <a:lnTo>
                    <a:pt x="328" y="175"/>
                  </a:lnTo>
                  <a:lnTo>
                    <a:pt x="327" y="175"/>
                  </a:lnTo>
                  <a:lnTo>
                    <a:pt x="324" y="175"/>
                  </a:lnTo>
                  <a:lnTo>
                    <a:pt x="322" y="175"/>
                  </a:lnTo>
                  <a:lnTo>
                    <a:pt x="321" y="173"/>
                  </a:lnTo>
                  <a:lnTo>
                    <a:pt x="319" y="170"/>
                  </a:lnTo>
                  <a:lnTo>
                    <a:pt x="318" y="170"/>
                  </a:lnTo>
                  <a:lnTo>
                    <a:pt x="316" y="167"/>
                  </a:lnTo>
                  <a:lnTo>
                    <a:pt x="315" y="166"/>
                  </a:lnTo>
                  <a:lnTo>
                    <a:pt x="315" y="163"/>
                  </a:lnTo>
                  <a:lnTo>
                    <a:pt x="315" y="162"/>
                  </a:lnTo>
                  <a:lnTo>
                    <a:pt x="315" y="157"/>
                  </a:lnTo>
                  <a:lnTo>
                    <a:pt x="315" y="153"/>
                  </a:lnTo>
                  <a:lnTo>
                    <a:pt x="315" y="150"/>
                  </a:lnTo>
                  <a:lnTo>
                    <a:pt x="315" y="146"/>
                  </a:lnTo>
                  <a:lnTo>
                    <a:pt x="315" y="141"/>
                  </a:lnTo>
                  <a:lnTo>
                    <a:pt x="315" y="137"/>
                  </a:lnTo>
                  <a:lnTo>
                    <a:pt x="316" y="134"/>
                  </a:lnTo>
                  <a:lnTo>
                    <a:pt x="319" y="131"/>
                  </a:lnTo>
                  <a:lnTo>
                    <a:pt x="321" y="131"/>
                  </a:lnTo>
                  <a:lnTo>
                    <a:pt x="321" y="130"/>
                  </a:lnTo>
                  <a:lnTo>
                    <a:pt x="322" y="128"/>
                  </a:lnTo>
                  <a:lnTo>
                    <a:pt x="325" y="128"/>
                  </a:lnTo>
                  <a:lnTo>
                    <a:pt x="328" y="128"/>
                  </a:lnTo>
                  <a:lnTo>
                    <a:pt x="332" y="128"/>
                  </a:lnTo>
                  <a:lnTo>
                    <a:pt x="335" y="130"/>
                  </a:lnTo>
                  <a:lnTo>
                    <a:pt x="338" y="131"/>
                  </a:lnTo>
                  <a:lnTo>
                    <a:pt x="341" y="132"/>
                  </a:lnTo>
                  <a:lnTo>
                    <a:pt x="344" y="134"/>
                  </a:lnTo>
                  <a:lnTo>
                    <a:pt x="347" y="137"/>
                  </a:lnTo>
                  <a:lnTo>
                    <a:pt x="348" y="137"/>
                  </a:lnTo>
                  <a:lnTo>
                    <a:pt x="350" y="137"/>
                  </a:lnTo>
                  <a:lnTo>
                    <a:pt x="351" y="137"/>
                  </a:lnTo>
                  <a:lnTo>
                    <a:pt x="353" y="137"/>
                  </a:lnTo>
                  <a:lnTo>
                    <a:pt x="354" y="137"/>
                  </a:lnTo>
                  <a:lnTo>
                    <a:pt x="356" y="137"/>
                  </a:lnTo>
                  <a:lnTo>
                    <a:pt x="357" y="137"/>
                  </a:lnTo>
                  <a:lnTo>
                    <a:pt x="359" y="137"/>
                  </a:lnTo>
                  <a:lnTo>
                    <a:pt x="360" y="137"/>
                  </a:lnTo>
                  <a:lnTo>
                    <a:pt x="362" y="138"/>
                  </a:lnTo>
                  <a:lnTo>
                    <a:pt x="363" y="140"/>
                  </a:lnTo>
                  <a:lnTo>
                    <a:pt x="364" y="141"/>
                  </a:lnTo>
                  <a:lnTo>
                    <a:pt x="366" y="141"/>
                  </a:lnTo>
                  <a:lnTo>
                    <a:pt x="369" y="143"/>
                  </a:lnTo>
                  <a:close/>
                  <a:moveTo>
                    <a:pt x="397" y="178"/>
                  </a:moveTo>
                  <a:lnTo>
                    <a:pt x="395" y="178"/>
                  </a:lnTo>
                  <a:lnTo>
                    <a:pt x="394" y="178"/>
                  </a:lnTo>
                  <a:lnTo>
                    <a:pt x="392" y="178"/>
                  </a:lnTo>
                  <a:lnTo>
                    <a:pt x="391" y="178"/>
                  </a:lnTo>
                  <a:lnTo>
                    <a:pt x="389" y="178"/>
                  </a:lnTo>
                  <a:lnTo>
                    <a:pt x="386" y="175"/>
                  </a:lnTo>
                  <a:lnTo>
                    <a:pt x="382" y="173"/>
                  </a:lnTo>
                  <a:lnTo>
                    <a:pt x="378" y="172"/>
                  </a:lnTo>
                  <a:lnTo>
                    <a:pt x="375" y="170"/>
                  </a:lnTo>
                  <a:lnTo>
                    <a:pt x="370" y="170"/>
                  </a:lnTo>
                  <a:lnTo>
                    <a:pt x="366" y="170"/>
                  </a:lnTo>
                  <a:lnTo>
                    <a:pt x="362" y="170"/>
                  </a:lnTo>
                  <a:lnTo>
                    <a:pt x="359" y="172"/>
                  </a:lnTo>
                  <a:lnTo>
                    <a:pt x="359" y="173"/>
                  </a:lnTo>
                  <a:lnTo>
                    <a:pt x="357" y="173"/>
                  </a:lnTo>
                  <a:lnTo>
                    <a:pt x="357" y="175"/>
                  </a:lnTo>
                  <a:lnTo>
                    <a:pt x="356" y="175"/>
                  </a:lnTo>
                  <a:lnTo>
                    <a:pt x="356" y="176"/>
                  </a:lnTo>
                  <a:lnTo>
                    <a:pt x="354" y="176"/>
                  </a:lnTo>
                  <a:lnTo>
                    <a:pt x="353" y="175"/>
                  </a:lnTo>
                  <a:lnTo>
                    <a:pt x="353" y="173"/>
                  </a:lnTo>
                  <a:lnTo>
                    <a:pt x="350" y="172"/>
                  </a:lnTo>
                  <a:lnTo>
                    <a:pt x="348" y="170"/>
                  </a:lnTo>
                  <a:lnTo>
                    <a:pt x="348" y="169"/>
                  </a:lnTo>
                  <a:lnTo>
                    <a:pt x="348" y="166"/>
                  </a:lnTo>
                  <a:lnTo>
                    <a:pt x="347" y="165"/>
                  </a:lnTo>
                  <a:lnTo>
                    <a:pt x="347" y="162"/>
                  </a:lnTo>
                  <a:lnTo>
                    <a:pt x="348" y="162"/>
                  </a:lnTo>
                  <a:lnTo>
                    <a:pt x="350" y="160"/>
                  </a:lnTo>
                  <a:lnTo>
                    <a:pt x="353" y="159"/>
                  </a:lnTo>
                  <a:lnTo>
                    <a:pt x="354" y="159"/>
                  </a:lnTo>
                  <a:lnTo>
                    <a:pt x="357" y="157"/>
                  </a:lnTo>
                  <a:lnTo>
                    <a:pt x="359" y="157"/>
                  </a:lnTo>
                  <a:lnTo>
                    <a:pt x="362" y="157"/>
                  </a:lnTo>
                  <a:lnTo>
                    <a:pt x="363" y="157"/>
                  </a:lnTo>
                  <a:lnTo>
                    <a:pt x="367" y="159"/>
                  </a:lnTo>
                  <a:lnTo>
                    <a:pt x="373" y="160"/>
                  </a:lnTo>
                  <a:lnTo>
                    <a:pt x="378" y="162"/>
                  </a:lnTo>
                  <a:lnTo>
                    <a:pt x="382" y="166"/>
                  </a:lnTo>
                  <a:lnTo>
                    <a:pt x="386" y="167"/>
                  </a:lnTo>
                  <a:lnTo>
                    <a:pt x="391" y="170"/>
                  </a:lnTo>
                  <a:lnTo>
                    <a:pt x="394" y="175"/>
                  </a:lnTo>
                  <a:lnTo>
                    <a:pt x="397" y="178"/>
                  </a:lnTo>
                  <a:close/>
                  <a:moveTo>
                    <a:pt x="437" y="251"/>
                  </a:moveTo>
                  <a:lnTo>
                    <a:pt x="436" y="251"/>
                  </a:lnTo>
                  <a:lnTo>
                    <a:pt x="434" y="249"/>
                  </a:lnTo>
                  <a:lnTo>
                    <a:pt x="432" y="249"/>
                  </a:lnTo>
                  <a:lnTo>
                    <a:pt x="432" y="248"/>
                  </a:lnTo>
                  <a:lnTo>
                    <a:pt x="430" y="246"/>
                  </a:lnTo>
                  <a:lnTo>
                    <a:pt x="427" y="246"/>
                  </a:lnTo>
                  <a:lnTo>
                    <a:pt x="424" y="248"/>
                  </a:lnTo>
                  <a:lnTo>
                    <a:pt x="423" y="248"/>
                  </a:lnTo>
                  <a:lnTo>
                    <a:pt x="423" y="249"/>
                  </a:lnTo>
                  <a:lnTo>
                    <a:pt x="421" y="249"/>
                  </a:lnTo>
                  <a:lnTo>
                    <a:pt x="421" y="251"/>
                  </a:lnTo>
                  <a:lnTo>
                    <a:pt x="421" y="252"/>
                  </a:lnTo>
                  <a:lnTo>
                    <a:pt x="423" y="254"/>
                  </a:lnTo>
                  <a:lnTo>
                    <a:pt x="423" y="256"/>
                  </a:lnTo>
                  <a:lnTo>
                    <a:pt x="424" y="256"/>
                  </a:lnTo>
                  <a:lnTo>
                    <a:pt x="424" y="259"/>
                  </a:lnTo>
                  <a:lnTo>
                    <a:pt x="426" y="261"/>
                  </a:lnTo>
                  <a:lnTo>
                    <a:pt x="427" y="264"/>
                  </a:lnTo>
                  <a:lnTo>
                    <a:pt x="427" y="265"/>
                  </a:lnTo>
                  <a:lnTo>
                    <a:pt x="427" y="267"/>
                  </a:lnTo>
                  <a:lnTo>
                    <a:pt x="427" y="268"/>
                  </a:lnTo>
                  <a:lnTo>
                    <a:pt x="426" y="268"/>
                  </a:lnTo>
                  <a:lnTo>
                    <a:pt x="426" y="270"/>
                  </a:lnTo>
                  <a:lnTo>
                    <a:pt x="424" y="270"/>
                  </a:lnTo>
                  <a:lnTo>
                    <a:pt x="423" y="270"/>
                  </a:lnTo>
                  <a:lnTo>
                    <a:pt x="421" y="270"/>
                  </a:lnTo>
                  <a:lnTo>
                    <a:pt x="420" y="268"/>
                  </a:lnTo>
                  <a:lnTo>
                    <a:pt x="420" y="267"/>
                  </a:lnTo>
                  <a:lnTo>
                    <a:pt x="420" y="265"/>
                  </a:lnTo>
                  <a:lnTo>
                    <a:pt x="421" y="265"/>
                  </a:lnTo>
                  <a:lnTo>
                    <a:pt x="421" y="264"/>
                  </a:lnTo>
                  <a:lnTo>
                    <a:pt x="421" y="261"/>
                  </a:lnTo>
                  <a:lnTo>
                    <a:pt x="421" y="258"/>
                  </a:lnTo>
                  <a:lnTo>
                    <a:pt x="421" y="256"/>
                  </a:lnTo>
                  <a:lnTo>
                    <a:pt x="420" y="254"/>
                  </a:lnTo>
                  <a:lnTo>
                    <a:pt x="418" y="251"/>
                  </a:lnTo>
                  <a:lnTo>
                    <a:pt x="418" y="249"/>
                  </a:lnTo>
                  <a:lnTo>
                    <a:pt x="418" y="246"/>
                  </a:lnTo>
                  <a:lnTo>
                    <a:pt x="418" y="245"/>
                  </a:lnTo>
                  <a:lnTo>
                    <a:pt x="420" y="245"/>
                  </a:lnTo>
                  <a:lnTo>
                    <a:pt x="420" y="243"/>
                  </a:lnTo>
                  <a:lnTo>
                    <a:pt x="420" y="242"/>
                  </a:lnTo>
                  <a:lnTo>
                    <a:pt x="421" y="240"/>
                  </a:lnTo>
                  <a:lnTo>
                    <a:pt x="421" y="239"/>
                  </a:lnTo>
                  <a:lnTo>
                    <a:pt x="421" y="237"/>
                  </a:lnTo>
                  <a:lnTo>
                    <a:pt x="423" y="237"/>
                  </a:lnTo>
                  <a:lnTo>
                    <a:pt x="423" y="239"/>
                  </a:lnTo>
                  <a:lnTo>
                    <a:pt x="424" y="240"/>
                  </a:lnTo>
                  <a:lnTo>
                    <a:pt x="426" y="240"/>
                  </a:lnTo>
                  <a:lnTo>
                    <a:pt x="427" y="240"/>
                  </a:lnTo>
                  <a:lnTo>
                    <a:pt x="429" y="240"/>
                  </a:lnTo>
                  <a:lnTo>
                    <a:pt x="432" y="240"/>
                  </a:lnTo>
                  <a:lnTo>
                    <a:pt x="432" y="239"/>
                  </a:lnTo>
                  <a:lnTo>
                    <a:pt x="432" y="236"/>
                  </a:lnTo>
                  <a:lnTo>
                    <a:pt x="430" y="233"/>
                  </a:lnTo>
                  <a:lnTo>
                    <a:pt x="429" y="232"/>
                  </a:lnTo>
                  <a:lnTo>
                    <a:pt x="427" y="230"/>
                  </a:lnTo>
                  <a:lnTo>
                    <a:pt x="427" y="229"/>
                  </a:lnTo>
                  <a:lnTo>
                    <a:pt x="427" y="227"/>
                  </a:lnTo>
                  <a:lnTo>
                    <a:pt x="429" y="229"/>
                  </a:lnTo>
                  <a:lnTo>
                    <a:pt x="432" y="232"/>
                  </a:lnTo>
                  <a:lnTo>
                    <a:pt x="432" y="235"/>
                  </a:lnTo>
                  <a:lnTo>
                    <a:pt x="433" y="237"/>
                  </a:lnTo>
                  <a:lnTo>
                    <a:pt x="434" y="240"/>
                  </a:lnTo>
                  <a:lnTo>
                    <a:pt x="436" y="245"/>
                  </a:lnTo>
                  <a:lnTo>
                    <a:pt x="436" y="248"/>
                  </a:lnTo>
                  <a:lnTo>
                    <a:pt x="437" y="251"/>
                  </a:lnTo>
                  <a:close/>
                  <a:moveTo>
                    <a:pt x="417" y="211"/>
                  </a:moveTo>
                  <a:lnTo>
                    <a:pt x="416" y="213"/>
                  </a:lnTo>
                  <a:lnTo>
                    <a:pt x="414" y="213"/>
                  </a:lnTo>
                  <a:lnTo>
                    <a:pt x="413" y="211"/>
                  </a:lnTo>
                  <a:lnTo>
                    <a:pt x="411" y="211"/>
                  </a:lnTo>
                  <a:lnTo>
                    <a:pt x="410" y="210"/>
                  </a:lnTo>
                  <a:lnTo>
                    <a:pt x="408" y="210"/>
                  </a:lnTo>
                  <a:lnTo>
                    <a:pt x="407" y="208"/>
                  </a:lnTo>
                  <a:lnTo>
                    <a:pt x="405" y="207"/>
                  </a:lnTo>
                  <a:lnTo>
                    <a:pt x="402" y="205"/>
                  </a:lnTo>
                  <a:lnTo>
                    <a:pt x="399" y="204"/>
                  </a:lnTo>
                  <a:lnTo>
                    <a:pt x="398" y="202"/>
                  </a:lnTo>
                  <a:lnTo>
                    <a:pt x="394" y="201"/>
                  </a:lnTo>
                  <a:lnTo>
                    <a:pt x="391" y="201"/>
                  </a:lnTo>
                  <a:lnTo>
                    <a:pt x="389" y="201"/>
                  </a:lnTo>
                  <a:lnTo>
                    <a:pt x="386" y="202"/>
                  </a:lnTo>
                  <a:lnTo>
                    <a:pt x="385" y="204"/>
                  </a:lnTo>
                  <a:lnTo>
                    <a:pt x="383" y="204"/>
                  </a:lnTo>
                  <a:lnTo>
                    <a:pt x="382" y="205"/>
                  </a:lnTo>
                  <a:lnTo>
                    <a:pt x="382" y="207"/>
                  </a:lnTo>
                  <a:lnTo>
                    <a:pt x="382" y="210"/>
                  </a:lnTo>
                  <a:lnTo>
                    <a:pt x="382" y="211"/>
                  </a:lnTo>
                  <a:lnTo>
                    <a:pt x="382" y="213"/>
                  </a:lnTo>
                  <a:lnTo>
                    <a:pt x="383" y="216"/>
                  </a:lnTo>
                  <a:lnTo>
                    <a:pt x="385" y="217"/>
                  </a:lnTo>
                  <a:lnTo>
                    <a:pt x="386" y="220"/>
                  </a:lnTo>
                  <a:lnTo>
                    <a:pt x="386" y="223"/>
                  </a:lnTo>
                  <a:lnTo>
                    <a:pt x="388" y="224"/>
                  </a:lnTo>
                  <a:lnTo>
                    <a:pt x="391" y="226"/>
                  </a:lnTo>
                  <a:lnTo>
                    <a:pt x="392" y="229"/>
                  </a:lnTo>
                  <a:lnTo>
                    <a:pt x="394" y="229"/>
                  </a:lnTo>
                  <a:lnTo>
                    <a:pt x="395" y="229"/>
                  </a:lnTo>
                  <a:lnTo>
                    <a:pt x="397" y="229"/>
                  </a:lnTo>
                  <a:lnTo>
                    <a:pt x="398" y="229"/>
                  </a:lnTo>
                  <a:lnTo>
                    <a:pt x="398" y="227"/>
                  </a:lnTo>
                  <a:lnTo>
                    <a:pt x="398" y="226"/>
                  </a:lnTo>
                  <a:lnTo>
                    <a:pt x="398" y="224"/>
                  </a:lnTo>
                  <a:lnTo>
                    <a:pt x="399" y="224"/>
                  </a:lnTo>
                  <a:lnTo>
                    <a:pt x="401" y="227"/>
                  </a:lnTo>
                  <a:lnTo>
                    <a:pt x="402" y="229"/>
                  </a:lnTo>
                  <a:lnTo>
                    <a:pt x="402" y="230"/>
                  </a:lnTo>
                  <a:lnTo>
                    <a:pt x="405" y="232"/>
                  </a:lnTo>
                  <a:lnTo>
                    <a:pt x="407" y="233"/>
                  </a:lnTo>
                  <a:lnTo>
                    <a:pt x="407" y="235"/>
                  </a:lnTo>
                  <a:lnTo>
                    <a:pt x="408" y="236"/>
                  </a:lnTo>
                  <a:lnTo>
                    <a:pt x="410" y="236"/>
                  </a:lnTo>
                  <a:lnTo>
                    <a:pt x="411" y="236"/>
                  </a:lnTo>
                  <a:lnTo>
                    <a:pt x="411" y="237"/>
                  </a:lnTo>
                  <a:lnTo>
                    <a:pt x="411" y="239"/>
                  </a:lnTo>
                  <a:lnTo>
                    <a:pt x="408" y="239"/>
                  </a:lnTo>
                  <a:lnTo>
                    <a:pt x="407" y="237"/>
                  </a:lnTo>
                  <a:lnTo>
                    <a:pt x="405" y="237"/>
                  </a:lnTo>
                  <a:lnTo>
                    <a:pt x="402" y="236"/>
                  </a:lnTo>
                  <a:lnTo>
                    <a:pt x="399" y="236"/>
                  </a:lnTo>
                  <a:lnTo>
                    <a:pt x="398" y="236"/>
                  </a:lnTo>
                  <a:lnTo>
                    <a:pt x="397" y="239"/>
                  </a:lnTo>
                  <a:lnTo>
                    <a:pt x="397" y="240"/>
                  </a:lnTo>
                  <a:lnTo>
                    <a:pt x="398" y="242"/>
                  </a:lnTo>
                  <a:lnTo>
                    <a:pt x="398" y="243"/>
                  </a:lnTo>
                  <a:lnTo>
                    <a:pt x="399" y="243"/>
                  </a:lnTo>
                  <a:lnTo>
                    <a:pt x="399" y="245"/>
                  </a:lnTo>
                  <a:lnTo>
                    <a:pt x="401" y="245"/>
                  </a:lnTo>
                  <a:lnTo>
                    <a:pt x="402" y="246"/>
                  </a:lnTo>
                  <a:lnTo>
                    <a:pt x="404" y="248"/>
                  </a:lnTo>
                  <a:lnTo>
                    <a:pt x="405" y="249"/>
                  </a:lnTo>
                  <a:lnTo>
                    <a:pt x="407" y="251"/>
                  </a:lnTo>
                  <a:lnTo>
                    <a:pt x="407" y="254"/>
                  </a:lnTo>
                  <a:lnTo>
                    <a:pt x="407" y="255"/>
                  </a:lnTo>
                  <a:lnTo>
                    <a:pt x="405" y="255"/>
                  </a:lnTo>
                  <a:lnTo>
                    <a:pt x="402" y="255"/>
                  </a:lnTo>
                  <a:lnTo>
                    <a:pt x="401" y="254"/>
                  </a:lnTo>
                  <a:lnTo>
                    <a:pt x="399" y="252"/>
                  </a:lnTo>
                  <a:lnTo>
                    <a:pt x="398" y="251"/>
                  </a:lnTo>
                  <a:lnTo>
                    <a:pt x="397" y="249"/>
                  </a:lnTo>
                  <a:lnTo>
                    <a:pt x="394" y="246"/>
                  </a:lnTo>
                  <a:lnTo>
                    <a:pt x="394" y="245"/>
                  </a:lnTo>
                  <a:lnTo>
                    <a:pt x="392" y="245"/>
                  </a:lnTo>
                  <a:lnTo>
                    <a:pt x="392" y="243"/>
                  </a:lnTo>
                  <a:lnTo>
                    <a:pt x="391" y="242"/>
                  </a:lnTo>
                  <a:lnTo>
                    <a:pt x="391" y="240"/>
                  </a:lnTo>
                  <a:lnTo>
                    <a:pt x="389" y="240"/>
                  </a:lnTo>
                  <a:lnTo>
                    <a:pt x="388" y="239"/>
                  </a:lnTo>
                  <a:lnTo>
                    <a:pt x="386" y="237"/>
                  </a:lnTo>
                  <a:lnTo>
                    <a:pt x="385" y="237"/>
                  </a:lnTo>
                  <a:lnTo>
                    <a:pt x="382" y="237"/>
                  </a:lnTo>
                  <a:lnTo>
                    <a:pt x="381" y="237"/>
                  </a:lnTo>
                  <a:lnTo>
                    <a:pt x="378" y="237"/>
                  </a:lnTo>
                  <a:lnTo>
                    <a:pt x="378" y="236"/>
                  </a:lnTo>
                  <a:lnTo>
                    <a:pt x="376" y="236"/>
                  </a:lnTo>
                  <a:lnTo>
                    <a:pt x="375" y="235"/>
                  </a:lnTo>
                  <a:lnTo>
                    <a:pt x="373" y="233"/>
                  </a:lnTo>
                  <a:lnTo>
                    <a:pt x="373" y="232"/>
                  </a:lnTo>
                  <a:lnTo>
                    <a:pt x="373" y="229"/>
                  </a:lnTo>
                  <a:lnTo>
                    <a:pt x="372" y="227"/>
                  </a:lnTo>
                  <a:lnTo>
                    <a:pt x="372" y="226"/>
                  </a:lnTo>
                  <a:lnTo>
                    <a:pt x="370" y="224"/>
                  </a:lnTo>
                  <a:lnTo>
                    <a:pt x="369" y="221"/>
                  </a:lnTo>
                  <a:lnTo>
                    <a:pt x="366" y="220"/>
                  </a:lnTo>
                  <a:lnTo>
                    <a:pt x="364" y="220"/>
                  </a:lnTo>
                  <a:lnTo>
                    <a:pt x="363" y="219"/>
                  </a:lnTo>
                  <a:lnTo>
                    <a:pt x="362" y="219"/>
                  </a:lnTo>
                  <a:lnTo>
                    <a:pt x="362" y="217"/>
                  </a:lnTo>
                  <a:lnTo>
                    <a:pt x="360" y="217"/>
                  </a:lnTo>
                  <a:lnTo>
                    <a:pt x="360" y="216"/>
                  </a:lnTo>
                  <a:lnTo>
                    <a:pt x="362" y="216"/>
                  </a:lnTo>
                  <a:lnTo>
                    <a:pt x="362" y="214"/>
                  </a:lnTo>
                  <a:lnTo>
                    <a:pt x="363" y="214"/>
                  </a:lnTo>
                  <a:lnTo>
                    <a:pt x="364" y="214"/>
                  </a:lnTo>
                  <a:lnTo>
                    <a:pt x="366" y="214"/>
                  </a:lnTo>
                  <a:lnTo>
                    <a:pt x="367" y="214"/>
                  </a:lnTo>
                  <a:lnTo>
                    <a:pt x="369" y="216"/>
                  </a:lnTo>
                  <a:lnTo>
                    <a:pt x="370" y="216"/>
                  </a:lnTo>
                  <a:lnTo>
                    <a:pt x="372" y="216"/>
                  </a:lnTo>
                  <a:lnTo>
                    <a:pt x="373" y="216"/>
                  </a:lnTo>
                  <a:lnTo>
                    <a:pt x="373" y="217"/>
                  </a:lnTo>
                  <a:lnTo>
                    <a:pt x="373" y="219"/>
                  </a:lnTo>
                  <a:lnTo>
                    <a:pt x="375" y="220"/>
                  </a:lnTo>
                  <a:lnTo>
                    <a:pt x="376" y="220"/>
                  </a:lnTo>
                  <a:lnTo>
                    <a:pt x="378" y="220"/>
                  </a:lnTo>
                  <a:lnTo>
                    <a:pt x="379" y="219"/>
                  </a:lnTo>
                  <a:lnTo>
                    <a:pt x="379" y="217"/>
                  </a:lnTo>
                  <a:lnTo>
                    <a:pt x="379" y="216"/>
                  </a:lnTo>
                  <a:lnTo>
                    <a:pt x="379" y="214"/>
                  </a:lnTo>
                  <a:lnTo>
                    <a:pt x="378" y="213"/>
                  </a:lnTo>
                  <a:lnTo>
                    <a:pt x="378" y="211"/>
                  </a:lnTo>
                  <a:lnTo>
                    <a:pt x="376" y="208"/>
                  </a:lnTo>
                  <a:lnTo>
                    <a:pt x="369" y="198"/>
                  </a:lnTo>
                  <a:lnTo>
                    <a:pt x="370" y="197"/>
                  </a:lnTo>
                  <a:lnTo>
                    <a:pt x="372" y="197"/>
                  </a:lnTo>
                  <a:lnTo>
                    <a:pt x="373" y="197"/>
                  </a:lnTo>
                  <a:lnTo>
                    <a:pt x="373" y="198"/>
                  </a:lnTo>
                  <a:lnTo>
                    <a:pt x="375" y="197"/>
                  </a:lnTo>
                  <a:lnTo>
                    <a:pt x="376" y="195"/>
                  </a:lnTo>
                  <a:lnTo>
                    <a:pt x="375" y="194"/>
                  </a:lnTo>
                  <a:lnTo>
                    <a:pt x="373" y="191"/>
                  </a:lnTo>
                  <a:lnTo>
                    <a:pt x="372" y="189"/>
                  </a:lnTo>
                  <a:lnTo>
                    <a:pt x="372" y="188"/>
                  </a:lnTo>
                  <a:lnTo>
                    <a:pt x="372" y="186"/>
                  </a:lnTo>
                  <a:lnTo>
                    <a:pt x="372" y="185"/>
                  </a:lnTo>
                  <a:lnTo>
                    <a:pt x="373" y="185"/>
                  </a:lnTo>
                  <a:lnTo>
                    <a:pt x="375" y="186"/>
                  </a:lnTo>
                  <a:lnTo>
                    <a:pt x="376" y="186"/>
                  </a:lnTo>
                  <a:lnTo>
                    <a:pt x="378" y="186"/>
                  </a:lnTo>
                  <a:lnTo>
                    <a:pt x="379" y="186"/>
                  </a:lnTo>
                  <a:lnTo>
                    <a:pt x="381" y="188"/>
                  </a:lnTo>
                  <a:lnTo>
                    <a:pt x="382" y="188"/>
                  </a:lnTo>
                  <a:lnTo>
                    <a:pt x="382" y="189"/>
                  </a:lnTo>
                  <a:lnTo>
                    <a:pt x="383" y="191"/>
                  </a:lnTo>
                  <a:lnTo>
                    <a:pt x="385" y="192"/>
                  </a:lnTo>
                  <a:lnTo>
                    <a:pt x="385" y="194"/>
                  </a:lnTo>
                  <a:lnTo>
                    <a:pt x="386" y="195"/>
                  </a:lnTo>
                  <a:lnTo>
                    <a:pt x="386" y="197"/>
                  </a:lnTo>
                  <a:lnTo>
                    <a:pt x="388" y="197"/>
                  </a:lnTo>
                  <a:lnTo>
                    <a:pt x="389" y="195"/>
                  </a:lnTo>
                  <a:lnTo>
                    <a:pt x="391" y="195"/>
                  </a:lnTo>
                  <a:lnTo>
                    <a:pt x="392" y="194"/>
                  </a:lnTo>
                  <a:lnTo>
                    <a:pt x="394" y="192"/>
                  </a:lnTo>
                  <a:lnTo>
                    <a:pt x="398" y="192"/>
                  </a:lnTo>
                  <a:lnTo>
                    <a:pt x="402" y="195"/>
                  </a:lnTo>
                  <a:lnTo>
                    <a:pt x="404" y="197"/>
                  </a:lnTo>
                  <a:lnTo>
                    <a:pt x="407" y="200"/>
                  </a:lnTo>
                  <a:lnTo>
                    <a:pt x="410" y="202"/>
                  </a:lnTo>
                  <a:lnTo>
                    <a:pt x="411" y="205"/>
                  </a:lnTo>
                  <a:lnTo>
                    <a:pt x="414" y="208"/>
                  </a:lnTo>
                  <a:lnTo>
                    <a:pt x="417" y="211"/>
                  </a:lnTo>
                  <a:close/>
                  <a:moveTo>
                    <a:pt x="343" y="191"/>
                  </a:moveTo>
                  <a:lnTo>
                    <a:pt x="341" y="194"/>
                  </a:lnTo>
                  <a:lnTo>
                    <a:pt x="343" y="197"/>
                  </a:lnTo>
                  <a:lnTo>
                    <a:pt x="343" y="200"/>
                  </a:lnTo>
                  <a:lnTo>
                    <a:pt x="344" y="202"/>
                  </a:lnTo>
                  <a:lnTo>
                    <a:pt x="344" y="204"/>
                  </a:lnTo>
                  <a:lnTo>
                    <a:pt x="344" y="207"/>
                  </a:lnTo>
                  <a:lnTo>
                    <a:pt x="344" y="210"/>
                  </a:lnTo>
                  <a:lnTo>
                    <a:pt x="343" y="213"/>
                  </a:lnTo>
                  <a:lnTo>
                    <a:pt x="343" y="216"/>
                  </a:lnTo>
                  <a:lnTo>
                    <a:pt x="343" y="219"/>
                  </a:lnTo>
                  <a:lnTo>
                    <a:pt x="344" y="220"/>
                  </a:lnTo>
                  <a:lnTo>
                    <a:pt x="346" y="223"/>
                  </a:lnTo>
                  <a:lnTo>
                    <a:pt x="347" y="224"/>
                  </a:lnTo>
                  <a:lnTo>
                    <a:pt x="348" y="226"/>
                  </a:lnTo>
                  <a:lnTo>
                    <a:pt x="350" y="229"/>
                  </a:lnTo>
                  <a:lnTo>
                    <a:pt x="353" y="230"/>
                  </a:lnTo>
                  <a:lnTo>
                    <a:pt x="353" y="232"/>
                  </a:lnTo>
                  <a:lnTo>
                    <a:pt x="356" y="235"/>
                  </a:lnTo>
                  <a:lnTo>
                    <a:pt x="357" y="236"/>
                  </a:lnTo>
                  <a:lnTo>
                    <a:pt x="360" y="239"/>
                  </a:lnTo>
                  <a:lnTo>
                    <a:pt x="362" y="240"/>
                  </a:lnTo>
                  <a:lnTo>
                    <a:pt x="364" y="245"/>
                  </a:lnTo>
                  <a:lnTo>
                    <a:pt x="364" y="246"/>
                  </a:lnTo>
                  <a:lnTo>
                    <a:pt x="366" y="249"/>
                  </a:lnTo>
                  <a:lnTo>
                    <a:pt x="362" y="245"/>
                  </a:lnTo>
                  <a:lnTo>
                    <a:pt x="357" y="240"/>
                  </a:lnTo>
                  <a:lnTo>
                    <a:pt x="350" y="236"/>
                  </a:lnTo>
                  <a:lnTo>
                    <a:pt x="344" y="232"/>
                  </a:lnTo>
                  <a:lnTo>
                    <a:pt x="340" y="227"/>
                  </a:lnTo>
                  <a:lnTo>
                    <a:pt x="334" y="223"/>
                  </a:lnTo>
                  <a:lnTo>
                    <a:pt x="331" y="217"/>
                  </a:lnTo>
                  <a:lnTo>
                    <a:pt x="328" y="210"/>
                  </a:lnTo>
                  <a:lnTo>
                    <a:pt x="327" y="208"/>
                  </a:lnTo>
                  <a:lnTo>
                    <a:pt x="327" y="207"/>
                  </a:lnTo>
                  <a:lnTo>
                    <a:pt x="325" y="204"/>
                  </a:lnTo>
                  <a:lnTo>
                    <a:pt x="325" y="202"/>
                  </a:lnTo>
                  <a:lnTo>
                    <a:pt x="324" y="200"/>
                  </a:lnTo>
                  <a:lnTo>
                    <a:pt x="324" y="197"/>
                  </a:lnTo>
                  <a:lnTo>
                    <a:pt x="325" y="195"/>
                  </a:lnTo>
                  <a:lnTo>
                    <a:pt x="324" y="194"/>
                  </a:lnTo>
                  <a:lnTo>
                    <a:pt x="324" y="192"/>
                  </a:lnTo>
                  <a:lnTo>
                    <a:pt x="325" y="191"/>
                  </a:lnTo>
                  <a:lnTo>
                    <a:pt x="325" y="189"/>
                  </a:lnTo>
                  <a:lnTo>
                    <a:pt x="327" y="188"/>
                  </a:lnTo>
                  <a:lnTo>
                    <a:pt x="328" y="186"/>
                  </a:lnTo>
                  <a:lnTo>
                    <a:pt x="329" y="185"/>
                  </a:lnTo>
                  <a:lnTo>
                    <a:pt x="331" y="185"/>
                  </a:lnTo>
                  <a:lnTo>
                    <a:pt x="332" y="184"/>
                  </a:lnTo>
                  <a:lnTo>
                    <a:pt x="334" y="182"/>
                  </a:lnTo>
                  <a:lnTo>
                    <a:pt x="337" y="184"/>
                  </a:lnTo>
                  <a:lnTo>
                    <a:pt x="338" y="184"/>
                  </a:lnTo>
                  <a:lnTo>
                    <a:pt x="340" y="184"/>
                  </a:lnTo>
                  <a:lnTo>
                    <a:pt x="341" y="185"/>
                  </a:lnTo>
                  <a:lnTo>
                    <a:pt x="343" y="185"/>
                  </a:lnTo>
                  <a:lnTo>
                    <a:pt x="344" y="186"/>
                  </a:lnTo>
                  <a:lnTo>
                    <a:pt x="346" y="186"/>
                  </a:lnTo>
                  <a:lnTo>
                    <a:pt x="348" y="186"/>
                  </a:lnTo>
                  <a:lnTo>
                    <a:pt x="347" y="186"/>
                  </a:lnTo>
                  <a:lnTo>
                    <a:pt x="346" y="186"/>
                  </a:lnTo>
                  <a:lnTo>
                    <a:pt x="346" y="188"/>
                  </a:lnTo>
                  <a:lnTo>
                    <a:pt x="344" y="188"/>
                  </a:lnTo>
                  <a:lnTo>
                    <a:pt x="344" y="189"/>
                  </a:lnTo>
                  <a:lnTo>
                    <a:pt x="344" y="191"/>
                  </a:lnTo>
                  <a:lnTo>
                    <a:pt x="343" y="191"/>
                  </a:lnTo>
                  <a:close/>
                  <a:moveTo>
                    <a:pt x="429" y="321"/>
                  </a:moveTo>
                  <a:lnTo>
                    <a:pt x="429" y="322"/>
                  </a:lnTo>
                  <a:lnTo>
                    <a:pt x="430" y="324"/>
                  </a:lnTo>
                  <a:lnTo>
                    <a:pt x="429" y="324"/>
                  </a:lnTo>
                  <a:lnTo>
                    <a:pt x="427" y="324"/>
                  </a:lnTo>
                  <a:lnTo>
                    <a:pt x="426" y="324"/>
                  </a:lnTo>
                  <a:lnTo>
                    <a:pt x="424" y="322"/>
                  </a:lnTo>
                  <a:lnTo>
                    <a:pt x="420" y="322"/>
                  </a:lnTo>
                  <a:lnTo>
                    <a:pt x="417" y="321"/>
                  </a:lnTo>
                  <a:lnTo>
                    <a:pt x="414" y="319"/>
                  </a:lnTo>
                  <a:lnTo>
                    <a:pt x="411" y="315"/>
                  </a:lnTo>
                  <a:lnTo>
                    <a:pt x="407" y="312"/>
                  </a:lnTo>
                  <a:lnTo>
                    <a:pt x="404" y="310"/>
                  </a:lnTo>
                  <a:lnTo>
                    <a:pt x="401" y="308"/>
                  </a:lnTo>
                  <a:lnTo>
                    <a:pt x="398" y="306"/>
                  </a:lnTo>
                  <a:lnTo>
                    <a:pt x="394" y="305"/>
                  </a:lnTo>
                  <a:lnTo>
                    <a:pt x="392" y="305"/>
                  </a:lnTo>
                  <a:lnTo>
                    <a:pt x="389" y="305"/>
                  </a:lnTo>
                  <a:lnTo>
                    <a:pt x="386" y="303"/>
                  </a:lnTo>
                  <a:lnTo>
                    <a:pt x="382" y="303"/>
                  </a:lnTo>
                  <a:lnTo>
                    <a:pt x="381" y="302"/>
                  </a:lnTo>
                  <a:lnTo>
                    <a:pt x="378" y="299"/>
                  </a:lnTo>
                  <a:lnTo>
                    <a:pt x="375" y="297"/>
                  </a:lnTo>
                  <a:lnTo>
                    <a:pt x="373" y="296"/>
                  </a:lnTo>
                  <a:lnTo>
                    <a:pt x="373" y="294"/>
                  </a:lnTo>
                  <a:lnTo>
                    <a:pt x="373" y="293"/>
                  </a:lnTo>
                  <a:lnTo>
                    <a:pt x="372" y="291"/>
                  </a:lnTo>
                  <a:lnTo>
                    <a:pt x="370" y="290"/>
                  </a:lnTo>
                  <a:lnTo>
                    <a:pt x="369" y="289"/>
                  </a:lnTo>
                  <a:lnTo>
                    <a:pt x="369" y="287"/>
                  </a:lnTo>
                  <a:lnTo>
                    <a:pt x="369" y="286"/>
                  </a:lnTo>
                  <a:lnTo>
                    <a:pt x="367" y="284"/>
                  </a:lnTo>
                  <a:lnTo>
                    <a:pt x="367" y="283"/>
                  </a:lnTo>
                  <a:lnTo>
                    <a:pt x="364" y="280"/>
                  </a:lnTo>
                  <a:lnTo>
                    <a:pt x="362" y="278"/>
                  </a:lnTo>
                  <a:lnTo>
                    <a:pt x="360" y="275"/>
                  </a:lnTo>
                  <a:lnTo>
                    <a:pt x="357" y="274"/>
                  </a:lnTo>
                  <a:lnTo>
                    <a:pt x="353" y="273"/>
                  </a:lnTo>
                  <a:lnTo>
                    <a:pt x="351" y="270"/>
                  </a:lnTo>
                  <a:lnTo>
                    <a:pt x="350" y="267"/>
                  </a:lnTo>
                  <a:lnTo>
                    <a:pt x="348" y="262"/>
                  </a:lnTo>
                  <a:lnTo>
                    <a:pt x="347" y="261"/>
                  </a:lnTo>
                  <a:lnTo>
                    <a:pt x="346" y="259"/>
                  </a:lnTo>
                  <a:lnTo>
                    <a:pt x="346" y="258"/>
                  </a:lnTo>
                  <a:lnTo>
                    <a:pt x="344" y="256"/>
                  </a:lnTo>
                  <a:lnTo>
                    <a:pt x="344" y="255"/>
                  </a:lnTo>
                  <a:lnTo>
                    <a:pt x="344" y="254"/>
                  </a:lnTo>
                  <a:lnTo>
                    <a:pt x="346" y="254"/>
                  </a:lnTo>
                  <a:lnTo>
                    <a:pt x="347" y="256"/>
                  </a:lnTo>
                  <a:lnTo>
                    <a:pt x="348" y="259"/>
                  </a:lnTo>
                  <a:lnTo>
                    <a:pt x="348" y="261"/>
                  </a:lnTo>
                  <a:lnTo>
                    <a:pt x="350" y="262"/>
                  </a:lnTo>
                  <a:lnTo>
                    <a:pt x="351" y="265"/>
                  </a:lnTo>
                  <a:lnTo>
                    <a:pt x="353" y="265"/>
                  </a:lnTo>
                  <a:lnTo>
                    <a:pt x="357" y="267"/>
                  </a:lnTo>
                  <a:lnTo>
                    <a:pt x="360" y="270"/>
                  </a:lnTo>
                  <a:lnTo>
                    <a:pt x="363" y="270"/>
                  </a:lnTo>
                  <a:lnTo>
                    <a:pt x="367" y="271"/>
                  </a:lnTo>
                  <a:lnTo>
                    <a:pt x="370" y="273"/>
                  </a:lnTo>
                  <a:lnTo>
                    <a:pt x="373" y="274"/>
                  </a:lnTo>
                  <a:lnTo>
                    <a:pt x="376" y="277"/>
                  </a:lnTo>
                  <a:lnTo>
                    <a:pt x="378" y="280"/>
                  </a:lnTo>
                  <a:lnTo>
                    <a:pt x="382" y="283"/>
                  </a:lnTo>
                  <a:lnTo>
                    <a:pt x="383" y="286"/>
                  </a:lnTo>
                  <a:lnTo>
                    <a:pt x="386" y="289"/>
                  </a:lnTo>
                  <a:lnTo>
                    <a:pt x="389" y="290"/>
                  </a:lnTo>
                  <a:lnTo>
                    <a:pt x="392" y="293"/>
                  </a:lnTo>
                  <a:lnTo>
                    <a:pt x="395" y="294"/>
                  </a:lnTo>
                  <a:lnTo>
                    <a:pt x="398" y="294"/>
                  </a:lnTo>
                  <a:lnTo>
                    <a:pt x="402" y="296"/>
                  </a:lnTo>
                  <a:lnTo>
                    <a:pt x="407" y="299"/>
                  </a:lnTo>
                  <a:lnTo>
                    <a:pt x="411" y="300"/>
                  </a:lnTo>
                  <a:lnTo>
                    <a:pt x="414" y="303"/>
                  </a:lnTo>
                  <a:lnTo>
                    <a:pt x="416" y="308"/>
                  </a:lnTo>
                  <a:lnTo>
                    <a:pt x="418" y="310"/>
                  </a:lnTo>
                  <a:lnTo>
                    <a:pt x="421" y="315"/>
                  </a:lnTo>
                  <a:lnTo>
                    <a:pt x="424" y="318"/>
                  </a:lnTo>
                  <a:lnTo>
                    <a:pt x="429" y="321"/>
                  </a:lnTo>
                  <a:close/>
                  <a:moveTo>
                    <a:pt x="445" y="286"/>
                  </a:moveTo>
                  <a:lnTo>
                    <a:pt x="445" y="286"/>
                  </a:lnTo>
                  <a:lnTo>
                    <a:pt x="446" y="286"/>
                  </a:lnTo>
                  <a:lnTo>
                    <a:pt x="446" y="287"/>
                  </a:lnTo>
                  <a:lnTo>
                    <a:pt x="446" y="289"/>
                  </a:lnTo>
                  <a:lnTo>
                    <a:pt x="445" y="290"/>
                  </a:lnTo>
                  <a:lnTo>
                    <a:pt x="443" y="290"/>
                  </a:lnTo>
                  <a:lnTo>
                    <a:pt x="442" y="290"/>
                  </a:lnTo>
                  <a:lnTo>
                    <a:pt x="440" y="291"/>
                  </a:lnTo>
                  <a:lnTo>
                    <a:pt x="437" y="291"/>
                  </a:lnTo>
                  <a:lnTo>
                    <a:pt x="436" y="293"/>
                  </a:lnTo>
                  <a:lnTo>
                    <a:pt x="433" y="294"/>
                  </a:lnTo>
                  <a:lnTo>
                    <a:pt x="432" y="294"/>
                  </a:lnTo>
                  <a:lnTo>
                    <a:pt x="429" y="296"/>
                  </a:lnTo>
                  <a:lnTo>
                    <a:pt x="427" y="297"/>
                  </a:lnTo>
                  <a:lnTo>
                    <a:pt x="424" y="296"/>
                  </a:lnTo>
                  <a:lnTo>
                    <a:pt x="423" y="296"/>
                  </a:lnTo>
                  <a:lnTo>
                    <a:pt x="420" y="294"/>
                  </a:lnTo>
                  <a:lnTo>
                    <a:pt x="418" y="291"/>
                  </a:lnTo>
                  <a:lnTo>
                    <a:pt x="417" y="290"/>
                  </a:lnTo>
                  <a:lnTo>
                    <a:pt x="416" y="287"/>
                  </a:lnTo>
                  <a:lnTo>
                    <a:pt x="413" y="286"/>
                  </a:lnTo>
                  <a:lnTo>
                    <a:pt x="411" y="284"/>
                  </a:lnTo>
                  <a:lnTo>
                    <a:pt x="408" y="283"/>
                  </a:lnTo>
                  <a:lnTo>
                    <a:pt x="405" y="283"/>
                  </a:lnTo>
                  <a:lnTo>
                    <a:pt x="404" y="283"/>
                  </a:lnTo>
                  <a:lnTo>
                    <a:pt x="402" y="281"/>
                  </a:lnTo>
                  <a:lnTo>
                    <a:pt x="399" y="280"/>
                  </a:lnTo>
                  <a:lnTo>
                    <a:pt x="398" y="280"/>
                  </a:lnTo>
                  <a:lnTo>
                    <a:pt x="395" y="278"/>
                  </a:lnTo>
                  <a:lnTo>
                    <a:pt x="394" y="278"/>
                  </a:lnTo>
                  <a:lnTo>
                    <a:pt x="392" y="275"/>
                  </a:lnTo>
                  <a:lnTo>
                    <a:pt x="391" y="274"/>
                  </a:lnTo>
                  <a:lnTo>
                    <a:pt x="391" y="271"/>
                  </a:lnTo>
                  <a:lnTo>
                    <a:pt x="389" y="270"/>
                  </a:lnTo>
                  <a:lnTo>
                    <a:pt x="388" y="268"/>
                  </a:lnTo>
                  <a:lnTo>
                    <a:pt x="386" y="265"/>
                  </a:lnTo>
                  <a:lnTo>
                    <a:pt x="385" y="262"/>
                  </a:lnTo>
                  <a:lnTo>
                    <a:pt x="385" y="261"/>
                  </a:lnTo>
                  <a:lnTo>
                    <a:pt x="383" y="258"/>
                  </a:lnTo>
                  <a:lnTo>
                    <a:pt x="386" y="258"/>
                  </a:lnTo>
                  <a:lnTo>
                    <a:pt x="388" y="259"/>
                  </a:lnTo>
                  <a:lnTo>
                    <a:pt x="389" y="261"/>
                  </a:lnTo>
                  <a:lnTo>
                    <a:pt x="391" y="262"/>
                  </a:lnTo>
                  <a:lnTo>
                    <a:pt x="392" y="265"/>
                  </a:lnTo>
                  <a:lnTo>
                    <a:pt x="394" y="267"/>
                  </a:lnTo>
                  <a:lnTo>
                    <a:pt x="394" y="268"/>
                  </a:lnTo>
                  <a:lnTo>
                    <a:pt x="395" y="270"/>
                  </a:lnTo>
                  <a:lnTo>
                    <a:pt x="397" y="271"/>
                  </a:lnTo>
                  <a:lnTo>
                    <a:pt x="398" y="273"/>
                  </a:lnTo>
                  <a:lnTo>
                    <a:pt x="399" y="274"/>
                  </a:lnTo>
                  <a:lnTo>
                    <a:pt x="402" y="275"/>
                  </a:lnTo>
                  <a:lnTo>
                    <a:pt x="404" y="277"/>
                  </a:lnTo>
                  <a:lnTo>
                    <a:pt x="407" y="277"/>
                  </a:lnTo>
                  <a:lnTo>
                    <a:pt x="410" y="277"/>
                  </a:lnTo>
                  <a:lnTo>
                    <a:pt x="411" y="278"/>
                  </a:lnTo>
                  <a:lnTo>
                    <a:pt x="413" y="280"/>
                  </a:lnTo>
                  <a:lnTo>
                    <a:pt x="416" y="283"/>
                  </a:lnTo>
                  <a:lnTo>
                    <a:pt x="417" y="284"/>
                  </a:lnTo>
                  <a:lnTo>
                    <a:pt x="418" y="286"/>
                  </a:lnTo>
                  <a:lnTo>
                    <a:pt x="423" y="286"/>
                  </a:lnTo>
                  <a:lnTo>
                    <a:pt x="424" y="286"/>
                  </a:lnTo>
                  <a:lnTo>
                    <a:pt x="427" y="286"/>
                  </a:lnTo>
                  <a:lnTo>
                    <a:pt x="432" y="286"/>
                  </a:lnTo>
                  <a:lnTo>
                    <a:pt x="433" y="284"/>
                  </a:lnTo>
                  <a:lnTo>
                    <a:pt x="434" y="283"/>
                  </a:lnTo>
                  <a:lnTo>
                    <a:pt x="436" y="278"/>
                  </a:lnTo>
                  <a:lnTo>
                    <a:pt x="436" y="277"/>
                  </a:lnTo>
                  <a:lnTo>
                    <a:pt x="437" y="274"/>
                  </a:lnTo>
                  <a:lnTo>
                    <a:pt x="439" y="271"/>
                  </a:lnTo>
                  <a:lnTo>
                    <a:pt x="440" y="268"/>
                  </a:lnTo>
                  <a:lnTo>
                    <a:pt x="440" y="265"/>
                  </a:lnTo>
                  <a:lnTo>
                    <a:pt x="442" y="267"/>
                  </a:lnTo>
                  <a:lnTo>
                    <a:pt x="443" y="270"/>
                  </a:lnTo>
                  <a:lnTo>
                    <a:pt x="443" y="273"/>
                  </a:lnTo>
                  <a:lnTo>
                    <a:pt x="443" y="274"/>
                  </a:lnTo>
                  <a:lnTo>
                    <a:pt x="445" y="277"/>
                  </a:lnTo>
                  <a:lnTo>
                    <a:pt x="445" y="280"/>
                  </a:lnTo>
                  <a:lnTo>
                    <a:pt x="445" y="283"/>
                  </a:lnTo>
                  <a:lnTo>
                    <a:pt x="445" y="286"/>
                  </a:lnTo>
                  <a:close/>
                  <a:moveTo>
                    <a:pt x="490" y="331"/>
                  </a:moveTo>
                  <a:lnTo>
                    <a:pt x="486" y="332"/>
                  </a:lnTo>
                  <a:lnTo>
                    <a:pt x="481" y="335"/>
                  </a:lnTo>
                  <a:lnTo>
                    <a:pt x="477" y="338"/>
                  </a:lnTo>
                  <a:lnTo>
                    <a:pt x="472" y="341"/>
                  </a:lnTo>
                  <a:lnTo>
                    <a:pt x="471" y="345"/>
                  </a:lnTo>
                  <a:lnTo>
                    <a:pt x="468" y="350"/>
                  </a:lnTo>
                  <a:lnTo>
                    <a:pt x="467" y="354"/>
                  </a:lnTo>
                  <a:lnTo>
                    <a:pt x="465" y="359"/>
                  </a:lnTo>
                  <a:lnTo>
                    <a:pt x="464" y="363"/>
                  </a:lnTo>
                  <a:lnTo>
                    <a:pt x="461" y="367"/>
                  </a:lnTo>
                  <a:lnTo>
                    <a:pt x="456" y="370"/>
                  </a:lnTo>
                  <a:lnTo>
                    <a:pt x="453" y="373"/>
                  </a:lnTo>
                  <a:lnTo>
                    <a:pt x="451" y="378"/>
                  </a:lnTo>
                  <a:lnTo>
                    <a:pt x="446" y="379"/>
                  </a:lnTo>
                  <a:lnTo>
                    <a:pt x="440" y="382"/>
                  </a:lnTo>
                  <a:lnTo>
                    <a:pt x="436" y="382"/>
                  </a:lnTo>
                  <a:lnTo>
                    <a:pt x="432" y="383"/>
                  </a:lnTo>
                  <a:lnTo>
                    <a:pt x="427" y="383"/>
                  </a:lnTo>
                  <a:lnTo>
                    <a:pt x="421" y="383"/>
                  </a:lnTo>
                  <a:lnTo>
                    <a:pt x="417" y="382"/>
                  </a:lnTo>
                  <a:lnTo>
                    <a:pt x="408" y="381"/>
                  </a:lnTo>
                  <a:lnTo>
                    <a:pt x="399" y="376"/>
                  </a:lnTo>
                  <a:lnTo>
                    <a:pt x="392" y="370"/>
                  </a:lnTo>
                  <a:lnTo>
                    <a:pt x="385" y="364"/>
                  </a:lnTo>
                  <a:lnTo>
                    <a:pt x="378" y="359"/>
                  </a:lnTo>
                  <a:lnTo>
                    <a:pt x="369" y="353"/>
                  </a:lnTo>
                  <a:lnTo>
                    <a:pt x="364" y="348"/>
                  </a:lnTo>
                  <a:lnTo>
                    <a:pt x="362" y="345"/>
                  </a:lnTo>
                  <a:lnTo>
                    <a:pt x="357" y="343"/>
                  </a:lnTo>
                  <a:lnTo>
                    <a:pt x="353" y="338"/>
                  </a:lnTo>
                  <a:lnTo>
                    <a:pt x="348" y="334"/>
                  </a:lnTo>
                  <a:lnTo>
                    <a:pt x="347" y="328"/>
                  </a:lnTo>
                  <a:lnTo>
                    <a:pt x="344" y="324"/>
                  </a:lnTo>
                  <a:lnTo>
                    <a:pt x="343" y="319"/>
                  </a:lnTo>
                  <a:lnTo>
                    <a:pt x="344" y="316"/>
                  </a:lnTo>
                  <a:lnTo>
                    <a:pt x="346" y="315"/>
                  </a:lnTo>
                  <a:lnTo>
                    <a:pt x="347" y="310"/>
                  </a:lnTo>
                  <a:lnTo>
                    <a:pt x="348" y="309"/>
                  </a:lnTo>
                  <a:lnTo>
                    <a:pt x="348" y="308"/>
                  </a:lnTo>
                  <a:lnTo>
                    <a:pt x="351" y="305"/>
                  </a:lnTo>
                  <a:lnTo>
                    <a:pt x="353" y="305"/>
                  </a:lnTo>
                  <a:lnTo>
                    <a:pt x="357" y="305"/>
                  </a:lnTo>
                  <a:lnTo>
                    <a:pt x="359" y="306"/>
                  </a:lnTo>
                  <a:lnTo>
                    <a:pt x="362" y="308"/>
                  </a:lnTo>
                  <a:lnTo>
                    <a:pt x="363" y="308"/>
                  </a:lnTo>
                  <a:lnTo>
                    <a:pt x="364" y="308"/>
                  </a:lnTo>
                  <a:lnTo>
                    <a:pt x="367" y="309"/>
                  </a:lnTo>
                  <a:lnTo>
                    <a:pt x="369" y="310"/>
                  </a:lnTo>
                  <a:lnTo>
                    <a:pt x="370" y="312"/>
                  </a:lnTo>
                  <a:lnTo>
                    <a:pt x="373" y="315"/>
                  </a:lnTo>
                  <a:lnTo>
                    <a:pt x="378" y="318"/>
                  </a:lnTo>
                  <a:lnTo>
                    <a:pt x="382" y="321"/>
                  </a:lnTo>
                  <a:lnTo>
                    <a:pt x="386" y="324"/>
                  </a:lnTo>
                  <a:lnTo>
                    <a:pt x="391" y="328"/>
                  </a:lnTo>
                  <a:lnTo>
                    <a:pt x="394" y="331"/>
                  </a:lnTo>
                  <a:lnTo>
                    <a:pt x="399" y="334"/>
                  </a:lnTo>
                  <a:lnTo>
                    <a:pt x="404" y="335"/>
                  </a:lnTo>
                  <a:lnTo>
                    <a:pt x="408" y="340"/>
                  </a:lnTo>
                  <a:lnTo>
                    <a:pt x="411" y="340"/>
                  </a:lnTo>
                  <a:lnTo>
                    <a:pt x="416" y="341"/>
                  </a:lnTo>
                  <a:lnTo>
                    <a:pt x="418" y="343"/>
                  </a:lnTo>
                  <a:lnTo>
                    <a:pt x="423" y="343"/>
                  </a:lnTo>
                  <a:lnTo>
                    <a:pt x="426" y="343"/>
                  </a:lnTo>
                  <a:lnTo>
                    <a:pt x="429" y="343"/>
                  </a:lnTo>
                  <a:lnTo>
                    <a:pt x="432" y="343"/>
                  </a:lnTo>
                  <a:lnTo>
                    <a:pt x="436" y="341"/>
                  </a:lnTo>
                  <a:lnTo>
                    <a:pt x="439" y="340"/>
                  </a:lnTo>
                  <a:lnTo>
                    <a:pt x="440" y="338"/>
                  </a:lnTo>
                  <a:lnTo>
                    <a:pt x="443" y="335"/>
                  </a:lnTo>
                  <a:lnTo>
                    <a:pt x="445" y="334"/>
                  </a:lnTo>
                  <a:lnTo>
                    <a:pt x="448" y="332"/>
                  </a:lnTo>
                  <a:lnTo>
                    <a:pt x="449" y="329"/>
                  </a:lnTo>
                  <a:lnTo>
                    <a:pt x="452" y="328"/>
                  </a:lnTo>
                  <a:lnTo>
                    <a:pt x="455" y="328"/>
                  </a:lnTo>
                  <a:lnTo>
                    <a:pt x="459" y="328"/>
                  </a:lnTo>
                  <a:lnTo>
                    <a:pt x="464" y="328"/>
                  </a:lnTo>
                  <a:lnTo>
                    <a:pt x="468" y="327"/>
                  </a:lnTo>
                  <a:lnTo>
                    <a:pt x="472" y="327"/>
                  </a:lnTo>
                  <a:lnTo>
                    <a:pt x="477" y="328"/>
                  </a:lnTo>
                  <a:lnTo>
                    <a:pt x="481" y="328"/>
                  </a:lnTo>
                  <a:lnTo>
                    <a:pt x="486" y="329"/>
                  </a:lnTo>
                  <a:lnTo>
                    <a:pt x="490" y="331"/>
                  </a:lnTo>
                  <a:close/>
                  <a:moveTo>
                    <a:pt x="478" y="275"/>
                  </a:moveTo>
                  <a:lnTo>
                    <a:pt x="480" y="277"/>
                  </a:lnTo>
                  <a:lnTo>
                    <a:pt x="481" y="278"/>
                  </a:lnTo>
                  <a:lnTo>
                    <a:pt x="481" y="280"/>
                  </a:lnTo>
                  <a:lnTo>
                    <a:pt x="483" y="283"/>
                  </a:lnTo>
                  <a:lnTo>
                    <a:pt x="484" y="284"/>
                  </a:lnTo>
                  <a:lnTo>
                    <a:pt x="484" y="286"/>
                  </a:lnTo>
                  <a:lnTo>
                    <a:pt x="484" y="289"/>
                  </a:lnTo>
                  <a:lnTo>
                    <a:pt x="486" y="290"/>
                  </a:lnTo>
                  <a:lnTo>
                    <a:pt x="483" y="291"/>
                  </a:lnTo>
                  <a:lnTo>
                    <a:pt x="481" y="294"/>
                  </a:lnTo>
                  <a:lnTo>
                    <a:pt x="478" y="297"/>
                  </a:lnTo>
                  <a:lnTo>
                    <a:pt x="477" y="299"/>
                  </a:lnTo>
                  <a:lnTo>
                    <a:pt x="475" y="302"/>
                  </a:lnTo>
                  <a:lnTo>
                    <a:pt x="474" y="305"/>
                  </a:lnTo>
                  <a:lnTo>
                    <a:pt x="472" y="308"/>
                  </a:lnTo>
                  <a:lnTo>
                    <a:pt x="471" y="309"/>
                  </a:lnTo>
                  <a:lnTo>
                    <a:pt x="470" y="309"/>
                  </a:lnTo>
                  <a:lnTo>
                    <a:pt x="468" y="308"/>
                  </a:lnTo>
                  <a:lnTo>
                    <a:pt x="465" y="308"/>
                  </a:lnTo>
                  <a:lnTo>
                    <a:pt x="465" y="309"/>
                  </a:lnTo>
                  <a:lnTo>
                    <a:pt x="464" y="309"/>
                  </a:lnTo>
                  <a:lnTo>
                    <a:pt x="462" y="309"/>
                  </a:lnTo>
                  <a:lnTo>
                    <a:pt x="461" y="309"/>
                  </a:lnTo>
                  <a:lnTo>
                    <a:pt x="459" y="310"/>
                  </a:lnTo>
                  <a:lnTo>
                    <a:pt x="458" y="310"/>
                  </a:lnTo>
                  <a:lnTo>
                    <a:pt x="456" y="310"/>
                  </a:lnTo>
                  <a:lnTo>
                    <a:pt x="455" y="312"/>
                  </a:lnTo>
                  <a:lnTo>
                    <a:pt x="453" y="313"/>
                  </a:lnTo>
                  <a:lnTo>
                    <a:pt x="452" y="313"/>
                  </a:lnTo>
                  <a:lnTo>
                    <a:pt x="451" y="315"/>
                  </a:lnTo>
                  <a:lnTo>
                    <a:pt x="448" y="315"/>
                  </a:lnTo>
                  <a:lnTo>
                    <a:pt x="446" y="315"/>
                  </a:lnTo>
                  <a:lnTo>
                    <a:pt x="445" y="315"/>
                  </a:lnTo>
                  <a:lnTo>
                    <a:pt x="443" y="313"/>
                  </a:lnTo>
                  <a:lnTo>
                    <a:pt x="442" y="312"/>
                  </a:lnTo>
                  <a:lnTo>
                    <a:pt x="440" y="310"/>
                  </a:lnTo>
                  <a:lnTo>
                    <a:pt x="440" y="309"/>
                  </a:lnTo>
                  <a:lnTo>
                    <a:pt x="443" y="308"/>
                  </a:lnTo>
                  <a:lnTo>
                    <a:pt x="445" y="308"/>
                  </a:lnTo>
                  <a:lnTo>
                    <a:pt x="448" y="308"/>
                  </a:lnTo>
                  <a:lnTo>
                    <a:pt x="452" y="306"/>
                  </a:lnTo>
                  <a:lnTo>
                    <a:pt x="455" y="306"/>
                  </a:lnTo>
                  <a:lnTo>
                    <a:pt x="458" y="305"/>
                  </a:lnTo>
                  <a:lnTo>
                    <a:pt x="461" y="303"/>
                  </a:lnTo>
                  <a:lnTo>
                    <a:pt x="462" y="299"/>
                  </a:lnTo>
                  <a:lnTo>
                    <a:pt x="462" y="294"/>
                  </a:lnTo>
                  <a:lnTo>
                    <a:pt x="462" y="290"/>
                  </a:lnTo>
                  <a:lnTo>
                    <a:pt x="461" y="286"/>
                  </a:lnTo>
                  <a:lnTo>
                    <a:pt x="461" y="283"/>
                  </a:lnTo>
                  <a:lnTo>
                    <a:pt x="459" y="280"/>
                  </a:lnTo>
                  <a:lnTo>
                    <a:pt x="456" y="275"/>
                  </a:lnTo>
                  <a:lnTo>
                    <a:pt x="456" y="273"/>
                  </a:lnTo>
                  <a:lnTo>
                    <a:pt x="456" y="268"/>
                  </a:lnTo>
                  <a:lnTo>
                    <a:pt x="455" y="267"/>
                  </a:lnTo>
                  <a:lnTo>
                    <a:pt x="456" y="265"/>
                  </a:lnTo>
                  <a:lnTo>
                    <a:pt x="456" y="264"/>
                  </a:lnTo>
                  <a:lnTo>
                    <a:pt x="456" y="262"/>
                  </a:lnTo>
                  <a:lnTo>
                    <a:pt x="459" y="261"/>
                  </a:lnTo>
                  <a:lnTo>
                    <a:pt x="462" y="262"/>
                  </a:lnTo>
                  <a:lnTo>
                    <a:pt x="465" y="262"/>
                  </a:lnTo>
                  <a:lnTo>
                    <a:pt x="470" y="265"/>
                  </a:lnTo>
                  <a:lnTo>
                    <a:pt x="471" y="267"/>
                  </a:lnTo>
                  <a:lnTo>
                    <a:pt x="472" y="270"/>
                  </a:lnTo>
                  <a:lnTo>
                    <a:pt x="477" y="271"/>
                  </a:lnTo>
                  <a:lnTo>
                    <a:pt x="478" y="274"/>
                  </a:lnTo>
                  <a:lnTo>
                    <a:pt x="478" y="275"/>
                  </a:lnTo>
                  <a:close/>
                  <a:moveTo>
                    <a:pt x="456" y="224"/>
                  </a:moveTo>
                  <a:lnTo>
                    <a:pt x="458" y="226"/>
                  </a:lnTo>
                  <a:lnTo>
                    <a:pt x="461" y="229"/>
                  </a:lnTo>
                  <a:lnTo>
                    <a:pt x="461" y="230"/>
                  </a:lnTo>
                  <a:lnTo>
                    <a:pt x="462" y="232"/>
                  </a:lnTo>
                  <a:lnTo>
                    <a:pt x="464" y="235"/>
                  </a:lnTo>
                  <a:lnTo>
                    <a:pt x="465" y="237"/>
                  </a:lnTo>
                  <a:lnTo>
                    <a:pt x="465" y="240"/>
                  </a:lnTo>
                  <a:lnTo>
                    <a:pt x="465" y="243"/>
                  </a:lnTo>
                  <a:lnTo>
                    <a:pt x="465" y="245"/>
                  </a:lnTo>
                  <a:lnTo>
                    <a:pt x="464" y="245"/>
                  </a:lnTo>
                  <a:lnTo>
                    <a:pt x="462" y="246"/>
                  </a:lnTo>
                  <a:lnTo>
                    <a:pt x="461" y="246"/>
                  </a:lnTo>
                  <a:lnTo>
                    <a:pt x="461" y="248"/>
                  </a:lnTo>
                  <a:lnTo>
                    <a:pt x="459" y="248"/>
                  </a:lnTo>
                  <a:lnTo>
                    <a:pt x="458" y="246"/>
                  </a:lnTo>
                  <a:lnTo>
                    <a:pt x="456" y="246"/>
                  </a:lnTo>
                  <a:lnTo>
                    <a:pt x="455" y="246"/>
                  </a:lnTo>
                  <a:lnTo>
                    <a:pt x="453" y="245"/>
                  </a:lnTo>
                  <a:lnTo>
                    <a:pt x="452" y="245"/>
                  </a:lnTo>
                  <a:lnTo>
                    <a:pt x="452" y="240"/>
                  </a:lnTo>
                  <a:lnTo>
                    <a:pt x="452" y="237"/>
                  </a:lnTo>
                  <a:lnTo>
                    <a:pt x="451" y="236"/>
                  </a:lnTo>
                  <a:lnTo>
                    <a:pt x="449" y="233"/>
                  </a:lnTo>
                  <a:lnTo>
                    <a:pt x="448" y="232"/>
                  </a:lnTo>
                  <a:lnTo>
                    <a:pt x="448" y="229"/>
                  </a:lnTo>
                  <a:lnTo>
                    <a:pt x="448" y="227"/>
                  </a:lnTo>
                  <a:lnTo>
                    <a:pt x="448" y="226"/>
                  </a:lnTo>
                  <a:lnTo>
                    <a:pt x="446" y="224"/>
                  </a:lnTo>
                  <a:lnTo>
                    <a:pt x="445" y="223"/>
                  </a:lnTo>
                  <a:lnTo>
                    <a:pt x="445" y="221"/>
                  </a:lnTo>
                  <a:lnTo>
                    <a:pt x="443" y="220"/>
                  </a:lnTo>
                  <a:lnTo>
                    <a:pt x="442" y="219"/>
                  </a:lnTo>
                  <a:lnTo>
                    <a:pt x="440" y="216"/>
                  </a:lnTo>
                  <a:lnTo>
                    <a:pt x="439" y="216"/>
                  </a:lnTo>
                  <a:lnTo>
                    <a:pt x="437" y="216"/>
                  </a:lnTo>
                  <a:lnTo>
                    <a:pt x="436" y="214"/>
                  </a:lnTo>
                  <a:lnTo>
                    <a:pt x="436" y="213"/>
                  </a:lnTo>
                  <a:lnTo>
                    <a:pt x="433" y="211"/>
                  </a:lnTo>
                  <a:lnTo>
                    <a:pt x="432" y="211"/>
                  </a:lnTo>
                  <a:lnTo>
                    <a:pt x="430" y="208"/>
                  </a:lnTo>
                  <a:lnTo>
                    <a:pt x="427" y="205"/>
                  </a:lnTo>
                  <a:lnTo>
                    <a:pt x="427" y="201"/>
                  </a:lnTo>
                  <a:lnTo>
                    <a:pt x="424" y="198"/>
                  </a:lnTo>
                  <a:lnTo>
                    <a:pt x="423" y="195"/>
                  </a:lnTo>
                  <a:lnTo>
                    <a:pt x="418" y="191"/>
                  </a:lnTo>
                  <a:lnTo>
                    <a:pt x="417" y="188"/>
                  </a:lnTo>
                  <a:lnTo>
                    <a:pt x="416" y="185"/>
                  </a:lnTo>
                  <a:lnTo>
                    <a:pt x="416" y="184"/>
                  </a:lnTo>
                  <a:lnTo>
                    <a:pt x="417" y="185"/>
                  </a:lnTo>
                  <a:lnTo>
                    <a:pt x="418" y="186"/>
                  </a:lnTo>
                  <a:lnTo>
                    <a:pt x="420" y="186"/>
                  </a:lnTo>
                  <a:lnTo>
                    <a:pt x="421" y="186"/>
                  </a:lnTo>
                  <a:lnTo>
                    <a:pt x="423" y="188"/>
                  </a:lnTo>
                  <a:lnTo>
                    <a:pt x="423" y="189"/>
                  </a:lnTo>
                  <a:lnTo>
                    <a:pt x="424" y="189"/>
                  </a:lnTo>
                  <a:lnTo>
                    <a:pt x="426" y="191"/>
                  </a:lnTo>
                  <a:lnTo>
                    <a:pt x="427" y="191"/>
                  </a:lnTo>
                  <a:lnTo>
                    <a:pt x="427" y="192"/>
                  </a:lnTo>
                  <a:lnTo>
                    <a:pt x="429" y="194"/>
                  </a:lnTo>
                  <a:lnTo>
                    <a:pt x="430" y="194"/>
                  </a:lnTo>
                  <a:lnTo>
                    <a:pt x="434" y="197"/>
                  </a:lnTo>
                  <a:lnTo>
                    <a:pt x="437" y="200"/>
                  </a:lnTo>
                  <a:lnTo>
                    <a:pt x="440" y="204"/>
                  </a:lnTo>
                  <a:lnTo>
                    <a:pt x="443" y="208"/>
                  </a:lnTo>
                  <a:lnTo>
                    <a:pt x="446" y="213"/>
                  </a:lnTo>
                  <a:lnTo>
                    <a:pt x="449" y="217"/>
                  </a:lnTo>
                  <a:lnTo>
                    <a:pt x="452" y="220"/>
                  </a:lnTo>
                  <a:lnTo>
                    <a:pt x="456" y="224"/>
                  </a:lnTo>
                  <a:close/>
                  <a:moveTo>
                    <a:pt x="465" y="210"/>
                  </a:moveTo>
                  <a:lnTo>
                    <a:pt x="464" y="208"/>
                  </a:lnTo>
                  <a:lnTo>
                    <a:pt x="462" y="207"/>
                  </a:lnTo>
                  <a:lnTo>
                    <a:pt x="461" y="207"/>
                  </a:lnTo>
                  <a:lnTo>
                    <a:pt x="459" y="204"/>
                  </a:lnTo>
                  <a:lnTo>
                    <a:pt x="458" y="204"/>
                  </a:lnTo>
                  <a:lnTo>
                    <a:pt x="456" y="201"/>
                  </a:lnTo>
                  <a:lnTo>
                    <a:pt x="456" y="200"/>
                  </a:lnTo>
                  <a:lnTo>
                    <a:pt x="455" y="198"/>
                  </a:lnTo>
                  <a:lnTo>
                    <a:pt x="453" y="194"/>
                  </a:lnTo>
                  <a:lnTo>
                    <a:pt x="452" y="188"/>
                  </a:lnTo>
                  <a:lnTo>
                    <a:pt x="448" y="185"/>
                  </a:lnTo>
                  <a:lnTo>
                    <a:pt x="443" y="181"/>
                  </a:lnTo>
                  <a:lnTo>
                    <a:pt x="440" y="178"/>
                  </a:lnTo>
                  <a:lnTo>
                    <a:pt x="436" y="175"/>
                  </a:lnTo>
                  <a:lnTo>
                    <a:pt x="432" y="173"/>
                  </a:lnTo>
                  <a:lnTo>
                    <a:pt x="427" y="170"/>
                  </a:lnTo>
                  <a:lnTo>
                    <a:pt x="424" y="170"/>
                  </a:lnTo>
                  <a:lnTo>
                    <a:pt x="423" y="170"/>
                  </a:lnTo>
                  <a:lnTo>
                    <a:pt x="421" y="170"/>
                  </a:lnTo>
                  <a:lnTo>
                    <a:pt x="418" y="170"/>
                  </a:lnTo>
                  <a:lnTo>
                    <a:pt x="417" y="170"/>
                  </a:lnTo>
                  <a:lnTo>
                    <a:pt x="416" y="170"/>
                  </a:lnTo>
                  <a:lnTo>
                    <a:pt x="414" y="170"/>
                  </a:lnTo>
                  <a:lnTo>
                    <a:pt x="411" y="172"/>
                  </a:lnTo>
                  <a:lnTo>
                    <a:pt x="410" y="170"/>
                  </a:lnTo>
                  <a:lnTo>
                    <a:pt x="407" y="167"/>
                  </a:lnTo>
                  <a:lnTo>
                    <a:pt x="402" y="166"/>
                  </a:lnTo>
                  <a:lnTo>
                    <a:pt x="399" y="165"/>
                  </a:lnTo>
                  <a:lnTo>
                    <a:pt x="398" y="162"/>
                  </a:lnTo>
                  <a:lnTo>
                    <a:pt x="395" y="160"/>
                  </a:lnTo>
                  <a:lnTo>
                    <a:pt x="394" y="157"/>
                  </a:lnTo>
                  <a:lnTo>
                    <a:pt x="394" y="153"/>
                  </a:lnTo>
                  <a:lnTo>
                    <a:pt x="394" y="150"/>
                  </a:lnTo>
                  <a:lnTo>
                    <a:pt x="394" y="148"/>
                  </a:lnTo>
                  <a:lnTo>
                    <a:pt x="391" y="146"/>
                  </a:lnTo>
                  <a:lnTo>
                    <a:pt x="391" y="144"/>
                  </a:lnTo>
                  <a:lnTo>
                    <a:pt x="388" y="141"/>
                  </a:lnTo>
                  <a:lnTo>
                    <a:pt x="386" y="140"/>
                  </a:lnTo>
                  <a:lnTo>
                    <a:pt x="385" y="137"/>
                  </a:lnTo>
                  <a:lnTo>
                    <a:pt x="382" y="137"/>
                  </a:lnTo>
                  <a:lnTo>
                    <a:pt x="382" y="135"/>
                  </a:lnTo>
                  <a:lnTo>
                    <a:pt x="382" y="134"/>
                  </a:lnTo>
                  <a:lnTo>
                    <a:pt x="382" y="132"/>
                  </a:lnTo>
                  <a:lnTo>
                    <a:pt x="383" y="132"/>
                  </a:lnTo>
                  <a:lnTo>
                    <a:pt x="383" y="131"/>
                  </a:lnTo>
                  <a:lnTo>
                    <a:pt x="385" y="131"/>
                  </a:lnTo>
                  <a:lnTo>
                    <a:pt x="386" y="131"/>
                  </a:lnTo>
                  <a:lnTo>
                    <a:pt x="389" y="131"/>
                  </a:lnTo>
                  <a:lnTo>
                    <a:pt x="391" y="131"/>
                  </a:lnTo>
                  <a:lnTo>
                    <a:pt x="392" y="131"/>
                  </a:lnTo>
                  <a:lnTo>
                    <a:pt x="394" y="132"/>
                  </a:lnTo>
                  <a:lnTo>
                    <a:pt x="395" y="132"/>
                  </a:lnTo>
                  <a:lnTo>
                    <a:pt x="397" y="132"/>
                  </a:lnTo>
                  <a:lnTo>
                    <a:pt x="398" y="132"/>
                  </a:lnTo>
                  <a:lnTo>
                    <a:pt x="404" y="137"/>
                  </a:lnTo>
                  <a:lnTo>
                    <a:pt x="411" y="141"/>
                  </a:lnTo>
                  <a:lnTo>
                    <a:pt x="417" y="144"/>
                  </a:lnTo>
                  <a:lnTo>
                    <a:pt x="423" y="148"/>
                  </a:lnTo>
                  <a:lnTo>
                    <a:pt x="429" y="153"/>
                  </a:lnTo>
                  <a:lnTo>
                    <a:pt x="434" y="157"/>
                  </a:lnTo>
                  <a:lnTo>
                    <a:pt x="440" y="162"/>
                  </a:lnTo>
                  <a:lnTo>
                    <a:pt x="443" y="167"/>
                  </a:lnTo>
                  <a:lnTo>
                    <a:pt x="448" y="170"/>
                  </a:lnTo>
                  <a:lnTo>
                    <a:pt x="452" y="173"/>
                  </a:lnTo>
                  <a:lnTo>
                    <a:pt x="455" y="176"/>
                  </a:lnTo>
                  <a:lnTo>
                    <a:pt x="458" y="179"/>
                  </a:lnTo>
                  <a:lnTo>
                    <a:pt x="461" y="182"/>
                  </a:lnTo>
                  <a:lnTo>
                    <a:pt x="464" y="186"/>
                  </a:lnTo>
                  <a:lnTo>
                    <a:pt x="465" y="191"/>
                  </a:lnTo>
                  <a:lnTo>
                    <a:pt x="467" y="195"/>
                  </a:lnTo>
                  <a:lnTo>
                    <a:pt x="468" y="195"/>
                  </a:lnTo>
                  <a:lnTo>
                    <a:pt x="468" y="198"/>
                  </a:lnTo>
                  <a:lnTo>
                    <a:pt x="470" y="200"/>
                  </a:lnTo>
                  <a:lnTo>
                    <a:pt x="468" y="202"/>
                  </a:lnTo>
                  <a:lnTo>
                    <a:pt x="468" y="204"/>
                  </a:lnTo>
                  <a:lnTo>
                    <a:pt x="467" y="207"/>
                  </a:lnTo>
                  <a:lnTo>
                    <a:pt x="465" y="210"/>
                  </a:lnTo>
                  <a:close/>
                  <a:moveTo>
                    <a:pt x="522" y="261"/>
                  </a:moveTo>
                  <a:lnTo>
                    <a:pt x="525" y="265"/>
                  </a:lnTo>
                  <a:lnTo>
                    <a:pt x="528" y="270"/>
                  </a:lnTo>
                  <a:lnTo>
                    <a:pt x="531" y="274"/>
                  </a:lnTo>
                  <a:lnTo>
                    <a:pt x="534" y="278"/>
                  </a:lnTo>
                  <a:lnTo>
                    <a:pt x="535" y="283"/>
                  </a:lnTo>
                  <a:lnTo>
                    <a:pt x="538" y="286"/>
                  </a:lnTo>
                  <a:lnTo>
                    <a:pt x="538" y="291"/>
                  </a:lnTo>
                  <a:lnTo>
                    <a:pt x="538" y="297"/>
                  </a:lnTo>
                  <a:lnTo>
                    <a:pt x="540" y="300"/>
                  </a:lnTo>
                  <a:lnTo>
                    <a:pt x="540" y="305"/>
                  </a:lnTo>
                  <a:lnTo>
                    <a:pt x="540" y="309"/>
                  </a:lnTo>
                  <a:lnTo>
                    <a:pt x="540" y="312"/>
                  </a:lnTo>
                  <a:lnTo>
                    <a:pt x="538" y="316"/>
                  </a:lnTo>
                  <a:lnTo>
                    <a:pt x="537" y="319"/>
                  </a:lnTo>
                  <a:lnTo>
                    <a:pt x="535" y="324"/>
                  </a:lnTo>
                  <a:lnTo>
                    <a:pt x="534" y="328"/>
                  </a:lnTo>
                  <a:lnTo>
                    <a:pt x="532" y="328"/>
                  </a:lnTo>
                  <a:lnTo>
                    <a:pt x="531" y="328"/>
                  </a:lnTo>
                  <a:lnTo>
                    <a:pt x="531" y="329"/>
                  </a:lnTo>
                  <a:lnTo>
                    <a:pt x="529" y="329"/>
                  </a:lnTo>
                  <a:lnTo>
                    <a:pt x="528" y="331"/>
                  </a:lnTo>
                  <a:lnTo>
                    <a:pt x="526" y="331"/>
                  </a:lnTo>
                  <a:lnTo>
                    <a:pt x="525" y="329"/>
                  </a:lnTo>
                  <a:lnTo>
                    <a:pt x="522" y="328"/>
                  </a:lnTo>
                  <a:lnTo>
                    <a:pt x="518" y="327"/>
                  </a:lnTo>
                  <a:lnTo>
                    <a:pt x="515" y="324"/>
                  </a:lnTo>
                  <a:lnTo>
                    <a:pt x="510" y="322"/>
                  </a:lnTo>
                  <a:lnTo>
                    <a:pt x="506" y="319"/>
                  </a:lnTo>
                  <a:lnTo>
                    <a:pt x="502" y="319"/>
                  </a:lnTo>
                  <a:lnTo>
                    <a:pt x="497" y="319"/>
                  </a:lnTo>
                  <a:lnTo>
                    <a:pt x="494" y="319"/>
                  </a:lnTo>
                  <a:lnTo>
                    <a:pt x="493" y="318"/>
                  </a:lnTo>
                  <a:lnTo>
                    <a:pt x="493" y="316"/>
                  </a:lnTo>
                  <a:lnTo>
                    <a:pt x="491" y="315"/>
                  </a:lnTo>
                  <a:lnTo>
                    <a:pt x="491" y="313"/>
                  </a:lnTo>
                  <a:lnTo>
                    <a:pt x="493" y="310"/>
                  </a:lnTo>
                  <a:lnTo>
                    <a:pt x="494" y="310"/>
                  </a:lnTo>
                  <a:lnTo>
                    <a:pt x="494" y="309"/>
                  </a:lnTo>
                  <a:lnTo>
                    <a:pt x="496" y="308"/>
                  </a:lnTo>
                  <a:lnTo>
                    <a:pt x="497" y="308"/>
                  </a:lnTo>
                  <a:lnTo>
                    <a:pt x="497" y="306"/>
                  </a:lnTo>
                  <a:lnTo>
                    <a:pt x="499" y="303"/>
                  </a:lnTo>
                  <a:lnTo>
                    <a:pt x="502" y="299"/>
                  </a:lnTo>
                  <a:lnTo>
                    <a:pt x="502" y="294"/>
                  </a:lnTo>
                  <a:lnTo>
                    <a:pt x="502" y="290"/>
                  </a:lnTo>
                  <a:lnTo>
                    <a:pt x="502" y="286"/>
                  </a:lnTo>
                  <a:lnTo>
                    <a:pt x="500" y="283"/>
                  </a:lnTo>
                  <a:lnTo>
                    <a:pt x="497" y="278"/>
                  </a:lnTo>
                  <a:lnTo>
                    <a:pt x="496" y="274"/>
                  </a:lnTo>
                  <a:lnTo>
                    <a:pt x="493" y="270"/>
                  </a:lnTo>
                  <a:lnTo>
                    <a:pt x="493" y="268"/>
                  </a:lnTo>
                  <a:lnTo>
                    <a:pt x="491" y="267"/>
                  </a:lnTo>
                  <a:lnTo>
                    <a:pt x="490" y="265"/>
                  </a:lnTo>
                  <a:lnTo>
                    <a:pt x="488" y="264"/>
                  </a:lnTo>
                  <a:lnTo>
                    <a:pt x="487" y="261"/>
                  </a:lnTo>
                  <a:lnTo>
                    <a:pt x="486" y="259"/>
                  </a:lnTo>
                  <a:lnTo>
                    <a:pt x="484" y="258"/>
                  </a:lnTo>
                  <a:lnTo>
                    <a:pt x="481" y="256"/>
                  </a:lnTo>
                  <a:lnTo>
                    <a:pt x="480" y="255"/>
                  </a:lnTo>
                  <a:lnTo>
                    <a:pt x="478" y="254"/>
                  </a:lnTo>
                  <a:lnTo>
                    <a:pt x="478" y="251"/>
                  </a:lnTo>
                  <a:lnTo>
                    <a:pt x="480" y="249"/>
                  </a:lnTo>
                  <a:lnTo>
                    <a:pt x="481" y="245"/>
                  </a:lnTo>
                  <a:lnTo>
                    <a:pt x="480" y="240"/>
                  </a:lnTo>
                  <a:lnTo>
                    <a:pt x="478" y="237"/>
                  </a:lnTo>
                  <a:lnTo>
                    <a:pt x="477" y="235"/>
                  </a:lnTo>
                  <a:lnTo>
                    <a:pt x="475" y="232"/>
                  </a:lnTo>
                  <a:lnTo>
                    <a:pt x="475" y="229"/>
                  </a:lnTo>
                  <a:lnTo>
                    <a:pt x="475" y="224"/>
                  </a:lnTo>
                  <a:lnTo>
                    <a:pt x="477" y="221"/>
                  </a:lnTo>
                  <a:lnTo>
                    <a:pt x="477" y="220"/>
                  </a:lnTo>
                  <a:lnTo>
                    <a:pt x="478" y="220"/>
                  </a:lnTo>
                  <a:lnTo>
                    <a:pt x="480" y="219"/>
                  </a:lnTo>
                  <a:lnTo>
                    <a:pt x="481" y="217"/>
                  </a:lnTo>
                  <a:lnTo>
                    <a:pt x="481" y="216"/>
                  </a:lnTo>
                  <a:lnTo>
                    <a:pt x="483" y="214"/>
                  </a:lnTo>
                  <a:lnTo>
                    <a:pt x="484" y="214"/>
                  </a:lnTo>
                  <a:lnTo>
                    <a:pt x="488" y="214"/>
                  </a:lnTo>
                  <a:lnTo>
                    <a:pt x="491" y="216"/>
                  </a:lnTo>
                  <a:lnTo>
                    <a:pt x="494" y="217"/>
                  </a:lnTo>
                  <a:lnTo>
                    <a:pt x="497" y="220"/>
                  </a:lnTo>
                  <a:lnTo>
                    <a:pt x="500" y="223"/>
                  </a:lnTo>
                  <a:lnTo>
                    <a:pt x="502" y="224"/>
                  </a:lnTo>
                  <a:lnTo>
                    <a:pt x="506" y="229"/>
                  </a:lnTo>
                  <a:lnTo>
                    <a:pt x="507" y="230"/>
                  </a:lnTo>
                  <a:lnTo>
                    <a:pt x="510" y="235"/>
                  </a:lnTo>
                  <a:lnTo>
                    <a:pt x="512" y="237"/>
                  </a:lnTo>
                  <a:lnTo>
                    <a:pt x="513" y="242"/>
                  </a:lnTo>
                  <a:lnTo>
                    <a:pt x="515" y="246"/>
                  </a:lnTo>
                  <a:lnTo>
                    <a:pt x="515" y="251"/>
                  </a:lnTo>
                  <a:lnTo>
                    <a:pt x="518" y="254"/>
                  </a:lnTo>
                  <a:lnTo>
                    <a:pt x="519" y="258"/>
                  </a:lnTo>
                  <a:lnTo>
                    <a:pt x="522" y="261"/>
                  </a:lnTo>
                  <a:close/>
                  <a:moveTo>
                    <a:pt x="665" y="353"/>
                  </a:moveTo>
                  <a:lnTo>
                    <a:pt x="661" y="354"/>
                  </a:lnTo>
                  <a:lnTo>
                    <a:pt x="656" y="357"/>
                  </a:lnTo>
                  <a:lnTo>
                    <a:pt x="652" y="360"/>
                  </a:lnTo>
                  <a:lnTo>
                    <a:pt x="647" y="363"/>
                  </a:lnTo>
                  <a:lnTo>
                    <a:pt x="643" y="366"/>
                  </a:lnTo>
                  <a:lnTo>
                    <a:pt x="639" y="369"/>
                  </a:lnTo>
                  <a:lnTo>
                    <a:pt x="634" y="373"/>
                  </a:lnTo>
                  <a:lnTo>
                    <a:pt x="631" y="378"/>
                  </a:lnTo>
                  <a:lnTo>
                    <a:pt x="627" y="382"/>
                  </a:lnTo>
                  <a:lnTo>
                    <a:pt x="623" y="386"/>
                  </a:lnTo>
                  <a:lnTo>
                    <a:pt x="621" y="392"/>
                  </a:lnTo>
                  <a:lnTo>
                    <a:pt x="618" y="397"/>
                  </a:lnTo>
                  <a:lnTo>
                    <a:pt x="614" y="402"/>
                  </a:lnTo>
                  <a:lnTo>
                    <a:pt x="612" y="407"/>
                  </a:lnTo>
                  <a:lnTo>
                    <a:pt x="610" y="411"/>
                  </a:lnTo>
                  <a:lnTo>
                    <a:pt x="605" y="416"/>
                  </a:lnTo>
                  <a:lnTo>
                    <a:pt x="604" y="417"/>
                  </a:lnTo>
                  <a:lnTo>
                    <a:pt x="602" y="418"/>
                  </a:lnTo>
                  <a:lnTo>
                    <a:pt x="599" y="420"/>
                  </a:lnTo>
                  <a:lnTo>
                    <a:pt x="598" y="421"/>
                  </a:lnTo>
                  <a:lnTo>
                    <a:pt x="595" y="421"/>
                  </a:lnTo>
                  <a:lnTo>
                    <a:pt x="593" y="423"/>
                  </a:lnTo>
                  <a:lnTo>
                    <a:pt x="591" y="423"/>
                  </a:lnTo>
                  <a:lnTo>
                    <a:pt x="589" y="423"/>
                  </a:lnTo>
                  <a:lnTo>
                    <a:pt x="586" y="420"/>
                  </a:lnTo>
                  <a:lnTo>
                    <a:pt x="585" y="418"/>
                  </a:lnTo>
                  <a:lnTo>
                    <a:pt x="585" y="417"/>
                  </a:lnTo>
                  <a:lnTo>
                    <a:pt x="583" y="414"/>
                  </a:lnTo>
                  <a:lnTo>
                    <a:pt x="582" y="413"/>
                  </a:lnTo>
                  <a:lnTo>
                    <a:pt x="580" y="411"/>
                  </a:lnTo>
                  <a:lnTo>
                    <a:pt x="580" y="408"/>
                  </a:lnTo>
                  <a:lnTo>
                    <a:pt x="579" y="407"/>
                  </a:lnTo>
                  <a:lnTo>
                    <a:pt x="577" y="405"/>
                  </a:lnTo>
                  <a:lnTo>
                    <a:pt x="577" y="404"/>
                  </a:lnTo>
                  <a:lnTo>
                    <a:pt x="577" y="402"/>
                  </a:lnTo>
                  <a:lnTo>
                    <a:pt x="577" y="401"/>
                  </a:lnTo>
                  <a:lnTo>
                    <a:pt x="576" y="401"/>
                  </a:lnTo>
                  <a:lnTo>
                    <a:pt x="576" y="399"/>
                  </a:lnTo>
                  <a:lnTo>
                    <a:pt x="561" y="381"/>
                  </a:lnTo>
                  <a:lnTo>
                    <a:pt x="558" y="378"/>
                  </a:lnTo>
                  <a:lnTo>
                    <a:pt x="554" y="373"/>
                  </a:lnTo>
                  <a:lnTo>
                    <a:pt x="551" y="369"/>
                  </a:lnTo>
                  <a:lnTo>
                    <a:pt x="548" y="366"/>
                  </a:lnTo>
                  <a:lnTo>
                    <a:pt x="544" y="362"/>
                  </a:lnTo>
                  <a:lnTo>
                    <a:pt x="540" y="359"/>
                  </a:lnTo>
                  <a:lnTo>
                    <a:pt x="535" y="357"/>
                  </a:lnTo>
                  <a:lnTo>
                    <a:pt x="531" y="353"/>
                  </a:lnTo>
                  <a:lnTo>
                    <a:pt x="529" y="353"/>
                  </a:lnTo>
                  <a:lnTo>
                    <a:pt x="529" y="351"/>
                  </a:lnTo>
                  <a:lnTo>
                    <a:pt x="529" y="350"/>
                  </a:lnTo>
                  <a:lnTo>
                    <a:pt x="529" y="348"/>
                  </a:lnTo>
                  <a:lnTo>
                    <a:pt x="531" y="347"/>
                  </a:lnTo>
                  <a:lnTo>
                    <a:pt x="531" y="345"/>
                  </a:lnTo>
                  <a:lnTo>
                    <a:pt x="532" y="344"/>
                  </a:lnTo>
                  <a:lnTo>
                    <a:pt x="534" y="344"/>
                  </a:lnTo>
                  <a:lnTo>
                    <a:pt x="535" y="344"/>
                  </a:lnTo>
                  <a:lnTo>
                    <a:pt x="537" y="344"/>
                  </a:lnTo>
                  <a:lnTo>
                    <a:pt x="538" y="344"/>
                  </a:lnTo>
                  <a:lnTo>
                    <a:pt x="544" y="338"/>
                  </a:lnTo>
                  <a:lnTo>
                    <a:pt x="548" y="334"/>
                  </a:lnTo>
                  <a:lnTo>
                    <a:pt x="551" y="328"/>
                  </a:lnTo>
                  <a:lnTo>
                    <a:pt x="553" y="321"/>
                  </a:lnTo>
                  <a:lnTo>
                    <a:pt x="554" y="313"/>
                  </a:lnTo>
                  <a:lnTo>
                    <a:pt x="554" y="308"/>
                  </a:lnTo>
                  <a:lnTo>
                    <a:pt x="554" y="299"/>
                  </a:lnTo>
                  <a:lnTo>
                    <a:pt x="553" y="293"/>
                  </a:lnTo>
                  <a:lnTo>
                    <a:pt x="560" y="294"/>
                  </a:lnTo>
                  <a:lnTo>
                    <a:pt x="569" y="297"/>
                  </a:lnTo>
                  <a:lnTo>
                    <a:pt x="575" y="300"/>
                  </a:lnTo>
                  <a:lnTo>
                    <a:pt x="580" y="303"/>
                  </a:lnTo>
                  <a:lnTo>
                    <a:pt x="593" y="313"/>
                  </a:lnTo>
                  <a:lnTo>
                    <a:pt x="604" y="324"/>
                  </a:lnTo>
                  <a:lnTo>
                    <a:pt x="615" y="334"/>
                  </a:lnTo>
                  <a:lnTo>
                    <a:pt x="627" y="344"/>
                  </a:lnTo>
                  <a:lnTo>
                    <a:pt x="634" y="347"/>
                  </a:lnTo>
                  <a:lnTo>
                    <a:pt x="640" y="350"/>
                  </a:lnTo>
                  <a:lnTo>
                    <a:pt x="647" y="353"/>
                  </a:lnTo>
                  <a:lnTo>
                    <a:pt x="656" y="353"/>
                  </a:lnTo>
                  <a:lnTo>
                    <a:pt x="658" y="353"/>
                  </a:lnTo>
                  <a:lnTo>
                    <a:pt x="659" y="353"/>
                  </a:lnTo>
                  <a:lnTo>
                    <a:pt x="661" y="353"/>
                  </a:lnTo>
                  <a:lnTo>
                    <a:pt x="662" y="351"/>
                  </a:lnTo>
                  <a:lnTo>
                    <a:pt x="663" y="351"/>
                  </a:lnTo>
                  <a:lnTo>
                    <a:pt x="665" y="353"/>
                  </a:lnTo>
                  <a:close/>
                  <a:moveTo>
                    <a:pt x="569" y="414"/>
                  </a:moveTo>
                  <a:lnTo>
                    <a:pt x="570" y="417"/>
                  </a:lnTo>
                  <a:lnTo>
                    <a:pt x="572" y="420"/>
                  </a:lnTo>
                  <a:lnTo>
                    <a:pt x="572" y="424"/>
                  </a:lnTo>
                  <a:lnTo>
                    <a:pt x="573" y="427"/>
                  </a:lnTo>
                  <a:lnTo>
                    <a:pt x="573" y="432"/>
                  </a:lnTo>
                  <a:lnTo>
                    <a:pt x="573" y="434"/>
                  </a:lnTo>
                  <a:lnTo>
                    <a:pt x="572" y="437"/>
                  </a:lnTo>
                  <a:lnTo>
                    <a:pt x="570" y="440"/>
                  </a:lnTo>
                  <a:lnTo>
                    <a:pt x="569" y="440"/>
                  </a:lnTo>
                  <a:lnTo>
                    <a:pt x="569" y="442"/>
                  </a:lnTo>
                  <a:lnTo>
                    <a:pt x="569" y="443"/>
                  </a:lnTo>
                  <a:lnTo>
                    <a:pt x="561" y="442"/>
                  </a:lnTo>
                  <a:lnTo>
                    <a:pt x="556" y="440"/>
                  </a:lnTo>
                  <a:lnTo>
                    <a:pt x="550" y="439"/>
                  </a:lnTo>
                  <a:lnTo>
                    <a:pt x="544" y="439"/>
                  </a:lnTo>
                  <a:lnTo>
                    <a:pt x="538" y="439"/>
                  </a:lnTo>
                  <a:lnTo>
                    <a:pt x="532" y="437"/>
                  </a:lnTo>
                  <a:lnTo>
                    <a:pt x="526" y="439"/>
                  </a:lnTo>
                  <a:lnTo>
                    <a:pt x="521" y="439"/>
                  </a:lnTo>
                  <a:lnTo>
                    <a:pt x="518" y="439"/>
                  </a:lnTo>
                  <a:lnTo>
                    <a:pt x="515" y="439"/>
                  </a:lnTo>
                  <a:lnTo>
                    <a:pt x="512" y="440"/>
                  </a:lnTo>
                  <a:lnTo>
                    <a:pt x="510" y="442"/>
                  </a:lnTo>
                  <a:lnTo>
                    <a:pt x="507" y="443"/>
                  </a:lnTo>
                  <a:lnTo>
                    <a:pt x="505" y="443"/>
                  </a:lnTo>
                  <a:lnTo>
                    <a:pt x="502" y="443"/>
                  </a:lnTo>
                  <a:lnTo>
                    <a:pt x="500" y="445"/>
                  </a:lnTo>
                  <a:lnTo>
                    <a:pt x="490" y="448"/>
                  </a:lnTo>
                  <a:lnTo>
                    <a:pt x="477" y="452"/>
                  </a:lnTo>
                  <a:lnTo>
                    <a:pt x="465" y="456"/>
                  </a:lnTo>
                  <a:lnTo>
                    <a:pt x="453" y="459"/>
                  </a:lnTo>
                  <a:lnTo>
                    <a:pt x="442" y="461"/>
                  </a:lnTo>
                  <a:lnTo>
                    <a:pt x="430" y="458"/>
                  </a:lnTo>
                  <a:lnTo>
                    <a:pt x="424" y="456"/>
                  </a:lnTo>
                  <a:lnTo>
                    <a:pt x="418" y="455"/>
                  </a:lnTo>
                  <a:lnTo>
                    <a:pt x="414" y="452"/>
                  </a:lnTo>
                  <a:lnTo>
                    <a:pt x="408" y="448"/>
                  </a:lnTo>
                  <a:lnTo>
                    <a:pt x="407" y="446"/>
                  </a:lnTo>
                  <a:lnTo>
                    <a:pt x="405" y="443"/>
                  </a:lnTo>
                  <a:lnTo>
                    <a:pt x="402" y="443"/>
                  </a:lnTo>
                  <a:lnTo>
                    <a:pt x="402" y="440"/>
                  </a:lnTo>
                  <a:lnTo>
                    <a:pt x="401" y="439"/>
                  </a:lnTo>
                  <a:lnTo>
                    <a:pt x="399" y="436"/>
                  </a:lnTo>
                  <a:lnTo>
                    <a:pt x="399" y="434"/>
                  </a:lnTo>
                  <a:lnTo>
                    <a:pt x="398" y="432"/>
                  </a:lnTo>
                  <a:lnTo>
                    <a:pt x="401" y="429"/>
                  </a:lnTo>
                  <a:lnTo>
                    <a:pt x="404" y="427"/>
                  </a:lnTo>
                  <a:lnTo>
                    <a:pt x="407" y="423"/>
                  </a:lnTo>
                  <a:lnTo>
                    <a:pt x="408" y="421"/>
                  </a:lnTo>
                  <a:lnTo>
                    <a:pt x="411" y="418"/>
                  </a:lnTo>
                  <a:lnTo>
                    <a:pt x="414" y="416"/>
                  </a:lnTo>
                  <a:lnTo>
                    <a:pt x="416" y="414"/>
                  </a:lnTo>
                  <a:lnTo>
                    <a:pt x="417" y="411"/>
                  </a:lnTo>
                  <a:lnTo>
                    <a:pt x="418" y="410"/>
                  </a:lnTo>
                  <a:lnTo>
                    <a:pt x="418" y="408"/>
                  </a:lnTo>
                  <a:lnTo>
                    <a:pt x="418" y="407"/>
                  </a:lnTo>
                  <a:lnTo>
                    <a:pt x="420" y="407"/>
                  </a:lnTo>
                  <a:lnTo>
                    <a:pt x="421" y="405"/>
                  </a:lnTo>
                  <a:lnTo>
                    <a:pt x="421" y="404"/>
                  </a:lnTo>
                  <a:lnTo>
                    <a:pt x="424" y="404"/>
                  </a:lnTo>
                  <a:lnTo>
                    <a:pt x="427" y="404"/>
                  </a:lnTo>
                  <a:lnTo>
                    <a:pt x="432" y="402"/>
                  </a:lnTo>
                  <a:lnTo>
                    <a:pt x="433" y="402"/>
                  </a:lnTo>
                  <a:lnTo>
                    <a:pt x="436" y="402"/>
                  </a:lnTo>
                  <a:lnTo>
                    <a:pt x="440" y="402"/>
                  </a:lnTo>
                  <a:lnTo>
                    <a:pt x="442" y="402"/>
                  </a:lnTo>
                  <a:lnTo>
                    <a:pt x="445" y="402"/>
                  </a:lnTo>
                  <a:lnTo>
                    <a:pt x="452" y="401"/>
                  </a:lnTo>
                  <a:lnTo>
                    <a:pt x="458" y="398"/>
                  </a:lnTo>
                  <a:lnTo>
                    <a:pt x="464" y="394"/>
                  </a:lnTo>
                  <a:lnTo>
                    <a:pt x="468" y="389"/>
                  </a:lnTo>
                  <a:lnTo>
                    <a:pt x="472" y="383"/>
                  </a:lnTo>
                  <a:lnTo>
                    <a:pt x="475" y="378"/>
                  </a:lnTo>
                  <a:lnTo>
                    <a:pt x="478" y="372"/>
                  </a:lnTo>
                  <a:lnTo>
                    <a:pt x="481" y="366"/>
                  </a:lnTo>
                  <a:lnTo>
                    <a:pt x="483" y="364"/>
                  </a:lnTo>
                  <a:lnTo>
                    <a:pt x="484" y="363"/>
                  </a:lnTo>
                  <a:lnTo>
                    <a:pt x="486" y="362"/>
                  </a:lnTo>
                  <a:lnTo>
                    <a:pt x="487" y="360"/>
                  </a:lnTo>
                  <a:lnTo>
                    <a:pt x="488" y="359"/>
                  </a:lnTo>
                  <a:lnTo>
                    <a:pt x="490" y="357"/>
                  </a:lnTo>
                  <a:lnTo>
                    <a:pt x="491" y="357"/>
                  </a:lnTo>
                  <a:lnTo>
                    <a:pt x="494" y="357"/>
                  </a:lnTo>
                  <a:lnTo>
                    <a:pt x="497" y="357"/>
                  </a:lnTo>
                  <a:lnTo>
                    <a:pt x="500" y="357"/>
                  </a:lnTo>
                  <a:lnTo>
                    <a:pt x="503" y="359"/>
                  </a:lnTo>
                  <a:lnTo>
                    <a:pt x="506" y="359"/>
                  </a:lnTo>
                  <a:lnTo>
                    <a:pt x="509" y="360"/>
                  </a:lnTo>
                  <a:lnTo>
                    <a:pt x="512" y="362"/>
                  </a:lnTo>
                  <a:lnTo>
                    <a:pt x="515" y="362"/>
                  </a:lnTo>
                  <a:lnTo>
                    <a:pt x="523" y="366"/>
                  </a:lnTo>
                  <a:lnTo>
                    <a:pt x="531" y="370"/>
                  </a:lnTo>
                  <a:lnTo>
                    <a:pt x="540" y="376"/>
                  </a:lnTo>
                  <a:lnTo>
                    <a:pt x="547" y="382"/>
                  </a:lnTo>
                  <a:lnTo>
                    <a:pt x="553" y="389"/>
                  </a:lnTo>
                  <a:lnTo>
                    <a:pt x="560" y="398"/>
                  </a:lnTo>
                  <a:lnTo>
                    <a:pt x="564" y="407"/>
                  </a:lnTo>
                  <a:lnTo>
                    <a:pt x="569" y="414"/>
                  </a:lnTo>
                  <a:close/>
                  <a:moveTo>
                    <a:pt x="526" y="522"/>
                  </a:moveTo>
                  <a:lnTo>
                    <a:pt x="526" y="526"/>
                  </a:lnTo>
                  <a:lnTo>
                    <a:pt x="526" y="531"/>
                  </a:lnTo>
                  <a:lnTo>
                    <a:pt x="523" y="534"/>
                  </a:lnTo>
                  <a:lnTo>
                    <a:pt x="523" y="537"/>
                  </a:lnTo>
                  <a:lnTo>
                    <a:pt x="521" y="540"/>
                  </a:lnTo>
                  <a:lnTo>
                    <a:pt x="519" y="544"/>
                  </a:lnTo>
                  <a:lnTo>
                    <a:pt x="518" y="547"/>
                  </a:lnTo>
                  <a:lnTo>
                    <a:pt x="518" y="550"/>
                  </a:lnTo>
                  <a:lnTo>
                    <a:pt x="515" y="554"/>
                  </a:lnTo>
                  <a:lnTo>
                    <a:pt x="510" y="559"/>
                  </a:lnTo>
                  <a:lnTo>
                    <a:pt x="506" y="563"/>
                  </a:lnTo>
                  <a:lnTo>
                    <a:pt x="502" y="567"/>
                  </a:lnTo>
                  <a:lnTo>
                    <a:pt x="497" y="570"/>
                  </a:lnTo>
                  <a:lnTo>
                    <a:pt x="491" y="575"/>
                  </a:lnTo>
                  <a:lnTo>
                    <a:pt x="487" y="577"/>
                  </a:lnTo>
                  <a:lnTo>
                    <a:pt x="483" y="582"/>
                  </a:lnTo>
                  <a:lnTo>
                    <a:pt x="481" y="582"/>
                  </a:lnTo>
                  <a:lnTo>
                    <a:pt x="480" y="583"/>
                  </a:lnTo>
                  <a:lnTo>
                    <a:pt x="478" y="583"/>
                  </a:lnTo>
                  <a:lnTo>
                    <a:pt x="477" y="585"/>
                  </a:lnTo>
                  <a:lnTo>
                    <a:pt x="475" y="585"/>
                  </a:lnTo>
                  <a:lnTo>
                    <a:pt x="474" y="585"/>
                  </a:lnTo>
                  <a:lnTo>
                    <a:pt x="472" y="582"/>
                  </a:lnTo>
                  <a:lnTo>
                    <a:pt x="470" y="580"/>
                  </a:lnTo>
                  <a:lnTo>
                    <a:pt x="470" y="577"/>
                  </a:lnTo>
                  <a:lnTo>
                    <a:pt x="468" y="576"/>
                  </a:lnTo>
                  <a:lnTo>
                    <a:pt x="467" y="573"/>
                  </a:lnTo>
                  <a:lnTo>
                    <a:pt x="465" y="572"/>
                  </a:lnTo>
                  <a:lnTo>
                    <a:pt x="465" y="569"/>
                  </a:lnTo>
                  <a:lnTo>
                    <a:pt x="462" y="569"/>
                  </a:lnTo>
                  <a:lnTo>
                    <a:pt x="459" y="564"/>
                  </a:lnTo>
                  <a:lnTo>
                    <a:pt x="456" y="564"/>
                  </a:lnTo>
                  <a:lnTo>
                    <a:pt x="452" y="561"/>
                  </a:lnTo>
                  <a:lnTo>
                    <a:pt x="449" y="561"/>
                  </a:lnTo>
                  <a:lnTo>
                    <a:pt x="446" y="560"/>
                  </a:lnTo>
                  <a:lnTo>
                    <a:pt x="443" y="560"/>
                  </a:lnTo>
                  <a:lnTo>
                    <a:pt x="439" y="559"/>
                  </a:lnTo>
                  <a:lnTo>
                    <a:pt x="436" y="557"/>
                  </a:lnTo>
                  <a:lnTo>
                    <a:pt x="426" y="557"/>
                  </a:lnTo>
                  <a:lnTo>
                    <a:pt x="416" y="559"/>
                  </a:lnTo>
                  <a:lnTo>
                    <a:pt x="407" y="560"/>
                  </a:lnTo>
                  <a:lnTo>
                    <a:pt x="397" y="561"/>
                  </a:lnTo>
                  <a:lnTo>
                    <a:pt x="386" y="564"/>
                  </a:lnTo>
                  <a:lnTo>
                    <a:pt x="378" y="567"/>
                  </a:lnTo>
                  <a:lnTo>
                    <a:pt x="369" y="570"/>
                  </a:lnTo>
                  <a:lnTo>
                    <a:pt x="360" y="573"/>
                  </a:lnTo>
                  <a:lnTo>
                    <a:pt x="350" y="576"/>
                  </a:lnTo>
                  <a:lnTo>
                    <a:pt x="340" y="577"/>
                  </a:lnTo>
                  <a:lnTo>
                    <a:pt x="329" y="576"/>
                  </a:lnTo>
                  <a:lnTo>
                    <a:pt x="319" y="575"/>
                  </a:lnTo>
                  <a:lnTo>
                    <a:pt x="311" y="572"/>
                  </a:lnTo>
                  <a:lnTo>
                    <a:pt x="300" y="567"/>
                  </a:lnTo>
                  <a:lnTo>
                    <a:pt x="293" y="561"/>
                  </a:lnTo>
                  <a:lnTo>
                    <a:pt x="286" y="556"/>
                  </a:lnTo>
                  <a:lnTo>
                    <a:pt x="283" y="553"/>
                  </a:lnTo>
                  <a:lnTo>
                    <a:pt x="283" y="551"/>
                  </a:lnTo>
                  <a:lnTo>
                    <a:pt x="281" y="548"/>
                  </a:lnTo>
                  <a:lnTo>
                    <a:pt x="278" y="547"/>
                  </a:lnTo>
                  <a:lnTo>
                    <a:pt x="277" y="544"/>
                  </a:lnTo>
                  <a:lnTo>
                    <a:pt x="276" y="544"/>
                  </a:lnTo>
                  <a:lnTo>
                    <a:pt x="274" y="541"/>
                  </a:lnTo>
                  <a:lnTo>
                    <a:pt x="273" y="538"/>
                  </a:lnTo>
                  <a:lnTo>
                    <a:pt x="271" y="538"/>
                  </a:lnTo>
                  <a:lnTo>
                    <a:pt x="271" y="537"/>
                  </a:lnTo>
                  <a:lnTo>
                    <a:pt x="270" y="535"/>
                  </a:lnTo>
                  <a:lnTo>
                    <a:pt x="268" y="534"/>
                  </a:lnTo>
                  <a:lnTo>
                    <a:pt x="267" y="532"/>
                  </a:lnTo>
                  <a:lnTo>
                    <a:pt x="267" y="531"/>
                  </a:lnTo>
                  <a:lnTo>
                    <a:pt x="265" y="531"/>
                  </a:lnTo>
                  <a:lnTo>
                    <a:pt x="258" y="522"/>
                  </a:lnTo>
                  <a:lnTo>
                    <a:pt x="252" y="515"/>
                  </a:lnTo>
                  <a:lnTo>
                    <a:pt x="245" y="507"/>
                  </a:lnTo>
                  <a:lnTo>
                    <a:pt x="236" y="502"/>
                  </a:lnTo>
                  <a:lnTo>
                    <a:pt x="229" y="494"/>
                  </a:lnTo>
                  <a:lnTo>
                    <a:pt x="220" y="488"/>
                  </a:lnTo>
                  <a:lnTo>
                    <a:pt x="210" y="483"/>
                  </a:lnTo>
                  <a:lnTo>
                    <a:pt x="201" y="478"/>
                  </a:lnTo>
                  <a:lnTo>
                    <a:pt x="194" y="477"/>
                  </a:lnTo>
                  <a:lnTo>
                    <a:pt x="187" y="475"/>
                  </a:lnTo>
                  <a:lnTo>
                    <a:pt x="179" y="477"/>
                  </a:lnTo>
                  <a:lnTo>
                    <a:pt x="173" y="477"/>
                  </a:lnTo>
                  <a:lnTo>
                    <a:pt x="166" y="477"/>
                  </a:lnTo>
                  <a:lnTo>
                    <a:pt x="159" y="477"/>
                  </a:lnTo>
                  <a:lnTo>
                    <a:pt x="153" y="477"/>
                  </a:lnTo>
                  <a:lnTo>
                    <a:pt x="146" y="474"/>
                  </a:lnTo>
                  <a:lnTo>
                    <a:pt x="146" y="472"/>
                  </a:lnTo>
                  <a:lnTo>
                    <a:pt x="144" y="470"/>
                  </a:lnTo>
                  <a:lnTo>
                    <a:pt x="143" y="468"/>
                  </a:lnTo>
                  <a:lnTo>
                    <a:pt x="143" y="465"/>
                  </a:lnTo>
                  <a:lnTo>
                    <a:pt x="143" y="464"/>
                  </a:lnTo>
                  <a:lnTo>
                    <a:pt x="143" y="461"/>
                  </a:lnTo>
                  <a:lnTo>
                    <a:pt x="143" y="458"/>
                  </a:lnTo>
                  <a:lnTo>
                    <a:pt x="144" y="456"/>
                  </a:lnTo>
                  <a:lnTo>
                    <a:pt x="146" y="452"/>
                  </a:lnTo>
                  <a:lnTo>
                    <a:pt x="149" y="448"/>
                  </a:lnTo>
                  <a:lnTo>
                    <a:pt x="152" y="443"/>
                  </a:lnTo>
                  <a:lnTo>
                    <a:pt x="156" y="440"/>
                  </a:lnTo>
                  <a:lnTo>
                    <a:pt x="159" y="439"/>
                  </a:lnTo>
                  <a:lnTo>
                    <a:pt x="163" y="436"/>
                  </a:lnTo>
                  <a:lnTo>
                    <a:pt x="168" y="434"/>
                  </a:lnTo>
                  <a:lnTo>
                    <a:pt x="172" y="432"/>
                  </a:lnTo>
                  <a:lnTo>
                    <a:pt x="179" y="432"/>
                  </a:lnTo>
                  <a:lnTo>
                    <a:pt x="187" y="432"/>
                  </a:lnTo>
                  <a:lnTo>
                    <a:pt x="194" y="433"/>
                  </a:lnTo>
                  <a:lnTo>
                    <a:pt x="200" y="434"/>
                  </a:lnTo>
                  <a:lnTo>
                    <a:pt x="207" y="436"/>
                  </a:lnTo>
                  <a:lnTo>
                    <a:pt x="213" y="439"/>
                  </a:lnTo>
                  <a:lnTo>
                    <a:pt x="220" y="440"/>
                  </a:lnTo>
                  <a:lnTo>
                    <a:pt x="226" y="442"/>
                  </a:lnTo>
                  <a:lnTo>
                    <a:pt x="229" y="443"/>
                  </a:lnTo>
                  <a:lnTo>
                    <a:pt x="232" y="445"/>
                  </a:lnTo>
                  <a:lnTo>
                    <a:pt x="236" y="446"/>
                  </a:lnTo>
                  <a:lnTo>
                    <a:pt x="239" y="448"/>
                  </a:lnTo>
                  <a:lnTo>
                    <a:pt x="242" y="449"/>
                  </a:lnTo>
                  <a:lnTo>
                    <a:pt x="245" y="451"/>
                  </a:lnTo>
                  <a:lnTo>
                    <a:pt x="249" y="452"/>
                  </a:lnTo>
                  <a:lnTo>
                    <a:pt x="252" y="453"/>
                  </a:lnTo>
                  <a:lnTo>
                    <a:pt x="254" y="455"/>
                  </a:lnTo>
                  <a:lnTo>
                    <a:pt x="255" y="455"/>
                  </a:lnTo>
                  <a:lnTo>
                    <a:pt x="257" y="455"/>
                  </a:lnTo>
                  <a:lnTo>
                    <a:pt x="257" y="456"/>
                  </a:lnTo>
                  <a:lnTo>
                    <a:pt x="258" y="456"/>
                  </a:lnTo>
                  <a:lnTo>
                    <a:pt x="259" y="456"/>
                  </a:lnTo>
                  <a:lnTo>
                    <a:pt x="265" y="459"/>
                  </a:lnTo>
                  <a:lnTo>
                    <a:pt x="270" y="461"/>
                  </a:lnTo>
                  <a:lnTo>
                    <a:pt x="276" y="462"/>
                  </a:lnTo>
                  <a:lnTo>
                    <a:pt x="281" y="465"/>
                  </a:lnTo>
                  <a:lnTo>
                    <a:pt x="286" y="468"/>
                  </a:lnTo>
                  <a:lnTo>
                    <a:pt x="290" y="470"/>
                  </a:lnTo>
                  <a:lnTo>
                    <a:pt x="296" y="472"/>
                  </a:lnTo>
                  <a:lnTo>
                    <a:pt x="302" y="475"/>
                  </a:lnTo>
                  <a:lnTo>
                    <a:pt x="305" y="477"/>
                  </a:lnTo>
                  <a:lnTo>
                    <a:pt x="309" y="480"/>
                  </a:lnTo>
                  <a:lnTo>
                    <a:pt x="312" y="481"/>
                  </a:lnTo>
                  <a:lnTo>
                    <a:pt x="315" y="484"/>
                  </a:lnTo>
                  <a:lnTo>
                    <a:pt x="319" y="486"/>
                  </a:lnTo>
                  <a:lnTo>
                    <a:pt x="324" y="488"/>
                  </a:lnTo>
                  <a:lnTo>
                    <a:pt x="327" y="491"/>
                  </a:lnTo>
                  <a:lnTo>
                    <a:pt x="331" y="493"/>
                  </a:lnTo>
                  <a:lnTo>
                    <a:pt x="334" y="497"/>
                  </a:lnTo>
                  <a:lnTo>
                    <a:pt x="338" y="499"/>
                  </a:lnTo>
                  <a:lnTo>
                    <a:pt x="343" y="502"/>
                  </a:lnTo>
                  <a:lnTo>
                    <a:pt x="348" y="503"/>
                  </a:lnTo>
                  <a:lnTo>
                    <a:pt x="353" y="506"/>
                  </a:lnTo>
                  <a:lnTo>
                    <a:pt x="357" y="506"/>
                  </a:lnTo>
                  <a:lnTo>
                    <a:pt x="363" y="506"/>
                  </a:lnTo>
                  <a:lnTo>
                    <a:pt x="369" y="506"/>
                  </a:lnTo>
                  <a:lnTo>
                    <a:pt x="382" y="502"/>
                  </a:lnTo>
                  <a:lnTo>
                    <a:pt x="386" y="497"/>
                  </a:lnTo>
                  <a:lnTo>
                    <a:pt x="388" y="496"/>
                  </a:lnTo>
                  <a:lnTo>
                    <a:pt x="391" y="493"/>
                  </a:lnTo>
                  <a:lnTo>
                    <a:pt x="392" y="490"/>
                  </a:lnTo>
                  <a:lnTo>
                    <a:pt x="394" y="486"/>
                  </a:lnTo>
                  <a:lnTo>
                    <a:pt x="397" y="483"/>
                  </a:lnTo>
                  <a:lnTo>
                    <a:pt x="398" y="480"/>
                  </a:lnTo>
                  <a:lnTo>
                    <a:pt x="401" y="477"/>
                  </a:lnTo>
                  <a:lnTo>
                    <a:pt x="401" y="475"/>
                  </a:lnTo>
                  <a:lnTo>
                    <a:pt x="401" y="472"/>
                  </a:lnTo>
                  <a:lnTo>
                    <a:pt x="402" y="471"/>
                  </a:lnTo>
                  <a:lnTo>
                    <a:pt x="402" y="470"/>
                  </a:lnTo>
                  <a:lnTo>
                    <a:pt x="402" y="468"/>
                  </a:lnTo>
                  <a:lnTo>
                    <a:pt x="404" y="467"/>
                  </a:lnTo>
                  <a:lnTo>
                    <a:pt x="407" y="465"/>
                  </a:lnTo>
                  <a:lnTo>
                    <a:pt x="416" y="467"/>
                  </a:lnTo>
                  <a:lnTo>
                    <a:pt x="421" y="468"/>
                  </a:lnTo>
                  <a:lnTo>
                    <a:pt x="429" y="472"/>
                  </a:lnTo>
                  <a:lnTo>
                    <a:pt x="436" y="472"/>
                  </a:lnTo>
                  <a:lnTo>
                    <a:pt x="443" y="475"/>
                  </a:lnTo>
                  <a:lnTo>
                    <a:pt x="451" y="475"/>
                  </a:lnTo>
                  <a:lnTo>
                    <a:pt x="458" y="474"/>
                  </a:lnTo>
                  <a:lnTo>
                    <a:pt x="465" y="472"/>
                  </a:lnTo>
                  <a:lnTo>
                    <a:pt x="472" y="470"/>
                  </a:lnTo>
                  <a:lnTo>
                    <a:pt x="478" y="468"/>
                  </a:lnTo>
                  <a:lnTo>
                    <a:pt x="484" y="465"/>
                  </a:lnTo>
                  <a:lnTo>
                    <a:pt x="490" y="462"/>
                  </a:lnTo>
                  <a:lnTo>
                    <a:pt x="497" y="461"/>
                  </a:lnTo>
                  <a:lnTo>
                    <a:pt x="503" y="459"/>
                  </a:lnTo>
                  <a:lnTo>
                    <a:pt x="510" y="458"/>
                  </a:lnTo>
                  <a:lnTo>
                    <a:pt x="516" y="459"/>
                  </a:lnTo>
                  <a:lnTo>
                    <a:pt x="518" y="459"/>
                  </a:lnTo>
                  <a:lnTo>
                    <a:pt x="518" y="461"/>
                  </a:lnTo>
                  <a:lnTo>
                    <a:pt x="519" y="461"/>
                  </a:lnTo>
                  <a:lnTo>
                    <a:pt x="521" y="461"/>
                  </a:lnTo>
                  <a:lnTo>
                    <a:pt x="522" y="461"/>
                  </a:lnTo>
                  <a:lnTo>
                    <a:pt x="525" y="464"/>
                  </a:lnTo>
                  <a:lnTo>
                    <a:pt x="528" y="467"/>
                  </a:lnTo>
                  <a:lnTo>
                    <a:pt x="531" y="471"/>
                  </a:lnTo>
                  <a:lnTo>
                    <a:pt x="532" y="474"/>
                  </a:lnTo>
                  <a:lnTo>
                    <a:pt x="534" y="480"/>
                  </a:lnTo>
                  <a:lnTo>
                    <a:pt x="535" y="484"/>
                  </a:lnTo>
                  <a:lnTo>
                    <a:pt x="535" y="490"/>
                  </a:lnTo>
                  <a:lnTo>
                    <a:pt x="534" y="493"/>
                  </a:lnTo>
                  <a:lnTo>
                    <a:pt x="534" y="497"/>
                  </a:lnTo>
                  <a:lnTo>
                    <a:pt x="532" y="502"/>
                  </a:lnTo>
                  <a:lnTo>
                    <a:pt x="531" y="505"/>
                  </a:lnTo>
                  <a:lnTo>
                    <a:pt x="531" y="509"/>
                  </a:lnTo>
                  <a:lnTo>
                    <a:pt x="531" y="512"/>
                  </a:lnTo>
                  <a:lnTo>
                    <a:pt x="529" y="516"/>
                  </a:lnTo>
                  <a:lnTo>
                    <a:pt x="528" y="519"/>
                  </a:lnTo>
                  <a:lnTo>
                    <a:pt x="526" y="522"/>
                  </a:lnTo>
                  <a:close/>
                  <a:moveTo>
                    <a:pt x="79" y="185"/>
                  </a:moveTo>
                  <a:lnTo>
                    <a:pt x="82" y="191"/>
                  </a:lnTo>
                  <a:lnTo>
                    <a:pt x="83" y="200"/>
                  </a:lnTo>
                  <a:lnTo>
                    <a:pt x="86" y="205"/>
                  </a:lnTo>
                  <a:lnTo>
                    <a:pt x="87" y="213"/>
                  </a:lnTo>
                  <a:lnTo>
                    <a:pt x="90" y="220"/>
                  </a:lnTo>
                  <a:lnTo>
                    <a:pt x="92" y="227"/>
                  </a:lnTo>
                  <a:lnTo>
                    <a:pt x="96" y="233"/>
                  </a:lnTo>
                  <a:lnTo>
                    <a:pt x="99" y="240"/>
                  </a:lnTo>
                  <a:lnTo>
                    <a:pt x="99" y="243"/>
                  </a:lnTo>
                  <a:lnTo>
                    <a:pt x="99" y="246"/>
                  </a:lnTo>
                  <a:lnTo>
                    <a:pt x="99" y="249"/>
                  </a:lnTo>
                  <a:lnTo>
                    <a:pt x="100" y="252"/>
                  </a:lnTo>
                  <a:lnTo>
                    <a:pt x="102" y="254"/>
                  </a:lnTo>
                  <a:lnTo>
                    <a:pt x="103" y="256"/>
                  </a:lnTo>
                  <a:lnTo>
                    <a:pt x="105" y="259"/>
                  </a:lnTo>
                  <a:lnTo>
                    <a:pt x="108" y="261"/>
                  </a:lnTo>
                  <a:lnTo>
                    <a:pt x="108" y="262"/>
                  </a:lnTo>
                  <a:lnTo>
                    <a:pt x="108" y="264"/>
                  </a:lnTo>
                  <a:lnTo>
                    <a:pt x="108" y="265"/>
                  </a:lnTo>
                  <a:lnTo>
                    <a:pt x="108" y="267"/>
                  </a:lnTo>
                  <a:lnTo>
                    <a:pt x="108" y="268"/>
                  </a:lnTo>
                  <a:lnTo>
                    <a:pt x="106" y="270"/>
                  </a:lnTo>
                  <a:lnTo>
                    <a:pt x="105" y="271"/>
                  </a:lnTo>
                  <a:lnTo>
                    <a:pt x="103" y="274"/>
                  </a:lnTo>
                  <a:lnTo>
                    <a:pt x="103" y="275"/>
                  </a:lnTo>
                  <a:lnTo>
                    <a:pt x="102" y="278"/>
                  </a:lnTo>
                  <a:lnTo>
                    <a:pt x="102" y="280"/>
                  </a:lnTo>
                  <a:lnTo>
                    <a:pt x="100" y="283"/>
                  </a:lnTo>
                  <a:lnTo>
                    <a:pt x="99" y="284"/>
                  </a:lnTo>
                  <a:lnTo>
                    <a:pt x="99" y="289"/>
                  </a:lnTo>
                  <a:lnTo>
                    <a:pt x="99" y="293"/>
                  </a:lnTo>
                  <a:lnTo>
                    <a:pt x="99" y="297"/>
                  </a:lnTo>
                  <a:lnTo>
                    <a:pt x="99" y="302"/>
                  </a:lnTo>
                  <a:lnTo>
                    <a:pt x="100" y="306"/>
                  </a:lnTo>
                  <a:lnTo>
                    <a:pt x="100" y="310"/>
                  </a:lnTo>
                  <a:lnTo>
                    <a:pt x="102" y="315"/>
                  </a:lnTo>
                  <a:lnTo>
                    <a:pt x="103" y="319"/>
                  </a:lnTo>
                  <a:lnTo>
                    <a:pt x="103" y="324"/>
                  </a:lnTo>
                  <a:lnTo>
                    <a:pt x="106" y="328"/>
                  </a:lnTo>
                  <a:lnTo>
                    <a:pt x="108" y="332"/>
                  </a:lnTo>
                  <a:lnTo>
                    <a:pt x="109" y="337"/>
                  </a:lnTo>
                  <a:lnTo>
                    <a:pt x="112" y="341"/>
                  </a:lnTo>
                  <a:lnTo>
                    <a:pt x="114" y="345"/>
                  </a:lnTo>
                  <a:lnTo>
                    <a:pt x="117" y="348"/>
                  </a:lnTo>
                  <a:lnTo>
                    <a:pt x="119" y="353"/>
                  </a:lnTo>
                  <a:lnTo>
                    <a:pt x="121" y="356"/>
                  </a:lnTo>
                  <a:lnTo>
                    <a:pt x="121" y="359"/>
                  </a:lnTo>
                  <a:lnTo>
                    <a:pt x="122" y="362"/>
                  </a:lnTo>
                  <a:lnTo>
                    <a:pt x="124" y="363"/>
                  </a:lnTo>
                  <a:lnTo>
                    <a:pt x="125" y="364"/>
                  </a:lnTo>
                  <a:lnTo>
                    <a:pt x="128" y="369"/>
                  </a:lnTo>
                  <a:lnTo>
                    <a:pt x="128" y="370"/>
                  </a:lnTo>
                  <a:lnTo>
                    <a:pt x="130" y="373"/>
                  </a:lnTo>
                  <a:lnTo>
                    <a:pt x="133" y="379"/>
                  </a:lnTo>
                  <a:lnTo>
                    <a:pt x="137" y="383"/>
                  </a:lnTo>
                  <a:lnTo>
                    <a:pt x="141" y="388"/>
                  </a:lnTo>
                  <a:lnTo>
                    <a:pt x="146" y="392"/>
                  </a:lnTo>
                  <a:lnTo>
                    <a:pt x="150" y="397"/>
                  </a:lnTo>
                  <a:lnTo>
                    <a:pt x="153" y="401"/>
                  </a:lnTo>
                  <a:lnTo>
                    <a:pt x="159" y="405"/>
                  </a:lnTo>
                  <a:lnTo>
                    <a:pt x="163" y="410"/>
                  </a:lnTo>
                  <a:lnTo>
                    <a:pt x="165" y="411"/>
                  </a:lnTo>
                  <a:lnTo>
                    <a:pt x="166" y="413"/>
                  </a:lnTo>
                  <a:lnTo>
                    <a:pt x="166" y="414"/>
                  </a:lnTo>
                  <a:lnTo>
                    <a:pt x="168" y="414"/>
                  </a:lnTo>
                  <a:lnTo>
                    <a:pt x="168" y="416"/>
                  </a:lnTo>
                  <a:lnTo>
                    <a:pt x="168" y="417"/>
                  </a:lnTo>
                  <a:lnTo>
                    <a:pt x="165" y="418"/>
                  </a:lnTo>
                  <a:lnTo>
                    <a:pt x="162" y="418"/>
                  </a:lnTo>
                  <a:lnTo>
                    <a:pt x="157" y="420"/>
                  </a:lnTo>
                  <a:lnTo>
                    <a:pt x="153" y="421"/>
                  </a:lnTo>
                  <a:lnTo>
                    <a:pt x="150" y="421"/>
                  </a:lnTo>
                  <a:lnTo>
                    <a:pt x="147" y="423"/>
                  </a:lnTo>
                  <a:lnTo>
                    <a:pt x="144" y="423"/>
                  </a:lnTo>
                  <a:lnTo>
                    <a:pt x="141" y="426"/>
                  </a:lnTo>
                  <a:lnTo>
                    <a:pt x="137" y="427"/>
                  </a:lnTo>
                  <a:lnTo>
                    <a:pt x="135" y="430"/>
                  </a:lnTo>
                  <a:lnTo>
                    <a:pt x="134" y="432"/>
                  </a:lnTo>
                  <a:lnTo>
                    <a:pt x="133" y="436"/>
                  </a:lnTo>
                  <a:lnTo>
                    <a:pt x="131" y="437"/>
                  </a:lnTo>
                  <a:lnTo>
                    <a:pt x="130" y="440"/>
                  </a:lnTo>
                  <a:lnTo>
                    <a:pt x="128" y="443"/>
                  </a:lnTo>
                  <a:lnTo>
                    <a:pt x="125" y="445"/>
                  </a:lnTo>
                  <a:lnTo>
                    <a:pt x="124" y="445"/>
                  </a:lnTo>
                  <a:lnTo>
                    <a:pt x="121" y="443"/>
                  </a:lnTo>
                  <a:lnTo>
                    <a:pt x="119" y="443"/>
                  </a:lnTo>
                  <a:lnTo>
                    <a:pt x="118" y="440"/>
                  </a:lnTo>
                  <a:lnTo>
                    <a:pt x="117" y="439"/>
                  </a:lnTo>
                  <a:lnTo>
                    <a:pt x="114" y="439"/>
                  </a:lnTo>
                  <a:lnTo>
                    <a:pt x="112" y="436"/>
                  </a:lnTo>
                  <a:lnTo>
                    <a:pt x="111" y="434"/>
                  </a:lnTo>
                  <a:lnTo>
                    <a:pt x="105" y="430"/>
                  </a:lnTo>
                  <a:lnTo>
                    <a:pt x="100" y="424"/>
                  </a:lnTo>
                  <a:lnTo>
                    <a:pt x="96" y="418"/>
                  </a:lnTo>
                  <a:lnTo>
                    <a:pt x="92" y="413"/>
                  </a:lnTo>
                  <a:lnTo>
                    <a:pt x="87" y="407"/>
                  </a:lnTo>
                  <a:lnTo>
                    <a:pt x="82" y="399"/>
                  </a:lnTo>
                  <a:lnTo>
                    <a:pt x="79" y="394"/>
                  </a:lnTo>
                  <a:lnTo>
                    <a:pt x="74" y="388"/>
                  </a:lnTo>
                  <a:lnTo>
                    <a:pt x="70" y="383"/>
                  </a:lnTo>
                  <a:lnTo>
                    <a:pt x="67" y="379"/>
                  </a:lnTo>
                  <a:lnTo>
                    <a:pt x="64" y="375"/>
                  </a:lnTo>
                  <a:lnTo>
                    <a:pt x="61" y="370"/>
                  </a:lnTo>
                  <a:lnTo>
                    <a:pt x="58" y="366"/>
                  </a:lnTo>
                  <a:lnTo>
                    <a:pt x="55" y="362"/>
                  </a:lnTo>
                  <a:lnTo>
                    <a:pt x="51" y="357"/>
                  </a:lnTo>
                  <a:lnTo>
                    <a:pt x="48" y="353"/>
                  </a:lnTo>
                  <a:lnTo>
                    <a:pt x="44" y="350"/>
                  </a:lnTo>
                  <a:lnTo>
                    <a:pt x="38" y="345"/>
                  </a:lnTo>
                  <a:lnTo>
                    <a:pt x="33" y="343"/>
                  </a:lnTo>
                  <a:lnTo>
                    <a:pt x="29" y="340"/>
                  </a:lnTo>
                  <a:lnTo>
                    <a:pt x="23" y="338"/>
                  </a:lnTo>
                  <a:lnTo>
                    <a:pt x="17" y="335"/>
                  </a:lnTo>
                  <a:lnTo>
                    <a:pt x="13" y="334"/>
                  </a:lnTo>
                  <a:lnTo>
                    <a:pt x="7" y="332"/>
                  </a:lnTo>
                  <a:lnTo>
                    <a:pt x="6" y="332"/>
                  </a:lnTo>
                  <a:lnTo>
                    <a:pt x="4" y="331"/>
                  </a:lnTo>
                  <a:lnTo>
                    <a:pt x="3" y="329"/>
                  </a:lnTo>
                  <a:lnTo>
                    <a:pt x="1" y="329"/>
                  </a:lnTo>
                  <a:lnTo>
                    <a:pt x="0" y="328"/>
                  </a:lnTo>
                  <a:lnTo>
                    <a:pt x="0" y="327"/>
                  </a:lnTo>
                  <a:lnTo>
                    <a:pt x="0" y="324"/>
                  </a:lnTo>
                  <a:lnTo>
                    <a:pt x="0" y="321"/>
                  </a:lnTo>
                  <a:lnTo>
                    <a:pt x="0" y="318"/>
                  </a:lnTo>
                  <a:lnTo>
                    <a:pt x="1" y="315"/>
                  </a:lnTo>
                  <a:lnTo>
                    <a:pt x="1" y="313"/>
                  </a:lnTo>
                  <a:lnTo>
                    <a:pt x="4" y="310"/>
                  </a:lnTo>
                  <a:lnTo>
                    <a:pt x="4" y="309"/>
                  </a:lnTo>
                  <a:lnTo>
                    <a:pt x="6" y="306"/>
                  </a:lnTo>
                  <a:lnTo>
                    <a:pt x="9" y="299"/>
                  </a:lnTo>
                  <a:lnTo>
                    <a:pt x="10" y="294"/>
                  </a:lnTo>
                  <a:lnTo>
                    <a:pt x="13" y="287"/>
                  </a:lnTo>
                  <a:lnTo>
                    <a:pt x="16" y="281"/>
                  </a:lnTo>
                  <a:lnTo>
                    <a:pt x="19" y="275"/>
                  </a:lnTo>
                  <a:lnTo>
                    <a:pt x="22" y="270"/>
                  </a:lnTo>
                  <a:lnTo>
                    <a:pt x="25" y="262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5" y="252"/>
                  </a:lnTo>
                  <a:lnTo>
                    <a:pt x="26" y="249"/>
                  </a:lnTo>
                  <a:lnTo>
                    <a:pt x="26" y="248"/>
                  </a:lnTo>
                  <a:lnTo>
                    <a:pt x="28" y="245"/>
                  </a:lnTo>
                  <a:lnTo>
                    <a:pt x="28" y="243"/>
                  </a:lnTo>
                  <a:lnTo>
                    <a:pt x="29" y="240"/>
                  </a:lnTo>
                  <a:lnTo>
                    <a:pt x="29" y="239"/>
                  </a:lnTo>
                  <a:lnTo>
                    <a:pt x="29" y="232"/>
                  </a:lnTo>
                  <a:lnTo>
                    <a:pt x="29" y="226"/>
                  </a:lnTo>
                  <a:lnTo>
                    <a:pt x="29" y="220"/>
                  </a:lnTo>
                  <a:lnTo>
                    <a:pt x="29" y="213"/>
                  </a:lnTo>
                  <a:lnTo>
                    <a:pt x="29" y="207"/>
                  </a:lnTo>
                  <a:lnTo>
                    <a:pt x="30" y="200"/>
                  </a:lnTo>
                  <a:lnTo>
                    <a:pt x="30" y="194"/>
                  </a:lnTo>
                  <a:lnTo>
                    <a:pt x="32" y="188"/>
                  </a:lnTo>
                  <a:lnTo>
                    <a:pt x="33" y="185"/>
                  </a:lnTo>
                  <a:lnTo>
                    <a:pt x="33" y="182"/>
                  </a:lnTo>
                  <a:lnTo>
                    <a:pt x="35" y="181"/>
                  </a:lnTo>
                  <a:lnTo>
                    <a:pt x="36" y="178"/>
                  </a:lnTo>
                  <a:lnTo>
                    <a:pt x="38" y="175"/>
                  </a:lnTo>
                  <a:lnTo>
                    <a:pt x="39" y="175"/>
                  </a:lnTo>
                  <a:lnTo>
                    <a:pt x="42" y="172"/>
                  </a:lnTo>
                  <a:lnTo>
                    <a:pt x="44" y="170"/>
                  </a:lnTo>
                  <a:lnTo>
                    <a:pt x="47" y="169"/>
                  </a:lnTo>
                  <a:lnTo>
                    <a:pt x="49" y="169"/>
                  </a:lnTo>
                  <a:lnTo>
                    <a:pt x="54" y="169"/>
                  </a:lnTo>
                  <a:lnTo>
                    <a:pt x="58" y="169"/>
                  </a:lnTo>
                  <a:lnTo>
                    <a:pt x="61" y="170"/>
                  </a:lnTo>
                  <a:lnTo>
                    <a:pt x="64" y="172"/>
                  </a:lnTo>
                  <a:lnTo>
                    <a:pt x="67" y="175"/>
                  </a:lnTo>
                  <a:lnTo>
                    <a:pt x="68" y="176"/>
                  </a:lnTo>
                  <a:lnTo>
                    <a:pt x="70" y="176"/>
                  </a:lnTo>
                  <a:lnTo>
                    <a:pt x="71" y="176"/>
                  </a:lnTo>
                  <a:lnTo>
                    <a:pt x="71" y="175"/>
                  </a:lnTo>
                  <a:lnTo>
                    <a:pt x="73" y="176"/>
                  </a:lnTo>
                  <a:lnTo>
                    <a:pt x="74" y="178"/>
                  </a:lnTo>
                  <a:lnTo>
                    <a:pt x="76" y="179"/>
                  </a:lnTo>
                  <a:lnTo>
                    <a:pt x="77" y="181"/>
                  </a:lnTo>
                  <a:lnTo>
                    <a:pt x="79" y="182"/>
                  </a:lnTo>
                  <a:lnTo>
                    <a:pt x="79" y="184"/>
                  </a:lnTo>
                  <a:lnTo>
                    <a:pt x="79" y="185"/>
                  </a:lnTo>
                  <a:close/>
                  <a:moveTo>
                    <a:pt x="248" y="319"/>
                  </a:moveTo>
                  <a:lnTo>
                    <a:pt x="249" y="319"/>
                  </a:lnTo>
                  <a:lnTo>
                    <a:pt x="249" y="321"/>
                  </a:lnTo>
                  <a:lnTo>
                    <a:pt x="249" y="322"/>
                  </a:lnTo>
                  <a:lnTo>
                    <a:pt x="249" y="324"/>
                  </a:lnTo>
                  <a:lnTo>
                    <a:pt x="249" y="325"/>
                  </a:lnTo>
                  <a:lnTo>
                    <a:pt x="249" y="327"/>
                  </a:lnTo>
                  <a:lnTo>
                    <a:pt x="249" y="328"/>
                  </a:lnTo>
                  <a:lnTo>
                    <a:pt x="252" y="334"/>
                  </a:lnTo>
                  <a:lnTo>
                    <a:pt x="254" y="340"/>
                  </a:lnTo>
                  <a:lnTo>
                    <a:pt x="257" y="345"/>
                  </a:lnTo>
                  <a:lnTo>
                    <a:pt x="259" y="351"/>
                  </a:lnTo>
                  <a:lnTo>
                    <a:pt x="262" y="357"/>
                  </a:lnTo>
                  <a:lnTo>
                    <a:pt x="265" y="362"/>
                  </a:lnTo>
                  <a:lnTo>
                    <a:pt x="270" y="366"/>
                  </a:lnTo>
                  <a:lnTo>
                    <a:pt x="274" y="372"/>
                  </a:lnTo>
                  <a:lnTo>
                    <a:pt x="274" y="373"/>
                  </a:lnTo>
                  <a:lnTo>
                    <a:pt x="276" y="375"/>
                  </a:lnTo>
                  <a:lnTo>
                    <a:pt x="278" y="378"/>
                  </a:lnTo>
                  <a:lnTo>
                    <a:pt x="280" y="379"/>
                  </a:lnTo>
                  <a:lnTo>
                    <a:pt x="283" y="382"/>
                  </a:lnTo>
                  <a:lnTo>
                    <a:pt x="284" y="383"/>
                  </a:lnTo>
                  <a:lnTo>
                    <a:pt x="286" y="386"/>
                  </a:lnTo>
                  <a:lnTo>
                    <a:pt x="290" y="388"/>
                  </a:lnTo>
                  <a:lnTo>
                    <a:pt x="292" y="389"/>
                  </a:lnTo>
                  <a:lnTo>
                    <a:pt x="293" y="389"/>
                  </a:lnTo>
                  <a:lnTo>
                    <a:pt x="294" y="389"/>
                  </a:lnTo>
                  <a:lnTo>
                    <a:pt x="294" y="391"/>
                  </a:lnTo>
                  <a:lnTo>
                    <a:pt x="296" y="392"/>
                  </a:lnTo>
                  <a:lnTo>
                    <a:pt x="297" y="392"/>
                  </a:lnTo>
                  <a:lnTo>
                    <a:pt x="299" y="394"/>
                  </a:lnTo>
                  <a:lnTo>
                    <a:pt x="300" y="394"/>
                  </a:lnTo>
                  <a:lnTo>
                    <a:pt x="308" y="398"/>
                  </a:lnTo>
                  <a:lnTo>
                    <a:pt x="312" y="399"/>
                  </a:lnTo>
                  <a:lnTo>
                    <a:pt x="319" y="402"/>
                  </a:lnTo>
                  <a:lnTo>
                    <a:pt x="325" y="405"/>
                  </a:lnTo>
                  <a:lnTo>
                    <a:pt x="331" y="407"/>
                  </a:lnTo>
                  <a:lnTo>
                    <a:pt x="337" y="410"/>
                  </a:lnTo>
                  <a:lnTo>
                    <a:pt x="344" y="413"/>
                  </a:lnTo>
                  <a:lnTo>
                    <a:pt x="348" y="416"/>
                  </a:lnTo>
                  <a:lnTo>
                    <a:pt x="353" y="418"/>
                  </a:lnTo>
                  <a:lnTo>
                    <a:pt x="357" y="421"/>
                  </a:lnTo>
                  <a:lnTo>
                    <a:pt x="362" y="423"/>
                  </a:lnTo>
                  <a:lnTo>
                    <a:pt x="367" y="426"/>
                  </a:lnTo>
                  <a:lnTo>
                    <a:pt x="370" y="429"/>
                  </a:lnTo>
                  <a:lnTo>
                    <a:pt x="375" y="432"/>
                  </a:lnTo>
                  <a:lnTo>
                    <a:pt x="378" y="436"/>
                  </a:lnTo>
                  <a:lnTo>
                    <a:pt x="379" y="442"/>
                  </a:lnTo>
                  <a:lnTo>
                    <a:pt x="382" y="446"/>
                  </a:lnTo>
                  <a:lnTo>
                    <a:pt x="382" y="451"/>
                  </a:lnTo>
                  <a:lnTo>
                    <a:pt x="382" y="455"/>
                  </a:lnTo>
                  <a:lnTo>
                    <a:pt x="382" y="461"/>
                  </a:lnTo>
                  <a:lnTo>
                    <a:pt x="382" y="465"/>
                  </a:lnTo>
                  <a:lnTo>
                    <a:pt x="382" y="468"/>
                  </a:lnTo>
                  <a:lnTo>
                    <a:pt x="382" y="474"/>
                  </a:lnTo>
                  <a:lnTo>
                    <a:pt x="381" y="478"/>
                  </a:lnTo>
                  <a:lnTo>
                    <a:pt x="378" y="481"/>
                  </a:lnTo>
                  <a:lnTo>
                    <a:pt x="376" y="484"/>
                  </a:lnTo>
                  <a:lnTo>
                    <a:pt x="373" y="486"/>
                  </a:lnTo>
                  <a:lnTo>
                    <a:pt x="369" y="487"/>
                  </a:lnTo>
                  <a:lnTo>
                    <a:pt x="366" y="488"/>
                  </a:lnTo>
                  <a:lnTo>
                    <a:pt x="363" y="490"/>
                  </a:lnTo>
                  <a:lnTo>
                    <a:pt x="360" y="490"/>
                  </a:lnTo>
                  <a:lnTo>
                    <a:pt x="357" y="490"/>
                  </a:lnTo>
                  <a:lnTo>
                    <a:pt x="351" y="487"/>
                  </a:lnTo>
                  <a:lnTo>
                    <a:pt x="346" y="486"/>
                  </a:lnTo>
                  <a:lnTo>
                    <a:pt x="341" y="481"/>
                  </a:lnTo>
                  <a:lnTo>
                    <a:pt x="338" y="477"/>
                  </a:lnTo>
                  <a:lnTo>
                    <a:pt x="334" y="472"/>
                  </a:lnTo>
                  <a:lnTo>
                    <a:pt x="331" y="468"/>
                  </a:lnTo>
                  <a:lnTo>
                    <a:pt x="327" y="465"/>
                  </a:lnTo>
                  <a:lnTo>
                    <a:pt x="322" y="462"/>
                  </a:lnTo>
                  <a:lnTo>
                    <a:pt x="316" y="459"/>
                  </a:lnTo>
                  <a:lnTo>
                    <a:pt x="312" y="456"/>
                  </a:lnTo>
                  <a:lnTo>
                    <a:pt x="308" y="453"/>
                  </a:lnTo>
                  <a:lnTo>
                    <a:pt x="303" y="451"/>
                  </a:lnTo>
                  <a:lnTo>
                    <a:pt x="299" y="448"/>
                  </a:lnTo>
                  <a:lnTo>
                    <a:pt x="293" y="445"/>
                  </a:lnTo>
                  <a:lnTo>
                    <a:pt x="289" y="443"/>
                  </a:lnTo>
                  <a:lnTo>
                    <a:pt x="283" y="440"/>
                  </a:lnTo>
                  <a:lnTo>
                    <a:pt x="276" y="439"/>
                  </a:lnTo>
                  <a:lnTo>
                    <a:pt x="270" y="437"/>
                  </a:lnTo>
                  <a:lnTo>
                    <a:pt x="261" y="436"/>
                  </a:lnTo>
                  <a:lnTo>
                    <a:pt x="254" y="434"/>
                  </a:lnTo>
                  <a:lnTo>
                    <a:pt x="248" y="432"/>
                  </a:lnTo>
                  <a:lnTo>
                    <a:pt x="241" y="432"/>
                  </a:lnTo>
                  <a:lnTo>
                    <a:pt x="232" y="429"/>
                  </a:lnTo>
                  <a:lnTo>
                    <a:pt x="226" y="427"/>
                  </a:lnTo>
                  <a:lnTo>
                    <a:pt x="223" y="426"/>
                  </a:lnTo>
                  <a:lnTo>
                    <a:pt x="220" y="424"/>
                  </a:lnTo>
                  <a:lnTo>
                    <a:pt x="217" y="424"/>
                  </a:lnTo>
                  <a:lnTo>
                    <a:pt x="214" y="423"/>
                  </a:lnTo>
                  <a:lnTo>
                    <a:pt x="211" y="423"/>
                  </a:lnTo>
                  <a:lnTo>
                    <a:pt x="207" y="423"/>
                  </a:lnTo>
                  <a:lnTo>
                    <a:pt x="204" y="421"/>
                  </a:lnTo>
                  <a:lnTo>
                    <a:pt x="201" y="420"/>
                  </a:lnTo>
                  <a:lnTo>
                    <a:pt x="192" y="417"/>
                  </a:lnTo>
                  <a:lnTo>
                    <a:pt x="185" y="411"/>
                  </a:lnTo>
                  <a:lnTo>
                    <a:pt x="178" y="407"/>
                  </a:lnTo>
                  <a:lnTo>
                    <a:pt x="172" y="401"/>
                  </a:lnTo>
                  <a:lnTo>
                    <a:pt x="166" y="394"/>
                  </a:lnTo>
                  <a:lnTo>
                    <a:pt x="162" y="388"/>
                  </a:lnTo>
                  <a:lnTo>
                    <a:pt x="156" y="382"/>
                  </a:lnTo>
                  <a:lnTo>
                    <a:pt x="150" y="373"/>
                  </a:lnTo>
                  <a:lnTo>
                    <a:pt x="150" y="372"/>
                  </a:lnTo>
                  <a:lnTo>
                    <a:pt x="149" y="369"/>
                  </a:lnTo>
                  <a:lnTo>
                    <a:pt x="147" y="367"/>
                  </a:lnTo>
                  <a:lnTo>
                    <a:pt x="146" y="364"/>
                  </a:lnTo>
                  <a:lnTo>
                    <a:pt x="144" y="364"/>
                  </a:lnTo>
                  <a:lnTo>
                    <a:pt x="143" y="362"/>
                  </a:lnTo>
                  <a:lnTo>
                    <a:pt x="141" y="360"/>
                  </a:lnTo>
                  <a:lnTo>
                    <a:pt x="140" y="357"/>
                  </a:lnTo>
                  <a:lnTo>
                    <a:pt x="137" y="351"/>
                  </a:lnTo>
                  <a:lnTo>
                    <a:pt x="134" y="345"/>
                  </a:lnTo>
                  <a:lnTo>
                    <a:pt x="131" y="340"/>
                  </a:lnTo>
                  <a:lnTo>
                    <a:pt x="128" y="334"/>
                  </a:lnTo>
                  <a:lnTo>
                    <a:pt x="124" y="328"/>
                  </a:lnTo>
                  <a:lnTo>
                    <a:pt x="122" y="321"/>
                  </a:lnTo>
                  <a:lnTo>
                    <a:pt x="121" y="315"/>
                  </a:lnTo>
                  <a:lnTo>
                    <a:pt x="118" y="308"/>
                  </a:lnTo>
                  <a:lnTo>
                    <a:pt x="117" y="305"/>
                  </a:lnTo>
                  <a:lnTo>
                    <a:pt x="117" y="302"/>
                  </a:lnTo>
                  <a:lnTo>
                    <a:pt x="117" y="297"/>
                  </a:lnTo>
                  <a:lnTo>
                    <a:pt x="117" y="294"/>
                  </a:lnTo>
                  <a:lnTo>
                    <a:pt x="117" y="290"/>
                  </a:lnTo>
                  <a:lnTo>
                    <a:pt x="117" y="286"/>
                  </a:lnTo>
                  <a:lnTo>
                    <a:pt x="118" y="283"/>
                  </a:lnTo>
                  <a:lnTo>
                    <a:pt x="121" y="280"/>
                  </a:lnTo>
                  <a:lnTo>
                    <a:pt x="127" y="277"/>
                  </a:lnTo>
                  <a:lnTo>
                    <a:pt x="133" y="274"/>
                  </a:lnTo>
                  <a:lnTo>
                    <a:pt x="140" y="270"/>
                  </a:lnTo>
                  <a:lnTo>
                    <a:pt x="146" y="268"/>
                  </a:lnTo>
                  <a:lnTo>
                    <a:pt x="153" y="267"/>
                  </a:lnTo>
                  <a:lnTo>
                    <a:pt x="160" y="265"/>
                  </a:lnTo>
                  <a:lnTo>
                    <a:pt x="166" y="265"/>
                  </a:lnTo>
                  <a:lnTo>
                    <a:pt x="175" y="265"/>
                  </a:lnTo>
                  <a:lnTo>
                    <a:pt x="178" y="264"/>
                  </a:lnTo>
                  <a:lnTo>
                    <a:pt x="181" y="262"/>
                  </a:lnTo>
                  <a:lnTo>
                    <a:pt x="184" y="262"/>
                  </a:lnTo>
                  <a:lnTo>
                    <a:pt x="187" y="264"/>
                  </a:lnTo>
                  <a:lnTo>
                    <a:pt x="191" y="265"/>
                  </a:lnTo>
                  <a:lnTo>
                    <a:pt x="195" y="265"/>
                  </a:lnTo>
                  <a:lnTo>
                    <a:pt x="198" y="265"/>
                  </a:lnTo>
                  <a:lnTo>
                    <a:pt x="201" y="267"/>
                  </a:lnTo>
                  <a:lnTo>
                    <a:pt x="204" y="268"/>
                  </a:lnTo>
                  <a:lnTo>
                    <a:pt x="207" y="270"/>
                  </a:lnTo>
                  <a:lnTo>
                    <a:pt x="210" y="270"/>
                  </a:lnTo>
                  <a:lnTo>
                    <a:pt x="213" y="271"/>
                  </a:lnTo>
                  <a:lnTo>
                    <a:pt x="216" y="273"/>
                  </a:lnTo>
                  <a:lnTo>
                    <a:pt x="219" y="274"/>
                  </a:lnTo>
                  <a:lnTo>
                    <a:pt x="220" y="275"/>
                  </a:lnTo>
                  <a:lnTo>
                    <a:pt x="223" y="277"/>
                  </a:lnTo>
                  <a:lnTo>
                    <a:pt x="227" y="283"/>
                  </a:lnTo>
                  <a:lnTo>
                    <a:pt x="230" y="287"/>
                  </a:lnTo>
                  <a:lnTo>
                    <a:pt x="235" y="291"/>
                  </a:lnTo>
                  <a:lnTo>
                    <a:pt x="238" y="297"/>
                  </a:lnTo>
                  <a:lnTo>
                    <a:pt x="241" y="303"/>
                  </a:lnTo>
                  <a:lnTo>
                    <a:pt x="245" y="308"/>
                  </a:lnTo>
                  <a:lnTo>
                    <a:pt x="246" y="313"/>
                  </a:lnTo>
                  <a:lnTo>
                    <a:pt x="248" y="319"/>
                  </a:lnTo>
                  <a:close/>
                  <a:moveTo>
                    <a:pt x="233" y="141"/>
                  </a:moveTo>
                  <a:lnTo>
                    <a:pt x="233" y="146"/>
                  </a:lnTo>
                  <a:lnTo>
                    <a:pt x="232" y="150"/>
                  </a:lnTo>
                  <a:lnTo>
                    <a:pt x="232" y="153"/>
                  </a:lnTo>
                  <a:lnTo>
                    <a:pt x="232" y="157"/>
                  </a:lnTo>
                  <a:lnTo>
                    <a:pt x="232" y="162"/>
                  </a:lnTo>
                  <a:lnTo>
                    <a:pt x="233" y="166"/>
                  </a:lnTo>
                  <a:lnTo>
                    <a:pt x="236" y="170"/>
                  </a:lnTo>
                  <a:lnTo>
                    <a:pt x="239" y="173"/>
                  </a:lnTo>
                  <a:lnTo>
                    <a:pt x="241" y="175"/>
                  </a:lnTo>
                  <a:lnTo>
                    <a:pt x="242" y="178"/>
                  </a:lnTo>
                  <a:lnTo>
                    <a:pt x="243" y="179"/>
                  </a:lnTo>
                  <a:lnTo>
                    <a:pt x="243" y="182"/>
                  </a:lnTo>
                  <a:lnTo>
                    <a:pt x="245" y="184"/>
                  </a:lnTo>
                  <a:lnTo>
                    <a:pt x="245" y="186"/>
                  </a:lnTo>
                  <a:lnTo>
                    <a:pt x="245" y="188"/>
                  </a:lnTo>
                  <a:lnTo>
                    <a:pt x="245" y="191"/>
                  </a:lnTo>
                  <a:lnTo>
                    <a:pt x="246" y="194"/>
                  </a:lnTo>
                  <a:lnTo>
                    <a:pt x="246" y="198"/>
                  </a:lnTo>
                  <a:lnTo>
                    <a:pt x="248" y="201"/>
                  </a:lnTo>
                  <a:lnTo>
                    <a:pt x="246" y="205"/>
                  </a:lnTo>
                  <a:lnTo>
                    <a:pt x="246" y="208"/>
                  </a:lnTo>
                  <a:lnTo>
                    <a:pt x="248" y="213"/>
                  </a:lnTo>
                  <a:lnTo>
                    <a:pt x="248" y="216"/>
                  </a:lnTo>
                  <a:lnTo>
                    <a:pt x="249" y="220"/>
                  </a:lnTo>
                  <a:lnTo>
                    <a:pt x="251" y="229"/>
                  </a:lnTo>
                  <a:lnTo>
                    <a:pt x="254" y="236"/>
                  </a:lnTo>
                  <a:lnTo>
                    <a:pt x="257" y="243"/>
                  </a:lnTo>
                  <a:lnTo>
                    <a:pt x="261" y="251"/>
                  </a:lnTo>
                  <a:lnTo>
                    <a:pt x="265" y="256"/>
                  </a:lnTo>
                  <a:lnTo>
                    <a:pt x="270" y="264"/>
                  </a:lnTo>
                  <a:lnTo>
                    <a:pt x="276" y="270"/>
                  </a:lnTo>
                  <a:lnTo>
                    <a:pt x="281" y="275"/>
                  </a:lnTo>
                  <a:lnTo>
                    <a:pt x="284" y="278"/>
                  </a:lnTo>
                  <a:lnTo>
                    <a:pt x="287" y="280"/>
                  </a:lnTo>
                  <a:lnTo>
                    <a:pt x="290" y="283"/>
                  </a:lnTo>
                  <a:lnTo>
                    <a:pt x="294" y="284"/>
                  </a:lnTo>
                  <a:lnTo>
                    <a:pt x="296" y="286"/>
                  </a:lnTo>
                  <a:lnTo>
                    <a:pt x="299" y="289"/>
                  </a:lnTo>
                  <a:lnTo>
                    <a:pt x="302" y="291"/>
                  </a:lnTo>
                  <a:lnTo>
                    <a:pt x="303" y="294"/>
                  </a:lnTo>
                  <a:lnTo>
                    <a:pt x="299" y="299"/>
                  </a:lnTo>
                  <a:lnTo>
                    <a:pt x="296" y="300"/>
                  </a:lnTo>
                  <a:lnTo>
                    <a:pt x="292" y="303"/>
                  </a:lnTo>
                  <a:lnTo>
                    <a:pt x="287" y="303"/>
                  </a:lnTo>
                  <a:lnTo>
                    <a:pt x="284" y="305"/>
                  </a:lnTo>
                  <a:lnTo>
                    <a:pt x="280" y="306"/>
                  </a:lnTo>
                  <a:lnTo>
                    <a:pt x="276" y="308"/>
                  </a:lnTo>
                  <a:lnTo>
                    <a:pt x="271" y="308"/>
                  </a:lnTo>
                  <a:lnTo>
                    <a:pt x="265" y="308"/>
                  </a:lnTo>
                  <a:lnTo>
                    <a:pt x="261" y="305"/>
                  </a:lnTo>
                  <a:lnTo>
                    <a:pt x="257" y="302"/>
                  </a:lnTo>
                  <a:lnTo>
                    <a:pt x="254" y="297"/>
                  </a:lnTo>
                  <a:lnTo>
                    <a:pt x="249" y="293"/>
                  </a:lnTo>
                  <a:lnTo>
                    <a:pt x="246" y="289"/>
                  </a:lnTo>
                  <a:lnTo>
                    <a:pt x="245" y="284"/>
                  </a:lnTo>
                  <a:lnTo>
                    <a:pt x="242" y="278"/>
                  </a:lnTo>
                  <a:lnTo>
                    <a:pt x="242" y="277"/>
                  </a:lnTo>
                  <a:lnTo>
                    <a:pt x="241" y="275"/>
                  </a:lnTo>
                  <a:lnTo>
                    <a:pt x="241" y="274"/>
                  </a:lnTo>
                  <a:lnTo>
                    <a:pt x="241" y="273"/>
                  </a:lnTo>
                  <a:lnTo>
                    <a:pt x="241" y="271"/>
                  </a:lnTo>
                  <a:lnTo>
                    <a:pt x="241" y="270"/>
                  </a:lnTo>
                  <a:lnTo>
                    <a:pt x="236" y="264"/>
                  </a:lnTo>
                  <a:lnTo>
                    <a:pt x="232" y="256"/>
                  </a:lnTo>
                  <a:lnTo>
                    <a:pt x="229" y="249"/>
                  </a:lnTo>
                  <a:lnTo>
                    <a:pt x="224" y="243"/>
                  </a:lnTo>
                  <a:lnTo>
                    <a:pt x="217" y="236"/>
                  </a:lnTo>
                  <a:lnTo>
                    <a:pt x="211" y="232"/>
                  </a:lnTo>
                  <a:lnTo>
                    <a:pt x="204" y="227"/>
                  </a:lnTo>
                  <a:lnTo>
                    <a:pt x="197" y="224"/>
                  </a:lnTo>
                  <a:lnTo>
                    <a:pt x="195" y="224"/>
                  </a:lnTo>
                  <a:lnTo>
                    <a:pt x="192" y="226"/>
                  </a:lnTo>
                  <a:lnTo>
                    <a:pt x="191" y="226"/>
                  </a:lnTo>
                  <a:lnTo>
                    <a:pt x="188" y="226"/>
                  </a:lnTo>
                  <a:lnTo>
                    <a:pt x="185" y="226"/>
                  </a:lnTo>
                  <a:lnTo>
                    <a:pt x="184" y="226"/>
                  </a:lnTo>
                  <a:lnTo>
                    <a:pt x="182" y="224"/>
                  </a:lnTo>
                  <a:lnTo>
                    <a:pt x="181" y="223"/>
                  </a:lnTo>
                  <a:lnTo>
                    <a:pt x="178" y="216"/>
                  </a:lnTo>
                  <a:lnTo>
                    <a:pt x="178" y="210"/>
                  </a:lnTo>
                  <a:lnTo>
                    <a:pt x="178" y="204"/>
                  </a:lnTo>
                  <a:lnTo>
                    <a:pt x="178" y="197"/>
                  </a:lnTo>
                  <a:lnTo>
                    <a:pt x="178" y="191"/>
                  </a:lnTo>
                  <a:lnTo>
                    <a:pt x="179" y="184"/>
                  </a:lnTo>
                  <a:lnTo>
                    <a:pt x="179" y="178"/>
                  </a:lnTo>
                  <a:lnTo>
                    <a:pt x="181" y="170"/>
                  </a:lnTo>
                  <a:lnTo>
                    <a:pt x="182" y="163"/>
                  </a:lnTo>
                  <a:lnTo>
                    <a:pt x="184" y="154"/>
                  </a:lnTo>
                  <a:lnTo>
                    <a:pt x="187" y="147"/>
                  </a:lnTo>
                  <a:lnTo>
                    <a:pt x="189" y="140"/>
                  </a:lnTo>
                  <a:lnTo>
                    <a:pt x="192" y="132"/>
                  </a:lnTo>
                  <a:lnTo>
                    <a:pt x="198" y="127"/>
                  </a:lnTo>
                  <a:lnTo>
                    <a:pt x="204" y="121"/>
                  </a:lnTo>
                  <a:lnTo>
                    <a:pt x="211" y="116"/>
                  </a:lnTo>
                  <a:lnTo>
                    <a:pt x="214" y="116"/>
                  </a:lnTo>
                  <a:lnTo>
                    <a:pt x="216" y="116"/>
                  </a:lnTo>
                  <a:lnTo>
                    <a:pt x="219" y="116"/>
                  </a:lnTo>
                  <a:lnTo>
                    <a:pt x="220" y="116"/>
                  </a:lnTo>
                  <a:lnTo>
                    <a:pt x="223" y="118"/>
                  </a:lnTo>
                  <a:lnTo>
                    <a:pt x="224" y="119"/>
                  </a:lnTo>
                  <a:lnTo>
                    <a:pt x="227" y="119"/>
                  </a:lnTo>
                  <a:lnTo>
                    <a:pt x="229" y="121"/>
                  </a:lnTo>
                  <a:lnTo>
                    <a:pt x="232" y="122"/>
                  </a:lnTo>
                  <a:lnTo>
                    <a:pt x="233" y="125"/>
                  </a:lnTo>
                  <a:lnTo>
                    <a:pt x="233" y="127"/>
                  </a:lnTo>
                  <a:lnTo>
                    <a:pt x="233" y="130"/>
                  </a:lnTo>
                  <a:lnTo>
                    <a:pt x="233" y="132"/>
                  </a:lnTo>
                  <a:lnTo>
                    <a:pt x="233" y="135"/>
                  </a:lnTo>
                  <a:lnTo>
                    <a:pt x="233" y="138"/>
                  </a:lnTo>
                  <a:lnTo>
                    <a:pt x="233" y="141"/>
                  </a:lnTo>
                  <a:close/>
                  <a:moveTo>
                    <a:pt x="306" y="200"/>
                  </a:moveTo>
                  <a:lnTo>
                    <a:pt x="306" y="205"/>
                  </a:lnTo>
                  <a:lnTo>
                    <a:pt x="308" y="211"/>
                  </a:lnTo>
                  <a:lnTo>
                    <a:pt x="311" y="216"/>
                  </a:lnTo>
                  <a:lnTo>
                    <a:pt x="315" y="220"/>
                  </a:lnTo>
                  <a:lnTo>
                    <a:pt x="319" y="224"/>
                  </a:lnTo>
                  <a:lnTo>
                    <a:pt x="324" y="229"/>
                  </a:lnTo>
                  <a:lnTo>
                    <a:pt x="327" y="233"/>
                  </a:lnTo>
                  <a:lnTo>
                    <a:pt x="328" y="240"/>
                  </a:lnTo>
                  <a:lnTo>
                    <a:pt x="328" y="243"/>
                  </a:lnTo>
                  <a:lnTo>
                    <a:pt x="328" y="248"/>
                  </a:lnTo>
                  <a:lnTo>
                    <a:pt x="329" y="252"/>
                  </a:lnTo>
                  <a:lnTo>
                    <a:pt x="329" y="256"/>
                  </a:lnTo>
                  <a:lnTo>
                    <a:pt x="331" y="261"/>
                  </a:lnTo>
                  <a:lnTo>
                    <a:pt x="332" y="264"/>
                  </a:lnTo>
                  <a:lnTo>
                    <a:pt x="334" y="268"/>
                  </a:lnTo>
                  <a:lnTo>
                    <a:pt x="337" y="271"/>
                  </a:lnTo>
                  <a:lnTo>
                    <a:pt x="337" y="274"/>
                  </a:lnTo>
                  <a:lnTo>
                    <a:pt x="338" y="278"/>
                  </a:lnTo>
                  <a:lnTo>
                    <a:pt x="338" y="281"/>
                  </a:lnTo>
                  <a:lnTo>
                    <a:pt x="338" y="286"/>
                  </a:lnTo>
                  <a:lnTo>
                    <a:pt x="337" y="289"/>
                  </a:lnTo>
                  <a:lnTo>
                    <a:pt x="337" y="291"/>
                  </a:lnTo>
                  <a:lnTo>
                    <a:pt x="335" y="294"/>
                  </a:lnTo>
                  <a:lnTo>
                    <a:pt x="332" y="297"/>
                  </a:lnTo>
                  <a:lnTo>
                    <a:pt x="331" y="293"/>
                  </a:lnTo>
                  <a:lnTo>
                    <a:pt x="329" y="289"/>
                  </a:lnTo>
                  <a:lnTo>
                    <a:pt x="328" y="284"/>
                  </a:lnTo>
                  <a:lnTo>
                    <a:pt x="324" y="281"/>
                  </a:lnTo>
                  <a:lnTo>
                    <a:pt x="322" y="278"/>
                  </a:lnTo>
                  <a:lnTo>
                    <a:pt x="318" y="274"/>
                  </a:lnTo>
                  <a:lnTo>
                    <a:pt x="313" y="274"/>
                  </a:lnTo>
                  <a:lnTo>
                    <a:pt x="309" y="271"/>
                  </a:lnTo>
                  <a:lnTo>
                    <a:pt x="308" y="271"/>
                  </a:lnTo>
                  <a:lnTo>
                    <a:pt x="306" y="270"/>
                  </a:lnTo>
                  <a:lnTo>
                    <a:pt x="303" y="270"/>
                  </a:lnTo>
                  <a:lnTo>
                    <a:pt x="300" y="268"/>
                  </a:lnTo>
                  <a:lnTo>
                    <a:pt x="299" y="267"/>
                  </a:lnTo>
                  <a:lnTo>
                    <a:pt x="297" y="265"/>
                  </a:lnTo>
                  <a:lnTo>
                    <a:pt x="296" y="265"/>
                  </a:lnTo>
                  <a:lnTo>
                    <a:pt x="294" y="265"/>
                  </a:lnTo>
                  <a:lnTo>
                    <a:pt x="290" y="259"/>
                  </a:lnTo>
                  <a:lnTo>
                    <a:pt x="283" y="254"/>
                  </a:lnTo>
                  <a:lnTo>
                    <a:pt x="278" y="248"/>
                  </a:lnTo>
                  <a:lnTo>
                    <a:pt x="274" y="240"/>
                  </a:lnTo>
                  <a:lnTo>
                    <a:pt x="270" y="233"/>
                  </a:lnTo>
                  <a:lnTo>
                    <a:pt x="265" y="227"/>
                  </a:lnTo>
                  <a:lnTo>
                    <a:pt x="261" y="220"/>
                  </a:lnTo>
                  <a:lnTo>
                    <a:pt x="259" y="213"/>
                  </a:lnTo>
                  <a:lnTo>
                    <a:pt x="258" y="207"/>
                  </a:lnTo>
                  <a:lnTo>
                    <a:pt x="258" y="201"/>
                  </a:lnTo>
                  <a:lnTo>
                    <a:pt x="258" y="195"/>
                  </a:lnTo>
                  <a:lnTo>
                    <a:pt x="258" y="191"/>
                  </a:lnTo>
                  <a:lnTo>
                    <a:pt x="259" y="185"/>
                  </a:lnTo>
                  <a:lnTo>
                    <a:pt x="261" y="179"/>
                  </a:lnTo>
                  <a:lnTo>
                    <a:pt x="264" y="175"/>
                  </a:lnTo>
                  <a:lnTo>
                    <a:pt x="268" y="170"/>
                  </a:lnTo>
                  <a:lnTo>
                    <a:pt x="270" y="167"/>
                  </a:lnTo>
                  <a:lnTo>
                    <a:pt x="273" y="165"/>
                  </a:lnTo>
                  <a:lnTo>
                    <a:pt x="276" y="162"/>
                  </a:lnTo>
                  <a:lnTo>
                    <a:pt x="278" y="160"/>
                  </a:lnTo>
                  <a:lnTo>
                    <a:pt x="283" y="157"/>
                  </a:lnTo>
                  <a:lnTo>
                    <a:pt x="286" y="157"/>
                  </a:lnTo>
                  <a:lnTo>
                    <a:pt x="290" y="157"/>
                  </a:lnTo>
                  <a:lnTo>
                    <a:pt x="293" y="156"/>
                  </a:lnTo>
                  <a:lnTo>
                    <a:pt x="293" y="157"/>
                  </a:lnTo>
                  <a:lnTo>
                    <a:pt x="294" y="157"/>
                  </a:lnTo>
                  <a:lnTo>
                    <a:pt x="294" y="159"/>
                  </a:lnTo>
                  <a:lnTo>
                    <a:pt x="296" y="159"/>
                  </a:lnTo>
                  <a:lnTo>
                    <a:pt x="299" y="163"/>
                  </a:lnTo>
                  <a:lnTo>
                    <a:pt x="302" y="169"/>
                  </a:lnTo>
                  <a:lnTo>
                    <a:pt x="303" y="173"/>
                  </a:lnTo>
                  <a:lnTo>
                    <a:pt x="303" y="178"/>
                  </a:lnTo>
                  <a:lnTo>
                    <a:pt x="303" y="182"/>
                  </a:lnTo>
                  <a:lnTo>
                    <a:pt x="303" y="188"/>
                  </a:lnTo>
                  <a:lnTo>
                    <a:pt x="305" y="194"/>
                  </a:lnTo>
                  <a:lnTo>
                    <a:pt x="306" y="200"/>
                  </a:lnTo>
                  <a:close/>
                  <a:moveTo>
                    <a:pt x="389" y="102"/>
                  </a:moveTo>
                  <a:lnTo>
                    <a:pt x="391" y="103"/>
                  </a:lnTo>
                  <a:lnTo>
                    <a:pt x="391" y="105"/>
                  </a:lnTo>
                  <a:lnTo>
                    <a:pt x="392" y="106"/>
                  </a:lnTo>
                  <a:lnTo>
                    <a:pt x="394" y="108"/>
                  </a:lnTo>
                  <a:lnTo>
                    <a:pt x="394" y="111"/>
                  </a:lnTo>
                  <a:lnTo>
                    <a:pt x="394" y="112"/>
                  </a:lnTo>
                  <a:lnTo>
                    <a:pt x="394" y="113"/>
                  </a:lnTo>
                  <a:lnTo>
                    <a:pt x="394" y="116"/>
                  </a:lnTo>
                  <a:lnTo>
                    <a:pt x="391" y="116"/>
                  </a:lnTo>
                  <a:lnTo>
                    <a:pt x="389" y="116"/>
                  </a:lnTo>
                  <a:lnTo>
                    <a:pt x="386" y="116"/>
                  </a:lnTo>
                  <a:lnTo>
                    <a:pt x="382" y="116"/>
                  </a:lnTo>
                  <a:lnTo>
                    <a:pt x="381" y="116"/>
                  </a:lnTo>
                  <a:lnTo>
                    <a:pt x="378" y="116"/>
                  </a:lnTo>
                  <a:lnTo>
                    <a:pt x="375" y="118"/>
                  </a:lnTo>
                  <a:lnTo>
                    <a:pt x="373" y="121"/>
                  </a:lnTo>
                  <a:lnTo>
                    <a:pt x="372" y="121"/>
                  </a:lnTo>
                  <a:lnTo>
                    <a:pt x="370" y="122"/>
                  </a:lnTo>
                  <a:lnTo>
                    <a:pt x="369" y="124"/>
                  </a:lnTo>
                  <a:lnTo>
                    <a:pt x="369" y="125"/>
                  </a:lnTo>
                  <a:lnTo>
                    <a:pt x="369" y="127"/>
                  </a:lnTo>
                  <a:lnTo>
                    <a:pt x="369" y="128"/>
                  </a:lnTo>
                  <a:lnTo>
                    <a:pt x="367" y="130"/>
                  </a:lnTo>
                  <a:lnTo>
                    <a:pt x="366" y="130"/>
                  </a:lnTo>
                  <a:lnTo>
                    <a:pt x="364" y="128"/>
                  </a:lnTo>
                  <a:lnTo>
                    <a:pt x="363" y="128"/>
                  </a:lnTo>
                  <a:lnTo>
                    <a:pt x="362" y="127"/>
                  </a:lnTo>
                  <a:lnTo>
                    <a:pt x="360" y="125"/>
                  </a:lnTo>
                  <a:lnTo>
                    <a:pt x="359" y="125"/>
                  </a:lnTo>
                  <a:lnTo>
                    <a:pt x="357" y="124"/>
                  </a:lnTo>
                  <a:lnTo>
                    <a:pt x="356" y="122"/>
                  </a:lnTo>
                  <a:lnTo>
                    <a:pt x="353" y="121"/>
                  </a:lnTo>
                  <a:lnTo>
                    <a:pt x="350" y="121"/>
                  </a:lnTo>
                  <a:lnTo>
                    <a:pt x="347" y="121"/>
                  </a:lnTo>
                  <a:lnTo>
                    <a:pt x="344" y="119"/>
                  </a:lnTo>
                  <a:lnTo>
                    <a:pt x="341" y="118"/>
                  </a:lnTo>
                  <a:lnTo>
                    <a:pt x="340" y="116"/>
                  </a:lnTo>
                  <a:lnTo>
                    <a:pt x="337" y="113"/>
                  </a:lnTo>
                  <a:lnTo>
                    <a:pt x="334" y="113"/>
                  </a:lnTo>
                  <a:lnTo>
                    <a:pt x="331" y="112"/>
                  </a:lnTo>
                  <a:lnTo>
                    <a:pt x="328" y="112"/>
                  </a:lnTo>
                  <a:lnTo>
                    <a:pt x="324" y="112"/>
                  </a:lnTo>
                  <a:lnTo>
                    <a:pt x="321" y="112"/>
                  </a:lnTo>
                  <a:lnTo>
                    <a:pt x="318" y="112"/>
                  </a:lnTo>
                  <a:lnTo>
                    <a:pt x="315" y="113"/>
                  </a:lnTo>
                  <a:lnTo>
                    <a:pt x="312" y="116"/>
                  </a:lnTo>
                  <a:lnTo>
                    <a:pt x="309" y="118"/>
                  </a:lnTo>
                  <a:lnTo>
                    <a:pt x="308" y="121"/>
                  </a:lnTo>
                  <a:lnTo>
                    <a:pt x="305" y="124"/>
                  </a:lnTo>
                  <a:lnTo>
                    <a:pt x="303" y="127"/>
                  </a:lnTo>
                  <a:lnTo>
                    <a:pt x="303" y="130"/>
                  </a:lnTo>
                  <a:lnTo>
                    <a:pt x="303" y="132"/>
                  </a:lnTo>
                  <a:lnTo>
                    <a:pt x="302" y="137"/>
                  </a:lnTo>
                  <a:lnTo>
                    <a:pt x="302" y="141"/>
                  </a:lnTo>
                  <a:lnTo>
                    <a:pt x="300" y="141"/>
                  </a:lnTo>
                  <a:lnTo>
                    <a:pt x="299" y="141"/>
                  </a:lnTo>
                  <a:lnTo>
                    <a:pt x="296" y="141"/>
                  </a:lnTo>
                  <a:lnTo>
                    <a:pt x="293" y="141"/>
                  </a:lnTo>
                  <a:lnTo>
                    <a:pt x="289" y="141"/>
                  </a:lnTo>
                  <a:lnTo>
                    <a:pt x="286" y="141"/>
                  </a:lnTo>
                  <a:lnTo>
                    <a:pt x="281" y="141"/>
                  </a:lnTo>
                  <a:lnTo>
                    <a:pt x="278" y="141"/>
                  </a:lnTo>
                  <a:lnTo>
                    <a:pt x="274" y="143"/>
                  </a:lnTo>
                  <a:lnTo>
                    <a:pt x="271" y="146"/>
                  </a:lnTo>
                  <a:lnTo>
                    <a:pt x="270" y="147"/>
                  </a:lnTo>
                  <a:lnTo>
                    <a:pt x="270" y="148"/>
                  </a:lnTo>
                  <a:lnTo>
                    <a:pt x="267" y="150"/>
                  </a:lnTo>
                  <a:lnTo>
                    <a:pt x="265" y="150"/>
                  </a:lnTo>
                  <a:lnTo>
                    <a:pt x="265" y="151"/>
                  </a:lnTo>
                  <a:lnTo>
                    <a:pt x="264" y="153"/>
                  </a:lnTo>
                  <a:lnTo>
                    <a:pt x="262" y="153"/>
                  </a:lnTo>
                  <a:lnTo>
                    <a:pt x="261" y="156"/>
                  </a:lnTo>
                  <a:lnTo>
                    <a:pt x="259" y="157"/>
                  </a:lnTo>
                  <a:lnTo>
                    <a:pt x="258" y="159"/>
                  </a:lnTo>
                  <a:lnTo>
                    <a:pt x="257" y="160"/>
                  </a:lnTo>
                  <a:lnTo>
                    <a:pt x="257" y="162"/>
                  </a:lnTo>
                  <a:lnTo>
                    <a:pt x="255" y="162"/>
                  </a:lnTo>
                  <a:lnTo>
                    <a:pt x="254" y="160"/>
                  </a:lnTo>
                  <a:lnTo>
                    <a:pt x="252" y="157"/>
                  </a:lnTo>
                  <a:lnTo>
                    <a:pt x="251" y="153"/>
                  </a:lnTo>
                  <a:lnTo>
                    <a:pt x="249" y="151"/>
                  </a:lnTo>
                  <a:lnTo>
                    <a:pt x="249" y="148"/>
                  </a:lnTo>
                  <a:lnTo>
                    <a:pt x="249" y="146"/>
                  </a:lnTo>
                  <a:lnTo>
                    <a:pt x="248" y="143"/>
                  </a:lnTo>
                  <a:lnTo>
                    <a:pt x="246" y="140"/>
                  </a:lnTo>
                  <a:lnTo>
                    <a:pt x="245" y="138"/>
                  </a:lnTo>
                  <a:lnTo>
                    <a:pt x="245" y="137"/>
                  </a:lnTo>
                  <a:lnTo>
                    <a:pt x="245" y="135"/>
                  </a:lnTo>
                  <a:lnTo>
                    <a:pt x="245" y="134"/>
                  </a:lnTo>
                  <a:lnTo>
                    <a:pt x="245" y="132"/>
                  </a:lnTo>
                  <a:lnTo>
                    <a:pt x="245" y="128"/>
                  </a:lnTo>
                  <a:lnTo>
                    <a:pt x="245" y="121"/>
                  </a:lnTo>
                  <a:lnTo>
                    <a:pt x="248" y="116"/>
                  </a:lnTo>
                  <a:lnTo>
                    <a:pt x="249" y="111"/>
                  </a:lnTo>
                  <a:lnTo>
                    <a:pt x="251" y="105"/>
                  </a:lnTo>
                  <a:lnTo>
                    <a:pt x="254" y="100"/>
                  </a:lnTo>
                  <a:lnTo>
                    <a:pt x="257" y="96"/>
                  </a:lnTo>
                  <a:lnTo>
                    <a:pt x="258" y="90"/>
                  </a:lnTo>
                  <a:lnTo>
                    <a:pt x="262" y="86"/>
                  </a:lnTo>
                  <a:lnTo>
                    <a:pt x="267" y="81"/>
                  </a:lnTo>
                  <a:lnTo>
                    <a:pt x="270" y="77"/>
                  </a:lnTo>
                  <a:lnTo>
                    <a:pt x="274" y="74"/>
                  </a:lnTo>
                  <a:lnTo>
                    <a:pt x="278" y="71"/>
                  </a:lnTo>
                  <a:lnTo>
                    <a:pt x="283" y="68"/>
                  </a:lnTo>
                  <a:lnTo>
                    <a:pt x="289" y="67"/>
                  </a:lnTo>
                  <a:lnTo>
                    <a:pt x="294" y="67"/>
                  </a:lnTo>
                  <a:lnTo>
                    <a:pt x="302" y="67"/>
                  </a:lnTo>
                  <a:lnTo>
                    <a:pt x="308" y="68"/>
                  </a:lnTo>
                  <a:lnTo>
                    <a:pt x="315" y="71"/>
                  </a:lnTo>
                  <a:lnTo>
                    <a:pt x="319" y="74"/>
                  </a:lnTo>
                  <a:lnTo>
                    <a:pt x="327" y="76"/>
                  </a:lnTo>
                  <a:lnTo>
                    <a:pt x="332" y="78"/>
                  </a:lnTo>
                  <a:lnTo>
                    <a:pt x="338" y="81"/>
                  </a:lnTo>
                  <a:lnTo>
                    <a:pt x="344" y="83"/>
                  </a:lnTo>
                  <a:lnTo>
                    <a:pt x="350" y="83"/>
                  </a:lnTo>
                  <a:lnTo>
                    <a:pt x="356" y="84"/>
                  </a:lnTo>
                  <a:lnTo>
                    <a:pt x="360" y="86"/>
                  </a:lnTo>
                  <a:lnTo>
                    <a:pt x="364" y="87"/>
                  </a:lnTo>
                  <a:lnTo>
                    <a:pt x="369" y="87"/>
                  </a:lnTo>
                  <a:lnTo>
                    <a:pt x="375" y="90"/>
                  </a:lnTo>
                  <a:lnTo>
                    <a:pt x="379" y="92"/>
                  </a:lnTo>
                  <a:lnTo>
                    <a:pt x="383" y="94"/>
                  </a:lnTo>
                  <a:lnTo>
                    <a:pt x="385" y="96"/>
                  </a:lnTo>
                  <a:lnTo>
                    <a:pt x="386" y="96"/>
                  </a:lnTo>
                  <a:lnTo>
                    <a:pt x="386" y="97"/>
                  </a:lnTo>
                  <a:lnTo>
                    <a:pt x="388" y="99"/>
                  </a:lnTo>
                  <a:lnTo>
                    <a:pt x="389" y="100"/>
                  </a:lnTo>
                  <a:lnTo>
                    <a:pt x="389" y="102"/>
                  </a:lnTo>
                  <a:close/>
                  <a:moveTo>
                    <a:pt x="246" y="83"/>
                  </a:moveTo>
                  <a:lnTo>
                    <a:pt x="243" y="87"/>
                  </a:lnTo>
                  <a:lnTo>
                    <a:pt x="241" y="90"/>
                  </a:lnTo>
                  <a:lnTo>
                    <a:pt x="236" y="92"/>
                  </a:lnTo>
                  <a:lnTo>
                    <a:pt x="232" y="94"/>
                  </a:lnTo>
                  <a:lnTo>
                    <a:pt x="229" y="96"/>
                  </a:lnTo>
                  <a:lnTo>
                    <a:pt x="224" y="96"/>
                  </a:lnTo>
                  <a:lnTo>
                    <a:pt x="220" y="96"/>
                  </a:lnTo>
                  <a:lnTo>
                    <a:pt x="216" y="96"/>
                  </a:lnTo>
                  <a:lnTo>
                    <a:pt x="207" y="99"/>
                  </a:lnTo>
                  <a:lnTo>
                    <a:pt x="198" y="103"/>
                  </a:lnTo>
                  <a:lnTo>
                    <a:pt x="191" y="109"/>
                  </a:lnTo>
                  <a:lnTo>
                    <a:pt x="182" y="115"/>
                  </a:lnTo>
                  <a:lnTo>
                    <a:pt x="175" y="122"/>
                  </a:lnTo>
                  <a:lnTo>
                    <a:pt x="170" y="130"/>
                  </a:lnTo>
                  <a:lnTo>
                    <a:pt x="166" y="138"/>
                  </a:lnTo>
                  <a:lnTo>
                    <a:pt x="162" y="148"/>
                  </a:lnTo>
                  <a:lnTo>
                    <a:pt x="159" y="154"/>
                  </a:lnTo>
                  <a:lnTo>
                    <a:pt x="157" y="162"/>
                  </a:lnTo>
                  <a:lnTo>
                    <a:pt x="156" y="170"/>
                  </a:lnTo>
                  <a:lnTo>
                    <a:pt x="154" y="178"/>
                  </a:lnTo>
                  <a:lnTo>
                    <a:pt x="153" y="185"/>
                  </a:lnTo>
                  <a:lnTo>
                    <a:pt x="154" y="191"/>
                  </a:lnTo>
                  <a:lnTo>
                    <a:pt x="156" y="200"/>
                  </a:lnTo>
                  <a:lnTo>
                    <a:pt x="157" y="207"/>
                  </a:lnTo>
                  <a:lnTo>
                    <a:pt x="159" y="211"/>
                  </a:lnTo>
                  <a:lnTo>
                    <a:pt x="162" y="216"/>
                  </a:lnTo>
                  <a:lnTo>
                    <a:pt x="165" y="220"/>
                  </a:lnTo>
                  <a:lnTo>
                    <a:pt x="166" y="226"/>
                  </a:lnTo>
                  <a:lnTo>
                    <a:pt x="170" y="230"/>
                  </a:lnTo>
                  <a:lnTo>
                    <a:pt x="175" y="233"/>
                  </a:lnTo>
                  <a:lnTo>
                    <a:pt x="178" y="237"/>
                  </a:lnTo>
                  <a:lnTo>
                    <a:pt x="182" y="240"/>
                  </a:lnTo>
                  <a:lnTo>
                    <a:pt x="181" y="242"/>
                  </a:lnTo>
                  <a:lnTo>
                    <a:pt x="181" y="243"/>
                  </a:lnTo>
                  <a:lnTo>
                    <a:pt x="181" y="245"/>
                  </a:lnTo>
                  <a:lnTo>
                    <a:pt x="179" y="246"/>
                  </a:lnTo>
                  <a:lnTo>
                    <a:pt x="179" y="248"/>
                  </a:lnTo>
                  <a:lnTo>
                    <a:pt x="178" y="249"/>
                  </a:lnTo>
                  <a:lnTo>
                    <a:pt x="170" y="249"/>
                  </a:lnTo>
                  <a:lnTo>
                    <a:pt x="163" y="249"/>
                  </a:lnTo>
                  <a:lnTo>
                    <a:pt x="156" y="249"/>
                  </a:lnTo>
                  <a:lnTo>
                    <a:pt x="150" y="252"/>
                  </a:lnTo>
                  <a:lnTo>
                    <a:pt x="143" y="254"/>
                  </a:lnTo>
                  <a:lnTo>
                    <a:pt x="137" y="255"/>
                  </a:lnTo>
                  <a:lnTo>
                    <a:pt x="128" y="256"/>
                  </a:lnTo>
                  <a:lnTo>
                    <a:pt x="121" y="256"/>
                  </a:lnTo>
                  <a:lnTo>
                    <a:pt x="119" y="255"/>
                  </a:lnTo>
                  <a:lnTo>
                    <a:pt x="118" y="254"/>
                  </a:lnTo>
                  <a:lnTo>
                    <a:pt x="117" y="251"/>
                  </a:lnTo>
                  <a:lnTo>
                    <a:pt x="115" y="249"/>
                  </a:lnTo>
                  <a:lnTo>
                    <a:pt x="114" y="246"/>
                  </a:lnTo>
                  <a:lnTo>
                    <a:pt x="112" y="245"/>
                  </a:lnTo>
                  <a:lnTo>
                    <a:pt x="112" y="240"/>
                  </a:lnTo>
                  <a:lnTo>
                    <a:pt x="112" y="239"/>
                  </a:lnTo>
                  <a:lnTo>
                    <a:pt x="109" y="233"/>
                  </a:lnTo>
                  <a:lnTo>
                    <a:pt x="108" y="227"/>
                  </a:lnTo>
                  <a:lnTo>
                    <a:pt x="106" y="220"/>
                  </a:lnTo>
                  <a:lnTo>
                    <a:pt x="105" y="214"/>
                  </a:lnTo>
                  <a:lnTo>
                    <a:pt x="103" y="207"/>
                  </a:lnTo>
                  <a:lnTo>
                    <a:pt x="102" y="201"/>
                  </a:lnTo>
                  <a:lnTo>
                    <a:pt x="100" y="195"/>
                  </a:lnTo>
                  <a:lnTo>
                    <a:pt x="99" y="189"/>
                  </a:lnTo>
                  <a:lnTo>
                    <a:pt x="96" y="182"/>
                  </a:lnTo>
                  <a:lnTo>
                    <a:pt x="92" y="175"/>
                  </a:lnTo>
                  <a:lnTo>
                    <a:pt x="87" y="167"/>
                  </a:lnTo>
                  <a:lnTo>
                    <a:pt x="83" y="162"/>
                  </a:lnTo>
                  <a:lnTo>
                    <a:pt x="79" y="156"/>
                  </a:lnTo>
                  <a:lnTo>
                    <a:pt x="71" y="151"/>
                  </a:lnTo>
                  <a:lnTo>
                    <a:pt x="64" y="147"/>
                  </a:lnTo>
                  <a:lnTo>
                    <a:pt x="57" y="144"/>
                  </a:lnTo>
                  <a:lnTo>
                    <a:pt x="57" y="143"/>
                  </a:lnTo>
                  <a:lnTo>
                    <a:pt x="55" y="141"/>
                  </a:lnTo>
                  <a:lnTo>
                    <a:pt x="55" y="140"/>
                  </a:lnTo>
                  <a:lnTo>
                    <a:pt x="55" y="138"/>
                  </a:lnTo>
                  <a:lnTo>
                    <a:pt x="55" y="137"/>
                  </a:lnTo>
                  <a:lnTo>
                    <a:pt x="58" y="131"/>
                  </a:lnTo>
                  <a:lnTo>
                    <a:pt x="61" y="124"/>
                  </a:lnTo>
                  <a:lnTo>
                    <a:pt x="65" y="118"/>
                  </a:lnTo>
                  <a:lnTo>
                    <a:pt x="70" y="112"/>
                  </a:lnTo>
                  <a:lnTo>
                    <a:pt x="76" y="108"/>
                  </a:lnTo>
                  <a:lnTo>
                    <a:pt x="82" y="102"/>
                  </a:lnTo>
                  <a:lnTo>
                    <a:pt x="87" y="96"/>
                  </a:lnTo>
                  <a:lnTo>
                    <a:pt x="92" y="92"/>
                  </a:lnTo>
                  <a:lnTo>
                    <a:pt x="99" y="87"/>
                  </a:lnTo>
                  <a:lnTo>
                    <a:pt x="103" y="84"/>
                  </a:lnTo>
                  <a:lnTo>
                    <a:pt x="109" y="80"/>
                  </a:lnTo>
                  <a:lnTo>
                    <a:pt x="115" y="77"/>
                  </a:lnTo>
                  <a:lnTo>
                    <a:pt x="121" y="74"/>
                  </a:lnTo>
                  <a:lnTo>
                    <a:pt x="125" y="71"/>
                  </a:lnTo>
                  <a:lnTo>
                    <a:pt x="131" y="68"/>
                  </a:lnTo>
                  <a:lnTo>
                    <a:pt x="137" y="67"/>
                  </a:lnTo>
                  <a:lnTo>
                    <a:pt x="140" y="65"/>
                  </a:lnTo>
                  <a:lnTo>
                    <a:pt x="141" y="64"/>
                  </a:lnTo>
                  <a:lnTo>
                    <a:pt x="144" y="64"/>
                  </a:lnTo>
                  <a:lnTo>
                    <a:pt x="146" y="62"/>
                  </a:lnTo>
                  <a:lnTo>
                    <a:pt x="149" y="62"/>
                  </a:lnTo>
                  <a:lnTo>
                    <a:pt x="150" y="62"/>
                  </a:lnTo>
                  <a:lnTo>
                    <a:pt x="153" y="62"/>
                  </a:lnTo>
                  <a:lnTo>
                    <a:pt x="154" y="61"/>
                  </a:lnTo>
                  <a:lnTo>
                    <a:pt x="166" y="58"/>
                  </a:lnTo>
                  <a:lnTo>
                    <a:pt x="176" y="58"/>
                  </a:lnTo>
                  <a:lnTo>
                    <a:pt x="187" y="58"/>
                  </a:lnTo>
                  <a:lnTo>
                    <a:pt x="197" y="58"/>
                  </a:lnTo>
                  <a:lnTo>
                    <a:pt x="207" y="59"/>
                  </a:lnTo>
                  <a:lnTo>
                    <a:pt x="217" y="62"/>
                  </a:lnTo>
                  <a:lnTo>
                    <a:pt x="227" y="67"/>
                  </a:lnTo>
                  <a:lnTo>
                    <a:pt x="236" y="71"/>
                  </a:lnTo>
                  <a:lnTo>
                    <a:pt x="239" y="71"/>
                  </a:lnTo>
                  <a:lnTo>
                    <a:pt x="241" y="71"/>
                  </a:lnTo>
                  <a:lnTo>
                    <a:pt x="243" y="73"/>
                  </a:lnTo>
                  <a:lnTo>
                    <a:pt x="245" y="74"/>
                  </a:lnTo>
                  <a:lnTo>
                    <a:pt x="246" y="76"/>
                  </a:lnTo>
                  <a:lnTo>
                    <a:pt x="248" y="78"/>
                  </a:lnTo>
                  <a:lnTo>
                    <a:pt x="248" y="80"/>
                  </a:lnTo>
                  <a:lnTo>
                    <a:pt x="246" y="83"/>
                  </a:lnTo>
                  <a:close/>
                  <a:moveTo>
                    <a:pt x="382" y="70"/>
                  </a:moveTo>
                  <a:lnTo>
                    <a:pt x="382" y="70"/>
                  </a:lnTo>
                  <a:lnTo>
                    <a:pt x="381" y="70"/>
                  </a:lnTo>
                  <a:lnTo>
                    <a:pt x="379" y="71"/>
                  </a:lnTo>
                  <a:lnTo>
                    <a:pt x="373" y="70"/>
                  </a:lnTo>
                  <a:lnTo>
                    <a:pt x="366" y="68"/>
                  </a:lnTo>
                  <a:lnTo>
                    <a:pt x="360" y="67"/>
                  </a:lnTo>
                  <a:lnTo>
                    <a:pt x="353" y="67"/>
                  </a:lnTo>
                  <a:lnTo>
                    <a:pt x="347" y="65"/>
                  </a:lnTo>
                  <a:lnTo>
                    <a:pt x="341" y="62"/>
                  </a:lnTo>
                  <a:lnTo>
                    <a:pt x="337" y="59"/>
                  </a:lnTo>
                  <a:lnTo>
                    <a:pt x="331" y="57"/>
                  </a:lnTo>
                  <a:lnTo>
                    <a:pt x="329" y="55"/>
                  </a:lnTo>
                  <a:lnTo>
                    <a:pt x="328" y="54"/>
                  </a:lnTo>
                  <a:lnTo>
                    <a:pt x="325" y="54"/>
                  </a:lnTo>
                  <a:lnTo>
                    <a:pt x="324" y="52"/>
                  </a:lnTo>
                  <a:lnTo>
                    <a:pt x="322" y="51"/>
                  </a:lnTo>
                  <a:lnTo>
                    <a:pt x="321" y="51"/>
                  </a:lnTo>
                  <a:lnTo>
                    <a:pt x="321" y="49"/>
                  </a:lnTo>
                  <a:lnTo>
                    <a:pt x="313" y="48"/>
                  </a:lnTo>
                  <a:lnTo>
                    <a:pt x="306" y="46"/>
                  </a:lnTo>
                  <a:lnTo>
                    <a:pt x="299" y="45"/>
                  </a:lnTo>
                  <a:lnTo>
                    <a:pt x="290" y="46"/>
                  </a:lnTo>
                  <a:lnTo>
                    <a:pt x="283" y="46"/>
                  </a:lnTo>
                  <a:lnTo>
                    <a:pt x="276" y="49"/>
                  </a:lnTo>
                  <a:lnTo>
                    <a:pt x="268" y="54"/>
                  </a:lnTo>
                  <a:lnTo>
                    <a:pt x="262" y="58"/>
                  </a:lnTo>
                  <a:lnTo>
                    <a:pt x="258" y="58"/>
                  </a:lnTo>
                  <a:lnTo>
                    <a:pt x="255" y="58"/>
                  </a:lnTo>
                  <a:lnTo>
                    <a:pt x="252" y="58"/>
                  </a:lnTo>
                  <a:lnTo>
                    <a:pt x="249" y="57"/>
                  </a:lnTo>
                  <a:lnTo>
                    <a:pt x="245" y="54"/>
                  </a:lnTo>
                  <a:lnTo>
                    <a:pt x="243" y="54"/>
                  </a:lnTo>
                  <a:lnTo>
                    <a:pt x="241" y="51"/>
                  </a:lnTo>
                  <a:lnTo>
                    <a:pt x="236" y="49"/>
                  </a:lnTo>
                  <a:lnTo>
                    <a:pt x="232" y="48"/>
                  </a:lnTo>
                  <a:lnTo>
                    <a:pt x="226" y="46"/>
                  </a:lnTo>
                  <a:lnTo>
                    <a:pt x="220" y="43"/>
                  </a:lnTo>
                  <a:lnTo>
                    <a:pt x="216" y="42"/>
                  </a:lnTo>
                  <a:lnTo>
                    <a:pt x="210" y="42"/>
                  </a:lnTo>
                  <a:lnTo>
                    <a:pt x="203" y="40"/>
                  </a:lnTo>
                  <a:lnTo>
                    <a:pt x="198" y="42"/>
                  </a:lnTo>
                  <a:lnTo>
                    <a:pt x="192" y="42"/>
                  </a:lnTo>
                  <a:lnTo>
                    <a:pt x="189" y="42"/>
                  </a:lnTo>
                  <a:lnTo>
                    <a:pt x="187" y="42"/>
                  </a:lnTo>
                  <a:lnTo>
                    <a:pt x="184" y="42"/>
                  </a:lnTo>
                  <a:lnTo>
                    <a:pt x="182" y="43"/>
                  </a:lnTo>
                  <a:lnTo>
                    <a:pt x="178" y="43"/>
                  </a:lnTo>
                  <a:lnTo>
                    <a:pt x="176" y="43"/>
                  </a:lnTo>
                  <a:lnTo>
                    <a:pt x="173" y="43"/>
                  </a:lnTo>
                  <a:lnTo>
                    <a:pt x="170" y="43"/>
                  </a:lnTo>
                  <a:lnTo>
                    <a:pt x="170" y="42"/>
                  </a:lnTo>
                  <a:lnTo>
                    <a:pt x="170" y="39"/>
                  </a:lnTo>
                  <a:lnTo>
                    <a:pt x="170" y="38"/>
                  </a:lnTo>
                  <a:lnTo>
                    <a:pt x="172" y="33"/>
                  </a:lnTo>
                  <a:lnTo>
                    <a:pt x="172" y="32"/>
                  </a:lnTo>
                  <a:lnTo>
                    <a:pt x="173" y="29"/>
                  </a:lnTo>
                  <a:lnTo>
                    <a:pt x="175" y="27"/>
                  </a:lnTo>
                  <a:lnTo>
                    <a:pt x="176" y="24"/>
                  </a:lnTo>
                  <a:lnTo>
                    <a:pt x="181" y="22"/>
                  </a:lnTo>
                  <a:lnTo>
                    <a:pt x="185" y="19"/>
                  </a:lnTo>
                  <a:lnTo>
                    <a:pt x="189" y="17"/>
                  </a:lnTo>
                  <a:lnTo>
                    <a:pt x="194" y="14"/>
                  </a:lnTo>
                  <a:lnTo>
                    <a:pt x="200" y="11"/>
                  </a:lnTo>
                  <a:lnTo>
                    <a:pt x="203" y="10"/>
                  </a:lnTo>
                  <a:lnTo>
                    <a:pt x="208" y="8"/>
                  </a:lnTo>
                  <a:lnTo>
                    <a:pt x="213" y="5"/>
                  </a:lnTo>
                  <a:lnTo>
                    <a:pt x="222" y="3"/>
                  </a:lnTo>
                  <a:lnTo>
                    <a:pt x="232" y="0"/>
                  </a:lnTo>
                  <a:lnTo>
                    <a:pt x="241" y="0"/>
                  </a:lnTo>
                  <a:lnTo>
                    <a:pt x="251" y="1"/>
                  </a:lnTo>
                  <a:lnTo>
                    <a:pt x="261" y="3"/>
                  </a:lnTo>
                  <a:lnTo>
                    <a:pt x="270" y="5"/>
                  </a:lnTo>
                  <a:lnTo>
                    <a:pt x="278" y="8"/>
                  </a:lnTo>
                  <a:lnTo>
                    <a:pt x="286" y="13"/>
                  </a:lnTo>
                  <a:lnTo>
                    <a:pt x="290" y="13"/>
                  </a:lnTo>
                  <a:lnTo>
                    <a:pt x="294" y="14"/>
                  </a:lnTo>
                  <a:lnTo>
                    <a:pt x="299" y="16"/>
                  </a:lnTo>
                  <a:lnTo>
                    <a:pt x="303" y="17"/>
                  </a:lnTo>
                  <a:lnTo>
                    <a:pt x="308" y="17"/>
                  </a:lnTo>
                  <a:lnTo>
                    <a:pt x="311" y="17"/>
                  </a:lnTo>
                  <a:lnTo>
                    <a:pt x="315" y="19"/>
                  </a:lnTo>
                  <a:lnTo>
                    <a:pt x="319" y="19"/>
                  </a:lnTo>
                  <a:lnTo>
                    <a:pt x="324" y="20"/>
                  </a:lnTo>
                  <a:lnTo>
                    <a:pt x="325" y="20"/>
                  </a:lnTo>
                  <a:lnTo>
                    <a:pt x="328" y="20"/>
                  </a:lnTo>
                  <a:lnTo>
                    <a:pt x="331" y="22"/>
                  </a:lnTo>
                  <a:lnTo>
                    <a:pt x="332" y="23"/>
                  </a:lnTo>
                  <a:lnTo>
                    <a:pt x="337" y="24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1" y="26"/>
                  </a:lnTo>
                  <a:lnTo>
                    <a:pt x="341" y="27"/>
                  </a:lnTo>
                  <a:lnTo>
                    <a:pt x="343" y="27"/>
                  </a:lnTo>
                  <a:lnTo>
                    <a:pt x="343" y="29"/>
                  </a:lnTo>
                  <a:lnTo>
                    <a:pt x="344" y="29"/>
                  </a:lnTo>
                  <a:lnTo>
                    <a:pt x="348" y="30"/>
                  </a:lnTo>
                  <a:lnTo>
                    <a:pt x="351" y="33"/>
                  </a:lnTo>
                  <a:lnTo>
                    <a:pt x="354" y="36"/>
                  </a:lnTo>
                  <a:lnTo>
                    <a:pt x="357" y="38"/>
                  </a:lnTo>
                  <a:lnTo>
                    <a:pt x="362" y="42"/>
                  </a:lnTo>
                  <a:lnTo>
                    <a:pt x="364" y="43"/>
                  </a:lnTo>
                  <a:lnTo>
                    <a:pt x="367" y="46"/>
                  </a:lnTo>
                  <a:lnTo>
                    <a:pt x="370" y="49"/>
                  </a:lnTo>
                  <a:lnTo>
                    <a:pt x="373" y="52"/>
                  </a:lnTo>
                  <a:lnTo>
                    <a:pt x="373" y="54"/>
                  </a:lnTo>
                  <a:lnTo>
                    <a:pt x="376" y="57"/>
                  </a:lnTo>
                  <a:lnTo>
                    <a:pt x="378" y="59"/>
                  </a:lnTo>
                  <a:lnTo>
                    <a:pt x="378" y="62"/>
                  </a:lnTo>
                  <a:lnTo>
                    <a:pt x="381" y="64"/>
                  </a:lnTo>
                  <a:lnTo>
                    <a:pt x="382" y="67"/>
                  </a:lnTo>
                  <a:lnTo>
                    <a:pt x="382" y="70"/>
                  </a:lnTo>
                  <a:close/>
                  <a:moveTo>
                    <a:pt x="605" y="255"/>
                  </a:moveTo>
                  <a:lnTo>
                    <a:pt x="602" y="255"/>
                  </a:lnTo>
                  <a:lnTo>
                    <a:pt x="598" y="255"/>
                  </a:lnTo>
                  <a:lnTo>
                    <a:pt x="595" y="255"/>
                  </a:lnTo>
                  <a:lnTo>
                    <a:pt x="591" y="256"/>
                  </a:lnTo>
                  <a:lnTo>
                    <a:pt x="586" y="256"/>
                  </a:lnTo>
                  <a:lnTo>
                    <a:pt x="583" y="256"/>
                  </a:lnTo>
                  <a:lnTo>
                    <a:pt x="580" y="258"/>
                  </a:lnTo>
                  <a:lnTo>
                    <a:pt x="577" y="261"/>
                  </a:lnTo>
                  <a:lnTo>
                    <a:pt x="575" y="261"/>
                  </a:lnTo>
                  <a:lnTo>
                    <a:pt x="573" y="264"/>
                  </a:lnTo>
                  <a:lnTo>
                    <a:pt x="570" y="265"/>
                  </a:lnTo>
                  <a:lnTo>
                    <a:pt x="569" y="267"/>
                  </a:lnTo>
                  <a:lnTo>
                    <a:pt x="566" y="268"/>
                  </a:lnTo>
                  <a:lnTo>
                    <a:pt x="563" y="270"/>
                  </a:lnTo>
                  <a:lnTo>
                    <a:pt x="560" y="271"/>
                  </a:lnTo>
                  <a:lnTo>
                    <a:pt x="558" y="271"/>
                  </a:lnTo>
                  <a:lnTo>
                    <a:pt x="557" y="273"/>
                  </a:lnTo>
                  <a:lnTo>
                    <a:pt x="556" y="273"/>
                  </a:lnTo>
                  <a:lnTo>
                    <a:pt x="556" y="274"/>
                  </a:lnTo>
                  <a:lnTo>
                    <a:pt x="554" y="274"/>
                  </a:lnTo>
                  <a:lnTo>
                    <a:pt x="553" y="274"/>
                  </a:lnTo>
                  <a:lnTo>
                    <a:pt x="551" y="274"/>
                  </a:lnTo>
                  <a:lnTo>
                    <a:pt x="550" y="274"/>
                  </a:lnTo>
                  <a:lnTo>
                    <a:pt x="548" y="274"/>
                  </a:lnTo>
                  <a:lnTo>
                    <a:pt x="545" y="273"/>
                  </a:lnTo>
                  <a:lnTo>
                    <a:pt x="544" y="271"/>
                  </a:lnTo>
                  <a:lnTo>
                    <a:pt x="544" y="270"/>
                  </a:lnTo>
                  <a:lnTo>
                    <a:pt x="542" y="267"/>
                  </a:lnTo>
                  <a:lnTo>
                    <a:pt x="542" y="265"/>
                  </a:lnTo>
                  <a:lnTo>
                    <a:pt x="541" y="264"/>
                  </a:lnTo>
                  <a:lnTo>
                    <a:pt x="541" y="261"/>
                  </a:lnTo>
                  <a:lnTo>
                    <a:pt x="540" y="259"/>
                  </a:lnTo>
                  <a:lnTo>
                    <a:pt x="540" y="256"/>
                  </a:lnTo>
                  <a:lnTo>
                    <a:pt x="540" y="255"/>
                  </a:lnTo>
                  <a:lnTo>
                    <a:pt x="538" y="254"/>
                  </a:lnTo>
                  <a:lnTo>
                    <a:pt x="537" y="249"/>
                  </a:lnTo>
                  <a:lnTo>
                    <a:pt x="537" y="248"/>
                  </a:lnTo>
                  <a:lnTo>
                    <a:pt x="535" y="245"/>
                  </a:lnTo>
                  <a:lnTo>
                    <a:pt x="531" y="240"/>
                  </a:lnTo>
                  <a:lnTo>
                    <a:pt x="526" y="233"/>
                  </a:lnTo>
                  <a:lnTo>
                    <a:pt x="523" y="229"/>
                  </a:lnTo>
                  <a:lnTo>
                    <a:pt x="519" y="223"/>
                  </a:lnTo>
                  <a:lnTo>
                    <a:pt x="515" y="217"/>
                  </a:lnTo>
                  <a:lnTo>
                    <a:pt x="509" y="211"/>
                  </a:lnTo>
                  <a:lnTo>
                    <a:pt x="503" y="207"/>
                  </a:lnTo>
                  <a:lnTo>
                    <a:pt x="497" y="204"/>
                  </a:lnTo>
                  <a:lnTo>
                    <a:pt x="497" y="202"/>
                  </a:lnTo>
                  <a:lnTo>
                    <a:pt x="494" y="200"/>
                  </a:lnTo>
                  <a:lnTo>
                    <a:pt x="493" y="200"/>
                  </a:lnTo>
                  <a:lnTo>
                    <a:pt x="490" y="198"/>
                  </a:lnTo>
                  <a:lnTo>
                    <a:pt x="490" y="195"/>
                  </a:lnTo>
                  <a:lnTo>
                    <a:pt x="487" y="194"/>
                  </a:lnTo>
                  <a:lnTo>
                    <a:pt x="487" y="192"/>
                  </a:lnTo>
                  <a:lnTo>
                    <a:pt x="486" y="189"/>
                  </a:lnTo>
                  <a:lnTo>
                    <a:pt x="483" y="182"/>
                  </a:lnTo>
                  <a:lnTo>
                    <a:pt x="477" y="176"/>
                  </a:lnTo>
                  <a:lnTo>
                    <a:pt x="472" y="170"/>
                  </a:lnTo>
                  <a:lnTo>
                    <a:pt x="468" y="165"/>
                  </a:lnTo>
                  <a:lnTo>
                    <a:pt x="462" y="159"/>
                  </a:lnTo>
                  <a:lnTo>
                    <a:pt x="456" y="153"/>
                  </a:lnTo>
                  <a:lnTo>
                    <a:pt x="451" y="147"/>
                  </a:lnTo>
                  <a:lnTo>
                    <a:pt x="445" y="141"/>
                  </a:lnTo>
                  <a:lnTo>
                    <a:pt x="440" y="140"/>
                  </a:lnTo>
                  <a:lnTo>
                    <a:pt x="437" y="137"/>
                  </a:lnTo>
                  <a:lnTo>
                    <a:pt x="436" y="134"/>
                  </a:lnTo>
                  <a:lnTo>
                    <a:pt x="432" y="132"/>
                  </a:lnTo>
                  <a:lnTo>
                    <a:pt x="429" y="128"/>
                  </a:lnTo>
                  <a:lnTo>
                    <a:pt x="426" y="127"/>
                  </a:lnTo>
                  <a:lnTo>
                    <a:pt x="423" y="125"/>
                  </a:lnTo>
                  <a:lnTo>
                    <a:pt x="418" y="122"/>
                  </a:lnTo>
                  <a:lnTo>
                    <a:pt x="416" y="121"/>
                  </a:lnTo>
                  <a:lnTo>
                    <a:pt x="414" y="118"/>
                  </a:lnTo>
                  <a:lnTo>
                    <a:pt x="413" y="115"/>
                  </a:lnTo>
                  <a:lnTo>
                    <a:pt x="411" y="112"/>
                  </a:lnTo>
                  <a:lnTo>
                    <a:pt x="411" y="108"/>
                  </a:lnTo>
                  <a:lnTo>
                    <a:pt x="411" y="103"/>
                  </a:lnTo>
                  <a:lnTo>
                    <a:pt x="410" y="100"/>
                  </a:lnTo>
                  <a:lnTo>
                    <a:pt x="408" y="97"/>
                  </a:lnTo>
                  <a:lnTo>
                    <a:pt x="407" y="96"/>
                  </a:lnTo>
                  <a:lnTo>
                    <a:pt x="407" y="94"/>
                  </a:lnTo>
                  <a:lnTo>
                    <a:pt x="405" y="93"/>
                  </a:lnTo>
                  <a:lnTo>
                    <a:pt x="404" y="92"/>
                  </a:lnTo>
                  <a:lnTo>
                    <a:pt x="402" y="89"/>
                  </a:lnTo>
                  <a:lnTo>
                    <a:pt x="402" y="87"/>
                  </a:lnTo>
                  <a:lnTo>
                    <a:pt x="402" y="86"/>
                  </a:lnTo>
                  <a:lnTo>
                    <a:pt x="401" y="83"/>
                  </a:lnTo>
                  <a:lnTo>
                    <a:pt x="399" y="83"/>
                  </a:lnTo>
                  <a:lnTo>
                    <a:pt x="398" y="83"/>
                  </a:lnTo>
                  <a:lnTo>
                    <a:pt x="398" y="81"/>
                  </a:lnTo>
                  <a:lnTo>
                    <a:pt x="398" y="80"/>
                  </a:lnTo>
                  <a:lnTo>
                    <a:pt x="398" y="78"/>
                  </a:lnTo>
                  <a:lnTo>
                    <a:pt x="398" y="77"/>
                  </a:lnTo>
                  <a:lnTo>
                    <a:pt x="401" y="74"/>
                  </a:lnTo>
                  <a:lnTo>
                    <a:pt x="404" y="74"/>
                  </a:lnTo>
                  <a:lnTo>
                    <a:pt x="407" y="74"/>
                  </a:lnTo>
                  <a:lnTo>
                    <a:pt x="410" y="74"/>
                  </a:lnTo>
                  <a:lnTo>
                    <a:pt x="413" y="76"/>
                  </a:lnTo>
                  <a:lnTo>
                    <a:pt x="416" y="77"/>
                  </a:lnTo>
                  <a:lnTo>
                    <a:pt x="418" y="78"/>
                  </a:lnTo>
                  <a:lnTo>
                    <a:pt x="421" y="78"/>
                  </a:lnTo>
                  <a:lnTo>
                    <a:pt x="430" y="83"/>
                  </a:lnTo>
                  <a:lnTo>
                    <a:pt x="437" y="89"/>
                  </a:lnTo>
                  <a:lnTo>
                    <a:pt x="445" y="94"/>
                  </a:lnTo>
                  <a:lnTo>
                    <a:pt x="452" y="100"/>
                  </a:lnTo>
                  <a:lnTo>
                    <a:pt x="459" y="108"/>
                  </a:lnTo>
                  <a:lnTo>
                    <a:pt x="467" y="113"/>
                  </a:lnTo>
                  <a:lnTo>
                    <a:pt x="472" y="121"/>
                  </a:lnTo>
                  <a:lnTo>
                    <a:pt x="480" y="128"/>
                  </a:lnTo>
                  <a:lnTo>
                    <a:pt x="484" y="132"/>
                  </a:lnTo>
                  <a:lnTo>
                    <a:pt x="488" y="137"/>
                  </a:lnTo>
                  <a:lnTo>
                    <a:pt x="493" y="143"/>
                  </a:lnTo>
                  <a:lnTo>
                    <a:pt x="496" y="150"/>
                  </a:lnTo>
                  <a:lnTo>
                    <a:pt x="500" y="154"/>
                  </a:lnTo>
                  <a:lnTo>
                    <a:pt x="503" y="160"/>
                  </a:lnTo>
                  <a:lnTo>
                    <a:pt x="507" y="166"/>
                  </a:lnTo>
                  <a:lnTo>
                    <a:pt x="513" y="170"/>
                  </a:lnTo>
                  <a:lnTo>
                    <a:pt x="519" y="181"/>
                  </a:lnTo>
                  <a:lnTo>
                    <a:pt x="528" y="189"/>
                  </a:lnTo>
                  <a:lnTo>
                    <a:pt x="538" y="197"/>
                  </a:lnTo>
                  <a:lnTo>
                    <a:pt x="548" y="204"/>
                  </a:lnTo>
                  <a:lnTo>
                    <a:pt x="558" y="210"/>
                  </a:lnTo>
                  <a:lnTo>
                    <a:pt x="569" y="216"/>
                  </a:lnTo>
                  <a:lnTo>
                    <a:pt x="577" y="224"/>
                  </a:lnTo>
                  <a:lnTo>
                    <a:pt x="586" y="232"/>
                  </a:lnTo>
                  <a:lnTo>
                    <a:pt x="589" y="235"/>
                  </a:lnTo>
                  <a:lnTo>
                    <a:pt x="591" y="236"/>
                  </a:lnTo>
                  <a:lnTo>
                    <a:pt x="593" y="240"/>
                  </a:lnTo>
                  <a:lnTo>
                    <a:pt x="598" y="243"/>
                  </a:lnTo>
                  <a:lnTo>
                    <a:pt x="599" y="245"/>
                  </a:lnTo>
                  <a:lnTo>
                    <a:pt x="602" y="249"/>
                  </a:lnTo>
                  <a:lnTo>
                    <a:pt x="604" y="252"/>
                  </a:lnTo>
                  <a:lnTo>
                    <a:pt x="605" y="255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63"/>
            <p:cNvSpPr>
              <a:spLocks noEditPoints="1"/>
            </p:cNvSpPr>
            <p:nvPr/>
          </p:nvSpPr>
          <p:spPr bwMode="auto">
            <a:xfrm>
              <a:off x="2148" y="723"/>
              <a:ext cx="308" cy="278"/>
            </a:xfrm>
            <a:custGeom>
              <a:avLst/>
              <a:gdLst>
                <a:gd name="T0" fmla="*/ 216 w 617"/>
                <a:gd name="T1" fmla="*/ 169 h 556"/>
                <a:gd name="T2" fmla="*/ 209 w 617"/>
                <a:gd name="T3" fmla="*/ 178 h 556"/>
                <a:gd name="T4" fmla="*/ 173 w 617"/>
                <a:gd name="T5" fmla="*/ 153 h 556"/>
                <a:gd name="T6" fmla="*/ 244 w 617"/>
                <a:gd name="T7" fmla="*/ 123 h 556"/>
                <a:gd name="T8" fmla="*/ 243 w 617"/>
                <a:gd name="T9" fmla="*/ 116 h 556"/>
                <a:gd name="T10" fmla="*/ 256 w 617"/>
                <a:gd name="T11" fmla="*/ 141 h 556"/>
                <a:gd name="T12" fmla="*/ 272 w 617"/>
                <a:gd name="T13" fmla="*/ 164 h 556"/>
                <a:gd name="T14" fmla="*/ 299 w 617"/>
                <a:gd name="T15" fmla="*/ 184 h 556"/>
                <a:gd name="T16" fmla="*/ 272 w 617"/>
                <a:gd name="T17" fmla="*/ 173 h 556"/>
                <a:gd name="T18" fmla="*/ 229 w 617"/>
                <a:gd name="T19" fmla="*/ 195 h 556"/>
                <a:gd name="T20" fmla="*/ 249 w 617"/>
                <a:gd name="T21" fmla="*/ 181 h 556"/>
                <a:gd name="T22" fmla="*/ 255 w 617"/>
                <a:gd name="T23" fmla="*/ 207 h 556"/>
                <a:gd name="T24" fmla="*/ 219 w 617"/>
                <a:gd name="T25" fmla="*/ 217 h 556"/>
                <a:gd name="T26" fmla="*/ 144 w 617"/>
                <a:gd name="T27" fmla="*/ 269 h 556"/>
                <a:gd name="T28" fmla="*/ 123 w 617"/>
                <a:gd name="T29" fmla="*/ 246 h 556"/>
                <a:gd name="T30" fmla="*/ 75 w 617"/>
                <a:gd name="T31" fmla="*/ 226 h 556"/>
                <a:gd name="T32" fmla="*/ 104 w 617"/>
                <a:gd name="T33" fmla="*/ 221 h 556"/>
                <a:gd name="T34" fmla="*/ 142 w 617"/>
                <a:gd name="T35" fmla="*/ 237 h 556"/>
                <a:gd name="T36" fmla="*/ 174 w 617"/>
                <a:gd name="T37" fmla="*/ 253 h 556"/>
                <a:gd name="T38" fmla="*/ 217 w 617"/>
                <a:gd name="T39" fmla="*/ 238 h 556"/>
                <a:gd name="T40" fmla="*/ 251 w 617"/>
                <a:gd name="T41" fmla="*/ 230 h 556"/>
                <a:gd name="T42" fmla="*/ 250 w 617"/>
                <a:gd name="T43" fmla="*/ 257 h 556"/>
                <a:gd name="T44" fmla="*/ 221 w 617"/>
                <a:gd name="T45" fmla="*/ 269 h 556"/>
                <a:gd name="T46" fmla="*/ 172 w 617"/>
                <a:gd name="T47" fmla="*/ 274 h 556"/>
                <a:gd name="T48" fmla="*/ 8 w 617"/>
                <a:gd name="T49" fmla="*/ 157 h 556"/>
                <a:gd name="T50" fmla="*/ 12 w 617"/>
                <a:gd name="T51" fmla="*/ 121 h 556"/>
                <a:gd name="T52" fmla="*/ 20 w 617"/>
                <a:gd name="T53" fmla="*/ 85 h 556"/>
                <a:gd name="T54" fmla="*/ 38 w 617"/>
                <a:gd name="T55" fmla="*/ 132 h 556"/>
                <a:gd name="T56" fmla="*/ 52 w 617"/>
                <a:gd name="T57" fmla="*/ 182 h 556"/>
                <a:gd name="T58" fmla="*/ 47 w 617"/>
                <a:gd name="T59" fmla="*/ 199 h 556"/>
                <a:gd name="T60" fmla="*/ 130 w 617"/>
                <a:gd name="T61" fmla="*/ 189 h 556"/>
                <a:gd name="T62" fmla="*/ 166 w 617"/>
                <a:gd name="T63" fmla="*/ 208 h 556"/>
                <a:gd name="T64" fmla="*/ 173 w 617"/>
                <a:gd name="T65" fmla="*/ 232 h 556"/>
                <a:gd name="T66" fmla="*/ 140 w 617"/>
                <a:gd name="T67" fmla="*/ 210 h 556"/>
                <a:gd name="T68" fmla="*/ 91 w 617"/>
                <a:gd name="T69" fmla="*/ 195 h 556"/>
                <a:gd name="T70" fmla="*/ 57 w 617"/>
                <a:gd name="T71" fmla="*/ 139 h 556"/>
                <a:gd name="T72" fmla="*/ 98 w 617"/>
                <a:gd name="T73" fmla="*/ 136 h 556"/>
                <a:gd name="T74" fmla="*/ 114 w 617"/>
                <a:gd name="T75" fmla="*/ 164 h 556"/>
                <a:gd name="T76" fmla="*/ 109 w 617"/>
                <a:gd name="T77" fmla="*/ 110 h 556"/>
                <a:gd name="T78" fmla="*/ 91 w 617"/>
                <a:gd name="T79" fmla="*/ 78 h 556"/>
                <a:gd name="T80" fmla="*/ 103 w 617"/>
                <a:gd name="T81" fmla="*/ 68 h 556"/>
                <a:gd name="T82" fmla="*/ 110 w 617"/>
                <a:gd name="T83" fmla="*/ 91 h 556"/>
                <a:gd name="T84" fmla="*/ 132 w 617"/>
                <a:gd name="T85" fmla="*/ 139 h 556"/>
                <a:gd name="T86" fmla="*/ 130 w 617"/>
                <a:gd name="T87" fmla="*/ 86 h 556"/>
                <a:gd name="T88" fmla="*/ 142 w 617"/>
                <a:gd name="T89" fmla="*/ 102 h 556"/>
                <a:gd name="T90" fmla="*/ 149 w 617"/>
                <a:gd name="T91" fmla="*/ 123 h 556"/>
                <a:gd name="T92" fmla="*/ 165 w 617"/>
                <a:gd name="T93" fmla="*/ 45 h 556"/>
                <a:gd name="T94" fmla="*/ 128 w 617"/>
                <a:gd name="T95" fmla="*/ 59 h 556"/>
                <a:gd name="T96" fmla="*/ 137 w 617"/>
                <a:gd name="T97" fmla="*/ 34 h 556"/>
                <a:gd name="T98" fmla="*/ 180 w 617"/>
                <a:gd name="T99" fmla="*/ 46 h 556"/>
                <a:gd name="T100" fmla="*/ 52 w 617"/>
                <a:gd name="T101" fmla="*/ 100 h 556"/>
                <a:gd name="T102" fmla="*/ 37 w 617"/>
                <a:gd name="T103" fmla="*/ 51 h 556"/>
                <a:gd name="T104" fmla="*/ 72 w 617"/>
                <a:gd name="T105" fmla="*/ 31 h 556"/>
                <a:gd name="T106" fmla="*/ 73 w 617"/>
                <a:gd name="T107" fmla="*/ 56 h 556"/>
                <a:gd name="T108" fmla="*/ 62 w 617"/>
                <a:gd name="T109" fmla="*/ 115 h 556"/>
                <a:gd name="T110" fmla="*/ 161 w 617"/>
                <a:gd name="T111" fmla="*/ 13 h 556"/>
                <a:gd name="T112" fmla="*/ 159 w 617"/>
                <a:gd name="T113" fmla="*/ 15 h 556"/>
                <a:gd name="T114" fmla="*/ 105 w 617"/>
                <a:gd name="T115" fmla="*/ 9 h 556"/>
                <a:gd name="T116" fmla="*/ 205 w 617"/>
                <a:gd name="T117" fmla="*/ 42 h 556"/>
                <a:gd name="T118" fmla="*/ 245 w 617"/>
                <a:gd name="T119" fmla="*/ 84 h 556"/>
                <a:gd name="T120" fmla="*/ 283 w 617"/>
                <a:gd name="T121" fmla="*/ 116 h 556"/>
                <a:gd name="T122" fmla="*/ 253 w 617"/>
                <a:gd name="T123" fmla="*/ 95 h 556"/>
                <a:gd name="T124" fmla="*/ 221 w 617"/>
                <a:gd name="T125" fmla="*/ 61 h 55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17"/>
                <a:gd name="T190" fmla="*/ 0 h 556"/>
                <a:gd name="T191" fmla="*/ 617 w 617"/>
                <a:gd name="T192" fmla="*/ 556 h 55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17" h="556">
                  <a:moveTo>
                    <a:pt x="349" y="308"/>
                  </a:moveTo>
                  <a:lnTo>
                    <a:pt x="350" y="311"/>
                  </a:lnTo>
                  <a:lnTo>
                    <a:pt x="354" y="314"/>
                  </a:lnTo>
                  <a:lnTo>
                    <a:pt x="359" y="316"/>
                  </a:lnTo>
                  <a:lnTo>
                    <a:pt x="363" y="319"/>
                  </a:lnTo>
                  <a:lnTo>
                    <a:pt x="368" y="322"/>
                  </a:lnTo>
                  <a:lnTo>
                    <a:pt x="373" y="327"/>
                  </a:lnTo>
                  <a:lnTo>
                    <a:pt x="378" y="330"/>
                  </a:lnTo>
                  <a:lnTo>
                    <a:pt x="381" y="332"/>
                  </a:lnTo>
                  <a:lnTo>
                    <a:pt x="386" y="335"/>
                  </a:lnTo>
                  <a:lnTo>
                    <a:pt x="389" y="337"/>
                  </a:lnTo>
                  <a:lnTo>
                    <a:pt x="391" y="338"/>
                  </a:lnTo>
                  <a:lnTo>
                    <a:pt x="394" y="340"/>
                  </a:lnTo>
                  <a:lnTo>
                    <a:pt x="395" y="340"/>
                  </a:lnTo>
                  <a:lnTo>
                    <a:pt x="398" y="340"/>
                  </a:lnTo>
                  <a:lnTo>
                    <a:pt x="400" y="341"/>
                  </a:lnTo>
                  <a:lnTo>
                    <a:pt x="403" y="341"/>
                  </a:lnTo>
                  <a:lnTo>
                    <a:pt x="404" y="341"/>
                  </a:lnTo>
                  <a:lnTo>
                    <a:pt x="405" y="343"/>
                  </a:lnTo>
                  <a:lnTo>
                    <a:pt x="408" y="343"/>
                  </a:lnTo>
                  <a:lnTo>
                    <a:pt x="410" y="343"/>
                  </a:lnTo>
                  <a:lnTo>
                    <a:pt x="413" y="343"/>
                  </a:lnTo>
                  <a:lnTo>
                    <a:pt x="416" y="343"/>
                  </a:lnTo>
                  <a:lnTo>
                    <a:pt x="419" y="343"/>
                  </a:lnTo>
                  <a:lnTo>
                    <a:pt x="420" y="343"/>
                  </a:lnTo>
                  <a:lnTo>
                    <a:pt x="423" y="341"/>
                  </a:lnTo>
                  <a:lnTo>
                    <a:pt x="427" y="341"/>
                  </a:lnTo>
                  <a:lnTo>
                    <a:pt x="427" y="340"/>
                  </a:lnTo>
                  <a:lnTo>
                    <a:pt x="429" y="340"/>
                  </a:lnTo>
                  <a:lnTo>
                    <a:pt x="430" y="340"/>
                  </a:lnTo>
                  <a:lnTo>
                    <a:pt x="432" y="338"/>
                  </a:lnTo>
                  <a:lnTo>
                    <a:pt x="433" y="338"/>
                  </a:lnTo>
                  <a:lnTo>
                    <a:pt x="435" y="337"/>
                  </a:lnTo>
                  <a:lnTo>
                    <a:pt x="435" y="335"/>
                  </a:lnTo>
                  <a:lnTo>
                    <a:pt x="436" y="335"/>
                  </a:lnTo>
                  <a:lnTo>
                    <a:pt x="438" y="334"/>
                  </a:lnTo>
                  <a:lnTo>
                    <a:pt x="438" y="332"/>
                  </a:lnTo>
                  <a:lnTo>
                    <a:pt x="439" y="331"/>
                  </a:lnTo>
                  <a:lnTo>
                    <a:pt x="440" y="330"/>
                  </a:lnTo>
                  <a:lnTo>
                    <a:pt x="442" y="328"/>
                  </a:lnTo>
                  <a:lnTo>
                    <a:pt x="443" y="327"/>
                  </a:lnTo>
                  <a:lnTo>
                    <a:pt x="445" y="327"/>
                  </a:lnTo>
                  <a:lnTo>
                    <a:pt x="443" y="330"/>
                  </a:lnTo>
                  <a:lnTo>
                    <a:pt x="443" y="331"/>
                  </a:lnTo>
                  <a:lnTo>
                    <a:pt x="443" y="332"/>
                  </a:lnTo>
                  <a:lnTo>
                    <a:pt x="442" y="334"/>
                  </a:lnTo>
                  <a:lnTo>
                    <a:pt x="440" y="335"/>
                  </a:lnTo>
                  <a:lnTo>
                    <a:pt x="440" y="338"/>
                  </a:lnTo>
                  <a:lnTo>
                    <a:pt x="439" y="340"/>
                  </a:lnTo>
                  <a:lnTo>
                    <a:pt x="439" y="341"/>
                  </a:lnTo>
                  <a:lnTo>
                    <a:pt x="439" y="344"/>
                  </a:lnTo>
                  <a:lnTo>
                    <a:pt x="436" y="347"/>
                  </a:lnTo>
                  <a:lnTo>
                    <a:pt x="435" y="349"/>
                  </a:lnTo>
                  <a:lnTo>
                    <a:pt x="433" y="351"/>
                  </a:lnTo>
                  <a:lnTo>
                    <a:pt x="430" y="351"/>
                  </a:lnTo>
                  <a:lnTo>
                    <a:pt x="429" y="353"/>
                  </a:lnTo>
                  <a:lnTo>
                    <a:pt x="427" y="356"/>
                  </a:lnTo>
                  <a:lnTo>
                    <a:pt x="423" y="356"/>
                  </a:lnTo>
                  <a:lnTo>
                    <a:pt x="421" y="356"/>
                  </a:lnTo>
                  <a:lnTo>
                    <a:pt x="419" y="356"/>
                  </a:lnTo>
                  <a:lnTo>
                    <a:pt x="417" y="357"/>
                  </a:lnTo>
                  <a:lnTo>
                    <a:pt x="416" y="357"/>
                  </a:lnTo>
                  <a:lnTo>
                    <a:pt x="414" y="357"/>
                  </a:lnTo>
                  <a:lnTo>
                    <a:pt x="413" y="357"/>
                  </a:lnTo>
                  <a:lnTo>
                    <a:pt x="408" y="357"/>
                  </a:lnTo>
                  <a:lnTo>
                    <a:pt x="405" y="356"/>
                  </a:lnTo>
                  <a:lnTo>
                    <a:pt x="401" y="356"/>
                  </a:lnTo>
                  <a:lnTo>
                    <a:pt x="398" y="353"/>
                  </a:lnTo>
                  <a:lnTo>
                    <a:pt x="394" y="351"/>
                  </a:lnTo>
                  <a:lnTo>
                    <a:pt x="389" y="349"/>
                  </a:lnTo>
                  <a:lnTo>
                    <a:pt x="386" y="347"/>
                  </a:lnTo>
                  <a:lnTo>
                    <a:pt x="384" y="344"/>
                  </a:lnTo>
                  <a:lnTo>
                    <a:pt x="381" y="343"/>
                  </a:lnTo>
                  <a:lnTo>
                    <a:pt x="378" y="340"/>
                  </a:lnTo>
                  <a:lnTo>
                    <a:pt x="376" y="338"/>
                  </a:lnTo>
                  <a:lnTo>
                    <a:pt x="373" y="337"/>
                  </a:lnTo>
                  <a:lnTo>
                    <a:pt x="372" y="335"/>
                  </a:lnTo>
                  <a:lnTo>
                    <a:pt x="369" y="332"/>
                  </a:lnTo>
                  <a:lnTo>
                    <a:pt x="366" y="331"/>
                  </a:lnTo>
                  <a:lnTo>
                    <a:pt x="365" y="330"/>
                  </a:lnTo>
                  <a:lnTo>
                    <a:pt x="360" y="327"/>
                  </a:lnTo>
                  <a:lnTo>
                    <a:pt x="357" y="325"/>
                  </a:lnTo>
                  <a:lnTo>
                    <a:pt x="356" y="322"/>
                  </a:lnTo>
                  <a:lnTo>
                    <a:pt x="351" y="319"/>
                  </a:lnTo>
                  <a:lnTo>
                    <a:pt x="350" y="316"/>
                  </a:lnTo>
                  <a:lnTo>
                    <a:pt x="349" y="314"/>
                  </a:lnTo>
                  <a:lnTo>
                    <a:pt x="346" y="311"/>
                  </a:lnTo>
                  <a:lnTo>
                    <a:pt x="344" y="306"/>
                  </a:lnTo>
                  <a:lnTo>
                    <a:pt x="346" y="306"/>
                  </a:lnTo>
                  <a:lnTo>
                    <a:pt x="347" y="306"/>
                  </a:lnTo>
                  <a:lnTo>
                    <a:pt x="349" y="308"/>
                  </a:lnTo>
                  <a:close/>
                  <a:moveTo>
                    <a:pt x="502" y="280"/>
                  </a:moveTo>
                  <a:lnTo>
                    <a:pt x="502" y="278"/>
                  </a:lnTo>
                  <a:lnTo>
                    <a:pt x="502" y="277"/>
                  </a:lnTo>
                  <a:lnTo>
                    <a:pt x="502" y="276"/>
                  </a:lnTo>
                  <a:lnTo>
                    <a:pt x="502" y="274"/>
                  </a:lnTo>
                  <a:lnTo>
                    <a:pt x="502" y="273"/>
                  </a:lnTo>
                  <a:lnTo>
                    <a:pt x="502" y="271"/>
                  </a:lnTo>
                  <a:lnTo>
                    <a:pt x="502" y="270"/>
                  </a:lnTo>
                  <a:lnTo>
                    <a:pt x="500" y="270"/>
                  </a:lnTo>
                  <a:lnTo>
                    <a:pt x="500" y="268"/>
                  </a:lnTo>
                  <a:lnTo>
                    <a:pt x="500" y="267"/>
                  </a:lnTo>
                  <a:lnTo>
                    <a:pt x="499" y="265"/>
                  </a:lnTo>
                  <a:lnTo>
                    <a:pt x="497" y="264"/>
                  </a:lnTo>
                  <a:lnTo>
                    <a:pt x="497" y="262"/>
                  </a:lnTo>
                  <a:lnTo>
                    <a:pt x="497" y="261"/>
                  </a:lnTo>
                  <a:lnTo>
                    <a:pt x="497" y="260"/>
                  </a:lnTo>
                  <a:lnTo>
                    <a:pt x="496" y="258"/>
                  </a:lnTo>
                  <a:lnTo>
                    <a:pt x="496" y="257"/>
                  </a:lnTo>
                  <a:lnTo>
                    <a:pt x="494" y="257"/>
                  </a:lnTo>
                  <a:lnTo>
                    <a:pt x="494" y="255"/>
                  </a:lnTo>
                  <a:lnTo>
                    <a:pt x="493" y="254"/>
                  </a:lnTo>
                  <a:lnTo>
                    <a:pt x="493" y="252"/>
                  </a:lnTo>
                  <a:lnTo>
                    <a:pt x="492" y="251"/>
                  </a:lnTo>
                  <a:lnTo>
                    <a:pt x="492" y="249"/>
                  </a:lnTo>
                  <a:lnTo>
                    <a:pt x="490" y="248"/>
                  </a:lnTo>
                  <a:lnTo>
                    <a:pt x="489" y="248"/>
                  </a:lnTo>
                  <a:lnTo>
                    <a:pt x="489" y="246"/>
                  </a:lnTo>
                  <a:lnTo>
                    <a:pt x="489" y="245"/>
                  </a:lnTo>
                  <a:lnTo>
                    <a:pt x="487" y="243"/>
                  </a:lnTo>
                  <a:lnTo>
                    <a:pt x="486" y="243"/>
                  </a:lnTo>
                  <a:lnTo>
                    <a:pt x="486" y="242"/>
                  </a:lnTo>
                  <a:lnTo>
                    <a:pt x="484" y="241"/>
                  </a:lnTo>
                  <a:lnTo>
                    <a:pt x="483" y="239"/>
                  </a:lnTo>
                  <a:lnTo>
                    <a:pt x="481" y="238"/>
                  </a:lnTo>
                  <a:lnTo>
                    <a:pt x="481" y="236"/>
                  </a:lnTo>
                  <a:lnTo>
                    <a:pt x="480" y="236"/>
                  </a:lnTo>
                  <a:lnTo>
                    <a:pt x="481" y="233"/>
                  </a:lnTo>
                  <a:lnTo>
                    <a:pt x="481" y="232"/>
                  </a:lnTo>
                  <a:lnTo>
                    <a:pt x="480" y="227"/>
                  </a:lnTo>
                  <a:lnTo>
                    <a:pt x="480" y="226"/>
                  </a:lnTo>
                  <a:lnTo>
                    <a:pt x="478" y="223"/>
                  </a:lnTo>
                  <a:lnTo>
                    <a:pt x="477" y="222"/>
                  </a:lnTo>
                  <a:lnTo>
                    <a:pt x="477" y="219"/>
                  </a:lnTo>
                  <a:lnTo>
                    <a:pt x="477" y="216"/>
                  </a:lnTo>
                  <a:lnTo>
                    <a:pt x="477" y="217"/>
                  </a:lnTo>
                  <a:lnTo>
                    <a:pt x="478" y="219"/>
                  </a:lnTo>
                  <a:lnTo>
                    <a:pt x="480" y="219"/>
                  </a:lnTo>
                  <a:lnTo>
                    <a:pt x="481" y="220"/>
                  </a:lnTo>
                  <a:lnTo>
                    <a:pt x="481" y="222"/>
                  </a:lnTo>
                  <a:lnTo>
                    <a:pt x="483" y="223"/>
                  </a:lnTo>
                  <a:lnTo>
                    <a:pt x="484" y="224"/>
                  </a:lnTo>
                  <a:lnTo>
                    <a:pt x="484" y="227"/>
                  </a:lnTo>
                  <a:lnTo>
                    <a:pt x="486" y="227"/>
                  </a:lnTo>
                  <a:lnTo>
                    <a:pt x="486" y="229"/>
                  </a:lnTo>
                  <a:lnTo>
                    <a:pt x="486" y="230"/>
                  </a:lnTo>
                  <a:lnTo>
                    <a:pt x="487" y="232"/>
                  </a:lnTo>
                  <a:lnTo>
                    <a:pt x="487" y="233"/>
                  </a:lnTo>
                  <a:lnTo>
                    <a:pt x="489" y="235"/>
                  </a:lnTo>
                  <a:lnTo>
                    <a:pt x="489" y="236"/>
                  </a:lnTo>
                  <a:lnTo>
                    <a:pt x="489" y="239"/>
                  </a:lnTo>
                  <a:lnTo>
                    <a:pt x="489" y="241"/>
                  </a:lnTo>
                  <a:lnTo>
                    <a:pt x="490" y="242"/>
                  </a:lnTo>
                  <a:lnTo>
                    <a:pt x="492" y="243"/>
                  </a:lnTo>
                  <a:lnTo>
                    <a:pt x="492" y="246"/>
                  </a:lnTo>
                  <a:lnTo>
                    <a:pt x="493" y="248"/>
                  </a:lnTo>
                  <a:lnTo>
                    <a:pt x="493" y="249"/>
                  </a:lnTo>
                  <a:lnTo>
                    <a:pt x="494" y="251"/>
                  </a:lnTo>
                  <a:lnTo>
                    <a:pt x="494" y="252"/>
                  </a:lnTo>
                  <a:lnTo>
                    <a:pt x="496" y="252"/>
                  </a:lnTo>
                  <a:lnTo>
                    <a:pt x="496" y="254"/>
                  </a:lnTo>
                  <a:lnTo>
                    <a:pt x="497" y="254"/>
                  </a:lnTo>
                  <a:lnTo>
                    <a:pt x="497" y="255"/>
                  </a:lnTo>
                  <a:lnTo>
                    <a:pt x="497" y="257"/>
                  </a:lnTo>
                  <a:lnTo>
                    <a:pt x="499" y="257"/>
                  </a:lnTo>
                  <a:lnTo>
                    <a:pt x="502" y="260"/>
                  </a:lnTo>
                  <a:lnTo>
                    <a:pt x="502" y="261"/>
                  </a:lnTo>
                  <a:lnTo>
                    <a:pt x="505" y="264"/>
                  </a:lnTo>
                  <a:lnTo>
                    <a:pt x="506" y="265"/>
                  </a:lnTo>
                  <a:lnTo>
                    <a:pt x="508" y="270"/>
                  </a:lnTo>
                  <a:lnTo>
                    <a:pt x="509" y="271"/>
                  </a:lnTo>
                  <a:lnTo>
                    <a:pt x="510" y="273"/>
                  </a:lnTo>
                  <a:lnTo>
                    <a:pt x="512" y="276"/>
                  </a:lnTo>
                  <a:lnTo>
                    <a:pt x="512" y="277"/>
                  </a:lnTo>
                  <a:lnTo>
                    <a:pt x="512" y="278"/>
                  </a:lnTo>
                  <a:lnTo>
                    <a:pt x="512" y="280"/>
                  </a:lnTo>
                  <a:lnTo>
                    <a:pt x="512" y="281"/>
                  </a:lnTo>
                  <a:lnTo>
                    <a:pt x="512" y="283"/>
                  </a:lnTo>
                  <a:lnTo>
                    <a:pt x="512" y="284"/>
                  </a:lnTo>
                  <a:lnTo>
                    <a:pt x="513" y="286"/>
                  </a:lnTo>
                  <a:lnTo>
                    <a:pt x="513" y="289"/>
                  </a:lnTo>
                  <a:lnTo>
                    <a:pt x="513" y="292"/>
                  </a:lnTo>
                  <a:lnTo>
                    <a:pt x="513" y="295"/>
                  </a:lnTo>
                  <a:lnTo>
                    <a:pt x="513" y="296"/>
                  </a:lnTo>
                  <a:lnTo>
                    <a:pt x="513" y="297"/>
                  </a:lnTo>
                  <a:lnTo>
                    <a:pt x="513" y="300"/>
                  </a:lnTo>
                  <a:lnTo>
                    <a:pt x="512" y="302"/>
                  </a:lnTo>
                  <a:lnTo>
                    <a:pt x="510" y="302"/>
                  </a:lnTo>
                  <a:lnTo>
                    <a:pt x="509" y="300"/>
                  </a:lnTo>
                  <a:lnTo>
                    <a:pt x="508" y="299"/>
                  </a:lnTo>
                  <a:lnTo>
                    <a:pt x="506" y="297"/>
                  </a:lnTo>
                  <a:lnTo>
                    <a:pt x="505" y="297"/>
                  </a:lnTo>
                  <a:lnTo>
                    <a:pt x="502" y="297"/>
                  </a:lnTo>
                  <a:lnTo>
                    <a:pt x="500" y="296"/>
                  </a:lnTo>
                  <a:lnTo>
                    <a:pt x="499" y="295"/>
                  </a:lnTo>
                  <a:lnTo>
                    <a:pt x="500" y="293"/>
                  </a:lnTo>
                  <a:lnTo>
                    <a:pt x="500" y="292"/>
                  </a:lnTo>
                  <a:lnTo>
                    <a:pt x="502" y="290"/>
                  </a:lnTo>
                  <a:lnTo>
                    <a:pt x="502" y="287"/>
                  </a:lnTo>
                  <a:lnTo>
                    <a:pt x="502" y="286"/>
                  </a:lnTo>
                  <a:lnTo>
                    <a:pt x="502" y="284"/>
                  </a:lnTo>
                  <a:lnTo>
                    <a:pt x="502" y="281"/>
                  </a:lnTo>
                  <a:lnTo>
                    <a:pt x="502" y="280"/>
                  </a:lnTo>
                  <a:close/>
                  <a:moveTo>
                    <a:pt x="541" y="332"/>
                  </a:moveTo>
                  <a:lnTo>
                    <a:pt x="543" y="332"/>
                  </a:lnTo>
                  <a:lnTo>
                    <a:pt x="543" y="331"/>
                  </a:lnTo>
                  <a:lnTo>
                    <a:pt x="544" y="330"/>
                  </a:lnTo>
                  <a:lnTo>
                    <a:pt x="544" y="328"/>
                  </a:lnTo>
                  <a:lnTo>
                    <a:pt x="545" y="328"/>
                  </a:lnTo>
                  <a:lnTo>
                    <a:pt x="545" y="327"/>
                  </a:lnTo>
                  <a:lnTo>
                    <a:pt x="547" y="324"/>
                  </a:lnTo>
                  <a:lnTo>
                    <a:pt x="550" y="321"/>
                  </a:lnTo>
                  <a:lnTo>
                    <a:pt x="551" y="316"/>
                  </a:lnTo>
                  <a:lnTo>
                    <a:pt x="551" y="314"/>
                  </a:lnTo>
                  <a:lnTo>
                    <a:pt x="553" y="309"/>
                  </a:lnTo>
                  <a:lnTo>
                    <a:pt x="554" y="306"/>
                  </a:lnTo>
                  <a:lnTo>
                    <a:pt x="554" y="302"/>
                  </a:lnTo>
                  <a:lnTo>
                    <a:pt x="554" y="297"/>
                  </a:lnTo>
                  <a:lnTo>
                    <a:pt x="557" y="299"/>
                  </a:lnTo>
                  <a:lnTo>
                    <a:pt x="560" y="302"/>
                  </a:lnTo>
                  <a:lnTo>
                    <a:pt x="562" y="302"/>
                  </a:lnTo>
                  <a:lnTo>
                    <a:pt x="564" y="305"/>
                  </a:lnTo>
                  <a:lnTo>
                    <a:pt x="567" y="306"/>
                  </a:lnTo>
                  <a:lnTo>
                    <a:pt x="569" y="309"/>
                  </a:lnTo>
                  <a:lnTo>
                    <a:pt x="572" y="311"/>
                  </a:lnTo>
                  <a:lnTo>
                    <a:pt x="573" y="312"/>
                  </a:lnTo>
                  <a:lnTo>
                    <a:pt x="579" y="318"/>
                  </a:lnTo>
                  <a:lnTo>
                    <a:pt x="585" y="322"/>
                  </a:lnTo>
                  <a:lnTo>
                    <a:pt x="589" y="327"/>
                  </a:lnTo>
                  <a:lnTo>
                    <a:pt x="594" y="331"/>
                  </a:lnTo>
                  <a:lnTo>
                    <a:pt x="599" y="335"/>
                  </a:lnTo>
                  <a:lnTo>
                    <a:pt x="605" y="340"/>
                  </a:lnTo>
                  <a:lnTo>
                    <a:pt x="611" y="344"/>
                  </a:lnTo>
                  <a:lnTo>
                    <a:pt x="617" y="347"/>
                  </a:lnTo>
                  <a:lnTo>
                    <a:pt x="614" y="349"/>
                  </a:lnTo>
                  <a:lnTo>
                    <a:pt x="610" y="351"/>
                  </a:lnTo>
                  <a:lnTo>
                    <a:pt x="607" y="356"/>
                  </a:lnTo>
                  <a:lnTo>
                    <a:pt x="605" y="360"/>
                  </a:lnTo>
                  <a:lnTo>
                    <a:pt x="601" y="363"/>
                  </a:lnTo>
                  <a:lnTo>
                    <a:pt x="599" y="368"/>
                  </a:lnTo>
                  <a:lnTo>
                    <a:pt x="597" y="372"/>
                  </a:lnTo>
                  <a:lnTo>
                    <a:pt x="595" y="375"/>
                  </a:lnTo>
                  <a:lnTo>
                    <a:pt x="594" y="376"/>
                  </a:lnTo>
                  <a:lnTo>
                    <a:pt x="592" y="381"/>
                  </a:lnTo>
                  <a:lnTo>
                    <a:pt x="591" y="382"/>
                  </a:lnTo>
                  <a:lnTo>
                    <a:pt x="589" y="385"/>
                  </a:lnTo>
                  <a:lnTo>
                    <a:pt x="588" y="386"/>
                  </a:lnTo>
                  <a:lnTo>
                    <a:pt x="586" y="389"/>
                  </a:lnTo>
                  <a:lnTo>
                    <a:pt x="585" y="391"/>
                  </a:lnTo>
                  <a:lnTo>
                    <a:pt x="583" y="394"/>
                  </a:lnTo>
                  <a:lnTo>
                    <a:pt x="582" y="394"/>
                  </a:lnTo>
                  <a:lnTo>
                    <a:pt x="580" y="395"/>
                  </a:lnTo>
                  <a:lnTo>
                    <a:pt x="580" y="394"/>
                  </a:lnTo>
                  <a:lnTo>
                    <a:pt x="579" y="392"/>
                  </a:lnTo>
                  <a:lnTo>
                    <a:pt x="579" y="391"/>
                  </a:lnTo>
                  <a:lnTo>
                    <a:pt x="579" y="389"/>
                  </a:lnTo>
                  <a:lnTo>
                    <a:pt x="578" y="389"/>
                  </a:lnTo>
                  <a:lnTo>
                    <a:pt x="578" y="388"/>
                  </a:lnTo>
                  <a:lnTo>
                    <a:pt x="576" y="386"/>
                  </a:lnTo>
                  <a:lnTo>
                    <a:pt x="576" y="385"/>
                  </a:lnTo>
                  <a:lnTo>
                    <a:pt x="576" y="384"/>
                  </a:lnTo>
                  <a:lnTo>
                    <a:pt x="576" y="382"/>
                  </a:lnTo>
                  <a:lnTo>
                    <a:pt x="575" y="381"/>
                  </a:lnTo>
                  <a:lnTo>
                    <a:pt x="559" y="359"/>
                  </a:lnTo>
                  <a:lnTo>
                    <a:pt x="556" y="356"/>
                  </a:lnTo>
                  <a:lnTo>
                    <a:pt x="553" y="353"/>
                  </a:lnTo>
                  <a:lnTo>
                    <a:pt x="551" y="351"/>
                  </a:lnTo>
                  <a:lnTo>
                    <a:pt x="547" y="349"/>
                  </a:lnTo>
                  <a:lnTo>
                    <a:pt x="545" y="346"/>
                  </a:lnTo>
                  <a:lnTo>
                    <a:pt x="543" y="343"/>
                  </a:lnTo>
                  <a:lnTo>
                    <a:pt x="538" y="340"/>
                  </a:lnTo>
                  <a:lnTo>
                    <a:pt x="537" y="338"/>
                  </a:lnTo>
                  <a:lnTo>
                    <a:pt x="537" y="337"/>
                  </a:lnTo>
                  <a:lnTo>
                    <a:pt x="538" y="337"/>
                  </a:lnTo>
                  <a:lnTo>
                    <a:pt x="538" y="335"/>
                  </a:lnTo>
                  <a:lnTo>
                    <a:pt x="540" y="335"/>
                  </a:lnTo>
                  <a:lnTo>
                    <a:pt x="541" y="334"/>
                  </a:lnTo>
                  <a:lnTo>
                    <a:pt x="541" y="332"/>
                  </a:lnTo>
                  <a:close/>
                  <a:moveTo>
                    <a:pt x="407" y="414"/>
                  </a:moveTo>
                  <a:lnTo>
                    <a:pt x="408" y="414"/>
                  </a:lnTo>
                  <a:lnTo>
                    <a:pt x="410" y="413"/>
                  </a:lnTo>
                  <a:lnTo>
                    <a:pt x="410" y="411"/>
                  </a:lnTo>
                  <a:lnTo>
                    <a:pt x="411" y="410"/>
                  </a:lnTo>
                  <a:lnTo>
                    <a:pt x="413" y="408"/>
                  </a:lnTo>
                  <a:lnTo>
                    <a:pt x="414" y="407"/>
                  </a:lnTo>
                  <a:lnTo>
                    <a:pt x="414" y="405"/>
                  </a:lnTo>
                  <a:lnTo>
                    <a:pt x="416" y="404"/>
                  </a:lnTo>
                  <a:lnTo>
                    <a:pt x="419" y="403"/>
                  </a:lnTo>
                  <a:lnTo>
                    <a:pt x="420" y="403"/>
                  </a:lnTo>
                  <a:lnTo>
                    <a:pt x="423" y="403"/>
                  </a:lnTo>
                  <a:lnTo>
                    <a:pt x="424" y="403"/>
                  </a:lnTo>
                  <a:lnTo>
                    <a:pt x="427" y="403"/>
                  </a:lnTo>
                  <a:lnTo>
                    <a:pt x="429" y="403"/>
                  </a:lnTo>
                  <a:lnTo>
                    <a:pt x="430" y="403"/>
                  </a:lnTo>
                  <a:lnTo>
                    <a:pt x="435" y="403"/>
                  </a:lnTo>
                  <a:lnTo>
                    <a:pt x="439" y="401"/>
                  </a:lnTo>
                  <a:lnTo>
                    <a:pt x="448" y="398"/>
                  </a:lnTo>
                  <a:lnTo>
                    <a:pt x="457" y="394"/>
                  </a:lnTo>
                  <a:lnTo>
                    <a:pt x="457" y="392"/>
                  </a:lnTo>
                  <a:lnTo>
                    <a:pt x="458" y="391"/>
                  </a:lnTo>
                  <a:lnTo>
                    <a:pt x="459" y="389"/>
                  </a:lnTo>
                  <a:lnTo>
                    <a:pt x="461" y="388"/>
                  </a:lnTo>
                  <a:lnTo>
                    <a:pt x="462" y="386"/>
                  </a:lnTo>
                  <a:lnTo>
                    <a:pt x="464" y="385"/>
                  </a:lnTo>
                  <a:lnTo>
                    <a:pt x="470" y="378"/>
                  </a:lnTo>
                  <a:lnTo>
                    <a:pt x="471" y="376"/>
                  </a:lnTo>
                  <a:lnTo>
                    <a:pt x="473" y="373"/>
                  </a:lnTo>
                  <a:lnTo>
                    <a:pt x="473" y="372"/>
                  </a:lnTo>
                  <a:lnTo>
                    <a:pt x="474" y="369"/>
                  </a:lnTo>
                  <a:lnTo>
                    <a:pt x="475" y="368"/>
                  </a:lnTo>
                  <a:lnTo>
                    <a:pt x="477" y="365"/>
                  </a:lnTo>
                  <a:lnTo>
                    <a:pt x="478" y="363"/>
                  </a:lnTo>
                  <a:lnTo>
                    <a:pt x="478" y="360"/>
                  </a:lnTo>
                  <a:lnTo>
                    <a:pt x="480" y="360"/>
                  </a:lnTo>
                  <a:lnTo>
                    <a:pt x="481" y="360"/>
                  </a:lnTo>
                  <a:lnTo>
                    <a:pt x="481" y="359"/>
                  </a:lnTo>
                  <a:lnTo>
                    <a:pt x="481" y="357"/>
                  </a:lnTo>
                  <a:lnTo>
                    <a:pt x="481" y="356"/>
                  </a:lnTo>
                  <a:lnTo>
                    <a:pt x="484" y="357"/>
                  </a:lnTo>
                  <a:lnTo>
                    <a:pt x="487" y="357"/>
                  </a:lnTo>
                  <a:lnTo>
                    <a:pt x="489" y="357"/>
                  </a:lnTo>
                  <a:lnTo>
                    <a:pt x="490" y="359"/>
                  </a:lnTo>
                  <a:lnTo>
                    <a:pt x="492" y="359"/>
                  </a:lnTo>
                  <a:lnTo>
                    <a:pt x="493" y="360"/>
                  </a:lnTo>
                  <a:lnTo>
                    <a:pt x="494" y="360"/>
                  </a:lnTo>
                  <a:lnTo>
                    <a:pt x="496" y="360"/>
                  </a:lnTo>
                  <a:lnTo>
                    <a:pt x="497" y="360"/>
                  </a:lnTo>
                  <a:lnTo>
                    <a:pt x="497" y="362"/>
                  </a:lnTo>
                  <a:lnTo>
                    <a:pt x="499" y="362"/>
                  </a:lnTo>
                  <a:lnTo>
                    <a:pt x="500" y="363"/>
                  </a:lnTo>
                  <a:lnTo>
                    <a:pt x="502" y="363"/>
                  </a:lnTo>
                  <a:lnTo>
                    <a:pt x="503" y="365"/>
                  </a:lnTo>
                  <a:lnTo>
                    <a:pt x="510" y="368"/>
                  </a:lnTo>
                  <a:lnTo>
                    <a:pt x="516" y="372"/>
                  </a:lnTo>
                  <a:lnTo>
                    <a:pt x="522" y="376"/>
                  </a:lnTo>
                  <a:lnTo>
                    <a:pt x="527" y="381"/>
                  </a:lnTo>
                  <a:lnTo>
                    <a:pt x="532" y="388"/>
                  </a:lnTo>
                  <a:lnTo>
                    <a:pt x="537" y="394"/>
                  </a:lnTo>
                  <a:lnTo>
                    <a:pt x="540" y="400"/>
                  </a:lnTo>
                  <a:lnTo>
                    <a:pt x="544" y="405"/>
                  </a:lnTo>
                  <a:lnTo>
                    <a:pt x="544" y="407"/>
                  </a:lnTo>
                  <a:lnTo>
                    <a:pt x="544" y="408"/>
                  </a:lnTo>
                  <a:lnTo>
                    <a:pt x="545" y="410"/>
                  </a:lnTo>
                  <a:lnTo>
                    <a:pt x="545" y="411"/>
                  </a:lnTo>
                  <a:lnTo>
                    <a:pt x="545" y="413"/>
                  </a:lnTo>
                  <a:lnTo>
                    <a:pt x="545" y="414"/>
                  </a:lnTo>
                  <a:lnTo>
                    <a:pt x="547" y="414"/>
                  </a:lnTo>
                  <a:lnTo>
                    <a:pt x="543" y="414"/>
                  </a:lnTo>
                  <a:lnTo>
                    <a:pt x="538" y="414"/>
                  </a:lnTo>
                  <a:lnTo>
                    <a:pt x="535" y="413"/>
                  </a:lnTo>
                  <a:lnTo>
                    <a:pt x="531" y="413"/>
                  </a:lnTo>
                  <a:lnTo>
                    <a:pt x="527" y="413"/>
                  </a:lnTo>
                  <a:lnTo>
                    <a:pt x="522" y="411"/>
                  </a:lnTo>
                  <a:lnTo>
                    <a:pt x="518" y="413"/>
                  </a:lnTo>
                  <a:lnTo>
                    <a:pt x="515" y="413"/>
                  </a:lnTo>
                  <a:lnTo>
                    <a:pt x="513" y="413"/>
                  </a:lnTo>
                  <a:lnTo>
                    <a:pt x="512" y="413"/>
                  </a:lnTo>
                  <a:lnTo>
                    <a:pt x="510" y="413"/>
                  </a:lnTo>
                  <a:lnTo>
                    <a:pt x="509" y="414"/>
                  </a:lnTo>
                  <a:lnTo>
                    <a:pt x="508" y="414"/>
                  </a:lnTo>
                  <a:lnTo>
                    <a:pt x="506" y="414"/>
                  </a:lnTo>
                  <a:lnTo>
                    <a:pt x="505" y="414"/>
                  </a:lnTo>
                  <a:lnTo>
                    <a:pt x="502" y="414"/>
                  </a:lnTo>
                  <a:lnTo>
                    <a:pt x="499" y="414"/>
                  </a:lnTo>
                  <a:lnTo>
                    <a:pt x="497" y="414"/>
                  </a:lnTo>
                  <a:lnTo>
                    <a:pt x="496" y="416"/>
                  </a:lnTo>
                  <a:lnTo>
                    <a:pt x="494" y="416"/>
                  </a:lnTo>
                  <a:lnTo>
                    <a:pt x="493" y="417"/>
                  </a:lnTo>
                  <a:lnTo>
                    <a:pt x="492" y="417"/>
                  </a:lnTo>
                  <a:lnTo>
                    <a:pt x="490" y="417"/>
                  </a:lnTo>
                  <a:lnTo>
                    <a:pt x="489" y="419"/>
                  </a:lnTo>
                  <a:lnTo>
                    <a:pt x="487" y="419"/>
                  </a:lnTo>
                  <a:lnTo>
                    <a:pt x="486" y="419"/>
                  </a:lnTo>
                  <a:lnTo>
                    <a:pt x="484" y="419"/>
                  </a:lnTo>
                  <a:lnTo>
                    <a:pt x="483" y="419"/>
                  </a:lnTo>
                  <a:lnTo>
                    <a:pt x="481" y="420"/>
                  </a:lnTo>
                  <a:lnTo>
                    <a:pt x="480" y="420"/>
                  </a:lnTo>
                  <a:lnTo>
                    <a:pt x="477" y="421"/>
                  </a:lnTo>
                  <a:lnTo>
                    <a:pt x="471" y="423"/>
                  </a:lnTo>
                  <a:lnTo>
                    <a:pt x="464" y="426"/>
                  </a:lnTo>
                  <a:lnTo>
                    <a:pt x="458" y="427"/>
                  </a:lnTo>
                  <a:lnTo>
                    <a:pt x="452" y="430"/>
                  </a:lnTo>
                  <a:lnTo>
                    <a:pt x="446" y="432"/>
                  </a:lnTo>
                  <a:lnTo>
                    <a:pt x="439" y="433"/>
                  </a:lnTo>
                  <a:lnTo>
                    <a:pt x="433" y="433"/>
                  </a:lnTo>
                  <a:lnTo>
                    <a:pt x="427" y="435"/>
                  </a:lnTo>
                  <a:lnTo>
                    <a:pt x="424" y="433"/>
                  </a:lnTo>
                  <a:lnTo>
                    <a:pt x="423" y="433"/>
                  </a:lnTo>
                  <a:lnTo>
                    <a:pt x="420" y="433"/>
                  </a:lnTo>
                  <a:lnTo>
                    <a:pt x="419" y="432"/>
                  </a:lnTo>
                  <a:lnTo>
                    <a:pt x="416" y="432"/>
                  </a:lnTo>
                  <a:lnTo>
                    <a:pt x="414" y="430"/>
                  </a:lnTo>
                  <a:lnTo>
                    <a:pt x="411" y="430"/>
                  </a:lnTo>
                  <a:lnTo>
                    <a:pt x="410" y="429"/>
                  </a:lnTo>
                  <a:lnTo>
                    <a:pt x="408" y="427"/>
                  </a:lnTo>
                  <a:lnTo>
                    <a:pt x="407" y="427"/>
                  </a:lnTo>
                  <a:lnTo>
                    <a:pt x="407" y="426"/>
                  </a:lnTo>
                  <a:lnTo>
                    <a:pt x="405" y="426"/>
                  </a:lnTo>
                  <a:lnTo>
                    <a:pt x="404" y="424"/>
                  </a:lnTo>
                  <a:lnTo>
                    <a:pt x="403" y="423"/>
                  </a:lnTo>
                  <a:lnTo>
                    <a:pt x="401" y="423"/>
                  </a:lnTo>
                  <a:lnTo>
                    <a:pt x="401" y="421"/>
                  </a:lnTo>
                  <a:lnTo>
                    <a:pt x="403" y="421"/>
                  </a:lnTo>
                  <a:lnTo>
                    <a:pt x="403" y="420"/>
                  </a:lnTo>
                  <a:lnTo>
                    <a:pt x="403" y="419"/>
                  </a:lnTo>
                  <a:lnTo>
                    <a:pt x="404" y="419"/>
                  </a:lnTo>
                  <a:lnTo>
                    <a:pt x="405" y="419"/>
                  </a:lnTo>
                  <a:lnTo>
                    <a:pt x="405" y="417"/>
                  </a:lnTo>
                  <a:lnTo>
                    <a:pt x="407" y="416"/>
                  </a:lnTo>
                  <a:lnTo>
                    <a:pt x="407" y="414"/>
                  </a:lnTo>
                  <a:close/>
                  <a:moveTo>
                    <a:pt x="290" y="540"/>
                  </a:moveTo>
                  <a:lnTo>
                    <a:pt x="290" y="540"/>
                  </a:lnTo>
                  <a:lnTo>
                    <a:pt x="289" y="538"/>
                  </a:lnTo>
                  <a:lnTo>
                    <a:pt x="287" y="538"/>
                  </a:lnTo>
                  <a:lnTo>
                    <a:pt x="286" y="538"/>
                  </a:lnTo>
                  <a:lnTo>
                    <a:pt x="286" y="537"/>
                  </a:lnTo>
                  <a:lnTo>
                    <a:pt x="284" y="535"/>
                  </a:lnTo>
                  <a:lnTo>
                    <a:pt x="283" y="534"/>
                  </a:lnTo>
                  <a:lnTo>
                    <a:pt x="281" y="534"/>
                  </a:lnTo>
                  <a:lnTo>
                    <a:pt x="281" y="532"/>
                  </a:lnTo>
                  <a:lnTo>
                    <a:pt x="280" y="531"/>
                  </a:lnTo>
                  <a:lnTo>
                    <a:pt x="279" y="528"/>
                  </a:lnTo>
                  <a:lnTo>
                    <a:pt x="277" y="527"/>
                  </a:lnTo>
                  <a:lnTo>
                    <a:pt x="276" y="525"/>
                  </a:lnTo>
                  <a:lnTo>
                    <a:pt x="274" y="524"/>
                  </a:lnTo>
                  <a:lnTo>
                    <a:pt x="273" y="522"/>
                  </a:lnTo>
                  <a:lnTo>
                    <a:pt x="271" y="521"/>
                  </a:lnTo>
                  <a:lnTo>
                    <a:pt x="270" y="518"/>
                  </a:lnTo>
                  <a:lnTo>
                    <a:pt x="270" y="516"/>
                  </a:lnTo>
                  <a:lnTo>
                    <a:pt x="268" y="515"/>
                  </a:lnTo>
                  <a:lnTo>
                    <a:pt x="267" y="513"/>
                  </a:lnTo>
                  <a:lnTo>
                    <a:pt x="265" y="513"/>
                  </a:lnTo>
                  <a:lnTo>
                    <a:pt x="265" y="512"/>
                  </a:lnTo>
                  <a:lnTo>
                    <a:pt x="265" y="511"/>
                  </a:lnTo>
                  <a:lnTo>
                    <a:pt x="264" y="511"/>
                  </a:lnTo>
                  <a:lnTo>
                    <a:pt x="264" y="509"/>
                  </a:lnTo>
                  <a:lnTo>
                    <a:pt x="263" y="509"/>
                  </a:lnTo>
                  <a:lnTo>
                    <a:pt x="261" y="508"/>
                  </a:lnTo>
                  <a:lnTo>
                    <a:pt x="261" y="506"/>
                  </a:lnTo>
                  <a:lnTo>
                    <a:pt x="260" y="505"/>
                  </a:lnTo>
                  <a:lnTo>
                    <a:pt x="255" y="500"/>
                  </a:lnTo>
                  <a:lnTo>
                    <a:pt x="251" y="496"/>
                  </a:lnTo>
                  <a:lnTo>
                    <a:pt x="246" y="492"/>
                  </a:lnTo>
                  <a:lnTo>
                    <a:pt x="241" y="487"/>
                  </a:lnTo>
                  <a:lnTo>
                    <a:pt x="236" y="483"/>
                  </a:lnTo>
                  <a:lnTo>
                    <a:pt x="232" y="478"/>
                  </a:lnTo>
                  <a:lnTo>
                    <a:pt x="228" y="475"/>
                  </a:lnTo>
                  <a:lnTo>
                    <a:pt x="223" y="471"/>
                  </a:lnTo>
                  <a:lnTo>
                    <a:pt x="219" y="468"/>
                  </a:lnTo>
                  <a:lnTo>
                    <a:pt x="216" y="467"/>
                  </a:lnTo>
                  <a:lnTo>
                    <a:pt x="211" y="464"/>
                  </a:lnTo>
                  <a:lnTo>
                    <a:pt x="207" y="461"/>
                  </a:lnTo>
                  <a:lnTo>
                    <a:pt x="204" y="459"/>
                  </a:lnTo>
                  <a:lnTo>
                    <a:pt x="201" y="457"/>
                  </a:lnTo>
                  <a:lnTo>
                    <a:pt x="197" y="455"/>
                  </a:lnTo>
                  <a:lnTo>
                    <a:pt x="193" y="454"/>
                  </a:lnTo>
                  <a:lnTo>
                    <a:pt x="191" y="452"/>
                  </a:lnTo>
                  <a:lnTo>
                    <a:pt x="190" y="452"/>
                  </a:lnTo>
                  <a:lnTo>
                    <a:pt x="188" y="452"/>
                  </a:lnTo>
                  <a:lnTo>
                    <a:pt x="187" y="452"/>
                  </a:lnTo>
                  <a:lnTo>
                    <a:pt x="184" y="451"/>
                  </a:lnTo>
                  <a:lnTo>
                    <a:pt x="182" y="451"/>
                  </a:lnTo>
                  <a:lnTo>
                    <a:pt x="181" y="451"/>
                  </a:lnTo>
                  <a:lnTo>
                    <a:pt x="178" y="451"/>
                  </a:lnTo>
                  <a:lnTo>
                    <a:pt x="175" y="451"/>
                  </a:lnTo>
                  <a:lnTo>
                    <a:pt x="174" y="451"/>
                  </a:lnTo>
                  <a:lnTo>
                    <a:pt x="169" y="451"/>
                  </a:lnTo>
                  <a:lnTo>
                    <a:pt x="166" y="451"/>
                  </a:lnTo>
                  <a:lnTo>
                    <a:pt x="165" y="451"/>
                  </a:lnTo>
                  <a:lnTo>
                    <a:pt x="162" y="451"/>
                  </a:lnTo>
                  <a:lnTo>
                    <a:pt x="157" y="451"/>
                  </a:lnTo>
                  <a:lnTo>
                    <a:pt x="156" y="452"/>
                  </a:lnTo>
                  <a:lnTo>
                    <a:pt x="153" y="452"/>
                  </a:lnTo>
                  <a:lnTo>
                    <a:pt x="150" y="452"/>
                  </a:lnTo>
                  <a:lnTo>
                    <a:pt x="149" y="452"/>
                  </a:lnTo>
                  <a:lnTo>
                    <a:pt x="147" y="452"/>
                  </a:lnTo>
                  <a:lnTo>
                    <a:pt x="146" y="452"/>
                  </a:lnTo>
                  <a:lnTo>
                    <a:pt x="144" y="452"/>
                  </a:lnTo>
                  <a:lnTo>
                    <a:pt x="143" y="451"/>
                  </a:lnTo>
                  <a:lnTo>
                    <a:pt x="143" y="449"/>
                  </a:lnTo>
                  <a:lnTo>
                    <a:pt x="143" y="448"/>
                  </a:lnTo>
                  <a:lnTo>
                    <a:pt x="143" y="446"/>
                  </a:lnTo>
                  <a:lnTo>
                    <a:pt x="144" y="443"/>
                  </a:lnTo>
                  <a:lnTo>
                    <a:pt x="146" y="442"/>
                  </a:lnTo>
                  <a:lnTo>
                    <a:pt x="149" y="439"/>
                  </a:lnTo>
                  <a:lnTo>
                    <a:pt x="152" y="438"/>
                  </a:lnTo>
                  <a:lnTo>
                    <a:pt x="153" y="436"/>
                  </a:lnTo>
                  <a:lnTo>
                    <a:pt x="157" y="435"/>
                  </a:lnTo>
                  <a:lnTo>
                    <a:pt x="160" y="433"/>
                  </a:lnTo>
                  <a:lnTo>
                    <a:pt x="162" y="432"/>
                  </a:lnTo>
                  <a:lnTo>
                    <a:pt x="163" y="432"/>
                  </a:lnTo>
                  <a:lnTo>
                    <a:pt x="165" y="432"/>
                  </a:lnTo>
                  <a:lnTo>
                    <a:pt x="166" y="432"/>
                  </a:lnTo>
                  <a:lnTo>
                    <a:pt x="168" y="432"/>
                  </a:lnTo>
                  <a:lnTo>
                    <a:pt x="169" y="432"/>
                  </a:lnTo>
                  <a:lnTo>
                    <a:pt x="174" y="432"/>
                  </a:lnTo>
                  <a:lnTo>
                    <a:pt x="179" y="433"/>
                  </a:lnTo>
                  <a:lnTo>
                    <a:pt x="185" y="435"/>
                  </a:lnTo>
                  <a:lnTo>
                    <a:pt x="190" y="435"/>
                  </a:lnTo>
                  <a:lnTo>
                    <a:pt x="194" y="438"/>
                  </a:lnTo>
                  <a:lnTo>
                    <a:pt x="198" y="439"/>
                  </a:lnTo>
                  <a:lnTo>
                    <a:pt x="204" y="439"/>
                  </a:lnTo>
                  <a:lnTo>
                    <a:pt x="209" y="442"/>
                  </a:lnTo>
                  <a:lnTo>
                    <a:pt x="211" y="443"/>
                  </a:lnTo>
                  <a:lnTo>
                    <a:pt x="214" y="443"/>
                  </a:lnTo>
                  <a:lnTo>
                    <a:pt x="217" y="445"/>
                  </a:lnTo>
                  <a:lnTo>
                    <a:pt x="220" y="446"/>
                  </a:lnTo>
                  <a:lnTo>
                    <a:pt x="223" y="448"/>
                  </a:lnTo>
                  <a:lnTo>
                    <a:pt x="226" y="449"/>
                  </a:lnTo>
                  <a:lnTo>
                    <a:pt x="229" y="451"/>
                  </a:lnTo>
                  <a:lnTo>
                    <a:pt x="232" y="452"/>
                  </a:lnTo>
                  <a:lnTo>
                    <a:pt x="233" y="452"/>
                  </a:lnTo>
                  <a:lnTo>
                    <a:pt x="235" y="452"/>
                  </a:lnTo>
                  <a:lnTo>
                    <a:pt x="235" y="454"/>
                  </a:lnTo>
                  <a:lnTo>
                    <a:pt x="236" y="454"/>
                  </a:lnTo>
                  <a:lnTo>
                    <a:pt x="238" y="454"/>
                  </a:lnTo>
                  <a:lnTo>
                    <a:pt x="238" y="455"/>
                  </a:lnTo>
                  <a:lnTo>
                    <a:pt x="239" y="455"/>
                  </a:lnTo>
                  <a:lnTo>
                    <a:pt x="241" y="455"/>
                  </a:lnTo>
                  <a:lnTo>
                    <a:pt x="242" y="455"/>
                  </a:lnTo>
                  <a:lnTo>
                    <a:pt x="244" y="457"/>
                  </a:lnTo>
                  <a:lnTo>
                    <a:pt x="249" y="459"/>
                  </a:lnTo>
                  <a:lnTo>
                    <a:pt x="254" y="459"/>
                  </a:lnTo>
                  <a:lnTo>
                    <a:pt x="260" y="462"/>
                  </a:lnTo>
                  <a:lnTo>
                    <a:pt x="264" y="464"/>
                  </a:lnTo>
                  <a:lnTo>
                    <a:pt x="270" y="467"/>
                  </a:lnTo>
                  <a:lnTo>
                    <a:pt x="273" y="468"/>
                  </a:lnTo>
                  <a:lnTo>
                    <a:pt x="277" y="471"/>
                  </a:lnTo>
                  <a:lnTo>
                    <a:pt x="281" y="474"/>
                  </a:lnTo>
                  <a:lnTo>
                    <a:pt x="283" y="474"/>
                  </a:lnTo>
                  <a:lnTo>
                    <a:pt x="284" y="474"/>
                  </a:lnTo>
                  <a:lnTo>
                    <a:pt x="284" y="475"/>
                  </a:lnTo>
                  <a:lnTo>
                    <a:pt x="286" y="475"/>
                  </a:lnTo>
                  <a:lnTo>
                    <a:pt x="287" y="477"/>
                  </a:lnTo>
                  <a:lnTo>
                    <a:pt x="290" y="478"/>
                  </a:lnTo>
                  <a:lnTo>
                    <a:pt x="295" y="480"/>
                  </a:lnTo>
                  <a:lnTo>
                    <a:pt x="296" y="481"/>
                  </a:lnTo>
                  <a:lnTo>
                    <a:pt x="299" y="484"/>
                  </a:lnTo>
                  <a:lnTo>
                    <a:pt x="302" y="486"/>
                  </a:lnTo>
                  <a:lnTo>
                    <a:pt x="305" y="489"/>
                  </a:lnTo>
                  <a:lnTo>
                    <a:pt x="306" y="489"/>
                  </a:lnTo>
                  <a:lnTo>
                    <a:pt x="311" y="492"/>
                  </a:lnTo>
                  <a:lnTo>
                    <a:pt x="312" y="493"/>
                  </a:lnTo>
                  <a:lnTo>
                    <a:pt x="315" y="494"/>
                  </a:lnTo>
                  <a:lnTo>
                    <a:pt x="316" y="496"/>
                  </a:lnTo>
                  <a:lnTo>
                    <a:pt x="319" y="497"/>
                  </a:lnTo>
                  <a:lnTo>
                    <a:pt x="321" y="497"/>
                  </a:lnTo>
                  <a:lnTo>
                    <a:pt x="324" y="499"/>
                  </a:lnTo>
                  <a:lnTo>
                    <a:pt x="325" y="500"/>
                  </a:lnTo>
                  <a:lnTo>
                    <a:pt x="327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3" y="503"/>
                  </a:lnTo>
                  <a:lnTo>
                    <a:pt x="335" y="505"/>
                  </a:lnTo>
                  <a:lnTo>
                    <a:pt x="337" y="505"/>
                  </a:lnTo>
                  <a:lnTo>
                    <a:pt x="340" y="505"/>
                  </a:lnTo>
                  <a:lnTo>
                    <a:pt x="341" y="505"/>
                  </a:lnTo>
                  <a:lnTo>
                    <a:pt x="344" y="506"/>
                  </a:lnTo>
                  <a:lnTo>
                    <a:pt x="346" y="506"/>
                  </a:lnTo>
                  <a:lnTo>
                    <a:pt x="349" y="506"/>
                  </a:lnTo>
                  <a:lnTo>
                    <a:pt x="350" y="506"/>
                  </a:lnTo>
                  <a:lnTo>
                    <a:pt x="351" y="506"/>
                  </a:lnTo>
                  <a:lnTo>
                    <a:pt x="353" y="506"/>
                  </a:lnTo>
                  <a:lnTo>
                    <a:pt x="354" y="506"/>
                  </a:lnTo>
                  <a:lnTo>
                    <a:pt x="360" y="505"/>
                  </a:lnTo>
                  <a:lnTo>
                    <a:pt x="378" y="499"/>
                  </a:lnTo>
                  <a:lnTo>
                    <a:pt x="378" y="497"/>
                  </a:lnTo>
                  <a:lnTo>
                    <a:pt x="379" y="497"/>
                  </a:lnTo>
                  <a:lnTo>
                    <a:pt x="381" y="496"/>
                  </a:lnTo>
                  <a:lnTo>
                    <a:pt x="381" y="494"/>
                  </a:lnTo>
                  <a:lnTo>
                    <a:pt x="382" y="493"/>
                  </a:lnTo>
                  <a:lnTo>
                    <a:pt x="384" y="493"/>
                  </a:lnTo>
                  <a:lnTo>
                    <a:pt x="385" y="489"/>
                  </a:lnTo>
                  <a:lnTo>
                    <a:pt x="388" y="487"/>
                  </a:lnTo>
                  <a:lnTo>
                    <a:pt x="389" y="484"/>
                  </a:lnTo>
                  <a:lnTo>
                    <a:pt x="392" y="480"/>
                  </a:lnTo>
                  <a:lnTo>
                    <a:pt x="394" y="477"/>
                  </a:lnTo>
                  <a:lnTo>
                    <a:pt x="397" y="474"/>
                  </a:lnTo>
                  <a:lnTo>
                    <a:pt x="398" y="471"/>
                  </a:lnTo>
                  <a:lnTo>
                    <a:pt x="400" y="468"/>
                  </a:lnTo>
                  <a:lnTo>
                    <a:pt x="404" y="468"/>
                  </a:lnTo>
                  <a:lnTo>
                    <a:pt x="407" y="470"/>
                  </a:lnTo>
                  <a:lnTo>
                    <a:pt x="411" y="471"/>
                  </a:lnTo>
                  <a:lnTo>
                    <a:pt x="416" y="473"/>
                  </a:lnTo>
                  <a:lnTo>
                    <a:pt x="419" y="473"/>
                  </a:lnTo>
                  <a:lnTo>
                    <a:pt x="423" y="474"/>
                  </a:lnTo>
                  <a:lnTo>
                    <a:pt x="427" y="474"/>
                  </a:lnTo>
                  <a:lnTo>
                    <a:pt x="430" y="475"/>
                  </a:lnTo>
                  <a:lnTo>
                    <a:pt x="433" y="475"/>
                  </a:lnTo>
                  <a:lnTo>
                    <a:pt x="435" y="475"/>
                  </a:lnTo>
                  <a:lnTo>
                    <a:pt x="436" y="475"/>
                  </a:lnTo>
                  <a:lnTo>
                    <a:pt x="439" y="475"/>
                  </a:lnTo>
                  <a:lnTo>
                    <a:pt x="442" y="475"/>
                  </a:lnTo>
                  <a:lnTo>
                    <a:pt x="443" y="475"/>
                  </a:lnTo>
                  <a:lnTo>
                    <a:pt x="445" y="474"/>
                  </a:lnTo>
                  <a:lnTo>
                    <a:pt x="448" y="474"/>
                  </a:lnTo>
                  <a:lnTo>
                    <a:pt x="449" y="474"/>
                  </a:lnTo>
                  <a:lnTo>
                    <a:pt x="452" y="473"/>
                  </a:lnTo>
                  <a:lnTo>
                    <a:pt x="454" y="473"/>
                  </a:lnTo>
                  <a:lnTo>
                    <a:pt x="457" y="473"/>
                  </a:lnTo>
                  <a:lnTo>
                    <a:pt x="458" y="471"/>
                  </a:lnTo>
                  <a:lnTo>
                    <a:pt x="459" y="471"/>
                  </a:lnTo>
                  <a:lnTo>
                    <a:pt x="461" y="470"/>
                  </a:lnTo>
                  <a:lnTo>
                    <a:pt x="464" y="470"/>
                  </a:lnTo>
                  <a:lnTo>
                    <a:pt x="464" y="468"/>
                  </a:lnTo>
                  <a:lnTo>
                    <a:pt x="465" y="468"/>
                  </a:lnTo>
                  <a:lnTo>
                    <a:pt x="468" y="468"/>
                  </a:lnTo>
                  <a:lnTo>
                    <a:pt x="470" y="467"/>
                  </a:lnTo>
                  <a:lnTo>
                    <a:pt x="473" y="465"/>
                  </a:lnTo>
                  <a:lnTo>
                    <a:pt x="477" y="464"/>
                  </a:lnTo>
                  <a:lnTo>
                    <a:pt x="480" y="464"/>
                  </a:lnTo>
                  <a:lnTo>
                    <a:pt x="483" y="461"/>
                  </a:lnTo>
                  <a:lnTo>
                    <a:pt x="486" y="459"/>
                  </a:lnTo>
                  <a:lnTo>
                    <a:pt x="489" y="459"/>
                  </a:lnTo>
                  <a:lnTo>
                    <a:pt x="493" y="459"/>
                  </a:lnTo>
                  <a:lnTo>
                    <a:pt x="496" y="459"/>
                  </a:lnTo>
                  <a:lnTo>
                    <a:pt x="499" y="459"/>
                  </a:lnTo>
                  <a:lnTo>
                    <a:pt x="500" y="459"/>
                  </a:lnTo>
                  <a:lnTo>
                    <a:pt x="502" y="459"/>
                  </a:lnTo>
                  <a:lnTo>
                    <a:pt x="503" y="459"/>
                  </a:lnTo>
                  <a:lnTo>
                    <a:pt x="505" y="459"/>
                  </a:lnTo>
                  <a:lnTo>
                    <a:pt x="506" y="462"/>
                  </a:lnTo>
                  <a:lnTo>
                    <a:pt x="506" y="464"/>
                  </a:lnTo>
                  <a:lnTo>
                    <a:pt x="508" y="467"/>
                  </a:lnTo>
                  <a:lnTo>
                    <a:pt x="509" y="468"/>
                  </a:lnTo>
                  <a:lnTo>
                    <a:pt x="509" y="471"/>
                  </a:lnTo>
                  <a:lnTo>
                    <a:pt x="509" y="474"/>
                  </a:lnTo>
                  <a:lnTo>
                    <a:pt x="509" y="477"/>
                  </a:lnTo>
                  <a:lnTo>
                    <a:pt x="509" y="478"/>
                  </a:lnTo>
                  <a:lnTo>
                    <a:pt x="508" y="480"/>
                  </a:lnTo>
                  <a:lnTo>
                    <a:pt x="506" y="484"/>
                  </a:lnTo>
                  <a:lnTo>
                    <a:pt x="506" y="487"/>
                  </a:lnTo>
                  <a:lnTo>
                    <a:pt x="506" y="489"/>
                  </a:lnTo>
                  <a:lnTo>
                    <a:pt x="506" y="493"/>
                  </a:lnTo>
                  <a:lnTo>
                    <a:pt x="505" y="494"/>
                  </a:lnTo>
                  <a:lnTo>
                    <a:pt x="505" y="497"/>
                  </a:lnTo>
                  <a:lnTo>
                    <a:pt x="503" y="502"/>
                  </a:lnTo>
                  <a:lnTo>
                    <a:pt x="502" y="503"/>
                  </a:lnTo>
                  <a:lnTo>
                    <a:pt x="502" y="505"/>
                  </a:lnTo>
                  <a:lnTo>
                    <a:pt x="502" y="506"/>
                  </a:lnTo>
                  <a:lnTo>
                    <a:pt x="502" y="508"/>
                  </a:lnTo>
                  <a:lnTo>
                    <a:pt x="502" y="509"/>
                  </a:lnTo>
                  <a:lnTo>
                    <a:pt x="502" y="511"/>
                  </a:lnTo>
                  <a:lnTo>
                    <a:pt x="500" y="511"/>
                  </a:lnTo>
                  <a:lnTo>
                    <a:pt x="500" y="512"/>
                  </a:lnTo>
                  <a:lnTo>
                    <a:pt x="500" y="513"/>
                  </a:lnTo>
                  <a:lnTo>
                    <a:pt x="499" y="516"/>
                  </a:lnTo>
                  <a:lnTo>
                    <a:pt x="497" y="518"/>
                  </a:lnTo>
                  <a:lnTo>
                    <a:pt x="497" y="519"/>
                  </a:lnTo>
                  <a:lnTo>
                    <a:pt x="496" y="522"/>
                  </a:lnTo>
                  <a:lnTo>
                    <a:pt x="494" y="524"/>
                  </a:lnTo>
                  <a:lnTo>
                    <a:pt x="493" y="527"/>
                  </a:lnTo>
                  <a:lnTo>
                    <a:pt x="493" y="529"/>
                  </a:lnTo>
                  <a:lnTo>
                    <a:pt x="492" y="531"/>
                  </a:lnTo>
                  <a:lnTo>
                    <a:pt x="490" y="534"/>
                  </a:lnTo>
                  <a:lnTo>
                    <a:pt x="489" y="537"/>
                  </a:lnTo>
                  <a:lnTo>
                    <a:pt x="484" y="540"/>
                  </a:lnTo>
                  <a:lnTo>
                    <a:pt x="481" y="543"/>
                  </a:lnTo>
                  <a:lnTo>
                    <a:pt x="478" y="546"/>
                  </a:lnTo>
                  <a:lnTo>
                    <a:pt x="475" y="547"/>
                  </a:lnTo>
                  <a:lnTo>
                    <a:pt x="473" y="550"/>
                  </a:lnTo>
                  <a:lnTo>
                    <a:pt x="468" y="553"/>
                  </a:lnTo>
                  <a:lnTo>
                    <a:pt x="465" y="556"/>
                  </a:lnTo>
                  <a:lnTo>
                    <a:pt x="464" y="554"/>
                  </a:lnTo>
                  <a:lnTo>
                    <a:pt x="464" y="551"/>
                  </a:lnTo>
                  <a:lnTo>
                    <a:pt x="462" y="550"/>
                  </a:lnTo>
                  <a:lnTo>
                    <a:pt x="461" y="548"/>
                  </a:lnTo>
                  <a:lnTo>
                    <a:pt x="459" y="547"/>
                  </a:lnTo>
                  <a:lnTo>
                    <a:pt x="458" y="546"/>
                  </a:lnTo>
                  <a:lnTo>
                    <a:pt x="457" y="543"/>
                  </a:lnTo>
                  <a:lnTo>
                    <a:pt x="454" y="541"/>
                  </a:lnTo>
                  <a:lnTo>
                    <a:pt x="451" y="540"/>
                  </a:lnTo>
                  <a:lnTo>
                    <a:pt x="448" y="538"/>
                  </a:lnTo>
                  <a:lnTo>
                    <a:pt x="446" y="538"/>
                  </a:lnTo>
                  <a:lnTo>
                    <a:pt x="443" y="537"/>
                  </a:lnTo>
                  <a:lnTo>
                    <a:pt x="439" y="535"/>
                  </a:lnTo>
                  <a:lnTo>
                    <a:pt x="438" y="535"/>
                  </a:lnTo>
                  <a:lnTo>
                    <a:pt x="436" y="534"/>
                  </a:lnTo>
                  <a:lnTo>
                    <a:pt x="435" y="534"/>
                  </a:lnTo>
                  <a:lnTo>
                    <a:pt x="433" y="534"/>
                  </a:lnTo>
                  <a:lnTo>
                    <a:pt x="432" y="534"/>
                  </a:lnTo>
                  <a:lnTo>
                    <a:pt x="430" y="534"/>
                  </a:lnTo>
                  <a:lnTo>
                    <a:pt x="429" y="534"/>
                  </a:lnTo>
                  <a:lnTo>
                    <a:pt x="426" y="531"/>
                  </a:lnTo>
                  <a:lnTo>
                    <a:pt x="423" y="531"/>
                  </a:lnTo>
                  <a:lnTo>
                    <a:pt x="420" y="531"/>
                  </a:lnTo>
                  <a:lnTo>
                    <a:pt x="419" y="531"/>
                  </a:lnTo>
                  <a:lnTo>
                    <a:pt x="417" y="531"/>
                  </a:lnTo>
                  <a:lnTo>
                    <a:pt x="416" y="531"/>
                  </a:lnTo>
                  <a:lnTo>
                    <a:pt x="414" y="531"/>
                  </a:lnTo>
                  <a:lnTo>
                    <a:pt x="411" y="531"/>
                  </a:lnTo>
                  <a:lnTo>
                    <a:pt x="404" y="532"/>
                  </a:lnTo>
                  <a:lnTo>
                    <a:pt x="398" y="534"/>
                  </a:lnTo>
                  <a:lnTo>
                    <a:pt x="389" y="534"/>
                  </a:lnTo>
                  <a:lnTo>
                    <a:pt x="382" y="535"/>
                  </a:lnTo>
                  <a:lnTo>
                    <a:pt x="375" y="538"/>
                  </a:lnTo>
                  <a:lnTo>
                    <a:pt x="369" y="540"/>
                  </a:lnTo>
                  <a:lnTo>
                    <a:pt x="360" y="543"/>
                  </a:lnTo>
                  <a:lnTo>
                    <a:pt x="353" y="544"/>
                  </a:lnTo>
                  <a:lnTo>
                    <a:pt x="351" y="546"/>
                  </a:lnTo>
                  <a:lnTo>
                    <a:pt x="349" y="546"/>
                  </a:lnTo>
                  <a:lnTo>
                    <a:pt x="347" y="547"/>
                  </a:lnTo>
                  <a:lnTo>
                    <a:pt x="344" y="547"/>
                  </a:lnTo>
                  <a:lnTo>
                    <a:pt x="344" y="548"/>
                  </a:lnTo>
                  <a:lnTo>
                    <a:pt x="341" y="548"/>
                  </a:lnTo>
                  <a:lnTo>
                    <a:pt x="340" y="550"/>
                  </a:lnTo>
                  <a:lnTo>
                    <a:pt x="335" y="551"/>
                  </a:lnTo>
                  <a:lnTo>
                    <a:pt x="333" y="551"/>
                  </a:lnTo>
                  <a:lnTo>
                    <a:pt x="327" y="551"/>
                  </a:lnTo>
                  <a:lnTo>
                    <a:pt x="321" y="551"/>
                  </a:lnTo>
                  <a:lnTo>
                    <a:pt x="315" y="551"/>
                  </a:lnTo>
                  <a:lnTo>
                    <a:pt x="311" y="550"/>
                  </a:lnTo>
                  <a:lnTo>
                    <a:pt x="306" y="547"/>
                  </a:lnTo>
                  <a:lnTo>
                    <a:pt x="300" y="546"/>
                  </a:lnTo>
                  <a:lnTo>
                    <a:pt x="295" y="543"/>
                  </a:lnTo>
                  <a:lnTo>
                    <a:pt x="290" y="540"/>
                  </a:lnTo>
                  <a:close/>
                  <a:moveTo>
                    <a:pt x="58" y="350"/>
                  </a:moveTo>
                  <a:lnTo>
                    <a:pt x="58" y="349"/>
                  </a:lnTo>
                  <a:lnTo>
                    <a:pt x="57" y="349"/>
                  </a:lnTo>
                  <a:lnTo>
                    <a:pt x="57" y="347"/>
                  </a:lnTo>
                  <a:lnTo>
                    <a:pt x="57" y="346"/>
                  </a:lnTo>
                  <a:lnTo>
                    <a:pt x="55" y="344"/>
                  </a:lnTo>
                  <a:lnTo>
                    <a:pt x="54" y="344"/>
                  </a:lnTo>
                  <a:lnTo>
                    <a:pt x="54" y="343"/>
                  </a:lnTo>
                  <a:lnTo>
                    <a:pt x="52" y="340"/>
                  </a:lnTo>
                  <a:lnTo>
                    <a:pt x="50" y="337"/>
                  </a:lnTo>
                  <a:lnTo>
                    <a:pt x="47" y="334"/>
                  </a:lnTo>
                  <a:lnTo>
                    <a:pt x="44" y="331"/>
                  </a:lnTo>
                  <a:lnTo>
                    <a:pt x="41" y="328"/>
                  </a:lnTo>
                  <a:lnTo>
                    <a:pt x="38" y="327"/>
                  </a:lnTo>
                  <a:lnTo>
                    <a:pt x="35" y="324"/>
                  </a:lnTo>
                  <a:lnTo>
                    <a:pt x="32" y="321"/>
                  </a:lnTo>
                  <a:lnTo>
                    <a:pt x="28" y="319"/>
                  </a:lnTo>
                  <a:lnTo>
                    <a:pt x="25" y="318"/>
                  </a:lnTo>
                  <a:lnTo>
                    <a:pt x="20" y="315"/>
                  </a:lnTo>
                  <a:lnTo>
                    <a:pt x="16" y="314"/>
                  </a:lnTo>
                  <a:lnTo>
                    <a:pt x="12" y="312"/>
                  </a:lnTo>
                  <a:lnTo>
                    <a:pt x="7" y="311"/>
                  </a:lnTo>
                  <a:lnTo>
                    <a:pt x="3" y="309"/>
                  </a:lnTo>
                  <a:lnTo>
                    <a:pt x="0" y="308"/>
                  </a:lnTo>
                  <a:lnTo>
                    <a:pt x="0" y="306"/>
                  </a:lnTo>
                  <a:lnTo>
                    <a:pt x="1" y="306"/>
                  </a:lnTo>
                  <a:lnTo>
                    <a:pt x="1" y="303"/>
                  </a:lnTo>
                  <a:lnTo>
                    <a:pt x="3" y="302"/>
                  </a:lnTo>
                  <a:lnTo>
                    <a:pt x="3" y="300"/>
                  </a:lnTo>
                  <a:lnTo>
                    <a:pt x="3" y="299"/>
                  </a:lnTo>
                  <a:lnTo>
                    <a:pt x="4" y="297"/>
                  </a:lnTo>
                  <a:lnTo>
                    <a:pt x="7" y="293"/>
                  </a:lnTo>
                  <a:lnTo>
                    <a:pt x="7" y="289"/>
                  </a:lnTo>
                  <a:lnTo>
                    <a:pt x="10" y="283"/>
                  </a:lnTo>
                  <a:lnTo>
                    <a:pt x="12" y="278"/>
                  </a:lnTo>
                  <a:lnTo>
                    <a:pt x="15" y="273"/>
                  </a:lnTo>
                  <a:lnTo>
                    <a:pt x="16" y="270"/>
                  </a:lnTo>
                  <a:lnTo>
                    <a:pt x="19" y="264"/>
                  </a:lnTo>
                  <a:lnTo>
                    <a:pt x="20" y="260"/>
                  </a:lnTo>
                  <a:lnTo>
                    <a:pt x="22" y="257"/>
                  </a:lnTo>
                  <a:lnTo>
                    <a:pt x="23" y="255"/>
                  </a:lnTo>
                  <a:lnTo>
                    <a:pt x="23" y="254"/>
                  </a:lnTo>
                  <a:lnTo>
                    <a:pt x="25" y="252"/>
                  </a:lnTo>
                  <a:lnTo>
                    <a:pt x="25" y="249"/>
                  </a:lnTo>
                  <a:lnTo>
                    <a:pt x="25" y="248"/>
                  </a:lnTo>
                  <a:lnTo>
                    <a:pt x="25" y="246"/>
                  </a:lnTo>
                  <a:lnTo>
                    <a:pt x="26" y="243"/>
                  </a:lnTo>
                  <a:lnTo>
                    <a:pt x="25" y="243"/>
                  </a:lnTo>
                  <a:lnTo>
                    <a:pt x="25" y="242"/>
                  </a:lnTo>
                  <a:lnTo>
                    <a:pt x="25" y="241"/>
                  </a:lnTo>
                  <a:lnTo>
                    <a:pt x="25" y="239"/>
                  </a:lnTo>
                  <a:lnTo>
                    <a:pt x="25" y="238"/>
                  </a:lnTo>
                  <a:lnTo>
                    <a:pt x="26" y="238"/>
                  </a:lnTo>
                  <a:lnTo>
                    <a:pt x="26" y="236"/>
                  </a:lnTo>
                  <a:lnTo>
                    <a:pt x="26" y="235"/>
                  </a:lnTo>
                  <a:lnTo>
                    <a:pt x="28" y="233"/>
                  </a:lnTo>
                  <a:lnTo>
                    <a:pt x="28" y="232"/>
                  </a:lnTo>
                  <a:lnTo>
                    <a:pt x="29" y="229"/>
                  </a:lnTo>
                  <a:lnTo>
                    <a:pt x="29" y="227"/>
                  </a:lnTo>
                  <a:lnTo>
                    <a:pt x="29" y="220"/>
                  </a:lnTo>
                  <a:lnTo>
                    <a:pt x="29" y="216"/>
                  </a:lnTo>
                  <a:lnTo>
                    <a:pt x="29" y="208"/>
                  </a:lnTo>
                  <a:lnTo>
                    <a:pt x="29" y="203"/>
                  </a:lnTo>
                  <a:lnTo>
                    <a:pt x="29" y="197"/>
                  </a:lnTo>
                  <a:lnTo>
                    <a:pt x="31" y="191"/>
                  </a:lnTo>
                  <a:lnTo>
                    <a:pt x="31" y="184"/>
                  </a:lnTo>
                  <a:lnTo>
                    <a:pt x="32" y="178"/>
                  </a:lnTo>
                  <a:lnTo>
                    <a:pt x="32" y="175"/>
                  </a:lnTo>
                  <a:lnTo>
                    <a:pt x="32" y="173"/>
                  </a:lnTo>
                  <a:lnTo>
                    <a:pt x="34" y="172"/>
                  </a:lnTo>
                  <a:lnTo>
                    <a:pt x="34" y="171"/>
                  </a:lnTo>
                  <a:lnTo>
                    <a:pt x="35" y="171"/>
                  </a:lnTo>
                  <a:lnTo>
                    <a:pt x="35" y="169"/>
                  </a:lnTo>
                  <a:lnTo>
                    <a:pt x="36" y="169"/>
                  </a:lnTo>
                  <a:lnTo>
                    <a:pt x="38" y="169"/>
                  </a:lnTo>
                  <a:lnTo>
                    <a:pt x="39" y="169"/>
                  </a:lnTo>
                  <a:lnTo>
                    <a:pt x="41" y="169"/>
                  </a:lnTo>
                  <a:lnTo>
                    <a:pt x="42" y="169"/>
                  </a:lnTo>
                  <a:lnTo>
                    <a:pt x="44" y="169"/>
                  </a:lnTo>
                  <a:lnTo>
                    <a:pt x="45" y="171"/>
                  </a:lnTo>
                  <a:lnTo>
                    <a:pt x="50" y="176"/>
                  </a:lnTo>
                  <a:lnTo>
                    <a:pt x="54" y="176"/>
                  </a:lnTo>
                  <a:lnTo>
                    <a:pt x="54" y="178"/>
                  </a:lnTo>
                  <a:lnTo>
                    <a:pt x="57" y="184"/>
                  </a:lnTo>
                  <a:lnTo>
                    <a:pt x="58" y="191"/>
                  </a:lnTo>
                  <a:lnTo>
                    <a:pt x="61" y="198"/>
                  </a:lnTo>
                  <a:lnTo>
                    <a:pt x="63" y="204"/>
                  </a:lnTo>
                  <a:lnTo>
                    <a:pt x="66" y="211"/>
                  </a:lnTo>
                  <a:lnTo>
                    <a:pt x="67" y="219"/>
                  </a:lnTo>
                  <a:lnTo>
                    <a:pt x="70" y="224"/>
                  </a:lnTo>
                  <a:lnTo>
                    <a:pt x="73" y="232"/>
                  </a:lnTo>
                  <a:lnTo>
                    <a:pt x="73" y="233"/>
                  </a:lnTo>
                  <a:lnTo>
                    <a:pt x="74" y="236"/>
                  </a:lnTo>
                  <a:lnTo>
                    <a:pt x="74" y="239"/>
                  </a:lnTo>
                  <a:lnTo>
                    <a:pt x="76" y="242"/>
                  </a:lnTo>
                  <a:lnTo>
                    <a:pt x="77" y="243"/>
                  </a:lnTo>
                  <a:lnTo>
                    <a:pt x="79" y="246"/>
                  </a:lnTo>
                  <a:lnTo>
                    <a:pt x="79" y="249"/>
                  </a:lnTo>
                  <a:lnTo>
                    <a:pt x="80" y="252"/>
                  </a:lnTo>
                  <a:lnTo>
                    <a:pt x="79" y="254"/>
                  </a:lnTo>
                  <a:lnTo>
                    <a:pt x="79" y="257"/>
                  </a:lnTo>
                  <a:lnTo>
                    <a:pt x="79" y="258"/>
                  </a:lnTo>
                  <a:lnTo>
                    <a:pt x="77" y="260"/>
                  </a:lnTo>
                  <a:lnTo>
                    <a:pt x="77" y="261"/>
                  </a:lnTo>
                  <a:lnTo>
                    <a:pt x="76" y="262"/>
                  </a:lnTo>
                  <a:lnTo>
                    <a:pt x="76" y="264"/>
                  </a:lnTo>
                  <a:lnTo>
                    <a:pt x="76" y="265"/>
                  </a:lnTo>
                  <a:lnTo>
                    <a:pt x="74" y="265"/>
                  </a:lnTo>
                  <a:lnTo>
                    <a:pt x="74" y="267"/>
                  </a:lnTo>
                  <a:lnTo>
                    <a:pt x="74" y="274"/>
                  </a:lnTo>
                  <a:lnTo>
                    <a:pt x="74" y="280"/>
                  </a:lnTo>
                  <a:lnTo>
                    <a:pt x="74" y="284"/>
                  </a:lnTo>
                  <a:lnTo>
                    <a:pt x="74" y="289"/>
                  </a:lnTo>
                  <a:lnTo>
                    <a:pt x="74" y="293"/>
                  </a:lnTo>
                  <a:lnTo>
                    <a:pt x="74" y="296"/>
                  </a:lnTo>
                  <a:lnTo>
                    <a:pt x="76" y="300"/>
                  </a:lnTo>
                  <a:lnTo>
                    <a:pt x="76" y="305"/>
                  </a:lnTo>
                  <a:lnTo>
                    <a:pt x="77" y="309"/>
                  </a:lnTo>
                  <a:lnTo>
                    <a:pt x="79" y="315"/>
                  </a:lnTo>
                  <a:lnTo>
                    <a:pt x="80" y="319"/>
                  </a:lnTo>
                  <a:lnTo>
                    <a:pt x="83" y="324"/>
                  </a:lnTo>
                  <a:lnTo>
                    <a:pt x="85" y="328"/>
                  </a:lnTo>
                  <a:lnTo>
                    <a:pt x="86" y="334"/>
                  </a:lnTo>
                  <a:lnTo>
                    <a:pt x="89" y="338"/>
                  </a:lnTo>
                  <a:lnTo>
                    <a:pt x="92" y="343"/>
                  </a:lnTo>
                  <a:lnTo>
                    <a:pt x="95" y="347"/>
                  </a:lnTo>
                  <a:lnTo>
                    <a:pt x="95" y="349"/>
                  </a:lnTo>
                  <a:lnTo>
                    <a:pt x="96" y="350"/>
                  </a:lnTo>
                  <a:lnTo>
                    <a:pt x="98" y="351"/>
                  </a:lnTo>
                  <a:lnTo>
                    <a:pt x="99" y="353"/>
                  </a:lnTo>
                  <a:lnTo>
                    <a:pt x="99" y="356"/>
                  </a:lnTo>
                  <a:lnTo>
                    <a:pt x="101" y="356"/>
                  </a:lnTo>
                  <a:lnTo>
                    <a:pt x="102" y="359"/>
                  </a:lnTo>
                  <a:lnTo>
                    <a:pt x="104" y="360"/>
                  </a:lnTo>
                  <a:lnTo>
                    <a:pt x="104" y="362"/>
                  </a:lnTo>
                  <a:lnTo>
                    <a:pt x="104" y="363"/>
                  </a:lnTo>
                  <a:lnTo>
                    <a:pt x="105" y="365"/>
                  </a:lnTo>
                  <a:lnTo>
                    <a:pt x="105" y="368"/>
                  </a:lnTo>
                  <a:lnTo>
                    <a:pt x="106" y="369"/>
                  </a:lnTo>
                  <a:lnTo>
                    <a:pt x="108" y="372"/>
                  </a:lnTo>
                  <a:lnTo>
                    <a:pt x="109" y="373"/>
                  </a:lnTo>
                  <a:lnTo>
                    <a:pt x="111" y="375"/>
                  </a:lnTo>
                  <a:lnTo>
                    <a:pt x="111" y="376"/>
                  </a:lnTo>
                  <a:lnTo>
                    <a:pt x="114" y="379"/>
                  </a:lnTo>
                  <a:lnTo>
                    <a:pt x="115" y="381"/>
                  </a:lnTo>
                  <a:lnTo>
                    <a:pt x="118" y="384"/>
                  </a:lnTo>
                  <a:lnTo>
                    <a:pt x="120" y="385"/>
                  </a:lnTo>
                  <a:lnTo>
                    <a:pt x="122" y="388"/>
                  </a:lnTo>
                  <a:lnTo>
                    <a:pt x="124" y="389"/>
                  </a:lnTo>
                  <a:lnTo>
                    <a:pt x="127" y="392"/>
                  </a:lnTo>
                  <a:lnTo>
                    <a:pt x="128" y="394"/>
                  </a:lnTo>
                  <a:lnTo>
                    <a:pt x="131" y="397"/>
                  </a:lnTo>
                  <a:lnTo>
                    <a:pt x="128" y="398"/>
                  </a:lnTo>
                  <a:lnTo>
                    <a:pt x="124" y="400"/>
                  </a:lnTo>
                  <a:lnTo>
                    <a:pt x="121" y="401"/>
                  </a:lnTo>
                  <a:lnTo>
                    <a:pt x="118" y="403"/>
                  </a:lnTo>
                  <a:lnTo>
                    <a:pt x="115" y="405"/>
                  </a:lnTo>
                  <a:lnTo>
                    <a:pt x="112" y="408"/>
                  </a:lnTo>
                  <a:lnTo>
                    <a:pt x="111" y="411"/>
                  </a:lnTo>
                  <a:lnTo>
                    <a:pt x="108" y="414"/>
                  </a:lnTo>
                  <a:lnTo>
                    <a:pt x="108" y="413"/>
                  </a:lnTo>
                  <a:lnTo>
                    <a:pt x="105" y="410"/>
                  </a:lnTo>
                  <a:lnTo>
                    <a:pt x="104" y="408"/>
                  </a:lnTo>
                  <a:lnTo>
                    <a:pt x="101" y="405"/>
                  </a:lnTo>
                  <a:lnTo>
                    <a:pt x="99" y="405"/>
                  </a:lnTo>
                  <a:lnTo>
                    <a:pt x="98" y="403"/>
                  </a:lnTo>
                  <a:lnTo>
                    <a:pt x="95" y="401"/>
                  </a:lnTo>
                  <a:lnTo>
                    <a:pt x="95" y="398"/>
                  </a:lnTo>
                  <a:lnTo>
                    <a:pt x="90" y="395"/>
                  </a:lnTo>
                  <a:lnTo>
                    <a:pt x="87" y="392"/>
                  </a:lnTo>
                  <a:lnTo>
                    <a:pt x="86" y="388"/>
                  </a:lnTo>
                  <a:lnTo>
                    <a:pt x="83" y="385"/>
                  </a:lnTo>
                  <a:lnTo>
                    <a:pt x="80" y="381"/>
                  </a:lnTo>
                  <a:lnTo>
                    <a:pt x="79" y="376"/>
                  </a:lnTo>
                  <a:lnTo>
                    <a:pt x="76" y="373"/>
                  </a:lnTo>
                  <a:lnTo>
                    <a:pt x="74" y="369"/>
                  </a:lnTo>
                  <a:lnTo>
                    <a:pt x="71" y="366"/>
                  </a:lnTo>
                  <a:lnTo>
                    <a:pt x="67" y="362"/>
                  </a:lnTo>
                  <a:lnTo>
                    <a:pt x="66" y="360"/>
                  </a:lnTo>
                  <a:lnTo>
                    <a:pt x="64" y="357"/>
                  </a:lnTo>
                  <a:lnTo>
                    <a:pt x="63" y="356"/>
                  </a:lnTo>
                  <a:lnTo>
                    <a:pt x="61" y="354"/>
                  </a:lnTo>
                  <a:lnTo>
                    <a:pt x="61" y="353"/>
                  </a:lnTo>
                  <a:lnTo>
                    <a:pt x="60" y="351"/>
                  </a:lnTo>
                  <a:lnTo>
                    <a:pt x="58" y="350"/>
                  </a:lnTo>
                  <a:close/>
                  <a:moveTo>
                    <a:pt x="244" y="357"/>
                  </a:moveTo>
                  <a:lnTo>
                    <a:pt x="244" y="359"/>
                  </a:lnTo>
                  <a:lnTo>
                    <a:pt x="245" y="360"/>
                  </a:lnTo>
                  <a:lnTo>
                    <a:pt x="246" y="360"/>
                  </a:lnTo>
                  <a:lnTo>
                    <a:pt x="246" y="362"/>
                  </a:lnTo>
                  <a:lnTo>
                    <a:pt x="248" y="363"/>
                  </a:lnTo>
                  <a:lnTo>
                    <a:pt x="248" y="365"/>
                  </a:lnTo>
                  <a:lnTo>
                    <a:pt x="252" y="369"/>
                  </a:lnTo>
                  <a:lnTo>
                    <a:pt x="252" y="370"/>
                  </a:lnTo>
                  <a:lnTo>
                    <a:pt x="255" y="373"/>
                  </a:lnTo>
                  <a:lnTo>
                    <a:pt x="257" y="375"/>
                  </a:lnTo>
                  <a:lnTo>
                    <a:pt x="258" y="376"/>
                  </a:lnTo>
                  <a:lnTo>
                    <a:pt x="261" y="378"/>
                  </a:lnTo>
                  <a:lnTo>
                    <a:pt x="263" y="379"/>
                  </a:lnTo>
                  <a:lnTo>
                    <a:pt x="265" y="381"/>
                  </a:lnTo>
                  <a:lnTo>
                    <a:pt x="267" y="384"/>
                  </a:lnTo>
                  <a:lnTo>
                    <a:pt x="268" y="385"/>
                  </a:lnTo>
                  <a:lnTo>
                    <a:pt x="270" y="385"/>
                  </a:lnTo>
                  <a:lnTo>
                    <a:pt x="270" y="386"/>
                  </a:lnTo>
                  <a:lnTo>
                    <a:pt x="271" y="388"/>
                  </a:lnTo>
                  <a:lnTo>
                    <a:pt x="274" y="389"/>
                  </a:lnTo>
                  <a:lnTo>
                    <a:pt x="277" y="391"/>
                  </a:lnTo>
                  <a:lnTo>
                    <a:pt x="280" y="392"/>
                  </a:lnTo>
                  <a:lnTo>
                    <a:pt x="281" y="394"/>
                  </a:lnTo>
                  <a:lnTo>
                    <a:pt x="284" y="394"/>
                  </a:lnTo>
                  <a:lnTo>
                    <a:pt x="287" y="395"/>
                  </a:lnTo>
                  <a:lnTo>
                    <a:pt x="290" y="397"/>
                  </a:lnTo>
                  <a:lnTo>
                    <a:pt x="292" y="398"/>
                  </a:lnTo>
                  <a:lnTo>
                    <a:pt x="295" y="398"/>
                  </a:lnTo>
                  <a:lnTo>
                    <a:pt x="298" y="401"/>
                  </a:lnTo>
                  <a:lnTo>
                    <a:pt x="302" y="401"/>
                  </a:lnTo>
                  <a:lnTo>
                    <a:pt x="306" y="404"/>
                  </a:lnTo>
                  <a:lnTo>
                    <a:pt x="311" y="405"/>
                  </a:lnTo>
                  <a:lnTo>
                    <a:pt x="315" y="407"/>
                  </a:lnTo>
                  <a:lnTo>
                    <a:pt x="319" y="410"/>
                  </a:lnTo>
                  <a:lnTo>
                    <a:pt x="324" y="410"/>
                  </a:lnTo>
                  <a:lnTo>
                    <a:pt x="327" y="413"/>
                  </a:lnTo>
                  <a:lnTo>
                    <a:pt x="328" y="413"/>
                  </a:lnTo>
                  <a:lnTo>
                    <a:pt x="328" y="414"/>
                  </a:lnTo>
                  <a:lnTo>
                    <a:pt x="330" y="414"/>
                  </a:lnTo>
                  <a:lnTo>
                    <a:pt x="331" y="414"/>
                  </a:lnTo>
                  <a:lnTo>
                    <a:pt x="331" y="416"/>
                  </a:lnTo>
                  <a:lnTo>
                    <a:pt x="333" y="416"/>
                  </a:lnTo>
                  <a:lnTo>
                    <a:pt x="334" y="417"/>
                  </a:lnTo>
                  <a:lnTo>
                    <a:pt x="335" y="417"/>
                  </a:lnTo>
                  <a:lnTo>
                    <a:pt x="335" y="419"/>
                  </a:lnTo>
                  <a:lnTo>
                    <a:pt x="337" y="419"/>
                  </a:lnTo>
                  <a:lnTo>
                    <a:pt x="338" y="419"/>
                  </a:lnTo>
                  <a:lnTo>
                    <a:pt x="340" y="420"/>
                  </a:lnTo>
                  <a:lnTo>
                    <a:pt x="341" y="420"/>
                  </a:lnTo>
                  <a:lnTo>
                    <a:pt x="343" y="421"/>
                  </a:lnTo>
                  <a:lnTo>
                    <a:pt x="344" y="423"/>
                  </a:lnTo>
                  <a:lnTo>
                    <a:pt x="347" y="423"/>
                  </a:lnTo>
                  <a:lnTo>
                    <a:pt x="349" y="424"/>
                  </a:lnTo>
                  <a:lnTo>
                    <a:pt x="349" y="426"/>
                  </a:lnTo>
                  <a:lnTo>
                    <a:pt x="350" y="426"/>
                  </a:lnTo>
                  <a:lnTo>
                    <a:pt x="351" y="427"/>
                  </a:lnTo>
                  <a:lnTo>
                    <a:pt x="351" y="429"/>
                  </a:lnTo>
                  <a:lnTo>
                    <a:pt x="353" y="430"/>
                  </a:lnTo>
                  <a:lnTo>
                    <a:pt x="356" y="435"/>
                  </a:lnTo>
                  <a:lnTo>
                    <a:pt x="356" y="438"/>
                  </a:lnTo>
                  <a:lnTo>
                    <a:pt x="356" y="440"/>
                  </a:lnTo>
                  <a:lnTo>
                    <a:pt x="356" y="443"/>
                  </a:lnTo>
                  <a:lnTo>
                    <a:pt x="356" y="448"/>
                  </a:lnTo>
                  <a:lnTo>
                    <a:pt x="356" y="451"/>
                  </a:lnTo>
                  <a:lnTo>
                    <a:pt x="356" y="454"/>
                  </a:lnTo>
                  <a:lnTo>
                    <a:pt x="356" y="457"/>
                  </a:lnTo>
                  <a:lnTo>
                    <a:pt x="356" y="459"/>
                  </a:lnTo>
                  <a:lnTo>
                    <a:pt x="354" y="461"/>
                  </a:lnTo>
                  <a:lnTo>
                    <a:pt x="351" y="462"/>
                  </a:lnTo>
                  <a:lnTo>
                    <a:pt x="349" y="464"/>
                  </a:lnTo>
                  <a:lnTo>
                    <a:pt x="346" y="464"/>
                  </a:lnTo>
                  <a:lnTo>
                    <a:pt x="344" y="464"/>
                  </a:lnTo>
                  <a:lnTo>
                    <a:pt x="344" y="462"/>
                  </a:lnTo>
                  <a:lnTo>
                    <a:pt x="341" y="461"/>
                  </a:lnTo>
                  <a:lnTo>
                    <a:pt x="340" y="459"/>
                  </a:lnTo>
                  <a:lnTo>
                    <a:pt x="337" y="458"/>
                  </a:lnTo>
                  <a:lnTo>
                    <a:pt x="335" y="457"/>
                  </a:lnTo>
                  <a:lnTo>
                    <a:pt x="335" y="455"/>
                  </a:lnTo>
                  <a:lnTo>
                    <a:pt x="334" y="455"/>
                  </a:lnTo>
                  <a:lnTo>
                    <a:pt x="333" y="454"/>
                  </a:lnTo>
                  <a:lnTo>
                    <a:pt x="331" y="452"/>
                  </a:lnTo>
                  <a:lnTo>
                    <a:pt x="330" y="449"/>
                  </a:lnTo>
                  <a:lnTo>
                    <a:pt x="328" y="448"/>
                  </a:lnTo>
                  <a:lnTo>
                    <a:pt x="327" y="448"/>
                  </a:lnTo>
                  <a:lnTo>
                    <a:pt x="327" y="446"/>
                  </a:lnTo>
                  <a:lnTo>
                    <a:pt x="325" y="445"/>
                  </a:lnTo>
                  <a:lnTo>
                    <a:pt x="324" y="443"/>
                  </a:lnTo>
                  <a:lnTo>
                    <a:pt x="322" y="443"/>
                  </a:lnTo>
                  <a:lnTo>
                    <a:pt x="319" y="440"/>
                  </a:lnTo>
                  <a:lnTo>
                    <a:pt x="318" y="439"/>
                  </a:lnTo>
                  <a:lnTo>
                    <a:pt x="315" y="439"/>
                  </a:lnTo>
                  <a:lnTo>
                    <a:pt x="314" y="436"/>
                  </a:lnTo>
                  <a:lnTo>
                    <a:pt x="311" y="435"/>
                  </a:lnTo>
                  <a:lnTo>
                    <a:pt x="309" y="435"/>
                  </a:lnTo>
                  <a:lnTo>
                    <a:pt x="306" y="432"/>
                  </a:lnTo>
                  <a:lnTo>
                    <a:pt x="302" y="430"/>
                  </a:lnTo>
                  <a:lnTo>
                    <a:pt x="298" y="427"/>
                  </a:lnTo>
                  <a:lnTo>
                    <a:pt x="295" y="426"/>
                  </a:lnTo>
                  <a:lnTo>
                    <a:pt x="290" y="423"/>
                  </a:lnTo>
                  <a:lnTo>
                    <a:pt x="286" y="420"/>
                  </a:lnTo>
                  <a:lnTo>
                    <a:pt x="281" y="419"/>
                  </a:lnTo>
                  <a:lnTo>
                    <a:pt x="277" y="417"/>
                  </a:lnTo>
                  <a:lnTo>
                    <a:pt x="273" y="414"/>
                  </a:lnTo>
                  <a:lnTo>
                    <a:pt x="265" y="414"/>
                  </a:lnTo>
                  <a:lnTo>
                    <a:pt x="260" y="411"/>
                  </a:lnTo>
                  <a:lnTo>
                    <a:pt x="252" y="410"/>
                  </a:lnTo>
                  <a:lnTo>
                    <a:pt x="245" y="408"/>
                  </a:lnTo>
                  <a:lnTo>
                    <a:pt x="239" y="407"/>
                  </a:lnTo>
                  <a:lnTo>
                    <a:pt x="232" y="405"/>
                  </a:lnTo>
                  <a:lnTo>
                    <a:pt x="225" y="404"/>
                  </a:lnTo>
                  <a:lnTo>
                    <a:pt x="219" y="401"/>
                  </a:lnTo>
                  <a:lnTo>
                    <a:pt x="216" y="401"/>
                  </a:lnTo>
                  <a:lnTo>
                    <a:pt x="213" y="400"/>
                  </a:lnTo>
                  <a:lnTo>
                    <a:pt x="211" y="400"/>
                  </a:lnTo>
                  <a:lnTo>
                    <a:pt x="207" y="398"/>
                  </a:lnTo>
                  <a:lnTo>
                    <a:pt x="206" y="398"/>
                  </a:lnTo>
                  <a:lnTo>
                    <a:pt x="203" y="398"/>
                  </a:lnTo>
                  <a:lnTo>
                    <a:pt x="200" y="398"/>
                  </a:lnTo>
                  <a:lnTo>
                    <a:pt x="197" y="397"/>
                  </a:lnTo>
                  <a:lnTo>
                    <a:pt x="195" y="397"/>
                  </a:lnTo>
                  <a:lnTo>
                    <a:pt x="194" y="397"/>
                  </a:lnTo>
                  <a:lnTo>
                    <a:pt x="194" y="395"/>
                  </a:lnTo>
                  <a:lnTo>
                    <a:pt x="193" y="395"/>
                  </a:lnTo>
                  <a:lnTo>
                    <a:pt x="191" y="394"/>
                  </a:lnTo>
                  <a:lnTo>
                    <a:pt x="190" y="394"/>
                  </a:lnTo>
                  <a:lnTo>
                    <a:pt x="188" y="394"/>
                  </a:lnTo>
                  <a:lnTo>
                    <a:pt x="187" y="392"/>
                  </a:lnTo>
                  <a:lnTo>
                    <a:pt x="185" y="391"/>
                  </a:lnTo>
                  <a:lnTo>
                    <a:pt x="184" y="391"/>
                  </a:lnTo>
                  <a:lnTo>
                    <a:pt x="182" y="389"/>
                  </a:lnTo>
                  <a:lnTo>
                    <a:pt x="176" y="385"/>
                  </a:lnTo>
                  <a:lnTo>
                    <a:pt x="172" y="381"/>
                  </a:lnTo>
                  <a:lnTo>
                    <a:pt x="168" y="376"/>
                  </a:lnTo>
                  <a:lnTo>
                    <a:pt x="163" y="373"/>
                  </a:lnTo>
                  <a:lnTo>
                    <a:pt x="159" y="369"/>
                  </a:lnTo>
                  <a:lnTo>
                    <a:pt x="156" y="363"/>
                  </a:lnTo>
                  <a:lnTo>
                    <a:pt x="152" y="359"/>
                  </a:lnTo>
                  <a:lnTo>
                    <a:pt x="149" y="354"/>
                  </a:lnTo>
                  <a:lnTo>
                    <a:pt x="147" y="351"/>
                  </a:lnTo>
                  <a:lnTo>
                    <a:pt x="146" y="350"/>
                  </a:lnTo>
                  <a:lnTo>
                    <a:pt x="144" y="349"/>
                  </a:lnTo>
                  <a:lnTo>
                    <a:pt x="144" y="346"/>
                  </a:lnTo>
                  <a:lnTo>
                    <a:pt x="143" y="344"/>
                  </a:lnTo>
                  <a:lnTo>
                    <a:pt x="141" y="343"/>
                  </a:lnTo>
                  <a:lnTo>
                    <a:pt x="140" y="340"/>
                  </a:lnTo>
                  <a:lnTo>
                    <a:pt x="139" y="338"/>
                  </a:lnTo>
                  <a:lnTo>
                    <a:pt x="137" y="332"/>
                  </a:lnTo>
                  <a:lnTo>
                    <a:pt x="133" y="327"/>
                  </a:lnTo>
                  <a:lnTo>
                    <a:pt x="130" y="321"/>
                  </a:lnTo>
                  <a:lnTo>
                    <a:pt x="127" y="315"/>
                  </a:lnTo>
                  <a:lnTo>
                    <a:pt x="124" y="309"/>
                  </a:lnTo>
                  <a:lnTo>
                    <a:pt x="121" y="303"/>
                  </a:lnTo>
                  <a:lnTo>
                    <a:pt x="120" y="297"/>
                  </a:lnTo>
                  <a:lnTo>
                    <a:pt x="117" y="290"/>
                  </a:lnTo>
                  <a:lnTo>
                    <a:pt x="117" y="287"/>
                  </a:lnTo>
                  <a:lnTo>
                    <a:pt x="115" y="286"/>
                  </a:lnTo>
                  <a:lnTo>
                    <a:pt x="115" y="284"/>
                  </a:lnTo>
                  <a:lnTo>
                    <a:pt x="115" y="281"/>
                  </a:lnTo>
                  <a:lnTo>
                    <a:pt x="115" y="278"/>
                  </a:lnTo>
                  <a:lnTo>
                    <a:pt x="115" y="277"/>
                  </a:lnTo>
                  <a:lnTo>
                    <a:pt x="117" y="277"/>
                  </a:lnTo>
                  <a:lnTo>
                    <a:pt x="117" y="276"/>
                  </a:lnTo>
                  <a:lnTo>
                    <a:pt x="118" y="276"/>
                  </a:lnTo>
                  <a:lnTo>
                    <a:pt x="124" y="273"/>
                  </a:lnTo>
                  <a:lnTo>
                    <a:pt x="128" y="271"/>
                  </a:lnTo>
                  <a:lnTo>
                    <a:pt x="133" y="270"/>
                  </a:lnTo>
                  <a:lnTo>
                    <a:pt x="137" y="268"/>
                  </a:lnTo>
                  <a:lnTo>
                    <a:pt x="143" y="267"/>
                  </a:lnTo>
                  <a:lnTo>
                    <a:pt x="147" y="265"/>
                  </a:lnTo>
                  <a:lnTo>
                    <a:pt x="153" y="265"/>
                  </a:lnTo>
                  <a:lnTo>
                    <a:pt x="157" y="265"/>
                  </a:lnTo>
                  <a:lnTo>
                    <a:pt x="163" y="265"/>
                  </a:lnTo>
                  <a:lnTo>
                    <a:pt x="165" y="264"/>
                  </a:lnTo>
                  <a:lnTo>
                    <a:pt x="166" y="264"/>
                  </a:lnTo>
                  <a:lnTo>
                    <a:pt x="168" y="262"/>
                  </a:lnTo>
                  <a:lnTo>
                    <a:pt x="169" y="262"/>
                  </a:lnTo>
                  <a:lnTo>
                    <a:pt x="172" y="264"/>
                  </a:lnTo>
                  <a:lnTo>
                    <a:pt x="174" y="264"/>
                  </a:lnTo>
                  <a:lnTo>
                    <a:pt x="175" y="264"/>
                  </a:lnTo>
                  <a:lnTo>
                    <a:pt x="178" y="265"/>
                  </a:lnTo>
                  <a:lnTo>
                    <a:pt x="179" y="265"/>
                  </a:lnTo>
                  <a:lnTo>
                    <a:pt x="182" y="265"/>
                  </a:lnTo>
                  <a:lnTo>
                    <a:pt x="185" y="267"/>
                  </a:lnTo>
                  <a:lnTo>
                    <a:pt x="187" y="267"/>
                  </a:lnTo>
                  <a:lnTo>
                    <a:pt x="190" y="268"/>
                  </a:lnTo>
                  <a:lnTo>
                    <a:pt x="191" y="268"/>
                  </a:lnTo>
                  <a:lnTo>
                    <a:pt x="194" y="270"/>
                  </a:lnTo>
                  <a:lnTo>
                    <a:pt x="195" y="270"/>
                  </a:lnTo>
                  <a:lnTo>
                    <a:pt x="197" y="271"/>
                  </a:lnTo>
                  <a:lnTo>
                    <a:pt x="198" y="273"/>
                  </a:lnTo>
                  <a:lnTo>
                    <a:pt x="201" y="273"/>
                  </a:lnTo>
                  <a:lnTo>
                    <a:pt x="203" y="277"/>
                  </a:lnTo>
                  <a:lnTo>
                    <a:pt x="206" y="280"/>
                  </a:lnTo>
                  <a:lnTo>
                    <a:pt x="207" y="281"/>
                  </a:lnTo>
                  <a:lnTo>
                    <a:pt x="210" y="286"/>
                  </a:lnTo>
                  <a:lnTo>
                    <a:pt x="211" y="289"/>
                  </a:lnTo>
                  <a:lnTo>
                    <a:pt x="214" y="292"/>
                  </a:lnTo>
                  <a:lnTo>
                    <a:pt x="216" y="295"/>
                  </a:lnTo>
                  <a:lnTo>
                    <a:pt x="219" y="297"/>
                  </a:lnTo>
                  <a:lnTo>
                    <a:pt x="219" y="299"/>
                  </a:lnTo>
                  <a:lnTo>
                    <a:pt x="219" y="300"/>
                  </a:lnTo>
                  <a:lnTo>
                    <a:pt x="220" y="302"/>
                  </a:lnTo>
                  <a:lnTo>
                    <a:pt x="220" y="303"/>
                  </a:lnTo>
                  <a:lnTo>
                    <a:pt x="222" y="305"/>
                  </a:lnTo>
                  <a:lnTo>
                    <a:pt x="222" y="306"/>
                  </a:lnTo>
                  <a:lnTo>
                    <a:pt x="222" y="308"/>
                  </a:lnTo>
                  <a:lnTo>
                    <a:pt x="223" y="311"/>
                  </a:lnTo>
                  <a:lnTo>
                    <a:pt x="223" y="312"/>
                  </a:lnTo>
                  <a:lnTo>
                    <a:pt x="223" y="314"/>
                  </a:lnTo>
                  <a:lnTo>
                    <a:pt x="223" y="315"/>
                  </a:lnTo>
                  <a:lnTo>
                    <a:pt x="223" y="316"/>
                  </a:lnTo>
                  <a:lnTo>
                    <a:pt x="223" y="318"/>
                  </a:lnTo>
                  <a:lnTo>
                    <a:pt x="225" y="319"/>
                  </a:lnTo>
                  <a:lnTo>
                    <a:pt x="225" y="321"/>
                  </a:lnTo>
                  <a:lnTo>
                    <a:pt x="226" y="322"/>
                  </a:lnTo>
                  <a:lnTo>
                    <a:pt x="226" y="324"/>
                  </a:lnTo>
                  <a:lnTo>
                    <a:pt x="228" y="327"/>
                  </a:lnTo>
                  <a:lnTo>
                    <a:pt x="228" y="330"/>
                  </a:lnTo>
                  <a:lnTo>
                    <a:pt x="229" y="331"/>
                  </a:lnTo>
                  <a:lnTo>
                    <a:pt x="230" y="334"/>
                  </a:lnTo>
                  <a:lnTo>
                    <a:pt x="230" y="335"/>
                  </a:lnTo>
                  <a:lnTo>
                    <a:pt x="232" y="337"/>
                  </a:lnTo>
                  <a:lnTo>
                    <a:pt x="232" y="340"/>
                  </a:lnTo>
                  <a:lnTo>
                    <a:pt x="233" y="341"/>
                  </a:lnTo>
                  <a:lnTo>
                    <a:pt x="235" y="344"/>
                  </a:lnTo>
                  <a:lnTo>
                    <a:pt x="236" y="347"/>
                  </a:lnTo>
                  <a:lnTo>
                    <a:pt x="238" y="349"/>
                  </a:lnTo>
                  <a:lnTo>
                    <a:pt x="239" y="351"/>
                  </a:lnTo>
                  <a:lnTo>
                    <a:pt x="241" y="353"/>
                  </a:lnTo>
                  <a:lnTo>
                    <a:pt x="242" y="356"/>
                  </a:lnTo>
                  <a:lnTo>
                    <a:pt x="244" y="357"/>
                  </a:lnTo>
                  <a:close/>
                  <a:moveTo>
                    <a:pt x="242" y="262"/>
                  </a:moveTo>
                  <a:lnTo>
                    <a:pt x="241" y="261"/>
                  </a:lnTo>
                  <a:lnTo>
                    <a:pt x="241" y="260"/>
                  </a:lnTo>
                  <a:lnTo>
                    <a:pt x="241" y="258"/>
                  </a:lnTo>
                  <a:lnTo>
                    <a:pt x="241" y="257"/>
                  </a:lnTo>
                  <a:lnTo>
                    <a:pt x="241" y="254"/>
                  </a:lnTo>
                  <a:lnTo>
                    <a:pt x="238" y="249"/>
                  </a:lnTo>
                  <a:lnTo>
                    <a:pt x="236" y="246"/>
                  </a:lnTo>
                  <a:lnTo>
                    <a:pt x="235" y="243"/>
                  </a:lnTo>
                  <a:lnTo>
                    <a:pt x="232" y="239"/>
                  </a:lnTo>
                  <a:lnTo>
                    <a:pt x="230" y="236"/>
                  </a:lnTo>
                  <a:lnTo>
                    <a:pt x="228" y="232"/>
                  </a:lnTo>
                  <a:lnTo>
                    <a:pt x="226" y="229"/>
                  </a:lnTo>
                  <a:lnTo>
                    <a:pt x="223" y="226"/>
                  </a:lnTo>
                  <a:lnTo>
                    <a:pt x="222" y="223"/>
                  </a:lnTo>
                  <a:lnTo>
                    <a:pt x="219" y="220"/>
                  </a:lnTo>
                  <a:lnTo>
                    <a:pt x="217" y="219"/>
                  </a:lnTo>
                  <a:lnTo>
                    <a:pt x="216" y="216"/>
                  </a:lnTo>
                  <a:lnTo>
                    <a:pt x="213" y="214"/>
                  </a:lnTo>
                  <a:lnTo>
                    <a:pt x="211" y="211"/>
                  </a:lnTo>
                  <a:lnTo>
                    <a:pt x="209" y="210"/>
                  </a:lnTo>
                  <a:lnTo>
                    <a:pt x="207" y="207"/>
                  </a:lnTo>
                  <a:lnTo>
                    <a:pt x="203" y="207"/>
                  </a:lnTo>
                  <a:lnTo>
                    <a:pt x="200" y="204"/>
                  </a:lnTo>
                  <a:lnTo>
                    <a:pt x="197" y="203"/>
                  </a:lnTo>
                  <a:lnTo>
                    <a:pt x="193" y="201"/>
                  </a:lnTo>
                  <a:lnTo>
                    <a:pt x="190" y="200"/>
                  </a:lnTo>
                  <a:lnTo>
                    <a:pt x="187" y="198"/>
                  </a:lnTo>
                  <a:lnTo>
                    <a:pt x="182" y="198"/>
                  </a:lnTo>
                  <a:lnTo>
                    <a:pt x="178" y="198"/>
                  </a:lnTo>
                  <a:lnTo>
                    <a:pt x="178" y="197"/>
                  </a:lnTo>
                  <a:lnTo>
                    <a:pt x="178" y="195"/>
                  </a:lnTo>
                  <a:lnTo>
                    <a:pt x="178" y="194"/>
                  </a:lnTo>
                  <a:lnTo>
                    <a:pt x="178" y="192"/>
                  </a:lnTo>
                  <a:lnTo>
                    <a:pt x="178" y="191"/>
                  </a:lnTo>
                  <a:lnTo>
                    <a:pt x="178" y="187"/>
                  </a:lnTo>
                  <a:lnTo>
                    <a:pt x="178" y="182"/>
                  </a:lnTo>
                  <a:lnTo>
                    <a:pt x="178" y="179"/>
                  </a:lnTo>
                  <a:lnTo>
                    <a:pt x="179" y="175"/>
                  </a:lnTo>
                  <a:lnTo>
                    <a:pt x="179" y="171"/>
                  </a:lnTo>
                  <a:lnTo>
                    <a:pt x="179" y="168"/>
                  </a:lnTo>
                  <a:lnTo>
                    <a:pt x="181" y="163"/>
                  </a:lnTo>
                  <a:lnTo>
                    <a:pt x="181" y="160"/>
                  </a:lnTo>
                  <a:lnTo>
                    <a:pt x="181" y="157"/>
                  </a:lnTo>
                  <a:lnTo>
                    <a:pt x="182" y="156"/>
                  </a:lnTo>
                  <a:lnTo>
                    <a:pt x="182" y="154"/>
                  </a:lnTo>
                  <a:lnTo>
                    <a:pt x="182" y="153"/>
                  </a:lnTo>
                  <a:lnTo>
                    <a:pt x="182" y="150"/>
                  </a:lnTo>
                  <a:lnTo>
                    <a:pt x="182" y="149"/>
                  </a:lnTo>
                  <a:lnTo>
                    <a:pt x="184" y="147"/>
                  </a:lnTo>
                  <a:lnTo>
                    <a:pt x="184" y="144"/>
                  </a:lnTo>
                  <a:lnTo>
                    <a:pt x="185" y="141"/>
                  </a:lnTo>
                  <a:lnTo>
                    <a:pt x="187" y="137"/>
                  </a:lnTo>
                  <a:lnTo>
                    <a:pt x="188" y="133"/>
                  </a:lnTo>
                  <a:lnTo>
                    <a:pt x="190" y="128"/>
                  </a:lnTo>
                  <a:lnTo>
                    <a:pt x="193" y="125"/>
                  </a:lnTo>
                  <a:lnTo>
                    <a:pt x="194" y="122"/>
                  </a:lnTo>
                  <a:lnTo>
                    <a:pt x="198" y="119"/>
                  </a:lnTo>
                  <a:lnTo>
                    <a:pt x="203" y="117"/>
                  </a:lnTo>
                  <a:lnTo>
                    <a:pt x="204" y="117"/>
                  </a:lnTo>
                  <a:lnTo>
                    <a:pt x="206" y="117"/>
                  </a:lnTo>
                  <a:lnTo>
                    <a:pt x="207" y="117"/>
                  </a:lnTo>
                  <a:lnTo>
                    <a:pt x="207" y="118"/>
                  </a:lnTo>
                  <a:lnTo>
                    <a:pt x="207" y="119"/>
                  </a:lnTo>
                  <a:lnTo>
                    <a:pt x="207" y="121"/>
                  </a:lnTo>
                  <a:lnTo>
                    <a:pt x="207" y="122"/>
                  </a:lnTo>
                  <a:lnTo>
                    <a:pt x="207" y="124"/>
                  </a:lnTo>
                  <a:lnTo>
                    <a:pt x="207" y="125"/>
                  </a:lnTo>
                  <a:lnTo>
                    <a:pt x="207" y="127"/>
                  </a:lnTo>
                  <a:lnTo>
                    <a:pt x="207" y="128"/>
                  </a:lnTo>
                  <a:lnTo>
                    <a:pt x="207" y="130"/>
                  </a:lnTo>
                  <a:lnTo>
                    <a:pt x="207" y="131"/>
                  </a:lnTo>
                  <a:lnTo>
                    <a:pt x="207" y="133"/>
                  </a:lnTo>
                  <a:lnTo>
                    <a:pt x="207" y="135"/>
                  </a:lnTo>
                  <a:lnTo>
                    <a:pt x="207" y="137"/>
                  </a:lnTo>
                  <a:lnTo>
                    <a:pt x="207" y="138"/>
                  </a:lnTo>
                  <a:lnTo>
                    <a:pt x="207" y="140"/>
                  </a:lnTo>
                  <a:lnTo>
                    <a:pt x="207" y="141"/>
                  </a:lnTo>
                  <a:lnTo>
                    <a:pt x="207" y="144"/>
                  </a:lnTo>
                  <a:lnTo>
                    <a:pt x="207" y="147"/>
                  </a:lnTo>
                  <a:lnTo>
                    <a:pt x="207" y="149"/>
                  </a:lnTo>
                  <a:lnTo>
                    <a:pt x="207" y="152"/>
                  </a:lnTo>
                  <a:lnTo>
                    <a:pt x="207" y="153"/>
                  </a:lnTo>
                  <a:lnTo>
                    <a:pt x="207" y="154"/>
                  </a:lnTo>
                  <a:lnTo>
                    <a:pt x="209" y="159"/>
                  </a:lnTo>
                  <a:lnTo>
                    <a:pt x="211" y="162"/>
                  </a:lnTo>
                  <a:lnTo>
                    <a:pt x="211" y="163"/>
                  </a:lnTo>
                  <a:lnTo>
                    <a:pt x="211" y="165"/>
                  </a:lnTo>
                  <a:lnTo>
                    <a:pt x="213" y="165"/>
                  </a:lnTo>
                  <a:lnTo>
                    <a:pt x="214" y="166"/>
                  </a:lnTo>
                  <a:lnTo>
                    <a:pt x="216" y="168"/>
                  </a:lnTo>
                  <a:lnTo>
                    <a:pt x="216" y="169"/>
                  </a:lnTo>
                  <a:lnTo>
                    <a:pt x="217" y="169"/>
                  </a:lnTo>
                  <a:lnTo>
                    <a:pt x="219" y="171"/>
                  </a:lnTo>
                  <a:lnTo>
                    <a:pt x="219" y="172"/>
                  </a:lnTo>
                  <a:lnTo>
                    <a:pt x="219" y="173"/>
                  </a:lnTo>
                  <a:lnTo>
                    <a:pt x="219" y="175"/>
                  </a:lnTo>
                  <a:lnTo>
                    <a:pt x="219" y="176"/>
                  </a:lnTo>
                  <a:lnTo>
                    <a:pt x="219" y="178"/>
                  </a:lnTo>
                  <a:lnTo>
                    <a:pt x="219" y="179"/>
                  </a:lnTo>
                  <a:lnTo>
                    <a:pt x="220" y="181"/>
                  </a:lnTo>
                  <a:lnTo>
                    <a:pt x="220" y="182"/>
                  </a:lnTo>
                  <a:lnTo>
                    <a:pt x="220" y="184"/>
                  </a:lnTo>
                  <a:lnTo>
                    <a:pt x="220" y="185"/>
                  </a:lnTo>
                  <a:lnTo>
                    <a:pt x="220" y="187"/>
                  </a:lnTo>
                  <a:lnTo>
                    <a:pt x="220" y="188"/>
                  </a:lnTo>
                  <a:lnTo>
                    <a:pt x="220" y="189"/>
                  </a:lnTo>
                  <a:lnTo>
                    <a:pt x="220" y="191"/>
                  </a:lnTo>
                  <a:lnTo>
                    <a:pt x="220" y="192"/>
                  </a:lnTo>
                  <a:lnTo>
                    <a:pt x="220" y="195"/>
                  </a:lnTo>
                  <a:lnTo>
                    <a:pt x="222" y="198"/>
                  </a:lnTo>
                  <a:lnTo>
                    <a:pt x="222" y="201"/>
                  </a:lnTo>
                  <a:lnTo>
                    <a:pt x="222" y="203"/>
                  </a:lnTo>
                  <a:lnTo>
                    <a:pt x="222" y="206"/>
                  </a:lnTo>
                  <a:lnTo>
                    <a:pt x="223" y="208"/>
                  </a:lnTo>
                  <a:lnTo>
                    <a:pt x="223" y="211"/>
                  </a:lnTo>
                  <a:lnTo>
                    <a:pt x="225" y="219"/>
                  </a:lnTo>
                  <a:lnTo>
                    <a:pt x="228" y="224"/>
                  </a:lnTo>
                  <a:lnTo>
                    <a:pt x="230" y="232"/>
                  </a:lnTo>
                  <a:lnTo>
                    <a:pt x="232" y="238"/>
                  </a:lnTo>
                  <a:lnTo>
                    <a:pt x="236" y="243"/>
                  </a:lnTo>
                  <a:lnTo>
                    <a:pt x="241" y="249"/>
                  </a:lnTo>
                  <a:lnTo>
                    <a:pt x="244" y="255"/>
                  </a:lnTo>
                  <a:lnTo>
                    <a:pt x="248" y="261"/>
                  </a:lnTo>
                  <a:lnTo>
                    <a:pt x="251" y="264"/>
                  </a:lnTo>
                  <a:lnTo>
                    <a:pt x="252" y="265"/>
                  </a:lnTo>
                  <a:lnTo>
                    <a:pt x="257" y="268"/>
                  </a:lnTo>
                  <a:lnTo>
                    <a:pt x="258" y="270"/>
                  </a:lnTo>
                  <a:lnTo>
                    <a:pt x="261" y="273"/>
                  </a:lnTo>
                  <a:lnTo>
                    <a:pt x="264" y="274"/>
                  </a:lnTo>
                  <a:lnTo>
                    <a:pt x="265" y="277"/>
                  </a:lnTo>
                  <a:lnTo>
                    <a:pt x="270" y="278"/>
                  </a:lnTo>
                  <a:lnTo>
                    <a:pt x="268" y="280"/>
                  </a:lnTo>
                  <a:lnTo>
                    <a:pt x="267" y="280"/>
                  </a:lnTo>
                  <a:lnTo>
                    <a:pt x="265" y="280"/>
                  </a:lnTo>
                  <a:lnTo>
                    <a:pt x="264" y="281"/>
                  </a:lnTo>
                  <a:lnTo>
                    <a:pt x="263" y="281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58" y="281"/>
                  </a:lnTo>
                  <a:lnTo>
                    <a:pt x="257" y="281"/>
                  </a:lnTo>
                  <a:lnTo>
                    <a:pt x="255" y="281"/>
                  </a:lnTo>
                  <a:lnTo>
                    <a:pt x="255" y="280"/>
                  </a:lnTo>
                  <a:lnTo>
                    <a:pt x="254" y="280"/>
                  </a:lnTo>
                  <a:lnTo>
                    <a:pt x="252" y="280"/>
                  </a:lnTo>
                  <a:lnTo>
                    <a:pt x="252" y="277"/>
                  </a:lnTo>
                  <a:lnTo>
                    <a:pt x="249" y="276"/>
                  </a:lnTo>
                  <a:lnTo>
                    <a:pt x="248" y="274"/>
                  </a:lnTo>
                  <a:lnTo>
                    <a:pt x="246" y="273"/>
                  </a:lnTo>
                  <a:lnTo>
                    <a:pt x="245" y="270"/>
                  </a:lnTo>
                  <a:lnTo>
                    <a:pt x="244" y="267"/>
                  </a:lnTo>
                  <a:lnTo>
                    <a:pt x="244" y="265"/>
                  </a:lnTo>
                  <a:lnTo>
                    <a:pt x="242" y="262"/>
                  </a:lnTo>
                  <a:close/>
                  <a:moveTo>
                    <a:pt x="258" y="191"/>
                  </a:moveTo>
                  <a:lnTo>
                    <a:pt x="258" y="187"/>
                  </a:lnTo>
                  <a:lnTo>
                    <a:pt x="258" y="185"/>
                  </a:lnTo>
                  <a:lnTo>
                    <a:pt x="258" y="182"/>
                  </a:lnTo>
                  <a:lnTo>
                    <a:pt x="258" y="178"/>
                  </a:lnTo>
                  <a:lnTo>
                    <a:pt x="260" y="176"/>
                  </a:lnTo>
                  <a:lnTo>
                    <a:pt x="261" y="173"/>
                  </a:lnTo>
                  <a:lnTo>
                    <a:pt x="261" y="171"/>
                  </a:lnTo>
                  <a:lnTo>
                    <a:pt x="263" y="168"/>
                  </a:lnTo>
                  <a:lnTo>
                    <a:pt x="265" y="166"/>
                  </a:lnTo>
                  <a:lnTo>
                    <a:pt x="267" y="162"/>
                  </a:lnTo>
                  <a:lnTo>
                    <a:pt x="268" y="162"/>
                  </a:lnTo>
                  <a:lnTo>
                    <a:pt x="270" y="160"/>
                  </a:lnTo>
                  <a:lnTo>
                    <a:pt x="270" y="159"/>
                  </a:lnTo>
                  <a:lnTo>
                    <a:pt x="271" y="159"/>
                  </a:lnTo>
                  <a:lnTo>
                    <a:pt x="273" y="157"/>
                  </a:lnTo>
                  <a:lnTo>
                    <a:pt x="274" y="157"/>
                  </a:lnTo>
                  <a:lnTo>
                    <a:pt x="276" y="157"/>
                  </a:lnTo>
                  <a:lnTo>
                    <a:pt x="277" y="160"/>
                  </a:lnTo>
                  <a:lnTo>
                    <a:pt x="277" y="162"/>
                  </a:lnTo>
                  <a:lnTo>
                    <a:pt x="277" y="165"/>
                  </a:lnTo>
                  <a:lnTo>
                    <a:pt x="277" y="166"/>
                  </a:lnTo>
                  <a:lnTo>
                    <a:pt x="277" y="169"/>
                  </a:lnTo>
                  <a:lnTo>
                    <a:pt x="277" y="171"/>
                  </a:lnTo>
                  <a:lnTo>
                    <a:pt x="277" y="173"/>
                  </a:lnTo>
                  <a:lnTo>
                    <a:pt x="277" y="175"/>
                  </a:lnTo>
                  <a:lnTo>
                    <a:pt x="277" y="178"/>
                  </a:lnTo>
                  <a:lnTo>
                    <a:pt x="277" y="179"/>
                  </a:lnTo>
                  <a:lnTo>
                    <a:pt x="279" y="182"/>
                  </a:lnTo>
                  <a:lnTo>
                    <a:pt x="279" y="185"/>
                  </a:lnTo>
                  <a:lnTo>
                    <a:pt x="279" y="187"/>
                  </a:lnTo>
                  <a:lnTo>
                    <a:pt x="280" y="191"/>
                  </a:lnTo>
                  <a:lnTo>
                    <a:pt x="280" y="194"/>
                  </a:lnTo>
                  <a:lnTo>
                    <a:pt x="281" y="197"/>
                  </a:lnTo>
                  <a:lnTo>
                    <a:pt x="281" y="200"/>
                  </a:lnTo>
                  <a:lnTo>
                    <a:pt x="284" y="203"/>
                  </a:lnTo>
                  <a:lnTo>
                    <a:pt x="286" y="207"/>
                  </a:lnTo>
                  <a:lnTo>
                    <a:pt x="287" y="210"/>
                  </a:lnTo>
                  <a:lnTo>
                    <a:pt x="290" y="211"/>
                  </a:lnTo>
                  <a:lnTo>
                    <a:pt x="292" y="213"/>
                  </a:lnTo>
                  <a:lnTo>
                    <a:pt x="293" y="214"/>
                  </a:lnTo>
                  <a:lnTo>
                    <a:pt x="295" y="216"/>
                  </a:lnTo>
                  <a:lnTo>
                    <a:pt x="295" y="217"/>
                  </a:lnTo>
                  <a:lnTo>
                    <a:pt x="296" y="219"/>
                  </a:lnTo>
                  <a:lnTo>
                    <a:pt x="298" y="219"/>
                  </a:lnTo>
                  <a:lnTo>
                    <a:pt x="298" y="220"/>
                  </a:lnTo>
                  <a:lnTo>
                    <a:pt x="299" y="222"/>
                  </a:lnTo>
                  <a:lnTo>
                    <a:pt x="300" y="223"/>
                  </a:lnTo>
                  <a:lnTo>
                    <a:pt x="302" y="224"/>
                  </a:lnTo>
                  <a:lnTo>
                    <a:pt x="302" y="226"/>
                  </a:lnTo>
                  <a:lnTo>
                    <a:pt x="302" y="227"/>
                  </a:lnTo>
                  <a:lnTo>
                    <a:pt x="302" y="232"/>
                  </a:lnTo>
                  <a:lnTo>
                    <a:pt x="302" y="233"/>
                  </a:lnTo>
                  <a:lnTo>
                    <a:pt x="302" y="236"/>
                  </a:lnTo>
                  <a:lnTo>
                    <a:pt x="303" y="238"/>
                  </a:lnTo>
                  <a:lnTo>
                    <a:pt x="303" y="241"/>
                  </a:lnTo>
                  <a:lnTo>
                    <a:pt x="303" y="243"/>
                  </a:lnTo>
                  <a:lnTo>
                    <a:pt x="305" y="245"/>
                  </a:lnTo>
                  <a:lnTo>
                    <a:pt x="305" y="248"/>
                  </a:lnTo>
                  <a:lnTo>
                    <a:pt x="303" y="248"/>
                  </a:lnTo>
                  <a:lnTo>
                    <a:pt x="302" y="248"/>
                  </a:lnTo>
                  <a:lnTo>
                    <a:pt x="302" y="246"/>
                  </a:lnTo>
                  <a:lnTo>
                    <a:pt x="300" y="246"/>
                  </a:lnTo>
                  <a:lnTo>
                    <a:pt x="299" y="246"/>
                  </a:lnTo>
                  <a:lnTo>
                    <a:pt x="298" y="245"/>
                  </a:lnTo>
                  <a:lnTo>
                    <a:pt x="296" y="245"/>
                  </a:lnTo>
                  <a:lnTo>
                    <a:pt x="296" y="243"/>
                  </a:lnTo>
                  <a:lnTo>
                    <a:pt x="295" y="243"/>
                  </a:lnTo>
                  <a:lnTo>
                    <a:pt x="289" y="239"/>
                  </a:lnTo>
                  <a:lnTo>
                    <a:pt x="287" y="239"/>
                  </a:lnTo>
                  <a:lnTo>
                    <a:pt x="286" y="239"/>
                  </a:lnTo>
                  <a:lnTo>
                    <a:pt x="286" y="238"/>
                  </a:lnTo>
                  <a:lnTo>
                    <a:pt x="281" y="232"/>
                  </a:lnTo>
                  <a:lnTo>
                    <a:pt x="277" y="227"/>
                  </a:lnTo>
                  <a:lnTo>
                    <a:pt x="273" y="223"/>
                  </a:lnTo>
                  <a:lnTo>
                    <a:pt x="270" y="219"/>
                  </a:lnTo>
                  <a:lnTo>
                    <a:pt x="267" y="213"/>
                  </a:lnTo>
                  <a:lnTo>
                    <a:pt x="264" y="207"/>
                  </a:lnTo>
                  <a:lnTo>
                    <a:pt x="261" y="203"/>
                  </a:lnTo>
                  <a:lnTo>
                    <a:pt x="258" y="197"/>
                  </a:lnTo>
                  <a:lnTo>
                    <a:pt x="258" y="195"/>
                  </a:lnTo>
                  <a:lnTo>
                    <a:pt x="258" y="194"/>
                  </a:lnTo>
                  <a:lnTo>
                    <a:pt x="258" y="192"/>
                  </a:lnTo>
                  <a:lnTo>
                    <a:pt x="258" y="191"/>
                  </a:lnTo>
                  <a:close/>
                  <a:moveTo>
                    <a:pt x="338" y="95"/>
                  </a:moveTo>
                  <a:lnTo>
                    <a:pt x="337" y="95"/>
                  </a:lnTo>
                  <a:lnTo>
                    <a:pt x="335" y="93"/>
                  </a:lnTo>
                  <a:lnTo>
                    <a:pt x="334" y="92"/>
                  </a:lnTo>
                  <a:lnTo>
                    <a:pt x="331" y="89"/>
                  </a:lnTo>
                  <a:lnTo>
                    <a:pt x="330" y="89"/>
                  </a:lnTo>
                  <a:lnTo>
                    <a:pt x="328" y="89"/>
                  </a:lnTo>
                  <a:lnTo>
                    <a:pt x="327" y="89"/>
                  </a:lnTo>
                  <a:lnTo>
                    <a:pt x="327" y="87"/>
                  </a:lnTo>
                  <a:lnTo>
                    <a:pt x="324" y="87"/>
                  </a:lnTo>
                  <a:lnTo>
                    <a:pt x="322" y="86"/>
                  </a:lnTo>
                  <a:lnTo>
                    <a:pt x="321" y="86"/>
                  </a:lnTo>
                  <a:lnTo>
                    <a:pt x="318" y="86"/>
                  </a:lnTo>
                  <a:lnTo>
                    <a:pt x="315" y="86"/>
                  </a:lnTo>
                  <a:lnTo>
                    <a:pt x="312" y="86"/>
                  </a:lnTo>
                  <a:lnTo>
                    <a:pt x="311" y="86"/>
                  </a:lnTo>
                  <a:lnTo>
                    <a:pt x="306" y="86"/>
                  </a:lnTo>
                  <a:lnTo>
                    <a:pt x="305" y="86"/>
                  </a:lnTo>
                  <a:lnTo>
                    <a:pt x="302" y="86"/>
                  </a:lnTo>
                  <a:lnTo>
                    <a:pt x="298" y="87"/>
                  </a:lnTo>
                  <a:lnTo>
                    <a:pt x="295" y="90"/>
                  </a:lnTo>
                  <a:lnTo>
                    <a:pt x="290" y="92"/>
                  </a:lnTo>
                  <a:lnTo>
                    <a:pt x="287" y="95"/>
                  </a:lnTo>
                  <a:lnTo>
                    <a:pt x="284" y="99"/>
                  </a:lnTo>
                  <a:lnTo>
                    <a:pt x="281" y="102"/>
                  </a:lnTo>
                  <a:lnTo>
                    <a:pt x="280" y="106"/>
                  </a:lnTo>
                  <a:lnTo>
                    <a:pt x="279" y="111"/>
                  </a:lnTo>
                  <a:lnTo>
                    <a:pt x="277" y="115"/>
                  </a:lnTo>
                  <a:lnTo>
                    <a:pt x="273" y="115"/>
                  </a:lnTo>
                  <a:lnTo>
                    <a:pt x="270" y="115"/>
                  </a:lnTo>
                  <a:lnTo>
                    <a:pt x="268" y="115"/>
                  </a:lnTo>
                  <a:lnTo>
                    <a:pt x="265" y="115"/>
                  </a:lnTo>
                  <a:lnTo>
                    <a:pt x="263" y="115"/>
                  </a:lnTo>
                  <a:lnTo>
                    <a:pt x="261" y="115"/>
                  </a:lnTo>
                  <a:lnTo>
                    <a:pt x="260" y="117"/>
                  </a:lnTo>
                  <a:lnTo>
                    <a:pt x="257" y="118"/>
                  </a:lnTo>
                  <a:lnTo>
                    <a:pt x="251" y="121"/>
                  </a:lnTo>
                  <a:lnTo>
                    <a:pt x="251" y="122"/>
                  </a:lnTo>
                  <a:lnTo>
                    <a:pt x="249" y="122"/>
                  </a:lnTo>
                  <a:lnTo>
                    <a:pt x="249" y="124"/>
                  </a:lnTo>
                  <a:lnTo>
                    <a:pt x="248" y="124"/>
                  </a:lnTo>
                  <a:lnTo>
                    <a:pt x="248" y="125"/>
                  </a:lnTo>
                  <a:lnTo>
                    <a:pt x="246" y="125"/>
                  </a:lnTo>
                  <a:lnTo>
                    <a:pt x="246" y="124"/>
                  </a:lnTo>
                  <a:lnTo>
                    <a:pt x="245" y="124"/>
                  </a:lnTo>
                  <a:lnTo>
                    <a:pt x="245" y="122"/>
                  </a:lnTo>
                  <a:lnTo>
                    <a:pt x="245" y="118"/>
                  </a:lnTo>
                  <a:lnTo>
                    <a:pt x="244" y="117"/>
                  </a:lnTo>
                  <a:lnTo>
                    <a:pt x="244" y="115"/>
                  </a:lnTo>
                  <a:lnTo>
                    <a:pt x="245" y="111"/>
                  </a:lnTo>
                  <a:lnTo>
                    <a:pt x="246" y="108"/>
                  </a:lnTo>
                  <a:lnTo>
                    <a:pt x="248" y="103"/>
                  </a:lnTo>
                  <a:lnTo>
                    <a:pt x="249" y="99"/>
                  </a:lnTo>
                  <a:lnTo>
                    <a:pt x="251" y="95"/>
                  </a:lnTo>
                  <a:lnTo>
                    <a:pt x="252" y="92"/>
                  </a:lnTo>
                  <a:lnTo>
                    <a:pt x="255" y="87"/>
                  </a:lnTo>
                  <a:lnTo>
                    <a:pt x="257" y="84"/>
                  </a:lnTo>
                  <a:lnTo>
                    <a:pt x="258" y="83"/>
                  </a:lnTo>
                  <a:lnTo>
                    <a:pt x="261" y="80"/>
                  </a:lnTo>
                  <a:lnTo>
                    <a:pt x="263" y="79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8" y="71"/>
                  </a:lnTo>
                  <a:lnTo>
                    <a:pt x="270" y="70"/>
                  </a:lnTo>
                  <a:lnTo>
                    <a:pt x="273" y="68"/>
                  </a:lnTo>
                  <a:lnTo>
                    <a:pt x="274" y="67"/>
                  </a:lnTo>
                  <a:lnTo>
                    <a:pt x="276" y="67"/>
                  </a:lnTo>
                  <a:lnTo>
                    <a:pt x="277" y="65"/>
                  </a:lnTo>
                  <a:lnTo>
                    <a:pt x="279" y="65"/>
                  </a:lnTo>
                  <a:lnTo>
                    <a:pt x="281" y="65"/>
                  </a:lnTo>
                  <a:lnTo>
                    <a:pt x="284" y="65"/>
                  </a:lnTo>
                  <a:lnTo>
                    <a:pt x="286" y="65"/>
                  </a:lnTo>
                  <a:lnTo>
                    <a:pt x="289" y="67"/>
                  </a:lnTo>
                  <a:lnTo>
                    <a:pt x="292" y="67"/>
                  </a:lnTo>
                  <a:lnTo>
                    <a:pt x="295" y="68"/>
                  </a:lnTo>
                  <a:lnTo>
                    <a:pt x="296" y="70"/>
                  </a:lnTo>
                  <a:lnTo>
                    <a:pt x="299" y="70"/>
                  </a:lnTo>
                  <a:lnTo>
                    <a:pt x="302" y="71"/>
                  </a:lnTo>
                  <a:lnTo>
                    <a:pt x="303" y="73"/>
                  </a:lnTo>
                  <a:lnTo>
                    <a:pt x="306" y="74"/>
                  </a:lnTo>
                  <a:lnTo>
                    <a:pt x="309" y="76"/>
                  </a:lnTo>
                  <a:lnTo>
                    <a:pt x="312" y="77"/>
                  </a:lnTo>
                  <a:lnTo>
                    <a:pt x="315" y="79"/>
                  </a:lnTo>
                  <a:lnTo>
                    <a:pt x="318" y="79"/>
                  </a:lnTo>
                  <a:lnTo>
                    <a:pt x="321" y="80"/>
                  </a:lnTo>
                  <a:lnTo>
                    <a:pt x="324" y="81"/>
                  </a:lnTo>
                  <a:lnTo>
                    <a:pt x="327" y="81"/>
                  </a:lnTo>
                  <a:lnTo>
                    <a:pt x="330" y="83"/>
                  </a:lnTo>
                  <a:lnTo>
                    <a:pt x="334" y="83"/>
                  </a:lnTo>
                  <a:lnTo>
                    <a:pt x="338" y="83"/>
                  </a:lnTo>
                  <a:lnTo>
                    <a:pt x="343" y="84"/>
                  </a:lnTo>
                  <a:lnTo>
                    <a:pt x="346" y="86"/>
                  </a:lnTo>
                  <a:lnTo>
                    <a:pt x="350" y="86"/>
                  </a:lnTo>
                  <a:lnTo>
                    <a:pt x="354" y="87"/>
                  </a:lnTo>
                  <a:lnTo>
                    <a:pt x="357" y="90"/>
                  </a:lnTo>
                  <a:lnTo>
                    <a:pt x="362" y="90"/>
                  </a:lnTo>
                  <a:lnTo>
                    <a:pt x="360" y="92"/>
                  </a:lnTo>
                  <a:lnTo>
                    <a:pt x="359" y="92"/>
                  </a:lnTo>
                  <a:lnTo>
                    <a:pt x="356" y="93"/>
                  </a:lnTo>
                  <a:lnTo>
                    <a:pt x="356" y="95"/>
                  </a:lnTo>
                  <a:lnTo>
                    <a:pt x="353" y="95"/>
                  </a:lnTo>
                  <a:lnTo>
                    <a:pt x="351" y="96"/>
                  </a:lnTo>
                  <a:lnTo>
                    <a:pt x="350" y="98"/>
                  </a:lnTo>
                  <a:lnTo>
                    <a:pt x="349" y="99"/>
                  </a:lnTo>
                  <a:lnTo>
                    <a:pt x="349" y="98"/>
                  </a:lnTo>
                  <a:lnTo>
                    <a:pt x="347" y="98"/>
                  </a:lnTo>
                  <a:lnTo>
                    <a:pt x="344" y="96"/>
                  </a:lnTo>
                  <a:lnTo>
                    <a:pt x="343" y="95"/>
                  </a:lnTo>
                  <a:lnTo>
                    <a:pt x="341" y="95"/>
                  </a:lnTo>
                  <a:lnTo>
                    <a:pt x="340" y="95"/>
                  </a:lnTo>
                  <a:lnTo>
                    <a:pt x="338" y="95"/>
                  </a:lnTo>
                  <a:close/>
                  <a:moveTo>
                    <a:pt x="111" y="227"/>
                  </a:moveTo>
                  <a:lnTo>
                    <a:pt x="111" y="226"/>
                  </a:lnTo>
                  <a:lnTo>
                    <a:pt x="111" y="224"/>
                  </a:lnTo>
                  <a:lnTo>
                    <a:pt x="111" y="223"/>
                  </a:lnTo>
                  <a:lnTo>
                    <a:pt x="111" y="220"/>
                  </a:lnTo>
                  <a:lnTo>
                    <a:pt x="109" y="219"/>
                  </a:lnTo>
                  <a:lnTo>
                    <a:pt x="108" y="216"/>
                  </a:lnTo>
                  <a:lnTo>
                    <a:pt x="108" y="214"/>
                  </a:lnTo>
                  <a:lnTo>
                    <a:pt x="108" y="211"/>
                  </a:lnTo>
                  <a:lnTo>
                    <a:pt x="106" y="211"/>
                  </a:lnTo>
                  <a:lnTo>
                    <a:pt x="106" y="207"/>
                  </a:lnTo>
                  <a:lnTo>
                    <a:pt x="105" y="206"/>
                  </a:lnTo>
                  <a:lnTo>
                    <a:pt x="105" y="203"/>
                  </a:lnTo>
                  <a:lnTo>
                    <a:pt x="104" y="200"/>
                  </a:lnTo>
                  <a:lnTo>
                    <a:pt x="104" y="197"/>
                  </a:lnTo>
                  <a:lnTo>
                    <a:pt x="104" y="194"/>
                  </a:lnTo>
                  <a:lnTo>
                    <a:pt x="104" y="191"/>
                  </a:lnTo>
                  <a:lnTo>
                    <a:pt x="104" y="189"/>
                  </a:lnTo>
                  <a:lnTo>
                    <a:pt x="95" y="163"/>
                  </a:lnTo>
                  <a:lnTo>
                    <a:pt x="93" y="160"/>
                  </a:lnTo>
                  <a:lnTo>
                    <a:pt x="90" y="157"/>
                  </a:lnTo>
                  <a:lnTo>
                    <a:pt x="90" y="154"/>
                  </a:lnTo>
                  <a:lnTo>
                    <a:pt x="87" y="152"/>
                  </a:lnTo>
                  <a:lnTo>
                    <a:pt x="86" y="149"/>
                  </a:lnTo>
                  <a:lnTo>
                    <a:pt x="85" y="144"/>
                  </a:lnTo>
                  <a:lnTo>
                    <a:pt x="83" y="143"/>
                  </a:lnTo>
                  <a:lnTo>
                    <a:pt x="80" y="140"/>
                  </a:lnTo>
                  <a:lnTo>
                    <a:pt x="77" y="137"/>
                  </a:lnTo>
                  <a:lnTo>
                    <a:pt x="74" y="134"/>
                  </a:lnTo>
                  <a:lnTo>
                    <a:pt x="71" y="133"/>
                  </a:lnTo>
                  <a:lnTo>
                    <a:pt x="70" y="130"/>
                  </a:lnTo>
                  <a:lnTo>
                    <a:pt x="66" y="128"/>
                  </a:lnTo>
                  <a:lnTo>
                    <a:pt x="63" y="125"/>
                  </a:lnTo>
                  <a:lnTo>
                    <a:pt x="60" y="124"/>
                  </a:lnTo>
                  <a:lnTo>
                    <a:pt x="57" y="122"/>
                  </a:lnTo>
                  <a:lnTo>
                    <a:pt x="57" y="119"/>
                  </a:lnTo>
                  <a:lnTo>
                    <a:pt x="58" y="119"/>
                  </a:lnTo>
                  <a:lnTo>
                    <a:pt x="60" y="117"/>
                  </a:lnTo>
                  <a:lnTo>
                    <a:pt x="61" y="115"/>
                  </a:lnTo>
                  <a:lnTo>
                    <a:pt x="61" y="114"/>
                  </a:lnTo>
                  <a:lnTo>
                    <a:pt x="63" y="112"/>
                  </a:lnTo>
                  <a:lnTo>
                    <a:pt x="64" y="111"/>
                  </a:lnTo>
                  <a:lnTo>
                    <a:pt x="66" y="109"/>
                  </a:lnTo>
                  <a:lnTo>
                    <a:pt x="69" y="106"/>
                  </a:lnTo>
                  <a:lnTo>
                    <a:pt x="70" y="103"/>
                  </a:lnTo>
                  <a:lnTo>
                    <a:pt x="74" y="102"/>
                  </a:lnTo>
                  <a:lnTo>
                    <a:pt x="76" y="99"/>
                  </a:lnTo>
                  <a:lnTo>
                    <a:pt x="79" y="96"/>
                  </a:lnTo>
                  <a:lnTo>
                    <a:pt x="83" y="93"/>
                  </a:lnTo>
                  <a:lnTo>
                    <a:pt x="85" y="90"/>
                  </a:lnTo>
                  <a:lnTo>
                    <a:pt x="87" y="87"/>
                  </a:lnTo>
                  <a:lnTo>
                    <a:pt x="89" y="87"/>
                  </a:lnTo>
                  <a:lnTo>
                    <a:pt x="90" y="86"/>
                  </a:lnTo>
                  <a:lnTo>
                    <a:pt x="93" y="84"/>
                  </a:lnTo>
                  <a:lnTo>
                    <a:pt x="95" y="83"/>
                  </a:lnTo>
                  <a:lnTo>
                    <a:pt x="96" y="83"/>
                  </a:lnTo>
                  <a:lnTo>
                    <a:pt x="99" y="81"/>
                  </a:lnTo>
                  <a:lnTo>
                    <a:pt x="99" y="80"/>
                  </a:lnTo>
                  <a:lnTo>
                    <a:pt x="102" y="79"/>
                  </a:lnTo>
                  <a:lnTo>
                    <a:pt x="105" y="77"/>
                  </a:lnTo>
                  <a:lnTo>
                    <a:pt x="108" y="76"/>
                  </a:lnTo>
                  <a:lnTo>
                    <a:pt x="111" y="74"/>
                  </a:lnTo>
                  <a:lnTo>
                    <a:pt x="114" y="71"/>
                  </a:lnTo>
                  <a:lnTo>
                    <a:pt x="115" y="70"/>
                  </a:lnTo>
                  <a:lnTo>
                    <a:pt x="120" y="68"/>
                  </a:lnTo>
                  <a:lnTo>
                    <a:pt x="122" y="67"/>
                  </a:lnTo>
                  <a:lnTo>
                    <a:pt x="125" y="65"/>
                  </a:lnTo>
                  <a:lnTo>
                    <a:pt x="130" y="65"/>
                  </a:lnTo>
                  <a:lnTo>
                    <a:pt x="131" y="64"/>
                  </a:lnTo>
                  <a:lnTo>
                    <a:pt x="133" y="64"/>
                  </a:lnTo>
                  <a:lnTo>
                    <a:pt x="133" y="63"/>
                  </a:lnTo>
                  <a:lnTo>
                    <a:pt x="134" y="63"/>
                  </a:lnTo>
                  <a:lnTo>
                    <a:pt x="137" y="63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1" y="61"/>
                  </a:lnTo>
                  <a:lnTo>
                    <a:pt x="144" y="61"/>
                  </a:lnTo>
                  <a:lnTo>
                    <a:pt x="146" y="60"/>
                  </a:lnTo>
                  <a:lnTo>
                    <a:pt x="156" y="58"/>
                  </a:lnTo>
                  <a:lnTo>
                    <a:pt x="165" y="58"/>
                  </a:lnTo>
                  <a:lnTo>
                    <a:pt x="174" y="58"/>
                  </a:lnTo>
                  <a:lnTo>
                    <a:pt x="182" y="58"/>
                  </a:lnTo>
                  <a:lnTo>
                    <a:pt x="191" y="60"/>
                  </a:lnTo>
                  <a:lnTo>
                    <a:pt x="200" y="61"/>
                  </a:lnTo>
                  <a:lnTo>
                    <a:pt x="209" y="64"/>
                  </a:lnTo>
                  <a:lnTo>
                    <a:pt x="217" y="68"/>
                  </a:lnTo>
                  <a:lnTo>
                    <a:pt x="216" y="70"/>
                  </a:lnTo>
                  <a:lnTo>
                    <a:pt x="214" y="70"/>
                  </a:lnTo>
                  <a:lnTo>
                    <a:pt x="211" y="70"/>
                  </a:lnTo>
                  <a:lnTo>
                    <a:pt x="210" y="70"/>
                  </a:lnTo>
                  <a:lnTo>
                    <a:pt x="209" y="70"/>
                  </a:lnTo>
                  <a:lnTo>
                    <a:pt x="207" y="70"/>
                  </a:lnTo>
                  <a:lnTo>
                    <a:pt x="204" y="70"/>
                  </a:lnTo>
                  <a:lnTo>
                    <a:pt x="203" y="70"/>
                  </a:lnTo>
                  <a:lnTo>
                    <a:pt x="194" y="73"/>
                  </a:lnTo>
                  <a:lnTo>
                    <a:pt x="190" y="74"/>
                  </a:lnTo>
                  <a:lnTo>
                    <a:pt x="187" y="76"/>
                  </a:lnTo>
                  <a:lnTo>
                    <a:pt x="182" y="77"/>
                  </a:lnTo>
                  <a:lnTo>
                    <a:pt x="179" y="79"/>
                  </a:lnTo>
                  <a:lnTo>
                    <a:pt x="175" y="81"/>
                  </a:lnTo>
                  <a:lnTo>
                    <a:pt x="172" y="83"/>
                  </a:lnTo>
                  <a:lnTo>
                    <a:pt x="169" y="86"/>
                  </a:lnTo>
                  <a:lnTo>
                    <a:pt x="165" y="89"/>
                  </a:lnTo>
                  <a:lnTo>
                    <a:pt x="160" y="92"/>
                  </a:lnTo>
                  <a:lnTo>
                    <a:pt x="157" y="96"/>
                  </a:lnTo>
                  <a:lnTo>
                    <a:pt x="153" y="100"/>
                  </a:lnTo>
                  <a:lnTo>
                    <a:pt x="149" y="105"/>
                  </a:lnTo>
                  <a:lnTo>
                    <a:pt x="146" y="111"/>
                  </a:lnTo>
                  <a:lnTo>
                    <a:pt x="143" y="115"/>
                  </a:lnTo>
                  <a:lnTo>
                    <a:pt x="140" y="119"/>
                  </a:lnTo>
                  <a:lnTo>
                    <a:pt x="139" y="125"/>
                  </a:lnTo>
                  <a:lnTo>
                    <a:pt x="137" y="131"/>
                  </a:lnTo>
                  <a:lnTo>
                    <a:pt x="128" y="173"/>
                  </a:lnTo>
                  <a:lnTo>
                    <a:pt x="128" y="176"/>
                  </a:lnTo>
                  <a:lnTo>
                    <a:pt x="128" y="179"/>
                  </a:lnTo>
                  <a:lnTo>
                    <a:pt x="128" y="182"/>
                  </a:lnTo>
                  <a:lnTo>
                    <a:pt x="128" y="187"/>
                  </a:lnTo>
                  <a:lnTo>
                    <a:pt x="130" y="189"/>
                  </a:lnTo>
                  <a:lnTo>
                    <a:pt x="131" y="191"/>
                  </a:lnTo>
                  <a:lnTo>
                    <a:pt x="131" y="194"/>
                  </a:lnTo>
                  <a:lnTo>
                    <a:pt x="133" y="198"/>
                  </a:lnTo>
                  <a:lnTo>
                    <a:pt x="133" y="201"/>
                  </a:lnTo>
                  <a:lnTo>
                    <a:pt x="134" y="204"/>
                  </a:lnTo>
                  <a:lnTo>
                    <a:pt x="137" y="207"/>
                  </a:lnTo>
                  <a:lnTo>
                    <a:pt x="137" y="211"/>
                  </a:lnTo>
                  <a:lnTo>
                    <a:pt x="140" y="214"/>
                  </a:lnTo>
                  <a:lnTo>
                    <a:pt x="141" y="217"/>
                  </a:lnTo>
                  <a:lnTo>
                    <a:pt x="144" y="220"/>
                  </a:lnTo>
                  <a:lnTo>
                    <a:pt x="146" y="223"/>
                  </a:lnTo>
                  <a:lnTo>
                    <a:pt x="144" y="223"/>
                  </a:lnTo>
                  <a:lnTo>
                    <a:pt x="143" y="223"/>
                  </a:lnTo>
                  <a:lnTo>
                    <a:pt x="140" y="223"/>
                  </a:lnTo>
                  <a:lnTo>
                    <a:pt x="140" y="224"/>
                  </a:lnTo>
                  <a:lnTo>
                    <a:pt x="137" y="224"/>
                  </a:lnTo>
                  <a:lnTo>
                    <a:pt x="137" y="226"/>
                  </a:lnTo>
                  <a:lnTo>
                    <a:pt x="134" y="226"/>
                  </a:lnTo>
                  <a:lnTo>
                    <a:pt x="133" y="227"/>
                  </a:lnTo>
                  <a:lnTo>
                    <a:pt x="131" y="227"/>
                  </a:lnTo>
                  <a:lnTo>
                    <a:pt x="128" y="227"/>
                  </a:lnTo>
                  <a:lnTo>
                    <a:pt x="125" y="229"/>
                  </a:lnTo>
                  <a:lnTo>
                    <a:pt x="124" y="229"/>
                  </a:lnTo>
                  <a:lnTo>
                    <a:pt x="121" y="230"/>
                  </a:lnTo>
                  <a:lnTo>
                    <a:pt x="118" y="230"/>
                  </a:lnTo>
                  <a:lnTo>
                    <a:pt x="115" y="230"/>
                  </a:lnTo>
                  <a:lnTo>
                    <a:pt x="114" y="230"/>
                  </a:lnTo>
                  <a:lnTo>
                    <a:pt x="112" y="229"/>
                  </a:lnTo>
                  <a:lnTo>
                    <a:pt x="112" y="227"/>
                  </a:lnTo>
                  <a:lnTo>
                    <a:pt x="111" y="227"/>
                  </a:lnTo>
                  <a:close/>
                  <a:moveTo>
                    <a:pt x="274" y="13"/>
                  </a:moveTo>
                  <a:lnTo>
                    <a:pt x="276" y="13"/>
                  </a:lnTo>
                  <a:lnTo>
                    <a:pt x="277" y="13"/>
                  </a:lnTo>
                  <a:lnTo>
                    <a:pt x="279" y="13"/>
                  </a:lnTo>
                  <a:lnTo>
                    <a:pt x="281" y="14"/>
                  </a:lnTo>
                  <a:lnTo>
                    <a:pt x="286" y="16"/>
                  </a:lnTo>
                  <a:lnTo>
                    <a:pt x="289" y="16"/>
                  </a:lnTo>
                  <a:lnTo>
                    <a:pt x="292" y="16"/>
                  </a:lnTo>
                  <a:lnTo>
                    <a:pt x="295" y="17"/>
                  </a:lnTo>
                  <a:lnTo>
                    <a:pt x="298" y="19"/>
                  </a:lnTo>
                  <a:lnTo>
                    <a:pt x="302" y="19"/>
                  </a:lnTo>
                  <a:lnTo>
                    <a:pt x="306" y="19"/>
                  </a:lnTo>
                  <a:lnTo>
                    <a:pt x="309" y="20"/>
                  </a:lnTo>
                  <a:lnTo>
                    <a:pt x="311" y="20"/>
                  </a:lnTo>
                  <a:lnTo>
                    <a:pt x="312" y="20"/>
                  </a:lnTo>
                  <a:lnTo>
                    <a:pt x="315" y="20"/>
                  </a:lnTo>
                  <a:lnTo>
                    <a:pt x="315" y="22"/>
                  </a:lnTo>
                  <a:lnTo>
                    <a:pt x="318" y="23"/>
                  </a:lnTo>
                  <a:lnTo>
                    <a:pt x="319" y="25"/>
                  </a:lnTo>
                  <a:lnTo>
                    <a:pt x="321" y="25"/>
                  </a:lnTo>
                  <a:lnTo>
                    <a:pt x="322" y="25"/>
                  </a:lnTo>
                  <a:lnTo>
                    <a:pt x="324" y="26"/>
                  </a:lnTo>
                  <a:lnTo>
                    <a:pt x="324" y="27"/>
                  </a:lnTo>
                  <a:lnTo>
                    <a:pt x="325" y="29"/>
                  </a:lnTo>
                  <a:lnTo>
                    <a:pt x="327" y="29"/>
                  </a:lnTo>
                  <a:lnTo>
                    <a:pt x="328" y="29"/>
                  </a:lnTo>
                  <a:lnTo>
                    <a:pt x="330" y="29"/>
                  </a:lnTo>
                  <a:lnTo>
                    <a:pt x="331" y="30"/>
                  </a:lnTo>
                  <a:lnTo>
                    <a:pt x="333" y="33"/>
                  </a:lnTo>
                  <a:lnTo>
                    <a:pt x="335" y="33"/>
                  </a:lnTo>
                  <a:lnTo>
                    <a:pt x="335" y="35"/>
                  </a:lnTo>
                  <a:lnTo>
                    <a:pt x="338" y="36"/>
                  </a:lnTo>
                  <a:lnTo>
                    <a:pt x="340" y="38"/>
                  </a:lnTo>
                  <a:lnTo>
                    <a:pt x="341" y="39"/>
                  </a:lnTo>
                  <a:lnTo>
                    <a:pt x="343" y="41"/>
                  </a:lnTo>
                  <a:lnTo>
                    <a:pt x="340" y="41"/>
                  </a:lnTo>
                  <a:lnTo>
                    <a:pt x="338" y="39"/>
                  </a:lnTo>
                  <a:lnTo>
                    <a:pt x="335" y="39"/>
                  </a:lnTo>
                  <a:lnTo>
                    <a:pt x="334" y="38"/>
                  </a:lnTo>
                  <a:lnTo>
                    <a:pt x="333" y="36"/>
                  </a:lnTo>
                  <a:lnTo>
                    <a:pt x="331" y="36"/>
                  </a:lnTo>
                  <a:lnTo>
                    <a:pt x="328" y="35"/>
                  </a:lnTo>
                  <a:lnTo>
                    <a:pt x="327" y="33"/>
                  </a:lnTo>
                  <a:lnTo>
                    <a:pt x="325" y="33"/>
                  </a:lnTo>
                  <a:lnTo>
                    <a:pt x="324" y="32"/>
                  </a:lnTo>
                  <a:lnTo>
                    <a:pt x="322" y="30"/>
                  </a:lnTo>
                  <a:lnTo>
                    <a:pt x="321" y="29"/>
                  </a:lnTo>
                  <a:lnTo>
                    <a:pt x="319" y="29"/>
                  </a:lnTo>
                  <a:lnTo>
                    <a:pt x="309" y="23"/>
                  </a:lnTo>
                  <a:lnTo>
                    <a:pt x="306" y="22"/>
                  </a:lnTo>
                  <a:lnTo>
                    <a:pt x="302" y="22"/>
                  </a:lnTo>
                  <a:lnTo>
                    <a:pt x="299" y="20"/>
                  </a:lnTo>
                  <a:lnTo>
                    <a:pt x="296" y="20"/>
                  </a:lnTo>
                  <a:lnTo>
                    <a:pt x="293" y="20"/>
                  </a:lnTo>
                  <a:lnTo>
                    <a:pt x="290" y="20"/>
                  </a:lnTo>
                  <a:lnTo>
                    <a:pt x="286" y="19"/>
                  </a:lnTo>
                  <a:lnTo>
                    <a:pt x="283" y="19"/>
                  </a:lnTo>
                  <a:lnTo>
                    <a:pt x="277" y="20"/>
                  </a:lnTo>
                  <a:lnTo>
                    <a:pt x="273" y="20"/>
                  </a:lnTo>
                  <a:lnTo>
                    <a:pt x="267" y="22"/>
                  </a:lnTo>
                  <a:lnTo>
                    <a:pt x="263" y="23"/>
                  </a:lnTo>
                  <a:lnTo>
                    <a:pt x="257" y="25"/>
                  </a:lnTo>
                  <a:lnTo>
                    <a:pt x="252" y="27"/>
                  </a:lnTo>
                  <a:lnTo>
                    <a:pt x="248" y="29"/>
                  </a:lnTo>
                  <a:lnTo>
                    <a:pt x="244" y="33"/>
                  </a:lnTo>
                  <a:lnTo>
                    <a:pt x="242" y="32"/>
                  </a:lnTo>
                  <a:lnTo>
                    <a:pt x="241" y="32"/>
                  </a:lnTo>
                  <a:lnTo>
                    <a:pt x="241" y="30"/>
                  </a:lnTo>
                  <a:lnTo>
                    <a:pt x="238" y="29"/>
                  </a:lnTo>
                  <a:lnTo>
                    <a:pt x="236" y="29"/>
                  </a:lnTo>
                  <a:lnTo>
                    <a:pt x="233" y="27"/>
                  </a:lnTo>
                  <a:lnTo>
                    <a:pt x="232" y="26"/>
                  </a:lnTo>
                  <a:lnTo>
                    <a:pt x="229" y="25"/>
                  </a:lnTo>
                  <a:lnTo>
                    <a:pt x="228" y="25"/>
                  </a:lnTo>
                  <a:lnTo>
                    <a:pt x="225" y="23"/>
                  </a:lnTo>
                  <a:lnTo>
                    <a:pt x="223" y="22"/>
                  </a:lnTo>
                  <a:lnTo>
                    <a:pt x="219" y="20"/>
                  </a:lnTo>
                  <a:lnTo>
                    <a:pt x="216" y="19"/>
                  </a:lnTo>
                  <a:lnTo>
                    <a:pt x="211" y="17"/>
                  </a:lnTo>
                  <a:lnTo>
                    <a:pt x="207" y="16"/>
                  </a:lnTo>
                  <a:lnTo>
                    <a:pt x="203" y="16"/>
                  </a:lnTo>
                  <a:lnTo>
                    <a:pt x="198" y="16"/>
                  </a:lnTo>
                  <a:lnTo>
                    <a:pt x="194" y="16"/>
                  </a:lnTo>
                  <a:lnTo>
                    <a:pt x="190" y="14"/>
                  </a:lnTo>
                  <a:lnTo>
                    <a:pt x="188" y="14"/>
                  </a:lnTo>
                  <a:lnTo>
                    <a:pt x="187" y="14"/>
                  </a:lnTo>
                  <a:lnTo>
                    <a:pt x="187" y="16"/>
                  </a:lnTo>
                  <a:lnTo>
                    <a:pt x="185" y="16"/>
                  </a:lnTo>
                  <a:lnTo>
                    <a:pt x="184" y="16"/>
                  </a:lnTo>
                  <a:lnTo>
                    <a:pt x="182" y="16"/>
                  </a:lnTo>
                  <a:lnTo>
                    <a:pt x="184" y="14"/>
                  </a:lnTo>
                  <a:lnTo>
                    <a:pt x="187" y="11"/>
                  </a:lnTo>
                  <a:lnTo>
                    <a:pt x="190" y="11"/>
                  </a:lnTo>
                  <a:lnTo>
                    <a:pt x="194" y="10"/>
                  </a:lnTo>
                  <a:lnTo>
                    <a:pt x="195" y="7"/>
                  </a:lnTo>
                  <a:lnTo>
                    <a:pt x="198" y="7"/>
                  </a:lnTo>
                  <a:lnTo>
                    <a:pt x="203" y="6"/>
                  </a:lnTo>
                  <a:lnTo>
                    <a:pt x="206" y="4"/>
                  </a:lnTo>
                  <a:lnTo>
                    <a:pt x="213" y="1"/>
                  </a:lnTo>
                  <a:lnTo>
                    <a:pt x="220" y="0"/>
                  </a:lnTo>
                  <a:lnTo>
                    <a:pt x="228" y="0"/>
                  </a:lnTo>
                  <a:lnTo>
                    <a:pt x="236" y="0"/>
                  </a:lnTo>
                  <a:lnTo>
                    <a:pt x="244" y="3"/>
                  </a:lnTo>
                  <a:lnTo>
                    <a:pt x="251" y="4"/>
                  </a:lnTo>
                  <a:lnTo>
                    <a:pt x="258" y="7"/>
                  </a:lnTo>
                  <a:lnTo>
                    <a:pt x="265" y="10"/>
                  </a:lnTo>
                  <a:lnTo>
                    <a:pt x="270" y="13"/>
                  </a:lnTo>
                  <a:lnTo>
                    <a:pt x="274" y="13"/>
                  </a:lnTo>
                  <a:close/>
                  <a:moveTo>
                    <a:pt x="410" y="83"/>
                  </a:moveTo>
                  <a:lnTo>
                    <a:pt x="416" y="86"/>
                  </a:lnTo>
                  <a:lnTo>
                    <a:pt x="421" y="89"/>
                  </a:lnTo>
                  <a:lnTo>
                    <a:pt x="426" y="93"/>
                  </a:lnTo>
                  <a:lnTo>
                    <a:pt x="430" y="98"/>
                  </a:lnTo>
                  <a:lnTo>
                    <a:pt x="435" y="102"/>
                  </a:lnTo>
                  <a:lnTo>
                    <a:pt x="439" y="106"/>
                  </a:lnTo>
                  <a:lnTo>
                    <a:pt x="445" y="111"/>
                  </a:lnTo>
                  <a:lnTo>
                    <a:pt x="449" y="115"/>
                  </a:lnTo>
                  <a:lnTo>
                    <a:pt x="451" y="117"/>
                  </a:lnTo>
                  <a:lnTo>
                    <a:pt x="452" y="119"/>
                  </a:lnTo>
                  <a:lnTo>
                    <a:pt x="455" y="121"/>
                  </a:lnTo>
                  <a:lnTo>
                    <a:pt x="457" y="124"/>
                  </a:lnTo>
                  <a:lnTo>
                    <a:pt x="459" y="125"/>
                  </a:lnTo>
                  <a:lnTo>
                    <a:pt x="459" y="128"/>
                  </a:lnTo>
                  <a:lnTo>
                    <a:pt x="462" y="128"/>
                  </a:lnTo>
                  <a:lnTo>
                    <a:pt x="464" y="131"/>
                  </a:lnTo>
                  <a:lnTo>
                    <a:pt x="467" y="135"/>
                  </a:lnTo>
                  <a:lnTo>
                    <a:pt x="468" y="138"/>
                  </a:lnTo>
                  <a:lnTo>
                    <a:pt x="473" y="141"/>
                  </a:lnTo>
                  <a:lnTo>
                    <a:pt x="474" y="144"/>
                  </a:lnTo>
                  <a:lnTo>
                    <a:pt x="477" y="149"/>
                  </a:lnTo>
                  <a:lnTo>
                    <a:pt x="478" y="153"/>
                  </a:lnTo>
                  <a:lnTo>
                    <a:pt x="481" y="156"/>
                  </a:lnTo>
                  <a:lnTo>
                    <a:pt x="484" y="159"/>
                  </a:lnTo>
                  <a:lnTo>
                    <a:pt x="484" y="160"/>
                  </a:lnTo>
                  <a:lnTo>
                    <a:pt x="484" y="162"/>
                  </a:lnTo>
                  <a:lnTo>
                    <a:pt x="486" y="162"/>
                  </a:lnTo>
                  <a:lnTo>
                    <a:pt x="487" y="163"/>
                  </a:lnTo>
                  <a:lnTo>
                    <a:pt x="489" y="165"/>
                  </a:lnTo>
                  <a:lnTo>
                    <a:pt x="490" y="168"/>
                  </a:lnTo>
                  <a:lnTo>
                    <a:pt x="492" y="169"/>
                  </a:lnTo>
                  <a:lnTo>
                    <a:pt x="493" y="171"/>
                  </a:lnTo>
                  <a:lnTo>
                    <a:pt x="493" y="173"/>
                  </a:lnTo>
                  <a:lnTo>
                    <a:pt x="496" y="173"/>
                  </a:lnTo>
                  <a:lnTo>
                    <a:pt x="497" y="176"/>
                  </a:lnTo>
                  <a:lnTo>
                    <a:pt x="497" y="178"/>
                  </a:lnTo>
                  <a:lnTo>
                    <a:pt x="499" y="179"/>
                  </a:lnTo>
                  <a:lnTo>
                    <a:pt x="502" y="182"/>
                  </a:lnTo>
                  <a:lnTo>
                    <a:pt x="505" y="184"/>
                  </a:lnTo>
                  <a:lnTo>
                    <a:pt x="508" y="187"/>
                  </a:lnTo>
                  <a:lnTo>
                    <a:pt x="510" y="189"/>
                  </a:lnTo>
                  <a:lnTo>
                    <a:pt x="513" y="191"/>
                  </a:lnTo>
                  <a:lnTo>
                    <a:pt x="516" y="194"/>
                  </a:lnTo>
                  <a:lnTo>
                    <a:pt x="519" y="195"/>
                  </a:lnTo>
                  <a:lnTo>
                    <a:pt x="522" y="198"/>
                  </a:lnTo>
                  <a:lnTo>
                    <a:pt x="528" y="201"/>
                  </a:lnTo>
                  <a:lnTo>
                    <a:pt x="532" y="204"/>
                  </a:lnTo>
                  <a:lnTo>
                    <a:pt x="538" y="207"/>
                  </a:lnTo>
                  <a:lnTo>
                    <a:pt x="543" y="211"/>
                  </a:lnTo>
                  <a:lnTo>
                    <a:pt x="547" y="214"/>
                  </a:lnTo>
                  <a:lnTo>
                    <a:pt x="553" y="217"/>
                  </a:lnTo>
                  <a:lnTo>
                    <a:pt x="557" y="222"/>
                  </a:lnTo>
                  <a:lnTo>
                    <a:pt x="562" y="224"/>
                  </a:lnTo>
                  <a:lnTo>
                    <a:pt x="563" y="226"/>
                  </a:lnTo>
                  <a:lnTo>
                    <a:pt x="564" y="227"/>
                  </a:lnTo>
                  <a:lnTo>
                    <a:pt x="566" y="229"/>
                  </a:lnTo>
                  <a:lnTo>
                    <a:pt x="566" y="230"/>
                  </a:lnTo>
                  <a:lnTo>
                    <a:pt x="567" y="232"/>
                  </a:lnTo>
                  <a:lnTo>
                    <a:pt x="566" y="232"/>
                  </a:lnTo>
                  <a:lnTo>
                    <a:pt x="564" y="233"/>
                  </a:lnTo>
                  <a:lnTo>
                    <a:pt x="562" y="233"/>
                  </a:lnTo>
                  <a:lnTo>
                    <a:pt x="560" y="235"/>
                  </a:lnTo>
                  <a:lnTo>
                    <a:pt x="557" y="236"/>
                  </a:lnTo>
                  <a:lnTo>
                    <a:pt x="556" y="236"/>
                  </a:lnTo>
                  <a:lnTo>
                    <a:pt x="554" y="238"/>
                  </a:lnTo>
                  <a:lnTo>
                    <a:pt x="551" y="241"/>
                  </a:lnTo>
                  <a:lnTo>
                    <a:pt x="550" y="242"/>
                  </a:lnTo>
                  <a:lnTo>
                    <a:pt x="548" y="242"/>
                  </a:lnTo>
                  <a:lnTo>
                    <a:pt x="547" y="243"/>
                  </a:lnTo>
                  <a:lnTo>
                    <a:pt x="545" y="243"/>
                  </a:lnTo>
                  <a:lnTo>
                    <a:pt x="544" y="245"/>
                  </a:lnTo>
                  <a:lnTo>
                    <a:pt x="543" y="245"/>
                  </a:lnTo>
                  <a:lnTo>
                    <a:pt x="543" y="246"/>
                  </a:lnTo>
                  <a:lnTo>
                    <a:pt x="541" y="246"/>
                  </a:lnTo>
                  <a:lnTo>
                    <a:pt x="540" y="243"/>
                  </a:lnTo>
                  <a:lnTo>
                    <a:pt x="538" y="241"/>
                  </a:lnTo>
                  <a:lnTo>
                    <a:pt x="538" y="239"/>
                  </a:lnTo>
                  <a:lnTo>
                    <a:pt x="538" y="236"/>
                  </a:lnTo>
                  <a:lnTo>
                    <a:pt x="537" y="233"/>
                  </a:lnTo>
                  <a:lnTo>
                    <a:pt x="535" y="232"/>
                  </a:lnTo>
                  <a:lnTo>
                    <a:pt x="535" y="229"/>
                  </a:lnTo>
                  <a:lnTo>
                    <a:pt x="534" y="227"/>
                  </a:lnTo>
                  <a:lnTo>
                    <a:pt x="531" y="220"/>
                  </a:lnTo>
                  <a:lnTo>
                    <a:pt x="525" y="214"/>
                  </a:lnTo>
                  <a:lnTo>
                    <a:pt x="521" y="207"/>
                  </a:lnTo>
                  <a:lnTo>
                    <a:pt x="516" y="201"/>
                  </a:lnTo>
                  <a:lnTo>
                    <a:pt x="510" y="195"/>
                  </a:lnTo>
                  <a:lnTo>
                    <a:pt x="506" y="189"/>
                  </a:lnTo>
                  <a:lnTo>
                    <a:pt x="499" y="185"/>
                  </a:lnTo>
                  <a:lnTo>
                    <a:pt x="493" y="179"/>
                  </a:lnTo>
                  <a:lnTo>
                    <a:pt x="492" y="178"/>
                  </a:lnTo>
                  <a:lnTo>
                    <a:pt x="490" y="178"/>
                  </a:lnTo>
                  <a:lnTo>
                    <a:pt x="489" y="178"/>
                  </a:lnTo>
                  <a:lnTo>
                    <a:pt x="489" y="176"/>
                  </a:lnTo>
                  <a:lnTo>
                    <a:pt x="487" y="175"/>
                  </a:lnTo>
                  <a:lnTo>
                    <a:pt x="486" y="173"/>
                  </a:lnTo>
                  <a:lnTo>
                    <a:pt x="486" y="172"/>
                  </a:lnTo>
                  <a:lnTo>
                    <a:pt x="484" y="172"/>
                  </a:lnTo>
                  <a:lnTo>
                    <a:pt x="484" y="171"/>
                  </a:lnTo>
                  <a:lnTo>
                    <a:pt x="484" y="169"/>
                  </a:lnTo>
                  <a:lnTo>
                    <a:pt x="483" y="168"/>
                  </a:lnTo>
                  <a:lnTo>
                    <a:pt x="483" y="166"/>
                  </a:lnTo>
                  <a:lnTo>
                    <a:pt x="480" y="162"/>
                  </a:lnTo>
                  <a:lnTo>
                    <a:pt x="477" y="157"/>
                  </a:lnTo>
                  <a:lnTo>
                    <a:pt x="473" y="153"/>
                  </a:lnTo>
                  <a:lnTo>
                    <a:pt x="470" y="149"/>
                  </a:lnTo>
                  <a:lnTo>
                    <a:pt x="467" y="144"/>
                  </a:lnTo>
                  <a:lnTo>
                    <a:pt x="462" y="141"/>
                  </a:lnTo>
                  <a:lnTo>
                    <a:pt x="459" y="137"/>
                  </a:lnTo>
                  <a:lnTo>
                    <a:pt x="455" y="134"/>
                  </a:lnTo>
                  <a:lnTo>
                    <a:pt x="454" y="133"/>
                  </a:lnTo>
                  <a:lnTo>
                    <a:pt x="452" y="130"/>
                  </a:lnTo>
                  <a:lnTo>
                    <a:pt x="449" y="128"/>
                  </a:lnTo>
                  <a:lnTo>
                    <a:pt x="448" y="127"/>
                  </a:lnTo>
                  <a:lnTo>
                    <a:pt x="446" y="124"/>
                  </a:lnTo>
                  <a:lnTo>
                    <a:pt x="443" y="122"/>
                  </a:lnTo>
                  <a:lnTo>
                    <a:pt x="442" y="121"/>
                  </a:lnTo>
                  <a:lnTo>
                    <a:pt x="439" y="119"/>
                  </a:lnTo>
                  <a:lnTo>
                    <a:pt x="436" y="117"/>
                  </a:lnTo>
                  <a:lnTo>
                    <a:pt x="433" y="114"/>
                  </a:lnTo>
                  <a:lnTo>
                    <a:pt x="430" y="112"/>
                  </a:lnTo>
                  <a:lnTo>
                    <a:pt x="427" y="108"/>
                  </a:lnTo>
                  <a:lnTo>
                    <a:pt x="423" y="106"/>
                  </a:lnTo>
                  <a:lnTo>
                    <a:pt x="420" y="103"/>
                  </a:lnTo>
                  <a:lnTo>
                    <a:pt x="416" y="100"/>
                  </a:lnTo>
                  <a:lnTo>
                    <a:pt x="413" y="99"/>
                  </a:lnTo>
                  <a:lnTo>
                    <a:pt x="411" y="98"/>
                  </a:lnTo>
                  <a:lnTo>
                    <a:pt x="411" y="96"/>
                  </a:lnTo>
                  <a:lnTo>
                    <a:pt x="411" y="95"/>
                  </a:lnTo>
                  <a:lnTo>
                    <a:pt x="411" y="93"/>
                  </a:lnTo>
                  <a:lnTo>
                    <a:pt x="410" y="90"/>
                  </a:lnTo>
                  <a:lnTo>
                    <a:pt x="410" y="89"/>
                  </a:lnTo>
                  <a:lnTo>
                    <a:pt x="410" y="87"/>
                  </a:lnTo>
                  <a:lnTo>
                    <a:pt x="410" y="86"/>
                  </a:lnTo>
                  <a:lnTo>
                    <a:pt x="410" y="83"/>
                  </a:lnTo>
                  <a:lnTo>
                    <a:pt x="408" y="83"/>
                  </a:lnTo>
                  <a:lnTo>
                    <a:pt x="407" y="80"/>
                  </a:lnTo>
                  <a:lnTo>
                    <a:pt x="410" y="83"/>
                  </a:lnTo>
                  <a:close/>
                </a:path>
              </a:pathLst>
            </a:custGeom>
            <a:solidFill>
              <a:srgbClr val="F149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64"/>
            <p:cNvSpPr>
              <a:spLocks noEditPoints="1"/>
            </p:cNvSpPr>
            <p:nvPr/>
          </p:nvSpPr>
          <p:spPr bwMode="auto">
            <a:xfrm>
              <a:off x="2157" y="730"/>
              <a:ext cx="289" cy="262"/>
            </a:xfrm>
            <a:custGeom>
              <a:avLst/>
              <a:gdLst>
                <a:gd name="T0" fmla="*/ 271 w 580"/>
                <a:gd name="T1" fmla="*/ 157 h 524"/>
                <a:gd name="T2" fmla="*/ 285 w 580"/>
                <a:gd name="T3" fmla="*/ 165 h 524"/>
                <a:gd name="T4" fmla="*/ 227 w 580"/>
                <a:gd name="T5" fmla="*/ 190 h 524"/>
                <a:gd name="T6" fmla="*/ 235 w 580"/>
                <a:gd name="T7" fmla="*/ 179 h 524"/>
                <a:gd name="T8" fmla="*/ 250 w 580"/>
                <a:gd name="T9" fmla="*/ 192 h 524"/>
                <a:gd name="T10" fmla="*/ 232 w 580"/>
                <a:gd name="T11" fmla="*/ 196 h 524"/>
                <a:gd name="T12" fmla="*/ 205 w 580"/>
                <a:gd name="T13" fmla="*/ 204 h 524"/>
                <a:gd name="T14" fmla="*/ 212 w 580"/>
                <a:gd name="T15" fmla="*/ 200 h 524"/>
                <a:gd name="T16" fmla="*/ 136 w 580"/>
                <a:gd name="T17" fmla="*/ 254 h 524"/>
                <a:gd name="T18" fmla="*/ 130 w 580"/>
                <a:gd name="T19" fmla="*/ 247 h 524"/>
                <a:gd name="T20" fmla="*/ 119 w 580"/>
                <a:gd name="T21" fmla="*/ 231 h 524"/>
                <a:gd name="T22" fmla="*/ 136 w 580"/>
                <a:gd name="T23" fmla="*/ 240 h 524"/>
                <a:gd name="T24" fmla="*/ 155 w 580"/>
                <a:gd name="T25" fmla="*/ 251 h 524"/>
                <a:gd name="T26" fmla="*/ 172 w 580"/>
                <a:gd name="T27" fmla="*/ 252 h 524"/>
                <a:gd name="T28" fmla="*/ 192 w 580"/>
                <a:gd name="T29" fmla="*/ 237 h 524"/>
                <a:gd name="T30" fmla="*/ 214 w 580"/>
                <a:gd name="T31" fmla="*/ 237 h 524"/>
                <a:gd name="T32" fmla="*/ 235 w 580"/>
                <a:gd name="T33" fmla="*/ 230 h 524"/>
                <a:gd name="T34" fmla="*/ 237 w 580"/>
                <a:gd name="T35" fmla="*/ 238 h 524"/>
                <a:gd name="T36" fmla="*/ 234 w 580"/>
                <a:gd name="T37" fmla="*/ 249 h 524"/>
                <a:gd name="T38" fmla="*/ 226 w 580"/>
                <a:gd name="T39" fmla="*/ 261 h 524"/>
                <a:gd name="T40" fmla="*/ 210 w 580"/>
                <a:gd name="T41" fmla="*/ 254 h 524"/>
                <a:gd name="T42" fmla="*/ 168 w 580"/>
                <a:gd name="T43" fmla="*/ 259 h 524"/>
                <a:gd name="T44" fmla="*/ 37 w 580"/>
                <a:gd name="T45" fmla="*/ 177 h 524"/>
                <a:gd name="T46" fmla="*/ 45 w 580"/>
                <a:gd name="T47" fmla="*/ 189 h 524"/>
                <a:gd name="T48" fmla="*/ 31 w 580"/>
                <a:gd name="T49" fmla="*/ 171 h 524"/>
                <a:gd name="T50" fmla="*/ 19 w 580"/>
                <a:gd name="T51" fmla="*/ 156 h 524"/>
                <a:gd name="T52" fmla="*/ 1 w 580"/>
                <a:gd name="T53" fmla="*/ 141 h 524"/>
                <a:gd name="T54" fmla="*/ 11 w 580"/>
                <a:gd name="T55" fmla="*/ 116 h 524"/>
                <a:gd name="T56" fmla="*/ 12 w 580"/>
                <a:gd name="T57" fmla="*/ 92 h 524"/>
                <a:gd name="T58" fmla="*/ 22 w 580"/>
                <a:gd name="T59" fmla="*/ 114 h 524"/>
                <a:gd name="T60" fmla="*/ 22 w 580"/>
                <a:gd name="T61" fmla="*/ 127 h 524"/>
                <a:gd name="T62" fmla="*/ 24 w 580"/>
                <a:gd name="T63" fmla="*/ 151 h 524"/>
                <a:gd name="T64" fmla="*/ 34 w 580"/>
                <a:gd name="T65" fmla="*/ 170 h 524"/>
                <a:gd name="T66" fmla="*/ 151 w 580"/>
                <a:gd name="T67" fmla="*/ 205 h 524"/>
                <a:gd name="T68" fmla="*/ 161 w 580"/>
                <a:gd name="T69" fmla="*/ 215 h 524"/>
                <a:gd name="T70" fmla="*/ 146 w 580"/>
                <a:gd name="T71" fmla="*/ 203 h 524"/>
                <a:gd name="T72" fmla="*/ 98 w 580"/>
                <a:gd name="T73" fmla="*/ 186 h 524"/>
                <a:gd name="T74" fmla="*/ 87 w 580"/>
                <a:gd name="T75" fmla="*/ 184 h 524"/>
                <a:gd name="T76" fmla="*/ 71 w 580"/>
                <a:gd name="T77" fmla="*/ 168 h 524"/>
                <a:gd name="T78" fmla="*/ 61 w 580"/>
                <a:gd name="T79" fmla="*/ 149 h 524"/>
                <a:gd name="T80" fmla="*/ 63 w 580"/>
                <a:gd name="T81" fmla="*/ 133 h 524"/>
                <a:gd name="T82" fmla="*/ 83 w 580"/>
                <a:gd name="T83" fmla="*/ 133 h 524"/>
                <a:gd name="T84" fmla="*/ 93 w 580"/>
                <a:gd name="T85" fmla="*/ 143 h 524"/>
                <a:gd name="T86" fmla="*/ 98 w 580"/>
                <a:gd name="T87" fmla="*/ 157 h 524"/>
                <a:gd name="T88" fmla="*/ 109 w 580"/>
                <a:gd name="T89" fmla="*/ 178 h 524"/>
                <a:gd name="T90" fmla="*/ 86 w 580"/>
                <a:gd name="T91" fmla="*/ 87 h 524"/>
                <a:gd name="T92" fmla="*/ 89 w 580"/>
                <a:gd name="T93" fmla="*/ 73 h 524"/>
                <a:gd name="T94" fmla="*/ 95 w 580"/>
                <a:gd name="T95" fmla="*/ 86 h 524"/>
                <a:gd name="T96" fmla="*/ 88 w 580"/>
                <a:gd name="T97" fmla="*/ 87 h 524"/>
                <a:gd name="T98" fmla="*/ 128 w 580"/>
                <a:gd name="T99" fmla="*/ 39 h 524"/>
                <a:gd name="T100" fmla="*/ 125 w 580"/>
                <a:gd name="T101" fmla="*/ 39 h 524"/>
                <a:gd name="T102" fmla="*/ 49 w 580"/>
                <a:gd name="T103" fmla="*/ 78 h 524"/>
                <a:gd name="T104" fmla="*/ 53 w 580"/>
                <a:gd name="T105" fmla="*/ 100 h 524"/>
                <a:gd name="T106" fmla="*/ 51 w 580"/>
                <a:gd name="T107" fmla="*/ 96 h 524"/>
                <a:gd name="T108" fmla="*/ 45 w 580"/>
                <a:gd name="T109" fmla="*/ 73 h 524"/>
                <a:gd name="T110" fmla="*/ 39 w 580"/>
                <a:gd name="T111" fmla="*/ 43 h 524"/>
                <a:gd name="T112" fmla="*/ 55 w 580"/>
                <a:gd name="T113" fmla="*/ 33 h 524"/>
                <a:gd name="T114" fmla="*/ 71 w 580"/>
                <a:gd name="T115" fmla="*/ 28 h 524"/>
                <a:gd name="T116" fmla="*/ 57 w 580"/>
                <a:gd name="T117" fmla="*/ 49 h 524"/>
                <a:gd name="T118" fmla="*/ 50 w 580"/>
                <a:gd name="T119" fmla="*/ 68 h 524"/>
                <a:gd name="T120" fmla="*/ 109 w 580"/>
                <a:gd name="T121" fmla="*/ 0 h 5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80"/>
                <a:gd name="T184" fmla="*/ 0 h 524"/>
                <a:gd name="T185" fmla="*/ 580 w 580"/>
                <a:gd name="T186" fmla="*/ 524 h 52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80" h="524">
                  <a:moveTo>
                    <a:pt x="566" y="356"/>
                  </a:moveTo>
                  <a:lnTo>
                    <a:pt x="550" y="336"/>
                  </a:lnTo>
                  <a:lnTo>
                    <a:pt x="550" y="335"/>
                  </a:lnTo>
                  <a:lnTo>
                    <a:pt x="547" y="333"/>
                  </a:lnTo>
                  <a:lnTo>
                    <a:pt x="547" y="332"/>
                  </a:lnTo>
                  <a:lnTo>
                    <a:pt x="545" y="330"/>
                  </a:lnTo>
                  <a:lnTo>
                    <a:pt x="543" y="329"/>
                  </a:lnTo>
                  <a:lnTo>
                    <a:pt x="542" y="326"/>
                  </a:lnTo>
                  <a:lnTo>
                    <a:pt x="539" y="324"/>
                  </a:lnTo>
                  <a:lnTo>
                    <a:pt x="539" y="323"/>
                  </a:lnTo>
                  <a:lnTo>
                    <a:pt x="539" y="321"/>
                  </a:lnTo>
                  <a:lnTo>
                    <a:pt x="540" y="318"/>
                  </a:lnTo>
                  <a:lnTo>
                    <a:pt x="542" y="317"/>
                  </a:lnTo>
                  <a:lnTo>
                    <a:pt x="543" y="316"/>
                  </a:lnTo>
                  <a:lnTo>
                    <a:pt x="543" y="313"/>
                  </a:lnTo>
                  <a:lnTo>
                    <a:pt x="545" y="311"/>
                  </a:lnTo>
                  <a:lnTo>
                    <a:pt x="546" y="308"/>
                  </a:lnTo>
                  <a:lnTo>
                    <a:pt x="547" y="307"/>
                  </a:lnTo>
                  <a:lnTo>
                    <a:pt x="547" y="308"/>
                  </a:lnTo>
                  <a:lnTo>
                    <a:pt x="550" y="310"/>
                  </a:lnTo>
                  <a:lnTo>
                    <a:pt x="552" y="313"/>
                  </a:lnTo>
                  <a:lnTo>
                    <a:pt x="555" y="314"/>
                  </a:lnTo>
                  <a:lnTo>
                    <a:pt x="556" y="316"/>
                  </a:lnTo>
                  <a:lnTo>
                    <a:pt x="559" y="317"/>
                  </a:lnTo>
                  <a:lnTo>
                    <a:pt x="561" y="320"/>
                  </a:lnTo>
                  <a:lnTo>
                    <a:pt x="562" y="321"/>
                  </a:lnTo>
                  <a:lnTo>
                    <a:pt x="563" y="323"/>
                  </a:lnTo>
                  <a:lnTo>
                    <a:pt x="566" y="326"/>
                  </a:lnTo>
                  <a:lnTo>
                    <a:pt x="568" y="326"/>
                  </a:lnTo>
                  <a:lnTo>
                    <a:pt x="571" y="329"/>
                  </a:lnTo>
                  <a:lnTo>
                    <a:pt x="572" y="330"/>
                  </a:lnTo>
                  <a:lnTo>
                    <a:pt x="575" y="332"/>
                  </a:lnTo>
                  <a:lnTo>
                    <a:pt x="577" y="335"/>
                  </a:lnTo>
                  <a:lnTo>
                    <a:pt x="580" y="335"/>
                  </a:lnTo>
                  <a:lnTo>
                    <a:pt x="577" y="337"/>
                  </a:lnTo>
                  <a:lnTo>
                    <a:pt x="575" y="340"/>
                  </a:lnTo>
                  <a:lnTo>
                    <a:pt x="574" y="342"/>
                  </a:lnTo>
                  <a:lnTo>
                    <a:pt x="572" y="346"/>
                  </a:lnTo>
                  <a:lnTo>
                    <a:pt x="571" y="348"/>
                  </a:lnTo>
                  <a:lnTo>
                    <a:pt x="569" y="351"/>
                  </a:lnTo>
                  <a:lnTo>
                    <a:pt x="568" y="354"/>
                  </a:lnTo>
                  <a:lnTo>
                    <a:pt x="566" y="356"/>
                  </a:lnTo>
                  <a:close/>
                  <a:moveTo>
                    <a:pt x="454" y="383"/>
                  </a:moveTo>
                  <a:lnTo>
                    <a:pt x="456" y="381"/>
                  </a:lnTo>
                  <a:lnTo>
                    <a:pt x="456" y="380"/>
                  </a:lnTo>
                  <a:lnTo>
                    <a:pt x="457" y="378"/>
                  </a:lnTo>
                  <a:lnTo>
                    <a:pt x="458" y="377"/>
                  </a:lnTo>
                  <a:lnTo>
                    <a:pt x="460" y="375"/>
                  </a:lnTo>
                  <a:lnTo>
                    <a:pt x="460" y="374"/>
                  </a:lnTo>
                  <a:lnTo>
                    <a:pt x="463" y="372"/>
                  </a:lnTo>
                  <a:lnTo>
                    <a:pt x="463" y="371"/>
                  </a:lnTo>
                  <a:lnTo>
                    <a:pt x="464" y="370"/>
                  </a:lnTo>
                  <a:lnTo>
                    <a:pt x="464" y="368"/>
                  </a:lnTo>
                  <a:lnTo>
                    <a:pt x="466" y="367"/>
                  </a:lnTo>
                  <a:lnTo>
                    <a:pt x="467" y="364"/>
                  </a:lnTo>
                  <a:lnTo>
                    <a:pt x="467" y="362"/>
                  </a:lnTo>
                  <a:lnTo>
                    <a:pt x="469" y="361"/>
                  </a:lnTo>
                  <a:lnTo>
                    <a:pt x="470" y="359"/>
                  </a:lnTo>
                  <a:lnTo>
                    <a:pt x="472" y="358"/>
                  </a:lnTo>
                  <a:lnTo>
                    <a:pt x="472" y="359"/>
                  </a:lnTo>
                  <a:lnTo>
                    <a:pt x="473" y="359"/>
                  </a:lnTo>
                  <a:lnTo>
                    <a:pt x="475" y="359"/>
                  </a:lnTo>
                  <a:lnTo>
                    <a:pt x="480" y="361"/>
                  </a:lnTo>
                  <a:lnTo>
                    <a:pt x="485" y="362"/>
                  </a:lnTo>
                  <a:lnTo>
                    <a:pt x="489" y="365"/>
                  </a:lnTo>
                  <a:lnTo>
                    <a:pt x="492" y="368"/>
                  </a:lnTo>
                  <a:lnTo>
                    <a:pt x="495" y="371"/>
                  </a:lnTo>
                  <a:lnTo>
                    <a:pt x="499" y="375"/>
                  </a:lnTo>
                  <a:lnTo>
                    <a:pt x="501" y="378"/>
                  </a:lnTo>
                  <a:lnTo>
                    <a:pt x="505" y="381"/>
                  </a:lnTo>
                  <a:lnTo>
                    <a:pt x="508" y="384"/>
                  </a:lnTo>
                  <a:lnTo>
                    <a:pt x="505" y="384"/>
                  </a:lnTo>
                  <a:lnTo>
                    <a:pt x="502" y="384"/>
                  </a:lnTo>
                  <a:lnTo>
                    <a:pt x="501" y="384"/>
                  </a:lnTo>
                  <a:lnTo>
                    <a:pt x="496" y="386"/>
                  </a:lnTo>
                  <a:lnTo>
                    <a:pt x="495" y="386"/>
                  </a:lnTo>
                  <a:lnTo>
                    <a:pt x="493" y="386"/>
                  </a:lnTo>
                  <a:lnTo>
                    <a:pt x="489" y="387"/>
                  </a:lnTo>
                  <a:lnTo>
                    <a:pt x="488" y="387"/>
                  </a:lnTo>
                  <a:lnTo>
                    <a:pt x="485" y="387"/>
                  </a:lnTo>
                  <a:lnTo>
                    <a:pt x="482" y="387"/>
                  </a:lnTo>
                  <a:lnTo>
                    <a:pt x="480" y="387"/>
                  </a:lnTo>
                  <a:lnTo>
                    <a:pt x="477" y="387"/>
                  </a:lnTo>
                  <a:lnTo>
                    <a:pt x="475" y="389"/>
                  </a:lnTo>
                  <a:lnTo>
                    <a:pt x="472" y="390"/>
                  </a:lnTo>
                  <a:lnTo>
                    <a:pt x="470" y="391"/>
                  </a:lnTo>
                  <a:lnTo>
                    <a:pt x="467" y="391"/>
                  </a:lnTo>
                  <a:lnTo>
                    <a:pt x="466" y="391"/>
                  </a:lnTo>
                  <a:lnTo>
                    <a:pt x="464" y="391"/>
                  </a:lnTo>
                  <a:lnTo>
                    <a:pt x="458" y="394"/>
                  </a:lnTo>
                  <a:lnTo>
                    <a:pt x="454" y="396"/>
                  </a:lnTo>
                  <a:lnTo>
                    <a:pt x="448" y="397"/>
                  </a:lnTo>
                  <a:lnTo>
                    <a:pt x="444" y="400"/>
                  </a:lnTo>
                  <a:lnTo>
                    <a:pt x="440" y="400"/>
                  </a:lnTo>
                  <a:lnTo>
                    <a:pt x="435" y="403"/>
                  </a:lnTo>
                  <a:lnTo>
                    <a:pt x="429" y="405"/>
                  </a:lnTo>
                  <a:lnTo>
                    <a:pt x="425" y="405"/>
                  </a:lnTo>
                  <a:lnTo>
                    <a:pt x="422" y="406"/>
                  </a:lnTo>
                  <a:lnTo>
                    <a:pt x="419" y="406"/>
                  </a:lnTo>
                  <a:lnTo>
                    <a:pt x="418" y="406"/>
                  </a:lnTo>
                  <a:lnTo>
                    <a:pt x="413" y="407"/>
                  </a:lnTo>
                  <a:lnTo>
                    <a:pt x="412" y="407"/>
                  </a:lnTo>
                  <a:lnTo>
                    <a:pt x="409" y="406"/>
                  </a:lnTo>
                  <a:lnTo>
                    <a:pt x="406" y="406"/>
                  </a:lnTo>
                  <a:lnTo>
                    <a:pt x="404" y="405"/>
                  </a:lnTo>
                  <a:lnTo>
                    <a:pt x="406" y="405"/>
                  </a:lnTo>
                  <a:lnTo>
                    <a:pt x="406" y="403"/>
                  </a:lnTo>
                  <a:lnTo>
                    <a:pt x="406" y="402"/>
                  </a:lnTo>
                  <a:lnTo>
                    <a:pt x="407" y="402"/>
                  </a:lnTo>
                  <a:lnTo>
                    <a:pt x="410" y="402"/>
                  </a:lnTo>
                  <a:lnTo>
                    <a:pt x="412" y="402"/>
                  </a:lnTo>
                  <a:lnTo>
                    <a:pt x="413" y="402"/>
                  </a:lnTo>
                  <a:lnTo>
                    <a:pt x="415" y="402"/>
                  </a:lnTo>
                  <a:lnTo>
                    <a:pt x="416" y="402"/>
                  </a:lnTo>
                  <a:lnTo>
                    <a:pt x="418" y="402"/>
                  </a:lnTo>
                  <a:lnTo>
                    <a:pt x="426" y="400"/>
                  </a:lnTo>
                  <a:lnTo>
                    <a:pt x="431" y="397"/>
                  </a:lnTo>
                  <a:lnTo>
                    <a:pt x="437" y="396"/>
                  </a:lnTo>
                  <a:lnTo>
                    <a:pt x="447" y="390"/>
                  </a:lnTo>
                  <a:lnTo>
                    <a:pt x="454" y="383"/>
                  </a:lnTo>
                  <a:close/>
                  <a:moveTo>
                    <a:pt x="289" y="520"/>
                  </a:moveTo>
                  <a:lnTo>
                    <a:pt x="286" y="518"/>
                  </a:lnTo>
                  <a:lnTo>
                    <a:pt x="285" y="518"/>
                  </a:lnTo>
                  <a:lnTo>
                    <a:pt x="283" y="517"/>
                  </a:lnTo>
                  <a:lnTo>
                    <a:pt x="281" y="517"/>
                  </a:lnTo>
                  <a:lnTo>
                    <a:pt x="281" y="515"/>
                  </a:lnTo>
                  <a:lnTo>
                    <a:pt x="278" y="514"/>
                  </a:lnTo>
                  <a:lnTo>
                    <a:pt x="278" y="513"/>
                  </a:lnTo>
                  <a:lnTo>
                    <a:pt x="275" y="513"/>
                  </a:lnTo>
                  <a:lnTo>
                    <a:pt x="273" y="510"/>
                  </a:lnTo>
                  <a:lnTo>
                    <a:pt x="273" y="508"/>
                  </a:lnTo>
                  <a:lnTo>
                    <a:pt x="272" y="507"/>
                  </a:lnTo>
                  <a:lnTo>
                    <a:pt x="270" y="505"/>
                  </a:lnTo>
                  <a:lnTo>
                    <a:pt x="269" y="504"/>
                  </a:lnTo>
                  <a:lnTo>
                    <a:pt x="269" y="502"/>
                  </a:lnTo>
                  <a:lnTo>
                    <a:pt x="267" y="501"/>
                  </a:lnTo>
                  <a:lnTo>
                    <a:pt x="266" y="499"/>
                  </a:lnTo>
                  <a:lnTo>
                    <a:pt x="264" y="499"/>
                  </a:lnTo>
                  <a:lnTo>
                    <a:pt x="264" y="498"/>
                  </a:lnTo>
                  <a:lnTo>
                    <a:pt x="264" y="497"/>
                  </a:lnTo>
                  <a:lnTo>
                    <a:pt x="263" y="495"/>
                  </a:lnTo>
                  <a:lnTo>
                    <a:pt x="262" y="495"/>
                  </a:lnTo>
                  <a:lnTo>
                    <a:pt x="262" y="494"/>
                  </a:lnTo>
                  <a:lnTo>
                    <a:pt x="260" y="494"/>
                  </a:lnTo>
                  <a:lnTo>
                    <a:pt x="260" y="492"/>
                  </a:lnTo>
                  <a:lnTo>
                    <a:pt x="260" y="491"/>
                  </a:lnTo>
                  <a:lnTo>
                    <a:pt x="259" y="491"/>
                  </a:lnTo>
                  <a:lnTo>
                    <a:pt x="257" y="489"/>
                  </a:lnTo>
                  <a:lnTo>
                    <a:pt x="253" y="483"/>
                  </a:lnTo>
                  <a:lnTo>
                    <a:pt x="250" y="479"/>
                  </a:lnTo>
                  <a:lnTo>
                    <a:pt x="246" y="475"/>
                  </a:lnTo>
                  <a:lnTo>
                    <a:pt x="241" y="470"/>
                  </a:lnTo>
                  <a:lnTo>
                    <a:pt x="237" y="467"/>
                  </a:lnTo>
                  <a:lnTo>
                    <a:pt x="234" y="463"/>
                  </a:lnTo>
                  <a:lnTo>
                    <a:pt x="228" y="459"/>
                  </a:lnTo>
                  <a:lnTo>
                    <a:pt x="224" y="456"/>
                  </a:lnTo>
                  <a:lnTo>
                    <a:pt x="229" y="457"/>
                  </a:lnTo>
                  <a:lnTo>
                    <a:pt x="234" y="459"/>
                  </a:lnTo>
                  <a:lnTo>
                    <a:pt x="238" y="461"/>
                  </a:lnTo>
                  <a:lnTo>
                    <a:pt x="243" y="463"/>
                  </a:lnTo>
                  <a:lnTo>
                    <a:pt x="247" y="464"/>
                  </a:lnTo>
                  <a:lnTo>
                    <a:pt x="251" y="466"/>
                  </a:lnTo>
                  <a:lnTo>
                    <a:pt x="256" y="469"/>
                  </a:lnTo>
                  <a:lnTo>
                    <a:pt x="260" y="472"/>
                  </a:lnTo>
                  <a:lnTo>
                    <a:pt x="262" y="472"/>
                  </a:lnTo>
                  <a:lnTo>
                    <a:pt x="263" y="473"/>
                  </a:lnTo>
                  <a:lnTo>
                    <a:pt x="264" y="475"/>
                  </a:lnTo>
                  <a:lnTo>
                    <a:pt x="266" y="475"/>
                  </a:lnTo>
                  <a:lnTo>
                    <a:pt x="267" y="475"/>
                  </a:lnTo>
                  <a:lnTo>
                    <a:pt x="269" y="476"/>
                  </a:lnTo>
                  <a:lnTo>
                    <a:pt x="272" y="479"/>
                  </a:lnTo>
                  <a:lnTo>
                    <a:pt x="273" y="479"/>
                  </a:lnTo>
                  <a:lnTo>
                    <a:pt x="276" y="482"/>
                  </a:lnTo>
                  <a:lnTo>
                    <a:pt x="278" y="483"/>
                  </a:lnTo>
                  <a:lnTo>
                    <a:pt x="281" y="485"/>
                  </a:lnTo>
                  <a:lnTo>
                    <a:pt x="283" y="488"/>
                  </a:lnTo>
                  <a:lnTo>
                    <a:pt x="285" y="488"/>
                  </a:lnTo>
                  <a:lnTo>
                    <a:pt x="289" y="491"/>
                  </a:lnTo>
                  <a:lnTo>
                    <a:pt x="291" y="491"/>
                  </a:lnTo>
                  <a:lnTo>
                    <a:pt x="294" y="494"/>
                  </a:lnTo>
                  <a:lnTo>
                    <a:pt x="297" y="495"/>
                  </a:lnTo>
                  <a:lnTo>
                    <a:pt x="299" y="497"/>
                  </a:lnTo>
                  <a:lnTo>
                    <a:pt x="302" y="498"/>
                  </a:lnTo>
                  <a:lnTo>
                    <a:pt x="307" y="499"/>
                  </a:lnTo>
                  <a:lnTo>
                    <a:pt x="308" y="501"/>
                  </a:lnTo>
                  <a:lnTo>
                    <a:pt x="310" y="501"/>
                  </a:lnTo>
                  <a:lnTo>
                    <a:pt x="311" y="502"/>
                  </a:lnTo>
                  <a:lnTo>
                    <a:pt x="313" y="502"/>
                  </a:lnTo>
                  <a:lnTo>
                    <a:pt x="314" y="504"/>
                  </a:lnTo>
                  <a:lnTo>
                    <a:pt x="316" y="504"/>
                  </a:lnTo>
                  <a:lnTo>
                    <a:pt x="318" y="504"/>
                  </a:lnTo>
                  <a:lnTo>
                    <a:pt x="320" y="504"/>
                  </a:lnTo>
                  <a:lnTo>
                    <a:pt x="323" y="504"/>
                  </a:lnTo>
                  <a:lnTo>
                    <a:pt x="326" y="505"/>
                  </a:lnTo>
                  <a:lnTo>
                    <a:pt x="327" y="505"/>
                  </a:lnTo>
                  <a:lnTo>
                    <a:pt x="329" y="505"/>
                  </a:lnTo>
                  <a:lnTo>
                    <a:pt x="332" y="505"/>
                  </a:lnTo>
                  <a:lnTo>
                    <a:pt x="334" y="505"/>
                  </a:lnTo>
                  <a:lnTo>
                    <a:pt x="345" y="504"/>
                  </a:lnTo>
                  <a:lnTo>
                    <a:pt x="367" y="497"/>
                  </a:lnTo>
                  <a:lnTo>
                    <a:pt x="368" y="495"/>
                  </a:lnTo>
                  <a:lnTo>
                    <a:pt x="369" y="494"/>
                  </a:lnTo>
                  <a:lnTo>
                    <a:pt x="371" y="491"/>
                  </a:lnTo>
                  <a:lnTo>
                    <a:pt x="372" y="491"/>
                  </a:lnTo>
                  <a:lnTo>
                    <a:pt x="374" y="489"/>
                  </a:lnTo>
                  <a:lnTo>
                    <a:pt x="375" y="488"/>
                  </a:lnTo>
                  <a:lnTo>
                    <a:pt x="377" y="488"/>
                  </a:lnTo>
                  <a:lnTo>
                    <a:pt x="378" y="485"/>
                  </a:lnTo>
                  <a:lnTo>
                    <a:pt x="380" y="483"/>
                  </a:lnTo>
                  <a:lnTo>
                    <a:pt x="381" y="480"/>
                  </a:lnTo>
                  <a:lnTo>
                    <a:pt x="383" y="479"/>
                  </a:lnTo>
                  <a:lnTo>
                    <a:pt x="386" y="476"/>
                  </a:lnTo>
                  <a:lnTo>
                    <a:pt x="386" y="473"/>
                  </a:lnTo>
                  <a:lnTo>
                    <a:pt x="388" y="470"/>
                  </a:lnTo>
                  <a:lnTo>
                    <a:pt x="388" y="469"/>
                  </a:lnTo>
                  <a:lnTo>
                    <a:pt x="391" y="469"/>
                  </a:lnTo>
                  <a:lnTo>
                    <a:pt x="393" y="470"/>
                  </a:lnTo>
                  <a:lnTo>
                    <a:pt x="394" y="470"/>
                  </a:lnTo>
                  <a:lnTo>
                    <a:pt x="396" y="470"/>
                  </a:lnTo>
                  <a:lnTo>
                    <a:pt x="397" y="470"/>
                  </a:lnTo>
                  <a:lnTo>
                    <a:pt x="399" y="472"/>
                  </a:lnTo>
                  <a:lnTo>
                    <a:pt x="402" y="472"/>
                  </a:lnTo>
                  <a:lnTo>
                    <a:pt x="403" y="472"/>
                  </a:lnTo>
                  <a:lnTo>
                    <a:pt x="407" y="473"/>
                  </a:lnTo>
                  <a:lnTo>
                    <a:pt x="413" y="475"/>
                  </a:lnTo>
                  <a:lnTo>
                    <a:pt x="418" y="475"/>
                  </a:lnTo>
                  <a:lnTo>
                    <a:pt x="423" y="475"/>
                  </a:lnTo>
                  <a:lnTo>
                    <a:pt x="429" y="473"/>
                  </a:lnTo>
                  <a:lnTo>
                    <a:pt x="434" y="473"/>
                  </a:lnTo>
                  <a:lnTo>
                    <a:pt x="440" y="470"/>
                  </a:lnTo>
                  <a:lnTo>
                    <a:pt x="444" y="470"/>
                  </a:lnTo>
                  <a:lnTo>
                    <a:pt x="447" y="469"/>
                  </a:lnTo>
                  <a:lnTo>
                    <a:pt x="450" y="467"/>
                  </a:lnTo>
                  <a:lnTo>
                    <a:pt x="453" y="466"/>
                  </a:lnTo>
                  <a:lnTo>
                    <a:pt x="456" y="466"/>
                  </a:lnTo>
                  <a:lnTo>
                    <a:pt x="458" y="464"/>
                  </a:lnTo>
                  <a:lnTo>
                    <a:pt x="461" y="463"/>
                  </a:lnTo>
                  <a:lnTo>
                    <a:pt x="464" y="463"/>
                  </a:lnTo>
                  <a:lnTo>
                    <a:pt x="467" y="461"/>
                  </a:lnTo>
                  <a:lnTo>
                    <a:pt x="467" y="460"/>
                  </a:lnTo>
                  <a:lnTo>
                    <a:pt x="470" y="460"/>
                  </a:lnTo>
                  <a:lnTo>
                    <a:pt x="472" y="459"/>
                  </a:lnTo>
                  <a:lnTo>
                    <a:pt x="475" y="459"/>
                  </a:lnTo>
                  <a:lnTo>
                    <a:pt x="476" y="459"/>
                  </a:lnTo>
                  <a:lnTo>
                    <a:pt x="479" y="459"/>
                  </a:lnTo>
                  <a:lnTo>
                    <a:pt x="479" y="460"/>
                  </a:lnTo>
                  <a:lnTo>
                    <a:pt x="479" y="463"/>
                  </a:lnTo>
                  <a:lnTo>
                    <a:pt x="477" y="463"/>
                  </a:lnTo>
                  <a:lnTo>
                    <a:pt x="477" y="464"/>
                  </a:lnTo>
                  <a:lnTo>
                    <a:pt x="477" y="466"/>
                  </a:lnTo>
                  <a:lnTo>
                    <a:pt x="477" y="467"/>
                  </a:lnTo>
                  <a:lnTo>
                    <a:pt x="476" y="469"/>
                  </a:lnTo>
                  <a:lnTo>
                    <a:pt x="476" y="470"/>
                  </a:lnTo>
                  <a:lnTo>
                    <a:pt x="476" y="472"/>
                  </a:lnTo>
                  <a:lnTo>
                    <a:pt x="476" y="475"/>
                  </a:lnTo>
                  <a:lnTo>
                    <a:pt x="476" y="478"/>
                  </a:lnTo>
                  <a:lnTo>
                    <a:pt x="476" y="479"/>
                  </a:lnTo>
                  <a:lnTo>
                    <a:pt x="475" y="479"/>
                  </a:lnTo>
                  <a:lnTo>
                    <a:pt x="475" y="482"/>
                  </a:lnTo>
                  <a:lnTo>
                    <a:pt x="475" y="483"/>
                  </a:lnTo>
                  <a:lnTo>
                    <a:pt x="473" y="483"/>
                  </a:lnTo>
                  <a:lnTo>
                    <a:pt x="473" y="485"/>
                  </a:lnTo>
                  <a:lnTo>
                    <a:pt x="472" y="486"/>
                  </a:lnTo>
                  <a:lnTo>
                    <a:pt x="472" y="488"/>
                  </a:lnTo>
                  <a:lnTo>
                    <a:pt x="472" y="489"/>
                  </a:lnTo>
                  <a:lnTo>
                    <a:pt x="470" y="491"/>
                  </a:lnTo>
                  <a:lnTo>
                    <a:pt x="472" y="495"/>
                  </a:lnTo>
                  <a:lnTo>
                    <a:pt x="470" y="497"/>
                  </a:lnTo>
                  <a:lnTo>
                    <a:pt x="469" y="498"/>
                  </a:lnTo>
                  <a:lnTo>
                    <a:pt x="467" y="499"/>
                  </a:lnTo>
                  <a:lnTo>
                    <a:pt x="467" y="501"/>
                  </a:lnTo>
                  <a:lnTo>
                    <a:pt x="467" y="504"/>
                  </a:lnTo>
                  <a:lnTo>
                    <a:pt x="466" y="504"/>
                  </a:lnTo>
                  <a:lnTo>
                    <a:pt x="466" y="505"/>
                  </a:lnTo>
                  <a:lnTo>
                    <a:pt x="464" y="508"/>
                  </a:lnTo>
                  <a:lnTo>
                    <a:pt x="463" y="513"/>
                  </a:lnTo>
                  <a:lnTo>
                    <a:pt x="461" y="514"/>
                  </a:lnTo>
                  <a:lnTo>
                    <a:pt x="460" y="515"/>
                  </a:lnTo>
                  <a:lnTo>
                    <a:pt x="460" y="517"/>
                  </a:lnTo>
                  <a:lnTo>
                    <a:pt x="457" y="517"/>
                  </a:lnTo>
                  <a:lnTo>
                    <a:pt x="456" y="520"/>
                  </a:lnTo>
                  <a:lnTo>
                    <a:pt x="454" y="520"/>
                  </a:lnTo>
                  <a:lnTo>
                    <a:pt x="453" y="521"/>
                  </a:lnTo>
                  <a:lnTo>
                    <a:pt x="451" y="523"/>
                  </a:lnTo>
                  <a:lnTo>
                    <a:pt x="450" y="521"/>
                  </a:lnTo>
                  <a:lnTo>
                    <a:pt x="447" y="520"/>
                  </a:lnTo>
                  <a:lnTo>
                    <a:pt x="445" y="517"/>
                  </a:lnTo>
                  <a:lnTo>
                    <a:pt x="442" y="517"/>
                  </a:lnTo>
                  <a:lnTo>
                    <a:pt x="441" y="514"/>
                  </a:lnTo>
                  <a:lnTo>
                    <a:pt x="438" y="513"/>
                  </a:lnTo>
                  <a:lnTo>
                    <a:pt x="435" y="513"/>
                  </a:lnTo>
                  <a:lnTo>
                    <a:pt x="434" y="511"/>
                  </a:lnTo>
                  <a:lnTo>
                    <a:pt x="431" y="510"/>
                  </a:lnTo>
                  <a:lnTo>
                    <a:pt x="429" y="510"/>
                  </a:lnTo>
                  <a:lnTo>
                    <a:pt x="426" y="510"/>
                  </a:lnTo>
                  <a:lnTo>
                    <a:pt x="426" y="508"/>
                  </a:lnTo>
                  <a:lnTo>
                    <a:pt x="423" y="508"/>
                  </a:lnTo>
                  <a:lnTo>
                    <a:pt x="422" y="508"/>
                  </a:lnTo>
                  <a:lnTo>
                    <a:pt x="421" y="508"/>
                  </a:lnTo>
                  <a:lnTo>
                    <a:pt x="419" y="508"/>
                  </a:lnTo>
                  <a:lnTo>
                    <a:pt x="418" y="508"/>
                  </a:lnTo>
                  <a:lnTo>
                    <a:pt x="412" y="504"/>
                  </a:lnTo>
                  <a:lnTo>
                    <a:pt x="400" y="504"/>
                  </a:lnTo>
                  <a:lnTo>
                    <a:pt x="393" y="505"/>
                  </a:lnTo>
                  <a:lnTo>
                    <a:pt x="386" y="505"/>
                  </a:lnTo>
                  <a:lnTo>
                    <a:pt x="378" y="507"/>
                  </a:lnTo>
                  <a:lnTo>
                    <a:pt x="371" y="508"/>
                  </a:lnTo>
                  <a:lnTo>
                    <a:pt x="364" y="508"/>
                  </a:lnTo>
                  <a:lnTo>
                    <a:pt x="356" y="511"/>
                  </a:lnTo>
                  <a:lnTo>
                    <a:pt x="349" y="513"/>
                  </a:lnTo>
                  <a:lnTo>
                    <a:pt x="343" y="514"/>
                  </a:lnTo>
                  <a:lnTo>
                    <a:pt x="339" y="515"/>
                  </a:lnTo>
                  <a:lnTo>
                    <a:pt x="337" y="517"/>
                  </a:lnTo>
                  <a:lnTo>
                    <a:pt x="334" y="517"/>
                  </a:lnTo>
                  <a:lnTo>
                    <a:pt x="332" y="518"/>
                  </a:lnTo>
                  <a:lnTo>
                    <a:pt x="330" y="520"/>
                  </a:lnTo>
                  <a:lnTo>
                    <a:pt x="327" y="520"/>
                  </a:lnTo>
                  <a:lnTo>
                    <a:pt x="324" y="520"/>
                  </a:lnTo>
                  <a:lnTo>
                    <a:pt x="323" y="521"/>
                  </a:lnTo>
                  <a:lnTo>
                    <a:pt x="318" y="524"/>
                  </a:lnTo>
                  <a:lnTo>
                    <a:pt x="314" y="524"/>
                  </a:lnTo>
                  <a:lnTo>
                    <a:pt x="310" y="524"/>
                  </a:lnTo>
                  <a:lnTo>
                    <a:pt x="305" y="524"/>
                  </a:lnTo>
                  <a:lnTo>
                    <a:pt x="301" y="524"/>
                  </a:lnTo>
                  <a:lnTo>
                    <a:pt x="297" y="523"/>
                  </a:lnTo>
                  <a:lnTo>
                    <a:pt x="292" y="521"/>
                  </a:lnTo>
                  <a:lnTo>
                    <a:pt x="289" y="520"/>
                  </a:lnTo>
                  <a:close/>
                  <a:moveTo>
                    <a:pt x="75" y="354"/>
                  </a:moveTo>
                  <a:lnTo>
                    <a:pt x="75" y="355"/>
                  </a:lnTo>
                  <a:lnTo>
                    <a:pt x="76" y="358"/>
                  </a:lnTo>
                  <a:lnTo>
                    <a:pt x="78" y="359"/>
                  </a:lnTo>
                  <a:lnTo>
                    <a:pt x="78" y="362"/>
                  </a:lnTo>
                  <a:lnTo>
                    <a:pt x="79" y="364"/>
                  </a:lnTo>
                  <a:lnTo>
                    <a:pt x="81" y="367"/>
                  </a:lnTo>
                  <a:lnTo>
                    <a:pt x="82" y="367"/>
                  </a:lnTo>
                  <a:lnTo>
                    <a:pt x="84" y="370"/>
                  </a:lnTo>
                  <a:lnTo>
                    <a:pt x="85" y="371"/>
                  </a:lnTo>
                  <a:lnTo>
                    <a:pt x="87" y="372"/>
                  </a:lnTo>
                  <a:lnTo>
                    <a:pt x="87" y="374"/>
                  </a:lnTo>
                  <a:lnTo>
                    <a:pt x="88" y="375"/>
                  </a:lnTo>
                  <a:lnTo>
                    <a:pt x="89" y="375"/>
                  </a:lnTo>
                  <a:lnTo>
                    <a:pt x="91" y="377"/>
                  </a:lnTo>
                  <a:lnTo>
                    <a:pt x="91" y="378"/>
                  </a:lnTo>
                  <a:lnTo>
                    <a:pt x="92" y="380"/>
                  </a:lnTo>
                  <a:lnTo>
                    <a:pt x="91" y="381"/>
                  </a:lnTo>
                  <a:lnTo>
                    <a:pt x="88" y="377"/>
                  </a:lnTo>
                  <a:lnTo>
                    <a:pt x="85" y="374"/>
                  </a:lnTo>
                  <a:lnTo>
                    <a:pt x="82" y="370"/>
                  </a:lnTo>
                  <a:lnTo>
                    <a:pt x="78" y="367"/>
                  </a:lnTo>
                  <a:lnTo>
                    <a:pt x="75" y="362"/>
                  </a:lnTo>
                  <a:lnTo>
                    <a:pt x="73" y="358"/>
                  </a:lnTo>
                  <a:lnTo>
                    <a:pt x="69" y="354"/>
                  </a:lnTo>
                  <a:lnTo>
                    <a:pt x="68" y="349"/>
                  </a:lnTo>
                  <a:lnTo>
                    <a:pt x="66" y="345"/>
                  </a:lnTo>
                  <a:lnTo>
                    <a:pt x="65" y="343"/>
                  </a:lnTo>
                  <a:lnTo>
                    <a:pt x="63" y="343"/>
                  </a:lnTo>
                  <a:lnTo>
                    <a:pt x="63" y="342"/>
                  </a:lnTo>
                  <a:lnTo>
                    <a:pt x="62" y="342"/>
                  </a:lnTo>
                  <a:lnTo>
                    <a:pt x="62" y="340"/>
                  </a:lnTo>
                  <a:lnTo>
                    <a:pt x="60" y="339"/>
                  </a:lnTo>
                  <a:lnTo>
                    <a:pt x="59" y="337"/>
                  </a:lnTo>
                  <a:lnTo>
                    <a:pt x="57" y="336"/>
                  </a:lnTo>
                  <a:lnTo>
                    <a:pt x="56" y="335"/>
                  </a:lnTo>
                  <a:lnTo>
                    <a:pt x="54" y="330"/>
                  </a:lnTo>
                  <a:lnTo>
                    <a:pt x="53" y="329"/>
                  </a:lnTo>
                  <a:lnTo>
                    <a:pt x="50" y="326"/>
                  </a:lnTo>
                  <a:lnTo>
                    <a:pt x="49" y="323"/>
                  </a:lnTo>
                  <a:lnTo>
                    <a:pt x="47" y="321"/>
                  </a:lnTo>
                  <a:lnTo>
                    <a:pt x="46" y="318"/>
                  </a:lnTo>
                  <a:lnTo>
                    <a:pt x="44" y="316"/>
                  </a:lnTo>
                  <a:lnTo>
                    <a:pt x="41" y="313"/>
                  </a:lnTo>
                  <a:lnTo>
                    <a:pt x="38" y="311"/>
                  </a:lnTo>
                  <a:lnTo>
                    <a:pt x="37" y="308"/>
                  </a:lnTo>
                  <a:lnTo>
                    <a:pt x="34" y="307"/>
                  </a:lnTo>
                  <a:lnTo>
                    <a:pt x="33" y="305"/>
                  </a:lnTo>
                  <a:lnTo>
                    <a:pt x="28" y="302"/>
                  </a:lnTo>
                  <a:lnTo>
                    <a:pt x="27" y="301"/>
                  </a:lnTo>
                  <a:lnTo>
                    <a:pt x="24" y="298"/>
                  </a:lnTo>
                  <a:lnTo>
                    <a:pt x="19" y="297"/>
                  </a:lnTo>
                  <a:lnTo>
                    <a:pt x="17" y="294"/>
                  </a:lnTo>
                  <a:lnTo>
                    <a:pt x="14" y="292"/>
                  </a:lnTo>
                  <a:lnTo>
                    <a:pt x="11" y="291"/>
                  </a:lnTo>
                  <a:lnTo>
                    <a:pt x="8" y="288"/>
                  </a:lnTo>
                  <a:lnTo>
                    <a:pt x="3" y="288"/>
                  </a:lnTo>
                  <a:lnTo>
                    <a:pt x="0" y="286"/>
                  </a:lnTo>
                  <a:lnTo>
                    <a:pt x="2" y="283"/>
                  </a:lnTo>
                  <a:lnTo>
                    <a:pt x="2" y="282"/>
                  </a:lnTo>
                  <a:lnTo>
                    <a:pt x="3" y="281"/>
                  </a:lnTo>
                  <a:lnTo>
                    <a:pt x="3" y="278"/>
                  </a:lnTo>
                  <a:lnTo>
                    <a:pt x="5" y="276"/>
                  </a:lnTo>
                  <a:lnTo>
                    <a:pt x="6" y="273"/>
                  </a:lnTo>
                  <a:lnTo>
                    <a:pt x="8" y="272"/>
                  </a:lnTo>
                  <a:lnTo>
                    <a:pt x="8" y="269"/>
                  </a:lnTo>
                  <a:lnTo>
                    <a:pt x="9" y="264"/>
                  </a:lnTo>
                  <a:lnTo>
                    <a:pt x="12" y="260"/>
                  </a:lnTo>
                  <a:lnTo>
                    <a:pt x="14" y="257"/>
                  </a:lnTo>
                  <a:lnTo>
                    <a:pt x="15" y="253"/>
                  </a:lnTo>
                  <a:lnTo>
                    <a:pt x="17" y="250"/>
                  </a:lnTo>
                  <a:lnTo>
                    <a:pt x="18" y="246"/>
                  </a:lnTo>
                  <a:lnTo>
                    <a:pt x="19" y="241"/>
                  </a:lnTo>
                  <a:lnTo>
                    <a:pt x="19" y="238"/>
                  </a:lnTo>
                  <a:lnTo>
                    <a:pt x="22" y="231"/>
                  </a:lnTo>
                  <a:lnTo>
                    <a:pt x="21" y="227"/>
                  </a:lnTo>
                  <a:lnTo>
                    <a:pt x="22" y="225"/>
                  </a:lnTo>
                  <a:lnTo>
                    <a:pt x="22" y="222"/>
                  </a:lnTo>
                  <a:lnTo>
                    <a:pt x="24" y="221"/>
                  </a:lnTo>
                  <a:lnTo>
                    <a:pt x="24" y="219"/>
                  </a:lnTo>
                  <a:lnTo>
                    <a:pt x="24" y="218"/>
                  </a:lnTo>
                  <a:lnTo>
                    <a:pt x="24" y="215"/>
                  </a:lnTo>
                  <a:lnTo>
                    <a:pt x="24" y="213"/>
                  </a:lnTo>
                  <a:lnTo>
                    <a:pt x="24" y="210"/>
                  </a:lnTo>
                  <a:lnTo>
                    <a:pt x="24" y="206"/>
                  </a:lnTo>
                  <a:lnTo>
                    <a:pt x="25" y="202"/>
                  </a:lnTo>
                  <a:lnTo>
                    <a:pt x="25" y="197"/>
                  </a:lnTo>
                  <a:lnTo>
                    <a:pt x="25" y="193"/>
                  </a:lnTo>
                  <a:lnTo>
                    <a:pt x="25" y="189"/>
                  </a:lnTo>
                  <a:lnTo>
                    <a:pt x="25" y="184"/>
                  </a:lnTo>
                  <a:lnTo>
                    <a:pt x="25" y="180"/>
                  </a:lnTo>
                  <a:lnTo>
                    <a:pt x="27" y="175"/>
                  </a:lnTo>
                  <a:lnTo>
                    <a:pt x="27" y="177"/>
                  </a:lnTo>
                  <a:lnTo>
                    <a:pt x="28" y="175"/>
                  </a:lnTo>
                  <a:lnTo>
                    <a:pt x="30" y="181"/>
                  </a:lnTo>
                  <a:lnTo>
                    <a:pt x="31" y="187"/>
                  </a:lnTo>
                  <a:lnTo>
                    <a:pt x="33" y="193"/>
                  </a:lnTo>
                  <a:lnTo>
                    <a:pt x="34" y="199"/>
                  </a:lnTo>
                  <a:lnTo>
                    <a:pt x="37" y="205"/>
                  </a:lnTo>
                  <a:lnTo>
                    <a:pt x="38" y="209"/>
                  </a:lnTo>
                  <a:lnTo>
                    <a:pt x="40" y="215"/>
                  </a:lnTo>
                  <a:lnTo>
                    <a:pt x="43" y="221"/>
                  </a:lnTo>
                  <a:lnTo>
                    <a:pt x="44" y="222"/>
                  </a:lnTo>
                  <a:lnTo>
                    <a:pt x="44" y="227"/>
                  </a:lnTo>
                  <a:lnTo>
                    <a:pt x="44" y="228"/>
                  </a:lnTo>
                  <a:lnTo>
                    <a:pt x="46" y="229"/>
                  </a:lnTo>
                  <a:lnTo>
                    <a:pt x="46" y="232"/>
                  </a:lnTo>
                  <a:lnTo>
                    <a:pt x="47" y="234"/>
                  </a:lnTo>
                  <a:lnTo>
                    <a:pt x="49" y="237"/>
                  </a:lnTo>
                  <a:lnTo>
                    <a:pt x="49" y="238"/>
                  </a:lnTo>
                  <a:lnTo>
                    <a:pt x="49" y="240"/>
                  </a:lnTo>
                  <a:lnTo>
                    <a:pt x="49" y="241"/>
                  </a:lnTo>
                  <a:lnTo>
                    <a:pt x="49" y="243"/>
                  </a:lnTo>
                  <a:lnTo>
                    <a:pt x="47" y="243"/>
                  </a:lnTo>
                  <a:lnTo>
                    <a:pt x="47" y="244"/>
                  </a:lnTo>
                  <a:lnTo>
                    <a:pt x="44" y="248"/>
                  </a:lnTo>
                  <a:lnTo>
                    <a:pt x="44" y="251"/>
                  </a:lnTo>
                  <a:lnTo>
                    <a:pt x="44" y="253"/>
                  </a:lnTo>
                  <a:lnTo>
                    <a:pt x="44" y="254"/>
                  </a:lnTo>
                  <a:lnTo>
                    <a:pt x="44" y="256"/>
                  </a:lnTo>
                  <a:lnTo>
                    <a:pt x="44" y="259"/>
                  </a:lnTo>
                  <a:lnTo>
                    <a:pt x="44" y="262"/>
                  </a:lnTo>
                  <a:lnTo>
                    <a:pt x="43" y="263"/>
                  </a:lnTo>
                  <a:lnTo>
                    <a:pt x="44" y="267"/>
                  </a:lnTo>
                  <a:lnTo>
                    <a:pt x="44" y="272"/>
                  </a:lnTo>
                  <a:lnTo>
                    <a:pt x="44" y="276"/>
                  </a:lnTo>
                  <a:lnTo>
                    <a:pt x="44" y="281"/>
                  </a:lnTo>
                  <a:lnTo>
                    <a:pt x="44" y="285"/>
                  </a:lnTo>
                  <a:lnTo>
                    <a:pt x="46" y="289"/>
                  </a:lnTo>
                  <a:lnTo>
                    <a:pt x="47" y="294"/>
                  </a:lnTo>
                  <a:lnTo>
                    <a:pt x="49" y="298"/>
                  </a:lnTo>
                  <a:lnTo>
                    <a:pt x="49" y="300"/>
                  </a:lnTo>
                  <a:lnTo>
                    <a:pt x="49" y="301"/>
                  </a:lnTo>
                  <a:lnTo>
                    <a:pt x="49" y="302"/>
                  </a:lnTo>
                  <a:lnTo>
                    <a:pt x="49" y="304"/>
                  </a:lnTo>
                  <a:lnTo>
                    <a:pt x="49" y="305"/>
                  </a:lnTo>
                  <a:lnTo>
                    <a:pt x="50" y="305"/>
                  </a:lnTo>
                  <a:lnTo>
                    <a:pt x="50" y="307"/>
                  </a:lnTo>
                  <a:lnTo>
                    <a:pt x="52" y="308"/>
                  </a:lnTo>
                  <a:lnTo>
                    <a:pt x="53" y="313"/>
                  </a:lnTo>
                  <a:lnTo>
                    <a:pt x="53" y="316"/>
                  </a:lnTo>
                  <a:lnTo>
                    <a:pt x="56" y="320"/>
                  </a:lnTo>
                  <a:lnTo>
                    <a:pt x="57" y="324"/>
                  </a:lnTo>
                  <a:lnTo>
                    <a:pt x="59" y="327"/>
                  </a:lnTo>
                  <a:lnTo>
                    <a:pt x="62" y="332"/>
                  </a:lnTo>
                  <a:lnTo>
                    <a:pt x="63" y="335"/>
                  </a:lnTo>
                  <a:lnTo>
                    <a:pt x="66" y="337"/>
                  </a:lnTo>
                  <a:lnTo>
                    <a:pt x="68" y="340"/>
                  </a:lnTo>
                  <a:lnTo>
                    <a:pt x="68" y="342"/>
                  </a:lnTo>
                  <a:lnTo>
                    <a:pt x="69" y="345"/>
                  </a:lnTo>
                  <a:lnTo>
                    <a:pt x="69" y="346"/>
                  </a:lnTo>
                  <a:lnTo>
                    <a:pt x="70" y="348"/>
                  </a:lnTo>
                  <a:lnTo>
                    <a:pt x="72" y="351"/>
                  </a:lnTo>
                  <a:lnTo>
                    <a:pt x="73" y="351"/>
                  </a:lnTo>
                  <a:lnTo>
                    <a:pt x="75" y="354"/>
                  </a:lnTo>
                  <a:close/>
                  <a:moveTo>
                    <a:pt x="291" y="405"/>
                  </a:moveTo>
                  <a:lnTo>
                    <a:pt x="294" y="405"/>
                  </a:lnTo>
                  <a:lnTo>
                    <a:pt x="294" y="406"/>
                  </a:lnTo>
                  <a:lnTo>
                    <a:pt x="297" y="406"/>
                  </a:lnTo>
                  <a:lnTo>
                    <a:pt x="298" y="407"/>
                  </a:lnTo>
                  <a:lnTo>
                    <a:pt x="299" y="409"/>
                  </a:lnTo>
                  <a:lnTo>
                    <a:pt x="302" y="409"/>
                  </a:lnTo>
                  <a:lnTo>
                    <a:pt x="304" y="409"/>
                  </a:lnTo>
                  <a:lnTo>
                    <a:pt x="305" y="410"/>
                  </a:lnTo>
                  <a:lnTo>
                    <a:pt x="307" y="412"/>
                  </a:lnTo>
                  <a:lnTo>
                    <a:pt x="310" y="413"/>
                  </a:lnTo>
                  <a:lnTo>
                    <a:pt x="313" y="415"/>
                  </a:lnTo>
                  <a:lnTo>
                    <a:pt x="314" y="416"/>
                  </a:lnTo>
                  <a:lnTo>
                    <a:pt x="317" y="418"/>
                  </a:lnTo>
                  <a:lnTo>
                    <a:pt x="320" y="419"/>
                  </a:lnTo>
                  <a:lnTo>
                    <a:pt x="323" y="421"/>
                  </a:lnTo>
                  <a:lnTo>
                    <a:pt x="324" y="421"/>
                  </a:lnTo>
                  <a:lnTo>
                    <a:pt x="324" y="422"/>
                  </a:lnTo>
                  <a:lnTo>
                    <a:pt x="326" y="422"/>
                  </a:lnTo>
                  <a:lnTo>
                    <a:pt x="326" y="424"/>
                  </a:lnTo>
                  <a:lnTo>
                    <a:pt x="326" y="425"/>
                  </a:lnTo>
                  <a:lnTo>
                    <a:pt x="327" y="432"/>
                  </a:lnTo>
                  <a:lnTo>
                    <a:pt x="323" y="429"/>
                  </a:lnTo>
                  <a:lnTo>
                    <a:pt x="321" y="426"/>
                  </a:lnTo>
                  <a:lnTo>
                    <a:pt x="318" y="425"/>
                  </a:lnTo>
                  <a:lnTo>
                    <a:pt x="317" y="422"/>
                  </a:lnTo>
                  <a:lnTo>
                    <a:pt x="314" y="421"/>
                  </a:lnTo>
                  <a:lnTo>
                    <a:pt x="313" y="418"/>
                  </a:lnTo>
                  <a:lnTo>
                    <a:pt x="310" y="416"/>
                  </a:lnTo>
                  <a:lnTo>
                    <a:pt x="308" y="415"/>
                  </a:lnTo>
                  <a:lnTo>
                    <a:pt x="305" y="412"/>
                  </a:lnTo>
                  <a:lnTo>
                    <a:pt x="304" y="412"/>
                  </a:lnTo>
                  <a:lnTo>
                    <a:pt x="302" y="410"/>
                  </a:lnTo>
                  <a:lnTo>
                    <a:pt x="299" y="409"/>
                  </a:lnTo>
                  <a:lnTo>
                    <a:pt x="298" y="409"/>
                  </a:lnTo>
                  <a:lnTo>
                    <a:pt x="297" y="407"/>
                  </a:lnTo>
                  <a:lnTo>
                    <a:pt x="294" y="406"/>
                  </a:lnTo>
                  <a:lnTo>
                    <a:pt x="294" y="405"/>
                  </a:lnTo>
                  <a:lnTo>
                    <a:pt x="291" y="405"/>
                  </a:lnTo>
                  <a:close/>
                  <a:moveTo>
                    <a:pt x="253" y="387"/>
                  </a:moveTo>
                  <a:lnTo>
                    <a:pt x="247" y="386"/>
                  </a:lnTo>
                  <a:lnTo>
                    <a:pt x="240" y="384"/>
                  </a:lnTo>
                  <a:lnTo>
                    <a:pt x="235" y="383"/>
                  </a:lnTo>
                  <a:lnTo>
                    <a:pt x="228" y="381"/>
                  </a:lnTo>
                  <a:lnTo>
                    <a:pt x="224" y="380"/>
                  </a:lnTo>
                  <a:lnTo>
                    <a:pt x="218" y="378"/>
                  </a:lnTo>
                  <a:lnTo>
                    <a:pt x="211" y="377"/>
                  </a:lnTo>
                  <a:lnTo>
                    <a:pt x="206" y="375"/>
                  </a:lnTo>
                  <a:lnTo>
                    <a:pt x="203" y="375"/>
                  </a:lnTo>
                  <a:lnTo>
                    <a:pt x="202" y="374"/>
                  </a:lnTo>
                  <a:lnTo>
                    <a:pt x="199" y="374"/>
                  </a:lnTo>
                  <a:lnTo>
                    <a:pt x="199" y="372"/>
                  </a:lnTo>
                  <a:lnTo>
                    <a:pt x="196" y="372"/>
                  </a:lnTo>
                  <a:lnTo>
                    <a:pt x="194" y="371"/>
                  </a:lnTo>
                  <a:lnTo>
                    <a:pt x="192" y="371"/>
                  </a:lnTo>
                  <a:lnTo>
                    <a:pt x="190" y="371"/>
                  </a:lnTo>
                  <a:lnTo>
                    <a:pt x="189" y="371"/>
                  </a:lnTo>
                  <a:lnTo>
                    <a:pt x="187" y="371"/>
                  </a:lnTo>
                  <a:lnTo>
                    <a:pt x="186" y="371"/>
                  </a:lnTo>
                  <a:lnTo>
                    <a:pt x="184" y="371"/>
                  </a:lnTo>
                  <a:lnTo>
                    <a:pt x="183" y="370"/>
                  </a:lnTo>
                  <a:lnTo>
                    <a:pt x="181" y="370"/>
                  </a:lnTo>
                  <a:lnTo>
                    <a:pt x="180" y="368"/>
                  </a:lnTo>
                  <a:lnTo>
                    <a:pt x="178" y="368"/>
                  </a:lnTo>
                  <a:lnTo>
                    <a:pt x="177" y="367"/>
                  </a:lnTo>
                  <a:lnTo>
                    <a:pt x="176" y="367"/>
                  </a:lnTo>
                  <a:lnTo>
                    <a:pt x="174" y="367"/>
                  </a:lnTo>
                  <a:lnTo>
                    <a:pt x="173" y="365"/>
                  </a:lnTo>
                  <a:lnTo>
                    <a:pt x="171" y="365"/>
                  </a:lnTo>
                  <a:lnTo>
                    <a:pt x="170" y="364"/>
                  </a:lnTo>
                  <a:lnTo>
                    <a:pt x="167" y="361"/>
                  </a:lnTo>
                  <a:lnTo>
                    <a:pt x="164" y="358"/>
                  </a:lnTo>
                  <a:lnTo>
                    <a:pt x="161" y="355"/>
                  </a:lnTo>
                  <a:lnTo>
                    <a:pt x="157" y="351"/>
                  </a:lnTo>
                  <a:lnTo>
                    <a:pt x="154" y="348"/>
                  </a:lnTo>
                  <a:lnTo>
                    <a:pt x="152" y="345"/>
                  </a:lnTo>
                  <a:lnTo>
                    <a:pt x="148" y="342"/>
                  </a:lnTo>
                  <a:lnTo>
                    <a:pt x="146" y="337"/>
                  </a:lnTo>
                  <a:lnTo>
                    <a:pt x="145" y="337"/>
                  </a:lnTo>
                  <a:lnTo>
                    <a:pt x="145" y="336"/>
                  </a:lnTo>
                  <a:lnTo>
                    <a:pt x="145" y="335"/>
                  </a:lnTo>
                  <a:lnTo>
                    <a:pt x="143" y="335"/>
                  </a:lnTo>
                  <a:lnTo>
                    <a:pt x="142" y="333"/>
                  </a:lnTo>
                  <a:lnTo>
                    <a:pt x="140" y="330"/>
                  </a:lnTo>
                  <a:lnTo>
                    <a:pt x="139" y="327"/>
                  </a:lnTo>
                  <a:lnTo>
                    <a:pt x="138" y="326"/>
                  </a:lnTo>
                  <a:lnTo>
                    <a:pt x="136" y="323"/>
                  </a:lnTo>
                  <a:lnTo>
                    <a:pt x="136" y="321"/>
                  </a:lnTo>
                  <a:lnTo>
                    <a:pt x="135" y="320"/>
                  </a:lnTo>
                  <a:lnTo>
                    <a:pt x="133" y="317"/>
                  </a:lnTo>
                  <a:lnTo>
                    <a:pt x="132" y="313"/>
                  </a:lnTo>
                  <a:lnTo>
                    <a:pt x="129" y="308"/>
                  </a:lnTo>
                  <a:lnTo>
                    <a:pt x="127" y="305"/>
                  </a:lnTo>
                  <a:lnTo>
                    <a:pt x="124" y="301"/>
                  </a:lnTo>
                  <a:lnTo>
                    <a:pt x="123" y="297"/>
                  </a:lnTo>
                  <a:lnTo>
                    <a:pt x="120" y="292"/>
                  </a:lnTo>
                  <a:lnTo>
                    <a:pt x="119" y="288"/>
                  </a:lnTo>
                  <a:lnTo>
                    <a:pt x="116" y="283"/>
                  </a:lnTo>
                  <a:lnTo>
                    <a:pt x="116" y="282"/>
                  </a:lnTo>
                  <a:lnTo>
                    <a:pt x="116" y="281"/>
                  </a:lnTo>
                  <a:lnTo>
                    <a:pt x="114" y="279"/>
                  </a:lnTo>
                  <a:lnTo>
                    <a:pt x="114" y="278"/>
                  </a:lnTo>
                  <a:lnTo>
                    <a:pt x="113" y="276"/>
                  </a:lnTo>
                  <a:lnTo>
                    <a:pt x="113" y="275"/>
                  </a:lnTo>
                  <a:lnTo>
                    <a:pt x="113" y="272"/>
                  </a:lnTo>
                  <a:lnTo>
                    <a:pt x="111" y="270"/>
                  </a:lnTo>
                  <a:lnTo>
                    <a:pt x="116" y="269"/>
                  </a:lnTo>
                  <a:lnTo>
                    <a:pt x="120" y="267"/>
                  </a:lnTo>
                  <a:lnTo>
                    <a:pt x="123" y="266"/>
                  </a:lnTo>
                  <a:lnTo>
                    <a:pt x="127" y="266"/>
                  </a:lnTo>
                  <a:lnTo>
                    <a:pt x="132" y="264"/>
                  </a:lnTo>
                  <a:lnTo>
                    <a:pt x="135" y="263"/>
                  </a:lnTo>
                  <a:lnTo>
                    <a:pt x="139" y="263"/>
                  </a:lnTo>
                  <a:lnTo>
                    <a:pt x="143" y="263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4" y="263"/>
                  </a:lnTo>
                  <a:lnTo>
                    <a:pt x="157" y="263"/>
                  </a:lnTo>
                  <a:lnTo>
                    <a:pt x="159" y="263"/>
                  </a:lnTo>
                  <a:lnTo>
                    <a:pt x="161" y="263"/>
                  </a:lnTo>
                  <a:lnTo>
                    <a:pt x="162" y="264"/>
                  </a:lnTo>
                  <a:lnTo>
                    <a:pt x="164" y="264"/>
                  </a:lnTo>
                  <a:lnTo>
                    <a:pt x="165" y="264"/>
                  </a:lnTo>
                  <a:lnTo>
                    <a:pt x="167" y="266"/>
                  </a:lnTo>
                  <a:lnTo>
                    <a:pt x="168" y="266"/>
                  </a:lnTo>
                  <a:lnTo>
                    <a:pt x="170" y="266"/>
                  </a:lnTo>
                  <a:lnTo>
                    <a:pt x="170" y="267"/>
                  </a:lnTo>
                  <a:lnTo>
                    <a:pt x="171" y="267"/>
                  </a:lnTo>
                  <a:lnTo>
                    <a:pt x="173" y="267"/>
                  </a:lnTo>
                  <a:lnTo>
                    <a:pt x="174" y="269"/>
                  </a:lnTo>
                  <a:lnTo>
                    <a:pt x="177" y="272"/>
                  </a:lnTo>
                  <a:lnTo>
                    <a:pt x="177" y="273"/>
                  </a:lnTo>
                  <a:lnTo>
                    <a:pt x="178" y="275"/>
                  </a:lnTo>
                  <a:lnTo>
                    <a:pt x="181" y="276"/>
                  </a:lnTo>
                  <a:lnTo>
                    <a:pt x="181" y="279"/>
                  </a:lnTo>
                  <a:lnTo>
                    <a:pt x="184" y="281"/>
                  </a:lnTo>
                  <a:lnTo>
                    <a:pt x="186" y="283"/>
                  </a:lnTo>
                  <a:lnTo>
                    <a:pt x="186" y="285"/>
                  </a:lnTo>
                  <a:lnTo>
                    <a:pt x="187" y="286"/>
                  </a:lnTo>
                  <a:lnTo>
                    <a:pt x="189" y="288"/>
                  </a:lnTo>
                  <a:lnTo>
                    <a:pt x="190" y="288"/>
                  </a:lnTo>
                  <a:lnTo>
                    <a:pt x="190" y="289"/>
                  </a:lnTo>
                  <a:lnTo>
                    <a:pt x="190" y="291"/>
                  </a:lnTo>
                  <a:lnTo>
                    <a:pt x="190" y="292"/>
                  </a:lnTo>
                  <a:lnTo>
                    <a:pt x="192" y="294"/>
                  </a:lnTo>
                  <a:lnTo>
                    <a:pt x="192" y="295"/>
                  </a:lnTo>
                  <a:lnTo>
                    <a:pt x="193" y="300"/>
                  </a:lnTo>
                  <a:lnTo>
                    <a:pt x="194" y="301"/>
                  </a:lnTo>
                  <a:lnTo>
                    <a:pt x="194" y="304"/>
                  </a:lnTo>
                  <a:lnTo>
                    <a:pt x="194" y="307"/>
                  </a:lnTo>
                  <a:lnTo>
                    <a:pt x="194" y="308"/>
                  </a:lnTo>
                  <a:lnTo>
                    <a:pt x="196" y="311"/>
                  </a:lnTo>
                  <a:lnTo>
                    <a:pt x="197" y="313"/>
                  </a:lnTo>
                  <a:lnTo>
                    <a:pt x="199" y="316"/>
                  </a:lnTo>
                  <a:lnTo>
                    <a:pt x="199" y="318"/>
                  </a:lnTo>
                  <a:lnTo>
                    <a:pt x="199" y="321"/>
                  </a:lnTo>
                  <a:lnTo>
                    <a:pt x="202" y="326"/>
                  </a:lnTo>
                  <a:lnTo>
                    <a:pt x="202" y="329"/>
                  </a:lnTo>
                  <a:lnTo>
                    <a:pt x="205" y="333"/>
                  </a:lnTo>
                  <a:lnTo>
                    <a:pt x="206" y="336"/>
                  </a:lnTo>
                  <a:lnTo>
                    <a:pt x="209" y="340"/>
                  </a:lnTo>
                  <a:lnTo>
                    <a:pt x="211" y="343"/>
                  </a:lnTo>
                  <a:lnTo>
                    <a:pt x="213" y="348"/>
                  </a:lnTo>
                  <a:lnTo>
                    <a:pt x="215" y="351"/>
                  </a:lnTo>
                  <a:lnTo>
                    <a:pt x="216" y="354"/>
                  </a:lnTo>
                  <a:lnTo>
                    <a:pt x="218" y="355"/>
                  </a:lnTo>
                  <a:lnTo>
                    <a:pt x="219" y="355"/>
                  </a:lnTo>
                  <a:lnTo>
                    <a:pt x="219" y="356"/>
                  </a:lnTo>
                  <a:lnTo>
                    <a:pt x="221" y="359"/>
                  </a:lnTo>
                  <a:lnTo>
                    <a:pt x="222" y="359"/>
                  </a:lnTo>
                  <a:lnTo>
                    <a:pt x="224" y="361"/>
                  </a:lnTo>
                  <a:lnTo>
                    <a:pt x="224" y="362"/>
                  </a:lnTo>
                  <a:lnTo>
                    <a:pt x="227" y="364"/>
                  </a:lnTo>
                  <a:lnTo>
                    <a:pt x="227" y="367"/>
                  </a:lnTo>
                  <a:lnTo>
                    <a:pt x="229" y="368"/>
                  </a:lnTo>
                  <a:lnTo>
                    <a:pt x="231" y="371"/>
                  </a:lnTo>
                  <a:lnTo>
                    <a:pt x="232" y="371"/>
                  </a:lnTo>
                  <a:lnTo>
                    <a:pt x="235" y="374"/>
                  </a:lnTo>
                  <a:lnTo>
                    <a:pt x="237" y="375"/>
                  </a:lnTo>
                  <a:lnTo>
                    <a:pt x="240" y="377"/>
                  </a:lnTo>
                  <a:lnTo>
                    <a:pt x="248" y="386"/>
                  </a:lnTo>
                  <a:lnTo>
                    <a:pt x="253" y="387"/>
                  </a:lnTo>
                  <a:close/>
                  <a:moveTo>
                    <a:pt x="173" y="173"/>
                  </a:moveTo>
                  <a:lnTo>
                    <a:pt x="174" y="170"/>
                  </a:lnTo>
                  <a:lnTo>
                    <a:pt x="174" y="167"/>
                  </a:lnTo>
                  <a:lnTo>
                    <a:pt x="174" y="164"/>
                  </a:lnTo>
                  <a:lnTo>
                    <a:pt x="176" y="159"/>
                  </a:lnTo>
                  <a:lnTo>
                    <a:pt x="176" y="157"/>
                  </a:lnTo>
                  <a:lnTo>
                    <a:pt x="176" y="155"/>
                  </a:lnTo>
                  <a:lnTo>
                    <a:pt x="177" y="151"/>
                  </a:lnTo>
                  <a:lnTo>
                    <a:pt x="177" y="148"/>
                  </a:lnTo>
                  <a:lnTo>
                    <a:pt x="177" y="146"/>
                  </a:lnTo>
                  <a:lnTo>
                    <a:pt x="177" y="145"/>
                  </a:lnTo>
                  <a:lnTo>
                    <a:pt x="177" y="143"/>
                  </a:lnTo>
                  <a:lnTo>
                    <a:pt x="177" y="145"/>
                  </a:lnTo>
                  <a:lnTo>
                    <a:pt x="178" y="146"/>
                  </a:lnTo>
                  <a:lnTo>
                    <a:pt x="178" y="148"/>
                  </a:lnTo>
                  <a:lnTo>
                    <a:pt x="180" y="149"/>
                  </a:lnTo>
                  <a:lnTo>
                    <a:pt x="180" y="151"/>
                  </a:lnTo>
                  <a:lnTo>
                    <a:pt x="181" y="151"/>
                  </a:lnTo>
                  <a:lnTo>
                    <a:pt x="181" y="154"/>
                  </a:lnTo>
                  <a:lnTo>
                    <a:pt x="181" y="155"/>
                  </a:lnTo>
                  <a:lnTo>
                    <a:pt x="186" y="159"/>
                  </a:lnTo>
                  <a:lnTo>
                    <a:pt x="189" y="162"/>
                  </a:lnTo>
                  <a:lnTo>
                    <a:pt x="189" y="164"/>
                  </a:lnTo>
                  <a:lnTo>
                    <a:pt x="190" y="165"/>
                  </a:lnTo>
                  <a:lnTo>
                    <a:pt x="190" y="167"/>
                  </a:lnTo>
                  <a:lnTo>
                    <a:pt x="190" y="168"/>
                  </a:lnTo>
                  <a:lnTo>
                    <a:pt x="190" y="170"/>
                  </a:lnTo>
                  <a:lnTo>
                    <a:pt x="190" y="171"/>
                  </a:lnTo>
                  <a:lnTo>
                    <a:pt x="190" y="173"/>
                  </a:lnTo>
                  <a:lnTo>
                    <a:pt x="192" y="173"/>
                  </a:lnTo>
                  <a:lnTo>
                    <a:pt x="192" y="174"/>
                  </a:lnTo>
                  <a:lnTo>
                    <a:pt x="192" y="175"/>
                  </a:lnTo>
                  <a:lnTo>
                    <a:pt x="192" y="177"/>
                  </a:lnTo>
                  <a:lnTo>
                    <a:pt x="190" y="177"/>
                  </a:lnTo>
                  <a:lnTo>
                    <a:pt x="190" y="178"/>
                  </a:lnTo>
                  <a:lnTo>
                    <a:pt x="190" y="180"/>
                  </a:lnTo>
                  <a:lnTo>
                    <a:pt x="190" y="178"/>
                  </a:lnTo>
                  <a:lnTo>
                    <a:pt x="187" y="177"/>
                  </a:lnTo>
                  <a:lnTo>
                    <a:pt x="186" y="177"/>
                  </a:lnTo>
                  <a:lnTo>
                    <a:pt x="183" y="177"/>
                  </a:lnTo>
                  <a:lnTo>
                    <a:pt x="181" y="175"/>
                  </a:lnTo>
                  <a:lnTo>
                    <a:pt x="178" y="174"/>
                  </a:lnTo>
                  <a:lnTo>
                    <a:pt x="177" y="174"/>
                  </a:lnTo>
                  <a:lnTo>
                    <a:pt x="173" y="173"/>
                  </a:lnTo>
                  <a:close/>
                  <a:moveTo>
                    <a:pt x="266" y="65"/>
                  </a:moveTo>
                  <a:lnTo>
                    <a:pt x="267" y="65"/>
                  </a:lnTo>
                  <a:lnTo>
                    <a:pt x="269" y="65"/>
                  </a:lnTo>
                  <a:lnTo>
                    <a:pt x="269" y="66"/>
                  </a:lnTo>
                  <a:lnTo>
                    <a:pt x="269" y="67"/>
                  </a:lnTo>
                  <a:lnTo>
                    <a:pt x="266" y="69"/>
                  </a:lnTo>
                  <a:lnTo>
                    <a:pt x="264" y="69"/>
                  </a:lnTo>
                  <a:lnTo>
                    <a:pt x="264" y="70"/>
                  </a:lnTo>
                  <a:lnTo>
                    <a:pt x="262" y="72"/>
                  </a:lnTo>
                  <a:lnTo>
                    <a:pt x="260" y="72"/>
                  </a:lnTo>
                  <a:lnTo>
                    <a:pt x="260" y="73"/>
                  </a:lnTo>
                  <a:lnTo>
                    <a:pt x="259" y="75"/>
                  </a:lnTo>
                  <a:lnTo>
                    <a:pt x="257" y="76"/>
                  </a:lnTo>
                  <a:lnTo>
                    <a:pt x="256" y="78"/>
                  </a:lnTo>
                  <a:lnTo>
                    <a:pt x="256" y="81"/>
                  </a:lnTo>
                  <a:lnTo>
                    <a:pt x="254" y="81"/>
                  </a:lnTo>
                  <a:lnTo>
                    <a:pt x="253" y="82"/>
                  </a:lnTo>
                  <a:lnTo>
                    <a:pt x="253" y="85"/>
                  </a:lnTo>
                  <a:lnTo>
                    <a:pt x="251" y="88"/>
                  </a:lnTo>
                  <a:lnTo>
                    <a:pt x="246" y="88"/>
                  </a:lnTo>
                  <a:lnTo>
                    <a:pt x="246" y="86"/>
                  </a:lnTo>
                  <a:lnTo>
                    <a:pt x="247" y="85"/>
                  </a:lnTo>
                  <a:lnTo>
                    <a:pt x="248" y="84"/>
                  </a:lnTo>
                  <a:lnTo>
                    <a:pt x="248" y="81"/>
                  </a:lnTo>
                  <a:lnTo>
                    <a:pt x="250" y="79"/>
                  </a:lnTo>
                  <a:lnTo>
                    <a:pt x="250" y="78"/>
                  </a:lnTo>
                  <a:lnTo>
                    <a:pt x="251" y="76"/>
                  </a:lnTo>
                  <a:lnTo>
                    <a:pt x="253" y="75"/>
                  </a:lnTo>
                  <a:lnTo>
                    <a:pt x="254" y="73"/>
                  </a:lnTo>
                  <a:lnTo>
                    <a:pt x="256" y="72"/>
                  </a:lnTo>
                  <a:lnTo>
                    <a:pt x="256" y="70"/>
                  </a:lnTo>
                  <a:lnTo>
                    <a:pt x="259" y="69"/>
                  </a:lnTo>
                  <a:lnTo>
                    <a:pt x="260" y="67"/>
                  </a:lnTo>
                  <a:lnTo>
                    <a:pt x="260" y="66"/>
                  </a:lnTo>
                  <a:lnTo>
                    <a:pt x="262" y="66"/>
                  </a:lnTo>
                  <a:lnTo>
                    <a:pt x="262" y="65"/>
                  </a:lnTo>
                  <a:lnTo>
                    <a:pt x="263" y="65"/>
                  </a:lnTo>
                  <a:lnTo>
                    <a:pt x="264" y="65"/>
                  </a:lnTo>
                  <a:lnTo>
                    <a:pt x="266" y="65"/>
                  </a:lnTo>
                  <a:close/>
                  <a:moveTo>
                    <a:pt x="98" y="155"/>
                  </a:moveTo>
                  <a:lnTo>
                    <a:pt x="98" y="159"/>
                  </a:lnTo>
                  <a:lnTo>
                    <a:pt x="98" y="164"/>
                  </a:lnTo>
                  <a:lnTo>
                    <a:pt x="98" y="167"/>
                  </a:lnTo>
                  <a:lnTo>
                    <a:pt x="98" y="171"/>
                  </a:lnTo>
                  <a:lnTo>
                    <a:pt x="100" y="175"/>
                  </a:lnTo>
                  <a:lnTo>
                    <a:pt x="101" y="180"/>
                  </a:lnTo>
                  <a:lnTo>
                    <a:pt x="103" y="184"/>
                  </a:lnTo>
                  <a:lnTo>
                    <a:pt x="103" y="187"/>
                  </a:lnTo>
                  <a:lnTo>
                    <a:pt x="103" y="189"/>
                  </a:lnTo>
                  <a:lnTo>
                    <a:pt x="104" y="192"/>
                  </a:lnTo>
                  <a:lnTo>
                    <a:pt x="104" y="193"/>
                  </a:lnTo>
                  <a:lnTo>
                    <a:pt x="105" y="194"/>
                  </a:lnTo>
                  <a:lnTo>
                    <a:pt x="107" y="196"/>
                  </a:lnTo>
                  <a:lnTo>
                    <a:pt x="107" y="197"/>
                  </a:lnTo>
                  <a:lnTo>
                    <a:pt x="107" y="200"/>
                  </a:lnTo>
                  <a:lnTo>
                    <a:pt x="108" y="202"/>
                  </a:lnTo>
                  <a:lnTo>
                    <a:pt x="107" y="202"/>
                  </a:lnTo>
                  <a:lnTo>
                    <a:pt x="105" y="202"/>
                  </a:lnTo>
                  <a:lnTo>
                    <a:pt x="104" y="200"/>
                  </a:lnTo>
                  <a:lnTo>
                    <a:pt x="104" y="199"/>
                  </a:lnTo>
                  <a:lnTo>
                    <a:pt x="103" y="197"/>
                  </a:lnTo>
                  <a:lnTo>
                    <a:pt x="103" y="196"/>
                  </a:lnTo>
                  <a:lnTo>
                    <a:pt x="103" y="194"/>
                  </a:lnTo>
                  <a:lnTo>
                    <a:pt x="103" y="193"/>
                  </a:lnTo>
                  <a:lnTo>
                    <a:pt x="103" y="192"/>
                  </a:lnTo>
                  <a:lnTo>
                    <a:pt x="101" y="189"/>
                  </a:lnTo>
                  <a:lnTo>
                    <a:pt x="101" y="187"/>
                  </a:lnTo>
                  <a:lnTo>
                    <a:pt x="101" y="186"/>
                  </a:lnTo>
                  <a:lnTo>
                    <a:pt x="100" y="184"/>
                  </a:lnTo>
                  <a:lnTo>
                    <a:pt x="100" y="183"/>
                  </a:lnTo>
                  <a:lnTo>
                    <a:pt x="100" y="180"/>
                  </a:lnTo>
                  <a:lnTo>
                    <a:pt x="98" y="175"/>
                  </a:lnTo>
                  <a:lnTo>
                    <a:pt x="98" y="173"/>
                  </a:lnTo>
                  <a:lnTo>
                    <a:pt x="98" y="168"/>
                  </a:lnTo>
                  <a:lnTo>
                    <a:pt x="97" y="164"/>
                  </a:lnTo>
                  <a:lnTo>
                    <a:pt x="95" y="159"/>
                  </a:lnTo>
                  <a:lnTo>
                    <a:pt x="94" y="157"/>
                  </a:lnTo>
                  <a:lnTo>
                    <a:pt x="92" y="154"/>
                  </a:lnTo>
                  <a:lnTo>
                    <a:pt x="91" y="146"/>
                  </a:lnTo>
                  <a:lnTo>
                    <a:pt x="87" y="139"/>
                  </a:lnTo>
                  <a:lnTo>
                    <a:pt x="84" y="132"/>
                  </a:lnTo>
                  <a:lnTo>
                    <a:pt x="79" y="126"/>
                  </a:lnTo>
                  <a:lnTo>
                    <a:pt x="75" y="119"/>
                  </a:lnTo>
                  <a:lnTo>
                    <a:pt x="69" y="114"/>
                  </a:lnTo>
                  <a:lnTo>
                    <a:pt x="65" y="108"/>
                  </a:lnTo>
                  <a:lnTo>
                    <a:pt x="57" y="104"/>
                  </a:lnTo>
                  <a:lnTo>
                    <a:pt x="60" y="101"/>
                  </a:lnTo>
                  <a:lnTo>
                    <a:pt x="63" y="98"/>
                  </a:lnTo>
                  <a:lnTo>
                    <a:pt x="66" y="97"/>
                  </a:lnTo>
                  <a:lnTo>
                    <a:pt x="69" y="94"/>
                  </a:lnTo>
                  <a:lnTo>
                    <a:pt x="70" y="92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8" y="85"/>
                  </a:lnTo>
                  <a:lnTo>
                    <a:pt x="81" y="84"/>
                  </a:lnTo>
                  <a:lnTo>
                    <a:pt x="84" y="81"/>
                  </a:lnTo>
                  <a:lnTo>
                    <a:pt x="87" y="81"/>
                  </a:lnTo>
                  <a:lnTo>
                    <a:pt x="88" y="79"/>
                  </a:lnTo>
                  <a:lnTo>
                    <a:pt x="91" y="76"/>
                  </a:lnTo>
                  <a:lnTo>
                    <a:pt x="92" y="76"/>
                  </a:lnTo>
                  <a:lnTo>
                    <a:pt x="94" y="73"/>
                  </a:lnTo>
                  <a:lnTo>
                    <a:pt x="98" y="72"/>
                  </a:lnTo>
                  <a:lnTo>
                    <a:pt x="101" y="70"/>
                  </a:lnTo>
                  <a:lnTo>
                    <a:pt x="103" y="69"/>
                  </a:lnTo>
                  <a:lnTo>
                    <a:pt x="104" y="69"/>
                  </a:lnTo>
                  <a:lnTo>
                    <a:pt x="107" y="67"/>
                  </a:lnTo>
                  <a:lnTo>
                    <a:pt x="108" y="66"/>
                  </a:lnTo>
                  <a:lnTo>
                    <a:pt x="110" y="65"/>
                  </a:lnTo>
                  <a:lnTo>
                    <a:pt x="111" y="65"/>
                  </a:lnTo>
                  <a:lnTo>
                    <a:pt x="119" y="65"/>
                  </a:lnTo>
                  <a:lnTo>
                    <a:pt x="122" y="62"/>
                  </a:lnTo>
                  <a:lnTo>
                    <a:pt x="123" y="60"/>
                  </a:lnTo>
                  <a:lnTo>
                    <a:pt x="126" y="60"/>
                  </a:lnTo>
                  <a:lnTo>
                    <a:pt x="127" y="60"/>
                  </a:lnTo>
                  <a:lnTo>
                    <a:pt x="129" y="60"/>
                  </a:lnTo>
                  <a:lnTo>
                    <a:pt x="130" y="60"/>
                  </a:lnTo>
                  <a:lnTo>
                    <a:pt x="132" y="59"/>
                  </a:lnTo>
                  <a:lnTo>
                    <a:pt x="133" y="59"/>
                  </a:lnTo>
                  <a:lnTo>
                    <a:pt x="136" y="57"/>
                  </a:lnTo>
                  <a:lnTo>
                    <a:pt x="138" y="57"/>
                  </a:lnTo>
                  <a:lnTo>
                    <a:pt x="140" y="57"/>
                  </a:lnTo>
                  <a:lnTo>
                    <a:pt x="142" y="56"/>
                  </a:lnTo>
                  <a:lnTo>
                    <a:pt x="145" y="56"/>
                  </a:lnTo>
                  <a:lnTo>
                    <a:pt x="146" y="56"/>
                  </a:lnTo>
                  <a:lnTo>
                    <a:pt x="149" y="56"/>
                  </a:lnTo>
                  <a:lnTo>
                    <a:pt x="152" y="56"/>
                  </a:lnTo>
                  <a:lnTo>
                    <a:pt x="146" y="60"/>
                  </a:lnTo>
                  <a:lnTo>
                    <a:pt x="142" y="63"/>
                  </a:lnTo>
                  <a:lnTo>
                    <a:pt x="136" y="67"/>
                  </a:lnTo>
                  <a:lnTo>
                    <a:pt x="132" y="70"/>
                  </a:lnTo>
                  <a:lnTo>
                    <a:pt x="129" y="75"/>
                  </a:lnTo>
                  <a:lnTo>
                    <a:pt x="124" y="81"/>
                  </a:lnTo>
                  <a:lnTo>
                    <a:pt x="122" y="85"/>
                  </a:lnTo>
                  <a:lnTo>
                    <a:pt x="117" y="89"/>
                  </a:lnTo>
                  <a:lnTo>
                    <a:pt x="116" y="92"/>
                  </a:lnTo>
                  <a:lnTo>
                    <a:pt x="116" y="94"/>
                  </a:lnTo>
                  <a:lnTo>
                    <a:pt x="114" y="97"/>
                  </a:lnTo>
                  <a:lnTo>
                    <a:pt x="113" y="98"/>
                  </a:lnTo>
                  <a:lnTo>
                    <a:pt x="111" y="101"/>
                  </a:lnTo>
                  <a:lnTo>
                    <a:pt x="111" y="103"/>
                  </a:lnTo>
                  <a:lnTo>
                    <a:pt x="110" y="105"/>
                  </a:lnTo>
                  <a:lnTo>
                    <a:pt x="108" y="108"/>
                  </a:lnTo>
                  <a:lnTo>
                    <a:pt x="107" y="111"/>
                  </a:lnTo>
                  <a:lnTo>
                    <a:pt x="107" y="114"/>
                  </a:lnTo>
                  <a:lnTo>
                    <a:pt x="107" y="117"/>
                  </a:lnTo>
                  <a:lnTo>
                    <a:pt x="105" y="119"/>
                  </a:lnTo>
                  <a:lnTo>
                    <a:pt x="104" y="123"/>
                  </a:lnTo>
                  <a:lnTo>
                    <a:pt x="103" y="124"/>
                  </a:lnTo>
                  <a:lnTo>
                    <a:pt x="103" y="127"/>
                  </a:lnTo>
                  <a:lnTo>
                    <a:pt x="103" y="130"/>
                  </a:lnTo>
                  <a:lnTo>
                    <a:pt x="101" y="133"/>
                  </a:lnTo>
                  <a:lnTo>
                    <a:pt x="100" y="136"/>
                  </a:lnTo>
                  <a:lnTo>
                    <a:pt x="100" y="139"/>
                  </a:lnTo>
                  <a:lnTo>
                    <a:pt x="98" y="143"/>
                  </a:lnTo>
                  <a:lnTo>
                    <a:pt x="98" y="145"/>
                  </a:lnTo>
                  <a:lnTo>
                    <a:pt x="98" y="148"/>
                  </a:lnTo>
                  <a:lnTo>
                    <a:pt x="98" y="151"/>
                  </a:lnTo>
                  <a:lnTo>
                    <a:pt x="98" y="155"/>
                  </a:lnTo>
                  <a:close/>
                  <a:moveTo>
                    <a:pt x="227" y="3"/>
                  </a:moveTo>
                  <a:lnTo>
                    <a:pt x="225" y="3"/>
                  </a:lnTo>
                  <a:lnTo>
                    <a:pt x="224" y="2"/>
                  </a:lnTo>
                  <a:lnTo>
                    <a:pt x="222" y="2"/>
                  </a:lnTo>
                  <a:lnTo>
                    <a:pt x="22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4" y="2"/>
                  </a:lnTo>
                  <a:lnTo>
                    <a:pt x="225" y="2"/>
                  </a:lnTo>
                  <a:lnTo>
                    <a:pt x="227" y="2"/>
                  </a:lnTo>
                  <a:lnTo>
                    <a:pt x="228" y="2"/>
                  </a:lnTo>
                  <a:lnTo>
                    <a:pt x="227" y="3"/>
                  </a:lnTo>
                  <a:close/>
                </a:path>
              </a:pathLst>
            </a:custGeom>
            <a:solidFill>
              <a:srgbClr val="E391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65"/>
            <p:cNvSpPr>
              <a:spLocks/>
            </p:cNvSpPr>
            <p:nvPr/>
          </p:nvSpPr>
          <p:spPr bwMode="auto">
            <a:xfrm>
              <a:off x="2276" y="869"/>
              <a:ext cx="67" cy="57"/>
            </a:xfrm>
            <a:custGeom>
              <a:avLst/>
              <a:gdLst>
                <a:gd name="T0" fmla="*/ 15 w 132"/>
                <a:gd name="T1" fmla="*/ 2 h 113"/>
                <a:gd name="T2" fmla="*/ 18 w 132"/>
                <a:gd name="T3" fmla="*/ 0 h 113"/>
                <a:gd name="T4" fmla="*/ 19 w 132"/>
                <a:gd name="T5" fmla="*/ 0 h 113"/>
                <a:gd name="T6" fmla="*/ 21 w 132"/>
                <a:gd name="T7" fmla="*/ 0 h 113"/>
                <a:gd name="T8" fmla="*/ 23 w 132"/>
                <a:gd name="T9" fmla="*/ 0 h 113"/>
                <a:gd name="T10" fmla="*/ 26 w 132"/>
                <a:gd name="T11" fmla="*/ 1 h 113"/>
                <a:gd name="T12" fmla="*/ 27 w 132"/>
                <a:gd name="T13" fmla="*/ 1 h 113"/>
                <a:gd name="T14" fmla="*/ 29 w 132"/>
                <a:gd name="T15" fmla="*/ 1 h 113"/>
                <a:gd name="T16" fmla="*/ 30 w 132"/>
                <a:gd name="T17" fmla="*/ 10 h 113"/>
                <a:gd name="T18" fmla="*/ 32 w 132"/>
                <a:gd name="T19" fmla="*/ 15 h 113"/>
                <a:gd name="T20" fmla="*/ 34 w 132"/>
                <a:gd name="T21" fmla="*/ 17 h 113"/>
                <a:gd name="T22" fmla="*/ 34 w 132"/>
                <a:gd name="T23" fmla="*/ 18 h 113"/>
                <a:gd name="T24" fmla="*/ 36 w 132"/>
                <a:gd name="T25" fmla="*/ 20 h 113"/>
                <a:gd name="T26" fmla="*/ 36 w 132"/>
                <a:gd name="T27" fmla="*/ 21 h 113"/>
                <a:gd name="T28" fmla="*/ 40 w 132"/>
                <a:gd name="T29" fmla="*/ 24 h 113"/>
                <a:gd name="T30" fmla="*/ 47 w 132"/>
                <a:gd name="T31" fmla="*/ 30 h 113"/>
                <a:gd name="T32" fmla="*/ 55 w 132"/>
                <a:gd name="T33" fmla="*/ 34 h 113"/>
                <a:gd name="T34" fmla="*/ 60 w 132"/>
                <a:gd name="T35" fmla="*/ 39 h 113"/>
                <a:gd name="T36" fmla="*/ 63 w 132"/>
                <a:gd name="T37" fmla="*/ 40 h 113"/>
                <a:gd name="T38" fmla="*/ 64 w 132"/>
                <a:gd name="T39" fmla="*/ 42 h 113"/>
                <a:gd name="T40" fmla="*/ 67 w 132"/>
                <a:gd name="T41" fmla="*/ 49 h 113"/>
                <a:gd name="T42" fmla="*/ 63 w 132"/>
                <a:gd name="T43" fmla="*/ 51 h 113"/>
                <a:gd name="T44" fmla="*/ 62 w 132"/>
                <a:gd name="T45" fmla="*/ 52 h 113"/>
                <a:gd name="T46" fmla="*/ 59 w 132"/>
                <a:gd name="T47" fmla="*/ 54 h 113"/>
                <a:gd name="T48" fmla="*/ 58 w 132"/>
                <a:gd name="T49" fmla="*/ 57 h 113"/>
                <a:gd name="T50" fmla="*/ 56 w 132"/>
                <a:gd name="T51" fmla="*/ 57 h 113"/>
                <a:gd name="T52" fmla="*/ 55 w 132"/>
                <a:gd name="T53" fmla="*/ 56 h 113"/>
                <a:gd name="T54" fmla="*/ 52 w 132"/>
                <a:gd name="T55" fmla="*/ 56 h 113"/>
                <a:gd name="T56" fmla="*/ 47 w 132"/>
                <a:gd name="T57" fmla="*/ 56 h 113"/>
                <a:gd name="T58" fmla="*/ 42 w 132"/>
                <a:gd name="T59" fmla="*/ 55 h 113"/>
                <a:gd name="T60" fmla="*/ 39 w 132"/>
                <a:gd name="T61" fmla="*/ 54 h 113"/>
                <a:gd name="T62" fmla="*/ 38 w 132"/>
                <a:gd name="T63" fmla="*/ 53 h 113"/>
                <a:gd name="T64" fmla="*/ 36 w 132"/>
                <a:gd name="T65" fmla="*/ 53 h 113"/>
                <a:gd name="T66" fmla="*/ 34 w 132"/>
                <a:gd name="T67" fmla="*/ 51 h 113"/>
                <a:gd name="T68" fmla="*/ 31 w 132"/>
                <a:gd name="T69" fmla="*/ 50 h 113"/>
                <a:gd name="T70" fmla="*/ 30 w 132"/>
                <a:gd name="T71" fmla="*/ 49 h 113"/>
                <a:gd name="T72" fmla="*/ 29 w 132"/>
                <a:gd name="T73" fmla="*/ 47 h 113"/>
                <a:gd name="T74" fmla="*/ 28 w 132"/>
                <a:gd name="T75" fmla="*/ 47 h 113"/>
                <a:gd name="T76" fmla="*/ 24 w 132"/>
                <a:gd name="T77" fmla="*/ 44 h 113"/>
                <a:gd name="T78" fmla="*/ 19 w 132"/>
                <a:gd name="T79" fmla="*/ 41 h 113"/>
                <a:gd name="T80" fmla="*/ 13 w 132"/>
                <a:gd name="T81" fmla="*/ 37 h 113"/>
                <a:gd name="T82" fmla="*/ 12 w 132"/>
                <a:gd name="T83" fmla="*/ 36 h 113"/>
                <a:gd name="T84" fmla="*/ 10 w 132"/>
                <a:gd name="T85" fmla="*/ 34 h 113"/>
                <a:gd name="T86" fmla="*/ 8 w 132"/>
                <a:gd name="T87" fmla="*/ 32 h 113"/>
                <a:gd name="T88" fmla="*/ 7 w 132"/>
                <a:gd name="T89" fmla="*/ 31 h 113"/>
                <a:gd name="T90" fmla="*/ 4 w 132"/>
                <a:gd name="T91" fmla="*/ 27 h 113"/>
                <a:gd name="T92" fmla="*/ 0 w 132"/>
                <a:gd name="T93" fmla="*/ 19 h 113"/>
                <a:gd name="T94" fmla="*/ 0 w 132"/>
                <a:gd name="T95" fmla="*/ 11 h 113"/>
                <a:gd name="T96" fmla="*/ 4 w 132"/>
                <a:gd name="T97" fmla="*/ 10 h 113"/>
                <a:gd name="T98" fmla="*/ 4 w 132"/>
                <a:gd name="T99" fmla="*/ 10 h 113"/>
                <a:gd name="T100" fmla="*/ 7 w 132"/>
                <a:gd name="T101" fmla="*/ 8 h 113"/>
                <a:gd name="T102" fmla="*/ 8 w 132"/>
                <a:gd name="T103" fmla="*/ 7 h 113"/>
                <a:gd name="T104" fmla="*/ 10 w 132"/>
                <a:gd name="T105" fmla="*/ 5 h 113"/>
                <a:gd name="T106" fmla="*/ 12 w 132"/>
                <a:gd name="T107" fmla="*/ 3 h 11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32"/>
                <a:gd name="T163" fmla="*/ 0 h 113"/>
                <a:gd name="T164" fmla="*/ 132 w 132"/>
                <a:gd name="T165" fmla="*/ 113 h 11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32" h="113">
                  <a:moveTo>
                    <a:pt x="24" y="5"/>
                  </a:moveTo>
                  <a:lnTo>
                    <a:pt x="27" y="5"/>
                  </a:lnTo>
                  <a:lnTo>
                    <a:pt x="29" y="4"/>
                  </a:lnTo>
                  <a:lnTo>
                    <a:pt x="29" y="3"/>
                  </a:lnTo>
                  <a:lnTo>
                    <a:pt x="35" y="0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8" y="1"/>
                  </a:lnTo>
                  <a:lnTo>
                    <a:pt x="49" y="1"/>
                  </a:lnTo>
                  <a:lnTo>
                    <a:pt x="51" y="1"/>
                  </a:lnTo>
                  <a:lnTo>
                    <a:pt x="52" y="1"/>
                  </a:lnTo>
                  <a:lnTo>
                    <a:pt x="54" y="1"/>
                  </a:lnTo>
                  <a:lnTo>
                    <a:pt x="55" y="1"/>
                  </a:lnTo>
                  <a:lnTo>
                    <a:pt x="57" y="1"/>
                  </a:lnTo>
                  <a:lnTo>
                    <a:pt x="58" y="1"/>
                  </a:lnTo>
                  <a:lnTo>
                    <a:pt x="58" y="11"/>
                  </a:lnTo>
                  <a:lnTo>
                    <a:pt x="59" y="19"/>
                  </a:lnTo>
                  <a:lnTo>
                    <a:pt x="62" y="24"/>
                  </a:lnTo>
                  <a:lnTo>
                    <a:pt x="64" y="30"/>
                  </a:lnTo>
                  <a:lnTo>
                    <a:pt x="65" y="32"/>
                  </a:lnTo>
                  <a:lnTo>
                    <a:pt x="65" y="33"/>
                  </a:lnTo>
                  <a:lnTo>
                    <a:pt x="67" y="33"/>
                  </a:lnTo>
                  <a:lnTo>
                    <a:pt x="67" y="35"/>
                  </a:lnTo>
                  <a:lnTo>
                    <a:pt x="67" y="36"/>
                  </a:lnTo>
                  <a:lnTo>
                    <a:pt x="68" y="38"/>
                  </a:lnTo>
                  <a:lnTo>
                    <a:pt x="70" y="39"/>
                  </a:lnTo>
                  <a:lnTo>
                    <a:pt x="71" y="40"/>
                  </a:lnTo>
                  <a:lnTo>
                    <a:pt x="71" y="42"/>
                  </a:lnTo>
                  <a:lnTo>
                    <a:pt x="73" y="43"/>
                  </a:lnTo>
                  <a:lnTo>
                    <a:pt x="74" y="43"/>
                  </a:lnTo>
                  <a:lnTo>
                    <a:pt x="78" y="48"/>
                  </a:lnTo>
                  <a:lnTo>
                    <a:pt x="83" y="52"/>
                  </a:lnTo>
                  <a:lnTo>
                    <a:pt x="87" y="57"/>
                  </a:lnTo>
                  <a:lnTo>
                    <a:pt x="93" y="59"/>
                  </a:lnTo>
                  <a:lnTo>
                    <a:pt x="97" y="62"/>
                  </a:lnTo>
                  <a:lnTo>
                    <a:pt x="103" y="65"/>
                  </a:lnTo>
                  <a:lnTo>
                    <a:pt x="108" y="68"/>
                  </a:lnTo>
                  <a:lnTo>
                    <a:pt x="112" y="73"/>
                  </a:lnTo>
                  <a:lnTo>
                    <a:pt x="118" y="76"/>
                  </a:lnTo>
                  <a:lnTo>
                    <a:pt x="119" y="77"/>
                  </a:lnTo>
                  <a:lnTo>
                    <a:pt x="121" y="77"/>
                  </a:lnTo>
                  <a:lnTo>
                    <a:pt x="121" y="78"/>
                  </a:lnTo>
                  <a:lnTo>
                    <a:pt x="124" y="80"/>
                  </a:lnTo>
                  <a:lnTo>
                    <a:pt x="124" y="81"/>
                  </a:lnTo>
                  <a:lnTo>
                    <a:pt x="125" y="81"/>
                  </a:lnTo>
                  <a:lnTo>
                    <a:pt x="127" y="83"/>
                  </a:lnTo>
                  <a:lnTo>
                    <a:pt x="128" y="84"/>
                  </a:lnTo>
                  <a:lnTo>
                    <a:pt x="132" y="86"/>
                  </a:lnTo>
                  <a:lnTo>
                    <a:pt x="132" y="97"/>
                  </a:lnTo>
                  <a:lnTo>
                    <a:pt x="127" y="102"/>
                  </a:lnTo>
                  <a:lnTo>
                    <a:pt x="125" y="102"/>
                  </a:lnTo>
                  <a:lnTo>
                    <a:pt x="124" y="102"/>
                  </a:lnTo>
                  <a:lnTo>
                    <a:pt x="124" y="103"/>
                  </a:lnTo>
                  <a:lnTo>
                    <a:pt x="122" y="103"/>
                  </a:lnTo>
                  <a:lnTo>
                    <a:pt x="121" y="105"/>
                  </a:lnTo>
                  <a:lnTo>
                    <a:pt x="121" y="106"/>
                  </a:lnTo>
                  <a:lnTo>
                    <a:pt x="116" y="108"/>
                  </a:lnTo>
                  <a:lnTo>
                    <a:pt x="116" y="109"/>
                  </a:lnTo>
                  <a:lnTo>
                    <a:pt x="115" y="113"/>
                  </a:lnTo>
                  <a:lnTo>
                    <a:pt x="112" y="113"/>
                  </a:lnTo>
                  <a:lnTo>
                    <a:pt x="111" y="113"/>
                  </a:lnTo>
                  <a:lnTo>
                    <a:pt x="109" y="112"/>
                  </a:lnTo>
                  <a:lnTo>
                    <a:pt x="108" y="112"/>
                  </a:lnTo>
                  <a:lnTo>
                    <a:pt x="106" y="112"/>
                  </a:lnTo>
                  <a:lnTo>
                    <a:pt x="105" y="112"/>
                  </a:lnTo>
                  <a:lnTo>
                    <a:pt x="102" y="112"/>
                  </a:lnTo>
                  <a:lnTo>
                    <a:pt x="99" y="112"/>
                  </a:lnTo>
                  <a:lnTo>
                    <a:pt x="94" y="112"/>
                  </a:lnTo>
                  <a:lnTo>
                    <a:pt x="92" y="112"/>
                  </a:lnTo>
                  <a:lnTo>
                    <a:pt x="89" y="111"/>
                  </a:lnTo>
                  <a:lnTo>
                    <a:pt x="86" y="109"/>
                  </a:lnTo>
                  <a:lnTo>
                    <a:pt x="83" y="109"/>
                  </a:lnTo>
                  <a:lnTo>
                    <a:pt x="78" y="109"/>
                  </a:lnTo>
                  <a:lnTo>
                    <a:pt x="78" y="108"/>
                  </a:lnTo>
                  <a:lnTo>
                    <a:pt x="77" y="108"/>
                  </a:lnTo>
                  <a:lnTo>
                    <a:pt x="76" y="108"/>
                  </a:lnTo>
                  <a:lnTo>
                    <a:pt x="74" y="106"/>
                  </a:lnTo>
                  <a:lnTo>
                    <a:pt x="73" y="106"/>
                  </a:lnTo>
                  <a:lnTo>
                    <a:pt x="71" y="106"/>
                  </a:lnTo>
                  <a:lnTo>
                    <a:pt x="70" y="105"/>
                  </a:lnTo>
                  <a:lnTo>
                    <a:pt x="70" y="103"/>
                  </a:lnTo>
                  <a:lnTo>
                    <a:pt x="67" y="102"/>
                  </a:lnTo>
                  <a:lnTo>
                    <a:pt x="65" y="102"/>
                  </a:lnTo>
                  <a:lnTo>
                    <a:pt x="64" y="100"/>
                  </a:lnTo>
                  <a:lnTo>
                    <a:pt x="62" y="99"/>
                  </a:lnTo>
                  <a:lnTo>
                    <a:pt x="62" y="97"/>
                  </a:lnTo>
                  <a:lnTo>
                    <a:pt x="61" y="97"/>
                  </a:lnTo>
                  <a:lnTo>
                    <a:pt x="59" y="97"/>
                  </a:lnTo>
                  <a:lnTo>
                    <a:pt x="59" y="96"/>
                  </a:lnTo>
                  <a:lnTo>
                    <a:pt x="58" y="94"/>
                  </a:lnTo>
                  <a:lnTo>
                    <a:pt x="58" y="93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5" y="92"/>
                  </a:lnTo>
                  <a:lnTo>
                    <a:pt x="52" y="89"/>
                  </a:lnTo>
                  <a:lnTo>
                    <a:pt x="48" y="87"/>
                  </a:lnTo>
                  <a:lnTo>
                    <a:pt x="45" y="84"/>
                  </a:lnTo>
                  <a:lnTo>
                    <a:pt x="41" y="83"/>
                  </a:lnTo>
                  <a:lnTo>
                    <a:pt x="38" y="81"/>
                  </a:lnTo>
                  <a:lnTo>
                    <a:pt x="33" y="78"/>
                  </a:lnTo>
                  <a:lnTo>
                    <a:pt x="29" y="76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1"/>
                  </a:lnTo>
                  <a:lnTo>
                    <a:pt x="22" y="70"/>
                  </a:lnTo>
                  <a:lnTo>
                    <a:pt x="20" y="68"/>
                  </a:lnTo>
                  <a:lnTo>
                    <a:pt x="19" y="68"/>
                  </a:lnTo>
                  <a:lnTo>
                    <a:pt x="17" y="67"/>
                  </a:lnTo>
                  <a:lnTo>
                    <a:pt x="16" y="65"/>
                  </a:lnTo>
                  <a:lnTo>
                    <a:pt x="16" y="64"/>
                  </a:lnTo>
                  <a:lnTo>
                    <a:pt x="14" y="64"/>
                  </a:lnTo>
                  <a:lnTo>
                    <a:pt x="13" y="62"/>
                  </a:lnTo>
                  <a:lnTo>
                    <a:pt x="13" y="61"/>
                  </a:lnTo>
                  <a:lnTo>
                    <a:pt x="11" y="59"/>
                  </a:lnTo>
                  <a:lnTo>
                    <a:pt x="10" y="59"/>
                  </a:lnTo>
                  <a:lnTo>
                    <a:pt x="7" y="54"/>
                  </a:lnTo>
                  <a:lnTo>
                    <a:pt x="4" y="48"/>
                  </a:lnTo>
                  <a:lnTo>
                    <a:pt x="1" y="4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7" y="19"/>
                  </a:lnTo>
                  <a:lnTo>
                    <a:pt x="8" y="19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3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17" y="13"/>
                  </a:lnTo>
                  <a:lnTo>
                    <a:pt x="19" y="11"/>
                  </a:lnTo>
                  <a:lnTo>
                    <a:pt x="20" y="10"/>
                  </a:lnTo>
                  <a:lnTo>
                    <a:pt x="22" y="10"/>
                  </a:lnTo>
                  <a:lnTo>
                    <a:pt x="24" y="5"/>
                  </a:lnTo>
                  <a:close/>
                </a:path>
              </a:pathLst>
            </a:custGeom>
            <a:solidFill>
              <a:srgbClr val="00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66"/>
            <p:cNvSpPr>
              <a:spLocks/>
            </p:cNvSpPr>
            <p:nvPr/>
          </p:nvSpPr>
          <p:spPr bwMode="auto">
            <a:xfrm>
              <a:off x="2279" y="872"/>
              <a:ext cx="60" cy="50"/>
            </a:xfrm>
            <a:custGeom>
              <a:avLst/>
              <a:gdLst>
                <a:gd name="T0" fmla="*/ 1 w 119"/>
                <a:gd name="T1" fmla="*/ 10 h 101"/>
                <a:gd name="T2" fmla="*/ 2 w 119"/>
                <a:gd name="T3" fmla="*/ 9 h 101"/>
                <a:gd name="T4" fmla="*/ 4 w 119"/>
                <a:gd name="T5" fmla="*/ 9 h 101"/>
                <a:gd name="T6" fmla="*/ 4 w 119"/>
                <a:gd name="T7" fmla="*/ 9 h 101"/>
                <a:gd name="T8" fmla="*/ 5 w 119"/>
                <a:gd name="T9" fmla="*/ 8 h 101"/>
                <a:gd name="T10" fmla="*/ 7 w 119"/>
                <a:gd name="T11" fmla="*/ 7 h 101"/>
                <a:gd name="T12" fmla="*/ 9 w 119"/>
                <a:gd name="T13" fmla="*/ 4 h 101"/>
                <a:gd name="T14" fmla="*/ 11 w 119"/>
                <a:gd name="T15" fmla="*/ 4 h 101"/>
                <a:gd name="T16" fmla="*/ 12 w 119"/>
                <a:gd name="T17" fmla="*/ 3 h 101"/>
                <a:gd name="T18" fmla="*/ 12 w 119"/>
                <a:gd name="T19" fmla="*/ 3 h 101"/>
                <a:gd name="T20" fmla="*/ 13 w 119"/>
                <a:gd name="T21" fmla="*/ 2 h 101"/>
                <a:gd name="T22" fmla="*/ 14 w 119"/>
                <a:gd name="T23" fmla="*/ 1 h 101"/>
                <a:gd name="T24" fmla="*/ 15 w 119"/>
                <a:gd name="T25" fmla="*/ 1 h 101"/>
                <a:gd name="T26" fmla="*/ 16 w 119"/>
                <a:gd name="T27" fmla="*/ 0 h 101"/>
                <a:gd name="T28" fmla="*/ 18 w 119"/>
                <a:gd name="T29" fmla="*/ 0 h 101"/>
                <a:gd name="T30" fmla="*/ 20 w 119"/>
                <a:gd name="T31" fmla="*/ 0 h 101"/>
                <a:gd name="T32" fmla="*/ 23 w 119"/>
                <a:gd name="T33" fmla="*/ 1 h 101"/>
                <a:gd name="T34" fmla="*/ 24 w 119"/>
                <a:gd name="T35" fmla="*/ 5 h 101"/>
                <a:gd name="T36" fmla="*/ 26 w 119"/>
                <a:gd name="T37" fmla="*/ 12 h 101"/>
                <a:gd name="T38" fmla="*/ 28 w 119"/>
                <a:gd name="T39" fmla="*/ 17 h 101"/>
                <a:gd name="T40" fmla="*/ 33 w 119"/>
                <a:gd name="T41" fmla="*/ 23 h 101"/>
                <a:gd name="T42" fmla="*/ 41 w 119"/>
                <a:gd name="T43" fmla="*/ 29 h 101"/>
                <a:gd name="T44" fmla="*/ 53 w 119"/>
                <a:gd name="T45" fmla="*/ 37 h 101"/>
                <a:gd name="T46" fmla="*/ 58 w 119"/>
                <a:gd name="T47" fmla="*/ 42 h 101"/>
                <a:gd name="T48" fmla="*/ 60 w 119"/>
                <a:gd name="T49" fmla="*/ 44 h 101"/>
                <a:gd name="T50" fmla="*/ 59 w 119"/>
                <a:gd name="T51" fmla="*/ 45 h 101"/>
                <a:gd name="T52" fmla="*/ 57 w 119"/>
                <a:gd name="T53" fmla="*/ 46 h 101"/>
                <a:gd name="T54" fmla="*/ 55 w 119"/>
                <a:gd name="T55" fmla="*/ 47 h 101"/>
                <a:gd name="T56" fmla="*/ 55 w 119"/>
                <a:gd name="T57" fmla="*/ 48 h 101"/>
                <a:gd name="T58" fmla="*/ 53 w 119"/>
                <a:gd name="T59" fmla="*/ 49 h 101"/>
                <a:gd name="T60" fmla="*/ 53 w 119"/>
                <a:gd name="T61" fmla="*/ 50 h 101"/>
                <a:gd name="T62" fmla="*/ 46 w 119"/>
                <a:gd name="T63" fmla="*/ 50 h 101"/>
                <a:gd name="T64" fmla="*/ 40 w 119"/>
                <a:gd name="T65" fmla="*/ 49 h 101"/>
                <a:gd name="T66" fmla="*/ 34 w 119"/>
                <a:gd name="T67" fmla="*/ 47 h 101"/>
                <a:gd name="T68" fmla="*/ 30 w 119"/>
                <a:gd name="T69" fmla="*/ 44 h 101"/>
                <a:gd name="T70" fmla="*/ 21 w 119"/>
                <a:gd name="T71" fmla="*/ 36 h 101"/>
                <a:gd name="T72" fmla="*/ 11 w 119"/>
                <a:gd name="T73" fmla="*/ 31 h 101"/>
                <a:gd name="T74" fmla="*/ 4 w 119"/>
                <a:gd name="T75" fmla="*/ 23 h 101"/>
                <a:gd name="T76" fmla="*/ 1 w 119"/>
                <a:gd name="T77" fmla="*/ 17 h 101"/>
                <a:gd name="T78" fmla="*/ 0 w 119"/>
                <a:gd name="T79" fmla="*/ 11 h 10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9"/>
                <a:gd name="T121" fmla="*/ 0 h 101"/>
                <a:gd name="T122" fmla="*/ 119 w 119"/>
                <a:gd name="T123" fmla="*/ 101 h 10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9" h="101">
                  <a:moveTo>
                    <a:pt x="0" y="22"/>
                  </a:moveTo>
                  <a:lnTo>
                    <a:pt x="1" y="21"/>
                  </a:lnTo>
                  <a:lnTo>
                    <a:pt x="2" y="21"/>
                  </a:lnTo>
                  <a:lnTo>
                    <a:pt x="4" y="19"/>
                  </a:lnTo>
                  <a:lnTo>
                    <a:pt x="5" y="19"/>
                  </a:lnTo>
                  <a:lnTo>
                    <a:pt x="7" y="18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8" y="9"/>
                  </a:lnTo>
                  <a:lnTo>
                    <a:pt x="20" y="9"/>
                  </a:lnTo>
                  <a:lnTo>
                    <a:pt x="21" y="8"/>
                  </a:lnTo>
                  <a:lnTo>
                    <a:pt x="21" y="6"/>
                  </a:lnTo>
                  <a:lnTo>
                    <a:pt x="23" y="6"/>
                  </a:lnTo>
                  <a:lnTo>
                    <a:pt x="24" y="6"/>
                  </a:lnTo>
                  <a:lnTo>
                    <a:pt x="24" y="5"/>
                  </a:lnTo>
                  <a:lnTo>
                    <a:pt x="26" y="5"/>
                  </a:lnTo>
                  <a:lnTo>
                    <a:pt x="27" y="5"/>
                  </a:lnTo>
                  <a:lnTo>
                    <a:pt x="27" y="3"/>
                  </a:lnTo>
                  <a:lnTo>
                    <a:pt x="29" y="3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3" y="2"/>
                  </a:lnTo>
                  <a:lnTo>
                    <a:pt x="45" y="2"/>
                  </a:lnTo>
                  <a:lnTo>
                    <a:pt x="46" y="2"/>
                  </a:lnTo>
                  <a:lnTo>
                    <a:pt x="48" y="11"/>
                  </a:lnTo>
                  <a:lnTo>
                    <a:pt x="48" y="18"/>
                  </a:lnTo>
                  <a:lnTo>
                    <a:pt x="51" y="25"/>
                  </a:lnTo>
                  <a:lnTo>
                    <a:pt x="53" y="30"/>
                  </a:lnTo>
                  <a:lnTo>
                    <a:pt x="56" y="35"/>
                  </a:lnTo>
                  <a:lnTo>
                    <a:pt x="61" y="41"/>
                  </a:lnTo>
                  <a:lnTo>
                    <a:pt x="65" y="47"/>
                  </a:lnTo>
                  <a:lnTo>
                    <a:pt x="71" y="52"/>
                  </a:lnTo>
                  <a:lnTo>
                    <a:pt x="81" y="59"/>
                  </a:lnTo>
                  <a:lnTo>
                    <a:pt x="93" y="68"/>
                  </a:lnTo>
                  <a:lnTo>
                    <a:pt x="106" y="75"/>
                  </a:lnTo>
                  <a:lnTo>
                    <a:pt x="116" y="82"/>
                  </a:lnTo>
                  <a:lnTo>
                    <a:pt x="116" y="84"/>
                  </a:lnTo>
                  <a:lnTo>
                    <a:pt x="119" y="84"/>
                  </a:lnTo>
                  <a:lnTo>
                    <a:pt x="119" y="88"/>
                  </a:lnTo>
                  <a:lnTo>
                    <a:pt x="118" y="89"/>
                  </a:lnTo>
                  <a:lnTo>
                    <a:pt x="118" y="91"/>
                  </a:lnTo>
                  <a:lnTo>
                    <a:pt x="115" y="92"/>
                  </a:lnTo>
                  <a:lnTo>
                    <a:pt x="113" y="92"/>
                  </a:lnTo>
                  <a:lnTo>
                    <a:pt x="112" y="94"/>
                  </a:lnTo>
                  <a:lnTo>
                    <a:pt x="110" y="95"/>
                  </a:lnTo>
                  <a:lnTo>
                    <a:pt x="110" y="97"/>
                  </a:lnTo>
                  <a:lnTo>
                    <a:pt x="109" y="97"/>
                  </a:lnTo>
                  <a:lnTo>
                    <a:pt x="107" y="97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5" y="101"/>
                  </a:lnTo>
                  <a:lnTo>
                    <a:pt x="97" y="101"/>
                  </a:lnTo>
                  <a:lnTo>
                    <a:pt x="91" y="101"/>
                  </a:lnTo>
                  <a:lnTo>
                    <a:pt x="86" y="100"/>
                  </a:lnTo>
                  <a:lnTo>
                    <a:pt x="80" y="98"/>
                  </a:lnTo>
                  <a:lnTo>
                    <a:pt x="74" y="97"/>
                  </a:lnTo>
                  <a:lnTo>
                    <a:pt x="68" y="94"/>
                  </a:lnTo>
                  <a:lnTo>
                    <a:pt x="64" y="92"/>
                  </a:lnTo>
                  <a:lnTo>
                    <a:pt x="59" y="88"/>
                  </a:lnTo>
                  <a:lnTo>
                    <a:pt x="51" y="79"/>
                  </a:lnTo>
                  <a:lnTo>
                    <a:pt x="42" y="73"/>
                  </a:lnTo>
                  <a:lnTo>
                    <a:pt x="32" y="68"/>
                  </a:lnTo>
                  <a:lnTo>
                    <a:pt x="21" y="62"/>
                  </a:lnTo>
                  <a:lnTo>
                    <a:pt x="13" y="54"/>
                  </a:lnTo>
                  <a:lnTo>
                    <a:pt x="7" y="46"/>
                  </a:lnTo>
                  <a:lnTo>
                    <a:pt x="4" y="40"/>
                  </a:lnTo>
                  <a:lnTo>
                    <a:pt x="2" y="34"/>
                  </a:lnTo>
                  <a:lnTo>
                    <a:pt x="1" y="28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827088" y="1916113"/>
            <a:ext cx="7121525" cy="3529012"/>
            <a:chOff x="567" y="890"/>
            <a:chExt cx="4486" cy="2223"/>
          </a:xfrm>
        </p:grpSpPr>
        <p:pic>
          <p:nvPicPr>
            <p:cNvPr id="3078" name="Picture 10" descr="Img25778979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7" y="890"/>
              <a:ext cx="2767" cy="2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9" name="Picture 11" descr="27a0N7j5R5k3R7f7P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70" y="890"/>
              <a:ext cx="1583" cy="2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3348038" y="5502275"/>
            <a:ext cx="2232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A50021"/>
                </a:solidFill>
                <a:latin typeface="宋体" pitchFamily="2" charset="-122"/>
              </a:rPr>
              <a:t>宋代蹴鞠图</a:t>
            </a: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3781425" y="904875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 smtClean="0"/>
              <a:t>蹴鞠、马球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0" grpId="0"/>
      <p:bldP spid="379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34" y="714356"/>
            <a:ext cx="86439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、南宋时期，经济中心南移完成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原因：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北方战乱，南方安定，北方人大量南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迁；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             南方自然资源丰富，地理气候条件优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越；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             南北人民共同开发。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643182"/>
            <a:ext cx="70723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、“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苏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湖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熟天下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足”，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太湖流域已成天下粮仓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苏州、湖州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4081825"/>
            <a:ext cx="827983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3.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国家根本，仰给东南。”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  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——《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宋史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反映了，经济中心南移。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85852" y="1142984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685801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1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、为改变积贫积弱局面，北宋的两位改革家是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2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、澶州之战的双方是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3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、澶州之战中御驾亲征的宋朝皇帝和宰相分别是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4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、设立南北面官制是哪个君主的改革内容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5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、仿照北宋制度设置行政和军事机构是谁的改革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6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、金朝实行的军政合一的制度是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7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、历史上的“海上之盟”订立的双方是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8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、靖康之变是说哪两个政权的关系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9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、靖康之变中被俘的两位皇帝是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10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、汴京保卫战是在主战派谁的指挥下，打胜的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11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、绍兴和议的双方是谁，内容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12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、抗金名将岳飞是哪个朝代的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13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、渤海政权是被哪个民族的政权消灭的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14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、西夏是被哪个民族的政权消灭的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15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、北宋是被哪个政权消灭的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16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、金是被哪个政权消灭的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17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、辽是被哪个政权消灭的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b="1" dirty="0" smtClean="0">
                <a:solidFill>
                  <a:schemeClr val="bg1"/>
                </a:solidFill>
              </a:rPr>
              <a:t>18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、南宋是被哪个政权消灭的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5140" y="0"/>
            <a:ext cx="242886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王安石范仲淹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北宋、辽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宋真宗寇准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耶律阿保机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元昊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猛安谋克制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北宋、金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北宋、金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宋徽宗宋钦宗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李纲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南宋、金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南宋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契丹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蒙古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金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元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金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元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endParaRPr lang="en-US" altLang="zh-CN" sz="2400" b="1" dirty="0" smtClean="0"/>
          </a:p>
          <a:p>
            <a:endParaRPr lang="zh-CN" alt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68" name="Group 96"/>
          <p:cNvGraphicFramePr>
            <a:graphicFrameLocks noGrp="1"/>
          </p:cNvGraphicFramePr>
          <p:nvPr/>
        </p:nvGraphicFramePr>
        <p:xfrm>
          <a:off x="0" y="428604"/>
          <a:ext cx="9143999" cy="6072230"/>
        </p:xfrm>
        <a:graphic>
          <a:graphicData uri="http://schemas.openxmlformats.org/drawingml/2006/table">
            <a:tbl>
              <a:tblPr/>
              <a:tblGrid>
                <a:gridCol w="1401516"/>
                <a:gridCol w="1990088"/>
                <a:gridCol w="1549473"/>
                <a:gridCol w="2580285"/>
                <a:gridCol w="1622637"/>
              </a:tblGrid>
              <a:tr h="8387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政权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建立时间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建立者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都城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  <a:cs typeface="Times New Roman" pitchFamily="18" charset="0"/>
                        </a:rPr>
                        <a:t>民族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5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</a:rPr>
                        <a:t>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3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</a:rPr>
                        <a:t>北宋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36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</a:rPr>
                        <a:t>西夏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  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17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</a:rPr>
                        <a:t>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8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黑体" pitchFamily="2" charset="-122"/>
                        </a:rPr>
                        <a:t>南宋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47" name="Text Box 75"/>
          <p:cNvSpPr txBox="1">
            <a:spLocks noChangeArrowheads="1"/>
          </p:cNvSpPr>
          <p:nvPr/>
        </p:nvSpPr>
        <p:spPr bwMode="auto">
          <a:xfrm>
            <a:off x="1785918" y="1500174"/>
            <a:ext cx="150019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916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年</a:t>
            </a:r>
          </a:p>
        </p:txBody>
      </p:sp>
      <p:sp>
        <p:nvSpPr>
          <p:cNvPr id="28749" name="Text Box 77"/>
          <p:cNvSpPr txBox="1">
            <a:spLocks noChangeArrowheads="1"/>
          </p:cNvSpPr>
          <p:nvPr/>
        </p:nvSpPr>
        <p:spPr bwMode="auto">
          <a:xfrm>
            <a:off x="7524750" y="5734050"/>
            <a:ext cx="1243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汉族</a:t>
            </a:r>
          </a:p>
        </p:txBody>
      </p:sp>
      <p:sp>
        <p:nvSpPr>
          <p:cNvPr id="28751" name="Text Box 79"/>
          <p:cNvSpPr txBox="1">
            <a:spLocks noChangeArrowheads="1"/>
          </p:cNvSpPr>
          <p:nvPr/>
        </p:nvSpPr>
        <p:spPr bwMode="auto">
          <a:xfrm>
            <a:off x="3357554" y="1714488"/>
            <a:ext cx="1460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阿保机</a:t>
            </a:r>
          </a:p>
        </p:txBody>
      </p:sp>
      <p:sp>
        <p:nvSpPr>
          <p:cNvPr id="28752" name="Text Box 80"/>
          <p:cNvSpPr txBox="1">
            <a:spLocks noChangeArrowheads="1"/>
          </p:cNvSpPr>
          <p:nvPr/>
        </p:nvSpPr>
        <p:spPr bwMode="auto">
          <a:xfrm>
            <a:off x="5357818" y="1571612"/>
            <a:ext cx="17145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临潢府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753" name="Text Box 81"/>
          <p:cNvSpPr txBox="1">
            <a:spLocks noChangeArrowheads="1"/>
          </p:cNvSpPr>
          <p:nvPr/>
        </p:nvSpPr>
        <p:spPr bwMode="auto">
          <a:xfrm>
            <a:off x="7488237" y="1571612"/>
            <a:ext cx="16557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契丹族</a:t>
            </a:r>
          </a:p>
          <a:p>
            <a:pPr>
              <a:defRPr/>
            </a:pP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8754" name="Text Box 82"/>
          <p:cNvSpPr txBox="1">
            <a:spLocks noChangeArrowheads="1"/>
          </p:cNvSpPr>
          <p:nvPr/>
        </p:nvSpPr>
        <p:spPr bwMode="auto">
          <a:xfrm>
            <a:off x="1643042" y="2786058"/>
            <a:ext cx="1387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960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年</a:t>
            </a:r>
          </a:p>
        </p:txBody>
      </p:sp>
      <p:sp>
        <p:nvSpPr>
          <p:cNvPr id="28755" name="Text Box 83"/>
          <p:cNvSpPr txBox="1">
            <a:spLocks noChangeArrowheads="1"/>
          </p:cNvSpPr>
          <p:nvPr/>
        </p:nvSpPr>
        <p:spPr bwMode="auto">
          <a:xfrm>
            <a:off x="3348038" y="2924175"/>
            <a:ext cx="19637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赵匡胤</a:t>
            </a:r>
          </a:p>
        </p:txBody>
      </p:sp>
      <p:sp>
        <p:nvSpPr>
          <p:cNvPr id="28756" name="Text Box 84"/>
          <p:cNvSpPr txBox="1">
            <a:spLocks noChangeArrowheads="1"/>
          </p:cNvSpPr>
          <p:nvPr/>
        </p:nvSpPr>
        <p:spPr bwMode="auto">
          <a:xfrm>
            <a:off x="5076825" y="2924175"/>
            <a:ext cx="17478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汴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京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8757" name="Text Box 85"/>
          <p:cNvSpPr txBox="1">
            <a:spLocks noChangeArrowheads="1"/>
          </p:cNvSpPr>
          <p:nvPr/>
        </p:nvSpPr>
        <p:spPr bwMode="auto">
          <a:xfrm>
            <a:off x="7596188" y="2924175"/>
            <a:ext cx="1173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汉族</a:t>
            </a:r>
          </a:p>
        </p:txBody>
      </p:sp>
      <p:sp>
        <p:nvSpPr>
          <p:cNvPr id="28758" name="Text Box 86"/>
          <p:cNvSpPr txBox="1">
            <a:spLocks noChangeArrowheads="1"/>
          </p:cNvSpPr>
          <p:nvPr/>
        </p:nvSpPr>
        <p:spPr bwMode="auto">
          <a:xfrm>
            <a:off x="1571604" y="3714752"/>
            <a:ext cx="1785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1038</a:t>
            </a:r>
            <a:r>
              <a:rPr lang="zh-CN" altLang="en-US" sz="3200" b="1" dirty="0">
                <a:solidFill>
                  <a:srgbClr val="FF0000"/>
                </a:solidFill>
              </a:rPr>
              <a:t>年</a:t>
            </a:r>
          </a:p>
          <a:p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8760" name="Text Box 88"/>
          <p:cNvSpPr txBox="1">
            <a:spLocks noChangeArrowheads="1"/>
          </p:cNvSpPr>
          <p:nvPr/>
        </p:nvSpPr>
        <p:spPr bwMode="auto">
          <a:xfrm>
            <a:off x="3492500" y="3933825"/>
            <a:ext cx="1389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元昊</a:t>
            </a:r>
          </a:p>
        </p:txBody>
      </p:sp>
      <p:sp>
        <p:nvSpPr>
          <p:cNvPr id="28761" name="Text Box 89"/>
          <p:cNvSpPr txBox="1">
            <a:spLocks noChangeArrowheads="1"/>
          </p:cNvSpPr>
          <p:nvPr/>
        </p:nvSpPr>
        <p:spPr bwMode="auto">
          <a:xfrm>
            <a:off x="5148263" y="3860800"/>
            <a:ext cx="15319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</a:rPr>
              <a:t>兴庆</a:t>
            </a:r>
          </a:p>
          <a:p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28762" name="Text Box 90"/>
          <p:cNvSpPr txBox="1">
            <a:spLocks noChangeArrowheads="1"/>
          </p:cNvSpPr>
          <p:nvPr/>
        </p:nvSpPr>
        <p:spPr bwMode="auto">
          <a:xfrm>
            <a:off x="7308850" y="3860800"/>
            <a:ext cx="16049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党项族</a:t>
            </a:r>
          </a:p>
          <a:p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8763" name="Text Box 91"/>
          <p:cNvSpPr txBox="1">
            <a:spLocks noChangeArrowheads="1"/>
          </p:cNvSpPr>
          <p:nvPr/>
        </p:nvSpPr>
        <p:spPr bwMode="auto">
          <a:xfrm>
            <a:off x="1476375" y="4797425"/>
            <a:ext cx="167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1115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年</a:t>
            </a:r>
          </a:p>
        </p:txBody>
      </p:sp>
      <p:sp>
        <p:nvSpPr>
          <p:cNvPr id="28764" name="Text Box 92"/>
          <p:cNvSpPr txBox="1">
            <a:spLocks noChangeArrowheads="1"/>
          </p:cNvSpPr>
          <p:nvPr/>
        </p:nvSpPr>
        <p:spPr bwMode="auto">
          <a:xfrm>
            <a:off x="3348038" y="4797425"/>
            <a:ext cx="15319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阿骨打</a:t>
            </a:r>
          </a:p>
        </p:txBody>
      </p:sp>
      <p:sp>
        <p:nvSpPr>
          <p:cNvPr id="28765" name="Text Box 93"/>
          <p:cNvSpPr txBox="1">
            <a:spLocks noChangeArrowheads="1"/>
          </p:cNvSpPr>
          <p:nvPr/>
        </p:nvSpPr>
        <p:spPr bwMode="auto">
          <a:xfrm>
            <a:off x="5214942" y="4714884"/>
            <a:ext cx="2324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会宁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府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8766" name="Text Box 94"/>
          <p:cNvSpPr txBox="1">
            <a:spLocks noChangeArrowheads="1"/>
          </p:cNvSpPr>
          <p:nvPr/>
        </p:nvSpPr>
        <p:spPr bwMode="auto">
          <a:xfrm>
            <a:off x="7380288" y="4797425"/>
            <a:ext cx="2035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女真族</a:t>
            </a:r>
          </a:p>
        </p:txBody>
      </p:sp>
      <p:sp>
        <p:nvSpPr>
          <p:cNvPr id="28767" name="Text Box 95"/>
          <p:cNvSpPr txBox="1">
            <a:spLocks noChangeArrowheads="1"/>
          </p:cNvSpPr>
          <p:nvPr/>
        </p:nvSpPr>
        <p:spPr bwMode="auto">
          <a:xfrm>
            <a:off x="1476375" y="5734050"/>
            <a:ext cx="1747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1127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年</a:t>
            </a:r>
          </a:p>
        </p:txBody>
      </p:sp>
      <p:sp>
        <p:nvSpPr>
          <p:cNvPr id="28769" name="Text Box 97"/>
          <p:cNvSpPr txBox="1">
            <a:spLocks noChangeArrowheads="1"/>
          </p:cNvSpPr>
          <p:nvPr/>
        </p:nvSpPr>
        <p:spPr bwMode="auto">
          <a:xfrm>
            <a:off x="3419475" y="5791200"/>
            <a:ext cx="11715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赵构</a:t>
            </a:r>
          </a:p>
          <a:p>
            <a:pPr>
              <a:defRPr/>
            </a:pPr>
            <a:endParaRPr lang="en-US" altLang="zh-CN" sz="3200" dirty="0"/>
          </a:p>
        </p:txBody>
      </p:sp>
      <p:sp>
        <p:nvSpPr>
          <p:cNvPr id="28770" name="Text Box 98"/>
          <p:cNvSpPr txBox="1">
            <a:spLocks noChangeArrowheads="1"/>
          </p:cNvSpPr>
          <p:nvPr/>
        </p:nvSpPr>
        <p:spPr bwMode="auto">
          <a:xfrm>
            <a:off x="5292725" y="5734050"/>
            <a:ext cx="1531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临安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8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8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8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8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8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8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8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8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8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47" grpId="0"/>
      <p:bldP spid="28749" grpId="0"/>
      <p:bldP spid="28751" grpId="0"/>
      <p:bldP spid="28752" grpId="0"/>
      <p:bldP spid="28753" grpId="0"/>
      <p:bldP spid="28754" grpId="0"/>
      <p:bldP spid="28755" grpId="0"/>
      <p:bldP spid="28756" grpId="0"/>
      <p:bldP spid="28757" grpId="0"/>
      <p:bldP spid="28758" grpId="0"/>
      <p:bldP spid="28760" grpId="0"/>
      <p:bldP spid="28761" grpId="0"/>
      <p:bldP spid="28762" grpId="0"/>
      <p:bldP spid="28763" grpId="0"/>
      <p:bldP spid="28764" grpId="0"/>
      <p:bldP spid="28765" grpId="0"/>
      <p:bldP spid="28766" grpId="0"/>
      <p:bldP spid="28767" grpId="0"/>
      <p:bldP spid="28769" grpId="0"/>
      <p:bldP spid="287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清明上河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24250" y="-590550"/>
            <a:ext cx="16192500" cy="80391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xfrm>
            <a:off x="827088" y="549275"/>
            <a:ext cx="8229600" cy="9271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 smtClean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经济进步与商业发展</a:t>
            </a:r>
            <a:r>
              <a:rPr lang="zh-CN" altLang="en-US" sz="2800" b="0" dirty="0" smtClean="0">
                <a:solidFill>
                  <a:srgbClr val="000000"/>
                </a:solidFill>
                <a:latin typeface="+mn-ea"/>
                <a:cs typeface="Arial" panose="020B0604020202020204" pitchFamily="34" charset="0"/>
              </a:rPr>
              <a:t>：</a:t>
            </a:r>
            <a:endParaRPr lang="zh-CN" altLang="en-US" b="0" dirty="0" smtClean="0">
              <a:latin typeface="+mn-ea"/>
              <a:ea typeface="+mn-ea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827088" y="1341438"/>
            <a:ext cx="4032250" cy="0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3"/>
          <p:cNvCxnSpPr>
            <a:cxnSpLocks noChangeShapeType="1"/>
          </p:cNvCxnSpPr>
          <p:nvPr/>
        </p:nvCxnSpPr>
        <p:spPr bwMode="auto">
          <a:xfrm>
            <a:off x="1095375" y="1773238"/>
            <a:ext cx="6953250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</p:spPr>
      </p:cxnSp>
      <p:cxnSp>
        <p:nvCxnSpPr>
          <p:cNvPr id="6" name="直接连接符 4"/>
          <p:cNvCxnSpPr>
            <a:cxnSpLocks noChangeShapeType="1"/>
          </p:cNvCxnSpPr>
          <p:nvPr/>
        </p:nvCxnSpPr>
        <p:spPr bwMode="auto">
          <a:xfrm>
            <a:off x="1095375" y="3933825"/>
            <a:ext cx="6953250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</p:spPr>
      </p:cxnSp>
      <p:sp>
        <p:nvSpPr>
          <p:cNvPr id="8" name="矩形 10"/>
          <p:cNvSpPr>
            <a:spLocks noChangeArrowheads="1"/>
          </p:cNvSpPr>
          <p:nvPr/>
        </p:nvSpPr>
        <p:spPr bwMode="auto">
          <a:xfrm>
            <a:off x="1722438" y="1989138"/>
            <a:ext cx="2235200" cy="16097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5216525" y="1989138"/>
            <a:ext cx="2235200" cy="160972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684213" y="3789363"/>
            <a:ext cx="770413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FF6161"/>
              </a:buClr>
              <a:buSzPct val="80000"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</a:rPr>
              <a:t>）辽宋夏金元时期，农业耕地面积扩大；（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</a:rPr>
              <a:t>）占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城稻：从越南引进的占城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</a:rPr>
              <a:t>稻引进并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推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</a:rPr>
              <a:t>广（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</a:rPr>
              <a:t>）稻、麦在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南方已普遍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</a:rPr>
              <a:t>种植；（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）棉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</a:rPr>
              <a:t>花种植面积日益扩大。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8229600" cy="927100"/>
          </a:xfrm>
        </p:spPr>
        <p:txBody>
          <a:bodyPr>
            <a:normAutofit fontScale="90000"/>
          </a:bodyPr>
          <a:lstStyle/>
          <a:p>
            <a:pPr indent="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+mj-ea"/>
              </a:rPr>
              <a:t>手</a:t>
            </a:r>
            <a:r>
              <a:rPr lang="zh-CN" altLang="en-US" sz="4000" b="1" dirty="0" smtClean="0">
                <a:solidFill>
                  <a:srgbClr val="FF0000"/>
                </a:solidFill>
                <a:latin typeface="+mj-ea"/>
              </a:rPr>
              <a:t>工业的兴旺</a:t>
            </a:r>
          </a:p>
        </p:txBody>
      </p:sp>
      <p:sp>
        <p:nvSpPr>
          <p:cNvPr id="4" name="平行四边形 3"/>
          <p:cNvSpPr/>
          <p:nvPr/>
        </p:nvSpPr>
        <p:spPr>
          <a:xfrm>
            <a:off x="1731963" y="2133600"/>
            <a:ext cx="2281237" cy="1360488"/>
          </a:xfrm>
          <a:prstGeom prst="parallelogram">
            <a:avLst>
              <a:gd name="adj" fmla="val 49906"/>
            </a:avLst>
          </a:prstGeom>
          <a:blipFill dpi="0" rotWithShape="1">
            <a:blip r:embed="rId4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395288" y="4797425"/>
            <a:ext cx="2282825" cy="1360488"/>
          </a:xfrm>
          <a:prstGeom prst="parallelogram">
            <a:avLst>
              <a:gd name="adj" fmla="val 49906"/>
            </a:avLst>
          </a:prstGeom>
          <a:blipFill dpi="0" rotWithShape="1">
            <a:blip r:embed="rId5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1042988" y="3494088"/>
            <a:ext cx="2282825" cy="1360487"/>
          </a:xfrm>
          <a:prstGeom prst="parallelogram">
            <a:avLst>
              <a:gd name="adj" fmla="val 49906"/>
            </a:avLst>
          </a:prstGeom>
          <a:blipFill dpi="0" rotWithShape="1">
            <a:blip r:embed="rId6" cstate="print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7" name="直接连接符 2"/>
          <p:cNvCxnSpPr>
            <a:cxnSpLocks noChangeShapeType="1"/>
          </p:cNvCxnSpPr>
          <p:nvPr/>
        </p:nvCxnSpPr>
        <p:spPr bwMode="auto">
          <a:xfrm>
            <a:off x="3536950" y="3243263"/>
            <a:ext cx="4978400" cy="4762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/>
            <a:tailEnd/>
          </a:ln>
        </p:spPr>
      </p:cxnSp>
      <p:sp>
        <p:nvSpPr>
          <p:cNvPr id="19464" name="矩形 11"/>
          <p:cNvSpPr>
            <a:spLocks noChangeArrowheads="1"/>
          </p:cNvSpPr>
          <p:nvPr/>
        </p:nvSpPr>
        <p:spPr bwMode="auto">
          <a:xfrm>
            <a:off x="3563938" y="3376613"/>
            <a:ext cx="4652962" cy="236696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9pPr>
          </a:lstStyle>
          <a:p>
            <a:pPr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1600" smtClean="0">
              <a:solidFill>
                <a:srgbClr val="BFBFBF"/>
              </a:solidFill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14750" y="3213100"/>
            <a:ext cx="5321300" cy="38779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cs typeface="Arial" panose="020B0604020202020204" pitchFamily="34" charset="0"/>
              </a:rPr>
              <a:t>景德镇  </a:t>
            </a: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制瓷业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indent="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苏州   丝织业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indent="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松江  棉纺织业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indent="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造</a:t>
            </a:r>
            <a:r>
              <a:rPr lang="zh-CN" altLang="en-US" sz="2800" b="1" dirty="0" smtClean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船技术位居世界前列              种</a:t>
            </a:r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类繁多，船体巨大</a:t>
            </a:r>
            <a:endParaRPr lang="en-US" altLang="zh-CN" sz="2800" b="1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indent="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Blip>
                <a:blip r:embed="rId3"/>
              </a:buBlip>
              <a:defRPr/>
            </a:pPr>
            <a:endParaRPr lang="en-US" altLang="zh-CN" sz="2400" dirty="0">
              <a:solidFill>
                <a:srgbClr val="00000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xfrm>
            <a:off x="755650" y="917575"/>
            <a:ext cx="8229600" cy="9271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sz="2800" b="0" dirty="0" smtClean="0">
                <a:solidFill>
                  <a:srgbClr val="000000"/>
                </a:solidFill>
                <a:latin typeface="+mn-ea"/>
                <a:ea typeface="+mn-ea"/>
                <a:cs typeface="Arial" panose="020B0604020202020204" pitchFamily="34" charset="0"/>
              </a:rPr>
              <a:t>纸币的出现：</a:t>
            </a:r>
            <a:br>
              <a:rPr lang="zh-CN" altLang="en-US" sz="2800" b="0" dirty="0" smtClean="0">
                <a:solidFill>
                  <a:srgbClr val="000000"/>
                </a:solidFill>
                <a:latin typeface="+mn-ea"/>
                <a:ea typeface="+mn-ea"/>
                <a:cs typeface="Arial" panose="020B0604020202020204" pitchFamily="34" charset="0"/>
              </a:rPr>
            </a:br>
            <a:endParaRPr lang="zh-CN" altLang="en-US" b="0" dirty="0" smtClean="0">
              <a:latin typeface="+mn-ea"/>
              <a:ea typeface="+mn-ea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827088" y="1341438"/>
            <a:ext cx="2736850" cy="0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3"/>
          <p:cNvCxnSpPr>
            <a:cxnSpLocks noChangeShapeType="1"/>
          </p:cNvCxnSpPr>
          <p:nvPr/>
        </p:nvCxnSpPr>
        <p:spPr bwMode="auto">
          <a:xfrm>
            <a:off x="1095375" y="1773238"/>
            <a:ext cx="6953250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</p:spPr>
      </p:cxnSp>
      <p:cxnSp>
        <p:nvCxnSpPr>
          <p:cNvPr id="6" name="直接连接符 4"/>
          <p:cNvCxnSpPr>
            <a:cxnSpLocks noChangeShapeType="1"/>
          </p:cNvCxnSpPr>
          <p:nvPr/>
        </p:nvCxnSpPr>
        <p:spPr bwMode="auto">
          <a:xfrm>
            <a:off x="1095375" y="3933825"/>
            <a:ext cx="6953250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</p:spPr>
      </p:cxnSp>
      <p:sp>
        <p:nvSpPr>
          <p:cNvPr id="8" name="矩形 10"/>
          <p:cNvSpPr>
            <a:spLocks noChangeArrowheads="1"/>
          </p:cNvSpPr>
          <p:nvPr/>
        </p:nvSpPr>
        <p:spPr bwMode="auto">
          <a:xfrm>
            <a:off x="1722438" y="1989138"/>
            <a:ext cx="2235200" cy="16097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5216525" y="1989138"/>
            <a:ext cx="2235200" cy="160972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1095375" y="4176713"/>
            <a:ext cx="69532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FF6161"/>
              </a:buClr>
              <a:buSzPct val="80000"/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</a:rPr>
              <a:t>（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</a:rPr>
              <a:t>）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北宋前期，四川地区出现了“交子”，这是世界上最早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的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纸币；（</a:t>
            </a:r>
            <a:r>
              <a:rPr lang="en-US" altLang="zh-CN" sz="2400" b="1" dirty="0" smtClean="0">
                <a:solidFill>
                  <a:schemeClr val="bg1"/>
                </a:solidFill>
                <a:latin typeface="+mn-ea"/>
                <a:ea typeface="+mn-ea"/>
              </a:rPr>
              <a:t>2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）南宋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时则通行“会子”  “关子”等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纸币，元朝通行“交钞”“宝钞”。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xfrm>
            <a:off x="755650" y="549275"/>
            <a:ext cx="8229600" cy="9271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b="0" dirty="0" smtClean="0">
                <a:solidFill>
                  <a:srgbClr val="000000"/>
                </a:solidFill>
                <a:latin typeface="+mn-ea"/>
                <a:ea typeface="+mn-ea"/>
                <a:cs typeface="Arial" panose="020B0604020202020204" pitchFamily="34" charset="0"/>
              </a:rPr>
              <a:t>发达的海外贸易：</a:t>
            </a:r>
            <a:endParaRPr lang="zh-CN" altLang="en-US" b="0" dirty="0" smtClean="0">
              <a:latin typeface="+mn-ea"/>
              <a:ea typeface="+mn-ea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827088" y="1341438"/>
            <a:ext cx="3313112" cy="0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3"/>
          <p:cNvCxnSpPr>
            <a:cxnSpLocks noChangeShapeType="1"/>
          </p:cNvCxnSpPr>
          <p:nvPr/>
        </p:nvCxnSpPr>
        <p:spPr bwMode="auto">
          <a:xfrm>
            <a:off x="1095375" y="1773238"/>
            <a:ext cx="6953250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</p:spPr>
      </p:cxnSp>
      <p:cxnSp>
        <p:nvCxnSpPr>
          <p:cNvPr id="6" name="直接连接符 4"/>
          <p:cNvCxnSpPr>
            <a:cxnSpLocks noChangeShapeType="1"/>
          </p:cNvCxnSpPr>
          <p:nvPr/>
        </p:nvCxnSpPr>
        <p:spPr bwMode="auto">
          <a:xfrm>
            <a:off x="1095375" y="3933825"/>
            <a:ext cx="6953250" cy="0"/>
          </a:xfrm>
          <a:prstGeom prst="line">
            <a:avLst/>
          </a:prstGeom>
          <a:noFill/>
          <a:ln w="12700">
            <a:solidFill>
              <a:srgbClr val="C00000"/>
            </a:solidFill>
            <a:round/>
            <a:headEnd/>
            <a:tailEnd/>
          </a:ln>
        </p:spPr>
      </p:cxnSp>
      <p:sp>
        <p:nvSpPr>
          <p:cNvPr id="8" name="矩形 10"/>
          <p:cNvSpPr>
            <a:spLocks noChangeArrowheads="1"/>
          </p:cNvSpPr>
          <p:nvPr/>
        </p:nvSpPr>
        <p:spPr bwMode="auto">
          <a:xfrm>
            <a:off x="1722438" y="1989138"/>
            <a:ext cx="2235200" cy="16097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5216525" y="1989138"/>
            <a:ext cx="2235200" cy="160972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latin typeface="+mn-ea"/>
              <a:ea typeface="+mn-ea"/>
            </a:endParaRPr>
          </a:p>
        </p:txBody>
      </p:sp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468313" y="3933825"/>
            <a:ext cx="7991475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FF6161"/>
              </a:buClr>
              <a:buSzPct val="80000"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（</a:t>
            </a:r>
            <a:r>
              <a:rPr lang="en-US" altLang="zh-CN" sz="2400" b="1" dirty="0" smtClean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）海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外贸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易空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前发展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。东起日本、朝鲜，西至阿拉伯半岛和非洲东海岸。都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有中国贸易商船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到达；（</a:t>
            </a:r>
            <a:r>
              <a:rPr lang="en-US" altLang="zh-CN" sz="2400" b="1" dirty="0" smtClean="0">
                <a:solidFill>
                  <a:schemeClr val="bg1"/>
                </a:solidFill>
                <a:latin typeface="+mn-ea"/>
                <a:ea typeface="+mn-ea"/>
              </a:rPr>
              <a:t>2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）宋元在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广州、泉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州等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港口设立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ea typeface="+mn-ea"/>
              </a:rPr>
              <a:t>市舶司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，专门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管理海外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ea typeface="+mn-ea"/>
              </a:rPr>
              <a:t>贸易。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5363" name="Picture 3" descr="cbf801edca802c022797915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3175"/>
            <a:ext cx="9144000" cy="6861175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1500166" y="928670"/>
            <a:ext cx="6215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城市的繁荣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2000240"/>
            <a:ext cx="7786742" cy="3238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200" b="1" u="sng" dirty="0" smtClean="0">
                <a:solidFill>
                  <a:schemeClr val="bg1"/>
                </a:solidFill>
              </a:rPr>
              <a:t>北宋：汴京。南宋：临安     人口过百万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。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>
              <a:lnSpc>
                <a:spcPts val="5000"/>
              </a:lnSpc>
            </a:pPr>
            <a:r>
              <a:rPr lang="zh-CN" altLang="en-US" sz="3200" b="1" dirty="0" smtClean="0">
                <a:solidFill>
                  <a:schemeClr val="bg1"/>
                </a:solidFill>
              </a:rPr>
              <a:t>著名商贸城市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>
              <a:lnSpc>
                <a:spcPts val="5000"/>
              </a:lnSpc>
            </a:pPr>
            <a:r>
              <a:rPr lang="zh-CN" altLang="en-US" sz="3200" b="1" u="sng" dirty="0" smtClean="0">
                <a:solidFill>
                  <a:schemeClr val="bg1"/>
                </a:solidFill>
              </a:rPr>
              <a:t>辽：南京   金：中都  西夏：凉州</a:t>
            </a:r>
            <a:endParaRPr lang="en-US" altLang="zh-CN" sz="3200" b="1" u="sng" dirty="0" smtClean="0">
              <a:solidFill>
                <a:schemeClr val="bg1"/>
              </a:solidFill>
            </a:endParaRPr>
          </a:p>
          <a:p>
            <a:pPr>
              <a:lnSpc>
                <a:spcPts val="5000"/>
              </a:lnSpc>
            </a:pPr>
            <a:r>
              <a:rPr lang="zh-CN" altLang="en-US" sz="3200" b="1" u="sng" dirty="0" smtClean="0">
                <a:solidFill>
                  <a:schemeClr val="bg1"/>
                </a:solidFill>
              </a:rPr>
              <a:t>元：大都，政治经济文化中心，世界上最宏伟的大都市。</a:t>
            </a:r>
            <a:endParaRPr lang="zh-CN" altLang="en-US" sz="32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沉稳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沉稳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</TotalTime>
  <Words>889</Words>
  <Application>Microsoft Office PowerPoint</Application>
  <PresentationFormat>全屏显示(4:3)</PresentationFormat>
  <Paragraphs>101</Paragraphs>
  <Slides>12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沉稳</vt:lpstr>
      <vt:lpstr>幻灯片 1</vt:lpstr>
      <vt:lpstr>幻灯片 2</vt:lpstr>
      <vt:lpstr>幻灯片 3</vt:lpstr>
      <vt:lpstr>幻灯片 4</vt:lpstr>
      <vt:lpstr>经济进步与商业发展：</vt:lpstr>
      <vt:lpstr>手工业的兴旺</vt:lpstr>
      <vt:lpstr>纸币的出现： </vt:lpstr>
      <vt:lpstr>发达的海外贸易：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deep</cp:lastModifiedBy>
  <cp:revision>历史备课大师【全免费】</cp:revision>
  <dcterms:created xsi:type="dcterms:W3CDTF">2017-02-27T00:58:50Z</dcterms:created>
  <dcterms:modified xsi:type="dcterms:W3CDTF">2017-04-05T01:03:09Z</dcterms:modified>
</cp:coreProperties>
</file>