
<file path=[Content_Types].xml><?xml version="1.0" encoding="utf-8"?>
<Types xmlns="http://schemas.openxmlformats.org/package/2006/content-types">
  <Default Extension="jpeg" ContentType="image/jpe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ink/ink1.xml" ContentType="application/inkml+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7" r:id="rId3"/>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9" r:id="rId25"/>
    <p:sldId id="280" r:id="rId26"/>
    <p:sldId id="281"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CEB9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ink/ink1.xml><?xml version="1.0" encoding="utf-8"?>
<inkml:ink xmlns:inkml="http://www.w3.org/2003/InkML">
  <inkml:definitions>
    <inkml:context xml:id="ctx0">
      <inkml:inkSource xml:id="inkSrc0">
        <inkml:traceFormat>
          <inkml:channel name="X" type="integer" units="cm"/>
          <inkml:channel name="Y" type="integer" units="cm"/>
        </inkml:traceFormat>
        <inkml:channelProperties>
          <inkml:channelProperty channel="X" name="resolution" value="28.3464566929134" units="cm"/>
          <inkml:channelProperty channel="Y" name="resolution" value="28.3464566929134" units="cm"/>
        </inkml:channelProperties>
      </inkml:inkSource>
      <inkml:timestamp xml:id="ts0" timeString="2016-02-26T19:44:14"/>
    </inkml:context>
    <inkml:brush xml:id="br0">
      <inkml:brushProperty name="width" value="0.0529169998168945" units="cm"/>
      <inkml:brushProperty name="height" value="0.0529169998168945" units="cm"/>
      <inkml:brushProperty name="color" value="#ff0000"/>
      <inkml:brushProperty name="fitToCurve" value="1"/>
    </inkml:brush>
  </inkml:definitions>
  <inkml:trace contextRef="#ctx0" brushRef="#br0">22671 4614</inkml:trace>
</inkml:ink>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6.jpeg"/><Relationship Id="rId1" Type="http://schemas.openxmlformats.org/officeDocument/2006/relationships/image" Target="../media/image15.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7.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image" Target="../media/image19.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2.pn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audio" Target="../media/audio3.wav"/><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image" Target="../media/image23.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audio" Target="../media/audio5.wav"/><Relationship Id="rId2" Type="http://schemas.openxmlformats.org/officeDocument/2006/relationships/audio" Target="../media/audio4.wav"/><Relationship Id="rId1" Type="http://schemas.openxmlformats.org/officeDocument/2006/relationships/image" Target="../media/image24.pn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slide" Target="slide4.xml"/><Relationship Id="rId3" Type="http://schemas.openxmlformats.org/officeDocument/2006/relationships/slide" Target="slide13.xml"/><Relationship Id="rId2" Type="http://schemas.openxmlformats.org/officeDocument/2006/relationships/image" Target="../media/image26.jpeg"/><Relationship Id="rId1" Type="http://schemas.openxmlformats.org/officeDocument/2006/relationships/image" Target="../media/image25.pn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0.jpeg"/><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image" Target="../media/image27.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1.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customXml" Target="../ink/ink1.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2.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3.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slide" Target="slide4.xml"/><Relationship Id="rId2" Type="http://schemas.openxmlformats.org/officeDocument/2006/relationships/image" Target="../media/image35.jpeg"/><Relationship Id="rId1" Type="http://schemas.openxmlformats.org/officeDocument/2006/relationships/image" Target="../media/image34.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6.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7.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9.png"/><Relationship Id="rId1" Type="http://schemas.openxmlformats.org/officeDocument/2006/relationships/image" Target="../media/image38.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jpeg"/><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2.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960120" y="1137603"/>
            <a:ext cx="9144000" cy="2387600"/>
          </a:xfrm>
        </p:spPr>
        <p:txBody>
          <a:bodyPr/>
          <a:p>
            <a:endParaRPr lang="zh-CN" altLang="en-US"/>
          </a:p>
        </p:txBody>
      </p:sp>
      <p:sp>
        <p:nvSpPr>
          <p:cNvPr id="3" name="副标题 2"/>
          <p:cNvSpPr>
            <a:spLocks noGrp="1"/>
          </p:cNvSpPr>
          <p:nvPr>
            <p:ph type="subTitle" idx="1"/>
          </p:nvPr>
        </p:nvSpPr>
        <p:spPr>
          <a:xfrm>
            <a:off x="960120" y="3617278"/>
            <a:ext cx="9144000" cy="1655762"/>
          </a:xfrm>
        </p:spPr>
        <p:txBody>
          <a:bodyPr/>
          <a:p>
            <a:endParaRPr lang="zh-CN" altLang="en-US"/>
          </a:p>
        </p:txBody>
      </p:sp>
      <p:pic>
        <p:nvPicPr>
          <p:cNvPr id="4" name="图片 3" descr="QQ截图20160226200254"/>
          <p:cNvPicPr>
            <a:picLocks noChangeAspect="1"/>
          </p:cNvPicPr>
          <p:nvPr/>
        </p:nvPicPr>
        <p:blipFill>
          <a:blip r:embed="rId1"/>
          <a:stretch>
            <a:fillRect/>
          </a:stretch>
        </p:blipFill>
        <p:spPr>
          <a:xfrm>
            <a:off x="-16510" y="-166370"/>
            <a:ext cx="12378690" cy="7107555"/>
          </a:xfrm>
          <a:prstGeom prst="rect">
            <a:avLst/>
          </a:prstGeom>
        </p:spPr>
      </p:pic>
      <p:sp>
        <p:nvSpPr>
          <p:cNvPr id="13314" name="对角圆角矩形 4"/>
          <p:cNvSpPr/>
          <p:nvPr/>
        </p:nvSpPr>
        <p:spPr>
          <a:xfrm>
            <a:off x="1068070" y="420053"/>
            <a:ext cx="8928100" cy="6048375"/>
          </a:xfrm>
          <a:custGeom>
            <a:avLst/>
            <a:gdLst/>
            <a:ahLst/>
            <a:cxnLst>
              <a:cxn ang="0">
                <a:pos x="4668963" y="0"/>
              </a:cxn>
              <a:cxn ang="0">
                <a:pos x="28013214" y="0"/>
              </a:cxn>
              <a:cxn ang="0">
                <a:pos x="28013214" y="0"/>
              </a:cxn>
              <a:cxn ang="0">
                <a:pos x="28013214" y="7074536"/>
              </a:cxn>
              <a:cxn ang="0">
                <a:pos x="23344253" y="8465630"/>
              </a:cxn>
              <a:cxn ang="0">
                <a:pos x="0" y="8465630"/>
              </a:cxn>
              <a:cxn ang="0">
                <a:pos x="0" y="8465630"/>
              </a:cxn>
              <a:cxn ang="0">
                <a:pos x="0" y="1391094"/>
              </a:cxn>
              <a:cxn ang="0">
                <a:pos x="4668963" y="0"/>
              </a:cxn>
            </a:cxnLst>
            <a:pathLst>
              <a:path w="5040560" h="5112568">
                <a:moveTo>
                  <a:pt x="840110" y="0"/>
                </a:moveTo>
                <a:lnTo>
                  <a:pt x="5040560" y="0"/>
                </a:lnTo>
                <a:lnTo>
                  <a:pt x="5040560" y="4272458"/>
                </a:lnTo>
                <a:cubicBezTo>
                  <a:pt x="5040560" y="4736438"/>
                  <a:pt x="4664430" y="5112568"/>
                  <a:pt x="4200450" y="5112568"/>
                </a:cubicBezTo>
                <a:lnTo>
                  <a:pt x="0" y="5112568"/>
                </a:lnTo>
                <a:lnTo>
                  <a:pt x="0" y="840110"/>
                </a:lnTo>
                <a:cubicBezTo>
                  <a:pt x="0" y="376130"/>
                  <a:pt x="376130" y="0"/>
                  <a:pt x="840110" y="0"/>
                </a:cubicBezTo>
                <a:close/>
              </a:path>
            </a:pathLst>
          </a:custGeom>
          <a:solidFill>
            <a:schemeClr val="bg1">
              <a:alpha val="100000"/>
            </a:schemeClr>
          </a:solidFill>
          <a:ln w="9525">
            <a:noFill/>
          </a:ln>
        </p:spPr>
        <p:txBody>
          <a:bodyPr/>
          <a:p>
            <a:endParaRPr lang="zh-CN" altLang="en-US"/>
          </a:p>
        </p:txBody>
      </p:sp>
      <p:sp>
        <p:nvSpPr>
          <p:cNvPr id="13315" name="Text Box 4"/>
          <p:cNvSpPr txBox="1"/>
          <p:nvPr/>
        </p:nvSpPr>
        <p:spPr>
          <a:xfrm>
            <a:off x="1283970" y="2005965"/>
            <a:ext cx="1295400" cy="640080"/>
          </a:xfrm>
          <a:prstGeom prst="rect">
            <a:avLst/>
          </a:prstGeom>
          <a:noFill/>
          <a:ln w="9525">
            <a:noFill/>
            <a:miter/>
          </a:ln>
        </p:spPr>
        <p:txBody>
          <a:bodyPr>
            <a:spAutoFit/>
          </a:bodyPr>
          <a:p>
            <a:pPr lvl="0" eaLnBrk="1" hangingPunct="1">
              <a:spcBef>
                <a:spcPct val="50000"/>
              </a:spcBef>
            </a:pPr>
            <a:r>
              <a:rPr lang="zh-CN" altLang="en-US" sz="3600" b="1">
                <a:latin typeface="Calibri" pitchFamily="2" charset="0"/>
                <a:ea typeface="宋体" charset="-122"/>
              </a:rPr>
              <a:t>夏</a:t>
            </a:r>
            <a:endParaRPr lang="zh-CN" altLang="en-US" sz="3600" b="1">
              <a:latin typeface="Calibri" pitchFamily="2" charset="0"/>
              <a:ea typeface="宋体" charset="-122"/>
            </a:endParaRPr>
          </a:p>
        </p:txBody>
      </p:sp>
      <p:sp>
        <p:nvSpPr>
          <p:cNvPr id="13316" name="Line 5"/>
          <p:cNvSpPr/>
          <p:nvPr/>
        </p:nvSpPr>
        <p:spPr>
          <a:xfrm>
            <a:off x="1931670" y="2364740"/>
            <a:ext cx="762000" cy="0"/>
          </a:xfrm>
          <a:prstGeom prst="line">
            <a:avLst/>
          </a:prstGeom>
          <a:ln w="9525" cap="flat" cmpd="sng">
            <a:solidFill>
              <a:schemeClr val="tx1"/>
            </a:solidFill>
            <a:prstDash val="solid"/>
            <a:headEnd type="none" w="med" len="med"/>
            <a:tailEnd type="triangle" w="med" len="med"/>
          </a:ln>
        </p:spPr>
        <p:txBody>
          <a:bodyPr/>
          <a:p>
            <a:endParaRPr lang="zh-CN" altLang="en-US"/>
          </a:p>
        </p:txBody>
      </p:sp>
      <p:sp>
        <p:nvSpPr>
          <p:cNvPr id="13317" name="Text Box 6"/>
          <p:cNvSpPr txBox="1"/>
          <p:nvPr/>
        </p:nvSpPr>
        <p:spPr>
          <a:xfrm>
            <a:off x="2795270" y="2017078"/>
            <a:ext cx="838200" cy="640080"/>
          </a:xfrm>
          <a:prstGeom prst="rect">
            <a:avLst/>
          </a:prstGeom>
          <a:noFill/>
          <a:ln w="9525">
            <a:noFill/>
            <a:miter/>
          </a:ln>
        </p:spPr>
        <p:txBody>
          <a:bodyPr>
            <a:spAutoFit/>
          </a:bodyPr>
          <a:p>
            <a:pPr lvl="0" eaLnBrk="1" hangingPunct="1">
              <a:spcBef>
                <a:spcPct val="50000"/>
              </a:spcBef>
            </a:pPr>
            <a:r>
              <a:rPr lang="zh-CN" altLang="en-US" sz="3600" b="1">
                <a:latin typeface="Calibri" pitchFamily="2" charset="0"/>
                <a:ea typeface="宋体" charset="-122"/>
              </a:rPr>
              <a:t>商</a:t>
            </a:r>
            <a:endParaRPr lang="zh-CN" altLang="en-US" sz="3600" b="1">
              <a:latin typeface="Calibri" pitchFamily="2" charset="0"/>
              <a:ea typeface="宋体" charset="-122"/>
            </a:endParaRPr>
          </a:p>
        </p:txBody>
      </p:sp>
      <p:sp>
        <p:nvSpPr>
          <p:cNvPr id="13318" name="Line 7"/>
          <p:cNvSpPr/>
          <p:nvPr/>
        </p:nvSpPr>
        <p:spPr>
          <a:xfrm>
            <a:off x="3441383" y="2364740"/>
            <a:ext cx="685800" cy="0"/>
          </a:xfrm>
          <a:prstGeom prst="line">
            <a:avLst/>
          </a:prstGeom>
          <a:ln w="9525" cap="flat" cmpd="sng">
            <a:solidFill>
              <a:schemeClr val="tx1"/>
            </a:solidFill>
            <a:prstDash val="solid"/>
            <a:headEnd type="none" w="med" len="med"/>
            <a:tailEnd type="triangle" w="med" len="med"/>
          </a:ln>
        </p:spPr>
        <p:txBody>
          <a:bodyPr/>
          <a:p>
            <a:endParaRPr lang="zh-CN" altLang="en-US"/>
          </a:p>
        </p:txBody>
      </p:sp>
      <p:sp>
        <p:nvSpPr>
          <p:cNvPr id="13319" name="Text Box 8"/>
          <p:cNvSpPr txBox="1"/>
          <p:nvPr/>
        </p:nvSpPr>
        <p:spPr>
          <a:xfrm>
            <a:off x="4127183" y="2017078"/>
            <a:ext cx="1676400" cy="640080"/>
          </a:xfrm>
          <a:prstGeom prst="rect">
            <a:avLst/>
          </a:prstGeom>
          <a:noFill/>
          <a:ln w="9525">
            <a:noFill/>
            <a:miter/>
          </a:ln>
        </p:spPr>
        <p:txBody>
          <a:bodyPr>
            <a:spAutoFit/>
          </a:bodyPr>
          <a:p>
            <a:pPr lvl="0" eaLnBrk="1" hangingPunct="1">
              <a:spcBef>
                <a:spcPct val="50000"/>
              </a:spcBef>
            </a:pPr>
            <a:r>
              <a:rPr lang="zh-CN" altLang="en-US" sz="3600" b="1">
                <a:latin typeface="Calibri" pitchFamily="2" charset="0"/>
                <a:ea typeface="宋体" charset="-122"/>
              </a:rPr>
              <a:t>西周</a:t>
            </a:r>
            <a:endParaRPr lang="zh-CN" altLang="en-US" sz="3600" b="1">
              <a:latin typeface="Calibri" pitchFamily="2" charset="0"/>
              <a:ea typeface="宋体" charset="-122"/>
            </a:endParaRPr>
          </a:p>
        </p:txBody>
      </p:sp>
      <p:sp>
        <p:nvSpPr>
          <p:cNvPr id="13320" name="Text Box 10"/>
          <p:cNvSpPr txBox="1"/>
          <p:nvPr/>
        </p:nvSpPr>
        <p:spPr>
          <a:xfrm>
            <a:off x="5922645" y="2017078"/>
            <a:ext cx="3962400" cy="640080"/>
          </a:xfrm>
          <a:prstGeom prst="rect">
            <a:avLst/>
          </a:prstGeom>
          <a:noFill/>
          <a:ln w="9525">
            <a:noFill/>
            <a:miter/>
          </a:ln>
        </p:spPr>
        <p:txBody>
          <a:bodyPr>
            <a:spAutoFit/>
          </a:bodyPr>
          <a:p>
            <a:pPr lvl="0" eaLnBrk="1" hangingPunct="1">
              <a:spcBef>
                <a:spcPct val="50000"/>
              </a:spcBef>
            </a:pPr>
            <a:r>
              <a:rPr lang="zh-CN" altLang="en-US" sz="3600" b="1" dirty="0">
                <a:latin typeface="Calibri" pitchFamily="2" charset="0"/>
                <a:ea typeface="宋体" charset="-122"/>
              </a:rPr>
              <a:t>东周（春秋、战国）</a:t>
            </a:r>
            <a:endParaRPr lang="zh-CN" altLang="en-US" sz="3600" b="1" dirty="0">
              <a:latin typeface="Calibri" pitchFamily="2" charset="0"/>
              <a:ea typeface="宋体" charset="-122"/>
            </a:endParaRPr>
          </a:p>
        </p:txBody>
      </p:sp>
      <p:sp>
        <p:nvSpPr>
          <p:cNvPr id="13321" name="Line 11"/>
          <p:cNvSpPr/>
          <p:nvPr/>
        </p:nvSpPr>
        <p:spPr>
          <a:xfrm>
            <a:off x="1466533" y="3036253"/>
            <a:ext cx="685800" cy="0"/>
          </a:xfrm>
          <a:prstGeom prst="line">
            <a:avLst/>
          </a:prstGeom>
          <a:ln w="9525" cap="flat" cmpd="sng">
            <a:solidFill>
              <a:schemeClr val="tx1"/>
            </a:solidFill>
            <a:prstDash val="solid"/>
            <a:headEnd type="none" w="med" len="med"/>
            <a:tailEnd type="triangle" w="med" len="med"/>
          </a:ln>
        </p:spPr>
        <p:txBody>
          <a:bodyPr/>
          <a:p>
            <a:endParaRPr lang="zh-CN" altLang="en-US"/>
          </a:p>
        </p:txBody>
      </p:sp>
      <p:sp>
        <p:nvSpPr>
          <p:cNvPr id="13322" name="Text Box 12"/>
          <p:cNvSpPr txBox="1"/>
          <p:nvPr/>
        </p:nvSpPr>
        <p:spPr>
          <a:xfrm>
            <a:off x="2228533" y="2731453"/>
            <a:ext cx="1143000" cy="640080"/>
          </a:xfrm>
          <a:prstGeom prst="rect">
            <a:avLst/>
          </a:prstGeom>
          <a:noFill/>
          <a:ln w="9525">
            <a:noFill/>
            <a:miter/>
          </a:ln>
        </p:spPr>
        <p:txBody>
          <a:bodyPr>
            <a:spAutoFit/>
          </a:bodyPr>
          <a:p>
            <a:pPr lvl="0" eaLnBrk="1" hangingPunct="1">
              <a:spcBef>
                <a:spcPct val="50000"/>
              </a:spcBef>
            </a:pPr>
            <a:r>
              <a:rPr lang="zh-CN" altLang="en-US" sz="3600" b="1">
                <a:latin typeface="Calibri" pitchFamily="2" charset="0"/>
                <a:ea typeface="宋体" charset="-122"/>
              </a:rPr>
              <a:t>秦</a:t>
            </a:r>
            <a:endParaRPr lang="zh-CN" altLang="en-US" sz="3600" b="1">
              <a:latin typeface="Calibri" pitchFamily="2" charset="0"/>
              <a:ea typeface="宋体" charset="-122"/>
            </a:endParaRPr>
          </a:p>
        </p:txBody>
      </p:sp>
      <p:sp>
        <p:nvSpPr>
          <p:cNvPr id="13323" name="Line 13"/>
          <p:cNvSpPr/>
          <p:nvPr/>
        </p:nvSpPr>
        <p:spPr>
          <a:xfrm>
            <a:off x="2939733" y="3012440"/>
            <a:ext cx="533400" cy="0"/>
          </a:xfrm>
          <a:prstGeom prst="line">
            <a:avLst/>
          </a:prstGeom>
          <a:ln w="9525" cap="flat" cmpd="sng">
            <a:solidFill>
              <a:schemeClr val="tx1"/>
            </a:solidFill>
            <a:prstDash val="solid"/>
            <a:headEnd type="none" w="med" len="med"/>
            <a:tailEnd type="triangle" w="med" len="med"/>
          </a:ln>
        </p:spPr>
        <p:txBody>
          <a:bodyPr/>
          <a:p>
            <a:endParaRPr lang="zh-CN" altLang="en-US"/>
          </a:p>
        </p:txBody>
      </p:sp>
      <p:sp>
        <p:nvSpPr>
          <p:cNvPr id="13324" name="Text Box 14"/>
          <p:cNvSpPr txBox="1"/>
          <p:nvPr/>
        </p:nvSpPr>
        <p:spPr>
          <a:xfrm>
            <a:off x="3438208" y="2723515"/>
            <a:ext cx="4038600" cy="640080"/>
          </a:xfrm>
          <a:prstGeom prst="rect">
            <a:avLst/>
          </a:prstGeom>
          <a:noFill/>
          <a:ln w="9525">
            <a:noFill/>
            <a:miter/>
          </a:ln>
        </p:spPr>
        <p:txBody>
          <a:bodyPr>
            <a:spAutoFit/>
          </a:bodyPr>
          <a:p>
            <a:pPr lvl="0" eaLnBrk="1" hangingPunct="1">
              <a:spcBef>
                <a:spcPct val="50000"/>
              </a:spcBef>
            </a:pPr>
            <a:r>
              <a:rPr lang="zh-CN" altLang="en-US" sz="3600" b="1">
                <a:latin typeface="Calibri" pitchFamily="2" charset="0"/>
                <a:ea typeface="宋体" charset="-122"/>
              </a:rPr>
              <a:t>汉（西汉、东汉）</a:t>
            </a:r>
            <a:endParaRPr lang="zh-CN" altLang="en-US" sz="3600" b="1">
              <a:latin typeface="Calibri" pitchFamily="2" charset="0"/>
              <a:ea typeface="宋体" charset="-122"/>
            </a:endParaRPr>
          </a:p>
        </p:txBody>
      </p:sp>
      <p:sp>
        <p:nvSpPr>
          <p:cNvPr id="13325" name="Text Box 15"/>
          <p:cNvSpPr txBox="1"/>
          <p:nvPr/>
        </p:nvSpPr>
        <p:spPr>
          <a:xfrm>
            <a:off x="7864158" y="2723515"/>
            <a:ext cx="3429000" cy="640080"/>
          </a:xfrm>
          <a:prstGeom prst="rect">
            <a:avLst/>
          </a:prstGeom>
          <a:noFill/>
          <a:ln w="9525">
            <a:noFill/>
            <a:miter/>
          </a:ln>
        </p:spPr>
        <p:txBody>
          <a:bodyPr>
            <a:spAutoFit/>
          </a:bodyPr>
          <a:p>
            <a:pPr lvl="0" eaLnBrk="1" hangingPunct="1">
              <a:spcBef>
                <a:spcPct val="50000"/>
              </a:spcBef>
            </a:pPr>
            <a:r>
              <a:rPr lang="zh-CN" altLang="en-US" sz="3600" b="1">
                <a:latin typeface="Calibri" pitchFamily="2" charset="0"/>
                <a:ea typeface="宋体" charset="-122"/>
              </a:rPr>
              <a:t>三国</a:t>
            </a:r>
            <a:endParaRPr lang="zh-CN" altLang="en-US" sz="3600" b="1">
              <a:latin typeface="Calibri" pitchFamily="2" charset="0"/>
              <a:ea typeface="宋体" charset="-122"/>
            </a:endParaRPr>
          </a:p>
        </p:txBody>
      </p:sp>
      <p:sp>
        <p:nvSpPr>
          <p:cNvPr id="13326" name="Line 16"/>
          <p:cNvSpPr/>
          <p:nvPr/>
        </p:nvSpPr>
        <p:spPr>
          <a:xfrm>
            <a:off x="7154545" y="3012440"/>
            <a:ext cx="609600" cy="0"/>
          </a:xfrm>
          <a:prstGeom prst="line">
            <a:avLst/>
          </a:prstGeom>
          <a:ln w="9525" cap="flat" cmpd="sng">
            <a:solidFill>
              <a:schemeClr val="tx1"/>
            </a:solidFill>
            <a:prstDash val="solid"/>
            <a:headEnd type="none" w="med" len="med"/>
            <a:tailEnd type="triangle" w="med" len="med"/>
          </a:ln>
        </p:spPr>
        <p:txBody>
          <a:bodyPr/>
          <a:p>
            <a:endParaRPr lang="zh-CN" altLang="en-US"/>
          </a:p>
        </p:txBody>
      </p:sp>
      <p:sp>
        <p:nvSpPr>
          <p:cNvPr id="13327" name="Line 17"/>
          <p:cNvSpPr/>
          <p:nvPr/>
        </p:nvSpPr>
        <p:spPr>
          <a:xfrm>
            <a:off x="1461770" y="3660140"/>
            <a:ext cx="685800" cy="0"/>
          </a:xfrm>
          <a:prstGeom prst="line">
            <a:avLst/>
          </a:prstGeom>
          <a:ln w="9525" cap="flat" cmpd="sng">
            <a:solidFill>
              <a:schemeClr val="tx1"/>
            </a:solidFill>
            <a:prstDash val="solid"/>
            <a:headEnd type="none" w="med" len="med"/>
            <a:tailEnd type="triangle" w="med" len="med"/>
          </a:ln>
        </p:spPr>
        <p:txBody>
          <a:bodyPr/>
          <a:p>
            <a:endParaRPr lang="zh-CN" altLang="en-US"/>
          </a:p>
        </p:txBody>
      </p:sp>
      <p:sp>
        <p:nvSpPr>
          <p:cNvPr id="13328" name="Text Box 18"/>
          <p:cNvSpPr txBox="1"/>
          <p:nvPr/>
        </p:nvSpPr>
        <p:spPr>
          <a:xfrm>
            <a:off x="2147570" y="3372803"/>
            <a:ext cx="4419600" cy="640080"/>
          </a:xfrm>
          <a:prstGeom prst="rect">
            <a:avLst/>
          </a:prstGeom>
          <a:noFill/>
          <a:ln w="9525">
            <a:noFill/>
            <a:miter/>
          </a:ln>
        </p:spPr>
        <p:txBody>
          <a:bodyPr>
            <a:spAutoFit/>
          </a:bodyPr>
          <a:p>
            <a:pPr lvl="0" eaLnBrk="1" hangingPunct="1">
              <a:spcBef>
                <a:spcPct val="50000"/>
              </a:spcBef>
            </a:pPr>
            <a:r>
              <a:rPr lang="zh-CN" altLang="en-US" sz="3600" b="1">
                <a:latin typeface="Calibri" pitchFamily="2" charset="0"/>
                <a:ea typeface="宋体" charset="-122"/>
              </a:rPr>
              <a:t>晋（西晋、东晋）</a:t>
            </a:r>
            <a:endParaRPr lang="zh-CN" altLang="en-US" sz="3600" b="1">
              <a:latin typeface="Calibri" pitchFamily="2" charset="0"/>
              <a:ea typeface="宋体" charset="-122"/>
            </a:endParaRPr>
          </a:p>
        </p:txBody>
      </p:sp>
      <p:sp>
        <p:nvSpPr>
          <p:cNvPr id="13329" name="Line 19"/>
          <p:cNvSpPr/>
          <p:nvPr/>
        </p:nvSpPr>
        <p:spPr>
          <a:xfrm>
            <a:off x="1499870" y="4988878"/>
            <a:ext cx="609600" cy="0"/>
          </a:xfrm>
          <a:prstGeom prst="line">
            <a:avLst/>
          </a:prstGeom>
          <a:ln w="9525" cap="flat" cmpd="sng">
            <a:solidFill>
              <a:schemeClr val="tx1"/>
            </a:solidFill>
            <a:prstDash val="solid"/>
            <a:headEnd type="none" w="med" len="med"/>
            <a:tailEnd type="triangle" w="med" len="med"/>
          </a:ln>
        </p:spPr>
        <p:txBody>
          <a:bodyPr/>
          <a:p>
            <a:endParaRPr lang="zh-CN" altLang="en-US"/>
          </a:p>
        </p:txBody>
      </p:sp>
      <p:sp>
        <p:nvSpPr>
          <p:cNvPr id="13330" name="Text Box 20"/>
          <p:cNvSpPr txBox="1"/>
          <p:nvPr/>
        </p:nvSpPr>
        <p:spPr>
          <a:xfrm>
            <a:off x="2095183" y="4684078"/>
            <a:ext cx="1600200" cy="640080"/>
          </a:xfrm>
          <a:prstGeom prst="rect">
            <a:avLst/>
          </a:prstGeom>
          <a:noFill/>
          <a:ln w="9525">
            <a:noFill/>
            <a:miter/>
          </a:ln>
        </p:spPr>
        <p:txBody>
          <a:bodyPr>
            <a:spAutoFit/>
          </a:bodyPr>
          <a:p>
            <a:pPr lvl="0" eaLnBrk="1" hangingPunct="1">
              <a:spcBef>
                <a:spcPct val="50000"/>
              </a:spcBef>
            </a:pPr>
            <a:r>
              <a:rPr lang="zh-CN" altLang="en-US" sz="3600" b="1">
                <a:latin typeface="Calibri" pitchFamily="2" charset="0"/>
                <a:ea typeface="宋体" charset="-122"/>
              </a:rPr>
              <a:t>南北朝</a:t>
            </a:r>
            <a:endParaRPr lang="zh-CN" altLang="en-US" sz="3600" b="1">
              <a:latin typeface="Calibri" pitchFamily="2" charset="0"/>
              <a:ea typeface="宋体" charset="-122"/>
            </a:endParaRPr>
          </a:p>
        </p:txBody>
      </p:sp>
      <p:sp>
        <p:nvSpPr>
          <p:cNvPr id="13331" name="AutoShape 21"/>
          <p:cNvSpPr/>
          <p:nvPr/>
        </p:nvSpPr>
        <p:spPr>
          <a:xfrm>
            <a:off x="3660458" y="4226878"/>
            <a:ext cx="152400" cy="1752600"/>
          </a:xfrm>
          <a:prstGeom prst="leftBrace">
            <a:avLst>
              <a:gd name="adj1" fmla="val 95833"/>
              <a:gd name="adj2" fmla="val 50000"/>
            </a:avLst>
          </a:prstGeom>
          <a:noFill/>
          <a:ln w="9525" cap="flat" cmpd="sng">
            <a:solidFill>
              <a:schemeClr val="tx1"/>
            </a:solidFill>
            <a:prstDash val="solid"/>
            <a:headEnd type="none" w="med" len="med"/>
            <a:tailEnd type="none" w="med" len="med"/>
          </a:ln>
        </p:spPr>
        <p:txBody>
          <a:bodyPr wrap="none" anchor="ctr"/>
          <a:p>
            <a:pPr lvl="0" eaLnBrk="1" hangingPunct="1"/>
            <a:endParaRPr lang="zh-CN" altLang="en-US" sz="3600" b="1" dirty="0">
              <a:latin typeface="Calibri" pitchFamily="2" charset="0"/>
              <a:ea typeface="宋体" charset="-122"/>
            </a:endParaRPr>
          </a:p>
        </p:txBody>
      </p:sp>
      <p:sp>
        <p:nvSpPr>
          <p:cNvPr id="13332" name="Text Box 22"/>
          <p:cNvSpPr txBox="1"/>
          <p:nvPr/>
        </p:nvSpPr>
        <p:spPr>
          <a:xfrm>
            <a:off x="3803333" y="4020503"/>
            <a:ext cx="1600200" cy="640080"/>
          </a:xfrm>
          <a:prstGeom prst="rect">
            <a:avLst/>
          </a:prstGeom>
          <a:noFill/>
          <a:ln w="9525">
            <a:noFill/>
            <a:miter/>
          </a:ln>
        </p:spPr>
        <p:txBody>
          <a:bodyPr>
            <a:spAutoFit/>
          </a:bodyPr>
          <a:p>
            <a:pPr lvl="0" eaLnBrk="1" hangingPunct="1">
              <a:spcBef>
                <a:spcPct val="50000"/>
              </a:spcBef>
            </a:pPr>
            <a:r>
              <a:rPr lang="zh-CN" altLang="en-US" sz="3600" b="1">
                <a:latin typeface="Calibri" pitchFamily="2" charset="0"/>
                <a:ea typeface="宋体" charset="-122"/>
              </a:rPr>
              <a:t>北朝：</a:t>
            </a:r>
            <a:endParaRPr lang="zh-CN" altLang="en-US" sz="3600" b="1">
              <a:latin typeface="Calibri" pitchFamily="2" charset="0"/>
              <a:ea typeface="宋体" charset="-122"/>
            </a:endParaRPr>
          </a:p>
        </p:txBody>
      </p:sp>
      <p:sp>
        <p:nvSpPr>
          <p:cNvPr id="13333" name="Text Box 23"/>
          <p:cNvSpPr txBox="1"/>
          <p:nvPr/>
        </p:nvSpPr>
        <p:spPr>
          <a:xfrm>
            <a:off x="3833495" y="5534978"/>
            <a:ext cx="1600200" cy="640080"/>
          </a:xfrm>
          <a:prstGeom prst="rect">
            <a:avLst/>
          </a:prstGeom>
          <a:noFill/>
          <a:ln w="9525">
            <a:noFill/>
            <a:miter/>
          </a:ln>
        </p:spPr>
        <p:txBody>
          <a:bodyPr>
            <a:spAutoFit/>
          </a:bodyPr>
          <a:p>
            <a:pPr lvl="0" eaLnBrk="1" hangingPunct="1">
              <a:spcBef>
                <a:spcPct val="50000"/>
              </a:spcBef>
            </a:pPr>
            <a:r>
              <a:rPr lang="zh-CN" altLang="en-US" sz="3600" b="1">
                <a:latin typeface="Calibri" pitchFamily="2" charset="0"/>
                <a:ea typeface="宋体" charset="-122"/>
              </a:rPr>
              <a:t>南朝：</a:t>
            </a:r>
            <a:endParaRPr lang="zh-CN" altLang="en-US" sz="3600" b="1">
              <a:latin typeface="Calibri" pitchFamily="2" charset="0"/>
              <a:ea typeface="宋体" charset="-122"/>
            </a:endParaRPr>
          </a:p>
        </p:txBody>
      </p:sp>
      <p:sp>
        <p:nvSpPr>
          <p:cNvPr id="13334" name="Text Box 24"/>
          <p:cNvSpPr txBox="1"/>
          <p:nvPr/>
        </p:nvSpPr>
        <p:spPr>
          <a:xfrm>
            <a:off x="5100320" y="5539740"/>
            <a:ext cx="3810000" cy="645160"/>
          </a:xfrm>
          <a:prstGeom prst="rect">
            <a:avLst/>
          </a:prstGeom>
          <a:noFill/>
          <a:ln w="9525">
            <a:noFill/>
            <a:miter/>
          </a:ln>
        </p:spPr>
        <p:txBody>
          <a:bodyPr>
            <a:spAutoFit/>
          </a:bodyPr>
          <a:p>
            <a:pPr lvl="0" eaLnBrk="1" hangingPunct="1">
              <a:spcBef>
                <a:spcPct val="50000"/>
              </a:spcBef>
            </a:pPr>
            <a:r>
              <a:rPr lang="zh-CN" altLang="en-US" sz="3600" b="1">
                <a:latin typeface="Calibri" pitchFamily="2" charset="0"/>
                <a:ea typeface="宋体" charset="-122"/>
              </a:rPr>
              <a:t>宋、齐、梁、陈 </a:t>
            </a:r>
            <a:endParaRPr lang="zh-CN" altLang="en-US" sz="3600" b="1">
              <a:latin typeface="Calibri" pitchFamily="2" charset="0"/>
              <a:ea typeface="宋体" charset="-122"/>
            </a:endParaRPr>
          </a:p>
        </p:txBody>
      </p:sp>
      <p:sp>
        <p:nvSpPr>
          <p:cNvPr id="13335" name="Text Box 25"/>
          <p:cNvSpPr txBox="1"/>
          <p:nvPr/>
        </p:nvSpPr>
        <p:spPr>
          <a:xfrm>
            <a:off x="4955858" y="4020503"/>
            <a:ext cx="1219200" cy="640080"/>
          </a:xfrm>
          <a:prstGeom prst="rect">
            <a:avLst/>
          </a:prstGeom>
          <a:noFill/>
          <a:ln w="9525">
            <a:noFill/>
            <a:miter/>
          </a:ln>
        </p:spPr>
        <p:txBody>
          <a:bodyPr>
            <a:spAutoFit/>
          </a:bodyPr>
          <a:p>
            <a:pPr lvl="0" eaLnBrk="1" hangingPunct="1">
              <a:spcBef>
                <a:spcPct val="50000"/>
              </a:spcBef>
            </a:pPr>
            <a:r>
              <a:rPr lang="zh-CN" altLang="en-US" sz="3600" b="1">
                <a:latin typeface="Calibri" pitchFamily="2" charset="0"/>
                <a:ea typeface="宋体" charset="-122"/>
              </a:rPr>
              <a:t>北魏</a:t>
            </a:r>
            <a:endParaRPr lang="zh-CN" altLang="en-US" sz="3600" b="1">
              <a:latin typeface="Calibri" pitchFamily="2" charset="0"/>
              <a:ea typeface="宋体" charset="-122"/>
            </a:endParaRPr>
          </a:p>
        </p:txBody>
      </p:sp>
      <p:sp>
        <p:nvSpPr>
          <p:cNvPr id="13336" name="Text Box 26"/>
          <p:cNvSpPr txBox="1"/>
          <p:nvPr/>
        </p:nvSpPr>
        <p:spPr>
          <a:xfrm>
            <a:off x="6302058" y="3660140"/>
            <a:ext cx="1295400" cy="640080"/>
          </a:xfrm>
          <a:prstGeom prst="rect">
            <a:avLst/>
          </a:prstGeom>
          <a:noFill/>
          <a:ln w="9525">
            <a:noFill/>
            <a:miter/>
          </a:ln>
        </p:spPr>
        <p:txBody>
          <a:bodyPr>
            <a:spAutoFit/>
          </a:bodyPr>
          <a:p>
            <a:pPr lvl="0" eaLnBrk="1" hangingPunct="1">
              <a:spcBef>
                <a:spcPct val="50000"/>
              </a:spcBef>
            </a:pPr>
            <a:r>
              <a:rPr lang="zh-CN" altLang="en-US" sz="3600" b="1">
                <a:latin typeface="Calibri" pitchFamily="2" charset="0"/>
                <a:ea typeface="宋体" charset="-122"/>
              </a:rPr>
              <a:t>东魏</a:t>
            </a:r>
            <a:endParaRPr lang="zh-CN" altLang="en-US" sz="3600" b="1">
              <a:latin typeface="Calibri" pitchFamily="2" charset="0"/>
              <a:ea typeface="宋体" charset="-122"/>
            </a:endParaRPr>
          </a:p>
        </p:txBody>
      </p:sp>
      <p:sp>
        <p:nvSpPr>
          <p:cNvPr id="13337" name="Text Box 27"/>
          <p:cNvSpPr txBox="1"/>
          <p:nvPr/>
        </p:nvSpPr>
        <p:spPr>
          <a:xfrm>
            <a:off x="6313170" y="4306253"/>
            <a:ext cx="1236663" cy="640080"/>
          </a:xfrm>
          <a:prstGeom prst="rect">
            <a:avLst/>
          </a:prstGeom>
          <a:noFill/>
          <a:ln w="9525">
            <a:noFill/>
            <a:miter/>
          </a:ln>
        </p:spPr>
        <p:txBody>
          <a:bodyPr>
            <a:spAutoFit/>
          </a:bodyPr>
          <a:p>
            <a:pPr lvl="0" eaLnBrk="1" hangingPunct="1">
              <a:spcBef>
                <a:spcPct val="50000"/>
              </a:spcBef>
            </a:pPr>
            <a:r>
              <a:rPr lang="zh-CN" altLang="en-US" sz="3600" b="1">
                <a:latin typeface="Calibri" pitchFamily="2" charset="0"/>
                <a:ea typeface="宋体" charset="-122"/>
              </a:rPr>
              <a:t>西魏</a:t>
            </a:r>
            <a:endParaRPr lang="zh-CN" altLang="en-US" sz="3600" b="1">
              <a:latin typeface="Calibri" pitchFamily="2" charset="0"/>
              <a:ea typeface="宋体" charset="-122"/>
            </a:endParaRPr>
          </a:p>
        </p:txBody>
      </p:sp>
      <p:sp>
        <p:nvSpPr>
          <p:cNvPr id="13338" name="Line 28"/>
          <p:cNvSpPr/>
          <p:nvPr/>
        </p:nvSpPr>
        <p:spPr>
          <a:xfrm>
            <a:off x="7332345" y="3964940"/>
            <a:ext cx="457200" cy="0"/>
          </a:xfrm>
          <a:prstGeom prst="line">
            <a:avLst/>
          </a:prstGeom>
          <a:ln w="9525" cap="flat" cmpd="sng">
            <a:solidFill>
              <a:schemeClr val="tx1"/>
            </a:solidFill>
            <a:prstDash val="solid"/>
            <a:headEnd type="none" w="med" len="med"/>
            <a:tailEnd type="triangle" w="med" len="med"/>
          </a:ln>
        </p:spPr>
        <p:txBody>
          <a:bodyPr/>
          <a:p>
            <a:endParaRPr lang="zh-CN" altLang="en-US"/>
          </a:p>
        </p:txBody>
      </p:sp>
      <p:sp>
        <p:nvSpPr>
          <p:cNvPr id="13339" name="Line 29"/>
          <p:cNvSpPr/>
          <p:nvPr/>
        </p:nvSpPr>
        <p:spPr>
          <a:xfrm>
            <a:off x="7332345" y="4650740"/>
            <a:ext cx="457200" cy="0"/>
          </a:xfrm>
          <a:prstGeom prst="line">
            <a:avLst/>
          </a:prstGeom>
          <a:ln w="9525" cap="flat" cmpd="sng">
            <a:solidFill>
              <a:schemeClr val="tx1"/>
            </a:solidFill>
            <a:prstDash val="solid"/>
            <a:headEnd type="none" w="med" len="med"/>
            <a:tailEnd type="triangle" w="med" len="med"/>
          </a:ln>
        </p:spPr>
        <p:txBody>
          <a:bodyPr/>
          <a:p>
            <a:endParaRPr lang="zh-CN" altLang="en-US"/>
          </a:p>
        </p:txBody>
      </p:sp>
      <p:sp>
        <p:nvSpPr>
          <p:cNvPr id="13340" name="Text Box 30"/>
          <p:cNvSpPr txBox="1"/>
          <p:nvPr/>
        </p:nvSpPr>
        <p:spPr>
          <a:xfrm>
            <a:off x="7660958" y="3660140"/>
            <a:ext cx="1631950" cy="640080"/>
          </a:xfrm>
          <a:prstGeom prst="rect">
            <a:avLst/>
          </a:prstGeom>
          <a:noFill/>
          <a:ln w="9525">
            <a:noFill/>
            <a:miter/>
          </a:ln>
        </p:spPr>
        <p:txBody>
          <a:bodyPr>
            <a:spAutoFit/>
          </a:bodyPr>
          <a:p>
            <a:pPr lvl="0" eaLnBrk="1" hangingPunct="1">
              <a:spcBef>
                <a:spcPct val="50000"/>
              </a:spcBef>
            </a:pPr>
            <a:r>
              <a:rPr lang="zh-CN" altLang="en-US" sz="3600" b="1">
                <a:latin typeface="Calibri" pitchFamily="2" charset="0"/>
                <a:ea typeface="宋体" charset="-122"/>
              </a:rPr>
              <a:t>北齐</a:t>
            </a:r>
            <a:endParaRPr lang="zh-CN" altLang="en-US" sz="3600" b="1">
              <a:latin typeface="Calibri" pitchFamily="2" charset="0"/>
              <a:ea typeface="宋体" charset="-122"/>
            </a:endParaRPr>
          </a:p>
        </p:txBody>
      </p:sp>
      <p:sp>
        <p:nvSpPr>
          <p:cNvPr id="13341" name="Text Box 31"/>
          <p:cNvSpPr txBox="1"/>
          <p:nvPr/>
        </p:nvSpPr>
        <p:spPr>
          <a:xfrm>
            <a:off x="7645083" y="4307840"/>
            <a:ext cx="1143000" cy="640080"/>
          </a:xfrm>
          <a:prstGeom prst="rect">
            <a:avLst/>
          </a:prstGeom>
          <a:noFill/>
          <a:ln w="9525">
            <a:noFill/>
            <a:miter/>
          </a:ln>
        </p:spPr>
        <p:txBody>
          <a:bodyPr>
            <a:spAutoFit/>
          </a:bodyPr>
          <a:p>
            <a:pPr lvl="0" eaLnBrk="1" hangingPunct="1">
              <a:spcBef>
                <a:spcPct val="50000"/>
              </a:spcBef>
            </a:pPr>
            <a:r>
              <a:rPr lang="zh-CN" altLang="en-US" sz="3600" b="1">
                <a:solidFill>
                  <a:srgbClr val="000066"/>
                </a:solidFill>
                <a:latin typeface="Calibri" pitchFamily="2" charset="0"/>
                <a:ea typeface="宋体" charset="-122"/>
              </a:rPr>
              <a:t>北周</a:t>
            </a:r>
            <a:endParaRPr lang="zh-CN" altLang="en-US" sz="3600" b="1">
              <a:solidFill>
                <a:srgbClr val="000066"/>
              </a:solidFill>
              <a:latin typeface="Calibri" pitchFamily="2" charset="0"/>
              <a:ea typeface="宋体" charset="-122"/>
            </a:endParaRPr>
          </a:p>
        </p:txBody>
      </p:sp>
      <p:sp>
        <p:nvSpPr>
          <p:cNvPr id="13342" name="Line 32"/>
          <p:cNvSpPr/>
          <p:nvPr/>
        </p:nvSpPr>
        <p:spPr>
          <a:xfrm>
            <a:off x="7737158" y="3736340"/>
            <a:ext cx="838200" cy="457200"/>
          </a:xfrm>
          <a:prstGeom prst="line">
            <a:avLst/>
          </a:prstGeom>
          <a:ln w="38100" cap="flat" cmpd="sng">
            <a:solidFill>
              <a:srgbClr val="000080"/>
            </a:solidFill>
            <a:prstDash val="solid"/>
            <a:headEnd type="none" w="med" len="med"/>
            <a:tailEnd type="none" w="med" len="med"/>
          </a:ln>
        </p:spPr>
        <p:txBody>
          <a:bodyPr/>
          <a:p>
            <a:endParaRPr lang="zh-CN" altLang="en-US"/>
          </a:p>
        </p:txBody>
      </p:sp>
      <p:sp>
        <p:nvSpPr>
          <p:cNvPr id="13343" name="Line 33"/>
          <p:cNvSpPr/>
          <p:nvPr/>
        </p:nvSpPr>
        <p:spPr>
          <a:xfrm>
            <a:off x="7767320" y="5615940"/>
            <a:ext cx="838200" cy="533400"/>
          </a:xfrm>
          <a:prstGeom prst="line">
            <a:avLst/>
          </a:prstGeom>
          <a:ln w="38100" cap="flat" cmpd="sng">
            <a:solidFill>
              <a:srgbClr val="0000FF"/>
            </a:solidFill>
            <a:prstDash val="solid"/>
            <a:headEnd type="none" w="med" len="med"/>
            <a:tailEnd type="none" w="med" len="med"/>
          </a:ln>
        </p:spPr>
        <p:txBody>
          <a:bodyPr/>
          <a:p>
            <a:endParaRPr lang="zh-CN" altLang="en-US"/>
          </a:p>
        </p:txBody>
      </p:sp>
      <p:sp>
        <p:nvSpPr>
          <p:cNvPr id="13344" name="Line 34"/>
          <p:cNvSpPr/>
          <p:nvPr/>
        </p:nvSpPr>
        <p:spPr>
          <a:xfrm>
            <a:off x="6075045" y="4307840"/>
            <a:ext cx="304800" cy="0"/>
          </a:xfrm>
          <a:prstGeom prst="line">
            <a:avLst/>
          </a:prstGeom>
          <a:ln w="9525" cap="flat" cmpd="sng">
            <a:solidFill>
              <a:schemeClr val="tx1"/>
            </a:solidFill>
            <a:prstDash val="solid"/>
            <a:headEnd type="none" w="med" len="med"/>
            <a:tailEnd type="triangle" w="med" len="med"/>
          </a:ln>
        </p:spPr>
        <p:txBody>
          <a:bodyPr/>
          <a:p>
            <a:endParaRPr lang="zh-CN" altLang="en-US"/>
          </a:p>
        </p:txBody>
      </p:sp>
      <p:pic>
        <p:nvPicPr>
          <p:cNvPr id="13345" name="图片 1"/>
          <p:cNvPicPr>
            <a:picLocks noChangeAspect="1"/>
          </p:cNvPicPr>
          <p:nvPr/>
        </p:nvPicPr>
        <p:blipFill>
          <a:blip r:embed="rId2"/>
          <a:stretch>
            <a:fillRect/>
          </a:stretch>
        </p:blipFill>
        <p:spPr>
          <a:xfrm>
            <a:off x="1428433" y="851853"/>
            <a:ext cx="8424862" cy="963612"/>
          </a:xfrm>
          <a:prstGeom prst="rect">
            <a:avLst/>
          </a:prstGeom>
          <a:noFill/>
          <a:ln w="9525">
            <a:noFill/>
            <a:miter/>
          </a:ln>
        </p:spPr>
      </p:pic>
      <p:sp>
        <p:nvSpPr>
          <p:cNvPr id="13346" name="Line 7"/>
          <p:cNvSpPr/>
          <p:nvPr/>
        </p:nvSpPr>
        <p:spPr>
          <a:xfrm>
            <a:off x="5244783" y="2364740"/>
            <a:ext cx="685800" cy="0"/>
          </a:xfrm>
          <a:prstGeom prst="line">
            <a:avLst/>
          </a:prstGeom>
          <a:ln w="9525" cap="flat" cmpd="sng">
            <a:solidFill>
              <a:schemeClr val="tx1"/>
            </a:solidFill>
            <a:prstDash val="solid"/>
            <a:headEnd type="none" w="med" len="med"/>
            <a:tailEnd type="triangle" w="med" len="med"/>
          </a:ln>
        </p:spPr>
        <p:txBody>
          <a:bodyPr/>
          <a:p>
            <a:endParaRPr lang="zh-CN" altLang="en-US"/>
          </a:p>
        </p:txBody>
      </p:sp>
      <p:sp>
        <p:nvSpPr>
          <p:cNvPr id="13347" name="Text Box 20"/>
          <p:cNvSpPr txBox="1"/>
          <p:nvPr/>
        </p:nvSpPr>
        <p:spPr>
          <a:xfrm>
            <a:off x="9157970" y="3756978"/>
            <a:ext cx="1604963" cy="640080"/>
          </a:xfrm>
          <a:prstGeom prst="rect">
            <a:avLst/>
          </a:prstGeom>
          <a:noFill/>
          <a:ln w="9525">
            <a:noFill/>
            <a:miter/>
          </a:ln>
        </p:spPr>
        <p:txBody>
          <a:bodyPr>
            <a:spAutoFit/>
          </a:bodyPr>
          <a:p>
            <a:pPr lvl="0" eaLnBrk="1" hangingPunct="1">
              <a:spcBef>
                <a:spcPct val="50000"/>
              </a:spcBef>
            </a:pPr>
            <a:r>
              <a:rPr lang="en-US" altLang="x-none" sz="3600" b="1" dirty="0">
                <a:solidFill>
                  <a:srgbClr val="FF0000"/>
                </a:solidFill>
                <a:latin typeface="Times New Roman" pitchFamily="2" charset="0"/>
                <a:ea typeface="宋体" charset="-122"/>
              </a:rPr>
              <a:t>581</a:t>
            </a:r>
            <a:endParaRPr lang="en-US" altLang="x-none" sz="3600" b="1" dirty="0">
              <a:solidFill>
                <a:srgbClr val="FF0000"/>
              </a:solidFill>
              <a:latin typeface="Times New Roman" pitchFamily="2" charset="0"/>
              <a:ea typeface="宋体" charset="-122"/>
            </a:endParaRPr>
          </a:p>
        </p:txBody>
      </p:sp>
      <p:sp>
        <p:nvSpPr>
          <p:cNvPr id="13348" name="Text Box 40"/>
          <p:cNvSpPr txBox="1"/>
          <p:nvPr/>
        </p:nvSpPr>
        <p:spPr>
          <a:xfrm>
            <a:off x="9132570" y="4164965"/>
            <a:ext cx="1174750" cy="914400"/>
          </a:xfrm>
          <a:prstGeom prst="rect">
            <a:avLst/>
          </a:prstGeom>
          <a:noFill/>
          <a:ln w="9525">
            <a:noFill/>
            <a:miter/>
          </a:ln>
        </p:spPr>
        <p:txBody>
          <a:bodyPr>
            <a:spAutoFit/>
          </a:bodyPr>
          <a:p>
            <a:pPr lvl="0" eaLnBrk="1" hangingPunct="1">
              <a:spcBef>
                <a:spcPct val="50000"/>
              </a:spcBef>
            </a:pPr>
            <a:r>
              <a:rPr lang="zh-CN" altLang="en-US" sz="5400" b="1" dirty="0">
                <a:solidFill>
                  <a:srgbClr val="FF0000"/>
                </a:solidFill>
                <a:latin typeface="Times New Roman" pitchFamily="2" charset="0"/>
                <a:ea typeface="宋体" charset="-122"/>
              </a:rPr>
              <a:t>隋</a:t>
            </a:r>
            <a:endParaRPr lang="zh-CN" altLang="en-US" sz="5400" b="1" dirty="0">
              <a:solidFill>
                <a:srgbClr val="FF0000"/>
              </a:solidFill>
              <a:latin typeface="Times New Roman" pitchFamily="2" charset="0"/>
              <a:ea typeface="宋体" charset="-122"/>
            </a:endParaRPr>
          </a:p>
        </p:txBody>
      </p:sp>
      <p:sp>
        <p:nvSpPr>
          <p:cNvPr id="13349" name="Line 29"/>
          <p:cNvSpPr/>
          <p:nvPr/>
        </p:nvSpPr>
        <p:spPr>
          <a:xfrm>
            <a:off x="8681720" y="4650740"/>
            <a:ext cx="457200" cy="0"/>
          </a:xfrm>
          <a:prstGeom prst="line">
            <a:avLst/>
          </a:prstGeom>
          <a:ln w="63500" cap="flat" cmpd="sng">
            <a:solidFill>
              <a:srgbClr val="FF0000"/>
            </a:solidFill>
            <a:prstDash val="solid"/>
            <a:headEnd type="none" w="med" len="med"/>
            <a:tailEnd type="triangle" w="med" len="med"/>
          </a:ln>
        </p:spPr>
        <p:txBody>
          <a:bodyPr/>
          <a:p>
            <a:endParaRPr lang="zh-CN" altLang="en-US"/>
          </a:p>
        </p:txBody>
      </p:sp>
      <p:sp>
        <p:nvSpPr>
          <p:cNvPr id="13350" name="AutoShape 41"/>
          <p:cNvSpPr/>
          <p:nvPr/>
        </p:nvSpPr>
        <p:spPr>
          <a:xfrm>
            <a:off x="8526145" y="5103178"/>
            <a:ext cx="1052513" cy="798512"/>
          </a:xfrm>
          <a:custGeom>
            <a:avLst/>
            <a:gdLst>
              <a:gd name="txL" fmla="*/ 0 w 21600"/>
              <a:gd name="txT" fmla="*/ 18998 h 21600"/>
              <a:gd name="txR" fmla="*/ 18100 w 21600"/>
              <a:gd name="txB" fmla="*/ 21600 h 21600"/>
            </a:gdLst>
            <a:ahLst/>
            <a:cxnLst>
              <a:cxn ang="17694720">
                <a:pos x="1967085205" y="0"/>
              </a:cxn>
              <a:cxn ang="11796480">
                <a:pos x="1436284091" y="363840255"/>
              </a:cxn>
              <a:cxn ang="11796480">
                <a:pos x="0" y="1025778386"/>
              </a:cxn>
              <a:cxn ang="5898240">
                <a:pos x="1046567763" y="1091522134"/>
              </a:cxn>
              <a:cxn ang="0">
                <a:pos x="2093135478" y="762852450"/>
              </a:cxn>
              <a:cxn ang="0">
                <a:pos x="2147483647" y="363840255"/>
              </a:cxn>
            </a:cxnLst>
            <a:rect l="txL" t="txT" r="txR" b="txB"/>
            <a:pathLst>
              <a:path w="21600" h="21600">
                <a:moveTo>
                  <a:pt x="17010" y="0"/>
                </a:moveTo>
                <a:lnTo>
                  <a:pt x="12420" y="7200"/>
                </a:lnTo>
                <a:lnTo>
                  <a:pt x="15920" y="7200"/>
                </a:lnTo>
                <a:lnTo>
                  <a:pt x="15920" y="18998"/>
                </a:lnTo>
                <a:lnTo>
                  <a:pt x="0" y="18998"/>
                </a:lnTo>
                <a:lnTo>
                  <a:pt x="0" y="21600"/>
                </a:lnTo>
                <a:lnTo>
                  <a:pt x="18100" y="21600"/>
                </a:lnTo>
                <a:lnTo>
                  <a:pt x="18100" y="7200"/>
                </a:lnTo>
                <a:lnTo>
                  <a:pt x="21600" y="7200"/>
                </a:lnTo>
                <a:lnTo>
                  <a:pt x="17010" y="0"/>
                </a:lnTo>
                <a:close/>
              </a:path>
            </a:pathLst>
          </a:custGeom>
          <a:solidFill>
            <a:srgbClr val="FF0000">
              <a:alpha val="100000"/>
            </a:srgbClr>
          </a:solidFill>
          <a:ln w="9525">
            <a:noFill/>
          </a:ln>
        </p:spPr>
        <p:txBody>
          <a:bodyPr/>
          <a:p>
            <a:endParaRPr lang="zh-CN" altLang="en-US"/>
          </a:p>
        </p:txBody>
      </p:sp>
      <p:sp>
        <p:nvSpPr>
          <p:cNvPr id="13351" name="Text Box 20"/>
          <p:cNvSpPr txBox="1"/>
          <p:nvPr/>
        </p:nvSpPr>
        <p:spPr>
          <a:xfrm>
            <a:off x="8515033" y="5860415"/>
            <a:ext cx="1604962" cy="640080"/>
          </a:xfrm>
          <a:prstGeom prst="rect">
            <a:avLst/>
          </a:prstGeom>
          <a:noFill/>
          <a:ln w="9525">
            <a:noFill/>
            <a:miter/>
          </a:ln>
        </p:spPr>
        <p:txBody>
          <a:bodyPr>
            <a:spAutoFit/>
          </a:bodyPr>
          <a:p>
            <a:pPr lvl="0" eaLnBrk="1" hangingPunct="1">
              <a:spcBef>
                <a:spcPct val="50000"/>
              </a:spcBef>
            </a:pPr>
            <a:r>
              <a:rPr lang="en-US" altLang="x-none" sz="3600" b="1" dirty="0">
                <a:solidFill>
                  <a:srgbClr val="FF0000"/>
                </a:solidFill>
                <a:latin typeface="Times New Roman" pitchFamily="2" charset="0"/>
                <a:ea typeface="宋体" charset="-122"/>
              </a:rPr>
              <a:t>589</a:t>
            </a:r>
            <a:endParaRPr lang="en-US" altLang="x-none" sz="3600" b="1" dirty="0">
              <a:solidFill>
                <a:srgbClr val="FF0000"/>
              </a:solidFill>
              <a:latin typeface="Times New Roman" pitchFamily="2" charset="0"/>
              <a:ea typeface="宋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315">
                                            <p:txEl>
                                              <p:charRg st="0" end="2"/>
                                            </p:txEl>
                                          </p:spTgt>
                                        </p:tgtEl>
                                        <p:attrNameLst>
                                          <p:attrName>style.visibility</p:attrName>
                                        </p:attrNameLst>
                                      </p:cBhvr>
                                      <p:to>
                                        <p:strVal val="visible"/>
                                      </p:to>
                                    </p:set>
                                    <p:animEffect transition="in" filter="blinds(horizontal)">
                                      <p:cBhvr>
                                        <p:cTn id="7" dur="500"/>
                                        <p:tgtEl>
                                          <p:spTgt spid="13315">
                                            <p:txEl>
                                              <p:charRg st="0"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317">
                                            <p:txEl>
                                              <p:charRg st="0" end="2"/>
                                            </p:txEl>
                                          </p:spTgt>
                                        </p:tgtEl>
                                        <p:attrNameLst>
                                          <p:attrName>style.visibility</p:attrName>
                                        </p:attrNameLst>
                                      </p:cBhvr>
                                      <p:to>
                                        <p:strVal val="visible"/>
                                      </p:to>
                                    </p:set>
                                    <p:animEffect transition="in" filter="blinds(horizontal)">
                                      <p:cBhvr>
                                        <p:cTn id="12" dur="500"/>
                                        <p:tgtEl>
                                          <p:spTgt spid="13317">
                                            <p:txEl>
                                              <p:charRg st="0"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3319">
                                            <p:txEl>
                                              <p:charRg st="0" end="3"/>
                                            </p:txEl>
                                          </p:spTgt>
                                        </p:tgtEl>
                                        <p:attrNameLst>
                                          <p:attrName>style.visibility</p:attrName>
                                        </p:attrNameLst>
                                      </p:cBhvr>
                                      <p:to>
                                        <p:strVal val="visible"/>
                                      </p:to>
                                    </p:set>
                                    <p:animEffect transition="in" filter="blinds(horizontal)">
                                      <p:cBhvr>
                                        <p:cTn id="17" dur="500"/>
                                        <p:tgtEl>
                                          <p:spTgt spid="13319">
                                            <p:txEl>
                                              <p:charRg st="0"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3320">
                                            <p:txEl>
                                              <p:charRg st="0" end="10"/>
                                            </p:txEl>
                                          </p:spTgt>
                                        </p:tgtEl>
                                        <p:attrNameLst>
                                          <p:attrName>style.visibility</p:attrName>
                                        </p:attrNameLst>
                                      </p:cBhvr>
                                      <p:to>
                                        <p:strVal val="visible"/>
                                      </p:to>
                                    </p:set>
                                    <p:animEffect transition="in" filter="blinds(horizontal)">
                                      <p:cBhvr>
                                        <p:cTn id="22" dur="500"/>
                                        <p:tgtEl>
                                          <p:spTgt spid="13320">
                                            <p:txEl>
                                              <p:charRg st="0" end="1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3322">
                                            <p:txEl>
                                              <p:charRg st="0" end="2"/>
                                            </p:txEl>
                                          </p:spTgt>
                                        </p:tgtEl>
                                        <p:attrNameLst>
                                          <p:attrName>style.visibility</p:attrName>
                                        </p:attrNameLst>
                                      </p:cBhvr>
                                      <p:to>
                                        <p:strVal val="visible"/>
                                      </p:to>
                                    </p:set>
                                    <p:animEffect transition="in" filter="blinds(horizontal)">
                                      <p:cBhvr>
                                        <p:cTn id="27" dur="500"/>
                                        <p:tgtEl>
                                          <p:spTgt spid="13322">
                                            <p:txEl>
                                              <p:charRg st="0"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3324">
                                            <p:txEl>
                                              <p:charRg st="0" end="9"/>
                                            </p:txEl>
                                          </p:spTgt>
                                        </p:tgtEl>
                                        <p:attrNameLst>
                                          <p:attrName>style.visibility</p:attrName>
                                        </p:attrNameLst>
                                      </p:cBhvr>
                                      <p:to>
                                        <p:strVal val="visible"/>
                                      </p:to>
                                    </p:set>
                                    <p:animEffect transition="in" filter="blinds(horizontal)">
                                      <p:cBhvr>
                                        <p:cTn id="32" dur="500"/>
                                        <p:tgtEl>
                                          <p:spTgt spid="13324">
                                            <p:txEl>
                                              <p:charRg st="0" end="9"/>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3325">
                                            <p:txEl>
                                              <p:charRg st="0" end="3"/>
                                            </p:txEl>
                                          </p:spTgt>
                                        </p:tgtEl>
                                        <p:attrNameLst>
                                          <p:attrName>style.visibility</p:attrName>
                                        </p:attrNameLst>
                                      </p:cBhvr>
                                      <p:to>
                                        <p:strVal val="visible"/>
                                      </p:to>
                                    </p:set>
                                    <p:animEffect transition="in" filter="blinds(horizontal)">
                                      <p:cBhvr>
                                        <p:cTn id="37" dur="500"/>
                                        <p:tgtEl>
                                          <p:spTgt spid="13325">
                                            <p:txEl>
                                              <p:charRg st="0"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13328">
                                            <p:txEl>
                                              <p:charRg st="0" end="9"/>
                                            </p:txEl>
                                          </p:spTgt>
                                        </p:tgtEl>
                                        <p:attrNameLst>
                                          <p:attrName>style.visibility</p:attrName>
                                        </p:attrNameLst>
                                      </p:cBhvr>
                                      <p:to>
                                        <p:strVal val="visible"/>
                                      </p:to>
                                    </p:set>
                                    <p:animEffect transition="in" filter="blinds(horizontal)">
                                      <p:cBhvr>
                                        <p:cTn id="42" dur="500"/>
                                        <p:tgtEl>
                                          <p:spTgt spid="13328">
                                            <p:txEl>
                                              <p:charRg st="0" end="9"/>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13330">
                                            <p:txEl>
                                              <p:charRg st="0" end="4"/>
                                            </p:txEl>
                                          </p:spTgt>
                                        </p:tgtEl>
                                        <p:attrNameLst>
                                          <p:attrName>style.visibility</p:attrName>
                                        </p:attrNameLst>
                                      </p:cBhvr>
                                      <p:to>
                                        <p:strVal val="visible"/>
                                      </p:to>
                                    </p:set>
                                    <p:anim calcmode="lin" valueType="num">
                                      <p:cBhvr additive="base">
                                        <p:cTn id="47" dur="500" fill="hold"/>
                                        <p:tgtEl>
                                          <p:spTgt spid="13330">
                                            <p:txEl>
                                              <p:charRg st="0" end="4"/>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13330">
                                            <p:txEl>
                                              <p:charRg st="0" end="4"/>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3331"/>
                                        </p:tgtEl>
                                        <p:attrNameLst>
                                          <p:attrName>style.visibility</p:attrName>
                                        </p:attrNameLst>
                                      </p:cBhvr>
                                      <p:to>
                                        <p:strVal val="visible"/>
                                      </p:to>
                                    </p:set>
                                    <p:anim calcmode="lin" valueType="num">
                                      <p:cBhvr additive="base">
                                        <p:cTn id="53" dur="500" fill="hold"/>
                                        <p:tgtEl>
                                          <p:spTgt spid="13331"/>
                                        </p:tgtEl>
                                        <p:attrNameLst>
                                          <p:attrName>ppt_x</p:attrName>
                                        </p:attrNameLst>
                                      </p:cBhvr>
                                      <p:tavLst>
                                        <p:tav tm="0">
                                          <p:val>
                                            <p:strVal val="#ppt_x"/>
                                          </p:val>
                                        </p:tav>
                                        <p:tav tm="100000">
                                          <p:val>
                                            <p:strVal val="#ppt_x"/>
                                          </p:val>
                                        </p:tav>
                                      </p:tavLst>
                                    </p:anim>
                                    <p:anim calcmode="lin" valueType="num">
                                      <p:cBhvr additive="base">
                                        <p:cTn id="54" dur="500" fill="hold"/>
                                        <p:tgtEl>
                                          <p:spTgt spid="13331"/>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nodeType="clickEffect">
                                  <p:stCondLst>
                                    <p:cond delay="0"/>
                                  </p:stCondLst>
                                  <p:childTnLst>
                                    <p:set>
                                      <p:cBhvr>
                                        <p:cTn id="58" dur="1" fill="hold">
                                          <p:stCondLst>
                                            <p:cond delay="0"/>
                                          </p:stCondLst>
                                        </p:cTn>
                                        <p:tgtEl>
                                          <p:spTgt spid="13332">
                                            <p:txEl>
                                              <p:charRg st="0" end="4"/>
                                            </p:txEl>
                                          </p:spTgt>
                                        </p:tgtEl>
                                        <p:attrNameLst>
                                          <p:attrName>style.visibility</p:attrName>
                                        </p:attrNameLst>
                                      </p:cBhvr>
                                      <p:to>
                                        <p:strVal val="visible"/>
                                      </p:to>
                                    </p:set>
                                    <p:anim calcmode="lin" valueType="num">
                                      <p:cBhvr additive="base">
                                        <p:cTn id="59" dur="500" fill="hold"/>
                                        <p:tgtEl>
                                          <p:spTgt spid="13332">
                                            <p:txEl>
                                              <p:charRg st="0" end="4"/>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13332">
                                            <p:txEl>
                                              <p:charRg st="0" end="4"/>
                                            </p:txEl>
                                          </p:spTgt>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13333">
                                            <p:txEl>
                                              <p:charRg st="0" end="4"/>
                                            </p:txEl>
                                          </p:spTgt>
                                        </p:tgtEl>
                                        <p:attrNameLst>
                                          <p:attrName>style.visibility</p:attrName>
                                        </p:attrNameLst>
                                      </p:cBhvr>
                                      <p:to>
                                        <p:strVal val="visible"/>
                                      </p:to>
                                    </p:set>
                                    <p:anim calcmode="lin" valueType="num">
                                      <p:cBhvr additive="base">
                                        <p:cTn id="65" dur="500" fill="hold"/>
                                        <p:tgtEl>
                                          <p:spTgt spid="13333">
                                            <p:txEl>
                                              <p:charRg st="0" end="4"/>
                                            </p:txEl>
                                          </p:spTgt>
                                        </p:tgtEl>
                                        <p:attrNameLst>
                                          <p:attrName>ppt_x</p:attrName>
                                        </p:attrNameLst>
                                      </p:cBhvr>
                                      <p:tavLst>
                                        <p:tav tm="0">
                                          <p:val>
                                            <p:strVal val="#ppt_x"/>
                                          </p:val>
                                        </p:tav>
                                        <p:tav tm="100000">
                                          <p:val>
                                            <p:strVal val="#ppt_x"/>
                                          </p:val>
                                        </p:tav>
                                      </p:tavLst>
                                    </p:anim>
                                    <p:anim calcmode="lin" valueType="num">
                                      <p:cBhvr additive="base">
                                        <p:cTn id="66" dur="500" fill="hold"/>
                                        <p:tgtEl>
                                          <p:spTgt spid="13333">
                                            <p:txEl>
                                              <p:charRg st="0" end="4"/>
                                            </p:txEl>
                                          </p:spTgt>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nodeType="clickEffect">
                                  <p:stCondLst>
                                    <p:cond delay="0"/>
                                  </p:stCondLst>
                                  <p:childTnLst>
                                    <p:set>
                                      <p:cBhvr>
                                        <p:cTn id="70" dur="1" fill="hold">
                                          <p:stCondLst>
                                            <p:cond delay="0"/>
                                          </p:stCondLst>
                                        </p:cTn>
                                        <p:tgtEl>
                                          <p:spTgt spid="13334">
                                            <p:txEl>
                                              <p:charRg st="0" end="9"/>
                                            </p:txEl>
                                          </p:spTgt>
                                        </p:tgtEl>
                                        <p:attrNameLst>
                                          <p:attrName>style.visibility</p:attrName>
                                        </p:attrNameLst>
                                      </p:cBhvr>
                                      <p:to>
                                        <p:strVal val="visible"/>
                                      </p:to>
                                    </p:set>
                                    <p:anim calcmode="lin" valueType="num">
                                      <p:cBhvr additive="base">
                                        <p:cTn id="71" dur="500" fill="hold"/>
                                        <p:tgtEl>
                                          <p:spTgt spid="13334">
                                            <p:txEl>
                                              <p:charRg st="0" end="9"/>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13334">
                                            <p:txEl>
                                              <p:charRg st="0" end="9"/>
                                            </p:txEl>
                                          </p:spTgt>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nodeType="clickEffect">
                                  <p:stCondLst>
                                    <p:cond delay="0"/>
                                  </p:stCondLst>
                                  <p:childTnLst>
                                    <p:set>
                                      <p:cBhvr>
                                        <p:cTn id="76" dur="1" fill="hold">
                                          <p:stCondLst>
                                            <p:cond delay="0"/>
                                          </p:stCondLst>
                                        </p:cTn>
                                        <p:tgtEl>
                                          <p:spTgt spid="13335">
                                            <p:txEl>
                                              <p:charRg st="0" end="3"/>
                                            </p:txEl>
                                          </p:spTgt>
                                        </p:tgtEl>
                                        <p:attrNameLst>
                                          <p:attrName>style.visibility</p:attrName>
                                        </p:attrNameLst>
                                      </p:cBhvr>
                                      <p:to>
                                        <p:strVal val="visible"/>
                                      </p:to>
                                    </p:set>
                                    <p:animEffect transition="in" filter="blinds(horizontal)">
                                      <p:cBhvr>
                                        <p:cTn id="77" dur="500"/>
                                        <p:tgtEl>
                                          <p:spTgt spid="13335">
                                            <p:txEl>
                                              <p:charRg st="0" end="3"/>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4" presetClass="entr" presetSubtype="16" fill="hold" nodeType="clickEffect">
                                  <p:stCondLst>
                                    <p:cond delay="0"/>
                                  </p:stCondLst>
                                  <p:childTnLst>
                                    <p:set>
                                      <p:cBhvr>
                                        <p:cTn id="81" dur="1" fill="hold">
                                          <p:stCondLst>
                                            <p:cond delay="0"/>
                                          </p:stCondLst>
                                        </p:cTn>
                                        <p:tgtEl>
                                          <p:spTgt spid="13336">
                                            <p:txEl>
                                              <p:charRg st="0" end="3"/>
                                            </p:txEl>
                                          </p:spTgt>
                                        </p:tgtEl>
                                        <p:attrNameLst>
                                          <p:attrName>style.visibility</p:attrName>
                                        </p:attrNameLst>
                                      </p:cBhvr>
                                      <p:to>
                                        <p:strVal val="visible"/>
                                      </p:to>
                                    </p:set>
                                    <p:animEffect transition="in" filter="box(in)">
                                      <p:cBhvr>
                                        <p:cTn id="82" dur="500"/>
                                        <p:tgtEl>
                                          <p:spTgt spid="13336">
                                            <p:txEl>
                                              <p:charRg st="0" end="3"/>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4" presetClass="entr" presetSubtype="16" fill="hold" nodeType="clickEffect">
                                  <p:stCondLst>
                                    <p:cond delay="0"/>
                                  </p:stCondLst>
                                  <p:childTnLst>
                                    <p:set>
                                      <p:cBhvr>
                                        <p:cTn id="86" dur="1" fill="hold">
                                          <p:stCondLst>
                                            <p:cond delay="0"/>
                                          </p:stCondLst>
                                        </p:cTn>
                                        <p:tgtEl>
                                          <p:spTgt spid="13337">
                                            <p:txEl>
                                              <p:charRg st="0" end="3"/>
                                            </p:txEl>
                                          </p:spTgt>
                                        </p:tgtEl>
                                        <p:attrNameLst>
                                          <p:attrName>style.visibility</p:attrName>
                                        </p:attrNameLst>
                                      </p:cBhvr>
                                      <p:to>
                                        <p:strVal val="visible"/>
                                      </p:to>
                                    </p:set>
                                    <p:animEffect transition="in" filter="box(in)">
                                      <p:cBhvr>
                                        <p:cTn id="87" dur="500"/>
                                        <p:tgtEl>
                                          <p:spTgt spid="13337">
                                            <p:txEl>
                                              <p:charRg st="0" end="3"/>
                                            </p:txEl>
                                          </p:spTgt>
                                        </p:tgtEl>
                                      </p:cBhvr>
                                    </p:animEffect>
                                  </p:childTnLst>
                                </p:cTn>
                              </p:par>
                            </p:childTnLst>
                          </p:cTn>
                        </p:par>
                      </p:childTnLst>
                    </p:cTn>
                  </p:par>
                  <p:par>
                    <p:cTn id="88" fill="hold">
                      <p:stCondLst>
                        <p:cond delay="indefinite"/>
                      </p:stCondLst>
                      <p:childTnLst>
                        <p:par>
                          <p:cTn id="89" fill="hold">
                            <p:stCondLst>
                              <p:cond delay="0"/>
                            </p:stCondLst>
                            <p:childTnLst>
                              <p:par>
                                <p:cTn id="90" presetID="2" presetClass="entr" presetSubtype="4" fill="hold" nodeType="clickEffect">
                                  <p:stCondLst>
                                    <p:cond delay="0"/>
                                  </p:stCondLst>
                                  <p:childTnLst>
                                    <p:set>
                                      <p:cBhvr>
                                        <p:cTn id="91" dur="1" fill="hold">
                                          <p:stCondLst>
                                            <p:cond delay="0"/>
                                          </p:stCondLst>
                                        </p:cTn>
                                        <p:tgtEl>
                                          <p:spTgt spid="13338"/>
                                        </p:tgtEl>
                                        <p:attrNameLst>
                                          <p:attrName>style.visibility</p:attrName>
                                        </p:attrNameLst>
                                      </p:cBhvr>
                                      <p:to>
                                        <p:strVal val="visible"/>
                                      </p:to>
                                    </p:set>
                                    <p:anim calcmode="lin" valueType="num">
                                      <p:cBhvr additive="base">
                                        <p:cTn id="92" dur="500" fill="hold"/>
                                        <p:tgtEl>
                                          <p:spTgt spid="13338"/>
                                        </p:tgtEl>
                                        <p:attrNameLst>
                                          <p:attrName>ppt_x</p:attrName>
                                        </p:attrNameLst>
                                      </p:cBhvr>
                                      <p:tavLst>
                                        <p:tav tm="0">
                                          <p:val>
                                            <p:strVal val="#ppt_x"/>
                                          </p:val>
                                        </p:tav>
                                        <p:tav tm="100000">
                                          <p:val>
                                            <p:strVal val="#ppt_x"/>
                                          </p:val>
                                        </p:tav>
                                      </p:tavLst>
                                    </p:anim>
                                    <p:anim calcmode="lin" valueType="num">
                                      <p:cBhvr additive="base">
                                        <p:cTn id="93" dur="500" fill="hold"/>
                                        <p:tgtEl>
                                          <p:spTgt spid="13338"/>
                                        </p:tgtEl>
                                        <p:attrNameLst>
                                          <p:attrName>ppt_y</p:attrName>
                                        </p:attrNameLst>
                                      </p:cBhvr>
                                      <p:tavLst>
                                        <p:tav tm="0">
                                          <p:val>
                                            <p:strVal val="1+#ppt_h/2"/>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2" presetClass="entr" presetSubtype="4" fill="hold" nodeType="clickEffect">
                                  <p:stCondLst>
                                    <p:cond delay="0"/>
                                  </p:stCondLst>
                                  <p:childTnLst>
                                    <p:set>
                                      <p:cBhvr>
                                        <p:cTn id="97" dur="1" fill="hold">
                                          <p:stCondLst>
                                            <p:cond delay="0"/>
                                          </p:stCondLst>
                                        </p:cTn>
                                        <p:tgtEl>
                                          <p:spTgt spid="13339"/>
                                        </p:tgtEl>
                                        <p:attrNameLst>
                                          <p:attrName>style.visibility</p:attrName>
                                        </p:attrNameLst>
                                      </p:cBhvr>
                                      <p:to>
                                        <p:strVal val="visible"/>
                                      </p:to>
                                    </p:set>
                                    <p:anim calcmode="lin" valueType="num">
                                      <p:cBhvr additive="base">
                                        <p:cTn id="98" dur="500" fill="hold"/>
                                        <p:tgtEl>
                                          <p:spTgt spid="13339"/>
                                        </p:tgtEl>
                                        <p:attrNameLst>
                                          <p:attrName>ppt_x</p:attrName>
                                        </p:attrNameLst>
                                      </p:cBhvr>
                                      <p:tavLst>
                                        <p:tav tm="0">
                                          <p:val>
                                            <p:strVal val="#ppt_x"/>
                                          </p:val>
                                        </p:tav>
                                        <p:tav tm="100000">
                                          <p:val>
                                            <p:strVal val="#ppt_x"/>
                                          </p:val>
                                        </p:tav>
                                      </p:tavLst>
                                    </p:anim>
                                    <p:anim calcmode="lin" valueType="num">
                                      <p:cBhvr additive="base">
                                        <p:cTn id="99" dur="500" fill="hold"/>
                                        <p:tgtEl>
                                          <p:spTgt spid="13339"/>
                                        </p:tgtEl>
                                        <p:attrNameLst>
                                          <p:attrName>ppt_y</p:attrName>
                                        </p:attrNameLst>
                                      </p:cBhvr>
                                      <p:tavLst>
                                        <p:tav tm="0">
                                          <p:val>
                                            <p:strVal val="1+#ppt_h/2"/>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3" presetClass="entr" presetSubtype="10" fill="hold" nodeType="clickEffect">
                                  <p:stCondLst>
                                    <p:cond delay="0"/>
                                  </p:stCondLst>
                                  <p:childTnLst>
                                    <p:set>
                                      <p:cBhvr>
                                        <p:cTn id="103" dur="1" fill="hold">
                                          <p:stCondLst>
                                            <p:cond delay="0"/>
                                          </p:stCondLst>
                                        </p:cTn>
                                        <p:tgtEl>
                                          <p:spTgt spid="13340">
                                            <p:txEl>
                                              <p:charRg st="0" end="3"/>
                                            </p:txEl>
                                          </p:spTgt>
                                        </p:tgtEl>
                                        <p:attrNameLst>
                                          <p:attrName>style.visibility</p:attrName>
                                        </p:attrNameLst>
                                      </p:cBhvr>
                                      <p:to>
                                        <p:strVal val="visible"/>
                                      </p:to>
                                    </p:set>
                                    <p:animEffect transition="in" filter="blinds(horizontal)">
                                      <p:cBhvr>
                                        <p:cTn id="104" dur="500"/>
                                        <p:tgtEl>
                                          <p:spTgt spid="13340">
                                            <p:txEl>
                                              <p:charRg st="0" end="3"/>
                                            </p:txEl>
                                          </p:spTgt>
                                        </p:tgtEl>
                                      </p:cBhvr>
                                    </p:animEffect>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nodeType="clickEffect">
                                  <p:stCondLst>
                                    <p:cond delay="0"/>
                                  </p:stCondLst>
                                  <p:childTnLst>
                                    <p:set>
                                      <p:cBhvr>
                                        <p:cTn id="108" dur="1" fill="hold">
                                          <p:stCondLst>
                                            <p:cond delay="0"/>
                                          </p:stCondLst>
                                        </p:cTn>
                                        <p:tgtEl>
                                          <p:spTgt spid="13341">
                                            <p:txEl>
                                              <p:charRg st="0" end="3"/>
                                            </p:txEl>
                                          </p:spTgt>
                                        </p:tgtEl>
                                        <p:attrNameLst>
                                          <p:attrName>style.visibility</p:attrName>
                                        </p:attrNameLst>
                                      </p:cBhvr>
                                      <p:to>
                                        <p:strVal val="visible"/>
                                      </p:to>
                                    </p:set>
                                    <p:anim calcmode="lin" valueType="num">
                                      <p:cBhvr additive="base">
                                        <p:cTn id="109" dur="500" fill="hold"/>
                                        <p:tgtEl>
                                          <p:spTgt spid="13341">
                                            <p:txEl>
                                              <p:charRg st="0" end="3"/>
                                            </p:txEl>
                                          </p:spTgt>
                                        </p:tgtEl>
                                        <p:attrNameLst>
                                          <p:attrName>ppt_x</p:attrName>
                                        </p:attrNameLst>
                                      </p:cBhvr>
                                      <p:tavLst>
                                        <p:tav tm="0">
                                          <p:val>
                                            <p:strVal val="#ppt_x"/>
                                          </p:val>
                                        </p:tav>
                                        <p:tav tm="100000">
                                          <p:val>
                                            <p:strVal val="#ppt_x"/>
                                          </p:val>
                                        </p:tav>
                                      </p:tavLst>
                                    </p:anim>
                                    <p:anim calcmode="lin" valueType="num">
                                      <p:cBhvr additive="base">
                                        <p:cTn id="110" dur="500" fill="hold"/>
                                        <p:tgtEl>
                                          <p:spTgt spid="13341">
                                            <p:txEl>
                                              <p:charRg st="0" end="3"/>
                                            </p:txEl>
                                          </p:spTgt>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4" presetClass="entr" presetSubtype="16" fill="hold" nodeType="clickEffect">
                                  <p:stCondLst>
                                    <p:cond delay="0"/>
                                  </p:stCondLst>
                                  <p:childTnLst>
                                    <p:set>
                                      <p:cBhvr>
                                        <p:cTn id="114" dur="1" fill="hold">
                                          <p:stCondLst>
                                            <p:cond delay="0"/>
                                          </p:stCondLst>
                                        </p:cTn>
                                        <p:tgtEl>
                                          <p:spTgt spid="13342"/>
                                        </p:tgtEl>
                                        <p:attrNameLst>
                                          <p:attrName>style.visibility</p:attrName>
                                        </p:attrNameLst>
                                      </p:cBhvr>
                                      <p:to>
                                        <p:strVal val="visible"/>
                                      </p:to>
                                    </p:set>
                                    <p:animEffect transition="in" filter="box(in)">
                                      <p:cBhvr>
                                        <p:cTn id="115" dur="500"/>
                                        <p:tgtEl>
                                          <p:spTgt spid="13342"/>
                                        </p:tgtEl>
                                      </p:cBhvr>
                                    </p:animEffect>
                                  </p:childTnLst>
                                </p:cTn>
                              </p:par>
                            </p:childTnLst>
                          </p:cTn>
                        </p:par>
                      </p:childTnLst>
                    </p:cTn>
                  </p:par>
                  <p:par>
                    <p:cTn id="116" fill="hold">
                      <p:stCondLst>
                        <p:cond delay="indefinite"/>
                      </p:stCondLst>
                      <p:childTnLst>
                        <p:par>
                          <p:cTn id="117" fill="hold">
                            <p:stCondLst>
                              <p:cond delay="0"/>
                            </p:stCondLst>
                            <p:childTnLst>
                              <p:par>
                                <p:cTn id="118" presetID="2" presetClass="entr" presetSubtype="4" fill="hold" nodeType="clickEffect">
                                  <p:stCondLst>
                                    <p:cond delay="0"/>
                                  </p:stCondLst>
                                  <p:childTnLst>
                                    <p:set>
                                      <p:cBhvr>
                                        <p:cTn id="119" dur="1" fill="hold">
                                          <p:stCondLst>
                                            <p:cond delay="0"/>
                                          </p:stCondLst>
                                        </p:cTn>
                                        <p:tgtEl>
                                          <p:spTgt spid="13349"/>
                                        </p:tgtEl>
                                        <p:attrNameLst>
                                          <p:attrName>style.visibility</p:attrName>
                                        </p:attrNameLst>
                                      </p:cBhvr>
                                      <p:to>
                                        <p:strVal val="visible"/>
                                      </p:to>
                                    </p:set>
                                    <p:anim calcmode="lin" valueType="num">
                                      <p:cBhvr additive="base">
                                        <p:cTn id="120" dur="500" fill="hold"/>
                                        <p:tgtEl>
                                          <p:spTgt spid="13349"/>
                                        </p:tgtEl>
                                        <p:attrNameLst>
                                          <p:attrName>ppt_x</p:attrName>
                                        </p:attrNameLst>
                                      </p:cBhvr>
                                      <p:tavLst>
                                        <p:tav tm="0">
                                          <p:val>
                                            <p:strVal val="#ppt_x"/>
                                          </p:val>
                                        </p:tav>
                                        <p:tav tm="100000">
                                          <p:val>
                                            <p:strVal val="#ppt_x"/>
                                          </p:val>
                                        </p:tav>
                                      </p:tavLst>
                                    </p:anim>
                                    <p:anim calcmode="lin" valueType="num">
                                      <p:cBhvr additive="base">
                                        <p:cTn id="121" dur="500" fill="hold"/>
                                        <p:tgtEl>
                                          <p:spTgt spid="13349"/>
                                        </p:tgtEl>
                                        <p:attrNameLst>
                                          <p:attrName>ppt_y</p:attrName>
                                        </p:attrNameLst>
                                      </p:cBhvr>
                                      <p:tavLst>
                                        <p:tav tm="0">
                                          <p:val>
                                            <p:strVal val="1+#ppt_h/2"/>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9" presetClass="entr" presetSubtype="0" fill="hold" grpId="0" nodeType="clickEffect">
                                  <p:stCondLst>
                                    <p:cond delay="0"/>
                                  </p:stCondLst>
                                  <p:childTnLst>
                                    <p:set>
                                      <p:cBhvr>
                                        <p:cTn id="125" dur="1" fill="hold">
                                          <p:stCondLst>
                                            <p:cond delay="0"/>
                                          </p:stCondLst>
                                        </p:cTn>
                                        <p:tgtEl>
                                          <p:spTgt spid="13347"/>
                                        </p:tgtEl>
                                        <p:attrNameLst>
                                          <p:attrName>style.visibility</p:attrName>
                                        </p:attrNameLst>
                                      </p:cBhvr>
                                      <p:to>
                                        <p:strVal val="visible"/>
                                      </p:to>
                                    </p:set>
                                    <p:animEffect transition="in" filter="dissolve">
                                      <p:cBhvr>
                                        <p:cTn id="126" dur="500"/>
                                        <p:tgtEl>
                                          <p:spTgt spid="13347"/>
                                        </p:tgtEl>
                                      </p:cBhvr>
                                    </p:animEffect>
                                  </p:childTnLst>
                                </p:cTn>
                              </p:par>
                            </p:childTnLst>
                          </p:cTn>
                        </p:par>
                      </p:childTnLst>
                    </p:cTn>
                  </p:par>
                  <p:par>
                    <p:cTn id="127" fill="hold">
                      <p:stCondLst>
                        <p:cond delay="indefinite"/>
                      </p:stCondLst>
                      <p:childTnLst>
                        <p:par>
                          <p:cTn id="128" fill="hold">
                            <p:stCondLst>
                              <p:cond delay="0"/>
                            </p:stCondLst>
                            <p:childTnLst>
                              <p:par>
                                <p:cTn id="129" presetID="9" presetClass="entr" presetSubtype="0" fill="hold" grpId="0" nodeType="clickEffect">
                                  <p:stCondLst>
                                    <p:cond delay="0"/>
                                  </p:stCondLst>
                                  <p:childTnLst>
                                    <p:set>
                                      <p:cBhvr>
                                        <p:cTn id="130" dur="1" fill="hold">
                                          <p:stCondLst>
                                            <p:cond delay="0"/>
                                          </p:stCondLst>
                                        </p:cTn>
                                        <p:tgtEl>
                                          <p:spTgt spid="13348"/>
                                        </p:tgtEl>
                                        <p:attrNameLst>
                                          <p:attrName>style.visibility</p:attrName>
                                        </p:attrNameLst>
                                      </p:cBhvr>
                                      <p:to>
                                        <p:strVal val="visible"/>
                                      </p:to>
                                    </p:set>
                                    <p:animEffect transition="in" filter="dissolve">
                                      <p:cBhvr>
                                        <p:cTn id="131" dur="500"/>
                                        <p:tgtEl>
                                          <p:spTgt spid="13348"/>
                                        </p:tgtEl>
                                      </p:cBhvr>
                                    </p:animEffect>
                                  </p:childTnLst>
                                </p:cTn>
                              </p:par>
                            </p:childTnLst>
                          </p:cTn>
                        </p:par>
                      </p:childTnLst>
                    </p:cTn>
                  </p:par>
                  <p:par>
                    <p:cTn id="132" fill="hold">
                      <p:stCondLst>
                        <p:cond delay="indefinite"/>
                      </p:stCondLst>
                      <p:childTnLst>
                        <p:par>
                          <p:cTn id="133" fill="hold">
                            <p:stCondLst>
                              <p:cond delay="0"/>
                            </p:stCondLst>
                            <p:childTnLst>
                              <p:par>
                                <p:cTn id="134" presetID="9" presetClass="entr" presetSubtype="0" fill="hold" grpId="0" nodeType="clickEffect">
                                  <p:stCondLst>
                                    <p:cond delay="0"/>
                                  </p:stCondLst>
                                  <p:childTnLst>
                                    <p:set>
                                      <p:cBhvr>
                                        <p:cTn id="135" dur="1" fill="hold">
                                          <p:stCondLst>
                                            <p:cond delay="0"/>
                                          </p:stCondLst>
                                        </p:cTn>
                                        <p:tgtEl>
                                          <p:spTgt spid="13351"/>
                                        </p:tgtEl>
                                        <p:attrNameLst>
                                          <p:attrName>style.visibility</p:attrName>
                                        </p:attrNameLst>
                                      </p:cBhvr>
                                      <p:to>
                                        <p:strVal val="visible"/>
                                      </p:to>
                                    </p:set>
                                    <p:animEffect transition="in" filter="dissolve">
                                      <p:cBhvr>
                                        <p:cTn id="136" dur="500"/>
                                        <p:tgtEl>
                                          <p:spTgt spid="13351"/>
                                        </p:tgtEl>
                                      </p:cBhvr>
                                    </p:animEffect>
                                  </p:childTnLst>
                                </p:cTn>
                              </p:par>
                            </p:childTnLst>
                          </p:cTn>
                        </p:par>
                      </p:childTnLst>
                    </p:cTn>
                  </p:par>
                  <p:par>
                    <p:cTn id="137" fill="hold">
                      <p:stCondLst>
                        <p:cond delay="indefinite"/>
                      </p:stCondLst>
                      <p:childTnLst>
                        <p:par>
                          <p:cTn id="138" fill="hold">
                            <p:stCondLst>
                              <p:cond delay="0"/>
                            </p:stCondLst>
                            <p:childTnLst>
                              <p:par>
                                <p:cTn id="139" presetID="4" presetClass="entr" presetSubtype="16" fill="hold" nodeType="clickEffect">
                                  <p:stCondLst>
                                    <p:cond delay="0"/>
                                  </p:stCondLst>
                                  <p:childTnLst>
                                    <p:set>
                                      <p:cBhvr>
                                        <p:cTn id="140" dur="1" fill="hold">
                                          <p:stCondLst>
                                            <p:cond delay="0"/>
                                          </p:stCondLst>
                                        </p:cTn>
                                        <p:tgtEl>
                                          <p:spTgt spid="13343"/>
                                        </p:tgtEl>
                                        <p:attrNameLst>
                                          <p:attrName>style.visibility</p:attrName>
                                        </p:attrNameLst>
                                      </p:cBhvr>
                                      <p:to>
                                        <p:strVal val="visible"/>
                                      </p:to>
                                    </p:set>
                                    <p:animEffect transition="in" filter="box(in)">
                                      <p:cBhvr>
                                        <p:cTn id="141" dur="500"/>
                                        <p:tgtEl>
                                          <p:spTgt spid="13343"/>
                                        </p:tgtEl>
                                      </p:cBhvr>
                                    </p:animEffect>
                                  </p:childTnLst>
                                </p:cTn>
                              </p:par>
                            </p:childTnLst>
                          </p:cTn>
                        </p:par>
                      </p:childTnLst>
                    </p:cTn>
                  </p:par>
                  <p:par>
                    <p:cTn id="142" fill="hold">
                      <p:stCondLst>
                        <p:cond delay="indefinite"/>
                      </p:stCondLst>
                      <p:childTnLst>
                        <p:par>
                          <p:cTn id="143" fill="hold">
                            <p:stCondLst>
                              <p:cond delay="0"/>
                            </p:stCondLst>
                            <p:childTnLst>
                              <p:par>
                                <p:cTn id="144" presetID="9" presetClass="entr" presetSubtype="0" fill="hold" nodeType="clickEffect">
                                  <p:stCondLst>
                                    <p:cond delay="0"/>
                                  </p:stCondLst>
                                  <p:childTnLst>
                                    <p:set>
                                      <p:cBhvr>
                                        <p:cTn id="145" dur="1" fill="hold">
                                          <p:stCondLst>
                                            <p:cond delay="0"/>
                                          </p:stCondLst>
                                        </p:cTn>
                                        <p:tgtEl>
                                          <p:spTgt spid="13350"/>
                                        </p:tgtEl>
                                        <p:attrNameLst>
                                          <p:attrName>style.visibility</p:attrName>
                                        </p:attrNameLst>
                                      </p:cBhvr>
                                      <p:to>
                                        <p:strVal val="visible"/>
                                      </p:to>
                                    </p:set>
                                    <p:animEffect transition="in" filter="dissolve">
                                      <p:cBhvr>
                                        <p:cTn id="146" dur="500"/>
                                        <p:tgtEl>
                                          <p:spTgt spid="133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31" grpId="0" bldLvl="0" animBg="1"/>
      <p:bldP spid="13347" grpId="0"/>
      <p:bldP spid="13348" grpId="0"/>
      <p:bldP spid="1335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endParaRPr lang="zh-CN" altLang="en-US"/>
          </a:p>
        </p:txBody>
      </p:sp>
      <p:sp>
        <p:nvSpPr>
          <p:cNvPr id="3" name="副标题 2"/>
          <p:cNvSpPr>
            <a:spLocks noGrp="1"/>
          </p:cNvSpPr>
          <p:nvPr>
            <p:ph type="subTitle" idx="1"/>
          </p:nvPr>
        </p:nvSpPr>
        <p:spPr/>
        <p:txBody>
          <a:bodyPr/>
          <a:p>
            <a:endParaRPr lang="zh-CN" altLang="en-US"/>
          </a:p>
        </p:txBody>
      </p:sp>
      <p:pic>
        <p:nvPicPr>
          <p:cNvPr id="4" name="图片 3" descr="QQ截图20160226200254"/>
          <p:cNvPicPr>
            <a:picLocks noChangeAspect="1"/>
          </p:cNvPicPr>
          <p:nvPr/>
        </p:nvPicPr>
        <p:blipFill>
          <a:blip r:embed="rId1"/>
          <a:stretch>
            <a:fillRect/>
          </a:stretch>
        </p:blipFill>
        <p:spPr>
          <a:xfrm>
            <a:off x="-16510" y="-166370"/>
            <a:ext cx="12378690" cy="7107555"/>
          </a:xfrm>
          <a:prstGeom prst="rect">
            <a:avLst/>
          </a:prstGeom>
        </p:spPr>
      </p:pic>
      <p:sp>
        <p:nvSpPr>
          <p:cNvPr id="22530" name="剪去对角的矩形 3"/>
          <p:cNvSpPr/>
          <p:nvPr/>
        </p:nvSpPr>
        <p:spPr>
          <a:xfrm>
            <a:off x="1774825" y="333375"/>
            <a:ext cx="2773363" cy="719138"/>
          </a:xfrm>
          <a:custGeom>
            <a:avLst/>
            <a:gdLst>
              <a:gd name="txL" fmla="*/ 0 w 2520280"/>
              <a:gd name="txT" fmla="*/ 0 h 2016224"/>
              <a:gd name="txR" fmla="*/ 2520280 w 2520280"/>
              <a:gd name="txB" fmla="*/ 2016224 h 2016224"/>
            </a:gdLst>
            <a:ahLst/>
            <a:cxnLst>
              <a:cxn ang="0">
                <a:pos x="0" y="0"/>
              </a:cxn>
              <a:cxn ang="0">
                <a:pos x="2402698" y="0"/>
              </a:cxn>
              <a:cxn ang="0">
                <a:pos x="2772353" y="119852"/>
              </a:cxn>
              <a:cxn ang="0">
                <a:pos x="2772353" y="719102"/>
              </a:cxn>
              <a:cxn ang="0">
                <a:pos x="2772353" y="719102"/>
              </a:cxn>
              <a:cxn ang="0">
                <a:pos x="369655" y="719102"/>
              </a:cxn>
              <a:cxn ang="0">
                <a:pos x="0" y="599249"/>
              </a:cxn>
              <a:cxn ang="0">
                <a:pos x="0" y="0"/>
              </a:cxn>
            </a:cxnLst>
            <a:rect l="txL" t="txT" r="txR" b="txB"/>
            <a:pathLst>
              <a:path w="2520280" h="2016224">
                <a:moveTo>
                  <a:pt x="0" y="0"/>
                </a:moveTo>
                <a:lnTo>
                  <a:pt x="2184236" y="0"/>
                </a:lnTo>
                <a:lnTo>
                  <a:pt x="2520280" y="336044"/>
                </a:lnTo>
                <a:lnTo>
                  <a:pt x="2520280" y="2016224"/>
                </a:lnTo>
                <a:lnTo>
                  <a:pt x="336044" y="2016224"/>
                </a:lnTo>
                <a:lnTo>
                  <a:pt x="0" y="1680180"/>
                </a:lnTo>
                <a:lnTo>
                  <a:pt x="0" y="0"/>
                </a:lnTo>
                <a:close/>
              </a:path>
            </a:pathLst>
          </a:custGeom>
          <a:solidFill>
            <a:schemeClr val="bg1"/>
          </a:solidFill>
          <a:ln w="25400" cap="flat" cmpd="sng">
            <a:solidFill>
              <a:srgbClr val="953735"/>
            </a:solidFill>
            <a:prstDash val="solid"/>
            <a:miter/>
            <a:headEnd type="none" w="med" len="med"/>
            <a:tailEnd type="none" w="med" len="med"/>
          </a:ln>
        </p:spPr>
        <p:txBody>
          <a:bodyPr anchor="ctr"/>
          <a:p>
            <a:pPr lvl="0" algn="ctr" eaLnBrk="1" hangingPunct="1"/>
            <a:r>
              <a:rPr lang="en-US" altLang="x-none" sz="3600" b="1" dirty="0">
                <a:latin typeface="宋体" charset="-122"/>
                <a:ea typeface="宋体" charset="-122"/>
              </a:rPr>
              <a:t>3.</a:t>
            </a:r>
            <a:r>
              <a:rPr lang="zh-CN" altLang="en-US" sz="3600" b="1" dirty="0">
                <a:latin typeface="宋体" charset="-122"/>
                <a:ea typeface="宋体" charset="-122"/>
              </a:rPr>
              <a:t>隋的疆域</a:t>
            </a:r>
            <a:endParaRPr lang="zh-CN" altLang="en-US" sz="3600" b="1" dirty="0">
              <a:latin typeface="宋体" charset="-122"/>
              <a:ea typeface="宋体" charset="-122"/>
            </a:endParaRPr>
          </a:p>
        </p:txBody>
      </p:sp>
      <p:pic>
        <p:nvPicPr>
          <p:cNvPr id="22531" name="Picture 5" descr="隋"/>
          <p:cNvPicPr>
            <a:picLocks noChangeAspect="1"/>
          </p:cNvPicPr>
          <p:nvPr/>
        </p:nvPicPr>
        <p:blipFill>
          <a:blip r:embed="rId2"/>
          <a:stretch>
            <a:fillRect/>
          </a:stretch>
        </p:blipFill>
        <p:spPr>
          <a:xfrm>
            <a:off x="2135188" y="1125538"/>
            <a:ext cx="7985125" cy="5732462"/>
          </a:xfrm>
          <a:prstGeom prst="rect">
            <a:avLst/>
          </a:prstGeom>
          <a:noFill/>
          <a:ln w="9525">
            <a:noFill/>
            <a:miter/>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 calcmode="lin" valueType="num">
                                      <p:cBhvr additive="base">
                                        <p:cTn id="7" dur="500" fill="hold"/>
                                        <p:tgtEl>
                                          <p:spTgt spid="22530"/>
                                        </p:tgtEl>
                                        <p:attrNameLst>
                                          <p:attrName>ppt_x</p:attrName>
                                        </p:attrNameLst>
                                      </p:cBhvr>
                                      <p:tavLst>
                                        <p:tav tm="0">
                                          <p:val>
                                            <p:strVal val="0-#ppt_w/2"/>
                                          </p:val>
                                        </p:tav>
                                        <p:tav tm="100000">
                                          <p:val>
                                            <p:strVal val="#ppt_x"/>
                                          </p:val>
                                        </p:tav>
                                      </p:tavLst>
                                    </p:anim>
                                    <p:anim calcmode="lin" valueType="num">
                                      <p:cBhvr additive="base">
                                        <p:cTn id="8" dur="500" fill="hold"/>
                                        <p:tgtEl>
                                          <p:spTgt spid="225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endParaRPr lang="zh-CN" altLang="en-US"/>
          </a:p>
        </p:txBody>
      </p:sp>
      <p:sp>
        <p:nvSpPr>
          <p:cNvPr id="3" name="副标题 2"/>
          <p:cNvSpPr>
            <a:spLocks noGrp="1"/>
          </p:cNvSpPr>
          <p:nvPr>
            <p:ph type="subTitle" idx="1"/>
          </p:nvPr>
        </p:nvSpPr>
        <p:spPr/>
        <p:txBody>
          <a:bodyPr/>
          <a:p>
            <a:endParaRPr lang="zh-CN" altLang="en-US"/>
          </a:p>
        </p:txBody>
      </p:sp>
      <p:pic>
        <p:nvPicPr>
          <p:cNvPr id="4" name="图片 3" descr="QQ截图20160226200254"/>
          <p:cNvPicPr>
            <a:picLocks noChangeAspect="1"/>
          </p:cNvPicPr>
          <p:nvPr/>
        </p:nvPicPr>
        <p:blipFill>
          <a:blip r:embed="rId1"/>
          <a:stretch>
            <a:fillRect/>
          </a:stretch>
        </p:blipFill>
        <p:spPr>
          <a:xfrm>
            <a:off x="-16510" y="-166370"/>
            <a:ext cx="12378690" cy="7107555"/>
          </a:xfrm>
          <a:prstGeom prst="rect">
            <a:avLst/>
          </a:prstGeom>
        </p:spPr>
      </p:pic>
      <p:sp>
        <p:nvSpPr>
          <p:cNvPr id="23554" name="剪去对角的矩形 3"/>
          <p:cNvSpPr/>
          <p:nvPr/>
        </p:nvSpPr>
        <p:spPr>
          <a:xfrm>
            <a:off x="1774825" y="511175"/>
            <a:ext cx="2773363" cy="719138"/>
          </a:xfrm>
          <a:custGeom>
            <a:avLst/>
            <a:gdLst>
              <a:gd name="txL" fmla="*/ 0 w 2520280"/>
              <a:gd name="txT" fmla="*/ 0 h 2016224"/>
              <a:gd name="txR" fmla="*/ 2520280 w 2520280"/>
              <a:gd name="txB" fmla="*/ 2016224 h 2016224"/>
            </a:gdLst>
            <a:ahLst/>
            <a:cxnLst>
              <a:cxn ang="0">
                <a:pos x="0" y="0"/>
              </a:cxn>
              <a:cxn ang="0">
                <a:pos x="2402698" y="0"/>
              </a:cxn>
              <a:cxn ang="0">
                <a:pos x="2772353" y="119852"/>
              </a:cxn>
              <a:cxn ang="0">
                <a:pos x="2772353" y="719102"/>
              </a:cxn>
              <a:cxn ang="0">
                <a:pos x="2772353" y="719102"/>
              </a:cxn>
              <a:cxn ang="0">
                <a:pos x="369655" y="719102"/>
              </a:cxn>
              <a:cxn ang="0">
                <a:pos x="0" y="599249"/>
              </a:cxn>
              <a:cxn ang="0">
                <a:pos x="0" y="0"/>
              </a:cxn>
            </a:cxnLst>
            <a:rect l="txL" t="txT" r="txR" b="txB"/>
            <a:pathLst>
              <a:path w="2520280" h="2016224">
                <a:moveTo>
                  <a:pt x="0" y="0"/>
                </a:moveTo>
                <a:lnTo>
                  <a:pt x="2184236" y="0"/>
                </a:lnTo>
                <a:lnTo>
                  <a:pt x="2520280" y="336044"/>
                </a:lnTo>
                <a:lnTo>
                  <a:pt x="2520280" y="2016224"/>
                </a:lnTo>
                <a:lnTo>
                  <a:pt x="336044" y="2016224"/>
                </a:lnTo>
                <a:lnTo>
                  <a:pt x="0" y="1680180"/>
                </a:lnTo>
                <a:lnTo>
                  <a:pt x="0" y="0"/>
                </a:lnTo>
                <a:close/>
              </a:path>
            </a:pathLst>
          </a:custGeom>
          <a:solidFill>
            <a:schemeClr val="bg1"/>
          </a:solidFill>
          <a:ln w="25400" cap="flat" cmpd="sng">
            <a:solidFill>
              <a:srgbClr val="953735"/>
            </a:solidFill>
            <a:prstDash val="solid"/>
            <a:miter/>
            <a:headEnd type="none" w="med" len="med"/>
            <a:tailEnd type="none" w="med" len="med"/>
          </a:ln>
        </p:spPr>
        <p:txBody>
          <a:bodyPr anchor="ctr"/>
          <a:p>
            <a:pPr lvl="0" algn="ctr" eaLnBrk="1" hangingPunct="1"/>
            <a:r>
              <a:rPr lang="en-US" altLang="x-none" sz="3600" b="1" dirty="0">
                <a:latin typeface="宋体" charset="-122"/>
                <a:ea typeface="宋体" charset="-122"/>
              </a:rPr>
              <a:t>4.</a:t>
            </a:r>
            <a:r>
              <a:rPr lang="zh-CN" altLang="en-US" sz="3600" b="1" dirty="0">
                <a:latin typeface="宋体" charset="-122"/>
                <a:ea typeface="宋体" charset="-122"/>
              </a:rPr>
              <a:t>隋的富庶</a:t>
            </a:r>
            <a:endParaRPr lang="zh-CN" altLang="en-US" sz="3600" b="1" dirty="0">
              <a:latin typeface="宋体" charset="-122"/>
              <a:ea typeface="宋体" charset="-122"/>
            </a:endParaRPr>
          </a:p>
        </p:txBody>
      </p:sp>
      <p:sp>
        <p:nvSpPr>
          <p:cNvPr id="23555" name="Text Box 6"/>
          <p:cNvSpPr txBox="1"/>
          <p:nvPr/>
        </p:nvSpPr>
        <p:spPr>
          <a:xfrm>
            <a:off x="1774825" y="1376363"/>
            <a:ext cx="8713788" cy="1463040"/>
          </a:xfrm>
          <a:prstGeom prst="rect">
            <a:avLst/>
          </a:prstGeom>
          <a:solidFill>
            <a:schemeClr val="bg1">
              <a:alpha val="60999"/>
            </a:schemeClr>
          </a:solidFill>
          <a:ln w="9525">
            <a:noFill/>
            <a:miter/>
          </a:ln>
        </p:spPr>
        <p:txBody>
          <a:bodyPr>
            <a:spAutoFit/>
          </a:bodyPr>
          <a:p>
            <a:pPr lvl="0" eaLnBrk="1" hangingPunct="1">
              <a:lnSpc>
                <a:spcPct val="125000"/>
              </a:lnSpc>
            </a:pPr>
            <a:r>
              <a:rPr lang="zh-CN" altLang="en-US" sz="3600" b="1" dirty="0">
                <a:solidFill>
                  <a:srgbClr val="003300"/>
                </a:solidFill>
                <a:latin typeface="宋体" charset="-122"/>
                <a:ea typeface="宋体" charset="-122"/>
              </a:rPr>
              <a:t>古今称国计之富者莫如隋。</a:t>
            </a:r>
            <a:endParaRPr lang="zh-CN" altLang="en-US" sz="3600" b="1" dirty="0">
              <a:solidFill>
                <a:srgbClr val="003300"/>
              </a:solidFill>
              <a:latin typeface="宋体" charset="-122"/>
              <a:ea typeface="宋体" charset="-122"/>
            </a:endParaRPr>
          </a:p>
          <a:p>
            <a:pPr lvl="0" algn="r" eaLnBrk="1" hangingPunct="1">
              <a:lnSpc>
                <a:spcPct val="125000"/>
              </a:lnSpc>
            </a:pPr>
            <a:r>
              <a:rPr lang="zh-CN" altLang="en-US" sz="3600" b="1" dirty="0">
                <a:solidFill>
                  <a:srgbClr val="003300"/>
                </a:solidFill>
                <a:latin typeface="宋体" charset="-122"/>
                <a:ea typeface="宋体" charset="-122"/>
              </a:rPr>
              <a:t>          </a:t>
            </a:r>
            <a:r>
              <a:rPr lang="en-US" altLang="x-none" sz="2800" b="1" dirty="0">
                <a:solidFill>
                  <a:srgbClr val="003300"/>
                </a:solidFill>
                <a:latin typeface="宋体" charset="-122"/>
                <a:ea typeface="宋体" charset="-122"/>
              </a:rPr>
              <a:t>——</a:t>
            </a:r>
            <a:r>
              <a:rPr lang="zh-CN" altLang="en-US" sz="2800" b="1" dirty="0">
                <a:solidFill>
                  <a:srgbClr val="003300"/>
                </a:solidFill>
                <a:latin typeface="宋体" charset="-122"/>
                <a:ea typeface="宋体" charset="-122"/>
              </a:rPr>
              <a:t>马端临：</a:t>
            </a:r>
            <a:r>
              <a:rPr lang="en-US" altLang="x-none" sz="2800" b="1" dirty="0">
                <a:solidFill>
                  <a:srgbClr val="003300"/>
                </a:solidFill>
                <a:latin typeface="宋体" charset="-122"/>
                <a:ea typeface="宋体" charset="-122"/>
              </a:rPr>
              <a:t>《</a:t>
            </a:r>
            <a:r>
              <a:rPr lang="zh-CN" altLang="en-US" sz="2800" b="1" dirty="0">
                <a:solidFill>
                  <a:srgbClr val="003300"/>
                </a:solidFill>
                <a:latin typeface="宋体" charset="-122"/>
                <a:ea typeface="宋体" charset="-122"/>
              </a:rPr>
              <a:t>文献通考</a:t>
            </a:r>
            <a:r>
              <a:rPr lang="en-US" altLang="x-none" sz="2800" b="1" dirty="0">
                <a:solidFill>
                  <a:srgbClr val="003300"/>
                </a:solidFill>
                <a:latin typeface="宋体" charset="-122"/>
                <a:ea typeface="宋体" charset="-122"/>
              </a:rPr>
              <a:t>》</a:t>
            </a:r>
            <a:endParaRPr lang="en-US" altLang="x-none" sz="3600" b="1" dirty="0">
              <a:solidFill>
                <a:srgbClr val="003300"/>
              </a:solidFill>
              <a:latin typeface="宋体" charset="-122"/>
              <a:ea typeface="宋体" charset="-122"/>
            </a:endParaRPr>
          </a:p>
        </p:txBody>
      </p:sp>
      <p:sp>
        <p:nvSpPr>
          <p:cNvPr id="23556" name="TextBox 1"/>
          <p:cNvSpPr txBox="1"/>
          <p:nvPr/>
        </p:nvSpPr>
        <p:spPr>
          <a:xfrm>
            <a:off x="1775460" y="3068955"/>
            <a:ext cx="8709025" cy="640080"/>
          </a:xfrm>
          <a:prstGeom prst="rect">
            <a:avLst/>
          </a:prstGeom>
          <a:solidFill>
            <a:schemeClr val="bg1"/>
          </a:solidFill>
          <a:ln w="9525">
            <a:noFill/>
            <a:miter/>
          </a:ln>
        </p:spPr>
        <p:txBody>
          <a:bodyPr>
            <a:spAutoFit/>
          </a:bodyPr>
          <a:p>
            <a:pPr lvl="0" eaLnBrk="1" hangingPunct="1"/>
            <a:r>
              <a:rPr lang="zh-CN" altLang="en-US" sz="3600" b="1" dirty="0">
                <a:latin typeface="Calibri" pitchFamily="2" charset="0"/>
                <a:ea typeface="宋体" charset="-122"/>
              </a:rPr>
              <a:t>隋富庶的原因是什么？</a:t>
            </a:r>
            <a:endParaRPr lang="zh-CN" altLang="en-US" sz="3600" b="1" dirty="0">
              <a:latin typeface="Calibri" pitchFamily="2" charset="0"/>
              <a:ea typeface="宋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3555"/>
                                        </p:tgtEl>
                                        <p:attrNameLst>
                                          <p:attrName>style.visibility</p:attrName>
                                        </p:attrNameLst>
                                      </p:cBhvr>
                                      <p:to>
                                        <p:strVal val="visible"/>
                                      </p:to>
                                    </p:set>
                                    <p:animEffect transition="in" filter="checkerboard(across)">
                                      <p:cBhvr>
                                        <p:cTn id="7" dur="500"/>
                                        <p:tgtEl>
                                          <p:spTgt spid="2355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3556"/>
                                        </p:tgtEl>
                                        <p:attrNameLst>
                                          <p:attrName>style.visibility</p:attrName>
                                        </p:attrNameLst>
                                      </p:cBhvr>
                                      <p:to>
                                        <p:strVal val="visible"/>
                                      </p:to>
                                    </p:set>
                                    <p:animEffect transition="in" filter="fade">
                                      <p:cBhvr>
                                        <p:cTn id="12" dur="1000"/>
                                        <p:tgtEl>
                                          <p:spTgt spid="23556"/>
                                        </p:tgtEl>
                                      </p:cBhvr>
                                    </p:animEffect>
                                    <p:anim calcmode="lin" valueType="num">
                                      <p:cBhvr>
                                        <p:cTn id="13" dur="1000" fill="hold"/>
                                        <p:tgtEl>
                                          <p:spTgt spid="23556"/>
                                        </p:tgtEl>
                                        <p:attrNameLst>
                                          <p:attrName>ppt_x</p:attrName>
                                        </p:attrNameLst>
                                      </p:cBhvr>
                                      <p:tavLst>
                                        <p:tav tm="0">
                                          <p:val>
                                            <p:strVal val="#ppt_x"/>
                                          </p:val>
                                        </p:tav>
                                        <p:tav tm="100000">
                                          <p:val>
                                            <p:strVal val="#ppt_x"/>
                                          </p:val>
                                        </p:tav>
                                      </p:tavLst>
                                    </p:anim>
                                    <p:anim calcmode="lin" valueType="num">
                                      <p:cBhvr>
                                        <p:cTn id="14" dur="1000" fill="hold"/>
                                        <p:tgtEl>
                                          <p:spTgt spid="235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bldLvl="0" animBg="1"/>
      <p:bldP spid="23556"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endParaRPr lang="zh-CN" altLang="en-US"/>
          </a:p>
        </p:txBody>
      </p:sp>
      <p:sp>
        <p:nvSpPr>
          <p:cNvPr id="3" name="副标题 2"/>
          <p:cNvSpPr>
            <a:spLocks noGrp="1"/>
          </p:cNvSpPr>
          <p:nvPr>
            <p:ph type="subTitle" idx="1"/>
          </p:nvPr>
        </p:nvSpPr>
        <p:spPr/>
        <p:txBody>
          <a:bodyPr/>
          <a:p>
            <a:endParaRPr lang="zh-CN" altLang="en-US"/>
          </a:p>
        </p:txBody>
      </p:sp>
      <p:pic>
        <p:nvPicPr>
          <p:cNvPr id="4" name="图片 3" descr="QQ截图20160226200254"/>
          <p:cNvPicPr>
            <a:picLocks noChangeAspect="1"/>
          </p:cNvPicPr>
          <p:nvPr/>
        </p:nvPicPr>
        <p:blipFill>
          <a:blip r:embed="rId1"/>
          <a:stretch>
            <a:fillRect/>
          </a:stretch>
        </p:blipFill>
        <p:spPr>
          <a:xfrm>
            <a:off x="-16510" y="-166370"/>
            <a:ext cx="12378690" cy="7107555"/>
          </a:xfrm>
          <a:prstGeom prst="rect">
            <a:avLst/>
          </a:prstGeom>
        </p:spPr>
      </p:pic>
      <p:sp>
        <p:nvSpPr>
          <p:cNvPr id="80898" name="标题 80897"/>
          <p:cNvSpPr>
            <a:spLocks noGrp="1"/>
          </p:cNvSpPr>
          <p:nvPr/>
        </p:nvSpPr>
        <p:spPr>
          <a:xfrm>
            <a:off x="1524000" y="332740"/>
            <a:ext cx="9357995" cy="1461770"/>
          </a:xfrm>
          <a:prstGeom prst="rect">
            <a:avLst/>
          </a:prstGeom>
          <a:noFill/>
          <a:ln w="9525">
            <a:noFill/>
            <a:miter/>
          </a:ln>
        </p:spPr>
        <p:txBody>
          <a:bodyPr anchor="b"/>
          <a:lstStyle>
            <a:lvl1pPr marL="0" lvl="0" indent="0" algn="l" defTabSz="914400" eaLnBrk="1" fontAlgn="base" latinLnBrk="0" hangingPunct="1">
              <a:spcBef>
                <a:spcPct val="0"/>
              </a:spcBef>
              <a:spcAft>
                <a:spcPct val="0"/>
              </a:spcAft>
              <a:buClr>
                <a:srgbClr val="000000"/>
              </a:buClr>
              <a:buNone/>
              <a:defRPr sz="4400" b="0" i="0" u="none" kern="1200" baseline="0">
                <a:solidFill>
                  <a:schemeClr val="tx2"/>
                </a:solidFill>
                <a:latin typeface="+mj-lt"/>
                <a:ea typeface="+mj-ea"/>
                <a:cs typeface="+mj-cs"/>
              </a:defRPr>
            </a:lvl1pPr>
          </a:lstStyle>
          <a:p>
            <a:r>
              <a:rPr lang="zh-CN" altLang="en-US" sz="6000" b="1" dirty="0">
                <a:solidFill>
                  <a:schemeClr val="tx1"/>
                </a:solidFill>
              </a:rPr>
              <a:t>隋朝经济繁荣出现的原因：</a:t>
            </a:r>
            <a:endParaRPr lang="zh-CN" altLang="en-US" sz="6000" b="1" dirty="0">
              <a:solidFill>
                <a:schemeClr val="tx1"/>
              </a:solidFill>
            </a:endParaRPr>
          </a:p>
        </p:txBody>
      </p:sp>
      <p:sp>
        <p:nvSpPr>
          <p:cNvPr id="80899" name="文本占位符 80898"/>
          <p:cNvSpPr>
            <a:spLocks noGrp="1"/>
          </p:cNvSpPr>
          <p:nvPr/>
        </p:nvSpPr>
        <p:spPr>
          <a:xfrm>
            <a:off x="2706688" y="2260600"/>
            <a:ext cx="7419975" cy="2984500"/>
          </a:xfrm>
          <a:prstGeom prst="rect">
            <a:avLst/>
          </a:prstGeom>
          <a:noFill/>
          <a:ln w="9525">
            <a:noFill/>
            <a:miter/>
          </a:ln>
        </p:spPr>
        <p:txBody>
          <a:bodyPr/>
          <a:lstStyle>
            <a:lvl1pPr marL="342900" lvl="0" indent="-342900" algn="l" defTabSz="914400" eaLnBrk="1" fontAlgn="base" latinLnBrk="0" hangingPunct="1">
              <a:spcBef>
                <a:spcPct val="20000"/>
              </a:spcBef>
              <a:spcAft>
                <a:spcPct val="0"/>
              </a:spcAft>
              <a:buClr>
                <a:schemeClr val="folHlink"/>
              </a:buClr>
              <a:buSzPct val="60000"/>
              <a:buFont typeface="Wingdings" pitchFamily="2" charset="2"/>
              <a:buChar char="n"/>
              <a:defRPr sz="3200" b="0" i="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lr>
                <a:schemeClr val="hlink"/>
              </a:buClr>
              <a:buSzPct val="55000"/>
              <a:buFont typeface="Wingdings" pitchFamily="2" charset="2"/>
              <a:buChar char="n"/>
              <a:defRPr sz="28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lr>
                <a:schemeClr val="folHlink"/>
              </a:buClr>
              <a:buSzPct val="50000"/>
              <a:buFont typeface="Wingdings" pitchFamily="2" charset="2"/>
              <a:buChar char="n"/>
              <a:defRPr sz="24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Clr>
                <a:schemeClr val="accent2"/>
              </a:buClr>
              <a:buSzPct val="55000"/>
              <a:buFont typeface="Wingdings" pitchFamily="2" charset="2"/>
              <a:buChar char="n"/>
              <a:defRPr sz="20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Clr>
                <a:schemeClr val="accent1"/>
              </a:buClr>
              <a:buSzPct val="50000"/>
              <a:buFont typeface="Wingdings" pitchFamily="2" charset="2"/>
              <a:buChar char="n"/>
              <a:defRPr sz="2000" b="0" i="0" u="none" kern="1200" baseline="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50000"/>
              <a:buFont typeface="Wingdings" pitchFamily="2" charset="2"/>
              <a:buChar char="n"/>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50000"/>
              <a:buFont typeface="Wingdings" pitchFamily="2" charset="2"/>
              <a:buChar char="n"/>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50000"/>
              <a:buFont typeface="Wingdings" pitchFamily="2" charset="2"/>
              <a:buChar char="n"/>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50000"/>
              <a:buFont typeface="Wingdings" pitchFamily="2" charset="2"/>
              <a:buChar char="n"/>
              <a:defRPr sz="2000" b="0" i="0" u="none" kern="1200" baseline="0">
                <a:solidFill>
                  <a:schemeClr val="tx1"/>
                </a:solidFill>
                <a:latin typeface="+mn-lt"/>
                <a:ea typeface="+mn-ea"/>
                <a:cs typeface="+mn-cs"/>
              </a:defRPr>
            </a:lvl9pPr>
          </a:lstStyle>
          <a:p>
            <a:r>
              <a:rPr lang="en-US" altLang="zh-CN" sz="4000" b="1" dirty="0">
                <a:solidFill>
                  <a:schemeClr val="tx1"/>
                </a:solidFill>
              </a:rPr>
              <a:t>1</a:t>
            </a:r>
            <a:r>
              <a:rPr lang="zh-CN" altLang="en-US" sz="4000" b="1" dirty="0">
                <a:solidFill>
                  <a:schemeClr val="tx1"/>
                </a:solidFill>
              </a:rPr>
              <a:t>、国家统一，社会安定。</a:t>
            </a:r>
            <a:endParaRPr lang="zh-CN" altLang="en-US" sz="4000" b="1" dirty="0">
              <a:solidFill>
                <a:schemeClr val="tx1"/>
              </a:solidFill>
            </a:endParaRPr>
          </a:p>
          <a:p>
            <a:r>
              <a:rPr lang="en-US" altLang="zh-CN" sz="4000" b="1" dirty="0">
                <a:solidFill>
                  <a:schemeClr val="tx1"/>
                </a:solidFill>
              </a:rPr>
              <a:t>2</a:t>
            </a:r>
            <a:r>
              <a:rPr lang="zh-CN" altLang="en-US" sz="4000" b="1" dirty="0">
                <a:solidFill>
                  <a:schemeClr val="tx1"/>
                </a:solidFill>
              </a:rPr>
              <a:t>、隋文帝在政治上改革制度，发展生产，注重吏治；在经济上，注意减轻人民负担；在自身行为上提倡节俭，以身作则，生活简朴。</a:t>
            </a:r>
            <a:endParaRPr lang="zh-CN" altLang="en-US" sz="40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0898"/>
                                        </p:tgtEl>
                                        <p:attrNameLst>
                                          <p:attrName>style.visibility</p:attrName>
                                        </p:attrNameLst>
                                      </p:cBhvr>
                                      <p:to>
                                        <p:strVal val="visible"/>
                                      </p:to>
                                    </p:set>
                                    <p:anim calcmode="lin" valueType="num">
                                      <p:cBhvr additive="base">
                                        <p:cTn id="7" dur="500" fill="hold"/>
                                        <p:tgtEl>
                                          <p:spTgt spid="80898"/>
                                        </p:tgtEl>
                                        <p:attrNameLst>
                                          <p:attrName>ppt_x</p:attrName>
                                        </p:attrNameLst>
                                      </p:cBhvr>
                                      <p:tavLst>
                                        <p:tav tm="0">
                                          <p:val>
                                            <p:strVal val="#ppt_x"/>
                                          </p:val>
                                        </p:tav>
                                        <p:tav tm="100000">
                                          <p:val>
                                            <p:strVal val="#ppt_x"/>
                                          </p:val>
                                        </p:tav>
                                      </p:tavLst>
                                    </p:anim>
                                    <p:anim calcmode="lin" valueType="num">
                                      <p:cBhvr additive="base">
                                        <p:cTn id="8" dur="500" fill="hold"/>
                                        <p:tgtEl>
                                          <p:spTgt spid="8089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0899">
                                            <p:txEl>
                                              <p:charRg st="0" end="13"/>
                                            </p:txEl>
                                          </p:spTgt>
                                        </p:tgtEl>
                                        <p:attrNameLst>
                                          <p:attrName>style.visibility</p:attrName>
                                        </p:attrNameLst>
                                      </p:cBhvr>
                                      <p:to>
                                        <p:strVal val="visible"/>
                                      </p:to>
                                    </p:set>
                                    <p:anim calcmode="lin" valueType="num">
                                      <p:cBhvr additive="base">
                                        <p:cTn id="13" dur="500" fill="hold"/>
                                        <p:tgtEl>
                                          <p:spTgt spid="80899">
                                            <p:txEl>
                                              <p:charRg st="0" end="1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0899">
                                            <p:txEl>
                                              <p:charRg st="0" end="13"/>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80899">
                                            <p:txEl>
                                              <p:charRg st="13" end="73"/>
                                            </p:txEl>
                                          </p:spTgt>
                                        </p:tgtEl>
                                        <p:attrNameLst>
                                          <p:attrName>style.visibility</p:attrName>
                                        </p:attrNameLst>
                                      </p:cBhvr>
                                      <p:to>
                                        <p:strVal val="visible"/>
                                      </p:to>
                                    </p:set>
                                    <p:anim calcmode="lin" valueType="num">
                                      <p:cBhvr additive="base">
                                        <p:cTn id="17" dur="500" fill="hold"/>
                                        <p:tgtEl>
                                          <p:spTgt spid="80899">
                                            <p:txEl>
                                              <p:charRg st="13" end="7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80899">
                                            <p:txEl>
                                              <p:charRg st="13" end="7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endParaRPr lang="zh-CN" altLang="en-US"/>
          </a:p>
        </p:txBody>
      </p:sp>
      <p:sp>
        <p:nvSpPr>
          <p:cNvPr id="3" name="副标题 2"/>
          <p:cNvSpPr>
            <a:spLocks noGrp="1"/>
          </p:cNvSpPr>
          <p:nvPr>
            <p:ph type="subTitle" idx="1"/>
          </p:nvPr>
        </p:nvSpPr>
        <p:spPr/>
        <p:txBody>
          <a:bodyPr/>
          <a:p>
            <a:endParaRPr lang="zh-CN" altLang="en-US"/>
          </a:p>
        </p:txBody>
      </p:sp>
      <p:pic>
        <p:nvPicPr>
          <p:cNvPr id="4" name="图片 3" descr="QQ截图20160226200254"/>
          <p:cNvPicPr>
            <a:picLocks noChangeAspect="1"/>
          </p:cNvPicPr>
          <p:nvPr/>
        </p:nvPicPr>
        <p:blipFill>
          <a:blip r:embed="rId1"/>
          <a:stretch>
            <a:fillRect/>
          </a:stretch>
        </p:blipFill>
        <p:spPr>
          <a:xfrm>
            <a:off x="-16510" y="-166370"/>
            <a:ext cx="12378690" cy="7107555"/>
          </a:xfrm>
          <a:prstGeom prst="rect">
            <a:avLst/>
          </a:prstGeom>
        </p:spPr>
      </p:pic>
      <p:sp>
        <p:nvSpPr>
          <p:cNvPr id="24578" name="五边形 1"/>
          <p:cNvSpPr/>
          <p:nvPr/>
        </p:nvSpPr>
        <p:spPr>
          <a:xfrm>
            <a:off x="1524635" y="262255"/>
            <a:ext cx="9717405" cy="720725"/>
          </a:xfrm>
          <a:prstGeom prst="homePlate">
            <a:avLst>
              <a:gd name="adj" fmla="val 459383"/>
            </a:avLst>
          </a:prstGeom>
          <a:solidFill>
            <a:schemeClr val="bg1">
              <a:alpha val="75999"/>
            </a:schemeClr>
          </a:solidFill>
          <a:ln w="9525">
            <a:noFill/>
            <a:miter/>
          </a:ln>
        </p:spPr>
        <p:txBody>
          <a:bodyPr anchor="ctr"/>
          <a:p>
            <a:pPr lvl="0" eaLnBrk="1" hangingPunct="1"/>
            <a:r>
              <a:rPr lang="zh-CN" altLang="en-US" sz="3600" b="1" dirty="0">
                <a:latin typeface="宋体" charset="-122"/>
                <a:ea typeface="宋体" charset="-122"/>
              </a:rPr>
              <a:t>二、贯通南北的动脉</a:t>
            </a:r>
            <a:r>
              <a:rPr lang="en-US" altLang="x-none" sz="3600" b="1" dirty="0">
                <a:latin typeface="宋体" charset="-122"/>
                <a:ea typeface="宋体" charset="-122"/>
              </a:rPr>
              <a:t>——</a:t>
            </a:r>
            <a:r>
              <a:rPr lang="zh-CN" altLang="en-US" sz="3600" b="1" dirty="0">
                <a:latin typeface="宋体" charset="-122"/>
                <a:ea typeface="宋体" charset="-122"/>
              </a:rPr>
              <a:t>大运河的开凿</a:t>
            </a:r>
            <a:endParaRPr lang="zh-CN" altLang="en-US" sz="3600" b="1" dirty="0">
              <a:latin typeface="宋体" charset="-122"/>
              <a:ea typeface="宋体" charset="-122"/>
            </a:endParaRPr>
          </a:p>
        </p:txBody>
      </p:sp>
      <p:grpSp>
        <p:nvGrpSpPr>
          <p:cNvPr id="24579" name="组合 24578"/>
          <p:cNvGrpSpPr/>
          <p:nvPr/>
        </p:nvGrpSpPr>
        <p:grpSpPr>
          <a:xfrm>
            <a:off x="1703388" y="1047750"/>
            <a:ext cx="5530850" cy="4252913"/>
            <a:chOff x="0" y="0"/>
            <a:chExt cx="5530114" cy="4253234"/>
          </a:xfrm>
        </p:grpSpPr>
        <p:sp>
          <p:nvSpPr>
            <p:cNvPr id="24580" name="矩形 3"/>
            <p:cNvSpPr/>
            <p:nvPr/>
          </p:nvSpPr>
          <p:spPr>
            <a:xfrm>
              <a:off x="0" y="3782743"/>
              <a:ext cx="5530114" cy="470491"/>
            </a:xfrm>
            <a:prstGeom prst="rect">
              <a:avLst/>
            </a:prstGeom>
            <a:solidFill>
              <a:srgbClr val="FFFF99"/>
            </a:solidFill>
            <a:ln w="9525">
              <a:noFill/>
              <a:miter/>
            </a:ln>
          </p:spPr>
          <p:txBody>
            <a:bodyPr anchor="ctr"/>
            <a:p>
              <a:pPr lvl="0" algn="ctr" eaLnBrk="1" hangingPunct="1"/>
              <a:r>
                <a:rPr lang="zh-CN" altLang="en-US" sz="2800" b="1" dirty="0">
                  <a:latin typeface="Calibri" pitchFamily="2" charset="0"/>
                  <a:ea typeface="宋体" charset="-122"/>
                </a:rPr>
                <a:t>杭州拱宸桥（大运河第一桥）</a:t>
              </a:r>
              <a:endParaRPr lang="zh-CN" altLang="en-US" sz="2800" b="1" dirty="0">
                <a:latin typeface="Calibri" pitchFamily="2" charset="0"/>
                <a:ea typeface="宋体" charset="-122"/>
              </a:endParaRPr>
            </a:p>
          </p:txBody>
        </p:sp>
        <p:pic>
          <p:nvPicPr>
            <p:cNvPr id="24581" name="图片 4"/>
            <p:cNvPicPr>
              <a:picLocks noChangeAspect="1"/>
            </p:cNvPicPr>
            <p:nvPr/>
          </p:nvPicPr>
          <p:blipFill>
            <a:blip r:embed="rId2"/>
            <a:srcRect l="2367" t="50000" b="2287"/>
            <a:stretch>
              <a:fillRect/>
            </a:stretch>
          </p:blipFill>
          <p:spPr>
            <a:xfrm>
              <a:off x="0" y="0"/>
              <a:ext cx="5530114" cy="3782743"/>
            </a:xfrm>
            <a:prstGeom prst="rect">
              <a:avLst/>
            </a:prstGeom>
            <a:noFill/>
            <a:ln w="9525">
              <a:noFill/>
              <a:miter/>
            </a:ln>
          </p:spPr>
        </p:pic>
      </p:grpSp>
      <p:sp>
        <p:nvSpPr>
          <p:cNvPr id="24582" name="Text Box 4"/>
          <p:cNvSpPr txBox="1"/>
          <p:nvPr/>
        </p:nvSpPr>
        <p:spPr>
          <a:xfrm>
            <a:off x="1703388" y="5445125"/>
            <a:ext cx="5530850" cy="1188720"/>
          </a:xfrm>
          <a:prstGeom prst="rect">
            <a:avLst/>
          </a:prstGeom>
          <a:solidFill>
            <a:schemeClr val="bg1"/>
          </a:solidFill>
          <a:ln w="9525">
            <a:noFill/>
            <a:miter/>
          </a:ln>
        </p:spPr>
        <p:txBody>
          <a:bodyPr>
            <a:spAutoFit/>
          </a:bodyPr>
          <a:p>
            <a:pPr lvl="0" algn="ctr" eaLnBrk="1" hangingPunct="1">
              <a:spcBef>
                <a:spcPct val="50000"/>
              </a:spcBef>
            </a:pPr>
            <a:r>
              <a:rPr lang="zh-CN" altLang="en-US" sz="3600" b="1" dirty="0">
                <a:solidFill>
                  <a:srgbClr val="0000CC"/>
                </a:solidFill>
                <a:latin typeface="宋体" charset="-122"/>
                <a:ea typeface="宋体" charset="-122"/>
              </a:rPr>
              <a:t>    为什么要开凿大运河？</a:t>
            </a:r>
            <a:endParaRPr lang="zh-CN" altLang="en-US" sz="3600" b="1" dirty="0">
              <a:solidFill>
                <a:srgbClr val="0000CC"/>
              </a:solidFill>
              <a:latin typeface="宋体" charset="-122"/>
              <a:ea typeface="宋体" charset="-122"/>
            </a:endParaRPr>
          </a:p>
        </p:txBody>
      </p:sp>
      <p:pic>
        <p:nvPicPr>
          <p:cNvPr id="24583" name="Picture 1" descr="C:\Users\michelle\AppData\Local\Microsoft\Windows\Temporary Internet Files\Content.IE5\6A0E1USA\_11819865205315057907[1].jpg"/>
          <p:cNvPicPr>
            <a:picLocks noChangeAspect="1"/>
          </p:cNvPicPr>
          <p:nvPr/>
        </p:nvPicPr>
        <p:blipFill>
          <a:blip r:embed="rId3"/>
          <a:stretch>
            <a:fillRect/>
          </a:stretch>
        </p:blipFill>
        <p:spPr>
          <a:xfrm>
            <a:off x="1808163" y="5513388"/>
            <a:ext cx="571500" cy="571500"/>
          </a:xfrm>
          <a:prstGeom prst="rect">
            <a:avLst/>
          </a:prstGeom>
          <a:noFill/>
          <a:ln w="9525">
            <a:noFill/>
            <a:miter/>
          </a:ln>
        </p:spPr>
      </p:pic>
      <p:sp>
        <p:nvSpPr>
          <p:cNvPr id="24584" name="剪去对角的矩形 5"/>
          <p:cNvSpPr/>
          <p:nvPr/>
        </p:nvSpPr>
        <p:spPr>
          <a:xfrm>
            <a:off x="7391400" y="1063625"/>
            <a:ext cx="3097213" cy="1501775"/>
          </a:xfrm>
          <a:custGeom>
            <a:avLst/>
            <a:gdLst>
              <a:gd name="txL" fmla="*/ 0 w 2520280"/>
              <a:gd name="txT" fmla="*/ 0 h 2016224"/>
              <a:gd name="txR" fmla="*/ 2520280 w 2520280"/>
              <a:gd name="txB" fmla="*/ 2016224 h 2016224"/>
            </a:gdLst>
            <a:ahLst/>
            <a:cxnLst>
              <a:cxn ang="0">
                <a:pos x="0" y="0"/>
              </a:cxn>
              <a:cxn ang="0">
                <a:pos x="2682513" y="0"/>
              </a:cxn>
              <a:cxn ang="0">
                <a:pos x="3095217" y="250288"/>
              </a:cxn>
              <a:cxn ang="0">
                <a:pos x="3095217" y="1501702"/>
              </a:cxn>
              <a:cxn ang="0">
                <a:pos x="3095217" y="1501702"/>
              </a:cxn>
              <a:cxn ang="0">
                <a:pos x="412704" y="1501702"/>
              </a:cxn>
              <a:cxn ang="0">
                <a:pos x="0" y="1251414"/>
              </a:cxn>
              <a:cxn ang="0">
                <a:pos x="0" y="0"/>
              </a:cxn>
            </a:cxnLst>
            <a:rect l="txL" t="txT" r="txR" b="txB"/>
            <a:pathLst>
              <a:path w="2520280" h="2016224">
                <a:moveTo>
                  <a:pt x="0" y="0"/>
                </a:moveTo>
                <a:lnTo>
                  <a:pt x="2184236" y="0"/>
                </a:lnTo>
                <a:lnTo>
                  <a:pt x="2520280" y="336044"/>
                </a:lnTo>
                <a:lnTo>
                  <a:pt x="2520280" y="2016224"/>
                </a:lnTo>
                <a:lnTo>
                  <a:pt x="336044" y="2016224"/>
                </a:lnTo>
                <a:lnTo>
                  <a:pt x="0" y="1680180"/>
                </a:lnTo>
                <a:lnTo>
                  <a:pt x="0" y="0"/>
                </a:lnTo>
                <a:close/>
              </a:path>
            </a:pathLst>
          </a:custGeom>
          <a:solidFill>
            <a:schemeClr val="bg1"/>
          </a:solidFill>
          <a:ln w="25400" cap="flat" cmpd="sng">
            <a:solidFill>
              <a:srgbClr val="953735"/>
            </a:solidFill>
            <a:prstDash val="solid"/>
            <a:miter/>
            <a:headEnd type="none" w="med" len="med"/>
            <a:tailEnd type="none" w="med" len="med"/>
          </a:ln>
        </p:spPr>
        <p:txBody>
          <a:bodyPr anchor="ctr"/>
          <a:p>
            <a:pPr lvl="0" eaLnBrk="1" hangingPunct="1"/>
            <a:r>
              <a:rPr lang="en-US" altLang="x-none" sz="3600" b="1" dirty="0">
                <a:solidFill>
                  <a:srgbClr val="1E1C11"/>
                </a:solidFill>
                <a:latin typeface="宋体" charset="-122"/>
                <a:ea typeface="宋体" charset="-122"/>
              </a:rPr>
              <a:t>1.</a:t>
            </a:r>
            <a:r>
              <a:rPr lang="zh-CN" altLang="en-US" sz="3600" b="1" dirty="0">
                <a:solidFill>
                  <a:srgbClr val="1E1C11"/>
                </a:solidFill>
                <a:latin typeface="宋体" charset="-122"/>
                <a:ea typeface="宋体" charset="-122"/>
              </a:rPr>
              <a:t>大运河开凿的原因和条件</a:t>
            </a:r>
            <a:endParaRPr lang="zh-CN" altLang="en-US" sz="3600" b="1" dirty="0">
              <a:solidFill>
                <a:srgbClr val="1E1C11"/>
              </a:solidFill>
              <a:latin typeface="宋体" charset="-122"/>
              <a:ea typeface="宋体" charset="-122"/>
            </a:endParaRPr>
          </a:p>
        </p:txBody>
      </p:sp>
      <p:sp>
        <p:nvSpPr>
          <p:cNvPr id="24585" name="剪去对角的矩形 5"/>
          <p:cNvSpPr/>
          <p:nvPr/>
        </p:nvSpPr>
        <p:spPr>
          <a:xfrm>
            <a:off x="7391400" y="2787650"/>
            <a:ext cx="3097213" cy="1501775"/>
          </a:xfrm>
          <a:custGeom>
            <a:avLst/>
            <a:gdLst>
              <a:gd name="txL" fmla="*/ 0 w 2520280"/>
              <a:gd name="txT" fmla="*/ 0 h 2016224"/>
              <a:gd name="txR" fmla="*/ 2520280 w 2520280"/>
              <a:gd name="txB" fmla="*/ 2016224 h 2016224"/>
            </a:gdLst>
            <a:ahLst/>
            <a:cxnLst>
              <a:cxn ang="0">
                <a:pos x="0" y="0"/>
              </a:cxn>
              <a:cxn ang="0">
                <a:pos x="2682513" y="0"/>
              </a:cxn>
              <a:cxn ang="0">
                <a:pos x="3095217" y="250288"/>
              </a:cxn>
              <a:cxn ang="0">
                <a:pos x="3095217" y="1501702"/>
              </a:cxn>
              <a:cxn ang="0">
                <a:pos x="3095217" y="1501702"/>
              </a:cxn>
              <a:cxn ang="0">
                <a:pos x="412704" y="1501702"/>
              </a:cxn>
              <a:cxn ang="0">
                <a:pos x="0" y="1251414"/>
              </a:cxn>
              <a:cxn ang="0">
                <a:pos x="0" y="0"/>
              </a:cxn>
            </a:cxnLst>
            <a:rect l="txL" t="txT" r="txR" b="txB"/>
            <a:pathLst>
              <a:path w="2520280" h="2016224">
                <a:moveTo>
                  <a:pt x="0" y="0"/>
                </a:moveTo>
                <a:lnTo>
                  <a:pt x="2184236" y="0"/>
                </a:lnTo>
                <a:lnTo>
                  <a:pt x="2520280" y="336044"/>
                </a:lnTo>
                <a:lnTo>
                  <a:pt x="2520280" y="2016224"/>
                </a:lnTo>
                <a:lnTo>
                  <a:pt x="336044" y="2016224"/>
                </a:lnTo>
                <a:lnTo>
                  <a:pt x="0" y="1680180"/>
                </a:lnTo>
                <a:lnTo>
                  <a:pt x="0" y="0"/>
                </a:lnTo>
                <a:close/>
              </a:path>
            </a:pathLst>
          </a:custGeom>
          <a:solidFill>
            <a:schemeClr val="bg1"/>
          </a:solidFill>
          <a:ln w="25400" cap="flat" cmpd="sng">
            <a:solidFill>
              <a:srgbClr val="953735"/>
            </a:solidFill>
            <a:prstDash val="solid"/>
            <a:miter/>
            <a:headEnd type="none" w="med" len="med"/>
            <a:tailEnd type="none" w="med" len="med"/>
          </a:ln>
        </p:spPr>
        <p:txBody>
          <a:bodyPr anchor="ctr"/>
          <a:p>
            <a:pPr lvl="0" eaLnBrk="1" hangingPunct="1"/>
            <a:r>
              <a:rPr lang="en-US" altLang="x-none" sz="3600" b="1" dirty="0">
                <a:solidFill>
                  <a:srgbClr val="1E1C11"/>
                </a:solidFill>
                <a:latin typeface="宋体" charset="-122"/>
                <a:ea typeface="宋体" charset="-122"/>
              </a:rPr>
              <a:t>2.</a:t>
            </a:r>
            <a:r>
              <a:rPr lang="zh-CN" altLang="en-US" sz="3600" b="1" dirty="0">
                <a:solidFill>
                  <a:srgbClr val="1E1C11"/>
                </a:solidFill>
                <a:latin typeface="宋体" charset="-122"/>
                <a:ea typeface="宋体" charset="-122"/>
              </a:rPr>
              <a:t>大运河的开凿及概况</a:t>
            </a:r>
            <a:endParaRPr lang="zh-CN" altLang="en-US" sz="3600" b="1" dirty="0">
              <a:solidFill>
                <a:srgbClr val="1E1C11"/>
              </a:solidFill>
              <a:latin typeface="宋体" charset="-122"/>
              <a:ea typeface="宋体" charset="-122"/>
            </a:endParaRPr>
          </a:p>
        </p:txBody>
      </p:sp>
      <p:sp>
        <p:nvSpPr>
          <p:cNvPr id="24586" name="剪去对角的矩形 5"/>
          <p:cNvSpPr/>
          <p:nvPr/>
        </p:nvSpPr>
        <p:spPr>
          <a:xfrm>
            <a:off x="7391400" y="4589463"/>
            <a:ext cx="3097213" cy="1501775"/>
          </a:xfrm>
          <a:custGeom>
            <a:avLst/>
            <a:gdLst>
              <a:gd name="txL" fmla="*/ 0 w 2520280"/>
              <a:gd name="txT" fmla="*/ 0 h 2016224"/>
              <a:gd name="txR" fmla="*/ 2520280 w 2520280"/>
              <a:gd name="txB" fmla="*/ 2016224 h 2016224"/>
            </a:gdLst>
            <a:ahLst/>
            <a:cxnLst>
              <a:cxn ang="0">
                <a:pos x="0" y="0"/>
              </a:cxn>
              <a:cxn ang="0">
                <a:pos x="2682513" y="0"/>
              </a:cxn>
              <a:cxn ang="0">
                <a:pos x="3095217" y="250288"/>
              </a:cxn>
              <a:cxn ang="0">
                <a:pos x="3095217" y="1501702"/>
              </a:cxn>
              <a:cxn ang="0">
                <a:pos x="3095217" y="1501702"/>
              </a:cxn>
              <a:cxn ang="0">
                <a:pos x="412704" y="1501702"/>
              </a:cxn>
              <a:cxn ang="0">
                <a:pos x="0" y="1251414"/>
              </a:cxn>
              <a:cxn ang="0">
                <a:pos x="0" y="0"/>
              </a:cxn>
            </a:cxnLst>
            <a:rect l="txL" t="txT" r="txR" b="txB"/>
            <a:pathLst>
              <a:path w="2520280" h="2016224">
                <a:moveTo>
                  <a:pt x="0" y="0"/>
                </a:moveTo>
                <a:lnTo>
                  <a:pt x="2184236" y="0"/>
                </a:lnTo>
                <a:lnTo>
                  <a:pt x="2520280" y="336044"/>
                </a:lnTo>
                <a:lnTo>
                  <a:pt x="2520280" y="2016224"/>
                </a:lnTo>
                <a:lnTo>
                  <a:pt x="336044" y="2016224"/>
                </a:lnTo>
                <a:lnTo>
                  <a:pt x="0" y="1680180"/>
                </a:lnTo>
                <a:lnTo>
                  <a:pt x="0" y="0"/>
                </a:lnTo>
                <a:close/>
              </a:path>
            </a:pathLst>
          </a:custGeom>
          <a:solidFill>
            <a:schemeClr val="bg1"/>
          </a:solidFill>
          <a:ln w="25400" cap="flat" cmpd="sng">
            <a:solidFill>
              <a:srgbClr val="953735"/>
            </a:solidFill>
            <a:prstDash val="solid"/>
            <a:miter/>
            <a:headEnd type="none" w="med" len="med"/>
            <a:tailEnd type="none" w="med" len="med"/>
          </a:ln>
        </p:spPr>
        <p:txBody>
          <a:bodyPr anchor="ctr"/>
          <a:p>
            <a:pPr lvl="0" eaLnBrk="1" hangingPunct="1"/>
            <a:r>
              <a:rPr lang="en-US" altLang="x-none" sz="3600" b="1" dirty="0">
                <a:solidFill>
                  <a:srgbClr val="1E1C11"/>
                </a:solidFill>
                <a:latin typeface="宋体" charset="-122"/>
                <a:ea typeface="宋体" charset="-122"/>
              </a:rPr>
              <a:t>3.</a:t>
            </a:r>
            <a:r>
              <a:rPr lang="zh-CN" altLang="en-US" sz="3600" b="1" dirty="0">
                <a:solidFill>
                  <a:srgbClr val="1E1C11"/>
                </a:solidFill>
                <a:latin typeface="宋体" charset="-122"/>
                <a:ea typeface="宋体" charset="-122"/>
              </a:rPr>
              <a:t>大运河通航的影响</a:t>
            </a:r>
            <a:endParaRPr lang="zh-CN" altLang="en-US" sz="3600" b="1" dirty="0">
              <a:solidFill>
                <a:srgbClr val="1E1C11"/>
              </a:solidFill>
              <a:latin typeface="宋体" charset="-122"/>
              <a:ea typeface="宋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4582"/>
                                        </p:tgtEl>
                                        <p:attrNameLst>
                                          <p:attrName>style.visibility</p:attrName>
                                        </p:attrNameLst>
                                      </p:cBhvr>
                                      <p:to>
                                        <p:strVal val="visible"/>
                                      </p:to>
                                    </p:set>
                                    <p:animEffect transition="in" filter="fade">
                                      <p:cBhvr>
                                        <p:cTn id="7" dur="1000"/>
                                        <p:tgtEl>
                                          <p:spTgt spid="24582"/>
                                        </p:tgtEl>
                                      </p:cBhvr>
                                    </p:animEffect>
                                    <p:anim calcmode="lin" valueType="num">
                                      <p:cBhvr>
                                        <p:cTn id="8" dur="1000" fill="hold"/>
                                        <p:tgtEl>
                                          <p:spTgt spid="24582"/>
                                        </p:tgtEl>
                                        <p:attrNameLst>
                                          <p:attrName>ppt_x</p:attrName>
                                        </p:attrNameLst>
                                      </p:cBhvr>
                                      <p:tavLst>
                                        <p:tav tm="0">
                                          <p:val>
                                            <p:strVal val="#ppt_x"/>
                                          </p:val>
                                        </p:tav>
                                        <p:tav tm="100000">
                                          <p:val>
                                            <p:strVal val="#ppt_x"/>
                                          </p:val>
                                        </p:tav>
                                      </p:tavLst>
                                    </p:anim>
                                    <p:anim calcmode="lin" valueType="num">
                                      <p:cBhvr>
                                        <p:cTn id="9" dur="1000" fill="hold"/>
                                        <p:tgtEl>
                                          <p:spTgt spid="2458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4583"/>
                                        </p:tgtEl>
                                        <p:attrNameLst>
                                          <p:attrName>style.visibility</p:attrName>
                                        </p:attrNameLst>
                                      </p:cBhvr>
                                      <p:to>
                                        <p:strVal val="visible"/>
                                      </p:to>
                                    </p:set>
                                    <p:animEffect transition="in" filter="fade">
                                      <p:cBhvr>
                                        <p:cTn id="12" dur="1000"/>
                                        <p:tgtEl>
                                          <p:spTgt spid="24583"/>
                                        </p:tgtEl>
                                      </p:cBhvr>
                                    </p:animEffect>
                                    <p:anim calcmode="lin" valueType="num">
                                      <p:cBhvr>
                                        <p:cTn id="13" dur="1000" fill="hold"/>
                                        <p:tgtEl>
                                          <p:spTgt spid="24583"/>
                                        </p:tgtEl>
                                        <p:attrNameLst>
                                          <p:attrName>ppt_x</p:attrName>
                                        </p:attrNameLst>
                                      </p:cBhvr>
                                      <p:tavLst>
                                        <p:tav tm="0">
                                          <p:val>
                                            <p:strVal val="#ppt_x"/>
                                          </p:val>
                                        </p:tav>
                                        <p:tav tm="100000">
                                          <p:val>
                                            <p:strVal val="#ppt_x"/>
                                          </p:val>
                                        </p:tav>
                                      </p:tavLst>
                                    </p:anim>
                                    <p:anim calcmode="lin" valueType="num">
                                      <p:cBhvr>
                                        <p:cTn id="14" dur="1000" fill="hold"/>
                                        <p:tgtEl>
                                          <p:spTgt spid="2458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2"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1051560" y="1198563"/>
            <a:ext cx="9144000" cy="2387600"/>
          </a:xfrm>
        </p:spPr>
        <p:txBody>
          <a:bodyPr/>
          <a:p>
            <a:endParaRPr lang="zh-CN" altLang="en-US"/>
          </a:p>
        </p:txBody>
      </p:sp>
      <p:sp>
        <p:nvSpPr>
          <p:cNvPr id="3" name="副标题 2"/>
          <p:cNvSpPr>
            <a:spLocks noGrp="1"/>
          </p:cNvSpPr>
          <p:nvPr>
            <p:ph type="subTitle" idx="1"/>
          </p:nvPr>
        </p:nvSpPr>
        <p:spPr>
          <a:xfrm>
            <a:off x="1051560" y="3678238"/>
            <a:ext cx="9144000" cy="1655762"/>
          </a:xfrm>
        </p:spPr>
        <p:txBody>
          <a:bodyPr/>
          <a:p>
            <a:endParaRPr lang="zh-CN" altLang="en-US"/>
          </a:p>
        </p:txBody>
      </p:sp>
      <p:pic>
        <p:nvPicPr>
          <p:cNvPr id="4" name="图片 3" descr="QQ截图20160226200254"/>
          <p:cNvPicPr>
            <a:picLocks noChangeAspect="1"/>
          </p:cNvPicPr>
          <p:nvPr/>
        </p:nvPicPr>
        <p:blipFill>
          <a:blip r:embed="rId1"/>
          <a:stretch>
            <a:fillRect/>
          </a:stretch>
        </p:blipFill>
        <p:spPr>
          <a:xfrm>
            <a:off x="-16510" y="-166370"/>
            <a:ext cx="12378690" cy="7107555"/>
          </a:xfrm>
          <a:prstGeom prst="rect">
            <a:avLst/>
          </a:prstGeom>
        </p:spPr>
      </p:pic>
      <p:sp>
        <p:nvSpPr>
          <p:cNvPr id="25602" name="对角圆角矩形 4"/>
          <p:cNvSpPr/>
          <p:nvPr/>
        </p:nvSpPr>
        <p:spPr>
          <a:xfrm>
            <a:off x="1354773" y="1344613"/>
            <a:ext cx="8307387" cy="5113337"/>
          </a:xfrm>
          <a:custGeom>
            <a:avLst/>
            <a:gdLst/>
            <a:ahLst/>
            <a:cxnLst>
              <a:cxn ang="0">
                <a:pos x="1384360" y="0"/>
              </a:cxn>
              <a:cxn ang="0">
                <a:pos x="8305994" y="0"/>
              </a:cxn>
              <a:cxn ang="0">
                <a:pos x="8305994" y="0"/>
              </a:cxn>
              <a:cxn ang="0">
                <a:pos x="8305994" y="4274389"/>
              </a:cxn>
              <a:cxn ang="0">
                <a:pos x="6921634" y="5114878"/>
              </a:cxn>
              <a:cxn ang="0">
                <a:pos x="0" y="5114878"/>
              </a:cxn>
              <a:cxn ang="0">
                <a:pos x="0" y="5114878"/>
              </a:cxn>
              <a:cxn ang="0">
                <a:pos x="0" y="840491"/>
              </a:cxn>
              <a:cxn ang="0">
                <a:pos x="1384360" y="0"/>
              </a:cxn>
            </a:cxnLst>
            <a:pathLst>
              <a:path w="5040560" h="5112568">
                <a:moveTo>
                  <a:pt x="840110" y="0"/>
                </a:moveTo>
                <a:lnTo>
                  <a:pt x="5040560" y="0"/>
                </a:lnTo>
                <a:lnTo>
                  <a:pt x="5040560" y="4272458"/>
                </a:lnTo>
                <a:cubicBezTo>
                  <a:pt x="5040560" y="4736438"/>
                  <a:pt x="4664430" y="5112568"/>
                  <a:pt x="4200450" y="5112568"/>
                </a:cubicBezTo>
                <a:lnTo>
                  <a:pt x="0" y="5112568"/>
                </a:lnTo>
                <a:lnTo>
                  <a:pt x="0" y="840110"/>
                </a:lnTo>
                <a:cubicBezTo>
                  <a:pt x="0" y="376130"/>
                  <a:pt x="376130" y="0"/>
                  <a:pt x="840110" y="0"/>
                </a:cubicBezTo>
                <a:close/>
              </a:path>
            </a:pathLst>
          </a:custGeom>
          <a:solidFill>
            <a:schemeClr val="bg1">
              <a:alpha val="100000"/>
            </a:schemeClr>
          </a:solidFill>
          <a:ln w="25400" cap="flat" cmpd="sng">
            <a:solidFill>
              <a:srgbClr val="953735"/>
            </a:solidFill>
            <a:prstDash val="solid"/>
            <a:headEnd type="none" w="med" len="med"/>
            <a:tailEnd type="none" w="med" len="med"/>
          </a:ln>
        </p:spPr>
        <p:txBody>
          <a:bodyPr/>
          <a:p>
            <a:endParaRPr lang="zh-CN" altLang="en-US"/>
          </a:p>
        </p:txBody>
      </p:sp>
      <p:sp>
        <p:nvSpPr>
          <p:cNvPr id="25603" name="Text Box 4"/>
          <p:cNvSpPr txBox="1"/>
          <p:nvPr/>
        </p:nvSpPr>
        <p:spPr>
          <a:xfrm>
            <a:off x="1735773" y="1568450"/>
            <a:ext cx="7416800" cy="640080"/>
          </a:xfrm>
          <a:prstGeom prst="rect">
            <a:avLst/>
          </a:prstGeom>
          <a:solidFill>
            <a:schemeClr val="bg1"/>
          </a:solidFill>
          <a:ln w="9525">
            <a:noFill/>
            <a:miter/>
          </a:ln>
        </p:spPr>
        <p:txBody>
          <a:bodyPr>
            <a:spAutoFit/>
          </a:bodyPr>
          <a:p>
            <a:pPr lvl="0" eaLnBrk="1" hangingPunct="1">
              <a:spcBef>
                <a:spcPct val="50000"/>
              </a:spcBef>
            </a:pPr>
            <a:r>
              <a:rPr lang="en-US" altLang="x-none" sz="3600" b="1" dirty="0">
                <a:latin typeface="宋体" charset="-122"/>
                <a:ea typeface="宋体" charset="-122"/>
              </a:rPr>
              <a:t>1.</a:t>
            </a:r>
            <a:r>
              <a:rPr lang="zh-CN" altLang="en-US" sz="3600" b="1" dirty="0">
                <a:latin typeface="宋体" charset="-122"/>
                <a:ea typeface="宋体" charset="-122"/>
              </a:rPr>
              <a:t>自古以来，南北交通多有不便。</a:t>
            </a:r>
            <a:endParaRPr lang="zh-CN" altLang="en-US" sz="3600" b="1" dirty="0">
              <a:latin typeface="宋体" charset="-122"/>
              <a:ea typeface="宋体" charset="-122"/>
            </a:endParaRPr>
          </a:p>
        </p:txBody>
      </p:sp>
      <p:sp>
        <p:nvSpPr>
          <p:cNvPr id="25604" name="Text Box 5"/>
          <p:cNvSpPr txBox="1"/>
          <p:nvPr/>
        </p:nvSpPr>
        <p:spPr>
          <a:xfrm>
            <a:off x="1735773" y="2386013"/>
            <a:ext cx="7783512" cy="1188720"/>
          </a:xfrm>
          <a:prstGeom prst="rect">
            <a:avLst/>
          </a:prstGeom>
          <a:noFill/>
          <a:ln w="9525">
            <a:noFill/>
            <a:miter/>
          </a:ln>
        </p:spPr>
        <p:txBody>
          <a:bodyPr>
            <a:spAutoFit/>
          </a:bodyPr>
          <a:p>
            <a:pPr lvl="0" eaLnBrk="1" hangingPunct="1">
              <a:spcBef>
                <a:spcPct val="50000"/>
              </a:spcBef>
            </a:pPr>
            <a:r>
              <a:rPr lang="en-US" altLang="x-none" sz="3600" b="1" dirty="0">
                <a:solidFill>
                  <a:srgbClr val="FF0000"/>
                </a:solidFill>
                <a:effectLst>
                  <a:outerShdw blurRad="38100" dist="38100" dir="2700000">
                    <a:srgbClr val="000000"/>
                  </a:outerShdw>
                </a:effectLst>
                <a:latin typeface="宋体" charset="-122"/>
                <a:ea typeface="宋体" charset="-122"/>
              </a:rPr>
              <a:t>2.</a:t>
            </a:r>
            <a:r>
              <a:rPr lang="zh-CN" altLang="en-US" sz="3600" b="1" dirty="0">
                <a:solidFill>
                  <a:srgbClr val="FF0000"/>
                </a:solidFill>
                <a:effectLst>
                  <a:outerShdw blurRad="38100" dist="38100" dir="2700000">
                    <a:srgbClr val="000000"/>
                  </a:outerShdw>
                </a:effectLst>
                <a:latin typeface="宋体" charset="-122"/>
                <a:ea typeface="宋体" charset="-122"/>
              </a:rPr>
              <a:t>隋统一后，南北政治、经济文化联系和交流需要加强。</a:t>
            </a:r>
            <a:r>
              <a:rPr lang="en-US" altLang="x-none" sz="3600" b="1" dirty="0">
                <a:solidFill>
                  <a:srgbClr val="FF0000"/>
                </a:solidFill>
                <a:effectLst>
                  <a:outerShdw blurRad="38100" dist="38100" dir="2700000">
                    <a:srgbClr val="000000"/>
                  </a:outerShdw>
                </a:effectLst>
                <a:latin typeface="宋体" charset="-122"/>
                <a:ea typeface="宋体" charset="-122"/>
              </a:rPr>
              <a:t>(</a:t>
            </a:r>
            <a:r>
              <a:rPr lang="zh-CN" altLang="en-US" sz="3600" b="1" dirty="0">
                <a:solidFill>
                  <a:srgbClr val="FF0000"/>
                </a:solidFill>
                <a:effectLst>
                  <a:outerShdw blurRad="38100" dist="38100" dir="2700000">
                    <a:srgbClr val="000000"/>
                  </a:outerShdw>
                </a:effectLst>
                <a:latin typeface="宋体" charset="-122"/>
                <a:ea typeface="宋体" charset="-122"/>
              </a:rPr>
              <a:t>经济发展）</a:t>
            </a:r>
            <a:endParaRPr lang="zh-CN" altLang="en-US" sz="3600" b="1" dirty="0">
              <a:solidFill>
                <a:srgbClr val="FF0000"/>
              </a:solidFill>
              <a:effectLst>
                <a:outerShdw blurRad="38100" dist="38100" dir="2700000">
                  <a:srgbClr val="000000"/>
                </a:outerShdw>
              </a:effectLst>
              <a:latin typeface="宋体" charset="-122"/>
              <a:ea typeface="宋体" charset="-122"/>
            </a:endParaRPr>
          </a:p>
        </p:txBody>
      </p:sp>
      <p:sp>
        <p:nvSpPr>
          <p:cNvPr id="25605" name="Text Box 6"/>
          <p:cNvSpPr txBox="1"/>
          <p:nvPr/>
        </p:nvSpPr>
        <p:spPr>
          <a:xfrm>
            <a:off x="1735773" y="3792538"/>
            <a:ext cx="7632700" cy="1188720"/>
          </a:xfrm>
          <a:prstGeom prst="rect">
            <a:avLst/>
          </a:prstGeom>
          <a:noFill/>
          <a:ln w="9525">
            <a:noFill/>
            <a:miter/>
          </a:ln>
        </p:spPr>
        <p:txBody>
          <a:bodyPr>
            <a:spAutoFit/>
          </a:bodyPr>
          <a:p>
            <a:pPr lvl="0" eaLnBrk="1" hangingPunct="1">
              <a:spcBef>
                <a:spcPct val="50000"/>
              </a:spcBef>
            </a:pPr>
            <a:r>
              <a:rPr lang="en-US" altLang="x-none" sz="3600" b="1" dirty="0">
                <a:latin typeface="宋体" charset="-122"/>
                <a:ea typeface="宋体" charset="-122"/>
              </a:rPr>
              <a:t>3.</a:t>
            </a:r>
            <a:r>
              <a:rPr lang="zh-CN" altLang="en-US" sz="3600" b="1" dirty="0">
                <a:latin typeface="宋体" charset="-122"/>
                <a:ea typeface="宋体" charset="-122"/>
              </a:rPr>
              <a:t>为了巩固统一的成果，必须加强对东南地区的控制。（政治上）</a:t>
            </a:r>
            <a:r>
              <a:rPr lang="zh-CN" altLang="en-US" sz="3600" b="1" dirty="0">
                <a:solidFill>
                  <a:srgbClr val="CC3300"/>
                </a:solidFill>
                <a:latin typeface="宋体" charset="-122"/>
                <a:ea typeface="宋体" charset="-122"/>
              </a:rPr>
              <a:t> </a:t>
            </a:r>
            <a:endParaRPr lang="zh-CN" altLang="en-US" sz="3600" b="1" dirty="0">
              <a:solidFill>
                <a:srgbClr val="CC3300"/>
              </a:solidFill>
              <a:latin typeface="宋体" charset="-122"/>
              <a:ea typeface="宋体" charset="-122"/>
            </a:endParaRPr>
          </a:p>
        </p:txBody>
      </p:sp>
      <p:sp>
        <p:nvSpPr>
          <p:cNvPr id="25606" name="Text Box 7"/>
          <p:cNvSpPr txBox="1"/>
          <p:nvPr/>
        </p:nvSpPr>
        <p:spPr>
          <a:xfrm>
            <a:off x="1735773" y="5160963"/>
            <a:ext cx="7632700" cy="1188720"/>
          </a:xfrm>
          <a:prstGeom prst="rect">
            <a:avLst/>
          </a:prstGeom>
          <a:noFill/>
          <a:ln w="9525">
            <a:noFill/>
            <a:miter/>
          </a:ln>
        </p:spPr>
        <p:txBody>
          <a:bodyPr>
            <a:spAutoFit/>
          </a:bodyPr>
          <a:p>
            <a:pPr lvl="0" eaLnBrk="1" hangingPunct="1">
              <a:spcBef>
                <a:spcPct val="50000"/>
              </a:spcBef>
            </a:pPr>
            <a:r>
              <a:rPr lang="en-US" altLang="x-none" sz="3600" b="1" dirty="0">
                <a:solidFill>
                  <a:srgbClr val="FF0000"/>
                </a:solidFill>
                <a:effectLst>
                  <a:outerShdw blurRad="38100" dist="38100" dir="2700000">
                    <a:srgbClr val="000000"/>
                  </a:outerShdw>
                </a:effectLst>
                <a:latin typeface="宋体" charset="-122"/>
                <a:ea typeface="宋体" charset="-122"/>
              </a:rPr>
              <a:t>4.</a:t>
            </a:r>
            <a:r>
              <a:rPr lang="zh-CN" altLang="en-US" sz="3600" b="1" dirty="0">
                <a:solidFill>
                  <a:srgbClr val="FF0000"/>
                </a:solidFill>
                <a:effectLst>
                  <a:outerShdw blurRad="38100" dist="38100" dir="2700000">
                    <a:srgbClr val="000000"/>
                  </a:outerShdw>
                </a:effectLst>
                <a:latin typeface="宋体" charset="-122"/>
                <a:ea typeface="宋体" charset="-122"/>
              </a:rPr>
              <a:t>隋朝的富庶为大运河的开凿提供了坚实的物质基础。</a:t>
            </a:r>
            <a:r>
              <a:rPr lang="en-US" altLang="x-none" sz="3600" b="1" dirty="0">
                <a:solidFill>
                  <a:srgbClr val="FF0000"/>
                </a:solidFill>
                <a:effectLst>
                  <a:outerShdw blurRad="38100" dist="38100" dir="2700000">
                    <a:srgbClr val="000000"/>
                  </a:outerShdw>
                </a:effectLst>
                <a:latin typeface="宋体" charset="-122"/>
                <a:ea typeface="宋体" charset="-122"/>
              </a:rPr>
              <a:t>(</a:t>
            </a:r>
            <a:r>
              <a:rPr lang="zh-CN" altLang="en-US" sz="3600" b="1" dirty="0">
                <a:solidFill>
                  <a:srgbClr val="FF0000"/>
                </a:solidFill>
                <a:effectLst>
                  <a:outerShdw blurRad="38100" dist="38100" dir="2700000">
                    <a:srgbClr val="000000"/>
                  </a:outerShdw>
                </a:effectLst>
                <a:latin typeface="宋体" charset="-122"/>
                <a:ea typeface="宋体" charset="-122"/>
              </a:rPr>
              <a:t>条件</a:t>
            </a:r>
            <a:r>
              <a:rPr lang="en-US" altLang="x-none" sz="3600" b="1" dirty="0">
                <a:solidFill>
                  <a:srgbClr val="FF0000"/>
                </a:solidFill>
                <a:effectLst>
                  <a:outerShdw blurRad="38100" dist="38100" dir="2700000">
                    <a:srgbClr val="000000"/>
                  </a:outerShdw>
                </a:effectLst>
                <a:latin typeface="宋体" charset="-122"/>
                <a:ea typeface="宋体" charset="-122"/>
              </a:rPr>
              <a:t>) </a:t>
            </a:r>
            <a:endParaRPr lang="en-US" altLang="x-none" sz="3600" b="1" dirty="0">
              <a:solidFill>
                <a:srgbClr val="FF0000"/>
              </a:solidFill>
              <a:effectLst>
                <a:outerShdw blurRad="38100" dist="38100" dir="2700000">
                  <a:srgbClr val="000000"/>
                </a:outerShdw>
              </a:effectLst>
              <a:latin typeface="宋体" charset="-122"/>
              <a:ea typeface="宋体" charset="-122"/>
            </a:endParaRPr>
          </a:p>
        </p:txBody>
      </p:sp>
      <p:sp>
        <p:nvSpPr>
          <p:cNvPr id="25607" name="剪去对角的矩形 5"/>
          <p:cNvSpPr/>
          <p:nvPr/>
        </p:nvSpPr>
        <p:spPr>
          <a:xfrm>
            <a:off x="1350010" y="409575"/>
            <a:ext cx="6145213" cy="792163"/>
          </a:xfrm>
          <a:custGeom>
            <a:avLst/>
            <a:gdLst>
              <a:gd name="txL" fmla="*/ 0 w 2520280"/>
              <a:gd name="txT" fmla="*/ 0 h 2016224"/>
              <a:gd name="txR" fmla="*/ 2520280 w 2520280"/>
              <a:gd name="txB" fmla="*/ 2016224 h 2016224"/>
            </a:gdLst>
            <a:ahLst/>
            <a:cxnLst>
              <a:cxn ang="0">
                <a:pos x="0" y="0"/>
              </a:cxn>
              <a:cxn ang="0">
                <a:pos x="5324369" y="0"/>
              </a:cxn>
              <a:cxn ang="0">
                <a:pos x="6143522" y="132023"/>
              </a:cxn>
              <a:cxn ang="0">
                <a:pos x="6143522" y="792124"/>
              </a:cxn>
              <a:cxn ang="0">
                <a:pos x="6143522" y="792124"/>
              </a:cxn>
              <a:cxn ang="0">
                <a:pos x="819153" y="792124"/>
              </a:cxn>
              <a:cxn ang="0">
                <a:pos x="0" y="660101"/>
              </a:cxn>
              <a:cxn ang="0">
                <a:pos x="0" y="0"/>
              </a:cxn>
            </a:cxnLst>
            <a:rect l="txL" t="txT" r="txR" b="txB"/>
            <a:pathLst>
              <a:path w="2520280" h="2016224">
                <a:moveTo>
                  <a:pt x="0" y="0"/>
                </a:moveTo>
                <a:lnTo>
                  <a:pt x="2184236" y="0"/>
                </a:lnTo>
                <a:lnTo>
                  <a:pt x="2520280" y="336044"/>
                </a:lnTo>
                <a:lnTo>
                  <a:pt x="2520280" y="2016224"/>
                </a:lnTo>
                <a:lnTo>
                  <a:pt x="336044" y="2016224"/>
                </a:lnTo>
                <a:lnTo>
                  <a:pt x="0" y="1680180"/>
                </a:lnTo>
                <a:lnTo>
                  <a:pt x="0" y="0"/>
                </a:lnTo>
                <a:close/>
              </a:path>
            </a:pathLst>
          </a:custGeom>
          <a:solidFill>
            <a:schemeClr val="bg1"/>
          </a:solidFill>
          <a:ln w="25400" cap="flat" cmpd="sng">
            <a:solidFill>
              <a:srgbClr val="953735"/>
            </a:solidFill>
            <a:prstDash val="solid"/>
            <a:miter/>
            <a:headEnd type="none" w="med" len="med"/>
            <a:tailEnd type="none" w="med" len="med"/>
          </a:ln>
        </p:spPr>
        <p:txBody>
          <a:bodyPr anchor="ctr"/>
          <a:p>
            <a:pPr lvl="0" eaLnBrk="1" hangingPunct="1"/>
            <a:r>
              <a:rPr lang="en-US" altLang="x-none" sz="3600" b="1" dirty="0">
                <a:solidFill>
                  <a:srgbClr val="1E1C11"/>
                </a:solidFill>
                <a:latin typeface="宋体" charset="-122"/>
                <a:ea typeface="宋体" charset="-122"/>
              </a:rPr>
              <a:t>1.</a:t>
            </a:r>
            <a:r>
              <a:rPr lang="zh-CN" altLang="en-US" sz="3600" b="1" dirty="0">
                <a:solidFill>
                  <a:srgbClr val="1E1C11"/>
                </a:solidFill>
                <a:latin typeface="宋体" charset="-122"/>
                <a:ea typeface="宋体" charset="-122"/>
              </a:rPr>
              <a:t>大运河开凿的原因和条件</a:t>
            </a:r>
            <a:endParaRPr lang="zh-CN" altLang="en-US" sz="3600" b="1" dirty="0">
              <a:solidFill>
                <a:srgbClr val="1E1C11"/>
              </a:solidFill>
              <a:latin typeface="宋体" charset="-122"/>
              <a:ea typeface="宋体"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endParaRPr lang="zh-CN" altLang="en-US"/>
          </a:p>
        </p:txBody>
      </p:sp>
      <p:sp>
        <p:nvSpPr>
          <p:cNvPr id="3" name="副标题 2"/>
          <p:cNvSpPr>
            <a:spLocks noGrp="1"/>
          </p:cNvSpPr>
          <p:nvPr>
            <p:ph type="subTitle" idx="1"/>
          </p:nvPr>
        </p:nvSpPr>
        <p:spPr/>
        <p:txBody>
          <a:bodyPr/>
          <a:p>
            <a:endParaRPr lang="zh-CN" altLang="en-US"/>
          </a:p>
        </p:txBody>
      </p:sp>
      <p:pic>
        <p:nvPicPr>
          <p:cNvPr id="4" name="图片 3" descr="QQ截图20160226200254"/>
          <p:cNvPicPr>
            <a:picLocks noChangeAspect="1"/>
          </p:cNvPicPr>
          <p:nvPr/>
        </p:nvPicPr>
        <p:blipFill>
          <a:blip r:embed="rId1"/>
          <a:stretch>
            <a:fillRect/>
          </a:stretch>
        </p:blipFill>
        <p:spPr>
          <a:xfrm>
            <a:off x="-16510" y="-166370"/>
            <a:ext cx="12378690" cy="7107555"/>
          </a:xfrm>
          <a:prstGeom prst="rect">
            <a:avLst/>
          </a:prstGeom>
        </p:spPr>
      </p:pic>
      <p:sp>
        <p:nvSpPr>
          <p:cNvPr id="26626" name="剪去对角的矩形 5"/>
          <p:cNvSpPr/>
          <p:nvPr/>
        </p:nvSpPr>
        <p:spPr>
          <a:xfrm>
            <a:off x="1631950" y="333375"/>
            <a:ext cx="5484813" cy="598488"/>
          </a:xfrm>
          <a:custGeom>
            <a:avLst/>
            <a:gdLst>
              <a:gd name="txL" fmla="*/ 0 w 2520280"/>
              <a:gd name="txT" fmla="*/ 0 h 2016224"/>
              <a:gd name="txR" fmla="*/ 2520280 w 2520280"/>
              <a:gd name="txB" fmla="*/ 2016224 h 2016224"/>
            </a:gdLst>
            <a:ahLst/>
            <a:cxnLst>
              <a:cxn ang="0">
                <a:pos x="0" y="0"/>
              </a:cxn>
              <a:cxn ang="0">
                <a:pos x="4752410" y="0"/>
              </a:cxn>
              <a:cxn ang="0">
                <a:pos x="5483567" y="99953"/>
              </a:cxn>
              <a:cxn ang="0">
                <a:pos x="5483567" y="599709"/>
              </a:cxn>
              <a:cxn ang="0">
                <a:pos x="5483567" y="599709"/>
              </a:cxn>
              <a:cxn ang="0">
                <a:pos x="731157" y="599709"/>
              </a:cxn>
              <a:cxn ang="0">
                <a:pos x="0" y="499755"/>
              </a:cxn>
              <a:cxn ang="0">
                <a:pos x="0" y="0"/>
              </a:cxn>
            </a:cxnLst>
            <a:rect l="txL" t="txT" r="txR" b="txB"/>
            <a:pathLst>
              <a:path w="2520280" h="2016224">
                <a:moveTo>
                  <a:pt x="0" y="0"/>
                </a:moveTo>
                <a:lnTo>
                  <a:pt x="2184236" y="0"/>
                </a:lnTo>
                <a:lnTo>
                  <a:pt x="2520280" y="336044"/>
                </a:lnTo>
                <a:lnTo>
                  <a:pt x="2520280" y="2016224"/>
                </a:lnTo>
                <a:lnTo>
                  <a:pt x="336044" y="2016224"/>
                </a:lnTo>
                <a:lnTo>
                  <a:pt x="0" y="1680180"/>
                </a:lnTo>
                <a:lnTo>
                  <a:pt x="0" y="0"/>
                </a:lnTo>
                <a:close/>
              </a:path>
            </a:pathLst>
          </a:custGeom>
          <a:solidFill>
            <a:schemeClr val="bg1"/>
          </a:solidFill>
          <a:ln w="25400" cap="flat" cmpd="sng">
            <a:solidFill>
              <a:srgbClr val="953735"/>
            </a:solidFill>
            <a:prstDash val="solid"/>
            <a:miter/>
            <a:headEnd type="none" w="med" len="med"/>
            <a:tailEnd type="none" w="med" len="med"/>
          </a:ln>
        </p:spPr>
        <p:txBody>
          <a:bodyPr anchor="ctr"/>
          <a:p>
            <a:pPr lvl="0" eaLnBrk="1" hangingPunct="1"/>
            <a:r>
              <a:rPr lang="en-US" altLang="x-none" sz="3600" b="1" dirty="0">
                <a:latin typeface="宋体" charset="-122"/>
                <a:ea typeface="宋体" charset="-122"/>
              </a:rPr>
              <a:t> 2.</a:t>
            </a:r>
            <a:r>
              <a:rPr lang="zh-CN" altLang="en-US" sz="3600" b="1" dirty="0">
                <a:latin typeface="宋体" charset="-122"/>
                <a:ea typeface="宋体" charset="-122"/>
              </a:rPr>
              <a:t>大运河的开凿及概况</a:t>
            </a:r>
            <a:endParaRPr lang="zh-CN" altLang="en-US" sz="3600" b="1" dirty="0">
              <a:latin typeface="宋体" charset="-122"/>
              <a:ea typeface="宋体" charset="-122"/>
            </a:endParaRPr>
          </a:p>
        </p:txBody>
      </p:sp>
      <p:sp>
        <p:nvSpPr>
          <p:cNvPr id="26627" name="未知"/>
          <p:cNvSpPr/>
          <p:nvPr/>
        </p:nvSpPr>
        <p:spPr>
          <a:xfrm>
            <a:off x="3937000" y="1690688"/>
            <a:ext cx="207963" cy="242887"/>
          </a:xfrm>
          <a:custGeom>
            <a:avLst/>
            <a:gdLst/>
            <a:ahLst/>
            <a:cxnLst>
              <a:cxn ang="0">
                <a:pos x="0" y="52388"/>
              </a:cxn>
              <a:cxn ang="0">
                <a:pos x="152400" y="204788"/>
              </a:cxn>
              <a:cxn ang="0">
                <a:pos x="95250" y="14288"/>
              </a:cxn>
              <a:cxn ang="0">
                <a:pos x="0" y="52388"/>
              </a:cxn>
            </a:cxnLst>
            <a:pathLst>
              <a:path w="131" h="153">
                <a:moveTo>
                  <a:pt x="0" y="33"/>
                </a:moveTo>
                <a:cubicBezTo>
                  <a:pt x="13" y="125"/>
                  <a:pt x="0" y="153"/>
                  <a:pt x="96" y="129"/>
                </a:cubicBezTo>
                <a:cubicBezTo>
                  <a:pt x="102" y="99"/>
                  <a:pt x="131" y="0"/>
                  <a:pt x="60" y="9"/>
                </a:cubicBezTo>
                <a:cubicBezTo>
                  <a:pt x="39" y="12"/>
                  <a:pt x="20" y="25"/>
                  <a:pt x="0" y="33"/>
                </a:cubicBezTo>
                <a:close/>
              </a:path>
            </a:pathLst>
          </a:custGeom>
          <a:solidFill>
            <a:schemeClr val="accent1">
              <a:alpha val="100000"/>
            </a:schemeClr>
          </a:solidFill>
          <a:ln w="9525" cap="flat" cmpd="sng">
            <a:solidFill>
              <a:schemeClr val="tx1"/>
            </a:solidFill>
            <a:prstDash val="solid"/>
            <a:headEnd type="none" w="med" len="med"/>
            <a:tailEnd type="none" w="med" len="med"/>
          </a:ln>
        </p:spPr>
        <p:txBody>
          <a:bodyPr/>
          <a:p>
            <a:endParaRPr lang="zh-CN" altLang="en-US"/>
          </a:p>
        </p:txBody>
      </p:sp>
      <p:sp>
        <p:nvSpPr>
          <p:cNvPr id="26628" name="未知"/>
          <p:cNvSpPr/>
          <p:nvPr/>
        </p:nvSpPr>
        <p:spPr>
          <a:xfrm>
            <a:off x="2985135" y="1762125"/>
            <a:ext cx="2762250" cy="3971925"/>
          </a:xfrm>
          <a:custGeom>
            <a:avLst/>
            <a:gdLst/>
            <a:ahLst/>
            <a:cxnLst>
              <a:cxn ang="0">
                <a:pos x="1009650" y="9525"/>
              </a:cxn>
              <a:cxn ang="0">
                <a:pos x="1104900" y="85725"/>
              </a:cxn>
              <a:cxn ang="0">
                <a:pos x="1143000" y="142875"/>
              </a:cxn>
              <a:cxn ang="0">
                <a:pos x="1181100" y="257175"/>
              </a:cxn>
              <a:cxn ang="0">
                <a:pos x="1162050" y="485775"/>
              </a:cxn>
              <a:cxn ang="0">
                <a:pos x="1123950" y="542925"/>
              </a:cxn>
              <a:cxn ang="0">
                <a:pos x="1028700" y="771525"/>
              </a:cxn>
              <a:cxn ang="0">
                <a:pos x="952500" y="885825"/>
              </a:cxn>
              <a:cxn ang="0">
                <a:pos x="933450" y="942975"/>
              </a:cxn>
              <a:cxn ang="0">
                <a:pos x="704850" y="1019175"/>
              </a:cxn>
              <a:cxn ang="0">
                <a:pos x="400050" y="1400175"/>
              </a:cxn>
              <a:cxn ang="0">
                <a:pos x="0" y="1628775"/>
              </a:cxn>
              <a:cxn ang="0">
                <a:pos x="19050" y="1685925"/>
              </a:cxn>
              <a:cxn ang="0">
                <a:pos x="114300" y="1704975"/>
              </a:cxn>
              <a:cxn ang="0">
                <a:pos x="323850" y="1781175"/>
              </a:cxn>
              <a:cxn ang="0">
                <a:pos x="495300" y="1838325"/>
              </a:cxn>
              <a:cxn ang="0">
                <a:pos x="895350" y="2124075"/>
              </a:cxn>
              <a:cxn ang="0">
                <a:pos x="1047750" y="2162175"/>
              </a:cxn>
              <a:cxn ang="0">
                <a:pos x="1314450" y="2276475"/>
              </a:cxn>
              <a:cxn ang="0">
                <a:pos x="1390650" y="2295525"/>
              </a:cxn>
              <a:cxn ang="0">
                <a:pos x="1504950" y="2333625"/>
              </a:cxn>
              <a:cxn ang="0">
                <a:pos x="1676400" y="2276475"/>
              </a:cxn>
              <a:cxn ang="0">
                <a:pos x="1866900" y="2238375"/>
              </a:cxn>
              <a:cxn ang="0">
                <a:pos x="1981200" y="2181225"/>
              </a:cxn>
              <a:cxn ang="0">
                <a:pos x="2000250" y="2238375"/>
              </a:cxn>
              <a:cxn ang="0">
                <a:pos x="2076450" y="2600325"/>
              </a:cxn>
              <a:cxn ang="0">
                <a:pos x="2095500" y="2981325"/>
              </a:cxn>
              <a:cxn ang="0">
                <a:pos x="2114550" y="3152775"/>
              </a:cxn>
              <a:cxn ang="0">
                <a:pos x="2628900" y="3590925"/>
              </a:cxn>
              <a:cxn ang="0">
                <a:pos x="2743200" y="3819525"/>
              </a:cxn>
              <a:cxn ang="0">
                <a:pos x="2762250" y="3876675"/>
              </a:cxn>
              <a:cxn ang="0">
                <a:pos x="2743200" y="3971925"/>
              </a:cxn>
            </a:cxnLst>
            <a:pathLst>
              <a:path w="1740" h="2502">
                <a:moveTo>
                  <a:pt x="636" y="6"/>
                </a:moveTo>
                <a:cubicBezTo>
                  <a:pt x="709" y="24"/>
                  <a:pt x="669" y="0"/>
                  <a:pt x="696" y="54"/>
                </a:cubicBezTo>
                <a:cubicBezTo>
                  <a:pt x="702" y="67"/>
                  <a:pt x="714" y="77"/>
                  <a:pt x="720" y="90"/>
                </a:cubicBezTo>
                <a:cubicBezTo>
                  <a:pt x="730" y="113"/>
                  <a:pt x="744" y="162"/>
                  <a:pt x="744" y="162"/>
                </a:cubicBezTo>
                <a:cubicBezTo>
                  <a:pt x="740" y="210"/>
                  <a:pt x="741" y="259"/>
                  <a:pt x="732" y="306"/>
                </a:cubicBezTo>
                <a:cubicBezTo>
                  <a:pt x="729" y="320"/>
                  <a:pt x="714" y="329"/>
                  <a:pt x="708" y="342"/>
                </a:cubicBezTo>
                <a:cubicBezTo>
                  <a:pt x="686" y="391"/>
                  <a:pt x="674" y="439"/>
                  <a:pt x="648" y="486"/>
                </a:cubicBezTo>
                <a:cubicBezTo>
                  <a:pt x="634" y="511"/>
                  <a:pt x="609" y="531"/>
                  <a:pt x="600" y="558"/>
                </a:cubicBezTo>
                <a:cubicBezTo>
                  <a:pt x="596" y="570"/>
                  <a:pt x="596" y="584"/>
                  <a:pt x="588" y="594"/>
                </a:cubicBezTo>
                <a:cubicBezTo>
                  <a:pt x="558" y="631"/>
                  <a:pt x="485" y="634"/>
                  <a:pt x="444" y="642"/>
                </a:cubicBezTo>
                <a:cubicBezTo>
                  <a:pt x="346" y="707"/>
                  <a:pt x="327" y="807"/>
                  <a:pt x="252" y="882"/>
                </a:cubicBezTo>
                <a:cubicBezTo>
                  <a:pt x="179" y="955"/>
                  <a:pt x="99" y="1001"/>
                  <a:pt x="0" y="1026"/>
                </a:cubicBezTo>
                <a:cubicBezTo>
                  <a:pt x="4" y="1038"/>
                  <a:pt x="1" y="1055"/>
                  <a:pt x="12" y="1062"/>
                </a:cubicBezTo>
                <a:cubicBezTo>
                  <a:pt x="29" y="1073"/>
                  <a:pt x="52" y="1069"/>
                  <a:pt x="72" y="1074"/>
                </a:cubicBezTo>
                <a:cubicBezTo>
                  <a:pt x="118" y="1085"/>
                  <a:pt x="159" y="1108"/>
                  <a:pt x="204" y="1122"/>
                </a:cubicBezTo>
                <a:cubicBezTo>
                  <a:pt x="240" y="1133"/>
                  <a:pt x="280" y="1137"/>
                  <a:pt x="312" y="1158"/>
                </a:cubicBezTo>
                <a:cubicBezTo>
                  <a:pt x="398" y="1216"/>
                  <a:pt x="477" y="1280"/>
                  <a:pt x="564" y="1338"/>
                </a:cubicBezTo>
                <a:cubicBezTo>
                  <a:pt x="591" y="1356"/>
                  <a:pt x="630" y="1347"/>
                  <a:pt x="660" y="1362"/>
                </a:cubicBezTo>
                <a:cubicBezTo>
                  <a:pt x="714" y="1389"/>
                  <a:pt x="770" y="1415"/>
                  <a:pt x="828" y="1434"/>
                </a:cubicBezTo>
                <a:cubicBezTo>
                  <a:pt x="844" y="1439"/>
                  <a:pt x="860" y="1441"/>
                  <a:pt x="876" y="1446"/>
                </a:cubicBezTo>
                <a:cubicBezTo>
                  <a:pt x="900" y="1453"/>
                  <a:pt x="948" y="1470"/>
                  <a:pt x="948" y="1470"/>
                </a:cubicBezTo>
                <a:cubicBezTo>
                  <a:pt x="984" y="1458"/>
                  <a:pt x="1020" y="1446"/>
                  <a:pt x="1056" y="1434"/>
                </a:cubicBezTo>
                <a:cubicBezTo>
                  <a:pt x="1095" y="1421"/>
                  <a:pt x="1176" y="1410"/>
                  <a:pt x="1176" y="1410"/>
                </a:cubicBezTo>
                <a:cubicBezTo>
                  <a:pt x="1182" y="1406"/>
                  <a:pt x="1234" y="1367"/>
                  <a:pt x="1248" y="1374"/>
                </a:cubicBezTo>
                <a:cubicBezTo>
                  <a:pt x="1259" y="1380"/>
                  <a:pt x="1256" y="1398"/>
                  <a:pt x="1260" y="1410"/>
                </a:cubicBezTo>
                <a:cubicBezTo>
                  <a:pt x="1271" y="1489"/>
                  <a:pt x="1295" y="1560"/>
                  <a:pt x="1308" y="1638"/>
                </a:cubicBezTo>
                <a:cubicBezTo>
                  <a:pt x="1312" y="1718"/>
                  <a:pt x="1314" y="1798"/>
                  <a:pt x="1320" y="1878"/>
                </a:cubicBezTo>
                <a:cubicBezTo>
                  <a:pt x="1322" y="1914"/>
                  <a:pt x="1325" y="1950"/>
                  <a:pt x="1332" y="1986"/>
                </a:cubicBezTo>
                <a:cubicBezTo>
                  <a:pt x="1371" y="2180"/>
                  <a:pt x="1520" y="2171"/>
                  <a:pt x="1656" y="2262"/>
                </a:cubicBezTo>
                <a:cubicBezTo>
                  <a:pt x="1718" y="2355"/>
                  <a:pt x="1695" y="2307"/>
                  <a:pt x="1728" y="2406"/>
                </a:cubicBezTo>
                <a:cubicBezTo>
                  <a:pt x="1732" y="2418"/>
                  <a:pt x="1740" y="2442"/>
                  <a:pt x="1740" y="2442"/>
                </a:cubicBezTo>
                <a:cubicBezTo>
                  <a:pt x="1727" y="2494"/>
                  <a:pt x="1728" y="2474"/>
                  <a:pt x="1728" y="2502"/>
                </a:cubicBezTo>
              </a:path>
            </a:pathLst>
          </a:custGeom>
          <a:noFill/>
          <a:ln w="63500" cap="flat" cmpd="sng">
            <a:solidFill>
              <a:schemeClr val="tx1"/>
            </a:solidFill>
            <a:prstDash val="solid"/>
            <a:headEnd type="none" w="med" len="med"/>
            <a:tailEnd type="none" w="med" len="med"/>
          </a:ln>
        </p:spPr>
        <p:txBody>
          <a:bodyPr/>
          <a:p>
            <a:endParaRPr lang="zh-CN" altLang="en-US"/>
          </a:p>
        </p:txBody>
      </p:sp>
      <p:sp>
        <p:nvSpPr>
          <p:cNvPr id="26629" name="未知"/>
          <p:cNvSpPr/>
          <p:nvPr/>
        </p:nvSpPr>
        <p:spPr>
          <a:xfrm>
            <a:off x="5710238" y="5638800"/>
            <a:ext cx="165100" cy="292100"/>
          </a:xfrm>
          <a:custGeom>
            <a:avLst/>
            <a:gdLst/>
            <a:ahLst/>
            <a:cxnLst>
              <a:cxn ang="0">
                <a:pos x="58697" y="0"/>
              </a:cxn>
              <a:cxn ang="0">
                <a:pos x="58697" y="267837"/>
              </a:cxn>
              <a:cxn ang="0">
                <a:pos x="126860" y="241054"/>
              </a:cxn>
              <a:cxn ang="0">
                <a:pos x="58697" y="0"/>
              </a:cxn>
            </a:cxnLst>
            <a:pathLst>
              <a:path w="87" h="131">
                <a:moveTo>
                  <a:pt x="31" y="0"/>
                </a:moveTo>
                <a:cubicBezTo>
                  <a:pt x="18" y="40"/>
                  <a:pt x="0" y="74"/>
                  <a:pt x="31" y="120"/>
                </a:cubicBezTo>
                <a:cubicBezTo>
                  <a:pt x="38" y="131"/>
                  <a:pt x="55" y="112"/>
                  <a:pt x="67" y="108"/>
                </a:cubicBezTo>
                <a:cubicBezTo>
                  <a:pt x="87" y="48"/>
                  <a:pt x="84" y="35"/>
                  <a:pt x="31" y="0"/>
                </a:cubicBezTo>
                <a:close/>
              </a:path>
            </a:pathLst>
          </a:custGeom>
          <a:solidFill>
            <a:schemeClr val="accent1">
              <a:alpha val="100000"/>
            </a:schemeClr>
          </a:solidFill>
          <a:ln w="9525" cap="flat" cmpd="sng">
            <a:solidFill>
              <a:schemeClr val="tx1"/>
            </a:solidFill>
            <a:prstDash val="solid"/>
            <a:headEnd type="none" w="med" len="med"/>
            <a:tailEnd type="none" w="med" len="med"/>
          </a:ln>
        </p:spPr>
        <p:txBody>
          <a:bodyPr/>
          <a:p>
            <a:endParaRPr lang="zh-CN" altLang="en-US"/>
          </a:p>
        </p:txBody>
      </p:sp>
      <p:sp>
        <p:nvSpPr>
          <p:cNvPr id="26630" name="未知"/>
          <p:cNvSpPr/>
          <p:nvPr/>
        </p:nvSpPr>
        <p:spPr>
          <a:xfrm>
            <a:off x="2855913" y="3346450"/>
            <a:ext cx="161925" cy="217488"/>
          </a:xfrm>
          <a:custGeom>
            <a:avLst/>
            <a:gdLst/>
            <a:ahLst/>
            <a:cxnLst>
              <a:cxn ang="0">
                <a:pos x="130175" y="65087"/>
              </a:cxn>
              <a:cxn ang="0">
                <a:pos x="92075" y="7937"/>
              </a:cxn>
              <a:cxn ang="0">
                <a:pos x="15875" y="26987"/>
              </a:cxn>
              <a:cxn ang="0">
                <a:pos x="34925" y="198437"/>
              </a:cxn>
              <a:cxn ang="0">
                <a:pos x="92075" y="217487"/>
              </a:cxn>
              <a:cxn ang="0">
                <a:pos x="130175" y="65087"/>
              </a:cxn>
            </a:cxnLst>
            <a:pathLst>
              <a:path w="102" h="137">
                <a:moveTo>
                  <a:pt x="82" y="41"/>
                </a:moveTo>
                <a:cubicBezTo>
                  <a:pt x="74" y="29"/>
                  <a:pt x="72" y="10"/>
                  <a:pt x="58" y="5"/>
                </a:cubicBezTo>
                <a:cubicBezTo>
                  <a:pt x="42" y="0"/>
                  <a:pt x="15" y="1"/>
                  <a:pt x="10" y="17"/>
                </a:cubicBezTo>
                <a:cubicBezTo>
                  <a:pt x="0" y="52"/>
                  <a:pt x="9" y="91"/>
                  <a:pt x="22" y="125"/>
                </a:cubicBezTo>
                <a:cubicBezTo>
                  <a:pt x="27" y="137"/>
                  <a:pt x="46" y="133"/>
                  <a:pt x="58" y="137"/>
                </a:cubicBezTo>
                <a:cubicBezTo>
                  <a:pt x="82" y="102"/>
                  <a:pt x="102" y="81"/>
                  <a:pt x="82" y="41"/>
                </a:cubicBezTo>
                <a:close/>
              </a:path>
            </a:pathLst>
          </a:custGeom>
          <a:solidFill>
            <a:schemeClr val="accent1">
              <a:alpha val="100000"/>
            </a:schemeClr>
          </a:solidFill>
          <a:ln w="9525" cap="flat" cmpd="sng">
            <a:solidFill>
              <a:schemeClr val="tx1"/>
            </a:solidFill>
            <a:prstDash val="solid"/>
            <a:headEnd type="none" w="med" len="med"/>
            <a:tailEnd type="none" w="med" len="med"/>
          </a:ln>
        </p:spPr>
        <p:txBody>
          <a:bodyPr/>
          <a:p>
            <a:endParaRPr lang="zh-CN" altLang="en-US"/>
          </a:p>
        </p:txBody>
      </p:sp>
      <p:sp>
        <p:nvSpPr>
          <p:cNvPr id="26631" name="Text Box 7"/>
          <p:cNvSpPr txBox="1"/>
          <p:nvPr/>
        </p:nvSpPr>
        <p:spPr>
          <a:xfrm>
            <a:off x="4189413" y="1196975"/>
            <a:ext cx="2801937" cy="579120"/>
          </a:xfrm>
          <a:prstGeom prst="rect">
            <a:avLst/>
          </a:prstGeom>
          <a:solidFill>
            <a:srgbClr val="FFFF99"/>
          </a:solidFill>
          <a:ln w="9525">
            <a:noFill/>
            <a:miter/>
          </a:ln>
        </p:spPr>
        <p:txBody>
          <a:bodyPr>
            <a:spAutoFit/>
          </a:bodyPr>
          <a:p>
            <a:pPr lvl="0" algn="ctr" eaLnBrk="1" hangingPunct="1">
              <a:spcBef>
                <a:spcPct val="50000"/>
              </a:spcBef>
            </a:pPr>
            <a:r>
              <a:rPr lang="zh-CN" altLang="en-US" sz="3200" b="1" dirty="0">
                <a:latin typeface="Times New Roman" pitchFamily="2" charset="0"/>
                <a:ea typeface="宋体" charset="-122"/>
              </a:rPr>
              <a:t>涿郡</a:t>
            </a:r>
            <a:r>
              <a:rPr lang="en-US" altLang="x-none" sz="3200" b="1" dirty="0">
                <a:latin typeface="Times New Roman" pitchFamily="2" charset="0"/>
                <a:ea typeface="宋体" charset="-122"/>
              </a:rPr>
              <a:t>(</a:t>
            </a:r>
            <a:r>
              <a:rPr lang="zh-CN" altLang="en-US" sz="3200" b="1" dirty="0">
                <a:latin typeface="Times New Roman" pitchFamily="2" charset="0"/>
                <a:ea typeface="宋体" charset="-122"/>
              </a:rPr>
              <a:t>今北京</a:t>
            </a:r>
            <a:r>
              <a:rPr lang="en-US" altLang="x-none" sz="3200" b="1" dirty="0">
                <a:latin typeface="Times New Roman" pitchFamily="2" charset="0"/>
                <a:ea typeface="宋体" charset="-122"/>
              </a:rPr>
              <a:t>)</a:t>
            </a:r>
            <a:endParaRPr lang="en-US" altLang="x-none" sz="3200" b="1" dirty="0">
              <a:latin typeface="Times New Roman" pitchFamily="2" charset="0"/>
              <a:ea typeface="宋体" charset="-122"/>
            </a:endParaRPr>
          </a:p>
        </p:txBody>
      </p:sp>
      <p:sp>
        <p:nvSpPr>
          <p:cNvPr id="26632" name="Text Box 8"/>
          <p:cNvSpPr txBox="1"/>
          <p:nvPr/>
        </p:nvSpPr>
        <p:spPr>
          <a:xfrm>
            <a:off x="1631950" y="3351213"/>
            <a:ext cx="1152525" cy="579120"/>
          </a:xfrm>
          <a:prstGeom prst="rect">
            <a:avLst/>
          </a:prstGeom>
          <a:solidFill>
            <a:srgbClr val="FFFF99"/>
          </a:solidFill>
          <a:ln w="9525">
            <a:noFill/>
            <a:miter/>
          </a:ln>
        </p:spPr>
        <p:txBody>
          <a:bodyPr>
            <a:spAutoFit/>
          </a:bodyPr>
          <a:p>
            <a:pPr lvl="0" algn="ctr" eaLnBrk="1" hangingPunct="1">
              <a:spcBef>
                <a:spcPct val="50000"/>
              </a:spcBef>
            </a:pPr>
            <a:r>
              <a:rPr lang="zh-CN" altLang="en-US" sz="3200" b="1">
                <a:latin typeface="Times New Roman" pitchFamily="2" charset="0"/>
                <a:ea typeface="宋体" charset="-122"/>
              </a:rPr>
              <a:t>洛阳</a:t>
            </a:r>
            <a:endParaRPr lang="zh-CN" altLang="en-US" sz="3200" b="1">
              <a:latin typeface="Times New Roman" pitchFamily="2" charset="0"/>
              <a:ea typeface="宋体" charset="-122"/>
            </a:endParaRPr>
          </a:p>
        </p:txBody>
      </p:sp>
      <p:sp>
        <p:nvSpPr>
          <p:cNvPr id="26633" name="Text Box 9"/>
          <p:cNvSpPr txBox="1"/>
          <p:nvPr/>
        </p:nvSpPr>
        <p:spPr>
          <a:xfrm>
            <a:off x="4381500" y="5930900"/>
            <a:ext cx="2701925" cy="579120"/>
          </a:xfrm>
          <a:prstGeom prst="rect">
            <a:avLst/>
          </a:prstGeom>
          <a:solidFill>
            <a:srgbClr val="FFFF99"/>
          </a:solidFill>
          <a:ln w="9525">
            <a:noFill/>
            <a:miter/>
          </a:ln>
        </p:spPr>
        <p:txBody>
          <a:bodyPr>
            <a:spAutoFit/>
          </a:bodyPr>
          <a:p>
            <a:pPr lvl="0" eaLnBrk="1" hangingPunct="1">
              <a:spcBef>
                <a:spcPct val="50000"/>
              </a:spcBef>
            </a:pPr>
            <a:r>
              <a:rPr lang="zh-CN" altLang="en-US" sz="3200" b="1" dirty="0">
                <a:latin typeface="Times New Roman" pitchFamily="2" charset="0"/>
                <a:ea typeface="宋体" charset="-122"/>
              </a:rPr>
              <a:t>余杭</a:t>
            </a:r>
            <a:r>
              <a:rPr lang="en-US" altLang="x-none" sz="3200" b="1" dirty="0">
                <a:latin typeface="Times New Roman" pitchFamily="2" charset="0"/>
                <a:ea typeface="宋体" charset="-122"/>
              </a:rPr>
              <a:t>(</a:t>
            </a:r>
            <a:r>
              <a:rPr lang="zh-CN" altLang="en-US" sz="3200" b="1" dirty="0">
                <a:latin typeface="Times New Roman" pitchFamily="2" charset="0"/>
                <a:ea typeface="宋体" charset="-122"/>
              </a:rPr>
              <a:t>今杭州</a:t>
            </a:r>
            <a:r>
              <a:rPr lang="en-US" altLang="x-none" sz="3200" b="1" dirty="0">
                <a:latin typeface="Times New Roman" pitchFamily="2" charset="0"/>
                <a:ea typeface="宋体" charset="-122"/>
              </a:rPr>
              <a:t>)</a:t>
            </a:r>
            <a:endParaRPr lang="en-US" altLang="x-none" sz="3200" b="1" dirty="0">
              <a:latin typeface="Times New Roman" pitchFamily="2" charset="0"/>
              <a:ea typeface="宋体" charset="-122"/>
            </a:endParaRPr>
          </a:p>
        </p:txBody>
      </p:sp>
      <p:sp>
        <p:nvSpPr>
          <p:cNvPr id="26634" name="AutoShape 10"/>
          <p:cNvSpPr/>
          <p:nvPr/>
        </p:nvSpPr>
        <p:spPr>
          <a:xfrm>
            <a:off x="1743075" y="1936750"/>
            <a:ext cx="1446213" cy="582613"/>
          </a:xfrm>
          <a:prstGeom prst="wedgeRectCallout">
            <a:avLst>
              <a:gd name="adj1" fmla="val 85556"/>
              <a:gd name="adj2" fmla="val 89843"/>
            </a:avLst>
          </a:prstGeom>
          <a:solidFill>
            <a:schemeClr val="accent1"/>
          </a:solidFill>
          <a:ln w="9525" cap="flat" cmpd="sng">
            <a:solidFill>
              <a:schemeClr val="tx1"/>
            </a:solidFill>
            <a:prstDash val="solid"/>
            <a:miter/>
            <a:headEnd type="none" w="med" len="med"/>
            <a:tailEnd type="none" w="med" len="med"/>
          </a:ln>
        </p:spPr>
        <p:txBody>
          <a:bodyPr/>
          <a:p>
            <a:pPr lvl="0" algn="ctr" eaLnBrk="1" hangingPunct="1">
              <a:spcBef>
                <a:spcPct val="50000"/>
              </a:spcBef>
            </a:pPr>
            <a:r>
              <a:rPr lang="zh-CN" altLang="en-US" sz="3200" b="1">
                <a:latin typeface="Times New Roman" pitchFamily="2" charset="0"/>
                <a:ea typeface="宋体" charset="-122"/>
              </a:rPr>
              <a:t>永济渠</a:t>
            </a:r>
            <a:endParaRPr lang="zh-CN" altLang="en-US" sz="3200" b="1">
              <a:latin typeface="Times New Roman" pitchFamily="2" charset="0"/>
              <a:ea typeface="宋体" charset="-122"/>
            </a:endParaRPr>
          </a:p>
        </p:txBody>
      </p:sp>
      <p:sp>
        <p:nvSpPr>
          <p:cNvPr id="26635" name="AutoShape 11"/>
          <p:cNvSpPr/>
          <p:nvPr/>
        </p:nvSpPr>
        <p:spPr>
          <a:xfrm>
            <a:off x="4513580" y="2931795"/>
            <a:ext cx="1513205" cy="488315"/>
          </a:xfrm>
          <a:prstGeom prst="wedgeRectCallout">
            <a:avLst>
              <a:gd name="adj1" fmla="val -80009"/>
              <a:gd name="adj2" fmla="val 150315"/>
            </a:avLst>
          </a:prstGeom>
          <a:solidFill>
            <a:schemeClr val="accent1"/>
          </a:solidFill>
          <a:ln w="9525" cap="flat" cmpd="sng">
            <a:solidFill>
              <a:schemeClr val="tx1"/>
            </a:solidFill>
            <a:prstDash val="solid"/>
            <a:miter/>
            <a:headEnd type="none" w="med" len="med"/>
            <a:tailEnd type="none" w="med" len="med"/>
          </a:ln>
        </p:spPr>
        <p:txBody>
          <a:bodyPr/>
          <a:p>
            <a:pPr lvl="0" eaLnBrk="1" hangingPunct="1">
              <a:spcBef>
                <a:spcPct val="50000"/>
              </a:spcBef>
            </a:pPr>
            <a:r>
              <a:rPr lang="zh-CN" altLang="en-US" sz="3200" b="1" dirty="0">
                <a:latin typeface="Times New Roman" pitchFamily="2" charset="0"/>
                <a:ea typeface="宋体" charset="-122"/>
              </a:rPr>
              <a:t>通济渠</a:t>
            </a:r>
            <a:endParaRPr lang="zh-CN" altLang="en-US" sz="3200" b="1" dirty="0">
              <a:latin typeface="Times New Roman" pitchFamily="2" charset="0"/>
              <a:ea typeface="宋体" charset="-122"/>
            </a:endParaRPr>
          </a:p>
          <a:p>
            <a:pPr lvl="0" algn="ctr" eaLnBrk="1" hangingPunct="1"/>
            <a:endParaRPr lang="zh-CN" altLang="en-US" sz="2400" b="1" dirty="0">
              <a:latin typeface="Times New Roman" pitchFamily="2" charset="0"/>
              <a:ea typeface="宋体" charset="-122"/>
            </a:endParaRPr>
          </a:p>
        </p:txBody>
      </p:sp>
      <p:sp>
        <p:nvSpPr>
          <p:cNvPr id="26636" name="AutoShape 12"/>
          <p:cNvSpPr/>
          <p:nvPr/>
        </p:nvSpPr>
        <p:spPr>
          <a:xfrm>
            <a:off x="5304155" y="3635375"/>
            <a:ext cx="1143000" cy="533400"/>
          </a:xfrm>
          <a:prstGeom prst="wedgeRectCallout">
            <a:avLst>
              <a:gd name="adj1" fmla="val -61111"/>
              <a:gd name="adj2" fmla="val 152083"/>
            </a:avLst>
          </a:prstGeom>
          <a:solidFill>
            <a:schemeClr val="accent1"/>
          </a:solidFill>
          <a:ln w="9525" cap="flat" cmpd="sng">
            <a:solidFill>
              <a:schemeClr val="tx1"/>
            </a:solidFill>
            <a:prstDash val="solid"/>
            <a:miter/>
            <a:headEnd type="none" w="med" len="med"/>
            <a:tailEnd type="none" w="med" len="med"/>
          </a:ln>
        </p:spPr>
        <p:txBody>
          <a:bodyPr/>
          <a:p>
            <a:pPr lvl="0" eaLnBrk="1" hangingPunct="1">
              <a:spcBef>
                <a:spcPct val="50000"/>
              </a:spcBef>
            </a:pPr>
            <a:r>
              <a:rPr lang="zh-CN" altLang="en-US" sz="3200" b="1">
                <a:latin typeface="Times New Roman" pitchFamily="2" charset="0"/>
                <a:ea typeface="宋体" charset="-122"/>
              </a:rPr>
              <a:t>邗沟</a:t>
            </a:r>
            <a:endParaRPr lang="zh-CN" altLang="en-US" sz="3200" b="1">
              <a:latin typeface="Times New Roman" pitchFamily="2" charset="0"/>
              <a:ea typeface="宋体" charset="-122"/>
            </a:endParaRPr>
          </a:p>
        </p:txBody>
      </p:sp>
      <p:sp>
        <p:nvSpPr>
          <p:cNvPr id="26637" name="AutoShape 13"/>
          <p:cNvSpPr/>
          <p:nvPr/>
        </p:nvSpPr>
        <p:spPr>
          <a:xfrm>
            <a:off x="3190240" y="5054600"/>
            <a:ext cx="1736725" cy="533400"/>
          </a:xfrm>
          <a:prstGeom prst="wedgeRectCallout">
            <a:avLst>
              <a:gd name="adj1" fmla="val 89065"/>
              <a:gd name="adj2" fmla="val 37204"/>
            </a:avLst>
          </a:prstGeom>
          <a:solidFill>
            <a:schemeClr val="accent1"/>
          </a:solidFill>
          <a:ln w="9525" cap="flat" cmpd="sng">
            <a:solidFill>
              <a:schemeClr val="tx1"/>
            </a:solidFill>
            <a:prstDash val="solid"/>
            <a:miter/>
            <a:headEnd type="none" w="med" len="med"/>
            <a:tailEnd type="none" w="med" len="med"/>
          </a:ln>
        </p:spPr>
        <p:txBody>
          <a:bodyPr/>
          <a:p>
            <a:pPr lvl="0" eaLnBrk="1" hangingPunct="1">
              <a:spcBef>
                <a:spcPct val="50000"/>
              </a:spcBef>
            </a:pPr>
            <a:r>
              <a:rPr lang="zh-CN" altLang="en-US" sz="3200" b="1" dirty="0">
                <a:latin typeface="Times New Roman" pitchFamily="2" charset="0"/>
                <a:ea typeface="宋体" charset="-122"/>
              </a:rPr>
              <a:t>江南河</a:t>
            </a:r>
            <a:endParaRPr lang="zh-CN" altLang="en-US" sz="3200" b="1" dirty="0">
              <a:latin typeface="Times New Roman" pitchFamily="2" charset="0"/>
              <a:ea typeface="宋体" charset="-122"/>
            </a:endParaRPr>
          </a:p>
          <a:p>
            <a:pPr lvl="0" algn="ctr" eaLnBrk="1" hangingPunct="1"/>
            <a:endParaRPr lang="zh-CN" altLang="en-US" sz="2400" b="1" dirty="0">
              <a:latin typeface="Times New Roman" pitchFamily="2" charset="0"/>
              <a:ea typeface="宋体" charset="-122"/>
            </a:endParaRPr>
          </a:p>
        </p:txBody>
      </p:sp>
      <p:sp>
        <p:nvSpPr>
          <p:cNvPr id="26638" name="单圆角矩形 5"/>
          <p:cNvSpPr/>
          <p:nvPr/>
        </p:nvSpPr>
        <p:spPr>
          <a:xfrm>
            <a:off x="7175500" y="1196975"/>
            <a:ext cx="3384550" cy="5334000"/>
          </a:xfrm>
          <a:custGeom>
            <a:avLst/>
            <a:gdLst/>
            <a:ahLst/>
            <a:cxnLst>
              <a:cxn ang="0">
                <a:pos x="0" y="0"/>
              </a:cxn>
              <a:cxn ang="0">
                <a:pos x="2823109" y="0"/>
              </a:cxn>
              <a:cxn ang="0">
                <a:pos x="3387745" y="563673"/>
              </a:cxn>
              <a:cxn ang="0">
                <a:pos x="3387745" y="5335998"/>
              </a:cxn>
              <a:cxn ang="0">
                <a:pos x="0" y="5335998"/>
              </a:cxn>
              <a:cxn ang="0">
                <a:pos x="0" y="0"/>
              </a:cxn>
            </a:cxnLst>
            <a:pathLst>
              <a:path w="3240360" h="5112568">
                <a:moveTo>
                  <a:pt x="0" y="0"/>
                </a:moveTo>
                <a:lnTo>
                  <a:pt x="2700289" y="0"/>
                </a:lnTo>
                <a:cubicBezTo>
                  <a:pt x="2998562" y="0"/>
                  <a:pt x="3240360" y="241798"/>
                  <a:pt x="3240360" y="540071"/>
                </a:cubicBezTo>
                <a:lnTo>
                  <a:pt x="3240360" y="5112568"/>
                </a:lnTo>
                <a:lnTo>
                  <a:pt x="0" y="5112568"/>
                </a:lnTo>
                <a:lnTo>
                  <a:pt x="0" y="0"/>
                </a:lnTo>
                <a:close/>
              </a:path>
            </a:pathLst>
          </a:custGeom>
          <a:solidFill>
            <a:schemeClr val="bg1">
              <a:alpha val="100000"/>
            </a:schemeClr>
          </a:solidFill>
          <a:ln w="25400" cap="flat" cmpd="sng">
            <a:solidFill>
              <a:srgbClr val="953735"/>
            </a:solidFill>
            <a:prstDash val="solid"/>
            <a:headEnd type="none" w="med" len="med"/>
            <a:tailEnd type="none" w="med" len="med"/>
          </a:ln>
        </p:spPr>
        <p:txBody>
          <a:bodyPr/>
          <a:p>
            <a:endParaRPr lang="zh-CN" altLang="en-US"/>
          </a:p>
        </p:txBody>
      </p:sp>
      <p:sp>
        <p:nvSpPr>
          <p:cNvPr id="26639" name="Text Box 6"/>
          <p:cNvSpPr txBox="1"/>
          <p:nvPr/>
        </p:nvSpPr>
        <p:spPr>
          <a:xfrm>
            <a:off x="7259638" y="1196975"/>
            <a:ext cx="3157537" cy="2042160"/>
          </a:xfrm>
          <a:prstGeom prst="rect">
            <a:avLst/>
          </a:prstGeom>
          <a:noFill/>
          <a:ln w="9525">
            <a:noFill/>
            <a:miter/>
          </a:ln>
        </p:spPr>
        <p:txBody>
          <a:bodyPr>
            <a:spAutoFit/>
          </a:bodyPr>
          <a:p>
            <a:pPr lvl="0" eaLnBrk="1" hangingPunct="1"/>
            <a:r>
              <a:rPr lang="zh-CN" altLang="en-US" sz="3200" b="1" dirty="0">
                <a:solidFill>
                  <a:srgbClr val="FF0000"/>
                </a:solidFill>
                <a:effectLst>
                  <a:outerShdw blurRad="38100" dist="38100" dir="2700000">
                    <a:srgbClr val="000000"/>
                  </a:outerShdw>
                </a:effectLst>
                <a:latin typeface="Times New Roman" pitchFamily="2" charset="0"/>
                <a:ea typeface="宋体" charset="-122"/>
              </a:rPr>
              <a:t>三点：</a:t>
            </a:r>
            <a:endParaRPr lang="zh-CN" altLang="en-US" sz="3200" b="1" dirty="0">
              <a:solidFill>
                <a:srgbClr val="FF0000"/>
              </a:solidFill>
              <a:effectLst>
                <a:outerShdw blurRad="38100" dist="38100" dir="2700000">
                  <a:srgbClr val="000000"/>
                </a:outerShdw>
              </a:effectLst>
              <a:latin typeface="Times New Roman" pitchFamily="2" charset="0"/>
              <a:ea typeface="宋体" charset="-122"/>
            </a:endParaRPr>
          </a:p>
          <a:p>
            <a:pPr lvl="0" eaLnBrk="1" hangingPunct="1"/>
            <a:r>
              <a:rPr lang="zh-CN" altLang="en-US" sz="3200" b="1" dirty="0">
                <a:effectLst>
                  <a:outerShdw blurRad="38100" dist="38100" dir="2700000">
                    <a:srgbClr val="FFFFFF"/>
                  </a:outerShdw>
                </a:effectLst>
                <a:latin typeface="Times New Roman" pitchFamily="2" charset="0"/>
                <a:ea typeface="宋体" charset="-122"/>
              </a:rPr>
              <a:t>中心洛阳、</a:t>
            </a:r>
            <a:endParaRPr lang="zh-CN" altLang="en-US" sz="3200" b="1" dirty="0">
              <a:effectLst>
                <a:outerShdw blurRad="38100" dist="38100" dir="2700000">
                  <a:srgbClr val="FFFFFF"/>
                </a:outerShdw>
              </a:effectLst>
              <a:latin typeface="Times New Roman" pitchFamily="2" charset="0"/>
              <a:ea typeface="宋体" charset="-122"/>
            </a:endParaRPr>
          </a:p>
          <a:p>
            <a:pPr lvl="0" eaLnBrk="1" hangingPunct="1"/>
            <a:r>
              <a:rPr lang="zh-CN" altLang="en-US" sz="3200" b="1" dirty="0">
                <a:effectLst>
                  <a:outerShdw blurRad="38100" dist="38100" dir="2700000">
                    <a:srgbClr val="FFFFFF"/>
                  </a:outerShdw>
                </a:effectLst>
                <a:latin typeface="Times New Roman" pitchFamily="2" charset="0"/>
                <a:ea typeface="宋体" charset="-122"/>
              </a:rPr>
              <a:t>北到涿郡、</a:t>
            </a:r>
            <a:endParaRPr lang="zh-CN" altLang="en-US" sz="3200" b="1" dirty="0">
              <a:effectLst>
                <a:outerShdw blurRad="38100" dist="38100" dir="2700000">
                  <a:srgbClr val="FFFFFF"/>
                </a:outerShdw>
              </a:effectLst>
              <a:latin typeface="Times New Roman" pitchFamily="2" charset="0"/>
              <a:ea typeface="宋体" charset="-122"/>
            </a:endParaRPr>
          </a:p>
          <a:p>
            <a:pPr lvl="0" eaLnBrk="1" hangingPunct="1"/>
            <a:r>
              <a:rPr lang="zh-CN" altLang="en-US" sz="3200" b="1" dirty="0">
                <a:effectLst>
                  <a:outerShdw blurRad="38100" dist="38100" dir="2700000">
                    <a:srgbClr val="FFFFFF"/>
                  </a:outerShdw>
                </a:effectLst>
                <a:latin typeface="Times New Roman" pitchFamily="2" charset="0"/>
                <a:ea typeface="宋体" charset="-122"/>
              </a:rPr>
              <a:t>南到余杭</a:t>
            </a:r>
            <a:endParaRPr lang="zh-CN" altLang="en-US" sz="3200" b="1" dirty="0">
              <a:effectLst>
                <a:outerShdw blurRad="38100" dist="38100" dir="2700000">
                  <a:srgbClr val="FFFFFF"/>
                </a:outerShdw>
              </a:effectLst>
              <a:latin typeface="Times New Roman" pitchFamily="2" charset="0"/>
              <a:ea typeface="宋体" charset="-122"/>
            </a:endParaRPr>
          </a:p>
        </p:txBody>
      </p:sp>
      <p:sp>
        <p:nvSpPr>
          <p:cNvPr id="26640" name="Text Box 7"/>
          <p:cNvSpPr txBox="1"/>
          <p:nvPr/>
        </p:nvSpPr>
        <p:spPr>
          <a:xfrm>
            <a:off x="7283450" y="3128963"/>
            <a:ext cx="3205163" cy="1554480"/>
          </a:xfrm>
          <a:prstGeom prst="rect">
            <a:avLst/>
          </a:prstGeom>
          <a:noFill/>
          <a:ln w="9525">
            <a:noFill/>
            <a:miter/>
          </a:ln>
        </p:spPr>
        <p:txBody>
          <a:bodyPr>
            <a:spAutoFit/>
          </a:bodyPr>
          <a:p>
            <a:pPr lvl="0" eaLnBrk="1" hangingPunct="1"/>
            <a:r>
              <a:rPr lang="zh-CN" altLang="en-US" sz="3200" b="1" dirty="0">
                <a:solidFill>
                  <a:srgbClr val="FF0000"/>
                </a:solidFill>
                <a:effectLst>
                  <a:outerShdw blurRad="38100" dist="38100" dir="2700000">
                    <a:srgbClr val="000000"/>
                  </a:outerShdw>
                </a:effectLst>
                <a:latin typeface="Times New Roman" pitchFamily="2" charset="0"/>
                <a:ea typeface="宋体" charset="-122"/>
              </a:rPr>
              <a:t>四段：</a:t>
            </a:r>
            <a:endParaRPr lang="zh-CN" altLang="en-US" sz="3200" b="1" dirty="0">
              <a:solidFill>
                <a:srgbClr val="FF0000"/>
              </a:solidFill>
              <a:effectLst>
                <a:outerShdw blurRad="38100" dist="38100" dir="2700000">
                  <a:srgbClr val="000000"/>
                </a:outerShdw>
              </a:effectLst>
              <a:latin typeface="Times New Roman" pitchFamily="2" charset="0"/>
              <a:ea typeface="宋体" charset="-122"/>
            </a:endParaRPr>
          </a:p>
          <a:p>
            <a:pPr lvl="0" eaLnBrk="1" hangingPunct="1"/>
            <a:r>
              <a:rPr lang="zh-CN" altLang="en-US" sz="3200" b="1" dirty="0">
                <a:effectLst>
                  <a:outerShdw blurRad="38100" dist="38100" dir="2700000">
                    <a:srgbClr val="FFFFFF"/>
                  </a:outerShdw>
                </a:effectLst>
                <a:latin typeface="Times New Roman" pitchFamily="2" charset="0"/>
                <a:ea typeface="宋体" charset="-122"/>
              </a:rPr>
              <a:t>永济渠、通济渠、</a:t>
            </a:r>
            <a:endParaRPr lang="zh-CN" altLang="en-US" sz="3200" b="1" dirty="0">
              <a:effectLst>
                <a:outerShdw blurRad="38100" dist="38100" dir="2700000">
                  <a:srgbClr val="FFFFFF"/>
                </a:outerShdw>
              </a:effectLst>
              <a:latin typeface="Times New Roman" pitchFamily="2" charset="0"/>
              <a:ea typeface="宋体" charset="-122"/>
            </a:endParaRPr>
          </a:p>
          <a:p>
            <a:pPr lvl="0" eaLnBrk="1" hangingPunct="1"/>
            <a:r>
              <a:rPr lang="zh-CN" altLang="en-US" sz="3200" b="1" dirty="0">
                <a:effectLst>
                  <a:outerShdw blurRad="38100" dist="38100" dir="2700000">
                    <a:srgbClr val="FFFFFF"/>
                  </a:outerShdw>
                </a:effectLst>
                <a:latin typeface="Times New Roman" pitchFamily="2" charset="0"/>
                <a:ea typeface="宋体" charset="-122"/>
              </a:rPr>
              <a:t>邗沟、江南河</a:t>
            </a:r>
            <a:endParaRPr lang="zh-CN" altLang="en-US" sz="3200" b="1" dirty="0">
              <a:effectLst>
                <a:outerShdw blurRad="38100" dist="38100" dir="2700000">
                  <a:srgbClr val="FFFFFF"/>
                </a:outerShdw>
              </a:effectLst>
              <a:latin typeface="Times New Roman" pitchFamily="2" charset="0"/>
              <a:ea typeface="宋体" charset="-122"/>
            </a:endParaRPr>
          </a:p>
        </p:txBody>
      </p:sp>
      <p:sp>
        <p:nvSpPr>
          <p:cNvPr id="26641" name="Text Box 8"/>
          <p:cNvSpPr txBox="1"/>
          <p:nvPr/>
        </p:nvSpPr>
        <p:spPr>
          <a:xfrm>
            <a:off x="7332663" y="4557713"/>
            <a:ext cx="3084512" cy="2042160"/>
          </a:xfrm>
          <a:prstGeom prst="rect">
            <a:avLst/>
          </a:prstGeom>
          <a:noFill/>
          <a:ln w="9525">
            <a:noFill/>
            <a:miter/>
          </a:ln>
        </p:spPr>
        <p:txBody>
          <a:bodyPr>
            <a:spAutoFit/>
          </a:bodyPr>
          <a:p>
            <a:pPr lvl="0" eaLnBrk="1" hangingPunct="1">
              <a:spcBef>
                <a:spcPct val="50000"/>
              </a:spcBef>
            </a:pPr>
            <a:r>
              <a:rPr lang="zh-CN" altLang="en-US" sz="3200" b="1" dirty="0">
                <a:solidFill>
                  <a:srgbClr val="FF0000"/>
                </a:solidFill>
                <a:effectLst>
                  <a:outerShdw blurRad="38100" dist="38100" dir="2700000">
                    <a:srgbClr val="000000"/>
                  </a:outerShdw>
                </a:effectLst>
                <a:latin typeface="Times New Roman" pitchFamily="2" charset="0"/>
                <a:ea typeface="宋体" charset="-122"/>
              </a:rPr>
              <a:t>五水：</a:t>
            </a:r>
            <a:endParaRPr lang="zh-CN" altLang="en-US" sz="3200" b="1" dirty="0">
              <a:solidFill>
                <a:srgbClr val="FF0000"/>
              </a:solidFill>
              <a:effectLst>
                <a:outerShdw blurRad="38100" dist="38100" dir="2700000">
                  <a:srgbClr val="000000"/>
                </a:outerShdw>
              </a:effectLst>
              <a:latin typeface="Times New Roman" pitchFamily="2" charset="0"/>
              <a:ea typeface="宋体" charset="-122"/>
            </a:endParaRPr>
          </a:p>
          <a:p>
            <a:pPr lvl="0" eaLnBrk="1" hangingPunct="1"/>
            <a:r>
              <a:rPr lang="zh-CN" altLang="en-US" sz="3200" b="1" dirty="0">
                <a:effectLst>
                  <a:outerShdw blurRad="38100" dist="38100" dir="2700000">
                    <a:srgbClr val="FFFFFF"/>
                  </a:outerShdw>
                </a:effectLst>
                <a:latin typeface="Times New Roman" pitchFamily="2" charset="0"/>
                <a:ea typeface="宋体" charset="-122"/>
              </a:rPr>
              <a:t>海河、黄河、</a:t>
            </a:r>
            <a:endParaRPr lang="zh-CN" altLang="en-US" sz="3200" b="1" dirty="0">
              <a:effectLst>
                <a:outerShdw blurRad="38100" dist="38100" dir="2700000">
                  <a:srgbClr val="FFFFFF"/>
                </a:outerShdw>
              </a:effectLst>
              <a:latin typeface="Times New Roman" pitchFamily="2" charset="0"/>
              <a:ea typeface="宋体" charset="-122"/>
            </a:endParaRPr>
          </a:p>
          <a:p>
            <a:pPr lvl="0" eaLnBrk="1" hangingPunct="1"/>
            <a:r>
              <a:rPr lang="zh-CN" altLang="en-US" sz="3200" b="1" dirty="0">
                <a:effectLst>
                  <a:outerShdw blurRad="38100" dist="38100" dir="2700000">
                    <a:srgbClr val="FFFFFF"/>
                  </a:outerShdw>
                </a:effectLst>
                <a:latin typeface="Times New Roman" pitchFamily="2" charset="0"/>
                <a:ea typeface="宋体" charset="-122"/>
              </a:rPr>
              <a:t>淮水、长江、</a:t>
            </a:r>
            <a:endParaRPr lang="zh-CN" altLang="en-US" sz="3200" b="1" dirty="0">
              <a:effectLst>
                <a:outerShdw blurRad="38100" dist="38100" dir="2700000">
                  <a:srgbClr val="FFFFFF"/>
                </a:outerShdw>
              </a:effectLst>
              <a:latin typeface="Times New Roman" pitchFamily="2" charset="0"/>
              <a:ea typeface="宋体" charset="-122"/>
            </a:endParaRPr>
          </a:p>
          <a:p>
            <a:pPr lvl="0" eaLnBrk="1" hangingPunct="1"/>
            <a:r>
              <a:rPr lang="zh-CN" altLang="en-US" sz="3200" b="1" dirty="0">
                <a:effectLst>
                  <a:outerShdw blurRad="38100" dist="38100" dir="2700000">
                    <a:srgbClr val="FFFFFF"/>
                  </a:outerShdw>
                </a:effectLst>
                <a:latin typeface="Times New Roman" pitchFamily="2" charset="0"/>
                <a:ea typeface="宋体" charset="-122"/>
              </a:rPr>
              <a:t>钱塘江</a:t>
            </a:r>
            <a:endParaRPr lang="zh-CN" altLang="en-US" sz="3200" b="1" dirty="0">
              <a:effectLst>
                <a:outerShdw blurRad="38100" dist="38100" dir="2700000">
                  <a:srgbClr val="FFFFFF"/>
                </a:outerShdw>
              </a:effectLst>
              <a:latin typeface="Times New Roman" pitchFamily="2" charset="0"/>
              <a:ea typeface="宋体" charset="-122"/>
            </a:endParaRPr>
          </a:p>
        </p:txBody>
      </p:sp>
      <p:sp>
        <p:nvSpPr>
          <p:cNvPr id="26642" name="Text Box 5"/>
          <p:cNvSpPr txBox="1"/>
          <p:nvPr/>
        </p:nvSpPr>
        <p:spPr>
          <a:xfrm>
            <a:off x="1651000" y="22225"/>
            <a:ext cx="8837613" cy="1036320"/>
          </a:xfrm>
          <a:prstGeom prst="rect">
            <a:avLst/>
          </a:prstGeom>
          <a:solidFill>
            <a:srgbClr val="FFFF99"/>
          </a:solidFill>
          <a:ln w="38100" cap="flat" cmpd="sng">
            <a:solidFill>
              <a:schemeClr val="tx1"/>
            </a:solidFill>
            <a:prstDash val="dashDot"/>
            <a:miter/>
            <a:headEnd type="none" w="med" len="med"/>
            <a:tailEnd type="none" w="med" len="med"/>
          </a:ln>
        </p:spPr>
        <p:txBody>
          <a:bodyPr>
            <a:spAutoFit/>
          </a:bodyPr>
          <a:p>
            <a:pPr lvl="0" eaLnBrk="1" hangingPunct="1"/>
            <a:r>
              <a:rPr lang="en-US" altLang="x-none" sz="3200" b="1" dirty="0">
                <a:solidFill>
                  <a:srgbClr val="FF0000"/>
                </a:solidFill>
                <a:latin typeface="Times New Roman" pitchFamily="2" charset="0"/>
                <a:ea typeface="宋体" charset="-122"/>
              </a:rPr>
              <a:t>      </a:t>
            </a:r>
            <a:r>
              <a:rPr lang="en-US" altLang="x-none" sz="3200" b="1" dirty="0">
                <a:solidFill>
                  <a:srgbClr val="FF0000"/>
                </a:solidFill>
                <a:effectLst>
                  <a:outerShdw blurRad="38100" dist="38100" dir="2700000">
                    <a:srgbClr val="000000"/>
                  </a:outerShdw>
                </a:effectLst>
                <a:latin typeface="Times New Roman" pitchFamily="2" charset="0"/>
                <a:ea typeface="宋体" charset="-122"/>
              </a:rPr>
              <a:t> </a:t>
            </a:r>
            <a:r>
              <a:rPr lang="zh-CN" altLang="en-US" sz="3200" b="1" dirty="0">
                <a:solidFill>
                  <a:srgbClr val="FF0000"/>
                </a:solidFill>
                <a:effectLst>
                  <a:outerShdw blurRad="38100" dist="38100" dir="2700000">
                    <a:srgbClr val="000000"/>
                  </a:outerShdw>
                </a:effectLst>
                <a:latin typeface="Times New Roman" pitchFamily="2" charset="0"/>
                <a:ea typeface="宋体" charset="-122"/>
              </a:rPr>
              <a:t>3   </a:t>
            </a:r>
            <a:r>
              <a:rPr lang="en-US" altLang="x-none" sz="3200" b="1" dirty="0">
                <a:solidFill>
                  <a:srgbClr val="FF0000"/>
                </a:solidFill>
                <a:effectLst>
                  <a:outerShdw blurRad="38100" dist="38100" dir="2700000">
                    <a:srgbClr val="000000"/>
                  </a:outerShdw>
                </a:effectLst>
                <a:latin typeface="Times New Roman" pitchFamily="2" charset="0"/>
                <a:ea typeface="宋体" charset="-122"/>
              </a:rPr>
              <a:t>     </a:t>
            </a:r>
            <a:r>
              <a:rPr lang="zh-CN" altLang="en-US" sz="3200" b="1" dirty="0">
                <a:solidFill>
                  <a:srgbClr val="FF0000"/>
                </a:solidFill>
                <a:effectLst>
                  <a:outerShdw blurRad="38100" dist="38100" dir="2700000">
                    <a:srgbClr val="000000"/>
                  </a:outerShdw>
                </a:effectLst>
                <a:latin typeface="Times New Roman" pitchFamily="2" charset="0"/>
                <a:ea typeface="宋体" charset="-122"/>
              </a:rPr>
              <a:t>+ </a:t>
            </a:r>
            <a:r>
              <a:rPr lang="en-US" altLang="x-none" sz="3200" b="1" dirty="0">
                <a:solidFill>
                  <a:srgbClr val="FF0000"/>
                </a:solidFill>
                <a:effectLst>
                  <a:outerShdw blurRad="38100" dist="38100" dir="2700000">
                    <a:srgbClr val="000000"/>
                  </a:outerShdw>
                </a:effectLst>
                <a:latin typeface="Times New Roman" pitchFamily="2" charset="0"/>
                <a:ea typeface="宋体" charset="-122"/>
              </a:rPr>
              <a:t> </a:t>
            </a:r>
            <a:r>
              <a:rPr lang="zh-CN" altLang="en-US" sz="3200" b="1" dirty="0">
                <a:solidFill>
                  <a:srgbClr val="FF0000"/>
                </a:solidFill>
                <a:effectLst>
                  <a:outerShdw blurRad="38100" dist="38100" dir="2700000">
                    <a:srgbClr val="000000"/>
                  </a:outerShdw>
                </a:effectLst>
                <a:latin typeface="Times New Roman" pitchFamily="2" charset="0"/>
                <a:ea typeface="宋体" charset="-122"/>
              </a:rPr>
              <a:t> </a:t>
            </a:r>
            <a:r>
              <a:rPr lang="en-US" altLang="x-none" sz="3200" b="1" dirty="0">
                <a:solidFill>
                  <a:srgbClr val="FF0000"/>
                </a:solidFill>
                <a:effectLst>
                  <a:outerShdw blurRad="38100" dist="38100" dir="2700000">
                    <a:srgbClr val="000000"/>
                  </a:outerShdw>
                </a:effectLst>
                <a:latin typeface="Times New Roman" pitchFamily="2" charset="0"/>
                <a:ea typeface="宋体" charset="-122"/>
              </a:rPr>
              <a:t> </a:t>
            </a:r>
            <a:r>
              <a:rPr lang="zh-CN" altLang="en-US" sz="3200" b="1" dirty="0">
                <a:solidFill>
                  <a:srgbClr val="FF0000"/>
                </a:solidFill>
                <a:effectLst>
                  <a:outerShdw blurRad="38100" dist="38100" dir="2700000">
                    <a:srgbClr val="000000"/>
                  </a:outerShdw>
                </a:effectLst>
                <a:latin typeface="Times New Roman" pitchFamily="2" charset="0"/>
                <a:ea typeface="宋体" charset="-122"/>
              </a:rPr>
              <a:t> 4 </a:t>
            </a:r>
            <a:r>
              <a:rPr lang="en-US" altLang="x-none" sz="3200" b="1" dirty="0">
                <a:solidFill>
                  <a:srgbClr val="FF0000"/>
                </a:solidFill>
                <a:effectLst>
                  <a:outerShdw blurRad="38100" dist="38100" dir="2700000">
                    <a:srgbClr val="000000"/>
                  </a:outerShdw>
                </a:effectLst>
                <a:latin typeface="Times New Roman" pitchFamily="2" charset="0"/>
                <a:ea typeface="宋体" charset="-122"/>
              </a:rPr>
              <a:t> </a:t>
            </a:r>
            <a:r>
              <a:rPr lang="zh-CN" altLang="en-US" sz="3200" b="1" dirty="0">
                <a:solidFill>
                  <a:srgbClr val="FF0000"/>
                </a:solidFill>
                <a:effectLst>
                  <a:outerShdw blurRad="38100" dist="38100" dir="2700000">
                    <a:srgbClr val="000000"/>
                  </a:outerShdw>
                </a:effectLst>
                <a:latin typeface="Times New Roman" pitchFamily="2" charset="0"/>
                <a:ea typeface="宋体" charset="-122"/>
              </a:rPr>
              <a:t> </a:t>
            </a:r>
            <a:r>
              <a:rPr lang="en-US" altLang="x-none" sz="3200" b="1" dirty="0">
                <a:solidFill>
                  <a:srgbClr val="FF0000"/>
                </a:solidFill>
                <a:effectLst>
                  <a:outerShdw blurRad="38100" dist="38100" dir="2700000">
                    <a:srgbClr val="000000"/>
                  </a:outerShdw>
                </a:effectLst>
                <a:latin typeface="Times New Roman" pitchFamily="2" charset="0"/>
                <a:ea typeface="宋体" charset="-122"/>
              </a:rPr>
              <a:t>      </a:t>
            </a:r>
            <a:r>
              <a:rPr lang="zh-CN" altLang="en-US" sz="3200" b="1" dirty="0">
                <a:solidFill>
                  <a:srgbClr val="FF0000"/>
                </a:solidFill>
                <a:effectLst>
                  <a:outerShdw blurRad="38100" dist="38100" dir="2700000">
                    <a:srgbClr val="000000"/>
                  </a:outerShdw>
                </a:effectLst>
                <a:latin typeface="Times New Roman" pitchFamily="2" charset="0"/>
                <a:ea typeface="宋体" charset="-122"/>
              </a:rPr>
              <a:t>+  </a:t>
            </a:r>
            <a:r>
              <a:rPr lang="en-US" altLang="x-none" sz="3200" b="1" dirty="0">
                <a:solidFill>
                  <a:srgbClr val="FF0000"/>
                </a:solidFill>
                <a:effectLst>
                  <a:outerShdw blurRad="38100" dist="38100" dir="2700000">
                    <a:srgbClr val="000000"/>
                  </a:outerShdw>
                </a:effectLst>
                <a:latin typeface="Times New Roman" pitchFamily="2" charset="0"/>
                <a:ea typeface="宋体" charset="-122"/>
              </a:rPr>
              <a:t>   </a:t>
            </a:r>
            <a:r>
              <a:rPr lang="zh-CN" altLang="en-US" sz="3200" b="1" dirty="0">
                <a:solidFill>
                  <a:srgbClr val="FF0000"/>
                </a:solidFill>
                <a:effectLst>
                  <a:outerShdw blurRad="38100" dist="38100" dir="2700000">
                    <a:srgbClr val="000000"/>
                  </a:outerShdw>
                </a:effectLst>
                <a:latin typeface="Times New Roman" pitchFamily="2" charset="0"/>
                <a:ea typeface="宋体" charset="-122"/>
              </a:rPr>
              <a:t> </a:t>
            </a:r>
            <a:r>
              <a:rPr lang="en-US" altLang="x-none" sz="3200" b="1" dirty="0">
                <a:solidFill>
                  <a:srgbClr val="FF0000"/>
                </a:solidFill>
                <a:effectLst>
                  <a:outerShdw blurRad="38100" dist="38100" dir="2700000">
                    <a:srgbClr val="000000"/>
                  </a:outerShdw>
                </a:effectLst>
                <a:latin typeface="Times New Roman" pitchFamily="2" charset="0"/>
                <a:ea typeface="宋体" charset="-122"/>
              </a:rPr>
              <a:t>  </a:t>
            </a:r>
            <a:r>
              <a:rPr lang="zh-CN" altLang="en-US" sz="3200" b="1" dirty="0">
                <a:solidFill>
                  <a:srgbClr val="FF0000"/>
                </a:solidFill>
                <a:effectLst>
                  <a:outerShdw blurRad="38100" dist="38100" dir="2700000">
                    <a:srgbClr val="000000"/>
                  </a:outerShdw>
                </a:effectLst>
                <a:latin typeface="Times New Roman" pitchFamily="2" charset="0"/>
                <a:ea typeface="宋体" charset="-122"/>
              </a:rPr>
              <a:t>5   </a:t>
            </a:r>
            <a:r>
              <a:rPr lang="en-US" altLang="x-none" sz="3200" b="1" dirty="0">
                <a:solidFill>
                  <a:srgbClr val="FF0000"/>
                </a:solidFill>
                <a:effectLst>
                  <a:outerShdw blurRad="38100" dist="38100" dir="2700000">
                    <a:srgbClr val="000000"/>
                  </a:outerShdw>
                </a:effectLst>
                <a:latin typeface="Times New Roman" pitchFamily="2" charset="0"/>
                <a:ea typeface="宋体" charset="-122"/>
              </a:rPr>
              <a:t>    </a:t>
            </a:r>
            <a:r>
              <a:rPr lang="zh-CN" altLang="en-US" sz="3200" b="1" dirty="0">
                <a:solidFill>
                  <a:srgbClr val="FF0000"/>
                </a:solidFill>
                <a:effectLst>
                  <a:outerShdw blurRad="38100" dist="38100" dir="2700000">
                    <a:srgbClr val="000000"/>
                  </a:outerShdw>
                </a:effectLst>
                <a:latin typeface="Times New Roman" pitchFamily="2" charset="0"/>
                <a:ea typeface="宋体" charset="-122"/>
              </a:rPr>
              <a:t>＝         1</a:t>
            </a:r>
            <a:endParaRPr lang="zh-CN" altLang="en-US" sz="3200" b="1" dirty="0">
              <a:solidFill>
                <a:srgbClr val="FF0000"/>
              </a:solidFill>
              <a:effectLst>
                <a:outerShdw blurRad="38100" dist="38100" dir="2700000">
                  <a:srgbClr val="000000"/>
                </a:outerShdw>
              </a:effectLst>
              <a:latin typeface="Times New Roman" pitchFamily="2" charset="0"/>
              <a:ea typeface="宋体" charset="-122"/>
            </a:endParaRPr>
          </a:p>
          <a:p>
            <a:pPr lvl="0" eaLnBrk="1" hangingPunct="1"/>
            <a:r>
              <a:rPr lang="zh-CN" altLang="en-US" sz="3000" b="1" dirty="0">
                <a:solidFill>
                  <a:srgbClr val="0000CC"/>
                </a:solidFill>
                <a:latin typeface="Times New Roman" pitchFamily="2" charset="0"/>
                <a:ea typeface="宋体" charset="-122"/>
              </a:rPr>
              <a:t>（ 三点） （四段） （五大水系）（一条运河）</a:t>
            </a:r>
            <a:endParaRPr lang="zh-CN" altLang="en-US" sz="3000" b="1" dirty="0">
              <a:solidFill>
                <a:srgbClr val="0000CC"/>
              </a:solidFill>
              <a:latin typeface="Times New Roman" pitchFamily="2" charset="0"/>
              <a:ea typeface="宋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6628"/>
                                        </p:tgtEl>
                                        <p:attrNameLst>
                                          <p:attrName>style.visibility</p:attrName>
                                        </p:attrNameLst>
                                      </p:cBhvr>
                                      <p:to>
                                        <p:strVal val="visible"/>
                                      </p:to>
                                    </p:set>
                                    <p:animEffect transition="in" filter="wipe(up)">
                                      <p:cBhvr>
                                        <p:cTn id="7" dur="500"/>
                                        <p:tgtEl>
                                          <p:spTgt spid="2662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6627"/>
                                        </p:tgtEl>
                                        <p:attrNameLst>
                                          <p:attrName>style.visibility</p:attrName>
                                        </p:attrNameLst>
                                      </p:cBhvr>
                                      <p:to>
                                        <p:strVal val="visible"/>
                                      </p:to>
                                    </p:set>
                                    <p:animEffect transition="in" filter="wipe(up)">
                                      <p:cBhvr>
                                        <p:cTn id="12" dur="500"/>
                                        <p:tgtEl>
                                          <p:spTgt spid="2662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26630"/>
                                        </p:tgtEl>
                                        <p:attrNameLst>
                                          <p:attrName>style.visibility</p:attrName>
                                        </p:attrNameLst>
                                      </p:cBhvr>
                                      <p:to>
                                        <p:strVal val="visible"/>
                                      </p:to>
                                    </p:set>
                                    <p:animEffect transition="in" filter="wipe(up)">
                                      <p:cBhvr>
                                        <p:cTn id="17" dur="500"/>
                                        <p:tgtEl>
                                          <p:spTgt spid="2663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26629"/>
                                        </p:tgtEl>
                                        <p:attrNameLst>
                                          <p:attrName>style.visibility</p:attrName>
                                        </p:attrNameLst>
                                      </p:cBhvr>
                                      <p:to>
                                        <p:strVal val="visible"/>
                                      </p:to>
                                    </p:set>
                                    <p:animEffect transition="in" filter="wipe(up)">
                                      <p:cBhvr>
                                        <p:cTn id="22" dur="500"/>
                                        <p:tgtEl>
                                          <p:spTgt spid="26629"/>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42" fill="hold" grpId="0" nodeType="clickEffect">
                                  <p:stCondLst>
                                    <p:cond delay="0"/>
                                  </p:stCondLst>
                                  <p:childTnLst>
                                    <p:set>
                                      <p:cBhvr>
                                        <p:cTn id="26" dur="1" fill="hold">
                                          <p:stCondLst>
                                            <p:cond delay="0"/>
                                          </p:stCondLst>
                                        </p:cTn>
                                        <p:tgtEl>
                                          <p:spTgt spid="26632"/>
                                        </p:tgtEl>
                                        <p:attrNameLst>
                                          <p:attrName>style.visibility</p:attrName>
                                        </p:attrNameLst>
                                      </p:cBhvr>
                                      <p:to>
                                        <p:strVal val="visible"/>
                                      </p:to>
                                    </p:set>
                                    <p:animEffect transition="in" filter="barn(outHorizontal)">
                                      <p:cBhvr>
                                        <p:cTn id="27" dur="500"/>
                                        <p:tgtEl>
                                          <p:spTgt spid="26632"/>
                                        </p:tgtEl>
                                      </p:cBhvr>
                                    </p:animEffect>
                                  </p:childTnLst>
                                  <p:subTnLst>
                                    <p:audio>
                                      <p:cMediaNode>
                                        <p:cTn display="0" masterRel="sameClick">
                                          <p:stCondLst>
                                            <p:cond evt="begin" delay="0">
                                              <p:tn val="25"/>
                                            </p:cond>
                                          </p:stCondLst>
                                          <p:endCondLst>
                                            <p:cond evt="onStopAudio" delay="0">
                                              <p:tgtEl>
                                                <p:sldTgt/>
                                              </p:tgtEl>
                                            </p:cond>
                                          </p:endCondLst>
                                        </p:cTn>
                                        <p:tgtEl>
                                          <p:sndTgt r:embed="rId2" name="cashreg.wav"/>
                                        </p:tgtEl>
                                      </p:cMediaNode>
                                    </p:audio>
                                  </p:subTnLst>
                                </p:cTn>
                              </p:par>
                            </p:childTnLst>
                          </p:cTn>
                        </p:par>
                      </p:childTnLst>
                    </p:cTn>
                  </p:par>
                  <p:par>
                    <p:cTn id="28" fill="hold">
                      <p:stCondLst>
                        <p:cond delay="indefinite"/>
                      </p:stCondLst>
                      <p:childTnLst>
                        <p:par>
                          <p:cTn id="29" fill="hold">
                            <p:stCondLst>
                              <p:cond delay="0"/>
                            </p:stCondLst>
                            <p:childTnLst>
                              <p:par>
                                <p:cTn id="30" presetID="16" presetClass="entr" presetSubtype="26" fill="hold" grpId="0" nodeType="clickEffect">
                                  <p:stCondLst>
                                    <p:cond delay="0"/>
                                  </p:stCondLst>
                                  <p:childTnLst>
                                    <p:set>
                                      <p:cBhvr>
                                        <p:cTn id="31" dur="1" fill="hold">
                                          <p:stCondLst>
                                            <p:cond delay="0"/>
                                          </p:stCondLst>
                                        </p:cTn>
                                        <p:tgtEl>
                                          <p:spTgt spid="26631"/>
                                        </p:tgtEl>
                                        <p:attrNameLst>
                                          <p:attrName>style.visibility</p:attrName>
                                        </p:attrNameLst>
                                      </p:cBhvr>
                                      <p:to>
                                        <p:strVal val="visible"/>
                                      </p:to>
                                    </p:set>
                                    <p:animEffect transition="in" filter="barn(inHorizontal)">
                                      <p:cBhvr>
                                        <p:cTn id="32" dur="500"/>
                                        <p:tgtEl>
                                          <p:spTgt spid="26631"/>
                                        </p:tgtEl>
                                      </p:cBhvr>
                                    </p:animEffect>
                                  </p:childTnLst>
                                  <p:subTnLst>
                                    <p:audio>
                                      <p:cMediaNode>
                                        <p:cTn display="0" masterRel="sameClick">
                                          <p:stCondLst>
                                            <p:cond evt="begin" delay="0">
                                              <p:tn val="30"/>
                                            </p:cond>
                                          </p:stCondLst>
                                          <p:endCondLst>
                                            <p:cond evt="onStopAudio" delay="0">
                                              <p:tgtEl>
                                                <p:sldTgt/>
                                              </p:tgtEl>
                                            </p:cond>
                                          </p:endCondLst>
                                        </p:cTn>
                                        <p:tgtEl>
                                          <p:sndTgt r:embed="rId3" name="hammer.wav"/>
                                        </p:tgtEl>
                                      </p:cMediaNode>
                                    </p:audio>
                                  </p:subTnLst>
                                </p:cTn>
                              </p:par>
                            </p:childTnLst>
                          </p:cTn>
                        </p:par>
                      </p:childTnLst>
                    </p:cTn>
                  </p:par>
                  <p:par>
                    <p:cTn id="33" fill="hold">
                      <p:stCondLst>
                        <p:cond delay="indefinite"/>
                      </p:stCondLst>
                      <p:childTnLst>
                        <p:par>
                          <p:cTn id="34" fill="hold">
                            <p:stCondLst>
                              <p:cond delay="0"/>
                            </p:stCondLst>
                            <p:childTnLst>
                              <p:par>
                                <p:cTn id="35" presetID="16" presetClass="entr" presetSubtype="42" fill="hold" grpId="0" nodeType="clickEffect">
                                  <p:stCondLst>
                                    <p:cond delay="0"/>
                                  </p:stCondLst>
                                  <p:childTnLst>
                                    <p:set>
                                      <p:cBhvr>
                                        <p:cTn id="36" dur="1" fill="hold">
                                          <p:stCondLst>
                                            <p:cond delay="0"/>
                                          </p:stCondLst>
                                        </p:cTn>
                                        <p:tgtEl>
                                          <p:spTgt spid="26633"/>
                                        </p:tgtEl>
                                        <p:attrNameLst>
                                          <p:attrName>style.visibility</p:attrName>
                                        </p:attrNameLst>
                                      </p:cBhvr>
                                      <p:to>
                                        <p:strVal val="visible"/>
                                      </p:to>
                                    </p:set>
                                    <p:animEffect transition="in" filter="barn(outHorizontal)">
                                      <p:cBhvr>
                                        <p:cTn id="37" dur="500"/>
                                        <p:tgtEl>
                                          <p:spTgt spid="26633"/>
                                        </p:tgtEl>
                                      </p:cBhvr>
                                    </p:animEffect>
                                  </p:childTnLst>
                                  <p:subTnLst>
                                    <p:audio>
                                      <p:cMediaNode>
                                        <p:cTn display="0" masterRel="sameClick">
                                          <p:stCondLst>
                                            <p:cond evt="begin" delay="0">
                                              <p:tn val="35"/>
                                            </p:cond>
                                          </p:stCondLst>
                                          <p:endCondLst>
                                            <p:cond evt="onStopAudio" delay="0">
                                              <p:tgtEl>
                                                <p:sldTgt/>
                                              </p:tgtEl>
                                            </p:cond>
                                          </p:endCondLst>
                                        </p:cTn>
                                        <p:tgtEl>
                                          <p:sndTgt r:embed="rId4" name="type.wav"/>
                                        </p:tgtEl>
                                      </p:cMediaNode>
                                    </p:audio>
                                  </p:subTnLst>
                                </p:cTn>
                              </p:par>
                            </p:childTnLst>
                          </p:cTn>
                        </p:par>
                      </p:childTnLst>
                    </p:cTn>
                  </p:par>
                  <p:par>
                    <p:cTn id="38" fill="hold">
                      <p:stCondLst>
                        <p:cond delay="indefinite"/>
                      </p:stCondLst>
                      <p:childTnLst>
                        <p:par>
                          <p:cTn id="39" fill="hold">
                            <p:stCondLst>
                              <p:cond delay="0"/>
                            </p:stCondLst>
                            <p:childTnLst>
                              <p:par>
                                <p:cTn id="40" presetID="2" presetClass="entr" presetSubtype="8" fill="hold" grpId="0" nodeType="clickEffect">
                                  <p:stCondLst>
                                    <p:cond delay="0"/>
                                  </p:stCondLst>
                                  <p:childTnLst>
                                    <p:set>
                                      <p:cBhvr>
                                        <p:cTn id="41" dur="1" fill="hold">
                                          <p:stCondLst>
                                            <p:cond delay="0"/>
                                          </p:stCondLst>
                                        </p:cTn>
                                        <p:tgtEl>
                                          <p:spTgt spid="26634"/>
                                        </p:tgtEl>
                                        <p:attrNameLst>
                                          <p:attrName>style.visibility</p:attrName>
                                        </p:attrNameLst>
                                      </p:cBhvr>
                                      <p:to>
                                        <p:strVal val="visible"/>
                                      </p:to>
                                    </p:set>
                                    <p:anim calcmode="lin" valueType="num">
                                      <p:cBhvr additive="base">
                                        <p:cTn id="42" dur="500" fill="hold"/>
                                        <p:tgtEl>
                                          <p:spTgt spid="26634"/>
                                        </p:tgtEl>
                                        <p:attrNameLst>
                                          <p:attrName>ppt_x</p:attrName>
                                        </p:attrNameLst>
                                      </p:cBhvr>
                                      <p:tavLst>
                                        <p:tav tm="0">
                                          <p:val>
                                            <p:strVal val="0-#ppt_w/2"/>
                                          </p:val>
                                        </p:tav>
                                        <p:tav tm="100000">
                                          <p:val>
                                            <p:strVal val="#ppt_x"/>
                                          </p:val>
                                        </p:tav>
                                      </p:tavLst>
                                    </p:anim>
                                    <p:anim calcmode="lin" valueType="num">
                                      <p:cBhvr additive="base">
                                        <p:cTn id="43" dur="500" fill="hold"/>
                                        <p:tgtEl>
                                          <p:spTgt spid="2663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0"/>
                                            </p:cond>
                                          </p:stCondLst>
                                          <p:endCondLst>
                                            <p:cond evt="onStopAudio" delay="0">
                                              <p:tgtEl>
                                                <p:sldTgt/>
                                              </p:tgtEl>
                                            </p:cond>
                                          </p:endCondLst>
                                        </p:cTn>
                                        <p:tgtEl>
                                          <p:sndTgt r:embed="rId3" name="hammer.wav"/>
                                        </p:tgtEl>
                                      </p:cMediaNode>
                                    </p:audio>
                                  </p:subTnLst>
                                </p:cTn>
                              </p:par>
                            </p:childTnLst>
                          </p:cTn>
                        </p:par>
                      </p:childTnLst>
                    </p:cTn>
                  </p:par>
                  <p:par>
                    <p:cTn id="44" fill="hold">
                      <p:stCondLst>
                        <p:cond delay="indefinite"/>
                      </p:stCondLst>
                      <p:childTnLst>
                        <p:par>
                          <p:cTn id="45" fill="hold">
                            <p:stCondLst>
                              <p:cond delay="0"/>
                            </p:stCondLst>
                            <p:childTnLst>
                              <p:par>
                                <p:cTn id="46" presetID="2" presetClass="entr" presetSubtype="8" fill="hold" grpId="0" nodeType="clickEffect">
                                  <p:stCondLst>
                                    <p:cond delay="0"/>
                                  </p:stCondLst>
                                  <p:childTnLst>
                                    <p:set>
                                      <p:cBhvr>
                                        <p:cTn id="47" dur="1" fill="hold">
                                          <p:stCondLst>
                                            <p:cond delay="0"/>
                                          </p:stCondLst>
                                        </p:cTn>
                                        <p:tgtEl>
                                          <p:spTgt spid="26635"/>
                                        </p:tgtEl>
                                        <p:attrNameLst>
                                          <p:attrName>style.visibility</p:attrName>
                                        </p:attrNameLst>
                                      </p:cBhvr>
                                      <p:to>
                                        <p:strVal val="visible"/>
                                      </p:to>
                                    </p:set>
                                    <p:anim calcmode="lin" valueType="num">
                                      <p:cBhvr additive="base">
                                        <p:cTn id="48" dur="500" fill="hold"/>
                                        <p:tgtEl>
                                          <p:spTgt spid="26635"/>
                                        </p:tgtEl>
                                        <p:attrNameLst>
                                          <p:attrName>ppt_x</p:attrName>
                                        </p:attrNameLst>
                                      </p:cBhvr>
                                      <p:tavLst>
                                        <p:tav tm="0">
                                          <p:val>
                                            <p:strVal val="0-#ppt_w/2"/>
                                          </p:val>
                                        </p:tav>
                                        <p:tav tm="100000">
                                          <p:val>
                                            <p:strVal val="#ppt_x"/>
                                          </p:val>
                                        </p:tav>
                                      </p:tavLst>
                                    </p:anim>
                                    <p:anim calcmode="lin" valueType="num">
                                      <p:cBhvr additive="base">
                                        <p:cTn id="49" dur="500" fill="hold"/>
                                        <p:tgtEl>
                                          <p:spTgt spid="2663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6"/>
                                            </p:cond>
                                          </p:stCondLst>
                                          <p:endCondLst>
                                            <p:cond evt="onStopAudio" delay="0">
                                              <p:tgtEl>
                                                <p:sldTgt/>
                                              </p:tgtEl>
                                            </p:cond>
                                          </p:endCondLst>
                                        </p:cTn>
                                        <p:tgtEl>
                                          <p:sndTgt r:embed="rId3" name="hammer.wav"/>
                                        </p:tgtEl>
                                      </p:cMediaNode>
                                    </p:audio>
                                  </p:subTnLst>
                                </p:cTn>
                              </p:par>
                            </p:childTnLst>
                          </p:cTn>
                        </p:par>
                      </p:childTnLst>
                    </p:cTn>
                  </p:par>
                  <p:par>
                    <p:cTn id="50" fill="hold">
                      <p:stCondLst>
                        <p:cond delay="indefinite"/>
                      </p:stCondLst>
                      <p:childTnLst>
                        <p:par>
                          <p:cTn id="51" fill="hold">
                            <p:stCondLst>
                              <p:cond delay="0"/>
                            </p:stCondLst>
                            <p:childTnLst>
                              <p:par>
                                <p:cTn id="52" presetID="2" presetClass="entr" presetSubtype="8" fill="hold" grpId="0" nodeType="clickEffect">
                                  <p:stCondLst>
                                    <p:cond delay="0"/>
                                  </p:stCondLst>
                                  <p:childTnLst>
                                    <p:set>
                                      <p:cBhvr>
                                        <p:cTn id="53" dur="1" fill="hold">
                                          <p:stCondLst>
                                            <p:cond delay="0"/>
                                          </p:stCondLst>
                                        </p:cTn>
                                        <p:tgtEl>
                                          <p:spTgt spid="26636"/>
                                        </p:tgtEl>
                                        <p:attrNameLst>
                                          <p:attrName>style.visibility</p:attrName>
                                        </p:attrNameLst>
                                      </p:cBhvr>
                                      <p:to>
                                        <p:strVal val="visible"/>
                                      </p:to>
                                    </p:set>
                                    <p:anim calcmode="lin" valueType="num">
                                      <p:cBhvr additive="base">
                                        <p:cTn id="54" dur="500" fill="hold"/>
                                        <p:tgtEl>
                                          <p:spTgt spid="26636"/>
                                        </p:tgtEl>
                                        <p:attrNameLst>
                                          <p:attrName>ppt_x</p:attrName>
                                        </p:attrNameLst>
                                      </p:cBhvr>
                                      <p:tavLst>
                                        <p:tav tm="0">
                                          <p:val>
                                            <p:strVal val="0-#ppt_w/2"/>
                                          </p:val>
                                        </p:tav>
                                        <p:tav tm="100000">
                                          <p:val>
                                            <p:strVal val="#ppt_x"/>
                                          </p:val>
                                        </p:tav>
                                      </p:tavLst>
                                    </p:anim>
                                    <p:anim calcmode="lin" valueType="num">
                                      <p:cBhvr additive="base">
                                        <p:cTn id="55" dur="500" fill="hold"/>
                                        <p:tgtEl>
                                          <p:spTgt spid="2663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2"/>
                                            </p:cond>
                                          </p:stCondLst>
                                          <p:endCondLst>
                                            <p:cond evt="onStopAudio" delay="0">
                                              <p:tgtEl>
                                                <p:sldTgt/>
                                              </p:tgtEl>
                                            </p:cond>
                                          </p:endCondLst>
                                        </p:cTn>
                                        <p:tgtEl>
                                          <p:sndTgt r:embed="rId3" name="hammer.wav"/>
                                        </p:tgtEl>
                                      </p:cMediaNode>
                                    </p:audio>
                                  </p:subTnLst>
                                </p:cTn>
                              </p:par>
                            </p:childTnLst>
                          </p:cTn>
                        </p:par>
                      </p:childTnLst>
                    </p:cTn>
                  </p:par>
                  <p:par>
                    <p:cTn id="56" fill="hold">
                      <p:stCondLst>
                        <p:cond delay="indefinite"/>
                      </p:stCondLst>
                      <p:childTnLst>
                        <p:par>
                          <p:cTn id="57" fill="hold">
                            <p:stCondLst>
                              <p:cond delay="0"/>
                            </p:stCondLst>
                            <p:childTnLst>
                              <p:par>
                                <p:cTn id="58" presetID="2" presetClass="entr" presetSubtype="8" fill="hold" grpId="0" nodeType="clickEffect">
                                  <p:stCondLst>
                                    <p:cond delay="0"/>
                                  </p:stCondLst>
                                  <p:childTnLst>
                                    <p:set>
                                      <p:cBhvr>
                                        <p:cTn id="59" dur="1" fill="hold">
                                          <p:stCondLst>
                                            <p:cond delay="0"/>
                                          </p:stCondLst>
                                        </p:cTn>
                                        <p:tgtEl>
                                          <p:spTgt spid="26637"/>
                                        </p:tgtEl>
                                        <p:attrNameLst>
                                          <p:attrName>style.visibility</p:attrName>
                                        </p:attrNameLst>
                                      </p:cBhvr>
                                      <p:to>
                                        <p:strVal val="visible"/>
                                      </p:to>
                                    </p:set>
                                    <p:anim calcmode="lin" valueType="num">
                                      <p:cBhvr additive="base">
                                        <p:cTn id="60" dur="500" fill="hold"/>
                                        <p:tgtEl>
                                          <p:spTgt spid="26637"/>
                                        </p:tgtEl>
                                        <p:attrNameLst>
                                          <p:attrName>ppt_x</p:attrName>
                                        </p:attrNameLst>
                                      </p:cBhvr>
                                      <p:tavLst>
                                        <p:tav tm="0">
                                          <p:val>
                                            <p:strVal val="0-#ppt_w/2"/>
                                          </p:val>
                                        </p:tav>
                                        <p:tav tm="100000">
                                          <p:val>
                                            <p:strVal val="#ppt_x"/>
                                          </p:val>
                                        </p:tav>
                                      </p:tavLst>
                                    </p:anim>
                                    <p:anim calcmode="lin" valueType="num">
                                      <p:cBhvr additive="base">
                                        <p:cTn id="61" dur="500" fill="hold"/>
                                        <p:tgtEl>
                                          <p:spTgt spid="26637"/>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8"/>
                                            </p:cond>
                                          </p:stCondLst>
                                          <p:endCondLst>
                                            <p:cond evt="onStopAudio" delay="0">
                                              <p:tgtEl>
                                                <p:sldTgt/>
                                              </p:tgtEl>
                                            </p:cond>
                                          </p:endCondLst>
                                        </p:cTn>
                                        <p:tgtEl>
                                          <p:sndTgt r:embed="rId3" name="hammer.wav"/>
                                        </p:tgtEl>
                                      </p:cMediaNode>
                                    </p:audio>
                                  </p:subTnLst>
                                </p:cTn>
                              </p:par>
                            </p:childTnLst>
                          </p:cTn>
                        </p:par>
                      </p:childTnLst>
                    </p:cTn>
                  </p:par>
                  <p:par>
                    <p:cTn id="62" fill="hold">
                      <p:stCondLst>
                        <p:cond delay="indefinite"/>
                      </p:stCondLst>
                      <p:childTnLst>
                        <p:par>
                          <p:cTn id="63" fill="hold">
                            <p:stCondLst>
                              <p:cond delay="0"/>
                            </p:stCondLst>
                            <p:childTnLst>
                              <p:par>
                                <p:cTn id="64" presetID="8" presetClass="entr" presetSubtype="16" fill="hold" grpId="0" nodeType="clickEffect">
                                  <p:stCondLst>
                                    <p:cond delay="0"/>
                                  </p:stCondLst>
                                  <p:childTnLst>
                                    <p:set>
                                      <p:cBhvr>
                                        <p:cTn id="65" dur="indefinite" fill="hold">
                                          <p:stCondLst>
                                            <p:cond delay="0"/>
                                          </p:stCondLst>
                                        </p:cTn>
                                        <p:tgtEl>
                                          <p:spTgt spid="26639"/>
                                        </p:tgtEl>
                                        <p:attrNameLst>
                                          <p:attrName>style.visibility</p:attrName>
                                        </p:attrNameLst>
                                      </p:cBhvr>
                                      <p:to>
                                        <p:strVal val="visible"/>
                                      </p:to>
                                    </p:set>
                                    <p:animEffect transition="in" filter="diamond(in)">
                                      <p:cBhvr>
                                        <p:cTn id="66" dur="500"/>
                                        <p:tgtEl>
                                          <p:spTgt spid="26639"/>
                                        </p:tgtEl>
                                      </p:cBhvr>
                                    </p:animEffect>
                                  </p:childTnLst>
                                </p:cTn>
                              </p:par>
                            </p:childTnLst>
                          </p:cTn>
                        </p:par>
                      </p:childTnLst>
                    </p:cTn>
                  </p:par>
                  <p:par>
                    <p:cTn id="67" fill="hold">
                      <p:stCondLst>
                        <p:cond delay="indefinite"/>
                      </p:stCondLst>
                      <p:childTnLst>
                        <p:par>
                          <p:cTn id="68" fill="hold">
                            <p:stCondLst>
                              <p:cond delay="0"/>
                            </p:stCondLst>
                            <p:childTnLst>
                              <p:par>
                                <p:cTn id="69" presetID="8" presetClass="entr" presetSubtype="16" fill="hold" grpId="0" nodeType="clickEffect">
                                  <p:stCondLst>
                                    <p:cond delay="0"/>
                                  </p:stCondLst>
                                  <p:childTnLst>
                                    <p:set>
                                      <p:cBhvr>
                                        <p:cTn id="70" dur="indefinite" fill="hold">
                                          <p:stCondLst>
                                            <p:cond delay="0"/>
                                          </p:stCondLst>
                                        </p:cTn>
                                        <p:tgtEl>
                                          <p:spTgt spid="26640"/>
                                        </p:tgtEl>
                                        <p:attrNameLst>
                                          <p:attrName>style.visibility</p:attrName>
                                        </p:attrNameLst>
                                      </p:cBhvr>
                                      <p:to>
                                        <p:strVal val="visible"/>
                                      </p:to>
                                    </p:set>
                                    <p:animEffect transition="in" filter="diamond(in)">
                                      <p:cBhvr>
                                        <p:cTn id="71" dur="500"/>
                                        <p:tgtEl>
                                          <p:spTgt spid="26640"/>
                                        </p:tgtEl>
                                      </p:cBhvr>
                                    </p:animEffect>
                                  </p:childTnLst>
                                </p:cTn>
                              </p:par>
                            </p:childTnLst>
                          </p:cTn>
                        </p:par>
                      </p:childTnLst>
                    </p:cTn>
                  </p:par>
                  <p:par>
                    <p:cTn id="72" fill="hold">
                      <p:stCondLst>
                        <p:cond delay="indefinite"/>
                      </p:stCondLst>
                      <p:childTnLst>
                        <p:par>
                          <p:cTn id="73" fill="hold">
                            <p:stCondLst>
                              <p:cond delay="0"/>
                            </p:stCondLst>
                            <p:childTnLst>
                              <p:par>
                                <p:cTn id="74" presetID="8" presetClass="entr" presetSubtype="16" fill="hold" grpId="0" nodeType="clickEffect">
                                  <p:stCondLst>
                                    <p:cond delay="0"/>
                                  </p:stCondLst>
                                  <p:childTnLst>
                                    <p:set>
                                      <p:cBhvr>
                                        <p:cTn id="75" dur="indefinite" fill="hold">
                                          <p:stCondLst>
                                            <p:cond delay="0"/>
                                          </p:stCondLst>
                                        </p:cTn>
                                        <p:tgtEl>
                                          <p:spTgt spid="26641"/>
                                        </p:tgtEl>
                                        <p:attrNameLst>
                                          <p:attrName>style.visibility</p:attrName>
                                        </p:attrNameLst>
                                      </p:cBhvr>
                                      <p:to>
                                        <p:strVal val="visible"/>
                                      </p:to>
                                    </p:set>
                                    <p:animEffect transition="in" filter="diamond(in)">
                                      <p:cBhvr>
                                        <p:cTn id="76" dur="500"/>
                                        <p:tgtEl>
                                          <p:spTgt spid="26641"/>
                                        </p:tgtEl>
                                      </p:cBhvr>
                                    </p:animEffect>
                                  </p:childTnLst>
                                </p:cTn>
                              </p:par>
                            </p:childTnLst>
                          </p:cTn>
                        </p:par>
                      </p:childTnLst>
                    </p:cTn>
                  </p:par>
                  <p:par>
                    <p:cTn id="77" fill="hold">
                      <p:stCondLst>
                        <p:cond delay="indefinite"/>
                      </p:stCondLst>
                      <p:childTnLst>
                        <p:par>
                          <p:cTn id="78" fill="hold">
                            <p:stCondLst>
                              <p:cond delay="0"/>
                            </p:stCondLst>
                            <p:childTnLst>
                              <p:par>
                                <p:cTn id="79" presetID="3" presetClass="entr" presetSubtype="10" fill="hold" grpId="0" nodeType="clickEffect">
                                  <p:stCondLst>
                                    <p:cond delay="0"/>
                                  </p:stCondLst>
                                  <p:childTnLst>
                                    <p:set>
                                      <p:cBhvr>
                                        <p:cTn id="80" dur="1" fill="hold">
                                          <p:stCondLst>
                                            <p:cond delay="0"/>
                                          </p:stCondLst>
                                        </p:cTn>
                                        <p:tgtEl>
                                          <p:spTgt spid="26642"/>
                                        </p:tgtEl>
                                        <p:attrNameLst>
                                          <p:attrName>style.visibility</p:attrName>
                                        </p:attrNameLst>
                                      </p:cBhvr>
                                      <p:to>
                                        <p:strVal val="visible"/>
                                      </p:to>
                                    </p:set>
                                    <p:animEffect transition="in" filter="blinds(horizontal)">
                                      <p:cBhvr>
                                        <p:cTn id="81" dur="500"/>
                                        <p:tgtEl>
                                          <p:spTgt spid="266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1" grpId="0" bldLvl="0" animBg="1"/>
      <p:bldP spid="26632" grpId="0" bldLvl="0" animBg="1"/>
      <p:bldP spid="26633" grpId="0" bldLvl="0" animBg="1"/>
      <p:bldP spid="26634" grpId="0" bldLvl="0" animBg="1"/>
      <p:bldP spid="26635" grpId="0" bldLvl="0" animBg="1"/>
      <p:bldP spid="26636" grpId="0" bldLvl="0" animBg="1"/>
      <p:bldP spid="26637" grpId="0" bldLvl="0" animBg="1"/>
      <p:bldP spid="26639" grpId="0" bldLvl="0"/>
      <p:bldP spid="26640" grpId="0" bldLvl="0"/>
      <p:bldP spid="26641" grpId="0" bldLvl="0"/>
      <p:bldP spid="26642"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59080" y="1152843"/>
            <a:ext cx="9144000" cy="2387600"/>
          </a:xfrm>
        </p:spPr>
        <p:txBody>
          <a:bodyPr/>
          <a:p>
            <a:endParaRPr lang="zh-CN" altLang="en-US"/>
          </a:p>
        </p:txBody>
      </p:sp>
      <p:sp>
        <p:nvSpPr>
          <p:cNvPr id="3" name="副标题 2"/>
          <p:cNvSpPr>
            <a:spLocks noGrp="1"/>
          </p:cNvSpPr>
          <p:nvPr>
            <p:ph type="subTitle" idx="1"/>
          </p:nvPr>
        </p:nvSpPr>
        <p:spPr>
          <a:xfrm>
            <a:off x="259080" y="3632518"/>
            <a:ext cx="9144000" cy="1655762"/>
          </a:xfrm>
        </p:spPr>
        <p:txBody>
          <a:bodyPr/>
          <a:p>
            <a:endParaRPr lang="zh-CN" altLang="en-US"/>
          </a:p>
        </p:txBody>
      </p:sp>
      <p:pic>
        <p:nvPicPr>
          <p:cNvPr id="4" name="图片 3" descr="QQ截图20160226200254"/>
          <p:cNvPicPr>
            <a:picLocks noChangeAspect="1"/>
          </p:cNvPicPr>
          <p:nvPr/>
        </p:nvPicPr>
        <p:blipFill>
          <a:blip r:embed="rId1"/>
          <a:stretch>
            <a:fillRect/>
          </a:stretch>
        </p:blipFill>
        <p:spPr>
          <a:xfrm>
            <a:off x="-16510" y="-166370"/>
            <a:ext cx="12378690" cy="7107555"/>
          </a:xfrm>
          <a:prstGeom prst="rect">
            <a:avLst/>
          </a:prstGeom>
        </p:spPr>
      </p:pic>
      <p:sp>
        <p:nvSpPr>
          <p:cNvPr id="74754" name="文本框 74753"/>
          <p:cNvSpPr txBox="1"/>
          <p:nvPr/>
        </p:nvSpPr>
        <p:spPr>
          <a:xfrm>
            <a:off x="2468880" y="487680"/>
            <a:ext cx="3844925" cy="518160"/>
          </a:xfrm>
          <a:prstGeom prst="rect">
            <a:avLst/>
          </a:prstGeom>
          <a:noFill/>
          <a:ln w="9525">
            <a:noFill/>
            <a:miter/>
          </a:ln>
        </p:spPr>
        <p:txBody>
          <a:bodyPr>
            <a:spAutoFit/>
          </a:bodyPr>
          <a:p>
            <a:pPr lvl="0">
              <a:buClr>
                <a:srgbClr val="000000"/>
              </a:buClr>
            </a:pPr>
            <a:r>
              <a:rPr lang="zh-CN" altLang="en-US" sz="2800" b="1" dirty="0">
                <a:latin typeface="Times New Roman" pitchFamily="18" charset="0"/>
                <a:ea typeface="宋体" pitchFamily="2" charset="-122"/>
              </a:rPr>
              <a:t>隋朝的大运河示意图</a:t>
            </a:r>
            <a:endParaRPr lang="zh-CN" altLang="en-US" sz="2800" b="1">
              <a:latin typeface="Times New Roman" pitchFamily="18" charset="0"/>
              <a:ea typeface="宋体" pitchFamily="2" charset="-122"/>
            </a:endParaRPr>
          </a:p>
        </p:txBody>
      </p:sp>
      <p:sp>
        <p:nvSpPr>
          <p:cNvPr id="74755" name="直接连接符 74754"/>
          <p:cNvSpPr/>
          <p:nvPr/>
        </p:nvSpPr>
        <p:spPr>
          <a:xfrm flipH="1">
            <a:off x="1478280" y="1478280"/>
            <a:ext cx="1828800" cy="1981200"/>
          </a:xfrm>
          <a:prstGeom prst="line">
            <a:avLst/>
          </a:prstGeom>
          <a:ln w="28575" cap="flat" cmpd="sng">
            <a:solidFill>
              <a:srgbClr val="0000FF"/>
            </a:solidFill>
            <a:prstDash val="solid"/>
            <a:headEnd type="none" w="med" len="med"/>
            <a:tailEnd type="none" w="med" len="med"/>
          </a:ln>
        </p:spPr>
        <p:txBody>
          <a:bodyPr/>
          <a:p>
            <a:endParaRPr lang="zh-CN" altLang="en-US"/>
          </a:p>
        </p:txBody>
      </p:sp>
      <p:sp>
        <p:nvSpPr>
          <p:cNvPr id="74756" name="直接连接符 74755"/>
          <p:cNvSpPr/>
          <p:nvPr/>
        </p:nvSpPr>
        <p:spPr>
          <a:xfrm>
            <a:off x="1478280" y="3459480"/>
            <a:ext cx="1828800" cy="2971800"/>
          </a:xfrm>
          <a:prstGeom prst="line">
            <a:avLst/>
          </a:prstGeom>
          <a:ln w="28575" cap="flat" cmpd="sng">
            <a:solidFill>
              <a:srgbClr val="0000FF"/>
            </a:solidFill>
            <a:prstDash val="solid"/>
            <a:headEnd type="none" w="med" len="med"/>
            <a:tailEnd type="none" w="med" len="med"/>
          </a:ln>
        </p:spPr>
        <p:txBody>
          <a:bodyPr/>
          <a:p>
            <a:endParaRPr lang="zh-CN" altLang="en-US"/>
          </a:p>
        </p:txBody>
      </p:sp>
      <p:sp>
        <p:nvSpPr>
          <p:cNvPr id="74757" name="椭圆 74756"/>
          <p:cNvSpPr/>
          <p:nvPr/>
        </p:nvSpPr>
        <p:spPr>
          <a:xfrm>
            <a:off x="3307080" y="1402080"/>
            <a:ext cx="76200" cy="76200"/>
          </a:xfrm>
          <a:prstGeom prst="ellipse">
            <a:avLst/>
          </a:prstGeom>
          <a:solidFill>
            <a:schemeClr val="accent1"/>
          </a:solidFill>
          <a:ln w="9525" cap="flat" cmpd="sng">
            <a:solidFill>
              <a:schemeClr val="tx1"/>
            </a:solidFill>
            <a:prstDash val="solid"/>
            <a:headEnd type="none" w="med" len="med"/>
            <a:tailEnd type="none" w="med" len="med"/>
          </a:ln>
        </p:spPr>
        <p:txBody>
          <a:bodyPr/>
          <a:p>
            <a:endParaRPr lang="zh-CN" altLang="en-US"/>
          </a:p>
        </p:txBody>
      </p:sp>
      <p:sp>
        <p:nvSpPr>
          <p:cNvPr id="74758" name="椭圆 74757"/>
          <p:cNvSpPr/>
          <p:nvPr/>
        </p:nvSpPr>
        <p:spPr>
          <a:xfrm>
            <a:off x="1478280" y="3383280"/>
            <a:ext cx="76200" cy="76200"/>
          </a:xfrm>
          <a:prstGeom prst="ellipse">
            <a:avLst/>
          </a:prstGeom>
          <a:solidFill>
            <a:schemeClr val="accent1"/>
          </a:solidFill>
          <a:ln w="9525" cap="flat" cmpd="sng">
            <a:solidFill>
              <a:schemeClr val="tx1"/>
            </a:solidFill>
            <a:prstDash val="solid"/>
            <a:headEnd type="none" w="med" len="med"/>
            <a:tailEnd type="none" w="med" len="med"/>
          </a:ln>
        </p:spPr>
        <p:txBody>
          <a:bodyPr/>
          <a:p>
            <a:endParaRPr lang="zh-CN" altLang="en-US"/>
          </a:p>
        </p:txBody>
      </p:sp>
      <p:sp>
        <p:nvSpPr>
          <p:cNvPr id="74759" name="椭圆 74758"/>
          <p:cNvSpPr/>
          <p:nvPr/>
        </p:nvSpPr>
        <p:spPr>
          <a:xfrm>
            <a:off x="3230880" y="6355080"/>
            <a:ext cx="76200" cy="76200"/>
          </a:xfrm>
          <a:prstGeom prst="ellipse">
            <a:avLst/>
          </a:prstGeom>
          <a:solidFill>
            <a:schemeClr val="accent1"/>
          </a:solidFill>
          <a:ln w="9525" cap="flat" cmpd="sng">
            <a:solidFill>
              <a:schemeClr val="tx1"/>
            </a:solidFill>
            <a:prstDash val="solid"/>
            <a:headEnd type="none" w="med" len="med"/>
            <a:tailEnd type="none" w="med" len="med"/>
          </a:ln>
        </p:spPr>
        <p:txBody>
          <a:bodyPr/>
          <a:p>
            <a:endParaRPr lang="zh-CN" altLang="en-US"/>
          </a:p>
        </p:txBody>
      </p:sp>
      <p:sp>
        <p:nvSpPr>
          <p:cNvPr id="74760" name="任意多边形 74759"/>
          <p:cNvSpPr/>
          <p:nvPr/>
        </p:nvSpPr>
        <p:spPr>
          <a:xfrm>
            <a:off x="1335405" y="1229043"/>
            <a:ext cx="2487613" cy="476250"/>
          </a:xfrm>
          <a:custGeom>
            <a:avLst/>
            <a:gdLst/>
            <a:ahLst/>
            <a:cxnLst/>
            <a:pathLst>
              <a:path w="1567" h="300">
                <a:moveTo>
                  <a:pt x="0" y="245"/>
                </a:moveTo>
                <a:cubicBezTo>
                  <a:pt x="62" y="266"/>
                  <a:pt x="126" y="244"/>
                  <a:pt x="189" y="234"/>
                </a:cubicBezTo>
                <a:cubicBezTo>
                  <a:pt x="211" y="219"/>
                  <a:pt x="233" y="204"/>
                  <a:pt x="255" y="189"/>
                </a:cubicBezTo>
                <a:cubicBezTo>
                  <a:pt x="264" y="183"/>
                  <a:pt x="268" y="172"/>
                  <a:pt x="278" y="167"/>
                </a:cubicBezTo>
                <a:cubicBezTo>
                  <a:pt x="323" y="145"/>
                  <a:pt x="363" y="142"/>
                  <a:pt x="411" y="134"/>
                </a:cubicBezTo>
                <a:cubicBezTo>
                  <a:pt x="444" y="123"/>
                  <a:pt x="480" y="116"/>
                  <a:pt x="511" y="100"/>
                </a:cubicBezTo>
                <a:cubicBezTo>
                  <a:pt x="532" y="89"/>
                  <a:pt x="546" y="67"/>
                  <a:pt x="567" y="56"/>
                </a:cubicBezTo>
                <a:cubicBezTo>
                  <a:pt x="678" y="1"/>
                  <a:pt x="831" y="7"/>
                  <a:pt x="944" y="0"/>
                </a:cubicBezTo>
                <a:cubicBezTo>
                  <a:pt x="998" y="7"/>
                  <a:pt x="1071" y="9"/>
                  <a:pt x="1122" y="34"/>
                </a:cubicBezTo>
                <a:cubicBezTo>
                  <a:pt x="1134" y="40"/>
                  <a:pt x="1144" y="51"/>
                  <a:pt x="1156" y="56"/>
                </a:cubicBezTo>
                <a:cubicBezTo>
                  <a:pt x="1177" y="65"/>
                  <a:pt x="1222" y="78"/>
                  <a:pt x="1222" y="78"/>
                </a:cubicBezTo>
                <a:cubicBezTo>
                  <a:pt x="1239" y="130"/>
                  <a:pt x="1255" y="115"/>
                  <a:pt x="1300" y="145"/>
                </a:cubicBezTo>
                <a:cubicBezTo>
                  <a:pt x="1355" y="227"/>
                  <a:pt x="1396" y="223"/>
                  <a:pt x="1478" y="245"/>
                </a:cubicBezTo>
                <a:cubicBezTo>
                  <a:pt x="1501" y="251"/>
                  <a:pt x="1545" y="267"/>
                  <a:pt x="1545" y="267"/>
                </a:cubicBezTo>
                <a:cubicBezTo>
                  <a:pt x="1552" y="278"/>
                  <a:pt x="1567" y="300"/>
                  <a:pt x="1567" y="300"/>
                </a:cubicBez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74761" name="任意多边形 74760"/>
          <p:cNvSpPr/>
          <p:nvPr/>
        </p:nvSpPr>
        <p:spPr>
          <a:xfrm>
            <a:off x="487680" y="2849563"/>
            <a:ext cx="3511550" cy="630237"/>
          </a:xfrm>
          <a:custGeom>
            <a:avLst/>
            <a:gdLst/>
            <a:ahLst/>
            <a:cxnLst/>
            <a:pathLst>
              <a:path w="2212" h="397">
                <a:moveTo>
                  <a:pt x="0" y="397"/>
                </a:moveTo>
                <a:cubicBezTo>
                  <a:pt x="135" y="267"/>
                  <a:pt x="227" y="349"/>
                  <a:pt x="489" y="342"/>
                </a:cubicBezTo>
                <a:cubicBezTo>
                  <a:pt x="657" y="350"/>
                  <a:pt x="693" y="354"/>
                  <a:pt x="823" y="375"/>
                </a:cubicBezTo>
                <a:cubicBezTo>
                  <a:pt x="882" y="371"/>
                  <a:pt x="942" y="370"/>
                  <a:pt x="1001" y="364"/>
                </a:cubicBezTo>
                <a:cubicBezTo>
                  <a:pt x="1051" y="359"/>
                  <a:pt x="1078" y="312"/>
                  <a:pt x="1123" y="297"/>
                </a:cubicBezTo>
                <a:cubicBezTo>
                  <a:pt x="1253" y="309"/>
                  <a:pt x="1419" y="273"/>
                  <a:pt x="1523" y="308"/>
                </a:cubicBezTo>
                <a:cubicBezTo>
                  <a:pt x="1534" y="304"/>
                  <a:pt x="1546" y="303"/>
                  <a:pt x="1556" y="297"/>
                </a:cubicBezTo>
                <a:cubicBezTo>
                  <a:pt x="1579" y="284"/>
                  <a:pt x="1623" y="253"/>
                  <a:pt x="1623" y="253"/>
                </a:cubicBezTo>
                <a:cubicBezTo>
                  <a:pt x="1665" y="189"/>
                  <a:pt x="1677" y="208"/>
                  <a:pt x="1756" y="219"/>
                </a:cubicBezTo>
                <a:cubicBezTo>
                  <a:pt x="1908" y="273"/>
                  <a:pt x="2001" y="149"/>
                  <a:pt x="2112" y="75"/>
                </a:cubicBezTo>
                <a:cubicBezTo>
                  <a:pt x="2132" y="16"/>
                  <a:pt x="2107" y="61"/>
                  <a:pt x="2156" y="31"/>
                </a:cubicBezTo>
                <a:cubicBezTo>
                  <a:pt x="2207" y="0"/>
                  <a:pt x="2148" y="8"/>
                  <a:pt x="2212" y="8"/>
                </a:cubicBez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74762" name="任意多边形 74761"/>
          <p:cNvSpPr/>
          <p:nvPr/>
        </p:nvSpPr>
        <p:spPr>
          <a:xfrm>
            <a:off x="1052830" y="4916805"/>
            <a:ext cx="2698750" cy="373063"/>
          </a:xfrm>
          <a:custGeom>
            <a:avLst/>
            <a:gdLst/>
            <a:ahLst/>
            <a:cxnLst/>
            <a:pathLst>
              <a:path w="1700" h="235">
                <a:moveTo>
                  <a:pt x="0" y="199"/>
                </a:moveTo>
                <a:cubicBezTo>
                  <a:pt x="231" y="194"/>
                  <a:pt x="410" y="201"/>
                  <a:pt x="622" y="166"/>
                </a:cubicBezTo>
                <a:cubicBezTo>
                  <a:pt x="700" y="170"/>
                  <a:pt x="778" y="177"/>
                  <a:pt x="856" y="177"/>
                </a:cubicBezTo>
                <a:cubicBezTo>
                  <a:pt x="924" y="177"/>
                  <a:pt x="853" y="142"/>
                  <a:pt x="922" y="188"/>
                </a:cubicBezTo>
                <a:cubicBezTo>
                  <a:pt x="926" y="199"/>
                  <a:pt x="923" y="217"/>
                  <a:pt x="934" y="222"/>
                </a:cubicBezTo>
                <a:cubicBezTo>
                  <a:pt x="959" y="235"/>
                  <a:pt x="976" y="195"/>
                  <a:pt x="989" y="188"/>
                </a:cubicBezTo>
                <a:cubicBezTo>
                  <a:pt x="1003" y="181"/>
                  <a:pt x="1019" y="181"/>
                  <a:pt x="1034" y="177"/>
                </a:cubicBezTo>
                <a:cubicBezTo>
                  <a:pt x="1072" y="120"/>
                  <a:pt x="1078" y="131"/>
                  <a:pt x="1145" y="144"/>
                </a:cubicBezTo>
                <a:cubicBezTo>
                  <a:pt x="1370" y="125"/>
                  <a:pt x="1209" y="146"/>
                  <a:pt x="1322" y="122"/>
                </a:cubicBezTo>
                <a:cubicBezTo>
                  <a:pt x="1359" y="114"/>
                  <a:pt x="1434" y="100"/>
                  <a:pt x="1434" y="100"/>
                </a:cubicBezTo>
                <a:cubicBezTo>
                  <a:pt x="1539" y="28"/>
                  <a:pt x="1570" y="16"/>
                  <a:pt x="1700" y="0"/>
                </a:cubicBezTo>
                <a:cubicBezTo>
                  <a:pt x="1667" y="11"/>
                  <a:pt x="1659" y="15"/>
                  <a:pt x="1622" y="22"/>
                </a:cubicBezTo>
                <a:cubicBezTo>
                  <a:pt x="1557" y="35"/>
                  <a:pt x="1528" y="33"/>
                  <a:pt x="1589" y="33"/>
                </a:cubicBez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74763" name="任意多边形 74762"/>
          <p:cNvSpPr/>
          <p:nvPr/>
        </p:nvSpPr>
        <p:spPr>
          <a:xfrm>
            <a:off x="276543" y="5797868"/>
            <a:ext cx="3370262" cy="479425"/>
          </a:xfrm>
          <a:custGeom>
            <a:avLst/>
            <a:gdLst/>
            <a:ahLst/>
            <a:cxnLst/>
            <a:pathLst>
              <a:path w="2123" h="302">
                <a:moveTo>
                  <a:pt x="0" y="278"/>
                </a:moveTo>
                <a:cubicBezTo>
                  <a:pt x="48" y="262"/>
                  <a:pt x="97" y="249"/>
                  <a:pt x="145" y="233"/>
                </a:cubicBezTo>
                <a:cubicBezTo>
                  <a:pt x="258" y="256"/>
                  <a:pt x="374" y="256"/>
                  <a:pt x="489" y="267"/>
                </a:cubicBezTo>
                <a:cubicBezTo>
                  <a:pt x="594" y="302"/>
                  <a:pt x="690" y="258"/>
                  <a:pt x="789" y="233"/>
                </a:cubicBezTo>
                <a:cubicBezTo>
                  <a:pt x="870" y="111"/>
                  <a:pt x="1125" y="148"/>
                  <a:pt x="1222" y="144"/>
                </a:cubicBezTo>
                <a:cubicBezTo>
                  <a:pt x="1279" y="130"/>
                  <a:pt x="1262" y="141"/>
                  <a:pt x="1311" y="100"/>
                </a:cubicBezTo>
                <a:cubicBezTo>
                  <a:pt x="1319" y="93"/>
                  <a:pt x="1324" y="83"/>
                  <a:pt x="1334" y="78"/>
                </a:cubicBezTo>
                <a:cubicBezTo>
                  <a:pt x="1355" y="68"/>
                  <a:pt x="1400" y="56"/>
                  <a:pt x="1400" y="56"/>
                </a:cubicBezTo>
                <a:cubicBezTo>
                  <a:pt x="1454" y="19"/>
                  <a:pt x="1504" y="10"/>
                  <a:pt x="1567" y="0"/>
                </a:cubicBezTo>
                <a:cubicBezTo>
                  <a:pt x="1698" y="26"/>
                  <a:pt x="1718" y="25"/>
                  <a:pt x="1900" y="33"/>
                </a:cubicBezTo>
                <a:cubicBezTo>
                  <a:pt x="1975" y="48"/>
                  <a:pt x="2046" y="33"/>
                  <a:pt x="2123" y="33"/>
                </a:cubicBez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74764" name="任意多边形 74763"/>
          <p:cNvSpPr/>
          <p:nvPr/>
        </p:nvSpPr>
        <p:spPr>
          <a:xfrm>
            <a:off x="1918018" y="6432868"/>
            <a:ext cx="1339850" cy="458787"/>
          </a:xfrm>
          <a:custGeom>
            <a:avLst/>
            <a:gdLst/>
            <a:ahLst/>
            <a:cxnLst/>
            <a:pathLst>
              <a:path w="844" h="289">
                <a:moveTo>
                  <a:pt x="0" y="289"/>
                </a:moveTo>
                <a:cubicBezTo>
                  <a:pt x="20" y="275"/>
                  <a:pt x="46" y="270"/>
                  <a:pt x="66" y="256"/>
                </a:cubicBezTo>
                <a:cubicBezTo>
                  <a:pt x="158" y="190"/>
                  <a:pt x="57" y="220"/>
                  <a:pt x="177" y="200"/>
                </a:cubicBezTo>
                <a:cubicBezTo>
                  <a:pt x="281" y="226"/>
                  <a:pt x="236" y="215"/>
                  <a:pt x="311" y="233"/>
                </a:cubicBezTo>
                <a:cubicBezTo>
                  <a:pt x="334" y="239"/>
                  <a:pt x="377" y="256"/>
                  <a:pt x="377" y="256"/>
                </a:cubicBezTo>
                <a:cubicBezTo>
                  <a:pt x="429" y="252"/>
                  <a:pt x="482" y="257"/>
                  <a:pt x="533" y="244"/>
                </a:cubicBezTo>
                <a:cubicBezTo>
                  <a:pt x="578" y="233"/>
                  <a:pt x="618" y="183"/>
                  <a:pt x="666" y="167"/>
                </a:cubicBezTo>
                <a:cubicBezTo>
                  <a:pt x="670" y="152"/>
                  <a:pt x="670" y="136"/>
                  <a:pt x="677" y="122"/>
                </a:cubicBezTo>
                <a:cubicBezTo>
                  <a:pt x="686" y="105"/>
                  <a:pt x="721" y="88"/>
                  <a:pt x="733" y="78"/>
                </a:cubicBezTo>
                <a:cubicBezTo>
                  <a:pt x="789" y="31"/>
                  <a:pt x="740" y="52"/>
                  <a:pt x="800" y="33"/>
                </a:cubicBezTo>
                <a:cubicBezTo>
                  <a:pt x="837" y="8"/>
                  <a:pt x="824" y="20"/>
                  <a:pt x="844" y="0"/>
                </a:cubicBezTo>
              </a:path>
            </a:pathLst>
          </a:custGeom>
          <a:noFill/>
          <a:ln w="28575" cap="flat" cmpd="sng">
            <a:solidFill>
              <a:schemeClr val="tx1"/>
            </a:solidFill>
            <a:prstDash val="solid"/>
            <a:headEnd type="none" w="med" len="med"/>
            <a:tailEnd type="none" w="med" len="med"/>
          </a:ln>
        </p:spPr>
        <p:txBody>
          <a:bodyPr/>
          <a:p>
            <a:endParaRPr lang="zh-CN" altLang="en-US"/>
          </a:p>
        </p:txBody>
      </p:sp>
      <p:sp>
        <p:nvSpPr>
          <p:cNvPr id="74765" name="文本框 74764"/>
          <p:cNvSpPr txBox="1"/>
          <p:nvPr/>
        </p:nvSpPr>
        <p:spPr>
          <a:xfrm>
            <a:off x="5273675" y="975360"/>
            <a:ext cx="6171565" cy="579120"/>
          </a:xfrm>
          <a:prstGeom prst="rect">
            <a:avLst/>
          </a:prstGeom>
          <a:noFill/>
          <a:ln w="9525">
            <a:noFill/>
            <a:miter/>
          </a:ln>
        </p:spPr>
        <p:txBody>
          <a:bodyPr wrap="square">
            <a:spAutoFit/>
          </a:bodyPr>
          <a:p>
            <a:pPr lvl="0">
              <a:buClr>
                <a:srgbClr val="000000"/>
              </a:buClr>
            </a:pPr>
            <a:r>
              <a:rPr lang="zh-CN" altLang="en-US" sz="3200" b="1" dirty="0">
                <a:latin typeface="Times New Roman" pitchFamily="18" charset="0"/>
                <a:ea typeface="宋体" pitchFamily="2" charset="-122"/>
              </a:rPr>
              <a:t>一条：一条贯穿南北的大动脉</a:t>
            </a:r>
            <a:endParaRPr lang="zh-CN" altLang="en-US" sz="3200" b="1" dirty="0">
              <a:latin typeface="Times New Roman" pitchFamily="18" charset="0"/>
              <a:ea typeface="宋体" pitchFamily="2" charset="-122"/>
            </a:endParaRPr>
          </a:p>
        </p:txBody>
      </p:sp>
      <p:sp>
        <p:nvSpPr>
          <p:cNvPr id="74766" name="文本框 74765"/>
          <p:cNvSpPr txBox="1"/>
          <p:nvPr/>
        </p:nvSpPr>
        <p:spPr>
          <a:xfrm>
            <a:off x="5088255" y="1571625"/>
            <a:ext cx="5760085" cy="579120"/>
          </a:xfrm>
          <a:prstGeom prst="rect">
            <a:avLst/>
          </a:prstGeom>
          <a:noFill/>
          <a:ln w="9525">
            <a:noFill/>
            <a:miter/>
          </a:ln>
        </p:spPr>
        <p:txBody>
          <a:bodyPr wrap="square">
            <a:spAutoFit/>
          </a:bodyPr>
          <a:p>
            <a:pPr lvl="0">
              <a:buClr>
                <a:srgbClr val="000000"/>
              </a:buClr>
            </a:pPr>
            <a:r>
              <a:rPr lang="zh-CN" altLang="en-US" sz="3200" b="1" dirty="0">
                <a:latin typeface="Times New Roman" pitchFamily="18" charset="0"/>
                <a:ea typeface="宋体" pitchFamily="2" charset="-122"/>
              </a:rPr>
              <a:t>二长：二千多千米</a:t>
            </a:r>
            <a:endParaRPr lang="zh-CN" altLang="en-US" sz="3200" b="1" dirty="0">
              <a:latin typeface="Times New Roman" pitchFamily="18" charset="0"/>
              <a:ea typeface="宋体" pitchFamily="2" charset="-122"/>
            </a:endParaRPr>
          </a:p>
        </p:txBody>
      </p:sp>
      <p:sp>
        <p:nvSpPr>
          <p:cNvPr id="74767" name="文本框 74766"/>
          <p:cNvSpPr txBox="1"/>
          <p:nvPr/>
        </p:nvSpPr>
        <p:spPr>
          <a:xfrm>
            <a:off x="4620895" y="2121535"/>
            <a:ext cx="6912610" cy="579120"/>
          </a:xfrm>
          <a:prstGeom prst="rect">
            <a:avLst/>
          </a:prstGeom>
          <a:noFill/>
          <a:ln w="9525">
            <a:noFill/>
            <a:miter/>
          </a:ln>
        </p:spPr>
        <p:txBody>
          <a:bodyPr wrap="square">
            <a:spAutoFit/>
          </a:bodyPr>
          <a:p>
            <a:pPr lvl="0">
              <a:buClr>
                <a:srgbClr val="000000"/>
              </a:buClr>
            </a:pPr>
            <a:r>
              <a:rPr lang="zh-CN" altLang="en-US" sz="3200" b="1" dirty="0">
                <a:latin typeface="Times New Roman" pitchFamily="18" charset="0"/>
                <a:ea typeface="宋体" pitchFamily="2" charset="-122"/>
              </a:rPr>
              <a:t>三点：</a:t>
            </a:r>
            <a:r>
              <a:rPr lang="en-US" altLang="zh-CN" sz="3200" b="1" dirty="0">
                <a:latin typeface="Arial" pitchFamily="34" charset="0"/>
                <a:ea typeface="宋体" pitchFamily="2" charset="-122"/>
                <a:sym typeface="+mn-ea"/>
              </a:rPr>
              <a:t>(</a:t>
            </a:r>
            <a:r>
              <a:rPr lang="zh-CN" altLang="en-US" sz="3200" b="1" dirty="0">
                <a:latin typeface="Arial" pitchFamily="34" charset="0"/>
                <a:ea typeface="宋体" pitchFamily="2" charset="-122"/>
                <a:sym typeface="+mn-ea"/>
              </a:rPr>
              <a:t>北</a:t>
            </a:r>
            <a:r>
              <a:rPr lang="en-US" altLang="zh-CN" sz="3200" b="1" dirty="0">
                <a:latin typeface="Arial" pitchFamily="34" charset="0"/>
                <a:ea typeface="宋体" pitchFamily="2" charset="-122"/>
                <a:sym typeface="+mn-ea"/>
              </a:rPr>
              <a:t>)</a:t>
            </a:r>
            <a:r>
              <a:rPr lang="zh-CN" altLang="en-US" sz="3200" b="1" dirty="0">
                <a:latin typeface="Arial" pitchFamily="34" charset="0"/>
                <a:ea typeface="宋体" pitchFamily="2" charset="-122"/>
                <a:sym typeface="+mn-ea"/>
              </a:rPr>
              <a:t>涿郡 </a:t>
            </a:r>
            <a:r>
              <a:rPr lang="en-US" altLang="zh-CN" sz="3200" b="1" dirty="0">
                <a:latin typeface="Arial" pitchFamily="34" charset="0"/>
                <a:ea typeface="宋体" pitchFamily="2" charset="-122"/>
                <a:sym typeface="+mn-ea"/>
              </a:rPr>
              <a:t>--</a:t>
            </a:r>
            <a:r>
              <a:rPr lang="zh-CN" altLang="en-US" sz="3200" b="1" dirty="0">
                <a:latin typeface="Arial" pitchFamily="34" charset="0"/>
                <a:ea typeface="宋体" pitchFamily="2" charset="-122"/>
                <a:sym typeface="+mn-ea"/>
              </a:rPr>
              <a:t>洛阳</a:t>
            </a:r>
            <a:r>
              <a:rPr lang="en-US" altLang="zh-CN" sz="3200" b="1" dirty="0">
                <a:latin typeface="Arial" pitchFamily="34" charset="0"/>
                <a:ea typeface="宋体" pitchFamily="2" charset="-122"/>
                <a:sym typeface="+mn-ea"/>
              </a:rPr>
              <a:t>-- (</a:t>
            </a:r>
            <a:r>
              <a:rPr lang="zh-CN" altLang="en-US" sz="3200" b="1" dirty="0">
                <a:latin typeface="Arial" pitchFamily="34" charset="0"/>
                <a:ea typeface="宋体" pitchFamily="2" charset="-122"/>
                <a:sym typeface="+mn-ea"/>
              </a:rPr>
              <a:t>南</a:t>
            </a:r>
            <a:r>
              <a:rPr lang="en-US" altLang="zh-CN" sz="3200" b="1" dirty="0">
                <a:latin typeface="Arial" pitchFamily="34" charset="0"/>
                <a:ea typeface="宋体" pitchFamily="2" charset="-122"/>
                <a:sym typeface="+mn-ea"/>
              </a:rPr>
              <a:t>)</a:t>
            </a:r>
            <a:r>
              <a:rPr lang="zh-CN" altLang="en-US" sz="3200" b="1" dirty="0">
                <a:latin typeface="Arial" pitchFamily="34" charset="0"/>
                <a:ea typeface="宋体" pitchFamily="2" charset="-122"/>
                <a:sym typeface="+mn-ea"/>
              </a:rPr>
              <a:t>余杭</a:t>
            </a:r>
            <a:endParaRPr lang="zh-CN" altLang="en-US" sz="3200" b="1">
              <a:latin typeface="Times New Roman" pitchFamily="18" charset="0"/>
              <a:ea typeface="宋体" pitchFamily="2" charset="-122"/>
            </a:endParaRPr>
          </a:p>
        </p:txBody>
      </p:sp>
      <p:sp>
        <p:nvSpPr>
          <p:cNvPr id="74768" name="文本框 74767"/>
          <p:cNvSpPr txBox="1"/>
          <p:nvPr/>
        </p:nvSpPr>
        <p:spPr>
          <a:xfrm>
            <a:off x="870268" y="3315018"/>
            <a:ext cx="792480" cy="457200"/>
          </a:xfrm>
          <a:prstGeom prst="rect">
            <a:avLst/>
          </a:prstGeom>
          <a:noFill/>
          <a:ln w="9525">
            <a:noFill/>
            <a:miter/>
          </a:ln>
        </p:spPr>
        <p:txBody>
          <a:bodyPr wrap="none" anchor="t">
            <a:spAutoFit/>
          </a:bodyPr>
          <a:p>
            <a:pPr lvl="0">
              <a:buClr>
                <a:srgbClr val="000000"/>
              </a:buClr>
            </a:pPr>
            <a:r>
              <a:rPr lang="zh-CN" altLang="en-US" sz="2400" b="1" dirty="0">
                <a:latin typeface="Times New Roman" pitchFamily="18" charset="0"/>
                <a:ea typeface="宋体" pitchFamily="2" charset="-122"/>
              </a:rPr>
              <a:t>洛阳</a:t>
            </a:r>
            <a:endParaRPr lang="zh-CN" altLang="en-US" sz="2400" b="1">
              <a:latin typeface="Times New Roman" pitchFamily="18" charset="0"/>
              <a:ea typeface="宋体" pitchFamily="2" charset="-122"/>
            </a:endParaRPr>
          </a:p>
        </p:txBody>
      </p:sp>
      <p:sp>
        <p:nvSpPr>
          <p:cNvPr id="74769" name="文本框 74768"/>
          <p:cNvSpPr txBox="1"/>
          <p:nvPr/>
        </p:nvSpPr>
        <p:spPr>
          <a:xfrm>
            <a:off x="3367405" y="1170305"/>
            <a:ext cx="1706880" cy="396240"/>
          </a:xfrm>
          <a:prstGeom prst="rect">
            <a:avLst/>
          </a:prstGeom>
          <a:noFill/>
          <a:ln w="9525">
            <a:noFill/>
            <a:miter/>
          </a:ln>
        </p:spPr>
        <p:txBody>
          <a:bodyPr wrap="none" anchor="t">
            <a:spAutoFit/>
          </a:bodyPr>
          <a:p>
            <a:pPr lvl="0">
              <a:buClr>
                <a:srgbClr val="000000"/>
              </a:buClr>
            </a:pPr>
            <a:r>
              <a:rPr lang="zh-CN" altLang="en-US" sz="2000" b="1" dirty="0">
                <a:latin typeface="Times New Roman" pitchFamily="18" charset="0"/>
                <a:ea typeface="宋体" pitchFamily="2" charset="-122"/>
              </a:rPr>
              <a:t>涿郡（北京）</a:t>
            </a:r>
            <a:endParaRPr lang="zh-CN" altLang="en-US" sz="2400" b="1">
              <a:latin typeface="Times New Roman" pitchFamily="18" charset="0"/>
              <a:ea typeface="宋体" pitchFamily="2" charset="-122"/>
            </a:endParaRPr>
          </a:p>
        </p:txBody>
      </p:sp>
      <p:sp>
        <p:nvSpPr>
          <p:cNvPr id="74770" name="文本框 74769"/>
          <p:cNvSpPr txBox="1"/>
          <p:nvPr/>
        </p:nvSpPr>
        <p:spPr>
          <a:xfrm>
            <a:off x="3291205" y="6123305"/>
            <a:ext cx="1706880" cy="396240"/>
          </a:xfrm>
          <a:prstGeom prst="rect">
            <a:avLst/>
          </a:prstGeom>
          <a:noFill/>
          <a:ln w="9525">
            <a:noFill/>
            <a:miter/>
          </a:ln>
        </p:spPr>
        <p:txBody>
          <a:bodyPr wrap="none" anchor="t">
            <a:spAutoFit/>
          </a:bodyPr>
          <a:p>
            <a:pPr lvl="0">
              <a:buClr>
                <a:srgbClr val="000000"/>
              </a:buClr>
            </a:pPr>
            <a:r>
              <a:rPr lang="zh-CN" altLang="en-US" sz="2000" b="1" dirty="0">
                <a:latin typeface="Times New Roman" pitchFamily="18" charset="0"/>
                <a:ea typeface="宋体" pitchFamily="2" charset="-122"/>
              </a:rPr>
              <a:t>余杭（杭州）</a:t>
            </a:r>
            <a:endParaRPr lang="zh-CN" altLang="en-US" sz="2400" b="1">
              <a:latin typeface="Times New Roman" pitchFamily="18" charset="0"/>
              <a:ea typeface="宋体" pitchFamily="2" charset="-122"/>
            </a:endParaRPr>
          </a:p>
        </p:txBody>
      </p:sp>
      <p:sp>
        <p:nvSpPr>
          <p:cNvPr id="74771" name="文本框 74770"/>
          <p:cNvSpPr txBox="1"/>
          <p:nvPr/>
        </p:nvSpPr>
        <p:spPr>
          <a:xfrm>
            <a:off x="4369435" y="2594610"/>
            <a:ext cx="7620000" cy="1066800"/>
          </a:xfrm>
          <a:prstGeom prst="rect">
            <a:avLst/>
          </a:prstGeom>
          <a:noFill/>
          <a:ln w="9525">
            <a:noFill/>
            <a:miter/>
          </a:ln>
        </p:spPr>
        <p:txBody>
          <a:bodyPr wrap="square">
            <a:spAutoFit/>
          </a:bodyPr>
          <a:p>
            <a:pPr lvl="0">
              <a:buClr>
                <a:srgbClr val="000000"/>
              </a:buClr>
            </a:pPr>
            <a:r>
              <a:rPr lang="zh-CN" altLang="en-US" sz="3200" b="1" dirty="0">
                <a:latin typeface="Times New Roman" pitchFamily="18" charset="0"/>
                <a:ea typeface="宋体" pitchFamily="2" charset="-122"/>
              </a:rPr>
              <a:t>四段：</a:t>
            </a:r>
            <a:r>
              <a:rPr lang="zh-CN" altLang="en-US" sz="3200" b="1" dirty="0">
                <a:latin typeface="Arial" pitchFamily="34" charset="0"/>
                <a:ea typeface="宋体" pitchFamily="2" charset="-122"/>
                <a:sym typeface="+mn-ea"/>
              </a:rPr>
              <a:t>永济渠</a:t>
            </a:r>
            <a:r>
              <a:rPr lang="en-US" altLang="zh-CN" sz="3200" b="1" dirty="0">
                <a:latin typeface="Arial" pitchFamily="34" charset="0"/>
                <a:ea typeface="宋体" pitchFamily="2" charset="-122"/>
                <a:sym typeface="+mn-ea"/>
              </a:rPr>
              <a:t>--</a:t>
            </a:r>
            <a:r>
              <a:rPr lang="zh-CN" altLang="en-US" sz="3200" b="1" dirty="0">
                <a:latin typeface="Arial" pitchFamily="34" charset="0"/>
                <a:ea typeface="宋体" pitchFamily="2" charset="-122"/>
                <a:sym typeface="+mn-ea"/>
              </a:rPr>
              <a:t>通济渠</a:t>
            </a:r>
            <a:r>
              <a:rPr lang="en-US" altLang="zh-CN" sz="3200" b="1" dirty="0">
                <a:latin typeface="Arial" pitchFamily="34" charset="0"/>
                <a:ea typeface="宋体" pitchFamily="2" charset="-122"/>
                <a:sym typeface="+mn-ea"/>
              </a:rPr>
              <a:t>- </a:t>
            </a:r>
            <a:r>
              <a:rPr lang="zh-CN" altLang="en-US" sz="3200" b="1" dirty="0">
                <a:latin typeface="Arial" pitchFamily="34" charset="0"/>
                <a:ea typeface="宋体" pitchFamily="2" charset="-122"/>
                <a:sym typeface="+mn-ea"/>
              </a:rPr>
              <a:t>邗沟</a:t>
            </a:r>
            <a:r>
              <a:rPr lang="en-US" altLang="zh-CN" sz="3200" b="1" dirty="0">
                <a:latin typeface="Arial" pitchFamily="34" charset="0"/>
                <a:ea typeface="宋体" pitchFamily="2" charset="-122"/>
                <a:sym typeface="+mn-ea"/>
              </a:rPr>
              <a:t> ---</a:t>
            </a:r>
            <a:r>
              <a:rPr lang="zh-CN" altLang="en-US" sz="3200" b="1" dirty="0">
                <a:latin typeface="Arial" pitchFamily="34" charset="0"/>
                <a:ea typeface="宋体" pitchFamily="2" charset="-122"/>
                <a:sym typeface="+mn-ea"/>
              </a:rPr>
              <a:t>江南河</a:t>
            </a:r>
            <a:r>
              <a:rPr lang="en-US" altLang="zh-CN" sz="3200" b="1" dirty="0">
                <a:latin typeface="Arial" pitchFamily="34" charset="0"/>
                <a:ea typeface="宋体" pitchFamily="2" charset="-122"/>
                <a:sym typeface="+mn-ea"/>
              </a:rPr>
              <a:t>                                         </a:t>
            </a:r>
            <a:r>
              <a:rPr lang="zh-CN" altLang="en-US" sz="3200" dirty="0">
                <a:latin typeface="Arial" pitchFamily="34" charset="0"/>
                <a:ea typeface="宋体" pitchFamily="2" charset="-122"/>
                <a:sym typeface="+mn-ea"/>
              </a:rPr>
              <a:t> </a:t>
            </a:r>
            <a:endParaRPr lang="zh-CN" altLang="en-US" sz="3200" dirty="0">
              <a:latin typeface="Arial" pitchFamily="34" charset="0"/>
              <a:ea typeface="宋体" pitchFamily="2" charset="-122"/>
            </a:endParaRPr>
          </a:p>
          <a:p>
            <a:pPr lvl="0">
              <a:buClr>
                <a:srgbClr val="000000"/>
              </a:buClr>
            </a:pPr>
            <a:endParaRPr lang="zh-CN" altLang="en-US" sz="3200" b="1">
              <a:latin typeface="Times New Roman" pitchFamily="18" charset="0"/>
              <a:ea typeface="宋体" pitchFamily="2" charset="-122"/>
            </a:endParaRPr>
          </a:p>
        </p:txBody>
      </p:sp>
      <p:sp>
        <p:nvSpPr>
          <p:cNvPr id="74776" name="文本框 74775"/>
          <p:cNvSpPr txBox="1"/>
          <p:nvPr/>
        </p:nvSpPr>
        <p:spPr>
          <a:xfrm>
            <a:off x="4307840" y="3105785"/>
            <a:ext cx="7632065" cy="1066800"/>
          </a:xfrm>
          <a:prstGeom prst="rect">
            <a:avLst/>
          </a:prstGeom>
          <a:noFill/>
          <a:ln w="9525">
            <a:noFill/>
            <a:miter/>
          </a:ln>
        </p:spPr>
        <p:txBody>
          <a:bodyPr wrap="square">
            <a:spAutoFit/>
          </a:bodyPr>
          <a:p>
            <a:pPr lvl="0">
              <a:buClr>
                <a:srgbClr val="000000"/>
              </a:buClr>
            </a:pPr>
            <a:r>
              <a:rPr lang="zh-CN" altLang="en-US" sz="3200" b="1" dirty="0">
                <a:latin typeface="Times New Roman" pitchFamily="18" charset="0"/>
                <a:ea typeface="宋体" pitchFamily="2" charset="-122"/>
              </a:rPr>
              <a:t>五河：(从北至南)海河--黄河--淮水--长江--</a:t>
            </a:r>
            <a:endParaRPr lang="zh-CN" altLang="en-US" sz="3200" b="1" dirty="0">
              <a:latin typeface="Times New Roman" pitchFamily="18" charset="0"/>
              <a:ea typeface="宋体" pitchFamily="2" charset="-122"/>
            </a:endParaRPr>
          </a:p>
          <a:p>
            <a:pPr lvl="0">
              <a:buClr>
                <a:srgbClr val="000000"/>
              </a:buClr>
            </a:pPr>
            <a:r>
              <a:rPr lang="zh-CN" altLang="en-US" sz="3200" b="1" dirty="0">
                <a:latin typeface="Times New Roman" pitchFamily="18" charset="0"/>
                <a:ea typeface="宋体" pitchFamily="2" charset="-122"/>
              </a:rPr>
              <a:t>                           钱塘江 </a:t>
            </a:r>
            <a:endParaRPr lang="zh-CN" altLang="en-US" sz="3200" b="1" dirty="0">
              <a:latin typeface="Times New Roman" pitchFamily="18" charset="0"/>
              <a:ea typeface="宋体" pitchFamily="2" charset="-122"/>
            </a:endParaRPr>
          </a:p>
        </p:txBody>
      </p:sp>
      <p:sp>
        <p:nvSpPr>
          <p:cNvPr id="74777" name="文本框 74776"/>
          <p:cNvSpPr txBox="1"/>
          <p:nvPr/>
        </p:nvSpPr>
        <p:spPr>
          <a:xfrm>
            <a:off x="1614805" y="1422718"/>
            <a:ext cx="792480" cy="483235"/>
          </a:xfrm>
          <a:prstGeom prst="rect">
            <a:avLst/>
          </a:prstGeom>
          <a:noFill/>
          <a:ln w="9525">
            <a:noFill/>
            <a:miter/>
          </a:ln>
        </p:spPr>
        <p:txBody>
          <a:bodyPr wrap="none" anchor="t">
            <a:spAutoFit/>
          </a:bodyPr>
          <a:p>
            <a:pPr lvl="0">
              <a:buClr>
                <a:srgbClr val="000000"/>
              </a:buClr>
            </a:pPr>
            <a:r>
              <a:rPr lang="zh-CN" altLang="en-US" sz="2400" b="1" dirty="0">
                <a:latin typeface="Times New Roman" pitchFamily="18" charset="0"/>
                <a:ea typeface="隶书" pitchFamily="49" charset="-122"/>
              </a:rPr>
              <a:t>海河</a:t>
            </a:r>
            <a:endParaRPr lang="zh-CN" altLang="en-US" sz="2400" b="1">
              <a:latin typeface="Times New Roman" pitchFamily="18" charset="0"/>
              <a:ea typeface="宋体" pitchFamily="2" charset="-122"/>
            </a:endParaRPr>
          </a:p>
        </p:txBody>
      </p:sp>
      <p:sp>
        <p:nvSpPr>
          <p:cNvPr id="74778" name="文本框 74777"/>
          <p:cNvSpPr txBox="1"/>
          <p:nvPr/>
        </p:nvSpPr>
        <p:spPr>
          <a:xfrm>
            <a:off x="1995805" y="3251518"/>
            <a:ext cx="792480" cy="483235"/>
          </a:xfrm>
          <a:prstGeom prst="rect">
            <a:avLst/>
          </a:prstGeom>
          <a:noFill/>
          <a:ln w="9525">
            <a:noFill/>
            <a:miter/>
          </a:ln>
        </p:spPr>
        <p:txBody>
          <a:bodyPr wrap="none" anchor="t">
            <a:spAutoFit/>
          </a:bodyPr>
          <a:p>
            <a:pPr lvl="0">
              <a:buClr>
                <a:srgbClr val="000000"/>
              </a:buClr>
            </a:pPr>
            <a:r>
              <a:rPr lang="zh-CN" altLang="en-US" sz="2400" b="1" dirty="0">
                <a:latin typeface="Times New Roman" pitchFamily="18" charset="0"/>
                <a:ea typeface="隶书" pitchFamily="49" charset="-122"/>
              </a:rPr>
              <a:t>黄河</a:t>
            </a:r>
            <a:endParaRPr lang="zh-CN" altLang="en-US" sz="2400" b="1">
              <a:latin typeface="Times New Roman" pitchFamily="18" charset="0"/>
              <a:ea typeface="隶书" pitchFamily="49" charset="-122"/>
            </a:endParaRPr>
          </a:p>
        </p:txBody>
      </p:sp>
      <p:sp>
        <p:nvSpPr>
          <p:cNvPr id="74779" name="文本框 74778"/>
          <p:cNvSpPr txBox="1"/>
          <p:nvPr/>
        </p:nvSpPr>
        <p:spPr>
          <a:xfrm>
            <a:off x="1081405" y="4775518"/>
            <a:ext cx="792480" cy="483235"/>
          </a:xfrm>
          <a:prstGeom prst="rect">
            <a:avLst/>
          </a:prstGeom>
          <a:noFill/>
          <a:ln w="9525">
            <a:noFill/>
            <a:miter/>
          </a:ln>
        </p:spPr>
        <p:txBody>
          <a:bodyPr wrap="none" anchor="t">
            <a:spAutoFit/>
          </a:bodyPr>
          <a:p>
            <a:pPr lvl="0">
              <a:buClr>
                <a:srgbClr val="000000"/>
              </a:buClr>
            </a:pPr>
            <a:r>
              <a:rPr lang="zh-CN" altLang="en-US" sz="2400" b="1" dirty="0">
                <a:latin typeface="Times New Roman" pitchFamily="18" charset="0"/>
                <a:ea typeface="隶书" pitchFamily="49" charset="-122"/>
              </a:rPr>
              <a:t>淮水</a:t>
            </a:r>
            <a:endParaRPr lang="zh-CN" altLang="en-US" sz="2400" b="1">
              <a:latin typeface="Times New Roman" pitchFamily="18" charset="0"/>
              <a:ea typeface="宋体" pitchFamily="2" charset="-122"/>
            </a:endParaRPr>
          </a:p>
        </p:txBody>
      </p:sp>
      <p:sp>
        <p:nvSpPr>
          <p:cNvPr id="74780" name="文本框 74779"/>
          <p:cNvSpPr txBox="1"/>
          <p:nvPr/>
        </p:nvSpPr>
        <p:spPr>
          <a:xfrm>
            <a:off x="228600" y="5745480"/>
            <a:ext cx="792480" cy="483235"/>
          </a:xfrm>
          <a:prstGeom prst="rect">
            <a:avLst/>
          </a:prstGeom>
          <a:noFill/>
          <a:ln w="9525">
            <a:noFill/>
            <a:miter/>
          </a:ln>
        </p:spPr>
        <p:txBody>
          <a:bodyPr wrap="none" anchor="t">
            <a:spAutoFit/>
          </a:bodyPr>
          <a:p>
            <a:pPr lvl="0">
              <a:buClr>
                <a:srgbClr val="000000"/>
              </a:buClr>
            </a:pPr>
            <a:r>
              <a:rPr lang="zh-CN" altLang="en-US" sz="2400" b="1" dirty="0">
                <a:latin typeface="Times New Roman" pitchFamily="18" charset="0"/>
                <a:ea typeface="隶书" pitchFamily="49" charset="-122"/>
              </a:rPr>
              <a:t>长江</a:t>
            </a:r>
            <a:endParaRPr lang="zh-CN" altLang="en-US" sz="2400" b="1">
              <a:latin typeface="Times New Roman" pitchFamily="18" charset="0"/>
              <a:ea typeface="宋体" pitchFamily="2" charset="-122"/>
            </a:endParaRPr>
          </a:p>
        </p:txBody>
      </p:sp>
      <p:sp>
        <p:nvSpPr>
          <p:cNvPr id="74781" name="文本框 74780"/>
          <p:cNvSpPr txBox="1"/>
          <p:nvPr/>
        </p:nvSpPr>
        <p:spPr>
          <a:xfrm>
            <a:off x="1843405" y="6299518"/>
            <a:ext cx="1097280" cy="483235"/>
          </a:xfrm>
          <a:prstGeom prst="rect">
            <a:avLst/>
          </a:prstGeom>
          <a:noFill/>
          <a:ln w="9525">
            <a:noFill/>
            <a:miter/>
          </a:ln>
        </p:spPr>
        <p:txBody>
          <a:bodyPr wrap="none" anchor="t">
            <a:spAutoFit/>
          </a:bodyPr>
          <a:p>
            <a:pPr lvl="0">
              <a:buClr>
                <a:srgbClr val="000000"/>
              </a:buClr>
            </a:pPr>
            <a:r>
              <a:rPr lang="zh-CN" altLang="en-US" sz="2400" b="1" dirty="0">
                <a:latin typeface="Times New Roman" pitchFamily="18" charset="0"/>
                <a:ea typeface="隶书" pitchFamily="49" charset="-122"/>
              </a:rPr>
              <a:t>钱塘江</a:t>
            </a:r>
            <a:endParaRPr lang="zh-CN" altLang="en-US" sz="2400" b="1">
              <a:latin typeface="Times New Roman" pitchFamily="18" charset="0"/>
              <a:ea typeface="宋体" pitchFamily="2" charset="-122"/>
            </a:endParaRPr>
          </a:p>
        </p:txBody>
      </p:sp>
      <p:sp>
        <p:nvSpPr>
          <p:cNvPr id="74782" name="椭圆 74781"/>
          <p:cNvSpPr/>
          <p:nvPr/>
        </p:nvSpPr>
        <p:spPr>
          <a:xfrm>
            <a:off x="2773680" y="5745480"/>
            <a:ext cx="76200" cy="76200"/>
          </a:xfrm>
          <a:prstGeom prst="ellipse">
            <a:avLst/>
          </a:prstGeom>
          <a:solidFill>
            <a:schemeClr val="accent1"/>
          </a:solidFill>
          <a:ln w="9525" cap="flat" cmpd="sng">
            <a:solidFill>
              <a:schemeClr val="tx1"/>
            </a:solidFill>
            <a:prstDash val="solid"/>
            <a:headEnd type="none" w="med" len="med"/>
            <a:tailEnd type="none" w="med" len="med"/>
          </a:ln>
        </p:spPr>
        <p:txBody>
          <a:bodyPr/>
          <a:p>
            <a:endParaRPr lang="zh-CN" altLang="en-US"/>
          </a:p>
        </p:txBody>
      </p:sp>
      <p:sp>
        <p:nvSpPr>
          <p:cNvPr id="74783" name="直接连接符 74782"/>
          <p:cNvSpPr/>
          <p:nvPr/>
        </p:nvSpPr>
        <p:spPr>
          <a:xfrm flipH="1">
            <a:off x="2926080" y="5455920"/>
            <a:ext cx="2057400" cy="304800"/>
          </a:xfrm>
          <a:prstGeom prst="line">
            <a:avLst/>
          </a:prstGeom>
          <a:ln w="28575" cap="flat" cmpd="sng">
            <a:solidFill>
              <a:schemeClr val="tx1"/>
            </a:solidFill>
            <a:prstDash val="solid"/>
            <a:headEnd type="none" w="med" len="med"/>
            <a:tailEnd type="triangle" w="med" len="med"/>
          </a:ln>
        </p:spPr>
        <p:txBody>
          <a:bodyPr/>
          <a:p>
            <a:endParaRPr lang="zh-CN" altLang="en-US"/>
          </a:p>
        </p:txBody>
      </p:sp>
      <p:sp>
        <p:nvSpPr>
          <p:cNvPr id="74784" name="文本框 74783"/>
          <p:cNvSpPr txBox="1"/>
          <p:nvPr/>
        </p:nvSpPr>
        <p:spPr>
          <a:xfrm>
            <a:off x="5089525" y="5263198"/>
            <a:ext cx="2073275" cy="457200"/>
          </a:xfrm>
          <a:prstGeom prst="rect">
            <a:avLst/>
          </a:prstGeom>
          <a:noFill/>
          <a:ln w="9525">
            <a:noFill/>
            <a:miter/>
          </a:ln>
        </p:spPr>
        <p:txBody>
          <a:bodyPr>
            <a:spAutoFit/>
          </a:bodyPr>
          <a:p>
            <a:pPr lvl="0">
              <a:buClr>
                <a:srgbClr val="000000"/>
              </a:buClr>
            </a:pPr>
            <a:r>
              <a:rPr lang="zh-CN" altLang="en-US" sz="2400" b="1" dirty="0">
                <a:latin typeface="Times New Roman" pitchFamily="18" charset="0"/>
                <a:ea typeface="宋体" pitchFamily="2" charset="-122"/>
              </a:rPr>
              <a:t>江都（扬州）</a:t>
            </a:r>
            <a:endParaRPr lang="zh-CN" altLang="en-US" sz="2400" b="1">
              <a:latin typeface="Times New Roman" pitchFamily="18" charset="0"/>
              <a:ea typeface="宋体" pitchFamily="2" charset="-122"/>
            </a:endParaRPr>
          </a:p>
        </p:txBody>
      </p:sp>
      <p:sp>
        <p:nvSpPr>
          <p:cNvPr id="74785" name="椭圆 74784"/>
          <p:cNvSpPr/>
          <p:nvPr/>
        </p:nvSpPr>
        <p:spPr>
          <a:xfrm>
            <a:off x="438468" y="3388043"/>
            <a:ext cx="76200" cy="76200"/>
          </a:xfrm>
          <a:prstGeom prst="ellipse">
            <a:avLst/>
          </a:prstGeom>
          <a:solidFill>
            <a:schemeClr val="accent1"/>
          </a:solidFill>
          <a:ln w="9525" cap="flat" cmpd="sng">
            <a:solidFill>
              <a:schemeClr val="tx1"/>
            </a:solidFill>
            <a:prstDash val="solid"/>
            <a:headEnd type="none" w="med" len="med"/>
            <a:tailEnd type="none" w="med" len="med"/>
          </a:ln>
        </p:spPr>
        <p:txBody>
          <a:bodyPr/>
          <a:p>
            <a:endParaRPr lang="zh-CN" altLang="en-US"/>
          </a:p>
        </p:txBody>
      </p:sp>
      <p:sp>
        <p:nvSpPr>
          <p:cNvPr id="74786" name="文本框 74785"/>
          <p:cNvSpPr txBox="1"/>
          <p:nvPr/>
        </p:nvSpPr>
        <p:spPr>
          <a:xfrm>
            <a:off x="259715" y="3530918"/>
            <a:ext cx="548640" cy="701040"/>
          </a:xfrm>
          <a:prstGeom prst="rect">
            <a:avLst/>
          </a:prstGeom>
          <a:noFill/>
          <a:ln w="9525">
            <a:noFill/>
            <a:miter/>
          </a:ln>
        </p:spPr>
        <p:txBody>
          <a:bodyPr vert="eaVert" wrap="none" anchor="t">
            <a:spAutoFit/>
          </a:bodyPr>
          <a:p>
            <a:pPr lvl="0">
              <a:buClr>
                <a:srgbClr val="000000"/>
              </a:buClr>
            </a:pPr>
            <a:r>
              <a:rPr lang="zh-CN" altLang="en-US" sz="2400" b="1" dirty="0">
                <a:latin typeface="Times New Roman" pitchFamily="18" charset="0"/>
                <a:ea typeface="宋体" pitchFamily="2" charset="-122"/>
              </a:rPr>
              <a:t>长安</a:t>
            </a:r>
            <a:endParaRPr lang="zh-CN" altLang="en-US" sz="2400" b="1">
              <a:latin typeface="Times New Roman" pitchFamily="18" charset="0"/>
              <a:ea typeface="宋体" pitchFamily="2" charset="-122"/>
            </a:endParaRPr>
          </a:p>
        </p:txBody>
      </p:sp>
      <p:sp>
        <p:nvSpPr>
          <p:cNvPr id="74787" name="文本框 74786"/>
          <p:cNvSpPr txBox="1"/>
          <p:nvPr/>
        </p:nvSpPr>
        <p:spPr>
          <a:xfrm>
            <a:off x="4708525" y="4100195"/>
            <a:ext cx="7239000" cy="1066800"/>
          </a:xfrm>
          <a:prstGeom prst="rect">
            <a:avLst/>
          </a:prstGeom>
          <a:noFill/>
          <a:ln w="9525">
            <a:noFill/>
            <a:miter/>
          </a:ln>
        </p:spPr>
        <p:txBody>
          <a:bodyPr wrap="square">
            <a:spAutoFit/>
          </a:bodyPr>
          <a:p>
            <a:pPr lvl="0">
              <a:spcBef>
                <a:spcPct val="50000"/>
              </a:spcBef>
            </a:pPr>
            <a:r>
              <a:rPr lang="zh-CN" altLang="en-US" sz="3200" b="1" dirty="0">
                <a:latin typeface="Times New Roman" pitchFamily="18" charset="0"/>
                <a:ea typeface="宋体" pitchFamily="2" charset="-122"/>
                <a:sym typeface="+mn-ea"/>
              </a:rPr>
              <a:t>六省：</a:t>
            </a:r>
            <a:r>
              <a:rPr lang="zh-CN" altLang="en-US" sz="3200" b="1" dirty="0">
                <a:latin typeface="Times New Roman" pitchFamily="18" charset="0"/>
                <a:ea typeface="宋体" pitchFamily="2" charset="-122"/>
              </a:rPr>
              <a:t>(从北至南)河北--山东--河南--安徽--江苏--浙江 </a:t>
            </a:r>
            <a:endParaRPr lang="zh-CN" altLang="en-US" sz="3200" b="1" dirty="0">
              <a:latin typeface="Times New Roman" pitchFamily="18" charset="0"/>
              <a:ea typeface="宋体" pitchFamily="2" charset="-122"/>
            </a:endParaRPr>
          </a:p>
        </p:txBody>
      </p:sp>
      <p:sp>
        <p:nvSpPr>
          <p:cNvPr id="26634" name="AutoShape 10"/>
          <p:cNvSpPr/>
          <p:nvPr/>
        </p:nvSpPr>
        <p:spPr>
          <a:xfrm>
            <a:off x="203835" y="1875790"/>
            <a:ext cx="1446213" cy="582613"/>
          </a:xfrm>
          <a:prstGeom prst="wedgeRectCallout">
            <a:avLst>
              <a:gd name="adj1" fmla="val 85556"/>
              <a:gd name="adj2" fmla="val 89843"/>
            </a:avLst>
          </a:prstGeom>
          <a:solidFill>
            <a:schemeClr val="accent1"/>
          </a:solidFill>
          <a:ln w="9525" cap="flat" cmpd="sng">
            <a:solidFill>
              <a:schemeClr val="tx1"/>
            </a:solidFill>
            <a:prstDash val="solid"/>
            <a:miter/>
            <a:headEnd type="none" w="med" len="med"/>
            <a:tailEnd type="none" w="med" len="med"/>
          </a:ln>
        </p:spPr>
        <p:txBody>
          <a:bodyPr/>
          <a:p>
            <a:pPr lvl="0" algn="ctr" eaLnBrk="1" hangingPunct="1">
              <a:spcBef>
                <a:spcPct val="50000"/>
              </a:spcBef>
            </a:pPr>
            <a:r>
              <a:rPr lang="zh-CN" altLang="en-US" sz="3200" b="1">
                <a:latin typeface="Times New Roman" pitchFamily="2" charset="0"/>
                <a:ea typeface="宋体" charset="-122"/>
              </a:rPr>
              <a:t>永济渠</a:t>
            </a:r>
            <a:endParaRPr lang="zh-CN" altLang="en-US" sz="3200" b="1">
              <a:latin typeface="Times New Roman" pitchFamily="2" charset="0"/>
              <a:ea typeface="宋体" charset="-122"/>
            </a:endParaRPr>
          </a:p>
        </p:txBody>
      </p:sp>
      <p:sp>
        <p:nvSpPr>
          <p:cNvPr id="26635" name="AutoShape 11"/>
          <p:cNvSpPr/>
          <p:nvPr/>
        </p:nvSpPr>
        <p:spPr>
          <a:xfrm>
            <a:off x="2593340" y="3617595"/>
            <a:ext cx="1513205" cy="488315"/>
          </a:xfrm>
          <a:prstGeom prst="wedgeRectCallout">
            <a:avLst>
              <a:gd name="adj1" fmla="val -80009"/>
              <a:gd name="adj2" fmla="val 150315"/>
            </a:avLst>
          </a:prstGeom>
          <a:solidFill>
            <a:schemeClr val="accent1"/>
          </a:solidFill>
          <a:ln w="9525" cap="flat" cmpd="sng">
            <a:solidFill>
              <a:schemeClr val="tx1"/>
            </a:solidFill>
            <a:prstDash val="solid"/>
            <a:miter/>
            <a:headEnd type="none" w="med" len="med"/>
            <a:tailEnd type="none" w="med" len="med"/>
          </a:ln>
        </p:spPr>
        <p:txBody>
          <a:bodyPr/>
          <a:p>
            <a:pPr lvl="0" eaLnBrk="1" hangingPunct="1">
              <a:spcBef>
                <a:spcPct val="50000"/>
              </a:spcBef>
            </a:pPr>
            <a:r>
              <a:rPr lang="zh-CN" altLang="en-US" sz="3200" b="1" dirty="0">
                <a:latin typeface="Times New Roman" pitchFamily="2" charset="0"/>
                <a:ea typeface="宋体" charset="-122"/>
              </a:rPr>
              <a:t>通济渠</a:t>
            </a:r>
            <a:endParaRPr lang="zh-CN" altLang="en-US" sz="3200" b="1" dirty="0">
              <a:latin typeface="Times New Roman" pitchFamily="2" charset="0"/>
              <a:ea typeface="宋体" charset="-122"/>
            </a:endParaRPr>
          </a:p>
          <a:p>
            <a:pPr lvl="0" algn="ctr" eaLnBrk="1" hangingPunct="1"/>
            <a:endParaRPr lang="zh-CN" altLang="en-US" sz="2400" b="1" dirty="0">
              <a:latin typeface="Times New Roman" pitchFamily="2" charset="0"/>
              <a:ea typeface="宋体" charset="-122"/>
            </a:endParaRPr>
          </a:p>
        </p:txBody>
      </p:sp>
      <p:sp>
        <p:nvSpPr>
          <p:cNvPr id="26636" name="AutoShape 12"/>
          <p:cNvSpPr/>
          <p:nvPr/>
        </p:nvSpPr>
        <p:spPr>
          <a:xfrm>
            <a:off x="3383915" y="4321175"/>
            <a:ext cx="1143000" cy="533400"/>
          </a:xfrm>
          <a:prstGeom prst="wedgeRectCallout">
            <a:avLst>
              <a:gd name="adj1" fmla="val -61111"/>
              <a:gd name="adj2" fmla="val 152083"/>
            </a:avLst>
          </a:prstGeom>
          <a:solidFill>
            <a:schemeClr val="accent1"/>
          </a:solidFill>
          <a:ln w="9525" cap="flat" cmpd="sng">
            <a:solidFill>
              <a:schemeClr val="tx1"/>
            </a:solidFill>
            <a:prstDash val="solid"/>
            <a:miter/>
            <a:headEnd type="none" w="med" len="med"/>
            <a:tailEnd type="none" w="med" len="med"/>
          </a:ln>
        </p:spPr>
        <p:txBody>
          <a:bodyPr/>
          <a:p>
            <a:pPr lvl="0" eaLnBrk="1" hangingPunct="1">
              <a:spcBef>
                <a:spcPct val="50000"/>
              </a:spcBef>
            </a:pPr>
            <a:r>
              <a:rPr lang="zh-CN" altLang="en-US" sz="3200" b="1">
                <a:latin typeface="Times New Roman" pitchFamily="2" charset="0"/>
                <a:ea typeface="宋体" charset="-122"/>
              </a:rPr>
              <a:t>邗沟</a:t>
            </a:r>
            <a:endParaRPr lang="zh-CN" altLang="en-US" sz="3200" b="1">
              <a:latin typeface="Times New Roman" pitchFamily="2" charset="0"/>
              <a:ea typeface="宋体" charset="-122"/>
            </a:endParaRPr>
          </a:p>
        </p:txBody>
      </p:sp>
      <p:sp>
        <p:nvSpPr>
          <p:cNvPr id="26637" name="AutoShape 13"/>
          <p:cNvSpPr/>
          <p:nvPr/>
        </p:nvSpPr>
        <p:spPr>
          <a:xfrm>
            <a:off x="1042670" y="5770880"/>
            <a:ext cx="1492250" cy="533400"/>
          </a:xfrm>
          <a:prstGeom prst="wedgeRectCallout">
            <a:avLst>
              <a:gd name="adj1" fmla="val 89065"/>
              <a:gd name="adj2" fmla="val 37204"/>
            </a:avLst>
          </a:prstGeom>
          <a:solidFill>
            <a:schemeClr val="accent1"/>
          </a:solidFill>
          <a:ln w="9525" cap="flat" cmpd="sng">
            <a:solidFill>
              <a:schemeClr val="tx1"/>
            </a:solidFill>
            <a:prstDash val="solid"/>
            <a:miter/>
            <a:headEnd type="none" w="med" len="med"/>
            <a:tailEnd type="none" w="med" len="med"/>
          </a:ln>
        </p:spPr>
        <p:txBody>
          <a:bodyPr/>
          <a:p>
            <a:pPr lvl="0" eaLnBrk="1" hangingPunct="1">
              <a:spcBef>
                <a:spcPct val="50000"/>
              </a:spcBef>
            </a:pPr>
            <a:r>
              <a:rPr lang="zh-CN" altLang="en-US" sz="3200" b="1" dirty="0">
                <a:latin typeface="Times New Roman" pitchFamily="2" charset="0"/>
                <a:ea typeface="宋体" charset="-122"/>
              </a:rPr>
              <a:t>江南河</a:t>
            </a:r>
            <a:endParaRPr lang="zh-CN" altLang="en-US" sz="3200" b="1" dirty="0">
              <a:latin typeface="Times New Roman" pitchFamily="2" charset="0"/>
              <a:ea typeface="宋体" charset="-122"/>
            </a:endParaRPr>
          </a:p>
          <a:p>
            <a:pPr lvl="0" algn="ctr" eaLnBrk="1" hangingPunct="1"/>
            <a:endParaRPr lang="zh-CN" altLang="en-US" sz="2400" b="1" dirty="0">
              <a:latin typeface="Times New Roman" pitchFamily="2" charset="0"/>
              <a:ea typeface="宋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4754">
                                            <p:txEl>
                                              <p:charRg st="0" end="10"/>
                                            </p:txEl>
                                          </p:spTgt>
                                        </p:tgtEl>
                                        <p:attrNameLst>
                                          <p:attrName>style.visibility</p:attrName>
                                        </p:attrNameLst>
                                      </p:cBhvr>
                                      <p:to>
                                        <p:strVal val="visible"/>
                                      </p:to>
                                    </p:set>
                                    <p:anim calcmode="lin" valueType="num">
                                      <p:cBhvr additive="base">
                                        <p:cTn id="7" dur="500" fill="hold"/>
                                        <p:tgtEl>
                                          <p:spTgt spid="74754">
                                            <p:txEl>
                                              <p:charRg st="0" end="1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74754">
                                            <p:txEl>
                                              <p:charRg st="0" end="1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74755"/>
                                        </p:tgtEl>
                                        <p:attrNameLst>
                                          <p:attrName>style.visibility</p:attrName>
                                        </p:attrNameLst>
                                      </p:cBhvr>
                                      <p:to>
                                        <p:strVal val="visible"/>
                                      </p:to>
                                    </p:set>
                                    <p:anim calcmode="lin" valueType="num">
                                      <p:cBhvr additive="base">
                                        <p:cTn id="13" dur="500" fill="hold"/>
                                        <p:tgtEl>
                                          <p:spTgt spid="74755"/>
                                        </p:tgtEl>
                                        <p:attrNameLst>
                                          <p:attrName>ppt_x</p:attrName>
                                        </p:attrNameLst>
                                      </p:cBhvr>
                                      <p:tavLst>
                                        <p:tav tm="0">
                                          <p:val>
                                            <p:strVal val="0-#ppt_w/2"/>
                                          </p:val>
                                        </p:tav>
                                        <p:tav tm="100000">
                                          <p:val>
                                            <p:strVal val="#ppt_x"/>
                                          </p:val>
                                        </p:tav>
                                      </p:tavLst>
                                    </p:anim>
                                    <p:anim calcmode="lin" valueType="num">
                                      <p:cBhvr additive="base">
                                        <p:cTn id="14" dur="500" fill="hold"/>
                                        <p:tgtEl>
                                          <p:spTgt spid="7475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74756"/>
                                        </p:tgtEl>
                                        <p:attrNameLst>
                                          <p:attrName>style.visibility</p:attrName>
                                        </p:attrNameLst>
                                      </p:cBhvr>
                                      <p:to>
                                        <p:strVal val="visible"/>
                                      </p:to>
                                    </p:set>
                                    <p:anim calcmode="lin" valueType="num">
                                      <p:cBhvr additive="base">
                                        <p:cTn id="19" dur="500" fill="hold"/>
                                        <p:tgtEl>
                                          <p:spTgt spid="74756"/>
                                        </p:tgtEl>
                                        <p:attrNameLst>
                                          <p:attrName>ppt_x</p:attrName>
                                        </p:attrNameLst>
                                      </p:cBhvr>
                                      <p:tavLst>
                                        <p:tav tm="0">
                                          <p:val>
                                            <p:strVal val="0-#ppt_w/2"/>
                                          </p:val>
                                        </p:tav>
                                        <p:tav tm="100000">
                                          <p:val>
                                            <p:strVal val="#ppt_x"/>
                                          </p:val>
                                        </p:tav>
                                      </p:tavLst>
                                    </p:anim>
                                    <p:anim calcmode="lin" valueType="num">
                                      <p:cBhvr additive="base">
                                        <p:cTn id="20" dur="500" fill="hold"/>
                                        <p:tgtEl>
                                          <p:spTgt spid="7475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74757"/>
                                        </p:tgtEl>
                                        <p:attrNameLst>
                                          <p:attrName>style.visibility</p:attrName>
                                        </p:attrNameLst>
                                      </p:cBhvr>
                                      <p:to>
                                        <p:strVal val="visible"/>
                                      </p:to>
                                    </p:set>
                                    <p:anim calcmode="lin" valueType="num">
                                      <p:cBhvr additive="base">
                                        <p:cTn id="25" dur="500" fill="hold"/>
                                        <p:tgtEl>
                                          <p:spTgt spid="74757"/>
                                        </p:tgtEl>
                                        <p:attrNameLst>
                                          <p:attrName>ppt_x</p:attrName>
                                        </p:attrNameLst>
                                      </p:cBhvr>
                                      <p:tavLst>
                                        <p:tav tm="0">
                                          <p:val>
                                            <p:strVal val="0-#ppt_w/2"/>
                                          </p:val>
                                        </p:tav>
                                        <p:tav tm="100000">
                                          <p:val>
                                            <p:strVal val="#ppt_x"/>
                                          </p:val>
                                        </p:tav>
                                      </p:tavLst>
                                    </p:anim>
                                    <p:anim calcmode="lin" valueType="num">
                                      <p:cBhvr additive="base">
                                        <p:cTn id="26" dur="500" fill="hold"/>
                                        <p:tgtEl>
                                          <p:spTgt spid="7475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74758"/>
                                        </p:tgtEl>
                                        <p:attrNameLst>
                                          <p:attrName>style.visibility</p:attrName>
                                        </p:attrNameLst>
                                      </p:cBhvr>
                                      <p:to>
                                        <p:strVal val="visible"/>
                                      </p:to>
                                    </p:set>
                                    <p:anim calcmode="lin" valueType="num">
                                      <p:cBhvr additive="base">
                                        <p:cTn id="31" dur="500" fill="hold"/>
                                        <p:tgtEl>
                                          <p:spTgt spid="74758"/>
                                        </p:tgtEl>
                                        <p:attrNameLst>
                                          <p:attrName>ppt_x</p:attrName>
                                        </p:attrNameLst>
                                      </p:cBhvr>
                                      <p:tavLst>
                                        <p:tav tm="0">
                                          <p:val>
                                            <p:strVal val="0-#ppt_w/2"/>
                                          </p:val>
                                        </p:tav>
                                        <p:tav tm="100000">
                                          <p:val>
                                            <p:strVal val="#ppt_x"/>
                                          </p:val>
                                        </p:tav>
                                      </p:tavLst>
                                    </p:anim>
                                    <p:anim calcmode="lin" valueType="num">
                                      <p:cBhvr additive="base">
                                        <p:cTn id="32" dur="500" fill="hold"/>
                                        <p:tgtEl>
                                          <p:spTgt spid="74758"/>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74759"/>
                                        </p:tgtEl>
                                        <p:attrNameLst>
                                          <p:attrName>style.visibility</p:attrName>
                                        </p:attrNameLst>
                                      </p:cBhvr>
                                      <p:to>
                                        <p:strVal val="visible"/>
                                      </p:to>
                                    </p:set>
                                    <p:anim calcmode="lin" valueType="num">
                                      <p:cBhvr additive="base">
                                        <p:cTn id="37" dur="500" fill="hold"/>
                                        <p:tgtEl>
                                          <p:spTgt spid="74759"/>
                                        </p:tgtEl>
                                        <p:attrNameLst>
                                          <p:attrName>ppt_x</p:attrName>
                                        </p:attrNameLst>
                                      </p:cBhvr>
                                      <p:tavLst>
                                        <p:tav tm="0">
                                          <p:val>
                                            <p:strVal val="0-#ppt_w/2"/>
                                          </p:val>
                                        </p:tav>
                                        <p:tav tm="100000">
                                          <p:val>
                                            <p:strVal val="#ppt_x"/>
                                          </p:val>
                                        </p:tav>
                                      </p:tavLst>
                                    </p:anim>
                                    <p:anim calcmode="lin" valueType="num">
                                      <p:cBhvr additive="base">
                                        <p:cTn id="38" dur="500" fill="hold"/>
                                        <p:tgtEl>
                                          <p:spTgt spid="74759"/>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5" presetClass="entr" presetSubtype="5" fill="hold" nodeType="clickEffect">
                                  <p:stCondLst>
                                    <p:cond delay="0"/>
                                  </p:stCondLst>
                                  <p:childTnLst>
                                    <p:set>
                                      <p:cBhvr>
                                        <p:cTn id="42" dur="1" fill="hold">
                                          <p:stCondLst>
                                            <p:cond delay="0"/>
                                          </p:stCondLst>
                                        </p:cTn>
                                        <p:tgtEl>
                                          <p:spTgt spid="74760"/>
                                        </p:tgtEl>
                                        <p:attrNameLst>
                                          <p:attrName>style.visibility</p:attrName>
                                        </p:attrNameLst>
                                      </p:cBhvr>
                                      <p:to>
                                        <p:strVal val="visible"/>
                                      </p:to>
                                    </p:set>
                                    <p:animEffect transition="in" filter="checkerboard(down)">
                                      <p:cBhvr>
                                        <p:cTn id="43" dur="500"/>
                                        <p:tgtEl>
                                          <p:spTgt spid="74760"/>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nodeType="clickEffect">
                                  <p:stCondLst>
                                    <p:cond delay="0"/>
                                  </p:stCondLst>
                                  <p:childTnLst>
                                    <p:set>
                                      <p:cBhvr>
                                        <p:cTn id="47" dur="1" fill="hold">
                                          <p:stCondLst>
                                            <p:cond delay="0"/>
                                          </p:stCondLst>
                                        </p:cTn>
                                        <p:tgtEl>
                                          <p:spTgt spid="74761"/>
                                        </p:tgtEl>
                                        <p:attrNameLst>
                                          <p:attrName>style.visibility</p:attrName>
                                        </p:attrNameLst>
                                      </p:cBhvr>
                                      <p:to>
                                        <p:strVal val="visible"/>
                                      </p:to>
                                    </p:set>
                                    <p:animEffect transition="in" filter="blinds(horizontal)">
                                      <p:cBhvr>
                                        <p:cTn id="48" dur="500"/>
                                        <p:tgtEl>
                                          <p:spTgt spid="74761"/>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nodeType="clickEffect">
                                  <p:stCondLst>
                                    <p:cond delay="0"/>
                                  </p:stCondLst>
                                  <p:childTnLst>
                                    <p:set>
                                      <p:cBhvr>
                                        <p:cTn id="52" dur="1" fill="hold">
                                          <p:stCondLst>
                                            <p:cond delay="0"/>
                                          </p:stCondLst>
                                        </p:cTn>
                                        <p:tgtEl>
                                          <p:spTgt spid="74762"/>
                                        </p:tgtEl>
                                        <p:attrNameLst>
                                          <p:attrName>style.visibility</p:attrName>
                                        </p:attrNameLst>
                                      </p:cBhvr>
                                      <p:to>
                                        <p:strVal val="visible"/>
                                      </p:to>
                                    </p:set>
                                    <p:animEffect transition="in" filter="blinds(horizontal)">
                                      <p:cBhvr>
                                        <p:cTn id="53" dur="500"/>
                                        <p:tgtEl>
                                          <p:spTgt spid="74762"/>
                                        </p:tgtEl>
                                      </p:cBhvr>
                                    </p:animEffect>
                                  </p:childTnLst>
                                </p:cTn>
                              </p:par>
                            </p:childTnLst>
                          </p:cTn>
                        </p:par>
                      </p:childTnLst>
                    </p:cTn>
                  </p:par>
                  <p:par>
                    <p:cTn id="54" fill="hold">
                      <p:stCondLst>
                        <p:cond delay="indefinite"/>
                      </p:stCondLst>
                      <p:childTnLst>
                        <p:par>
                          <p:cTn id="55" fill="hold">
                            <p:stCondLst>
                              <p:cond delay="0"/>
                            </p:stCondLst>
                            <p:childTnLst>
                              <p:par>
                                <p:cTn id="56" presetID="4" presetClass="entr" presetSubtype="16" fill="hold" nodeType="clickEffect">
                                  <p:stCondLst>
                                    <p:cond delay="0"/>
                                  </p:stCondLst>
                                  <p:childTnLst>
                                    <p:set>
                                      <p:cBhvr>
                                        <p:cTn id="57" dur="1" fill="hold">
                                          <p:stCondLst>
                                            <p:cond delay="0"/>
                                          </p:stCondLst>
                                        </p:cTn>
                                        <p:tgtEl>
                                          <p:spTgt spid="74763"/>
                                        </p:tgtEl>
                                        <p:attrNameLst>
                                          <p:attrName>style.visibility</p:attrName>
                                        </p:attrNameLst>
                                      </p:cBhvr>
                                      <p:to>
                                        <p:strVal val="visible"/>
                                      </p:to>
                                    </p:set>
                                    <p:animEffect transition="in" filter="box(in)">
                                      <p:cBhvr>
                                        <p:cTn id="58" dur="500"/>
                                        <p:tgtEl>
                                          <p:spTgt spid="74763"/>
                                        </p:tgtEl>
                                      </p:cBhvr>
                                    </p:animEffect>
                                  </p:childTnLst>
                                </p:cTn>
                              </p:par>
                            </p:childTnLst>
                          </p:cTn>
                        </p:par>
                      </p:childTnLst>
                    </p:cTn>
                  </p:par>
                  <p:par>
                    <p:cTn id="59" fill="hold">
                      <p:stCondLst>
                        <p:cond delay="indefinite"/>
                      </p:stCondLst>
                      <p:childTnLst>
                        <p:par>
                          <p:cTn id="60" fill="hold">
                            <p:stCondLst>
                              <p:cond delay="0"/>
                            </p:stCondLst>
                            <p:childTnLst>
                              <p:par>
                                <p:cTn id="61" presetID="4" presetClass="entr" presetSubtype="16" fill="hold" nodeType="clickEffect">
                                  <p:stCondLst>
                                    <p:cond delay="0"/>
                                  </p:stCondLst>
                                  <p:childTnLst>
                                    <p:set>
                                      <p:cBhvr>
                                        <p:cTn id="62" dur="1" fill="hold">
                                          <p:stCondLst>
                                            <p:cond delay="0"/>
                                          </p:stCondLst>
                                        </p:cTn>
                                        <p:tgtEl>
                                          <p:spTgt spid="74764"/>
                                        </p:tgtEl>
                                        <p:attrNameLst>
                                          <p:attrName>style.visibility</p:attrName>
                                        </p:attrNameLst>
                                      </p:cBhvr>
                                      <p:to>
                                        <p:strVal val="visible"/>
                                      </p:to>
                                    </p:set>
                                    <p:animEffect transition="in" filter="box(in)">
                                      <p:cBhvr>
                                        <p:cTn id="63" dur="500"/>
                                        <p:tgtEl>
                                          <p:spTgt spid="74764"/>
                                        </p:tgtEl>
                                      </p:cBhvr>
                                    </p:animEffect>
                                  </p:childTnLst>
                                </p:cTn>
                              </p:par>
                            </p:childTnLst>
                          </p:cTn>
                        </p:par>
                      </p:childTnLst>
                    </p:cTn>
                  </p:par>
                  <p:par>
                    <p:cTn id="64" fill="hold">
                      <p:stCondLst>
                        <p:cond delay="indefinite"/>
                      </p:stCondLst>
                      <p:childTnLst>
                        <p:par>
                          <p:cTn id="65" fill="hold">
                            <p:stCondLst>
                              <p:cond delay="0"/>
                            </p:stCondLst>
                            <p:childTnLst>
                              <p:par>
                                <p:cTn id="66" presetID="2" presetClass="entr" presetSubtype="8" fill="hold" grpId="0" nodeType="clickEffect">
                                  <p:stCondLst>
                                    <p:cond delay="0"/>
                                  </p:stCondLst>
                                  <p:childTnLst>
                                    <p:set>
                                      <p:cBhvr>
                                        <p:cTn id="67" dur="1" fill="hold">
                                          <p:stCondLst>
                                            <p:cond delay="0"/>
                                          </p:stCondLst>
                                        </p:cTn>
                                        <p:tgtEl>
                                          <p:spTgt spid="74765">
                                            <p:txEl>
                                              <p:charRg st="0" end="14"/>
                                            </p:txEl>
                                          </p:spTgt>
                                        </p:tgtEl>
                                        <p:attrNameLst>
                                          <p:attrName>style.visibility</p:attrName>
                                        </p:attrNameLst>
                                      </p:cBhvr>
                                      <p:to>
                                        <p:strVal val="visible"/>
                                      </p:to>
                                    </p:set>
                                    <p:anim calcmode="lin" valueType="num">
                                      <p:cBhvr additive="base">
                                        <p:cTn id="68" dur="500" fill="hold"/>
                                        <p:tgtEl>
                                          <p:spTgt spid="74765">
                                            <p:txEl>
                                              <p:charRg st="0" end="14"/>
                                            </p:txEl>
                                          </p:spTgt>
                                        </p:tgtEl>
                                        <p:attrNameLst>
                                          <p:attrName>ppt_x</p:attrName>
                                        </p:attrNameLst>
                                      </p:cBhvr>
                                      <p:tavLst>
                                        <p:tav tm="0">
                                          <p:val>
                                            <p:strVal val="0-#ppt_w/2"/>
                                          </p:val>
                                        </p:tav>
                                        <p:tav tm="100000">
                                          <p:val>
                                            <p:strVal val="#ppt_x"/>
                                          </p:val>
                                        </p:tav>
                                      </p:tavLst>
                                    </p:anim>
                                    <p:anim calcmode="lin" valueType="num">
                                      <p:cBhvr additive="base">
                                        <p:cTn id="69" dur="500" fill="hold"/>
                                        <p:tgtEl>
                                          <p:spTgt spid="74765">
                                            <p:txEl>
                                              <p:charRg st="0" end="14"/>
                                            </p:txEl>
                                          </p:spTgt>
                                        </p:tgtEl>
                                        <p:attrNameLst>
                                          <p:attrName>ppt_y</p:attrName>
                                        </p:attrNameLst>
                                      </p:cBhvr>
                                      <p:tavLst>
                                        <p:tav tm="0">
                                          <p:val>
                                            <p:strVal val="#ppt_y"/>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ntr" presetSubtype="8" fill="hold" grpId="0" nodeType="clickEffect">
                                  <p:stCondLst>
                                    <p:cond delay="0"/>
                                  </p:stCondLst>
                                  <p:childTnLst>
                                    <p:set>
                                      <p:cBhvr>
                                        <p:cTn id="73" dur="1" fill="hold">
                                          <p:stCondLst>
                                            <p:cond delay="0"/>
                                          </p:stCondLst>
                                        </p:cTn>
                                        <p:tgtEl>
                                          <p:spTgt spid="74766">
                                            <p:txEl>
                                              <p:charRg st="0" end="9"/>
                                            </p:txEl>
                                          </p:spTgt>
                                        </p:tgtEl>
                                        <p:attrNameLst>
                                          <p:attrName>style.visibility</p:attrName>
                                        </p:attrNameLst>
                                      </p:cBhvr>
                                      <p:to>
                                        <p:strVal val="visible"/>
                                      </p:to>
                                    </p:set>
                                    <p:anim calcmode="lin" valueType="num">
                                      <p:cBhvr additive="base">
                                        <p:cTn id="74" dur="500" fill="hold"/>
                                        <p:tgtEl>
                                          <p:spTgt spid="74766">
                                            <p:txEl>
                                              <p:charRg st="0" end="9"/>
                                            </p:txEl>
                                          </p:spTgt>
                                        </p:tgtEl>
                                        <p:attrNameLst>
                                          <p:attrName>ppt_x</p:attrName>
                                        </p:attrNameLst>
                                      </p:cBhvr>
                                      <p:tavLst>
                                        <p:tav tm="0">
                                          <p:val>
                                            <p:strVal val="0-#ppt_w/2"/>
                                          </p:val>
                                        </p:tav>
                                        <p:tav tm="100000">
                                          <p:val>
                                            <p:strVal val="#ppt_x"/>
                                          </p:val>
                                        </p:tav>
                                      </p:tavLst>
                                    </p:anim>
                                    <p:anim calcmode="lin" valueType="num">
                                      <p:cBhvr additive="base">
                                        <p:cTn id="75" dur="500" fill="hold"/>
                                        <p:tgtEl>
                                          <p:spTgt spid="74766">
                                            <p:txEl>
                                              <p:charRg st="0" end="9"/>
                                            </p:txEl>
                                          </p:spTgt>
                                        </p:tgtEl>
                                        <p:attrNameLst>
                                          <p:attrName>ppt_y</p:attrName>
                                        </p:attrNameLst>
                                      </p:cBhvr>
                                      <p:tavLst>
                                        <p:tav tm="0">
                                          <p:val>
                                            <p:strVal val="#ppt_y"/>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 presetClass="entr" presetSubtype="8" fill="hold" grpId="0" nodeType="clickEffect">
                                  <p:stCondLst>
                                    <p:cond delay="0"/>
                                  </p:stCondLst>
                                  <p:childTnLst>
                                    <p:set>
                                      <p:cBhvr>
                                        <p:cTn id="79" dur="1" fill="hold">
                                          <p:stCondLst>
                                            <p:cond delay="0"/>
                                          </p:stCondLst>
                                        </p:cTn>
                                        <p:tgtEl>
                                          <p:spTgt spid="74767">
                                            <p:txEl>
                                              <p:charRg st="0" end="8"/>
                                            </p:txEl>
                                          </p:spTgt>
                                        </p:tgtEl>
                                        <p:attrNameLst>
                                          <p:attrName>style.visibility</p:attrName>
                                        </p:attrNameLst>
                                      </p:cBhvr>
                                      <p:to>
                                        <p:strVal val="visible"/>
                                      </p:to>
                                    </p:set>
                                    <p:anim calcmode="lin" valueType="num">
                                      <p:cBhvr additive="base">
                                        <p:cTn id="80" dur="500" fill="hold"/>
                                        <p:tgtEl>
                                          <p:spTgt spid="74767">
                                            <p:txEl>
                                              <p:charRg st="0" end="8"/>
                                            </p:txEl>
                                          </p:spTgt>
                                        </p:tgtEl>
                                        <p:attrNameLst>
                                          <p:attrName>ppt_x</p:attrName>
                                        </p:attrNameLst>
                                      </p:cBhvr>
                                      <p:tavLst>
                                        <p:tav tm="0">
                                          <p:val>
                                            <p:strVal val="0-#ppt_w/2"/>
                                          </p:val>
                                        </p:tav>
                                        <p:tav tm="100000">
                                          <p:val>
                                            <p:strVal val="#ppt_x"/>
                                          </p:val>
                                        </p:tav>
                                      </p:tavLst>
                                    </p:anim>
                                    <p:anim calcmode="lin" valueType="num">
                                      <p:cBhvr additive="base">
                                        <p:cTn id="81" dur="500" fill="hold"/>
                                        <p:tgtEl>
                                          <p:spTgt spid="74767">
                                            <p:txEl>
                                              <p:charRg st="0" end="8"/>
                                            </p:txEl>
                                          </p:spTgt>
                                        </p:tgtEl>
                                        <p:attrNameLst>
                                          <p:attrName>ppt_y</p:attrName>
                                        </p:attrNameLst>
                                      </p:cBhvr>
                                      <p:tavLst>
                                        <p:tav tm="0">
                                          <p:val>
                                            <p:strVal val="#ppt_y"/>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2" presetClass="entr" presetSubtype="8" fill="hold" grpId="0" nodeType="clickEffect">
                                  <p:stCondLst>
                                    <p:cond delay="0"/>
                                  </p:stCondLst>
                                  <p:childTnLst>
                                    <p:set>
                                      <p:cBhvr>
                                        <p:cTn id="85" dur="1" fill="hold">
                                          <p:stCondLst>
                                            <p:cond delay="0"/>
                                          </p:stCondLst>
                                        </p:cTn>
                                        <p:tgtEl>
                                          <p:spTgt spid="74768">
                                            <p:txEl>
                                              <p:charRg st="0" end="3"/>
                                            </p:txEl>
                                          </p:spTgt>
                                        </p:tgtEl>
                                        <p:attrNameLst>
                                          <p:attrName>style.visibility</p:attrName>
                                        </p:attrNameLst>
                                      </p:cBhvr>
                                      <p:to>
                                        <p:strVal val="visible"/>
                                      </p:to>
                                    </p:set>
                                    <p:anim calcmode="lin" valueType="num">
                                      <p:cBhvr additive="base">
                                        <p:cTn id="86" dur="500" fill="hold"/>
                                        <p:tgtEl>
                                          <p:spTgt spid="74768">
                                            <p:txEl>
                                              <p:charRg st="0" end="3"/>
                                            </p:txEl>
                                          </p:spTgt>
                                        </p:tgtEl>
                                        <p:attrNameLst>
                                          <p:attrName>ppt_x</p:attrName>
                                        </p:attrNameLst>
                                      </p:cBhvr>
                                      <p:tavLst>
                                        <p:tav tm="0">
                                          <p:val>
                                            <p:strVal val="0-#ppt_w/2"/>
                                          </p:val>
                                        </p:tav>
                                        <p:tav tm="100000">
                                          <p:val>
                                            <p:strVal val="#ppt_x"/>
                                          </p:val>
                                        </p:tav>
                                      </p:tavLst>
                                    </p:anim>
                                    <p:anim calcmode="lin" valueType="num">
                                      <p:cBhvr additive="base">
                                        <p:cTn id="87" dur="500" fill="hold"/>
                                        <p:tgtEl>
                                          <p:spTgt spid="74768">
                                            <p:txEl>
                                              <p:charRg st="0" end="3"/>
                                            </p:txEl>
                                          </p:spTgt>
                                        </p:tgtEl>
                                        <p:attrNameLst>
                                          <p:attrName>ppt_y</p:attrName>
                                        </p:attrNameLst>
                                      </p:cBhvr>
                                      <p:tavLst>
                                        <p:tav tm="0">
                                          <p:val>
                                            <p:strVal val="#ppt_y"/>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2" presetClass="entr" presetSubtype="8" fill="hold" grpId="0" nodeType="clickEffect">
                                  <p:stCondLst>
                                    <p:cond delay="0"/>
                                  </p:stCondLst>
                                  <p:childTnLst>
                                    <p:set>
                                      <p:cBhvr>
                                        <p:cTn id="91" dur="1" fill="hold">
                                          <p:stCondLst>
                                            <p:cond delay="0"/>
                                          </p:stCondLst>
                                        </p:cTn>
                                        <p:tgtEl>
                                          <p:spTgt spid="74769">
                                            <p:txEl>
                                              <p:charRg st="0" end="7"/>
                                            </p:txEl>
                                          </p:spTgt>
                                        </p:tgtEl>
                                        <p:attrNameLst>
                                          <p:attrName>style.visibility</p:attrName>
                                        </p:attrNameLst>
                                      </p:cBhvr>
                                      <p:to>
                                        <p:strVal val="visible"/>
                                      </p:to>
                                    </p:set>
                                    <p:anim calcmode="lin" valueType="num">
                                      <p:cBhvr additive="base">
                                        <p:cTn id="92" dur="500" fill="hold"/>
                                        <p:tgtEl>
                                          <p:spTgt spid="74769">
                                            <p:txEl>
                                              <p:charRg st="0" end="7"/>
                                            </p:txEl>
                                          </p:spTgt>
                                        </p:tgtEl>
                                        <p:attrNameLst>
                                          <p:attrName>ppt_x</p:attrName>
                                        </p:attrNameLst>
                                      </p:cBhvr>
                                      <p:tavLst>
                                        <p:tav tm="0">
                                          <p:val>
                                            <p:strVal val="0-#ppt_w/2"/>
                                          </p:val>
                                        </p:tav>
                                        <p:tav tm="100000">
                                          <p:val>
                                            <p:strVal val="#ppt_x"/>
                                          </p:val>
                                        </p:tav>
                                      </p:tavLst>
                                    </p:anim>
                                    <p:anim calcmode="lin" valueType="num">
                                      <p:cBhvr additive="base">
                                        <p:cTn id="93" dur="500" fill="hold"/>
                                        <p:tgtEl>
                                          <p:spTgt spid="74769">
                                            <p:txEl>
                                              <p:charRg st="0" end="7"/>
                                            </p:txEl>
                                          </p:spTgt>
                                        </p:tgtEl>
                                        <p:attrNameLst>
                                          <p:attrName>ppt_y</p:attrName>
                                        </p:attrNameLst>
                                      </p:cBhvr>
                                      <p:tavLst>
                                        <p:tav tm="0">
                                          <p:val>
                                            <p:strVal val="#ppt_y"/>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2" presetClass="entr" presetSubtype="8" fill="hold" grpId="0" nodeType="clickEffect">
                                  <p:stCondLst>
                                    <p:cond delay="0"/>
                                  </p:stCondLst>
                                  <p:childTnLst>
                                    <p:set>
                                      <p:cBhvr>
                                        <p:cTn id="97" dur="1" fill="hold">
                                          <p:stCondLst>
                                            <p:cond delay="0"/>
                                          </p:stCondLst>
                                        </p:cTn>
                                        <p:tgtEl>
                                          <p:spTgt spid="74770">
                                            <p:txEl>
                                              <p:charRg st="0" end="7"/>
                                            </p:txEl>
                                          </p:spTgt>
                                        </p:tgtEl>
                                        <p:attrNameLst>
                                          <p:attrName>style.visibility</p:attrName>
                                        </p:attrNameLst>
                                      </p:cBhvr>
                                      <p:to>
                                        <p:strVal val="visible"/>
                                      </p:to>
                                    </p:set>
                                    <p:anim calcmode="lin" valueType="num">
                                      <p:cBhvr additive="base">
                                        <p:cTn id="98" dur="500" fill="hold"/>
                                        <p:tgtEl>
                                          <p:spTgt spid="74770">
                                            <p:txEl>
                                              <p:charRg st="0" end="7"/>
                                            </p:txEl>
                                          </p:spTgt>
                                        </p:tgtEl>
                                        <p:attrNameLst>
                                          <p:attrName>ppt_x</p:attrName>
                                        </p:attrNameLst>
                                      </p:cBhvr>
                                      <p:tavLst>
                                        <p:tav tm="0">
                                          <p:val>
                                            <p:strVal val="0-#ppt_w/2"/>
                                          </p:val>
                                        </p:tav>
                                        <p:tav tm="100000">
                                          <p:val>
                                            <p:strVal val="#ppt_x"/>
                                          </p:val>
                                        </p:tav>
                                      </p:tavLst>
                                    </p:anim>
                                    <p:anim calcmode="lin" valueType="num">
                                      <p:cBhvr additive="base">
                                        <p:cTn id="99" dur="500" fill="hold"/>
                                        <p:tgtEl>
                                          <p:spTgt spid="74770">
                                            <p:txEl>
                                              <p:charRg st="0" end="7"/>
                                            </p:txEl>
                                          </p:spTgt>
                                        </p:tgtEl>
                                        <p:attrNameLst>
                                          <p:attrName>ppt_y</p:attrName>
                                        </p:attrNameLst>
                                      </p:cBhvr>
                                      <p:tavLst>
                                        <p:tav tm="0">
                                          <p:val>
                                            <p:strVal val="#ppt_y"/>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2" presetClass="entr" presetSubtype="8" fill="hold" grpId="0" nodeType="clickEffect">
                                  <p:stCondLst>
                                    <p:cond delay="0"/>
                                  </p:stCondLst>
                                  <p:childTnLst>
                                    <p:set>
                                      <p:cBhvr>
                                        <p:cTn id="103" dur="1" fill="hold">
                                          <p:stCondLst>
                                            <p:cond delay="0"/>
                                          </p:stCondLst>
                                        </p:cTn>
                                        <p:tgtEl>
                                          <p:spTgt spid="74771">
                                            <p:txEl>
                                              <p:charRg st="0" end="9"/>
                                            </p:txEl>
                                          </p:spTgt>
                                        </p:tgtEl>
                                        <p:attrNameLst>
                                          <p:attrName>style.visibility</p:attrName>
                                        </p:attrNameLst>
                                      </p:cBhvr>
                                      <p:to>
                                        <p:strVal val="visible"/>
                                      </p:to>
                                    </p:set>
                                    <p:anim calcmode="lin" valueType="num">
                                      <p:cBhvr additive="base">
                                        <p:cTn id="104" dur="500" fill="hold"/>
                                        <p:tgtEl>
                                          <p:spTgt spid="74771">
                                            <p:txEl>
                                              <p:charRg st="0" end="9"/>
                                            </p:txEl>
                                          </p:spTgt>
                                        </p:tgtEl>
                                        <p:attrNameLst>
                                          <p:attrName>ppt_x</p:attrName>
                                        </p:attrNameLst>
                                      </p:cBhvr>
                                      <p:tavLst>
                                        <p:tav tm="0">
                                          <p:val>
                                            <p:strVal val="0-#ppt_w/2"/>
                                          </p:val>
                                        </p:tav>
                                        <p:tav tm="100000">
                                          <p:val>
                                            <p:strVal val="#ppt_x"/>
                                          </p:val>
                                        </p:tav>
                                      </p:tavLst>
                                    </p:anim>
                                    <p:anim calcmode="lin" valueType="num">
                                      <p:cBhvr additive="base">
                                        <p:cTn id="105" dur="500" fill="hold"/>
                                        <p:tgtEl>
                                          <p:spTgt spid="74771">
                                            <p:txEl>
                                              <p:charRg st="0" end="9"/>
                                            </p:txEl>
                                          </p:spTgt>
                                        </p:tgtEl>
                                        <p:attrNameLst>
                                          <p:attrName>ppt_y</p:attrName>
                                        </p:attrNameLst>
                                      </p:cBhvr>
                                      <p:tavLst>
                                        <p:tav tm="0">
                                          <p:val>
                                            <p:strVal val="#ppt_y"/>
                                          </p:val>
                                        </p:tav>
                                        <p:tav tm="100000">
                                          <p:val>
                                            <p:strVal val="#ppt_y"/>
                                          </p:val>
                                        </p:tav>
                                      </p:tavLst>
                                    </p:anim>
                                  </p:childTnLst>
                                </p:cTn>
                              </p:par>
                            </p:childTnLst>
                          </p:cTn>
                        </p:par>
                      </p:childTnLst>
                    </p:cTn>
                  </p:par>
                  <p:par>
                    <p:cTn id="106" fill="hold">
                      <p:stCondLst>
                        <p:cond delay="indefinite"/>
                      </p:stCondLst>
                      <p:childTnLst>
                        <p:par>
                          <p:cTn id="107" fill="hold">
                            <p:stCondLst>
                              <p:cond delay="0"/>
                            </p:stCondLst>
                            <p:childTnLst>
                              <p:par>
                                <p:cTn id="108" presetID="2" presetClass="entr" presetSubtype="8" fill="hold" grpId="0" nodeType="clickEffect">
                                  <p:stCondLst>
                                    <p:cond delay="0"/>
                                  </p:stCondLst>
                                  <p:childTnLst>
                                    <p:set>
                                      <p:cBhvr>
                                        <p:cTn id="109" dur="1" fill="hold">
                                          <p:stCondLst>
                                            <p:cond delay="0"/>
                                          </p:stCondLst>
                                        </p:cTn>
                                        <p:tgtEl>
                                          <p:spTgt spid="74776">
                                            <p:txEl>
                                              <p:charRg st="0" end="10"/>
                                            </p:txEl>
                                          </p:spTgt>
                                        </p:tgtEl>
                                        <p:attrNameLst>
                                          <p:attrName>style.visibility</p:attrName>
                                        </p:attrNameLst>
                                      </p:cBhvr>
                                      <p:to>
                                        <p:strVal val="visible"/>
                                      </p:to>
                                    </p:set>
                                    <p:anim calcmode="lin" valueType="num">
                                      <p:cBhvr additive="base">
                                        <p:cTn id="110" dur="500" fill="hold"/>
                                        <p:tgtEl>
                                          <p:spTgt spid="74776">
                                            <p:txEl>
                                              <p:charRg st="0" end="10"/>
                                            </p:txEl>
                                          </p:spTgt>
                                        </p:tgtEl>
                                        <p:attrNameLst>
                                          <p:attrName>ppt_x</p:attrName>
                                        </p:attrNameLst>
                                      </p:cBhvr>
                                      <p:tavLst>
                                        <p:tav tm="0">
                                          <p:val>
                                            <p:strVal val="0-#ppt_w/2"/>
                                          </p:val>
                                        </p:tav>
                                        <p:tav tm="100000">
                                          <p:val>
                                            <p:strVal val="#ppt_x"/>
                                          </p:val>
                                        </p:tav>
                                      </p:tavLst>
                                    </p:anim>
                                    <p:anim calcmode="lin" valueType="num">
                                      <p:cBhvr additive="base">
                                        <p:cTn id="111" dur="500" fill="hold"/>
                                        <p:tgtEl>
                                          <p:spTgt spid="74776">
                                            <p:txEl>
                                              <p:charRg st="0" end="10"/>
                                            </p:txEl>
                                          </p:spTgt>
                                        </p:tgtEl>
                                        <p:attrNameLst>
                                          <p:attrName>ppt_y</p:attrName>
                                        </p:attrNameLst>
                                      </p:cBhvr>
                                      <p:tavLst>
                                        <p:tav tm="0">
                                          <p:val>
                                            <p:strVal val="#ppt_y"/>
                                          </p:val>
                                        </p:tav>
                                        <p:tav tm="100000">
                                          <p:val>
                                            <p:strVal val="#ppt_y"/>
                                          </p:val>
                                        </p:tav>
                                      </p:tavLst>
                                    </p:anim>
                                  </p:childTnLst>
                                </p:cTn>
                              </p:par>
                            </p:childTnLst>
                          </p:cTn>
                        </p:par>
                      </p:childTnLst>
                    </p:cTn>
                  </p:par>
                  <p:par>
                    <p:cTn id="112" fill="hold">
                      <p:stCondLst>
                        <p:cond delay="indefinite"/>
                      </p:stCondLst>
                      <p:childTnLst>
                        <p:par>
                          <p:cTn id="113" fill="hold">
                            <p:stCondLst>
                              <p:cond delay="0"/>
                            </p:stCondLst>
                            <p:childTnLst>
                              <p:par>
                                <p:cTn id="114" presetID="2" presetClass="entr" presetSubtype="8" fill="hold" grpId="0" nodeType="clickEffect">
                                  <p:stCondLst>
                                    <p:cond delay="0"/>
                                  </p:stCondLst>
                                  <p:childTnLst>
                                    <p:set>
                                      <p:cBhvr>
                                        <p:cTn id="115" dur="1" fill="hold">
                                          <p:stCondLst>
                                            <p:cond delay="0"/>
                                          </p:stCondLst>
                                        </p:cTn>
                                        <p:tgtEl>
                                          <p:spTgt spid="74776">
                                            <p:txEl>
                                              <p:charRg st="1" end="1"/>
                                            </p:txEl>
                                          </p:spTgt>
                                        </p:tgtEl>
                                        <p:attrNameLst>
                                          <p:attrName>style.visibility</p:attrName>
                                        </p:attrNameLst>
                                      </p:cBhvr>
                                      <p:to>
                                        <p:strVal val="visible"/>
                                      </p:to>
                                    </p:set>
                                    <p:anim calcmode="lin" valueType="num">
                                      <p:cBhvr additive="base">
                                        <p:cTn id="116" dur="500" fill="hold"/>
                                        <p:tgtEl>
                                          <p:spTgt spid="74776">
                                            <p:txEl>
                                              <p:charRg st="1" end="1"/>
                                            </p:txEl>
                                          </p:spTgt>
                                        </p:tgtEl>
                                        <p:attrNameLst>
                                          <p:attrName>ppt_x</p:attrName>
                                        </p:attrNameLst>
                                      </p:cBhvr>
                                      <p:tavLst>
                                        <p:tav tm="0">
                                          <p:val>
                                            <p:strVal val="0-#ppt_w/2"/>
                                          </p:val>
                                        </p:tav>
                                        <p:tav tm="100000">
                                          <p:val>
                                            <p:strVal val="#ppt_x"/>
                                          </p:val>
                                        </p:tav>
                                      </p:tavLst>
                                    </p:anim>
                                    <p:anim calcmode="lin" valueType="num">
                                      <p:cBhvr additive="base">
                                        <p:cTn id="117" dur="500" fill="hold"/>
                                        <p:tgtEl>
                                          <p:spTgt spid="74776">
                                            <p:txEl>
                                              <p:charRg st="1" end="1"/>
                                            </p:txEl>
                                          </p:spTgt>
                                        </p:tgtEl>
                                        <p:attrNameLst>
                                          <p:attrName>ppt_y</p:attrName>
                                        </p:attrNameLst>
                                      </p:cBhvr>
                                      <p:tavLst>
                                        <p:tav tm="0">
                                          <p:val>
                                            <p:strVal val="#ppt_y"/>
                                          </p:val>
                                        </p:tav>
                                        <p:tav tm="100000">
                                          <p:val>
                                            <p:strVal val="#ppt_y"/>
                                          </p:val>
                                        </p:tav>
                                      </p:tavLst>
                                    </p:anim>
                                  </p:childTnLst>
                                </p:cTn>
                              </p:par>
                            </p:childTnLst>
                          </p:cTn>
                        </p:par>
                      </p:childTnLst>
                    </p:cTn>
                  </p:par>
                  <p:par>
                    <p:cTn id="118" fill="hold">
                      <p:stCondLst>
                        <p:cond delay="indefinite"/>
                      </p:stCondLst>
                      <p:childTnLst>
                        <p:par>
                          <p:cTn id="119" fill="hold">
                            <p:stCondLst>
                              <p:cond delay="0"/>
                            </p:stCondLst>
                            <p:childTnLst>
                              <p:par>
                                <p:cTn id="120" presetID="2" presetClass="entr" presetSubtype="8" fill="hold" grpId="0" nodeType="clickEffect">
                                  <p:stCondLst>
                                    <p:cond delay="0"/>
                                  </p:stCondLst>
                                  <p:childTnLst>
                                    <p:set>
                                      <p:cBhvr>
                                        <p:cTn id="121" dur="1" fill="hold">
                                          <p:stCondLst>
                                            <p:cond delay="0"/>
                                          </p:stCondLst>
                                        </p:cTn>
                                        <p:tgtEl>
                                          <p:spTgt spid="74777">
                                            <p:txEl>
                                              <p:charRg st="0" end="3"/>
                                            </p:txEl>
                                          </p:spTgt>
                                        </p:tgtEl>
                                        <p:attrNameLst>
                                          <p:attrName>style.visibility</p:attrName>
                                        </p:attrNameLst>
                                      </p:cBhvr>
                                      <p:to>
                                        <p:strVal val="visible"/>
                                      </p:to>
                                    </p:set>
                                    <p:anim calcmode="lin" valueType="num">
                                      <p:cBhvr additive="base">
                                        <p:cTn id="122" dur="500" fill="hold"/>
                                        <p:tgtEl>
                                          <p:spTgt spid="74777">
                                            <p:txEl>
                                              <p:charRg st="0" end="3"/>
                                            </p:txEl>
                                          </p:spTgt>
                                        </p:tgtEl>
                                        <p:attrNameLst>
                                          <p:attrName>ppt_x</p:attrName>
                                        </p:attrNameLst>
                                      </p:cBhvr>
                                      <p:tavLst>
                                        <p:tav tm="0">
                                          <p:val>
                                            <p:strVal val="0-#ppt_w/2"/>
                                          </p:val>
                                        </p:tav>
                                        <p:tav tm="100000">
                                          <p:val>
                                            <p:strVal val="#ppt_x"/>
                                          </p:val>
                                        </p:tav>
                                      </p:tavLst>
                                    </p:anim>
                                    <p:anim calcmode="lin" valueType="num">
                                      <p:cBhvr additive="base">
                                        <p:cTn id="123" dur="500" fill="hold"/>
                                        <p:tgtEl>
                                          <p:spTgt spid="74777">
                                            <p:txEl>
                                              <p:charRg st="0" end="3"/>
                                            </p:txEl>
                                          </p:spTgt>
                                        </p:tgtEl>
                                        <p:attrNameLst>
                                          <p:attrName>ppt_y</p:attrName>
                                        </p:attrNameLst>
                                      </p:cBhvr>
                                      <p:tavLst>
                                        <p:tav tm="0">
                                          <p:val>
                                            <p:strVal val="#ppt_y"/>
                                          </p:val>
                                        </p:tav>
                                        <p:tav tm="100000">
                                          <p:val>
                                            <p:strVal val="#ppt_y"/>
                                          </p:val>
                                        </p:tav>
                                      </p:tavLst>
                                    </p:anim>
                                  </p:childTnLst>
                                </p:cTn>
                              </p:par>
                            </p:childTnLst>
                          </p:cTn>
                        </p:par>
                      </p:childTnLst>
                    </p:cTn>
                  </p:par>
                  <p:par>
                    <p:cTn id="124" fill="hold">
                      <p:stCondLst>
                        <p:cond delay="indefinite"/>
                      </p:stCondLst>
                      <p:childTnLst>
                        <p:par>
                          <p:cTn id="125" fill="hold">
                            <p:stCondLst>
                              <p:cond delay="0"/>
                            </p:stCondLst>
                            <p:childTnLst>
                              <p:par>
                                <p:cTn id="126" presetID="2" presetClass="entr" presetSubtype="8" fill="hold" grpId="0" nodeType="clickEffect">
                                  <p:stCondLst>
                                    <p:cond delay="0"/>
                                  </p:stCondLst>
                                  <p:childTnLst>
                                    <p:set>
                                      <p:cBhvr>
                                        <p:cTn id="127" dur="1" fill="hold">
                                          <p:stCondLst>
                                            <p:cond delay="0"/>
                                          </p:stCondLst>
                                        </p:cTn>
                                        <p:tgtEl>
                                          <p:spTgt spid="74778">
                                            <p:txEl>
                                              <p:charRg st="0" end="3"/>
                                            </p:txEl>
                                          </p:spTgt>
                                        </p:tgtEl>
                                        <p:attrNameLst>
                                          <p:attrName>style.visibility</p:attrName>
                                        </p:attrNameLst>
                                      </p:cBhvr>
                                      <p:to>
                                        <p:strVal val="visible"/>
                                      </p:to>
                                    </p:set>
                                    <p:anim calcmode="lin" valueType="num">
                                      <p:cBhvr additive="base">
                                        <p:cTn id="128" dur="500" fill="hold"/>
                                        <p:tgtEl>
                                          <p:spTgt spid="74778">
                                            <p:txEl>
                                              <p:charRg st="0" end="3"/>
                                            </p:txEl>
                                          </p:spTgt>
                                        </p:tgtEl>
                                        <p:attrNameLst>
                                          <p:attrName>ppt_x</p:attrName>
                                        </p:attrNameLst>
                                      </p:cBhvr>
                                      <p:tavLst>
                                        <p:tav tm="0">
                                          <p:val>
                                            <p:strVal val="0-#ppt_w/2"/>
                                          </p:val>
                                        </p:tav>
                                        <p:tav tm="100000">
                                          <p:val>
                                            <p:strVal val="#ppt_x"/>
                                          </p:val>
                                        </p:tav>
                                      </p:tavLst>
                                    </p:anim>
                                    <p:anim calcmode="lin" valueType="num">
                                      <p:cBhvr additive="base">
                                        <p:cTn id="129" dur="500" fill="hold"/>
                                        <p:tgtEl>
                                          <p:spTgt spid="74778">
                                            <p:txEl>
                                              <p:charRg st="0" end="3"/>
                                            </p:txEl>
                                          </p:spTgt>
                                        </p:tgtEl>
                                        <p:attrNameLst>
                                          <p:attrName>ppt_y</p:attrName>
                                        </p:attrNameLst>
                                      </p:cBhvr>
                                      <p:tavLst>
                                        <p:tav tm="0">
                                          <p:val>
                                            <p:strVal val="#ppt_y"/>
                                          </p:val>
                                        </p:tav>
                                        <p:tav tm="100000">
                                          <p:val>
                                            <p:strVal val="#ppt_y"/>
                                          </p:val>
                                        </p:tav>
                                      </p:tavLst>
                                    </p:anim>
                                  </p:childTnLst>
                                </p:cTn>
                              </p:par>
                            </p:childTnLst>
                          </p:cTn>
                        </p:par>
                      </p:childTnLst>
                    </p:cTn>
                  </p:par>
                  <p:par>
                    <p:cTn id="130" fill="hold">
                      <p:stCondLst>
                        <p:cond delay="indefinite"/>
                      </p:stCondLst>
                      <p:childTnLst>
                        <p:par>
                          <p:cTn id="131" fill="hold">
                            <p:stCondLst>
                              <p:cond delay="0"/>
                            </p:stCondLst>
                            <p:childTnLst>
                              <p:par>
                                <p:cTn id="132" presetID="2" presetClass="entr" presetSubtype="8" fill="hold" grpId="0" nodeType="clickEffect">
                                  <p:stCondLst>
                                    <p:cond delay="0"/>
                                  </p:stCondLst>
                                  <p:childTnLst>
                                    <p:set>
                                      <p:cBhvr>
                                        <p:cTn id="133" dur="1" fill="hold">
                                          <p:stCondLst>
                                            <p:cond delay="0"/>
                                          </p:stCondLst>
                                        </p:cTn>
                                        <p:tgtEl>
                                          <p:spTgt spid="74779">
                                            <p:txEl>
                                              <p:charRg st="0" end="3"/>
                                            </p:txEl>
                                          </p:spTgt>
                                        </p:tgtEl>
                                        <p:attrNameLst>
                                          <p:attrName>style.visibility</p:attrName>
                                        </p:attrNameLst>
                                      </p:cBhvr>
                                      <p:to>
                                        <p:strVal val="visible"/>
                                      </p:to>
                                    </p:set>
                                    <p:anim calcmode="lin" valueType="num">
                                      <p:cBhvr additive="base">
                                        <p:cTn id="134" dur="500" fill="hold"/>
                                        <p:tgtEl>
                                          <p:spTgt spid="74779">
                                            <p:txEl>
                                              <p:charRg st="0" end="3"/>
                                            </p:txEl>
                                          </p:spTgt>
                                        </p:tgtEl>
                                        <p:attrNameLst>
                                          <p:attrName>ppt_x</p:attrName>
                                        </p:attrNameLst>
                                      </p:cBhvr>
                                      <p:tavLst>
                                        <p:tav tm="0">
                                          <p:val>
                                            <p:strVal val="0-#ppt_w/2"/>
                                          </p:val>
                                        </p:tav>
                                        <p:tav tm="100000">
                                          <p:val>
                                            <p:strVal val="#ppt_x"/>
                                          </p:val>
                                        </p:tav>
                                      </p:tavLst>
                                    </p:anim>
                                    <p:anim calcmode="lin" valueType="num">
                                      <p:cBhvr additive="base">
                                        <p:cTn id="135" dur="500" fill="hold"/>
                                        <p:tgtEl>
                                          <p:spTgt spid="74779">
                                            <p:txEl>
                                              <p:charRg st="0" end="3"/>
                                            </p:txEl>
                                          </p:spTgt>
                                        </p:tgtEl>
                                        <p:attrNameLst>
                                          <p:attrName>ppt_y</p:attrName>
                                        </p:attrNameLst>
                                      </p:cBhvr>
                                      <p:tavLst>
                                        <p:tav tm="0">
                                          <p:val>
                                            <p:strVal val="#ppt_y"/>
                                          </p:val>
                                        </p:tav>
                                        <p:tav tm="100000">
                                          <p:val>
                                            <p:strVal val="#ppt_y"/>
                                          </p:val>
                                        </p:tav>
                                      </p:tavLst>
                                    </p:anim>
                                  </p:childTnLst>
                                </p:cTn>
                              </p:par>
                            </p:childTnLst>
                          </p:cTn>
                        </p:par>
                      </p:childTnLst>
                    </p:cTn>
                  </p:par>
                  <p:par>
                    <p:cTn id="136" fill="hold">
                      <p:stCondLst>
                        <p:cond delay="indefinite"/>
                      </p:stCondLst>
                      <p:childTnLst>
                        <p:par>
                          <p:cTn id="137" fill="hold">
                            <p:stCondLst>
                              <p:cond delay="0"/>
                            </p:stCondLst>
                            <p:childTnLst>
                              <p:par>
                                <p:cTn id="138" presetID="2" presetClass="entr" presetSubtype="8" fill="hold" grpId="0" nodeType="clickEffect">
                                  <p:stCondLst>
                                    <p:cond delay="0"/>
                                  </p:stCondLst>
                                  <p:childTnLst>
                                    <p:set>
                                      <p:cBhvr>
                                        <p:cTn id="139" dur="1" fill="hold">
                                          <p:stCondLst>
                                            <p:cond delay="0"/>
                                          </p:stCondLst>
                                        </p:cTn>
                                        <p:tgtEl>
                                          <p:spTgt spid="74780">
                                            <p:txEl>
                                              <p:charRg st="0" end="3"/>
                                            </p:txEl>
                                          </p:spTgt>
                                        </p:tgtEl>
                                        <p:attrNameLst>
                                          <p:attrName>style.visibility</p:attrName>
                                        </p:attrNameLst>
                                      </p:cBhvr>
                                      <p:to>
                                        <p:strVal val="visible"/>
                                      </p:to>
                                    </p:set>
                                    <p:anim calcmode="lin" valueType="num">
                                      <p:cBhvr additive="base">
                                        <p:cTn id="140" dur="500" fill="hold"/>
                                        <p:tgtEl>
                                          <p:spTgt spid="74780">
                                            <p:txEl>
                                              <p:charRg st="0" end="3"/>
                                            </p:txEl>
                                          </p:spTgt>
                                        </p:tgtEl>
                                        <p:attrNameLst>
                                          <p:attrName>ppt_x</p:attrName>
                                        </p:attrNameLst>
                                      </p:cBhvr>
                                      <p:tavLst>
                                        <p:tav tm="0">
                                          <p:val>
                                            <p:strVal val="0-#ppt_w/2"/>
                                          </p:val>
                                        </p:tav>
                                        <p:tav tm="100000">
                                          <p:val>
                                            <p:strVal val="#ppt_x"/>
                                          </p:val>
                                        </p:tav>
                                      </p:tavLst>
                                    </p:anim>
                                    <p:anim calcmode="lin" valueType="num">
                                      <p:cBhvr additive="base">
                                        <p:cTn id="141" dur="500" fill="hold"/>
                                        <p:tgtEl>
                                          <p:spTgt spid="74780">
                                            <p:txEl>
                                              <p:charRg st="0" end="3"/>
                                            </p:txEl>
                                          </p:spTgt>
                                        </p:tgtEl>
                                        <p:attrNameLst>
                                          <p:attrName>ppt_y</p:attrName>
                                        </p:attrNameLst>
                                      </p:cBhvr>
                                      <p:tavLst>
                                        <p:tav tm="0">
                                          <p:val>
                                            <p:strVal val="#ppt_y"/>
                                          </p:val>
                                        </p:tav>
                                        <p:tav tm="100000">
                                          <p:val>
                                            <p:strVal val="#ppt_y"/>
                                          </p:val>
                                        </p:tav>
                                      </p:tavLst>
                                    </p:anim>
                                  </p:childTnLst>
                                </p:cTn>
                              </p:par>
                            </p:childTnLst>
                          </p:cTn>
                        </p:par>
                      </p:childTnLst>
                    </p:cTn>
                  </p:par>
                  <p:par>
                    <p:cTn id="142" fill="hold">
                      <p:stCondLst>
                        <p:cond delay="indefinite"/>
                      </p:stCondLst>
                      <p:childTnLst>
                        <p:par>
                          <p:cTn id="143" fill="hold">
                            <p:stCondLst>
                              <p:cond delay="0"/>
                            </p:stCondLst>
                            <p:childTnLst>
                              <p:par>
                                <p:cTn id="144" presetID="2" presetClass="entr" presetSubtype="8" fill="hold" grpId="0" nodeType="clickEffect">
                                  <p:stCondLst>
                                    <p:cond delay="0"/>
                                  </p:stCondLst>
                                  <p:childTnLst>
                                    <p:set>
                                      <p:cBhvr>
                                        <p:cTn id="145" dur="1" fill="hold">
                                          <p:stCondLst>
                                            <p:cond delay="0"/>
                                          </p:stCondLst>
                                        </p:cTn>
                                        <p:tgtEl>
                                          <p:spTgt spid="74781">
                                            <p:txEl>
                                              <p:charRg st="0" end="4"/>
                                            </p:txEl>
                                          </p:spTgt>
                                        </p:tgtEl>
                                        <p:attrNameLst>
                                          <p:attrName>style.visibility</p:attrName>
                                        </p:attrNameLst>
                                      </p:cBhvr>
                                      <p:to>
                                        <p:strVal val="visible"/>
                                      </p:to>
                                    </p:set>
                                    <p:anim calcmode="lin" valueType="num">
                                      <p:cBhvr additive="base">
                                        <p:cTn id="146" dur="500" fill="hold"/>
                                        <p:tgtEl>
                                          <p:spTgt spid="74781">
                                            <p:txEl>
                                              <p:charRg st="0" end="4"/>
                                            </p:txEl>
                                          </p:spTgt>
                                        </p:tgtEl>
                                        <p:attrNameLst>
                                          <p:attrName>ppt_x</p:attrName>
                                        </p:attrNameLst>
                                      </p:cBhvr>
                                      <p:tavLst>
                                        <p:tav tm="0">
                                          <p:val>
                                            <p:strVal val="0-#ppt_w/2"/>
                                          </p:val>
                                        </p:tav>
                                        <p:tav tm="100000">
                                          <p:val>
                                            <p:strVal val="#ppt_x"/>
                                          </p:val>
                                        </p:tav>
                                      </p:tavLst>
                                    </p:anim>
                                    <p:anim calcmode="lin" valueType="num">
                                      <p:cBhvr additive="base">
                                        <p:cTn id="147" dur="500" fill="hold"/>
                                        <p:tgtEl>
                                          <p:spTgt spid="74781">
                                            <p:txEl>
                                              <p:charRg st="0" end="4"/>
                                            </p:txEl>
                                          </p:spTgt>
                                        </p:tgtEl>
                                        <p:attrNameLst>
                                          <p:attrName>ppt_y</p:attrName>
                                        </p:attrNameLst>
                                      </p:cBhvr>
                                      <p:tavLst>
                                        <p:tav tm="0">
                                          <p:val>
                                            <p:strVal val="#ppt_y"/>
                                          </p:val>
                                        </p:tav>
                                        <p:tav tm="100000">
                                          <p:val>
                                            <p:strVal val="#ppt_y"/>
                                          </p:val>
                                        </p:tav>
                                      </p:tavLst>
                                    </p:anim>
                                  </p:childTnLst>
                                </p:cTn>
                              </p:par>
                            </p:childTnLst>
                          </p:cTn>
                        </p:par>
                      </p:childTnLst>
                    </p:cTn>
                  </p:par>
                  <p:par>
                    <p:cTn id="148" fill="hold">
                      <p:stCondLst>
                        <p:cond delay="indefinite"/>
                      </p:stCondLst>
                      <p:childTnLst>
                        <p:par>
                          <p:cTn id="149" fill="hold">
                            <p:stCondLst>
                              <p:cond delay="0"/>
                            </p:stCondLst>
                            <p:childTnLst>
                              <p:par>
                                <p:cTn id="150" presetID="2" presetClass="entr" presetSubtype="8" fill="hold" nodeType="clickEffect">
                                  <p:stCondLst>
                                    <p:cond delay="0"/>
                                  </p:stCondLst>
                                  <p:childTnLst>
                                    <p:set>
                                      <p:cBhvr>
                                        <p:cTn id="151" dur="1" fill="hold">
                                          <p:stCondLst>
                                            <p:cond delay="0"/>
                                          </p:stCondLst>
                                        </p:cTn>
                                        <p:tgtEl>
                                          <p:spTgt spid="74782"/>
                                        </p:tgtEl>
                                        <p:attrNameLst>
                                          <p:attrName>style.visibility</p:attrName>
                                        </p:attrNameLst>
                                      </p:cBhvr>
                                      <p:to>
                                        <p:strVal val="visible"/>
                                      </p:to>
                                    </p:set>
                                    <p:anim calcmode="lin" valueType="num">
                                      <p:cBhvr additive="base">
                                        <p:cTn id="152" dur="500" fill="hold"/>
                                        <p:tgtEl>
                                          <p:spTgt spid="74782"/>
                                        </p:tgtEl>
                                        <p:attrNameLst>
                                          <p:attrName>ppt_x</p:attrName>
                                        </p:attrNameLst>
                                      </p:cBhvr>
                                      <p:tavLst>
                                        <p:tav tm="0">
                                          <p:val>
                                            <p:strVal val="0-#ppt_w/2"/>
                                          </p:val>
                                        </p:tav>
                                        <p:tav tm="100000">
                                          <p:val>
                                            <p:strVal val="#ppt_x"/>
                                          </p:val>
                                        </p:tav>
                                      </p:tavLst>
                                    </p:anim>
                                    <p:anim calcmode="lin" valueType="num">
                                      <p:cBhvr additive="base">
                                        <p:cTn id="153" dur="500" fill="hold"/>
                                        <p:tgtEl>
                                          <p:spTgt spid="74782"/>
                                        </p:tgtEl>
                                        <p:attrNameLst>
                                          <p:attrName>ppt_y</p:attrName>
                                        </p:attrNameLst>
                                      </p:cBhvr>
                                      <p:tavLst>
                                        <p:tav tm="0">
                                          <p:val>
                                            <p:strVal val="#ppt_y"/>
                                          </p:val>
                                        </p:tav>
                                        <p:tav tm="100000">
                                          <p:val>
                                            <p:strVal val="#ppt_y"/>
                                          </p:val>
                                        </p:tav>
                                      </p:tavLst>
                                    </p:anim>
                                  </p:childTnLst>
                                </p:cTn>
                              </p:par>
                            </p:childTnLst>
                          </p:cTn>
                        </p:par>
                      </p:childTnLst>
                    </p:cTn>
                  </p:par>
                  <p:par>
                    <p:cTn id="154" fill="hold">
                      <p:stCondLst>
                        <p:cond delay="indefinite"/>
                      </p:stCondLst>
                      <p:childTnLst>
                        <p:par>
                          <p:cTn id="155" fill="hold">
                            <p:stCondLst>
                              <p:cond delay="0"/>
                            </p:stCondLst>
                            <p:childTnLst>
                              <p:par>
                                <p:cTn id="156" presetID="2" presetClass="entr" presetSubtype="8" fill="hold" nodeType="clickEffect">
                                  <p:stCondLst>
                                    <p:cond delay="0"/>
                                  </p:stCondLst>
                                  <p:childTnLst>
                                    <p:set>
                                      <p:cBhvr>
                                        <p:cTn id="157" dur="1" fill="hold">
                                          <p:stCondLst>
                                            <p:cond delay="0"/>
                                          </p:stCondLst>
                                        </p:cTn>
                                        <p:tgtEl>
                                          <p:spTgt spid="74783"/>
                                        </p:tgtEl>
                                        <p:attrNameLst>
                                          <p:attrName>style.visibility</p:attrName>
                                        </p:attrNameLst>
                                      </p:cBhvr>
                                      <p:to>
                                        <p:strVal val="visible"/>
                                      </p:to>
                                    </p:set>
                                    <p:anim calcmode="lin" valueType="num">
                                      <p:cBhvr additive="base">
                                        <p:cTn id="158" dur="500" fill="hold"/>
                                        <p:tgtEl>
                                          <p:spTgt spid="74783"/>
                                        </p:tgtEl>
                                        <p:attrNameLst>
                                          <p:attrName>ppt_x</p:attrName>
                                        </p:attrNameLst>
                                      </p:cBhvr>
                                      <p:tavLst>
                                        <p:tav tm="0">
                                          <p:val>
                                            <p:strVal val="0-#ppt_w/2"/>
                                          </p:val>
                                        </p:tav>
                                        <p:tav tm="100000">
                                          <p:val>
                                            <p:strVal val="#ppt_x"/>
                                          </p:val>
                                        </p:tav>
                                      </p:tavLst>
                                    </p:anim>
                                    <p:anim calcmode="lin" valueType="num">
                                      <p:cBhvr additive="base">
                                        <p:cTn id="159" dur="500" fill="hold"/>
                                        <p:tgtEl>
                                          <p:spTgt spid="74783"/>
                                        </p:tgtEl>
                                        <p:attrNameLst>
                                          <p:attrName>ppt_y</p:attrName>
                                        </p:attrNameLst>
                                      </p:cBhvr>
                                      <p:tavLst>
                                        <p:tav tm="0">
                                          <p:val>
                                            <p:strVal val="#ppt_y"/>
                                          </p:val>
                                        </p:tav>
                                        <p:tav tm="100000">
                                          <p:val>
                                            <p:strVal val="#ppt_y"/>
                                          </p:val>
                                        </p:tav>
                                      </p:tavLst>
                                    </p:anim>
                                  </p:childTnLst>
                                </p:cTn>
                              </p:par>
                            </p:childTnLst>
                          </p:cTn>
                        </p:par>
                      </p:childTnLst>
                    </p:cTn>
                  </p:par>
                  <p:par>
                    <p:cTn id="160" fill="hold">
                      <p:stCondLst>
                        <p:cond delay="indefinite"/>
                      </p:stCondLst>
                      <p:childTnLst>
                        <p:par>
                          <p:cTn id="161" fill="hold">
                            <p:stCondLst>
                              <p:cond delay="0"/>
                            </p:stCondLst>
                            <p:childTnLst>
                              <p:par>
                                <p:cTn id="162" presetID="2" presetClass="entr" presetSubtype="8" fill="hold" grpId="0" nodeType="clickEffect">
                                  <p:stCondLst>
                                    <p:cond delay="0"/>
                                  </p:stCondLst>
                                  <p:childTnLst>
                                    <p:set>
                                      <p:cBhvr>
                                        <p:cTn id="163" dur="1" fill="hold">
                                          <p:stCondLst>
                                            <p:cond delay="0"/>
                                          </p:stCondLst>
                                        </p:cTn>
                                        <p:tgtEl>
                                          <p:spTgt spid="74784">
                                            <p:txEl>
                                              <p:charRg st="0" end="7"/>
                                            </p:txEl>
                                          </p:spTgt>
                                        </p:tgtEl>
                                        <p:attrNameLst>
                                          <p:attrName>style.visibility</p:attrName>
                                        </p:attrNameLst>
                                      </p:cBhvr>
                                      <p:to>
                                        <p:strVal val="visible"/>
                                      </p:to>
                                    </p:set>
                                    <p:anim calcmode="lin" valueType="num">
                                      <p:cBhvr additive="base">
                                        <p:cTn id="164" dur="500" fill="hold"/>
                                        <p:tgtEl>
                                          <p:spTgt spid="74784">
                                            <p:txEl>
                                              <p:charRg st="0" end="7"/>
                                            </p:txEl>
                                          </p:spTgt>
                                        </p:tgtEl>
                                        <p:attrNameLst>
                                          <p:attrName>ppt_x</p:attrName>
                                        </p:attrNameLst>
                                      </p:cBhvr>
                                      <p:tavLst>
                                        <p:tav tm="0">
                                          <p:val>
                                            <p:strVal val="0-#ppt_w/2"/>
                                          </p:val>
                                        </p:tav>
                                        <p:tav tm="100000">
                                          <p:val>
                                            <p:strVal val="#ppt_x"/>
                                          </p:val>
                                        </p:tav>
                                      </p:tavLst>
                                    </p:anim>
                                    <p:anim calcmode="lin" valueType="num">
                                      <p:cBhvr additive="base">
                                        <p:cTn id="165" dur="500" fill="hold"/>
                                        <p:tgtEl>
                                          <p:spTgt spid="74784">
                                            <p:txEl>
                                              <p:charRg st="0" end="7"/>
                                            </p:txEl>
                                          </p:spTgt>
                                        </p:tgtEl>
                                        <p:attrNameLst>
                                          <p:attrName>ppt_y</p:attrName>
                                        </p:attrNameLst>
                                      </p:cBhvr>
                                      <p:tavLst>
                                        <p:tav tm="0">
                                          <p:val>
                                            <p:strVal val="#ppt_y"/>
                                          </p:val>
                                        </p:tav>
                                        <p:tav tm="100000">
                                          <p:val>
                                            <p:strVal val="#ppt_y"/>
                                          </p:val>
                                        </p:tav>
                                      </p:tavLst>
                                    </p:anim>
                                  </p:childTnLst>
                                </p:cTn>
                              </p:par>
                            </p:childTnLst>
                          </p:cTn>
                        </p:par>
                      </p:childTnLst>
                    </p:cTn>
                  </p:par>
                  <p:par>
                    <p:cTn id="166" fill="hold">
                      <p:stCondLst>
                        <p:cond delay="indefinite"/>
                      </p:stCondLst>
                      <p:childTnLst>
                        <p:par>
                          <p:cTn id="167" fill="hold">
                            <p:stCondLst>
                              <p:cond delay="0"/>
                            </p:stCondLst>
                            <p:childTnLst>
                              <p:par>
                                <p:cTn id="168" presetID="2" presetClass="entr" presetSubtype="4" fill="hold" grpId="0" nodeType="clickEffect">
                                  <p:stCondLst>
                                    <p:cond delay="0"/>
                                  </p:stCondLst>
                                  <p:childTnLst>
                                    <p:set>
                                      <p:cBhvr>
                                        <p:cTn id="169" dur="1" fill="hold">
                                          <p:stCondLst>
                                            <p:cond delay="0"/>
                                          </p:stCondLst>
                                        </p:cTn>
                                        <p:tgtEl>
                                          <p:spTgt spid="74787"/>
                                        </p:tgtEl>
                                        <p:attrNameLst>
                                          <p:attrName>style.visibility</p:attrName>
                                        </p:attrNameLst>
                                      </p:cBhvr>
                                      <p:to>
                                        <p:strVal val="visible"/>
                                      </p:to>
                                    </p:set>
                                    <p:anim calcmode="lin" valueType="num">
                                      <p:cBhvr additive="base">
                                        <p:cTn id="170" dur="500" fill="hold"/>
                                        <p:tgtEl>
                                          <p:spTgt spid="74787"/>
                                        </p:tgtEl>
                                        <p:attrNameLst>
                                          <p:attrName>ppt_x</p:attrName>
                                        </p:attrNameLst>
                                      </p:cBhvr>
                                      <p:tavLst>
                                        <p:tav tm="0">
                                          <p:val>
                                            <p:strVal val="#ppt_x"/>
                                          </p:val>
                                        </p:tav>
                                        <p:tav tm="100000">
                                          <p:val>
                                            <p:strVal val="#ppt_x"/>
                                          </p:val>
                                        </p:tav>
                                      </p:tavLst>
                                    </p:anim>
                                    <p:anim calcmode="lin" valueType="num">
                                      <p:cBhvr additive="base">
                                        <p:cTn id="171" dur="500" fill="hold"/>
                                        <p:tgtEl>
                                          <p:spTgt spid="74787"/>
                                        </p:tgtEl>
                                        <p:attrNameLst>
                                          <p:attrName>ppt_y</p:attrName>
                                        </p:attrNameLst>
                                      </p:cBhvr>
                                      <p:tavLst>
                                        <p:tav tm="0">
                                          <p:val>
                                            <p:strVal val="1+#ppt_h/2"/>
                                          </p:val>
                                        </p:tav>
                                        <p:tav tm="100000">
                                          <p:val>
                                            <p:strVal val="#ppt_y"/>
                                          </p:val>
                                        </p:tav>
                                      </p:tavLst>
                                    </p:anim>
                                  </p:childTnLst>
                                </p:cTn>
                              </p:par>
                            </p:childTnLst>
                          </p:cTn>
                        </p:par>
                      </p:childTnLst>
                    </p:cTn>
                  </p:par>
                  <p:par>
                    <p:cTn id="172" fill="hold">
                      <p:stCondLst>
                        <p:cond delay="indefinite"/>
                      </p:stCondLst>
                      <p:childTnLst>
                        <p:par>
                          <p:cTn id="173" fill="hold">
                            <p:stCondLst>
                              <p:cond delay="0"/>
                            </p:stCondLst>
                            <p:childTnLst>
                              <p:par>
                                <p:cTn id="174" presetID="2" presetClass="entr" presetSubtype="8" fill="hold" grpId="0" nodeType="clickEffect">
                                  <p:stCondLst>
                                    <p:cond delay="0"/>
                                  </p:stCondLst>
                                  <p:childTnLst>
                                    <p:set>
                                      <p:cBhvr>
                                        <p:cTn id="175" dur="1" fill="hold">
                                          <p:stCondLst>
                                            <p:cond delay="0"/>
                                          </p:stCondLst>
                                        </p:cTn>
                                        <p:tgtEl>
                                          <p:spTgt spid="26634"/>
                                        </p:tgtEl>
                                        <p:attrNameLst>
                                          <p:attrName>style.visibility</p:attrName>
                                        </p:attrNameLst>
                                      </p:cBhvr>
                                      <p:to>
                                        <p:strVal val="visible"/>
                                      </p:to>
                                    </p:set>
                                    <p:anim calcmode="lin" valueType="num">
                                      <p:cBhvr additive="base">
                                        <p:cTn id="176" dur="500" fill="hold"/>
                                        <p:tgtEl>
                                          <p:spTgt spid="26634"/>
                                        </p:tgtEl>
                                        <p:attrNameLst>
                                          <p:attrName>ppt_x</p:attrName>
                                        </p:attrNameLst>
                                      </p:cBhvr>
                                      <p:tavLst>
                                        <p:tav tm="0">
                                          <p:val>
                                            <p:strVal val="0-#ppt_w/2"/>
                                          </p:val>
                                        </p:tav>
                                        <p:tav tm="100000">
                                          <p:val>
                                            <p:strVal val="#ppt_x"/>
                                          </p:val>
                                        </p:tav>
                                      </p:tavLst>
                                    </p:anim>
                                    <p:anim calcmode="lin" valueType="num">
                                      <p:cBhvr additive="base">
                                        <p:cTn id="177" dur="500" fill="hold"/>
                                        <p:tgtEl>
                                          <p:spTgt spid="2663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4"/>
                                            </p:cond>
                                          </p:stCondLst>
                                          <p:endCondLst>
                                            <p:cond evt="onStopAudio" delay="0">
                                              <p:tgtEl>
                                                <p:sldTgt/>
                                              </p:tgtEl>
                                            </p:cond>
                                          </p:endCondLst>
                                        </p:cTn>
                                        <p:tgtEl>
                                          <p:sndTgt r:embed="rId2" name="hammer.wav"/>
                                        </p:tgtEl>
                                      </p:cMediaNode>
                                    </p:audio>
                                  </p:subTnLst>
                                </p:cTn>
                              </p:par>
                            </p:childTnLst>
                          </p:cTn>
                        </p:par>
                      </p:childTnLst>
                    </p:cTn>
                  </p:par>
                  <p:par>
                    <p:cTn id="178" fill="hold">
                      <p:stCondLst>
                        <p:cond delay="indefinite"/>
                      </p:stCondLst>
                      <p:childTnLst>
                        <p:par>
                          <p:cTn id="179" fill="hold">
                            <p:stCondLst>
                              <p:cond delay="0"/>
                            </p:stCondLst>
                            <p:childTnLst>
                              <p:par>
                                <p:cTn id="180" presetID="2" presetClass="entr" presetSubtype="8" fill="hold" grpId="0" nodeType="clickEffect">
                                  <p:stCondLst>
                                    <p:cond delay="0"/>
                                  </p:stCondLst>
                                  <p:childTnLst>
                                    <p:set>
                                      <p:cBhvr>
                                        <p:cTn id="181" dur="1" fill="hold">
                                          <p:stCondLst>
                                            <p:cond delay="0"/>
                                          </p:stCondLst>
                                        </p:cTn>
                                        <p:tgtEl>
                                          <p:spTgt spid="26635"/>
                                        </p:tgtEl>
                                        <p:attrNameLst>
                                          <p:attrName>style.visibility</p:attrName>
                                        </p:attrNameLst>
                                      </p:cBhvr>
                                      <p:to>
                                        <p:strVal val="visible"/>
                                      </p:to>
                                    </p:set>
                                    <p:anim calcmode="lin" valueType="num">
                                      <p:cBhvr additive="base">
                                        <p:cTn id="182" dur="500" fill="hold"/>
                                        <p:tgtEl>
                                          <p:spTgt spid="26635"/>
                                        </p:tgtEl>
                                        <p:attrNameLst>
                                          <p:attrName>ppt_x</p:attrName>
                                        </p:attrNameLst>
                                      </p:cBhvr>
                                      <p:tavLst>
                                        <p:tav tm="0">
                                          <p:val>
                                            <p:strVal val="0-#ppt_w/2"/>
                                          </p:val>
                                        </p:tav>
                                        <p:tav tm="100000">
                                          <p:val>
                                            <p:strVal val="#ppt_x"/>
                                          </p:val>
                                        </p:tav>
                                      </p:tavLst>
                                    </p:anim>
                                    <p:anim calcmode="lin" valueType="num">
                                      <p:cBhvr additive="base">
                                        <p:cTn id="183" dur="500" fill="hold"/>
                                        <p:tgtEl>
                                          <p:spTgt spid="2663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80"/>
                                            </p:cond>
                                          </p:stCondLst>
                                          <p:endCondLst>
                                            <p:cond evt="onStopAudio" delay="0">
                                              <p:tgtEl>
                                                <p:sldTgt/>
                                              </p:tgtEl>
                                            </p:cond>
                                          </p:endCondLst>
                                        </p:cTn>
                                        <p:tgtEl>
                                          <p:sndTgt r:embed="rId3" name="hammer.wav"/>
                                        </p:tgtEl>
                                      </p:cMediaNode>
                                    </p:audio>
                                  </p:subTnLst>
                                </p:cTn>
                              </p:par>
                            </p:childTnLst>
                          </p:cTn>
                        </p:par>
                      </p:childTnLst>
                    </p:cTn>
                  </p:par>
                  <p:par>
                    <p:cTn id="184" fill="hold">
                      <p:stCondLst>
                        <p:cond delay="indefinite"/>
                      </p:stCondLst>
                      <p:childTnLst>
                        <p:par>
                          <p:cTn id="185" fill="hold">
                            <p:stCondLst>
                              <p:cond delay="0"/>
                            </p:stCondLst>
                            <p:childTnLst>
                              <p:par>
                                <p:cTn id="186" presetID="2" presetClass="entr" presetSubtype="8" fill="hold" grpId="0" nodeType="clickEffect">
                                  <p:stCondLst>
                                    <p:cond delay="0"/>
                                  </p:stCondLst>
                                  <p:childTnLst>
                                    <p:set>
                                      <p:cBhvr>
                                        <p:cTn id="187" dur="1" fill="hold">
                                          <p:stCondLst>
                                            <p:cond delay="0"/>
                                          </p:stCondLst>
                                        </p:cTn>
                                        <p:tgtEl>
                                          <p:spTgt spid="26636"/>
                                        </p:tgtEl>
                                        <p:attrNameLst>
                                          <p:attrName>style.visibility</p:attrName>
                                        </p:attrNameLst>
                                      </p:cBhvr>
                                      <p:to>
                                        <p:strVal val="visible"/>
                                      </p:to>
                                    </p:set>
                                    <p:anim calcmode="lin" valueType="num">
                                      <p:cBhvr additive="base">
                                        <p:cTn id="188" dur="500" fill="hold"/>
                                        <p:tgtEl>
                                          <p:spTgt spid="26636"/>
                                        </p:tgtEl>
                                        <p:attrNameLst>
                                          <p:attrName>ppt_x</p:attrName>
                                        </p:attrNameLst>
                                      </p:cBhvr>
                                      <p:tavLst>
                                        <p:tav tm="0">
                                          <p:val>
                                            <p:strVal val="0-#ppt_w/2"/>
                                          </p:val>
                                        </p:tav>
                                        <p:tav tm="100000">
                                          <p:val>
                                            <p:strVal val="#ppt_x"/>
                                          </p:val>
                                        </p:tav>
                                      </p:tavLst>
                                    </p:anim>
                                    <p:anim calcmode="lin" valueType="num">
                                      <p:cBhvr additive="base">
                                        <p:cTn id="189" dur="500" fill="hold"/>
                                        <p:tgtEl>
                                          <p:spTgt spid="2663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86"/>
                                            </p:cond>
                                          </p:stCondLst>
                                          <p:endCondLst>
                                            <p:cond evt="onStopAudio" delay="0">
                                              <p:tgtEl>
                                                <p:sldTgt/>
                                              </p:tgtEl>
                                            </p:cond>
                                          </p:endCondLst>
                                        </p:cTn>
                                        <p:tgtEl>
                                          <p:sndTgt r:embed="rId3" name="hammer.wav"/>
                                        </p:tgtEl>
                                      </p:cMediaNode>
                                    </p:audio>
                                  </p:subTnLst>
                                </p:cTn>
                              </p:par>
                            </p:childTnLst>
                          </p:cTn>
                        </p:par>
                      </p:childTnLst>
                    </p:cTn>
                  </p:par>
                  <p:par>
                    <p:cTn id="190" fill="hold">
                      <p:stCondLst>
                        <p:cond delay="indefinite"/>
                      </p:stCondLst>
                      <p:childTnLst>
                        <p:par>
                          <p:cTn id="191" fill="hold">
                            <p:stCondLst>
                              <p:cond delay="0"/>
                            </p:stCondLst>
                            <p:childTnLst>
                              <p:par>
                                <p:cTn id="192" presetID="2" presetClass="entr" presetSubtype="8" fill="hold" grpId="0" nodeType="clickEffect">
                                  <p:stCondLst>
                                    <p:cond delay="0"/>
                                  </p:stCondLst>
                                  <p:childTnLst>
                                    <p:set>
                                      <p:cBhvr>
                                        <p:cTn id="193" dur="1" fill="hold">
                                          <p:stCondLst>
                                            <p:cond delay="0"/>
                                          </p:stCondLst>
                                        </p:cTn>
                                        <p:tgtEl>
                                          <p:spTgt spid="26637"/>
                                        </p:tgtEl>
                                        <p:attrNameLst>
                                          <p:attrName>style.visibility</p:attrName>
                                        </p:attrNameLst>
                                      </p:cBhvr>
                                      <p:to>
                                        <p:strVal val="visible"/>
                                      </p:to>
                                    </p:set>
                                    <p:anim calcmode="lin" valueType="num">
                                      <p:cBhvr additive="base">
                                        <p:cTn id="194" dur="500" fill="hold"/>
                                        <p:tgtEl>
                                          <p:spTgt spid="26637"/>
                                        </p:tgtEl>
                                        <p:attrNameLst>
                                          <p:attrName>ppt_x</p:attrName>
                                        </p:attrNameLst>
                                      </p:cBhvr>
                                      <p:tavLst>
                                        <p:tav tm="0">
                                          <p:val>
                                            <p:strVal val="0-#ppt_w/2"/>
                                          </p:val>
                                        </p:tav>
                                        <p:tav tm="100000">
                                          <p:val>
                                            <p:strVal val="#ppt_x"/>
                                          </p:val>
                                        </p:tav>
                                      </p:tavLst>
                                    </p:anim>
                                    <p:anim calcmode="lin" valueType="num">
                                      <p:cBhvr additive="base">
                                        <p:cTn id="195" dur="500" fill="hold"/>
                                        <p:tgtEl>
                                          <p:spTgt spid="26637"/>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92"/>
                                            </p:cond>
                                          </p:stCondLst>
                                          <p:endCondLst>
                                            <p:cond evt="onStopAudio" delay="0">
                                              <p:tgtEl>
                                                <p:sldTgt/>
                                              </p:tgtEl>
                                            </p:cond>
                                          </p:endCondLst>
                                        </p:cTn>
                                        <p:tgtEl>
                                          <p:sndTgt r:embed="rId3" name="hamm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4" grpId="0" build="p"/>
      <p:bldP spid="74765" grpId="0" build="p"/>
      <p:bldP spid="74766" grpId="0" build="p"/>
      <p:bldP spid="74767" grpId="0" build="p"/>
      <p:bldP spid="74768" grpId="0" build="p"/>
      <p:bldP spid="74769" grpId="0" build="p"/>
      <p:bldP spid="74770" grpId="0" build="p"/>
      <p:bldP spid="74771" grpId="0" build="p"/>
      <p:bldP spid="74776" grpId="0" build="p"/>
      <p:bldP spid="74777" grpId="0" build="p"/>
      <p:bldP spid="74778" grpId="0" build="p"/>
      <p:bldP spid="74779" grpId="0" build="p"/>
      <p:bldP spid="74780" grpId="0" build="p"/>
      <p:bldP spid="74781" grpId="0" build="p"/>
      <p:bldP spid="74784" grpId="0" build="p"/>
      <p:bldP spid="74787" grpId="0"/>
      <p:bldP spid="26634" grpId="0" bldLvl="0" animBg="1"/>
      <p:bldP spid="26635" grpId="0" bldLvl="0" animBg="1"/>
      <p:bldP spid="26636" grpId="0" bldLvl="0" animBg="1"/>
      <p:bldP spid="26637"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endParaRPr lang="zh-CN" altLang="en-US"/>
          </a:p>
        </p:txBody>
      </p:sp>
      <p:sp>
        <p:nvSpPr>
          <p:cNvPr id="3" name="副标题 2"/>
          <p:cNvSpPr>
            <a:spLocks noGrp="1"/>
          </p:cNvSpPr>
          <p:nvPr>
            <p:ph type="subTitle" idx="1"/>
          </p:nvPr>
        </p:nvSpPr>
        <p:spPr/>
        <p:txBody>
          <a:bodyPr/>
          <a:p>
            <a:endParaRPr lang="zh-CN" altLang="en-US"/>
          </a:p>
        </p:txBody>
      </p:sp>
      <p:pic>
        <p:nvPicPr>
          <p:cNvPr id="4" name="图片 3" descr="QQ截图20160226200254"/>
          <p:cNvPicPr>
            <a:picLocks noChangeAspect="1"/>
          </p:cNvPicPr>
          <p:nvPr/>
        </p:nvPicPr>
        <p:blipFill>
          <a:blip r:embed="rId1"/>
          <a:stretch>
            <a:fillRect/>
          </a:stretch>
        </p:blipFill>
        <p:spPr>
          <a:xfrm>
            <a:off x="-16510" y="-166370"/>
            <a:ext cx="12378690" cy="7107555"/>
          </a:xfrm>
          <a:prstGeom prst="rect">
            <a:avLst/>
          </a:prstGeom>
        </p:spPr>
      </p:pic>
      <p:graphicFrame>
        <p:nvGraphicFramePr>
          <p:cNvPr id="95304" name="内容占位符 95303"/>
          <p:cNvGraphicFramePr/>
          <p:nvPr>
            <p:ph sz="half" idx="2"/>
          </p:nvPr>
        </p:nvGraphicFramePr>
        <p:xfrm>
          <a:off x="5167630" y="-103505"/>
          <a:ext cx="7071995" cy="6845935"/>
        </p:xfrm>
        <a:graphic>
          <a:graphicData uri="http://schemas.openxmlformats.org/drawingml/2006/table">
            <a:tbl>
              <a:tblPr/>
              <a:tblGrid>
                <a:gridCol w="838835"/>
                <a:gridCol w="6233160"/>
              </a:tblGrid>
              <a:tr h="829945">
                <a:tc>
                  <a:txBody>
                    <a:bodyPr/>
                    <a:p>
                      <a:pPr marL="0" lvl="0" indent="0" algn="ctr">
                        <a:buNone/>
                      </a:pPr>
                      <a:r>
                        <a:rPr lang="zh-CN" altLang="en-US" sz="2400">
                          <a:solidFill>
                            <a:srgbClr val="990000"/>
                          </a:solidFill>
                          <a:latin typeface="微软雅黑" pitchFamily="34" charset="-122"/>
                          <a:ea typeface="微软雅黑" pitchFamily="34" charset="-122"/>
                        </a:rPr>
                        <a:t>目的</a:t>
                      </a:r>
                      <a:endParaRPr lang="zh-CN" altLang="en-US" sz="2400">
                        <a:solidFill>
                          <a:srgbClr val="990000"/>
                        </a:solidFill>
                        <a:latin typeface="微软雅黑" pitchFamily="34" charset="-122"/>
                        <a:ea typeface="微软雅黑" pitchFamily="34" charset="-122"/>
                      </a:endParaRPr>
                    </a:p>
                  </a:txBody>
                  <a:tcPr marL="36000" marR="36000" marT="36000" marB="36000"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CCFF99"/>
                    </a:solidFill>
                  </a:tcPr>
                </a:tc>
                <a:tc>
                  <a:txBody>
                    <a:bodyPr/>
                    <a:p>
                      <a:pPr marL="0" lvl="0" indent="0">
                        <a:spcBef>
                          <a:spcPct val="50000"/>
                        </a:spcBef>
                        <a:buNone/>
                      </a:pPr>
                      <a:r>
                        <a:rPr lang="en-US" altLang="zh-CN" sz="2400" b="1" dirty="0"/>
                        <a:t>    </a:t>
                      </a:r>
                      <a:r>
                        <a:rPr lang="zh-CN" altLang="en-US" sz="2400" b="1" dirty="0"/>
                        <a:t>加强南北交通，巩固隋王朝对全国的统治</a:t>
                      </a:r>
                      <a:endParaRPr lang="zh-CN" altLang="en-US" sz="2400" b="1" dirty="0"/>
                    </a:p>
                  </a:txBody>
                  <a:tcPr marL="36000" marR="36000" marT="36000" marB="36000" anchor="ct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CCFF99"/>
                    </a:solidFill>
                  </a:tcPr>
                </a:tc>
              </a:tr>
              <a:tr h="708025">
                <a:tc>
                  <a:txBody>
                    <a:bodyPr/>
                    <a:p>
                      <a:pPr marL="0" lvl="0" indent="0" algn="ctr">
                        <a:buNone/>
                      </a:pPr>
                      <a:r>
                        <a:rPr lang="zh-CN" altLang="en-US" sz="2400">
                          <a:solidFill>
                            <a:srgbClr val="990000"/>
                          </a:solidFill>
                          <a:latin typeface="微软雅黑" pitchFamily="34" charset="-122"/>
                          <a:ea typeface="微软雅黑" pitchFamily="34" charset="-122"/>
                        </a:rPr>
                        <a:t>时间</a:t>
                      </a:r>
                      <a:endParaRPr lang="zh-CN" altLang="en-US" sz="2400">
                        <a:solidFill>
                          <a:srgbClr val="990000"/>
                        </a:solidFill>
                        <a:latin typeface="微软雅黑" pitchFamily="34" charset="-122"/>
                        <a:ea typeface="微软雅黑" pitchFamily="34" charset="-122"/>
                      </a:endParaRPr>
                    </a:p>
                  </a:txBody>
                  <a:tcPr marL="36000" marR="36000" marT="36000" marB="36000"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CCFF99"/>
                    </a:solidFill>
                  </a:tcPr>
                </a:tc>
                <a:tc>
                  <a:txBody>
                    <a:bodyPr/>
                    <a:p>
                      <a:pPr marL="0" lvl="0" indent="0">
                        <a:buNone/>
                      </a:pPr>
                      <a:r>
                        <a:rPr lang="en-US" altLang="x-none" sz="2400" b="1"/>
                        <a:t>   605</a:t>
                      </a:r>
                      <a:r>
                        <a:rPr lang="zh-CN" altLang="en-US" sz="2400" b="1" dirty="0"/>
                        <a:t>年</a:t>
                      </a:r>
                      <a:r>
                        <a:rPr lang="en-US" altLang="x-none" sz="2400" b="1"/>
                        <a:t>~610</a:t>
                      </a:r>
                      <a:r>
                        <a:rPr lang="zh-CN" altLang="en-US" sz="2400" b="1" dirty="0"/>
                        <a:t>年</a:t>
                      </a:r>
                      <a:endParaRPr lang="zh-CN" altLang="en-US" sz="2400" b="1" dirty="0"/>
                    </a:p>
                  </a:txBody>
                  <a:tcPr marL="36000" marR="36000" marT="36000" marB="36000" anchor="ct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CCFF99"/>
                    </a:solidFill>
                  </a:tcPr>
                </a:tc>
              </a:tr>
              <a:tr h="723265">
                <a:tc>
                  <a:txBody>
                    <a:bodyPr/>
                    <a:p>
                      <a:pPr marL="0" lvl="0" indent="0" algn="ctr">
                        <a:buNone/>
                      </a:pPr>
                      <a:r>
                        <a:rPr lang="zh-CN" altLang="en-US" sz="2400">
                          <a:solidFill>
                            <a:srgbClr val="990000"/>
                          </a:solidFill>
                          <a:latin typeface="微软雅黑" pitchFamily="34" charset="-122"/>
                          <a:ea typeface="微软雅黑" pitchFamily="34" charset="-122"/>
                        </a:rPr>
                        <a:t>三点</a:t>
                      </a:r>
                      <a:endParaRPr lang="zh-CN" altLang="en-US" sz="2400">
                        <a:solidFill>
                          <a:srgbClr val="990000"/>
                        </a:solidFill>
                        <a:latin typeface="微软雅黑" pitchFamily="34" charset="-122"/>
                        <a:ea typeface="微软雅黑" pitchFamily="34" charset="-122"/>
                      </a:endParaRPr>
                    </a:p>
                  </a:txBody>
                  <a:tcPr marL="36000" marR="36000" marT="36000" marB="36000"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CCFF99"/>
                    </a:solidFill>
                  </a:tcPr>
                </a:tc>
                <a:tc>
                  <a:txBody>
                    <a:bodyPr/>
                    <a:p>
                      <a:pPr marL="0" lvl="0" indent="0">
                        <a:buNone/>
                      </a:pPr>
                      <a:r>
                        <a:rPr lang="zh-CN" altLang="en-US" sz="2400" b="1"/>
                        <a:t>以洛阳为中心，北达涿郡，南至余杭</a:t>
                      </a:r>
                      <a:endParaRPr lang="zh-CN" altLang="en-US" sz="2400" b="1"/>
                    </a:p>
                  </a:txBody>
                  <a:tcPr marL="36000" marR="36000" marT="36000" marB="36000" anchor="ct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CCFF99"/>
                    </a:solidFill>
                  </a:tcPr>
                </a:tc>
              </a:tr>
              <a:tr h="829945">
                <a:tc>
                  <a:txBody>
                    <a:bodyPr/>
                    <a:p>
                      <a:pPr marL="0" lvl="0" indent="0" algn="ctr">
                        <a:buNone/>
                      </a:pPr>
                      <a:r>
                        <a:rPr lang="zh-CN" altLang="en-US" sz="2400">
                          <a:solidFill>
                            <a:srgbClr val="990000"/>
                          </a:solidFill>
                          <a:latin typeface="微软雅黑" pitchFamily="34" charset="-122"/>
                          <a:ea typeface="微软雅黑" pitchFamily="34" charset="-122"/>
                        </a:rPr>
                        <a:t>四段</a:t>
                      </a:r>
                      <a:endParaRPr lang="zh-CN" altLang="en-US" sz="2400">
                        <a:solidFill>
                          <a:srgbClr val="990000"/>
                        </a:solidFill>
                        <a:latin typeface="微软雅黑" pitchFamily="34" charset="-122"/>
                        <a:ea typeface="微软雅黑" pitchFamily="34" charset="-122"/>
                      </a:endParaRPr>
                    </a:p>
                  </a:txBody>
                  <a:tcPr marL="36000" marR="36000" marT="36000" marB="36000"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CCFF99"/>
                    </a:solidFill>
                  </a:tcPr>
                </a:tc>
                <a:tc>
                  <a:txBody>
                    <a:bodyPr/>
                    <a:p>
                      <a:pPr marL="0" lvl="0" indent="0">
                        <a:spcBef>
                          <a:spcPct val="0"/>
                        </a:spcBef>
                        <a:buNone/>
                      </a:pPr>
                      <a:r>
                        <a:rPr lang="en-US" altLang="zh-CN" sz="2400" b="1" dirty="0"/>
                        <a:t>  </a:t>
                      </a:r>
                      <a:r>
                        <a:rPr lang="zh-CN" altLang="en-US" sz="2400" b="1" dirty="0"/>
                        <a:t>永</a:t>
                      </a:r>
                      <a:r>
                        <a:rPr lang="zh-CN" altLang="en-US" sz="2400" b="1"/>
                        <a:t>济渠、通济渠、邗沟、江南河</a:t>
                      </a:r>
                      <a:endParaRPr lang="zh-CN" altLang="en-US" sz="2400" b="1"/>
                    </a:p>
                  </a:txBody>
                  <a:tcPr marL="36000" marR="36000" marT="36000" marB="36000" anchor="ct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CCFF99"/>
                    </a:solidFill>
                  </a:tcPr>
                </a:tc>
              </a:tr>
              <a:tr h="1058545">
                <a:tc>
                  <a:txBody>
                    <a:bodyPr/>
                    <a:p>
                      <a:pPr marL="0" lvl="0" indent="0" algn="ctr">
                        <a:buNone/>
                      </a:pPr>
                      <a:r>
                        <a:rPr lang="zh-CN" altLang="en-US" sz="2400">
                          <a:solidFill>
                            <a:srgbClr val="990000"/>
                          </a:solidFill>
                          <a:latin typeface="微软雅黑" pitchFamily="34" charset="-122"/>
                          <a:ea typeface="微软雅黑" pitchFamily="34" charset="-122"/>
                        </a:rPr>
                        <a:t>五大水系</a:t>
                      </a:r>
                      <a:endParaRPr lang="zh-CN" altLang="en-US" sz="2400">
                        <a:solidFill>
                          <a:srgbClr val="990000"/>
                        </a:solidFill>
                        <a:latin typeface="微软雅黑" pitchFamily="34" charset="-122"/>
                        <a:ea typeface="微软雅黑" pitchFamily="34" charset="-122"/>
                      </a:endParaRPr>
                    </a:p>
                  </a:txBody>
                  <a:tcPr marL="36000" marR="36000" marT="36000" marB="36000"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CCFF99"/>
                    </a:solidFill>
                  </a:tcPr>
                </a:tc>
                <a:tc>
                  <a:txBody>
                    <a:bodyPr/>
                    <a:p>
                      <a:pPr marL="0" lvl="0" indent="0">
                        <a:spcBef>
                          <a:spcPct val="0"/>
                        </a:spcBef>
                        <a:buNone/>
                      </a:pPr>
                      <a:r>
                        <a:rPr lang="en-US" altLang="zh-CN" sz="2400" b="1" dirty="0"/>
                        <a:t>   </a:t>
                      </a:r>
                      <a:r>
                        <a:rPr lang="zh-CN" altLang="en-US" sz="2400" b="1" dirty="0"/>
                        <a:t>海</a:t>
                      </a:r>
                      <a:r>
                        <a:rPr lang="zh-CN" altLang="en-US" sz="2400" b="1"/>
                        <a:t>河、黄河、淮水、长江、钱塘江</a:t>
                      </a:r>
                      <a:endParaRPr lang="zh-CN" altLang="en-US" sz="2400" b="1"/>
                    </a:p>
                  </a:txBody>
                  <a:tcPr marL="36000" marR="36000" marT="36000" marB="3600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CCFF99"/>
                    </a:solidFill>
                  </a:tcPr>
                </a:tc>
              </a:tr>
              <a:tr h="768985">
                <a:tc>
                  <a:txBody>
                    <a:bodyPr/>
                    <a:p>
                      <a:pPr marL="0" lvl="0" indent="0" algn="ctr">
                        <a:buNone/>
                      </a:pPr>
                      <a:r>
                        <a:rPr lang="zh-CN" altLang="en-US" sz="2400">
                          <a:solidFill>
                            <a:srgbClr val="990000"/>
                          </a:solidFill>
                          <a:latin typeface="微软雅黑" pitchFamily="34" charset="-122"/>
                          <a:ea typeface="微软雅黑" pitchFamily="34" charset="-122"/>
                        </a:rPr>
                        <a:t>地位</a:t>
                      </a:r>
                      <a:endParaRPr lang="zh-CN" altLang="en-US" sz="2400">
                        <a:solidFill>
                          <a:srgbClr val="990000"/>
                        </a:solidFill>
                        <a:latin typeface="微软雅黑" pitchFamily="34" charset="-122"/>
                        <a:ea typeface="微软雅黑" pitchFamily="34" charset="-122"/>
                      </a:endParaRPr>
                    </a:p>
                  </a:txBody>
                  <a:tcPr marL="36000" marR="36000" marT="36000" marB="36000"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CCFF99"/>
                    </a:solidFill>
                  </a:tcPr>
                </a:tc>
                <a:tc>
                  <a:txBody>
                    <a:bodyPr/>
                    <a:p>
                      <a:pPr marL="0" lvl="0" indent="0">
                        <a:buNone/>
                      </a:pPr>
                      <a:r>
                        <a:rPr lang="en-US" altLang="zh-CN" sz="2400" b="1" dirty="0"/>
                        <a:t>  </a:t>
                      </a:r>
                      <a:r>
                        <a:rPr lang="zh-CN" altLang="en-US" sz="2400" b="1" dirty="0"/>
                        <a:t>是</a:t>
                      </a:r>
                      <a:r>
                        <a:rPr lang="zh-CN" altLang="en-US" sz="2400" b="1"/>
                        <a:t>古代世界最长的运河</a:t>
                      </a:r>
                      <a:endParaRPr lang="zh-CN" altLang="en-US" sz="2400" b="1"/>
                    </a:p>
                  </a:txBody>
                  <a:tcPr marL="36000" marR="36000" marT="36000" marB="36000" anchor="ct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CCFF99"/>
                    </a:solidFill>
                  </a:tcPr>
                </a:tc>
              </a:tr>
              <a:tr h="1927225">
                <a:tc>
                  <a:txBody>
                    <a:bodyPr/>
                    <a:p>
                      <a:pPr marL="0" lvl="0" indent="0" algn="ctr">
                        <a:buNone/>
                      </a:pPr>
                      <a:r>
                        <a:rPr lang="zh-CN" altLang="en-US" sz="2400">
                          <a:solidFill>
                            <a:srgbClr val="990000"/>
                          </a:solidFill>
                          <a:latin typeface="微软雅黑" pitchFamily="34" charset="-122"/>
                          <a:ea typeface="微软雅黑" pitchFamily="34" charset="-122"/>
                        </a:rPr>
                        <a:t>作用或意义</a:t>
                      </a:r>
                      <a:endParaRPr lang="zh-CN" altLang="en-US" sz="2400">
                        <a:solidFill>
                          <a:srgbClr val="990000"/>
                        </a:solidFill>
                        <a:latin typeface="微软雅黑" pitchFamily="34" charset="-122"/>
                        <a:ea typeface="微软雅黑" pitchFamily="34" charset="-122"/>
                      </a:endParaRPr>
                    </a:p>
                  </a:txBody>
                  <a:tcPr marL="36000" marR="36000" marT="36000" marB="36000"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solidFill>
                      <a:srgbClr val="CCFF99"/>
                    </a:solidFill>
                  </a:tcPr>
                </a:tc>
                <a:tc>
                  <a:txBody>
                    <a:bodyPr/>
                    <a:p>
                      <a:pPr marL="0" lvl="0" indent="0" fontAlgn="t">
                        <a:spcBef>
                          <a:spcPct val="0"/>
                        </a:spcBef>
                        <a:buNone/>
                      </a:pPr>
                      <a:r>
                        <a:rPr lang="zh-CN" altLang="en-US" sz="2400" b="1"/>
                        <a:t>加强了</a:t>
                      </a:r>
                      <a:r>
                        <a:rPr lang="zh-CN" altLang="en-US" sz="2400" b="1">
                          <a:solidFill>
                            <a:srgbClr val="CC6600"/>
                          </a:solidFill>
                        </a:rPr>
                        <a:t>南北</a:t>
                      </a:r>
                      <a:r>
                        <a:rPr lang="zh-CN" altLang="en-US" sz="2400" b="1"/>
                        <a:t>交通，巩固了隋朝对全国的统治。大大促进了南北经济文化的发展与交流。</a:t>
                      </a:r>
                      <a:endParaRPr lang="zh-CN" altLang="en-US" sz="2400" b="1"/>
                    </a:p>
                  </a:txBody>
                  <a:tcPr marL="36000" marR="36000" marT="36000" marB="36000" anchor="ct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solidFill>
                      <a:srgbClr val="CCFF99"/>
                    </a:solidFill>
                  </a:tcPr>
                </a:tc>
              </a:tr>
            </a:tbl>
          </a:graphicData>
        </a:graphic>
      </p:graphicFrame>
      <p:pic>
        <p:nvPicPr>
          <p:cNvPr id="95261" name="图片 95260" descr="dayunhe"/>
          <p:cNvPicPr>
            <a:picLocks noChangeAspect="1"/>
          </p:cNvPicPr>
          <p:nvPr/>
        </p:nvPicPr>
        <p:blipFill>
          <a:blip r:embed="rId2">
            <a:lum bright="-35999" contrast="42000"/>
          </a:blip>
          <a:srcRect t="3920" r="4410" b="2940"/>
          <a:stretch>
            <a:fillRect/>
          </a:stretch>
        </p:blipFill>
        <p:spPr>
          <a:xfrm>
            <a:off x="43815" y="-100330"/>
            <a:ext cx="5081270" cy="6857365"/>
          </a:xfrm>
          <a:prstGeom prst="rect">
            <a:avLst/>
          </a:prstGeom>
          <a:noFill/>
          <a:ln w="9525" cap="flat" cmpd="sng">
            <a:solidFill>
              <a:srgbClr val="663300"/>
            </a:solidFill>
            <a:prstDash val="solid"/>
            <a:miter/>
            <a:headEnd type="none" w="med" len="med"/>
            <a:tailEnd type="none" w="med" len="med"/>
          </a:ln>
        </p:spPr>
      </p:pic>
      <p:sp>
        <p:nvSpPr>
          <p:cNvPr id="95262" name="未知"/>
          <p:cNvSpPr/>
          <p:nvPr/>
        </p:nvSpPr>
        <p:spPr>
          <a:xfrm rot="21420000">
            <a:off x="1356360" y="701040"/>
            <a:ext cx="1547813" cy="2689225"/>
          </a:xfrm>
          <a:custGeom>
            <a:avLst/>
            <a:gdLst/>
            <a:ahLst/>
            <a:cxnLst/>
            <a:pathLst>
              <a:path w="975" h="1694">
                <a:moveTo>
                  <a:pt x="816" y="0"/>
                </a:moveTo>
                <a:cubicBezTo>
                  <a:pt x="872" y="15"/>
                  <a:pt x="929" y="31"/>
                  <a:pt x="952" y="91"/>
                </a:cubicBezTo>
                <a:cubicBezTo>
                  <a:pt x="975" y="151"/>
                  <a:pt x="952" y="295"/>
                  <a:pt x="952" y="363"/>
                </a:cubicBezTo>
                <a:cubicBezTo>
                  <a:pt x="952" y="431"/>
                  <a:pt x="967" y="454"/>
                  <a:pt x="952" y="499"/>
                </a:cubicBezTo>
                <a:cubicBezTo>
                  <a:pt x="937" y="544"/>
                  <a:pt x="885" y="575"/>
                  <a:pt x="862" y="635"/>
                </a:cubicBezTo>
                <a:cubicBezTo>
                  <a:pt x="839" y="695"/>
                  <a:pt x="839" y="817"/>
                  <a:pt x="816" y="862"/>
                </a:cubicBezTo>
                <a:cubicBezTo>
                  <a:pt x="793" y="907"/>
                  <a:pt x="794" y="816"/>
                  <a:pt x="726" y="907"/>
                </a:cubicBezTo>
                <a:cubicBezTo>
                  <a:pt x="658" y="998"/>
                  <a:pt x="484" y="1308"/>
                  <a:pt x="408" y="1406"/>
                </a:cubicBezTo>
                <a:cubicBezTo>
                  <a:pt x="332" y="1504"/>
                  <a:pt x="302" y="1467"/>
                  <a:pt x="272" y="1497"/>
                </a:cubicBezTo>
                <a:cubicBezTo>
                  <a:pt x="242" y="1527"/>
                  <a:pt x="250" y="1558"/>
                  <a:pt x="227" y="1588"/>
                </a:cubicBezTo>
                <a:cubicBezTo>
                  <a:pt x="204" y="1618"/>
                  <a:pt x="174" y="1664"/>
                  <a:pt x="136" y="1679"/>
                </a:cubicBezTo>
                <a:cubicBezTo>
                  <a:pt x="98" y="1694"/>
                  <a:pt x="23" y="1679"/>
                  <a:pt x="0" y="1679"/>
                </a:cubicBezTo>
              </a:path>
            </a:pathLst>
          </a:custGeom>
          <a:noFill/>
          <a:ln w="57150" cap="flat" cmpd="sng">
            <a:solidFill>
              <a:srgbClr val="990000"/>
            </a:solidFill>
            <a:prstDash val="solid"/>
            <a:headEnd type="none" w="med" len="med"/>
            <a:tailEnd type="none" w="med" len="med"/>
          </a:ln>
        </p:spPr>
        <p:txBody>
          <a:bodyPr/>
          <a:p>
            <a:endParaRPr lang="zh-CN" altLang="en-US"/>
          </a:p>
        </p:txBody>
      </p:sp>
      <p:sp>
        <p:nvSpPr>
          <p:cNvPr id="95263" name="未知"/>
          <p:cNvSpPr/>
          <p:nvPr/>
        </p:nvSpPr>
        <p:spPr>
          <a:xfrm rot="360000">
            <a:off x="1584960" y="3505200"/>
            <a:ext cx="1895475" cy="865188"/>
          </a:xfrm>
          <a:custGeom>
            <a:avLst/>
            <a:gdLst/>
            <a:ahLst/>
            <a:cxnLst/>
            <a:pathLst>
              <a:path w="1194" h="545">
                <a:moveTo>
                  <a:pt x="0" y="46"/>
                </a:moveTo>
                <a:cubicBezTo>
                  <a:pt x="30" y="23"/>
                  <a:pt x="61" y="0"/>
                  <a:pt x="91" y="0"/>
                </a:cubicBezTo>
                <a:cubicBezTo>
                  <a:pt x="121" y="0"/>
                  <a:pt x="143" y="38"/>
                  <a:pt x="181" y="46"/>
                </a:cubicBezTo>
                <a:cubicBezTo>
                  <a:pt x="219" y="54"/>
                  <a:pt x="271" y="31"/>
                  <a:pt x="317" y="46"/>
                </a:cubicBezTo>
                <a:cubicBezTo>
                  <a:pt x="363" y="61"/>
                  <a:pt x="416" y="121"/>
                  <a:pt x="454" y="136"/>
                </a:cubicBezTo>
                <a:cubicBezTo>
                  <a:pt x="492" y="151"/>
                  <a:pt x="484" y="98"/>
                  <a:pt x="544" y="136"/>
                </a:cubicBezTo>
                <a:cubicBezTo>
                  <a:pt x="604" y="174"/>
                  <a:pt x="718" y="310"/>
                  <a:pt x="816" y="363"/>
                </a:cubicBezTo>
                <a:cubicBezTo>
                  <a:pt x="914" y="416"/>
                  <a:pt x="1074" y="424"/>
                  <a:pt x="1134" y="454"/>
                </a:cubicBezTo>
                <a:cubicBezTo>
                  <a:pt x="1194" y="484"/>
                  <a:pt x="1172" y="530"/>
                  <a:pt x="1179" y="545"/>
                </a:cubicBezTo>
              </a:path>
            </a:pathLst>
          </a:custGeom>
          <a:noFill/>
          <a:ln w="57150" cap="flat" cmpd="sng">
            <a:solidFill>
              <a:srgbClr val="990000"/>
            </a:solidFill>
            <a:prstDash val="solid"/>
            <a:headEnd type="none" w="med" len="med"/>
            <a:tailEnd type="none" w="med" len="med"/>
          </a:ln>
        </p:spPr>
        <p:txBody>
          <a:bodyPr/>
          <a:p>
            <a:endParaRPr lang="zh-CN" altLang="en-US"/>
          </a:p>
        </p:txBody>
      </p:sp>
      <p:sp>
        <p:nvSpPr>
          <p:cNvPr id="95264" name="未知"/>
          <p:cNvSpPr/>
          <p:nvPr/>
        </p:nvSpPr>
        <p:spPr>
          <a:xfrm>
            <a:off x="3787140" y="4307205"/>
            <a:ext cx="661988" cy="1655763"/>
          </a:xfrm>
          <a:custGeom>
            <a:avLst/>
            <a:gdLst/>
            <a:ahLst/>
            <a:cxnLst/>
            <a:pathLst>
              <a:path w="417" h="1043">
                <a:moveTo>
                  <a:pt x="0" y="0"/>
                </a:moveTo>
                <a:cubicBezTo>
                  <a:pt x="38" y="94"/>
                  <a:pt x="76" y="189"/>
                  <a:pt x="91" y="272"/>
                </a:cubicBezTo>
                <a:cubicBezTo>
                  <a:pt x="106" y="355"/>
                  <a:pt x="76" y="446"/>
                  <a:pt x="91" y="499"/>
                </a:cubicBezTo>
                <a:cubicBezTo>
                  <a:pt x="106" y="552"/>
                  <a:pt x="144" y="560"/>
                  <a:pt x="182" y="590"/>
                </a:cubicBezTo>
                <a:cubicBezTo>
                  <a:pt x="220" y="620"/>
                  <a:pt x="280" y="628"/>
                  <a:pt x="318" y="681"/>
                </a:cubicBezTo>
                <a:cubicBezTo>
                  <a:pt x="356" y="734"/>
                  <a:pt x="417" y="847"/>
                  <a:pt x="409" y="907"/>
                </a:cubicBezTo>
                <a:cubicBezTo>
                  <a:pt x="401" y="967"/>
                  <a:pt x="295" y="1020"/>
                  <a:pt x="272" y="1043"/>
                </a:cubicBezTo>
              </a:path>
            </a:pathLst>
          </a:custGeom>
          <a:noFill/>
          <a:ln w="57150" cap="flat" cmpd="sng">
            <a:solidFill>
              <a:srgbClr val="990000"/>
            </a:solidFill>
            <a:prstDash val="solid"/>
            <a:headEnd type="none" w="med" len="med"/>
            <a:tailEnd type="none" w="med" len="med"/>
          </a:ln>
        </p:spPr>
        <p:txBody>
          <a:bodyPr/>
          <a:p>
            <a:endParaRPr lang="zh-CN" altLang="en-US"/>
          </a:p>
        </p:txBody>
      </p:sp>
      <p:grpSp>
        <p:nvGrpSpPr>
          <p:cNvPr id="95265" name="组合 95264"/>
          <p:cNvGrpSpPr/>
          <p:nvPr/>
        </p:nvGrpSpPr>
        <p:grpSpPr>
          <a:xfrm>
            <a:off x="2706688" y="6581775"/>
            <a:ext cx="7566025" cy="303213"/>
            <a:chOff x="0" y="0"/>
            <a:chExt cx="4766" cy="191"/>
          </a:xfrm>
        </p:grpSpPr>
        <p:sp>
          <p:nvSpPr>
            <p:cNvPr id="95266" name="File">
              <a:hlinkClick r:id="" action="ppaction://noaction"/>
            </p:cNvPr>
            <p:cNvSpPr>
              <a:spLocks noEditPoints="1"/>
            </p:cNvSpPr>
            <p:nvPr/>
          </p:nvSpPr>
          <p:spPr>
            <a:xfrm flipV="1">
              <a:off x="0" y="0"/>
              <a:ext cx="321" cy="191"/>
            </a:xfrm>
            <a:custGeom>
              <a:avLst/>
              <a:gdLst>
                <a:gd name="txL" fmla="*/ 1086 w 21600"/>
                <a:gd name="txT" fmla="*/ 4628 h 21600"/>
                <a:gd name="txR" fmla="*/ 20635 w 21600"/>
                <a:gd name="txB" fmla="*/ 20289 h 21600"/>
              </a:gdLst>
              <a:ahLst/>
              <a:cxnLst>
                <a:cxn ang="0">
                  <a:pos x="10981" y="3240"/>
                </a:cxn>
                <a:cxn ang="0">
                  <a:pos x="0" y="10800"/>
                </a:cxn>
                <a:cxn ang="0">
                  <a:pos x="10800" y="21600"/>
                </a:cxn>
                <a:cxn ang="0">
                  <a:pos x="21600" y="10800"/>
                </a:cxn>
                <a:cxn ang="0">
                  <a:pos x="0" y="21600"/>
                </a:cxn>
                <a:cxn ang="0">
                  <a:pos x="21600" y="21600"/>
                </a:cxn>
              </a:cxnLst>
              <a:rect l="txL" t="txT" r="txR" b="txB"/>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CC0000">
                <a:alpha val="25000"/>
              </a:srgbClr>
            </a:solidFill>
            <a:ln w="9525" cap="flat" cmpd="sng">
              <a:solidFill>
                <a:srgbClr val="000000"/>
              </a:solidFill>
              <a:prstDash val="solid"/>
              <a:miter/>
              <a:headEnd type="none" w="med" len="med"/>
              <a:tailEnd type="none" w="med" len="med"/>
            </a:ln>
            <a:effectLst>
              <a:outerShdw dist="107763" dir="2699999" algn="ctr" rotWithShape="0">
                <a:srgbClr val="808080"/>
              </a:outerShdw>
            </a:effectLst>
          </p:spPr>
          <p:txBody>
            <a:bodyPr rot="10800000" lIns="0" tIns="0" rIns="0" bIns="0"/>
            <a:p>
              <a:pPr lvl="0" algn="ctr"/>
              <a:r>
                <a:rPr lang="zh-CN" altLang="en-US" sz="1600">
                  <a:latin typeface="Arial" pitchFamily="34" charset="0"/>
                  <a:ea typeface="微软雅黑" pitchFamily="34" charset="-122"/>
                </a:rPr>
                <a:t>首页</a:t>
              </a:r>
              <a:endParaRPr lang="zh-CN" altLang="en-US" sz="1600">
                <a:latin typeface="Arial" pitchFamily="34" charset="0"/>
                <a:ea typeface="微软雅黑" pitchFamily="34" charset="-122"/>
              </a:endParaRPr>
            </a:p>
          </p:txBody>
        </p:sp>
        <p:sp>
          <p:nvSpPr>
            <p:cNvPr id="95267" name="File">
              <a:hlinkClick r:id="" action="ppaction://noaction"/>
            </p:cNvPr>
            <p:cNvSpPr>
              <a:spLocks noEditPoints="1"/>
            </p:cNvSpPr>
            <p:nvPr/>
          </p:nvSpPr>
          <p:spPr>
            <a:xfrm flipV="1">
              <a:off x="320" y="0"/>
              <a:ext cx="321" cy="191"/>
            </a:xfrm>
            <a:custGeom>
              <a:avLst/>
              <a:gdLst>
                <a:gd name="txL" fmla="*/ 1086 w 21600"/>
                <a:gd name="txT" fmla="*/ 4628 h 21600"/>
                <a:gd name="txR" fmla="*/ 20635 w 21600"/>
                <a:gd name="txB" fmla="*/ 20289 h 21600"/>
              </a:gdLst>
              <a:ahLst/>
              <a:cxnLst>
                <a:cxn ang="0">
                  <a:pos x="10981" y="3240"/>
                </a:cxn>
                <a:cxn ang="0">
                  <a:pos x="0" y="10800"/>
                </a:cxn>
                <a:cxn ang="0">
                  <a:pos x="10800" y="21600"/>
                </a:cxn>
                <a:cxn ang="0">
                  <a:pos x="21600" y="10800"/>
                </a:cxn>
                <a:cxn ang="0">
                  <a:pos x="0" y="21600"/>
                </a:cxn>
                <a:cxn ang="0">
                  <a:pos x="21600" y="21600"/>
                </a:cxn>
              </a:cxnLst>
              <a:rect l="txL" t="txT" r="txR" b="txB"/>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FF6600">
                <a:alpha val="25000"/>
              </a:srgbClr>
            </a:solidFill>
            <a:ln w="9525" cap="flat" cmpd="sng">
              <a:solidFill>
                <a:srgbClr val="000000"/>
              </a:solidFill>
              <a:prstDash val="solid"/>
              <a:miter/>
              <a:headEnd type="none" w="med" len="med"/>
              <a:tailEnd type="none" w="med" len="med"/>
            </a:ln>
            <a:effectLst>
              <a:outerShdw dist="107763" dir="2699999" algn="ctr" rotWithShape="0">
                <a:srgbClr val="808080"/>
              </a:outerShdw>
            </a:effectLst>
          </p:spPr>
          <p:txBody>
            <a:bodyPr rot="10800000" lIns="0" tIns="0" rIns="0" bIns="0"/>
            <a:p>
              <a:pPr lvl="0" algn="ctr"/>
              <a:r>
                <a:rPr lang="zh-CN" altLang="en-US" sz="1600">
                  <a:latin typeface="Arial" pitchFamily="34" charset="0"/>
                  <a:ea typeface="微软雅黑" pitchFamily="34" charset="-122"/>
                </a:rPr>
                <a:t>复习</a:t>
              </a:r>
              <a:endParaRPr lang="zh-CN" altLang="en-US" sz="1600">
                <a:latin typeface="Arial" pitchFamily="34" charset="0"/>
                <a:ea typeface="微软雅黑" pitchFamily="34" charset="-122"/>
              </a:endParaRPr>
            </a:p>
          </p:txBody>
        </p:sp>
        <p:sp>
          <p:nvSpPr>
            <p:cNvPr id="95268" name="File">
              <a:hlinkClick r:id="" action="ppaction://noaction"/>
            </p:cNvPr>
            <p:cNvSpPr>
              <a:spLocks noEditPoints="1"/>
            </p:cNvSpPr>
            <p:nvPr/>
          </p:nvSpPr>
          <p:spPr>
            <a:xfrm flipV="1">
              <a:off x="638" y="0"/>
              <a:ext cx="321" cy="191"/>
            </a:xfrm>
            <a:custGeom>
              <a:avLst/>
              <a:gdLst>
                <a:gd name="txL" fmla="*/ 1086 w 21600"/>
                <a:gd name="txT" fmla="*/ 4628 h 21600"/>
                <a:gd name="txR" fmla="*/ 20635 w 21600"/>
                <a:gd name="txB" fmla="*/ 20289 h 21600"/>
              </a:gdLst>
              <a:ahLst/>
              <a:cxnLst>
                <a:cxn ang="0">
                  <a:pos x="10981" y="3240"/>
                </a:cxn>
                <a:cxn ang="0">
                  <a:pos x="0" y="10800"/>
                </a:cxn>
                <a:cxn ang="0">
                  <a:pos x="10800" y="21600"/>
                </a:cxn>
                <a:cxn ang="0">
                  <a:pos x="21600" y="10800"/>
                </a:cxn>
                <a:cxn ang="0">
                  <a:pos x="0" y="21600"/>
                </a:cxn>
                <a:cxn ang="0">
                  <a:pos x="21600" y="21600"/>
                </a:cxn>
              </a:cxnLst>
              <a:rect l="txL" t="txT" r="txR" b="txB"/>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FFFF66">
                <a:alpha val="25000"/>
              </a:srgbClr>
            </a:solidFill>
            <a:ln w="9525" cap="flat" cmpd="sng">
              <a:solidFill>
                <a:srgbClr val="000000"/>
              </a:solidFill>
              <a:prstDash val="solid"/>
              <a:miter/>
              <a:headEnd type="none" w="med" len="med"/>
              <a:tailEnd type="none" w="med" len="med"/>
            </a:ln>
            <a:effectLst>
              <a:outerShdw dist="107763" dir="2699999" algn="ctr" rotWithShape="0">
                <a:srgbClr val="808080"/>
              </a:outerShdw>
            </a:effectLst>
          </p:spPr>
          <p:txBody>
            <a:bodyPr rot="10800000" lIns="0" tIns="0" rIns="0" bIns="0"/>
            <a:p>
              <a:pPr lvl="0"/>
              <a:r>
                <a:rPr lang="zh-CN" altLang="en-US" sz="1600">
                  <a:latin typeface="Arial" pitchFamily="34" charset="0"/>
                  <a:ea typeface="微软雅黑" pitchFamily="34" charset="-122"/>
                </a:rPr>
                <a:t>隋朝</a:t>
              </a:r>
              <a:endParaRPr lang="zh-CN" altLang="en-US" sz="1600">
                <a:latin typeface="Arial" pitchFamily="34" charset="0"/>
                <a:ea typeface="微软雅黑" pitchFamily="34" charset="-122"/>
              </a:endParaRPr>
            </a:p>
          </p:txBody>
        </p:sp>
        <p:sp>
          <p:nvSpPr>
            <p:cNvPr id="95269" name="File">
              <a:hlinkClick r:id="" action="ppaction://noaction"/>
            </p:cNvPr>
            <p:cNvSpPr>
              <a:spLocks noEditPoints="1"/>
            </p:cNvSpPr>
            <p:nvPr/>
          </p:nvSpPr>
          <p:spPr>
            <a:xfrm flipV="1">
              <a:off x="950" y="0"/>
              <a:ext cx="321" cy="191"/>
            </a:xfrm>
            <a:custGeom>
              <a:avLst/>
              <a:gdLst>
                <a:gd name="txL" fmla="*/ 1086 w 21600"/>
                <a:gd name="txT" fmla="*/ 4628 h 21600"/>
                <a:gd name="txR" fmla="*/ 20635 w 21600"/>
                <a:gd name="txB" fmla="*/ 20289 h 21600"/>
              </a:gdLst>
              <a:ahLst/>
              <a:cxnLst>
                <a:cxn ang="0">
                  <a:pos x="10981" y="3240"/>
                </a:cxn>
                <a:cxn ang="0">
                  <a:pos x="0" y="10800"/>
                </a:cxn>
                <a:cxn ang="0">
                  <a:pos x="10800" y="21600"/>
                </a:cxn>
                <a:cxn ang="0">
                  <a:pos x="21600" y="10800"/>
                </a:cxn>
                <a:cxn ang="0">
                  <a:pos x="0" y="21600"/>
                </a:cxn>
                <a:cxn ang="0">
                  <a:pos x="21600" y="21600"/>
                </a:cxn>
              </a:cxnLst>
              <a:rect l="txL" t="txT" r="txR" b="txB"/>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66FF66">
                <a:alpha val="25000"/>
              </a:srgbClr>
            </a:solidFill>
            <a:ln w="9525" cap="flat" cmpd="sng">
              <a:solidFill>
                <a:srgbClr val="000000"/>
              </a:solidFill>
              <a:prstDash val="solid"/>
              <a:miter/>
              <a:headEnd type="none" w="med" len="med"/>
              <a:tailEnd type="none" w="med" len="med"/>
            </a:ln>
            <a:effectLst>
              <a:outerShdw dist="107763" dir="2699999" algn="ctr" rotWithShape="0">
                <a:srgbClr val="808080"/>
              </a:outerShdw>
            </a:effectLst>
          </p:spPr>
          <p:txBody>
            <a:bodyPr rot="10800000" lIns="0" tIns="0" rIns="0" bIns="0"/>
            <a:p>
              <a:pPr lvl="0"/>
              <a:r>
                <a:rPr lang="zh-CN" altLang="en-US" sz="1600">
                  <a:latin typeface="Arial" pitchFamily="34" charset="0"/>
                  <a:ea typeface="微软雅黑" pitchFamily="34" charset="-122"/>
                </a:rPr>
                <a:t>导读</a:t>
              </a:r>
              <a:endParaRPr lang="zh-CN" altLang="en-US" sz="1600">
                <a:latin typeface="Arial" pitchFamily="34" charset="0"/>
                <a:ea typeface="微软雅黑" pitchFamily="34" charset="-122"/>
              </a:endParaRPr>
            </a:p>
          </p:txBody>
        </p:sp>
        <p:sp>
          <p:nvSpPr>
            <p:cNvPr id="95270" name="File">
              <a:hlinkClick r:id="" action="ppaction://noaction"/>
            </p:cNvPr>
            <p:cNvSpPr>
              <a:spLocks noEditPoints="1"/>
            </p:cNvSpPr>
            <p:nvPr/>
          </p:nvSpPr>
          <p:spPr>
            <a:xfrm flipV="1">
              <a:off x="1267" y="0"/>
              <a:ext cx="322" cy="191"/>
            </a:xfrm>
            <a:custGeom>
              <a:avLst/>
              <a:gdLst>
                <a:gd name="txL" fmla="*/ 1086 w 21600"/>
                <a:gd name="txT" fmla="*/ 4628 h 21600"/>
                <a:gd name="txR" fmla="*/ 20635 w 21600"/>
                <a:gd name="txB" fmla="*/ 20289 h 21600"/>
              </a:gdLst>
              <a:ahLst/>
              <a:cxnLst>
                <a:cxn ang="0">
                  <a:pos x="10981" y="3240"/>
                </a:cxn>
                <a:cxn ang="0">
                  <a:pos x="0" y="10800"/>
                </a:cxn>
                <a:cxn ang="0">
                  <a:pos x="10800" y="21600"/>
                </a:cxn>
                <a:cxn ang="0">
                  <a:pos x="21600" y="10800"/>
                </a:cxn>
                <a:cxn ang="0">
                  <a:pos x="0" y="21600"/>
                </a:cxn>
                <a:cxn ang="0">
                  <a:pos x="21600" y="21600"/>
                </a:cxn>
              </a:cxnLst>
              <a:rect l="txL" t="txT" r="txR" b="txB"/>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0000FF">
                <a:alpha val="25000"/>
              </a:srgbClr>
            </a:solidFill>
            <a:ln w="9525" cap="flat" cmpd="sng">
              <a:solidFill>
                <a:srgbClr val="000000"/>
              </a:solidFill>
              <a:prstDash val="solid"/>
              <a:miter/>
              <a:headEnd type="none" w="med" len="med"/>
              <a:tailEnd type="none" w="med" len="med"/>
            </a:ln>
            <a:effectLst>
              <a:outerShdw dist="107763" dir="2699999" algn="ctr" rotWithShape="0">
                <a:srgbClr val="808080"/>
              </a:outerShdw>
            </a:effectLst>
          </p:spPr>
          <p:txBody>
            <a:bodyPr rot="10800000" lIns="0" tIns="0" rIns="0" bIns="0"/>
            <a:p>
              <a:pPr lvl="0"/>
              <a:r>
                <a:rPr lang="zh-CN" altLang="en-US" sz="1600">
                  <a:latin typeface="Arial" pitchFamily="34" charset="0"/>
                  <a:ea typeface="微软雅黑" pitchFamily="34" charset="-122"/>
                </a:rPr>
                <a:t>参考</a:t>
              </a:r>
              <a:endParaRPr lang="zh-CN" altLang="en-US" sz="1600">
                <a:latin typeface="Arial" pitchFamily="34" charset="0"/>
                <a:ea typeface="微软雅黑" pitchFamily="34" charset="-122"/>
              </a:endParaRPr>
            </a:p>
          </p:txBody>
        </p:sp>
        <p:sp>
          <p:nvSpPr>
            <p:cNvPr id="95271" name="File">
              <a:hlinkClick r:id="" action="ppaction://noaction"/>
            </p:cNvPr>
            <p:cNvSpPr>
              <a:spLocks noEditPoints="1"/>
            </p:cNvSpPr>
            <p:nvPr/>
          </p:nvSpPr>
          <p:spPr>
            <a:xfrm flipV="1">
              <a:off x="1591" y="0"/>
              <a:ext cx="321" cy="191"/>
            </a:xfrm>
            <a:custGeom>
              <a:avLst/>
              <a:gdLst>
                <a:gd name="txL" fmla="*/ 1086 w 21600"/>
                <a:gd name="txT" fmla="*/ 4628 h 21600"/>
                <a:gd name="txR" fmla="*/ 20635 w 21600"/>
                <a:gd name="txB" fmla="*/ 20289 h 21600"/>
              </a:gdLst>
              <a:ahLst/>
              <a:cxnLst>
                <a:cxn ang="0">
                  <a:pos x="10981" y="3240"/>
                </a:cxn>
                <a:cxn ang="0">
                  <a:pos x="0" y="10800"/>
                </a:cxn>
                <a:cxn ang="0">
                  <a:pos x="10800" y="21600"/>
                </a:cxn>
                <a:cxn ang="0">
                  <a:pos x="21600" y="10800"/>
                </a:cxn>
                <a:cxn ang="0">
                  <a:pos x="0" y="21600"/>
                </a:cxn>
                <a:cxn ang="0">
                  <a:pos x="21600" y="21600"/>
                </a:cxn>
              </a:cxnLst>
              <a:rect l="txL" t="txT" r="txR" b="txB"/>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6600FF">
                <a:alpha val="25000"/>
              </a:srgbClr>
            </a:solidFill>
            <a:ln w="9525" cap="flat" cmpd="sng">
              <a:solidFill>
                <a:srgbClr val="000000"/>
              </a:solidFill>
              <a:prstDash val="solid"/>
              <a:miter/>
              <a:headEnd type="none" w="med" len="med"/>
              <a:tailEnd type="none" w="med" len="med"/>
            </a:ln>
            <a:effectLst>
              <a:outerShdw dist="107763" dir="2699999" algn="ctr" rotWithShape="0">
                <a:srgbClr val="808080"/>
              </a:outerShdw>
            </a:effectLst>
          </p:spPr>
          <p:txBody>
            <a:bodyPr rot="10800000" lIns="0" tIns="0" rIns="0" bIns="0"/>
            <a:p>
              <a:pPr lvl="0"/>
              <a:r>
                <a:rPr lang="zh-CN" altLang="en-US" sz="1600">
                  <a:latin typeface="Arial" pitchFamily="34" charset="0"/>
                  <a:ea typeface="微软雅黑" pitchFamily="34" charset="-122"/>
                </a:rPr>
                <a:t>疆域</a:t>
              </a:r>
              <a:endParaRPr lang="zh-CN" altLang="en-US" sz="1600">
                <a:latin typeface="Arial" pitchFamily="34" charset="0"/>
                <a:ea typeface="微软雅黑" pitchFamily="34" charset="-122"/>
              </a:endParaRPr>
            </a:p>
          </p:txBody>
        </p:sp>
        <p:sp>
          <p:nvSpPr>
            <p:cNvPr id="95272" name="File">
              <a:hlinkClick r:id="" action="ppaction://noaction"/>
            </p:cNvPr>
            <p:cNvSpPr>
              <a:spLocks noEditPoints="1"/>
            </p:cNvSpPr>
            <p:nvPr/>
          </p:nvSpPr>
          <p:spPr>
            <a:xfrm flipV="1">
              <a:off x="1908" y="0"/>
              <a:ext cx="321" cy="191"/>
            </a:xfrm>
            <a:custGeom>
              <a:avLst/>
              <a:gdLst>
                <a:gd name="txL" fmla="*/ 1086 w 21600"/>
                <a:gd name="txT" fmla="*/ 4628 h 21600"/>
                <a:gd name="txR" fmla="*/ 20635 w 21600"/>
                <a:gd name="txB" fmla="*/ 20289 h 21600"/>
              </a:gdLst>
              <a:ahLst/>
              <a:cxnLst>
                <a:cxn ang="0">
                  <a:pos x="10981" y="3240"/>
                </a:cxn>
                <a:cxn ang="0">
                  <a:pos x="0" y="10800"/>
                </a:cxn>
                <a:cxn ang="0">
                  <a:pos x="10800" y="21600"/>
                </a:cxn>
                <a:cxn ang="0">
                  <a:pos x="21600" y="10800"/>
                </a:cxn>
                <a:cxn ang="0">
                  <a:pos x="0" y="21600"/>
                </a:cxn>
                <a:cxn ang="0">
                  <a:pos x="21600" y="21600"/>
                </a:cxn>
              </a:cxnLst>
              <a:rect l="txL" t="txT" r="txR" b="txB"/>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990099">
                <a:alpha val="25000"/>
              </a:srgbClr>
            </a:solidFill>
            <a:ln w="9525" cap="flat" cmpd="sng">
              <a:solidFill>
                <a:srgbClr val="000000"/>
              </a:solidFill>
              <a:prstDash val="solid"/>
              <a:miter/>
              <a:headEnd type="none" w="med" len="med"/>
              <a:tailEnd type="none" w="med" len="med"/>
            </a:ln>
            <a:effectLst>
              <a:outerShdw dist="107763" dir="2699999" algn="ctr" rotWithShape="0">
                <a:srgbClr val="808080"/>
              </a:outerShdw>
            </a:effectLst>
          </p:spPr>
          <p:txBody>
            <a:bodyPr rot="10800000" lIns="0" tIns="0" rIns="0" bIns="0"/>
            <a:p>
              <a:pPr lvl="0"/>
              <a:r>
                <a:rPr lang="zh-CN" altLang="en-US" sz="1600">
                  <a:latin typeface="Arial" pitchFamily="34" charset="0"/>
                  <a:ea typeface="微软雅黑" pitchFamily="34" charset="-122"/>
                </a:rPr>
                <a:t>文帝</a:t>
              </a:r>
              <a:endParaRPr lang="zh-CN" altLang="en-US" sz="1600">
                <a:latin typeface="Arial" pitchFamily="34" charset="0"/>
                <a:ea typeface="微软雅黑" pitchFamily="34" charset="-122"/>
              </a:endParaRPr>
            </a:p>
          </p:txBody>
        </p:sp>
        <p:sp>
          <p:nvSpPr>
            <p:cNvPr id="95273" name="File">
              <a:hlinkClick r:id="rId3" action="ppaction://hlinksldjump"/>
            </p:cNvPr>
            <p:cNvSpPr>
              <a:spLocks noEditPoints="1"/>
            </p:cNvSpPr>
            <p:nvPr/>
          </p:nvSpPr>
          <p:spPr>
            <a:xfrm flipV="1">
              <a:off x="2226" y="0"/>
              <a:ext cx="321" cy="191"/>
            </a:xfrm>
            <a:custGeom>
              <a:avLst/>
              <a:gdLst>
                <a:gd name="txL" fmla="*/ 1086 w 21600"/>
                <a:gd name="txT" fmla="*/ 4628 h 21600"/>
                <a:gd name="txR" fmla="*/ 20635 w 21600"/>
                <a:gd name="txB" fmla="*/ 20289 h 21600"/>
              </a:gdLst>
              <a:ahLst/>
              <a:cxnLst>
                <a:cxn ang="0">
                  <a:pos x="10981" y="3240"/>
                </a:cxn>
                <a:cxn ang="0">
                  <a:pos x="0" y="10800"/>
                </a:cxn>
                <a:cxn ang="0">
                  <a:pos x="10800" y="21600"/>
                </a:cxn>
                <a:cxn ang="0">
                  <a:pos x="21600" y="10800"/>
                </a:cxn>
                <a:cxn ang="0">
                  <a:pos x="0" y="21600"/>
                </a:cxn>
                <a:cxn ang="0">
                  <a:pos x="21600" y="21600"/>
                </a:cxn>
              </a:cxnLst>
              <a:rect l="txL" t="txT" r="txR" b="txB"/>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CC0000">
                <a:alpha val="25000"/>
              </a:srgbClr>
            </a:solidFill>
            <a:ln w="9525" cap="flat" cmpd="sng">
              <a:solidFill>
                <a:srgbClr val="000000"/>
              </a:solidFill>
              <a:prstDash val="solid"/>
              <a:miter/>
              <a:headEnd type="none" w="med" len="med"/>
              <a:tailEnd type="none" w="med" len="med"/>
            </a:ln>
            <a:effectLst>
              <a:outerShdw dist="107763" dir="2699999" algn="ctr" rotWithShape="0">
                <a:srgbClr val="808080"/>
              </a:outerShdw>
            </a:effectLst>
          </p:spPr>
          <p:txBody>
            <a:bodyPr rot="10800000" lIns="0" tIns="0" rIns="0" bIns="0"/>
            <a:p>
              <a:pPr lvl="0" algn="ctr"/>
              <a:r>
                <a:rPr lang="zh-CN" altLang="en-US" sz="1600">
                  <a:latin typeface="Arial" pitchFamily="34" charset="0"/>
                  <a:ea typeface="微软雅黑" pitchFamily="34" charset="-122"/>
                </a:rPr>
                <a:t>运河</a:t>
              </a:r>
              <a:endParaRPr lang="zh-CN" altLang="en-US" sz="1600">
                <a:latin typeface="Arial" pitchFamily="34" charset="0"/>
                <a:ea typeface="微软雅黑" pitchFamily="34" charset="-122"/>
              </a:endParaRPr>
            </a:p>
          </p:txBody>
        </p:sp>
        <p:sp>
          <p:nvSpPr>
            <p:cNvPr id="95274" name="File">
              <a:hlinkClick r:id="" action="ppaction://noaction"/>
            </p:cNvPr>
            <p:cNvSpPr>
              <a:spLocks noEditPoints="1"/>
            </p:cNvSpPr>
            <p:nvPr/>
          </p:nvSpPr>
          <p:spPr>
            <a:xfrm flipV="1">
              <a:off x="2542" y="0"/>
              <a:ext cx="321" cy="191"/>
            </a:xfrm>
            <a:custGeom>
              <a:avLst/>
              <a:gdLst>
                <a:gd name="txL" fmla="*/ 1086 w 21600"/>
                <a:gd name="txT" fmla="*/ 4628 h 21600"/>
                <a:gd name="txR" fmla="*/ 20635 w 21600"/>
                <a:gd name="txB" fmla="*/ 20289 h 21600"/>
              </a:gdLst>
              <a:ahLst/>
              <a:cxnLst>
                <a:cxn ang="0">
                  <a:pos x="10981" y="3240"/>
                </a:cxn>
                <a:cxn ang="0">
                  <a:pos x="0" y="10800"/>
                </a:cxn>
                <a:cxn ang="0">
                  <a:pos x="10800" y="21600"/>
                </a:cxn>
                <a:cxn ang="0">
                  <a:pos x="21600" y="10800"/>
                </a:cxn>
                <a:cxn ang="0">
                  <a:pos x="0" y="21600"/>
                </a:cxn>
                <a:cxn ang="0">
                  <a:pos x="21600" y="21600"/>
                </a:cxn>
              </a:cxnLst>
              <a:rect l="txL" t="txT" r="txR" b="txB"/>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FF6600">
                <a:alpha val="25000"/>
              </a:srgbClr>
            </a:solidFill>
            <a:ln w="9525" cap="flat" cmpd="sng">
              <a:solidFill>
                <a:srgbClr val="000000"/>
              </a:solidFill>
              <a:prstDash val="solid"/>
              <a:miter/>
              <a:headEnd type="none" w="med" len="med"/>
              <a:tailEnd type="none" w="med" len="med"/>
            </a:ln>
            <a:effectLst>
              <a:outerShdw dist="107763" dir="2699999" algn="ctr" rotWithShape="0">
                <a:srgbClr val="808080"/>
              </a:outerShdw>
            </a:effectLst>
          </p:spPr>
          <p:txBody>
            <a:bodyPr rot="10800000" lIns="0" tIns="0" rIns="0" bIns="0"/>
            <a:p>
              <a:pPr lvl="0" algn="ctr"/>
              <a:r>
                <a:rPr lang="zh-CN" altLang="en-US" sz="1600">
                  <a:latin typeface="Arial" pitchFamily="34" charset="0"/>
                  <a:ea typeface="微软雅黑" pitchFamily="34" charset="-122"/>
                </a:rPr>
                <a:t>思考</a:t>
              </a:r>
              <a:endParaRPr lang="zh-CN" altLang="en-US" sz="1600">
                <a:latin typeface="Arial" pitchFamily="34" charset="0"/>
                <a:ea typeface="微软雅黑" pitchFamily="34" charset="-122"/>
              </a:endParaRPr>
            </a:p>
          </p:txBody>
        </p:sp>
        <p:sp>
          <p:nvSpPr>
            <p:cNvPr id="95275" name="File">
              <a:hlinkClick r:id="" action="ppaction://noaction"/>
            </p:cNvPr>
            <p:cNvSpPr>
              <a:spLocks noEditPoints="1"/>
            </p:cNvSpPr>
            <p:nvPr/>
          </p:nvSpPr>
          <p:spPr>
            <a:xfrm flipV="1">
              <a:off x="2861" y="0"/>
              <a:ext cx="321" cy="191"/>
            </a:xfrm>
            <a:custGeom>
              <a:avLst/>
              <a:gdLst>
                <a:gd name="txL" fmla="*/ 1086 w 21600"/>
                <a:gd name="txT" fmla="*/ 4628 h 21600"/>
                <a:gd name="txR" fmla="*/ 20635 w 21600"/>
                <a:gd name="txB" fmla="*/ 20289 h 21600"/>
              </a:gdLst>
              <a:ahLst/>
              <a:cxnLst>
                <a:cxn ang="0">
                  <a:pos x="10981" y="3240"/>
                </a:cxn>
                <a:cxn ang="0">
                  <a:pos x="0" y="10800"/>
                </a:cxn>
                <a:cxn ang="0">
                  <a:pos x="10800" y="21600"/>
                </a:cxn>
                <a:cxn ang="0">
                  <a:pos x="21600" y="10800"/>
                </a:cxn>
                <a:cxn ang="0">
                  <a:pos x="0" y="21600"/>
                </a:cxn>
                <a:cxn ang="0">
                  <a:pos x="21600" y="21600"/>
                </a:cxn>
              </a:cxnLst>
              <a:rect l="txL" t="txT" r="txR" b="txB"/>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FFFF66">
                <a:alpha val="25000"/>
              </a:srgbClr>
            </a:solidFill>
            <a:ln w="9525" cap="flat" cmpd="sng">
              <a:solidFill>
                <a:srgbClr val="000000"/>
              </a:solidFill>
              <a:prstDash val="solid"/>
              <a:miter/>
              <a:headEnd type="none" w="med" len="med"/>
              <a:tailEnd type="none" w="med" len="med"/>
            </a:ln>
            <a:effectLst>
              <a:outerShdw dist="107763" dir="2699999" algn="ctr" rotWithShape="0">
                <a:srgbClr val="808080"/>
              </a:outerShdw>
            </a:effectLst>
          </p:spPr>
          <p:txBody>
            <a:bodyPr rot="10800000" lIns="0" tIns="0" rIns="0" bIns="0"/>
            <a:p>
              <a:pPr lvl="0"/>
              <a:r>
                <a:rPr lang="zh-CN" altLang="en-US" sz="1600">
                  <a:latin typeface="Arial" pitchFamily="34" charset="0"/>
                  <a:ea typeface="微软雅黑" pitchFamily="34" charset="-122"/>
                </a:rPr>
                <a:t>李渊</a:t>
              </a:r>
              <a:endParaRPr lang="zh-CN" altLang="en-US" sz="1600">
                <a:latin typeface="Arial" pitchFamily="34" charset="0"/>
                <a:ea typeface="微软雅黑" pitchFamily="34" charset="-122"/>
              </a:endParaRPr>
            </a:p>
          </p:txBody>
        </p:sp>
        <p:sp>
          <p:nvSpPr>
            <p:cNvPr id="95276" name="File">
              <a:hlinkClick r:id="" action="ppaction://noaction"/>
            </p:cNvPr>
            <p:cNvSpPr>
              <a:spLocks noEditPoints="1"/>
            </p:cNvSpPr>
            <p:nvPr/>
          </p:nvSpPr>
          <p:spPr>
            <a:xfrm flipV="1">
              <a:off x="3175" y="0"/>
              <a:ext cx="321" cy="191"/>
            </a:xfrm>
            <a:custGeom>
              <a:avLst/>
              <a:gdLst>
                <a:gd name="txL" fmla="*/ 1086 w 21600"/>
                <a:gd name="txT" fmla="*/ 4628 h 21600"/>
                <a:gd name="txR" fmla="*/ 20635 w 21600"/>
                <a:gd name="txB" fmla="*/ 20289 h 21600"/>
              </a:gdLst>
              <a:ahLst/>
              <a:cxnLst>
                <a:cxn ang="0">
                  <a:pos x="10981" y="3240"/>
                </a:cxn>
                <a:cxn ang="0">
                  <a:pos x="0" y="10800"/>
                </a:cxn>
                <a:cxn ang="0">
                  <a:pos x="10800" y="21600"/>
                </a:cxn>
                <a:cxn ang="0">
                  <a:pos x="21600" y="10800"/>
                </a:cxn>
                <a:cxn ang="0">
                  <a:pos x="0" y="21600"/>
                </a:cxn>
                <a:cxn ang="0">
                  <a:pos x="21600" y="21600"/>
                </a:cxn>
              </a:cxnLst>
              <a:rect l="txL" t="txT" r="txR" b="txB"/>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66FF66">
                <a:alpha val="25000"/>
              </a:srgbClr>
            </a:solidFill>
            <a:ln w="9525" cap="flat" cmpd="sng">
              <a:solidFill>
                <a:srgbClr val="000000"/>
              </a:solidFill>
              <a:prstDash val="solid"/>
              <a:miter/>
              <a:headEnd type="none" w="med" len="med"/>
              <a:tailEnd type="none" w="med" len="med"/>
            </a:ln>
            <a:effectLst>
              <a:outerShdw dist="107763" dir="2699999" algn="ctr" rotWithShape="0">
                <a:srgbClr val="808080"/>
              </a:outerShdw>
            </a:effectLst>
          </p:spPr>
          <p:txBody>
            <a:bodyPr rot="10800000" lIns="0" tIns="0" rIns="0" bIns="0"/>
            <a:p>
              <a:pPr lvl="0"/>
              <a:r>
                <a:rPr lang="zh-CN" altLang="en-US" sz="1600">
                  <a:latin typeface="Arial" pitchFamily="34" charset="0"/>
                  <a:ea typeface="微软雅黑" pitchFamily="34" charset="-122"/>
                </a:rPr>
                <a:t>园地</a:t>
              </a:r>
              <a:endParaRPr lang="zh-CN" altLang="en-US" sz="1600">
                <a:latin typeface="Arial" pitchFamily="34" charset="0"/>
                <a:ea typeface="微软雅黑" pitchFamily="34" charset="-122"/>
              </a:endParaRPr>
            </a:p>
          </p:txBody>
        </p:sp>
        <p:sp>
          <p:nvSpPr>
            <p:cNvPr id="95277" name="File">
              <a:hlinkClick r:id="" action="ppaction://noaction"/>
            </p:cNvPr>
            <p:cNvSpPr>
              <a:spLocks noEditPoints="1"/>
            </p:cNvSpPr>
            <p:nvPr/>
          </p:nvSpPr>
          <p:spPr>
            <a:xfrm flipV="1">
              <a:off x="3496" y="0"/>
              <a:ext cx="322" cy="191"/>
            </a:xfrm>
            <a:custGeom>
              <a:avLst/>
              <a:gdLst>
                <a:gd name="txL" fmla="*/ 1086 w 21600"/>
                <a:gd name="txT" fmla="*/ 4628 h 21600"/>
                <a:gd name="txR" fmla="*/ 20635 w 21600"/>
                <a:gd name="txB" fmla="*/ 20289 h 21600"/>
              </a:gdLst>
              <a:ahLst/>
              <a:cxnLst>
                <a:cxn ang="0">
                  <a:pos x="10981" y="3240"/>
                </a:cxn>
                <a:cxn ang="0">
                  <a:pos x="0" y="10800"/>
                </a:cxn>
                <a:cxn ang="0">
                  <a:pos x="10800" y="21600"/>
                </a:cxn>
                <a:cxn ang="0">
                  <a:pos x="21600" y="10800"/>
                </a:cxn>
                <a:cxn ang="0">
                  <a:pos x="0" y="21600"/>
                </a:cxn>
                <a:cxn ang="0">
                  <a:pos x="21600" y="21600"/>
                </a:cxn>
              </a:cxnLst>
              <a:rect l="txL" t="txT" r="txR" b="txB"/>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0000FF">
                <a:alpha val="25000"/>
              </a:srgbClr>
            </a:solidFill>
            <a:ln w="9525" cap="flat" cmpd="sng">
              <a:solidFill>
                <a:srgbClr val="000000"/>
              </a:solidFill>
              <a:prstDash val="solid"/>
              <a:miter/>
              <a:headEnd type="none" w="med" len="med"/>
              <a:tailEnd type="none" w="med" len="med"/>
            </a:ln>
            <a:effectLst>
              <a:outerShdw dist="107763" dir="2699999" algn="ctr" rotWithShape="0">
                <a:srgbClr val="808080"/>
              </a:outerShdw>
            </a:effectLst>
          </p:spPr>
          <p:txBody>
            <a:bodyPr rot="10800000" lIns="0" tIns="0" rIns="0" bIns="0"/>
            <a:p>
              <a:pPr lvl="0"/>
              <a:r>
                <a:rPr lang="zh-CN" altLang="en-US" sz="1600">
                  <a:latin typeface="Arial" pitchFamily="34" charset="0"/>
                  <a:ea typeface="微软雅黑" pitchFamily="34" charset="-122"/>
                </a:rPr>
                <a:t>练习</a:t>
              </a:r>
              <a:r>
                <a:rPr lang="en-US" altLang="zh-CN" sz="1600">
                  <a:latin typeface="Arial" pitchFamily="34" charset="0"/>
                  <a:ea typeface="微软雅黑" pitchFamily="34" charset="-122"/>
                </a:rPr>
                <a:t>1</a:t>
              </a:r>
              <a:endParaRPr lang="en-US" altLang="zh-CN" sz="1600">
                <a:latin typeface="Arial" pitchFamily="34" charset="0"/>
                <a:ea typeface="微软雅黑" pitchFamily="34" charset="-122"/>
              </a:endParaRPr>
            </a:p>
          </p:txBody>
        </p:sp>
        <p:sp>
          <p:nvSpPr>
            <p:cNvPr id="95278" name="File">
              <a:hlinkClick r:id="" action="ppaction://noaction"/>
            </p:cNvPr>
            <p:cNvSpPr>
              <a:spLocks noEditPoints="1"/>
            </p:cNvSpPr>
            <p:nvPr/>
          </p:nvSpPr>
          <p:spPr>
            <a:xfrm flipV="1">
              <a:off x="3813" y="0"/>
              <a:ext cx="321" cy="191"/>
            </a:xfrm>
            <a:custGeom>
              <a:avLst/>
              <a:gdLst>
                <a:gd name="txL" fmla="*/ 1086 w 21600"/>
                <a:gd name="txT" fmla="*/ 4628 h 21600"/>
                <a:gd name="txR" fmla="*/ 20635 w 21600"/>
                <a:gd name="txB" fmla="*/ 20289 h 21600"/>
              </a:gdLst>
              <a:ahLst/>
              <a:cxnLst>
                <a:cxn ang="0">
                  <a:pos x="10981" y="3240"/>
                </a:cxn>
                <a:cxn ang="0">
                  <a:pos x="0" y="10800"/>
                </a:cxn>
                <a:cxn ang="0">
                  <a:pos x="10800" y="21600"/>
                </a:cxn>
                <a:cxn ang="0">
                  <a:pos x="21600" y="10800"/>
                </a:cxn>
                <a:cxn ang="0">
                  <a:pos x="0" y="21600"/>
                </a:cxn>
                <a:cxn ang="0">
                  <a:pos x="21600" y="21600"/>
                </a:cxn>
              </a:cxnLst>
              <a:rect l="txL" t="txT" r="txR" b="txB"/>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6600FF">
                <a:alpha val="25000"/>
              </a:srgbClr>
            </a:solidFill>
            <a:ln w="9525" cap="flat" cmpd="sng">
              <a:solidFill>
                <a:srgbClr val="000000"/>
              </a:solidFill>
              <a:prstDash val="solid"/>
              <a:miter/>
              <a:headEnd type="none" w="med" len="med"/>
              <a:tailEnd type="none" w="med" len="med"/>
            </a:ln>
            <a:effectLst>
              <a:outerShdw dist="107763" dir="2699999" algn="ctr" rotWithShape="0">
                <a:srgbClr val="808080"/>
              </a:outerShdw>
            </a:effectLst>
          </p:spPr>
          <p:txBody>
            <a:bodyPr rot="10800000" lIns="0" tIns="0" rIns="0" bIns="0"/>
            <a:p>
              <a:pPr lvl="0"/>
              <a:r>
                <a:rPr lang="zh-CN" altLang="en-US" sz="1600">
                  <a:latin typeface="Arial" pitchFamily="34" charset="0"/>
                  <a:ea typeface="微软雅黑" pitchFamily="34" charset="-122"/>
                </a:rPr>
                <a:t>练习</a:t>
              </a:r>
              <a:r>
                <a:rPr lang="en-US" altLang="zh-CN" sz="1600">
                  <a:latin typeface="Arial" pitchFamily="34" charset="0"/>
                  <a:ea typeface="微软雅黑" pitchFamily="34" charset="-122"/>
                </a:rPr>
                <a:t>2</a:t>
              </a:r>
              <a:endParaRPr lang="en-US" altLang="zh-CN" sz="1600">
                <a:latin typeface="Arial" pitchFamily="34" charset="0"/>
                <a:ea typeface="微软雅黑" pitchFamily="34" charset="-122"/>
              </a:endParaRPr>
            </a:p>
          </p:txBody>
        </p:sp>
        <p:sp>
          <p:nvSpPr>
            <p:cNvPr id="95279" name="File">
              <a:hlinkClick r:id="" action="ppaction://noaction"/>
            </p:cNvPr>
            <p:cNvSpPr>
              <a:spLocks noEditPoints="1"/>
            </p:cNvSpPr>
            <p:nvPr/>
          </p:nvSpPr>
          <p:spPr>
            <a:xfrm flipV="1">
              <a:off x="4131" y="0"/>
              <a:ext cx="321" cy="191"/>
            </a:xfrm>
            <a:custGeom>
              <a:avLst/>
              <a:gdLst>
                <a:gd name="txL" fmla="*/ 1086 w 21600"/>
                <a:gd name="txT" fmla="*/ 4628 h 21600"/>
                <a:gd name="txR" fmla="*/ 20635 w 21600"/>
                <a:gd name="txB" fmla="*/ 20289 h 21600"/>
              </a:gdLst>
              <a:ahLst/>
              <a:cxnLst>
                <a:cxn ang="0">
                  <a:pos x="10981" y="3240"/>
                </a:cxn>
                <a:cxn ang="0">
                  <a:pos x="0" y="10800"/>
                </a:cxn>
                <a:cxn ang="0">
                  <a:pos x="10800" y="21600"/>
                </a:cxn>
                <a:cxn ang="0">
                  <a:pos x="21600" y="10800"/>
                </a:cxn>
                <a:cxn ang="0">
                  <a:pos x="0" y="21600"/>
                </a:cxn>
                <a:cxn ang="0">
                  <a:pos x="21600" y="21600"/>
                </a:cxn>
              </a:cxnLst>
              <a:rect l="txL" t="txT" r="txR" b="txB"/>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990099">
                <a:alpha val="25000"/>
              </a:srgbClr>
            </a:solidFill>
            <a:ln w="9525" cap="flat" cmpd="sng">
              <a:solidFill>
                <a:srgbClr val="000000"/>
              </a:solidFill>
              <a:prstDash val="solid"/>
              <a:miter/>
              <a:headEnd type="none" w="med" len="med"/>
              <a:tailEnd type="none" w="med" len="med"/>
            </a:ln>
            <a:effectLst>
              <a:outerShdw dist="107763" dir="2699999" algn="ctr" rotWithShape="0">
                <a:srgbClr val="808080"/>
              </a:outerShdw>
            </a:effectLst>
          </p:spPr>
          <p:txBody>
            <a:bodyPr rot="10800000" lIns="0" tIns="0" rIns="0" bIns="0"/>
            <a:p>
              <a:pPr lvl="0"/>
              <a:r>
                <a:rPr lang="zh-CN" altLang="en-US" sz="1600">
                  <a:latin typeface="Arial" pitchFamily="34" charset="0"/>
                  <a:ea typeface="微软雅黑" pitchFamily="34" charset="-122"/>
                </a:rPr>
                <a:t>练习</a:t>
              </a:r>
              <a:r>
                <a:rPr lang="en-US" altLang="zh-CN" sz="1600">
                  <a:latin typeface="Arial" pitchFamily="34" charset="0"/>
                  <a:ea typeface="微软雅黑" pitchFamily="34" charset="-122"/>
                </a:rPr>
                <a:t>3</a:t>
              </a:r>
              <a:endParaRPr lang="en-US" altLang="zh-CN" sz="1600">
                <a:latin typeface="Arial" pitchFamily="34" charset="0"/>
                <a:ea typeface="微软雅黑" pitchFamily="34" charset="-122"/>
              </a:endParaRPr>
            </a:p>
          </p:txBody>
        </p:sp>
        <p:sp>
          <p:nvSpPr>
            <p:cNvPr id="95280" name="File">
              <a:hlinkClick r:id="rId4" action="ppaction://hlinksldjump"/>
            </p:cNvPr>
            <p:cNvSpPr>
              <a:spLocks noEditPoints="1"/>
            </p:cNvSpPr>
            <p:nvPr/>
          </p:nvSpPr>
          <p:spPr>
            <a:xfrm flipV="1">
              <a:off x="4445" y="0"/>
              <a:ext cx="321" cy="191"/>
            </a:xfrm>
            <a:custGeom>
              <a:avLst/>
              <a:gdLst>
                <a:gd name="txL" fmla="*/ 1086 w 21600"/>
                <a:gd name="txT" fmla="*/ 4628 h 21600"/>
                <a:gd name="txR" fmla="*/ 20635 w 21600"/>
                <a:gd name="txB" fmla="*/ 20289 h 21600"/>
              </a:gdLst>
              <a:ahLst/>
              <a:cxnLst>
                <a:cxn ang="0">
                  <a:pos x="10981" y="3240"/>
                </a:cxn>
                <a:cxn ang="0">
                  <a:pos x="0" y="10800"/>
                </a:cxn>
                <a:cxn ang="0">
                  <a:pos x="10800" y="21600"/>
                </a:cxn>
                <a:cxn ang="0">
                  <a:pos x="21600" y="10800"/>
                </a:cxn>
                <a:cxn ang="0">
                  <a:pos x="0" y="21600"/>
                </a:cxn>
                <a:cxn ang="0">
                  <a:pos x="21600" y="21600"/>
                </a:cxn>
              </a:cxnLst>
              <a:rect l="txL" t="txT" r="txR" b="txB"/>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chemeClr val="bg1">
                <a:alpha val="25000"/>
              </a:schemeClr>
            </a:solidFill>
            <a:ln w="9525" cap="flat" cmpd="sng">
              <a:solidFill>
                <a:srgbClr val="000000"/>
              </a:solidFill>
              <a:prstDash val="solid"/>
              <a:miter/>
              <a:headEnd type="none" w="med" len="med"/>
              <a:tailEnd type="none" w="med" len="med"/>
            </a:ln>
            <a:effectLst>
              <a:outerShdw dist="107763" dir="2699999" algn="ctr" rotWithShape="0">
                <a:srgbClr val="808080"/>
              </a:outerShdw>
            </a:effectLst>
          </p:spPr>
          <p:txBody>
            <a:bodyPr rot="10800000" lIns="0" tIns="0" rIns="0" bIns="0"/>
            <a:p>
              <a:pPr lvl="0"/>
              <a:r>
                <a:rPr lang="zh-CN" altLang="en-US" sz="1600">
                  <a:latin typeface="Arial" pitchFamily="34" charset="0"/>
                  <a:ea typeface="微软雅黑" pitchFamily="34" charset="-122"/>
                </a:rPr>
                <a:t>探究</a:t>
              </a:r>
              <a:endParaRPr lang="zh-CN" altLang="en-US" sz="1600">
                <a:latin typeface="Arial" pitchFamily="34" charset="0"/>
                <a:ea typeface="微软雅黑" pitchFamily="34" charset="-122"/>
              </a:endParaRPr>
            </a:p>
          </p:txBody>
        </p:sp>
      </p:grpSp>
      <p:sp>
        <p:nvSpPr>
          <p:cNvPr id="95281" name="File">
            <a:hlinkClick r:id="" action="ppaction://hlinkshowjump?jump=nextslide"/>
          </p:cNvPr>
          <p:cNvSpPr>
            <a:spLocks noEditPoints="1"/>
          </p:cNvSpPr>
          <p:nvPr/>
        </p:nvSpPr>
        <p:spPr>
          <a:xfrm flipV="1">
            <a:off x="10158413" y="6554788"/>
            <a:ext cx="509587" cy="303212"/>
          </a:xfrm>
          <a:custGeom>
            <a:avLst/>
            <a:gdLst>
              <a:gd name="txL" fmla="*/ 1086 w 21600"/>
              <a:gd name="txT" fmla="*/ 4628 h 21600"/>
              <a:gd name="txR" fmla="*/ 20635 w 21600"/>
              <a:gd name="txB" fmla="*/ 20289 h 21600"/>
            </a:gdLst>
            <a:ahLst/>
            <a:cxnLst>
              <a:cxn ang="0">
                <a:pos x="10981" y="3240"/>
              </a:cxn>
              <a:cxn ang="0">
                <a:pos x="0" y="10800"/>
              </a:cxn>
              <a:cxn ang="0">
                <a:pos x="10800" y="21600"/>
              </a:cxn>
              <a:cxn ang="0">
                <a:pos x="21600" y="10800"/>
              </a:cxn>
              <a:cxn ang="0">
                <a:pos x="0" y="21600"/>
              </a:cxn>
              <a:cxn ang="0">
                <a:pos x="21600" y="21600"/>
              </a:cxn>
            </a:cxnLst>
            <a:rect l="txL" t="txT" r="txR" b="txB"/>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chemeClr val="bg1">
              <a:alpha val="25000"/>
            </a:schemeClr>
          </a:solidFill>
          <a:ln w="9525" cap="flat" cmpd="sng">
            <a:solidFill>
              <a:srgbClr val="000000"/>
            </a:solidFill>
            <a:prstDash val="solid"/>
            <a:miter/>
            <a:headEnd type="none" w="med" len="med"/>
            <a:tailEnd type="none" w="med" len="med"/>
          </a:ln>
          <a:effectLst>
            <a:outerShdw dist="107763" dir="2699999" algn="ctr" rotWithShape="0">
              <a:srgbClr val="808080"/>
            </a:outerShdw>
          </a:effectLst>
        </p:spPr>
        <p:txBody>
          <a:bodyPr rot="10800000" lIns="0" tIns="0" rIns="0" bIns="0" anchor="ctr"/>
          <a:p>
            <a:pPr lvl="0" algn="ctr"/>
            <a:r>
              <a:rPr lang="en-US" altLang="zh-CN" sz="2800" b="1" dirty="0">
                <a:latin typeface="Arial" pitchFamily="34" charset="0"/>
                <a:ea typeface="微软雅黑" pitchFamily="34" charset="-122"/>
              </a:rPr>
              <a:t>→</a:t>
            </a:r>
            <a:endParaRPr lang="en-US" altLang="zh-CN" sz="2800" b="1">
              <a:latin typeface="Arial" pitchFamily="34" charset="0"/>
              <a:ea typeface="微软雅黑" pitchFamily="34" charset="-122"/>
            </a:endParaRPr>
          </a:p>
        </p:txBody>
      </p:sp>
      <p:sp>
        <p:nvSpPr>
          <p:cNvPr id="95307" name="矩形 95306"/>
          <p:cNvSpPr/>
          <p:nvPr/>
        </p:nvSpPr>
        <p:spPr>
          <a:xfrm>
            <a:off x="1524000" y="228600"/>
            <a:ext cx="2019300" cy="773113"/>
          </a:xfrm>
          <a:prstGeom prst="rect">
            <a:avLst/>
          </a:prstGeom>
        </p:spPr>
        <p:txBody>
          <a:bodyPr wrap="none" fromWordArt="1">
            <a:prstTxWarp prst="textCascadeUp">
              <a:avLst>
                <a:gd name="adj" fmla="val 44444"/>
              </a:avLst>
            </a:prstTxWarp>
            <a:normAutofit/>
            <a:scene3d>
              <a:camera prst="legacyPerspectiveFront">
                <a:rot lat="20520000" lon="1080000" rev="0"/>
              </a:camera>
              <a:lightRig rig="legacyHarsh2" dir="b"/>
            </a:scene3d>
            <a:sp3d extrusionH="430200" prstMaterial="legacyMatte">
              <a:extrusionClr>
                <a:srgbClr val="FF6600"/>
              </a:extrusionClr>
            </a:sp3d>
          </a:bodyPr>
          <a:p>
            <a:pPr algn="ctr"/>
            <a:r>
              <a:rPr lang="zh-CN" altLang="en-US" sz="4000">
                <a:gradFill rotWithShape="0">
                  <a:gsLst>
                    <a:gs pos="0">
                      <a:srgbClr val="FFE701"/>
                    </a:gs>
                    <a:gs pos="100000">
                      <a:srgbClr val="FE3E02"/>
                    </a:gs>
                  </a:gsLst>
                  <a:lin ang="5400000" scaled="1"/>
                  <a:tileRect/>
                </a:gradFill>
                <a:latin typeface="宋体" charset="0"/>
                <a:ea typeface="宋体" charset="0"/>
              </a:rPr>
              <a:t>形象记忆</a:t>
            </a:r>
            <a:endParaRPr lang="zh-CN" altLang="en-US" sz="4000">
              <a:gradFill rotWithShape="0">
                <a:gsLst>
                  <a:gs pos="0">
                    <a:srgbClr val="FFE701"/>
                  </a:gs>
                  <a:gs pos="100000">
                    <a:srgbClr val="FE3E02"/>
                  </a:gs>
                </a:gsLst>
                <a:lin ang="5400000" scaled="1"/>
                <a:tileRect/>
              </a:gradFill>
              <a:latin typeface="宋体" charset="0"/>
              <a:ea typeface="宋体"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9526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5304"/>
                                        </p:tgtEl>
                                        <p:attrNameLst>
                                          <p:attrName>style.visibility</p:attrName>
                                        </p:attrNameLst>
                                      </p:cBhvr>
                                      <p:to>
                                        <p:strVal val="visible"/>
                                      </p:to>
                                    </p:set>
                                  </p:childTnLst>
                                </p:cTn>
                              </p:par>
                            </p:childTnLst>
                          </p:cTn>
                        </p:par>
                        <p:par>
                          <p:cTn id="9" fill="hold">
                            <p:stCondLst>
                              <p:cond delay="0"/>
                            </p:stCondLst>
                            <p:childTnLst>
                              <p:par>
                                <p:cTn id="10" presetID="42" presetClass="entr" presetSubtype="0" fill="hold" nodeType="afterEffect">
                                  <p:stCondLst>
                                    <p:cond delay="0"/>
                                  </p:stCondLst>
                                  <p:childTnLst>
                                    <p:set>
                                      <p:cBhvr>
                                        <p:cTn id="11" dur="1" fill="hold">
                                          <p:stCondLst>
                                            <p:cond delay="0"/>
                                          </p:stCondLst>
                                        </p:cTn>
                                        <p:tgtEl>
                                          <p:spTgt spid="95265"/>
                                        </p:tgtEl>
                                        <p:attrNameLst>
                                          <p:attrName>style.visibility</p:attrName>
                                        </p:attrNameLst>
                                      </p:cBhvr>
                                      <p:to>
                                        <p:strVal val="visible"/>
                                      </p:to>
                                    </p:set>
                                    <p:animEffect transition="in" filter="fade">
                                      <p:cBhvr>
                                        <p:cTn id="12" dur="1000"/>
                                        <p:tgtEl>
                                          <p:spTgt spid="95265"/>
                                        </p:tgtEl>
                                      </p:cBhvr>
                                    </p:animEffect>
                                    <p:anim calcmode="lin" valueType="num">
                                      <p:cBhvr>
                                        <p:cTn id="13" dur="1000" fill="hold"/>
                                        <p:tgtEl>
                                          <p:spTgt spid="95265"/>
                                        </p:tgtEl>
                                        <p:attrNameLst>
                                          <p:attrName>ppt_x</p:attrName>
                                        </p:attrNameLst>
                                      </p:cBhvr>
                                      <p:tavLst>
                                        <p:tav tm="0">
                                          <p:val>
                                            <p:strVal val="#ppt_x"/>
                                          </p:val>
                                        </p:tav>
                                        <p:tav tm="100000">
                                          <p:val>
                                            <p:strVal val="#ppt_x"/>
                                          </p:val>
                                        </p:tav>
                                      </p:tavLst>
                                    </p:anim>
                                    <p:anim calcmode="lin" valueType="num">
                                      <p:cBhvr>
                                        <p:cTn id="14" dur="1000" fill="hold"/>
                                        <p:tgtEl>
                                          <p:spTgt spid="9526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 presetClass="entr" presetSubtype="0" fill="hold" grpId="0" nodeType="afterEffect">
                                  <p:stCondLst>
                                    <p:cond delay="0"/>
                                  </p:stCondLst>
                                  <p:childTnLst>
                                    <p:set>
                                      <p:cBhvr>
                                        <p:cTn id="17" dur="1" fill="hold">
                                          <p:stCondLst>
                                            <p:cond delay="0"/>
                                          </p:stCondLst>
                                        </p:cTn>
                                        <p:tgtEl>
                                          <p:spTgt spid="95281"/>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95262"/>
                                        </p:tgtEl>
                                        <p:attrNameLst>
                                          <p:attrName>style.visibility</p:attrName>
                                        </p:attrNameLst>
                                      </p:cBhvr>
                                      <p:to>
                                        <p:strVal val="visible"/>
                                      </p:to>
                                    </p:set>
                                  </p:childTnLst>
                                </p:cTn>
                              </p:par>
                            </p:childTnLst>
                          </p:cTn>
                        </p:par>
                        <p:par>
                          <p:cTn id="22" fill="hold">
                            <p:stCondLst>
                              <p:cond delay="0"/>
                            </p:stCondLst>
                            <p:childTnLst>
                              <p:par>
                                <p:cTn id="23" presetID="26" presetClass="emph" presetSubtype="0" fill="hold" nodeType="afterEffect">
                                  <p:stCondLst>
                                    <p:cond delay="0"/>
                                  </p:stCondLst>
                                  <p:childTnLst>
                                    <p:animEffect transition="out" filter="fade">
                                      <p:cBhvr>
                                        <p:cTn id="24" dur="500" tmFilter="0, 0; .2, .5; .8, .5; 1, 0"/>
                                        <p:tgtEl>
                                          <p:spTgt spid="95262"/>
                                        </p:tgtEl>
                                      </p:cBhvr>
                                    </p:animEffect>
                                    <p:animScale>
                                      <p:cBhvr>
                                        <p:cTn id="25" dur="250" autoRev="1" fill="hold"/>
                                        <p:tgtEl>
                                          <p:spTgt spid="95262"/>
                                        </p:tgtEl>
                                      </p:cBhvr>
                                      <p:by x="105000" y="105000"/>
                                    </p:animScale>
                                  </p:childTnLst>
                                </p:cTn>
                              </p:par>
                            </p:childTnLst>
                          </p:cTn>
                        </p:par>
                      </p:childTnLst>
                    </p:cTn>
                  </p:par>
                  <p:par>
                    <p:cTn id="26" fill="hold">
                      <p:stCondLst>
                        <p:cond delay="indefinite"/>
                      </p:stCondLst>
                      <p:childTnLst>
                        <p:par>
                          <p:cTn id="27" fill="hold">
                            <p:stCondLst>
                              <p:cond delay="0"/>
                            </p:stCondLst>
                            <p:childTnLst>
                              <p:par>
                                <p:cTn id="28" presetID="55" presetClass="entr" presetSubtype="0" fill="hold" nodeType="clickEffect">
                                  <p:stCondLst>
                                    <p:cond delay="0"/>
                                  </p:stCondLst>
                                  <p:childTnLst>
                                    <p:set>
                                      <p:cBhvr>
                                        <p:cTn id="29" dur="1" fill="hold">
                                          <p:stCondLst>
                                            <p:cond delay="0"/>
                                          </p:stCondLst>
                                        </p:cTn>
                                        <p:tgtEl>
                                          <p:spTgt spid="95263"/>
                                        </p:tgtEl>
                                        <p:attrNameLst>
                                          <p:attrName>style.visibility</p:attrName>
                                        </p:attrNameLst>
                                      </p:cBhvr>
                                      <p:to>
                                        <p:strVal val="visible"/>
                                      </p:to>
                                    </p:set>
                                    <p:anim calcmode="lin" valueType="num">
                                      <p:cBhvr>
                                        <p:cTn id="30" dur="1000" fill="hold"/>
                                        <p:tgtEl>
                                          <p:spTgt spid="95263"/>
                                        </p:tgtEl>
                                        <p:attrNameLst>
                                          <p:attrName>ppt_w</p:attrName>
                                        </p:attrNameLst>
                                      </p:cBhvr>
                                      <p:tavLst>
                                        <p:tav tm="0">
                                          <p:val>
                                            <p:strVal val="#ppt_w*0.70"/>
                                          </p:val>
                                        </p:tav>
                                        <p:tav tm="100000">
                                          <p:val>
                                            <p:strVal val="#ppt_w"/>
                                          </p:val>
                                        </p:tav>
                                      </p:tavLst>
                                    </p:anim>
                                    <p:anim calcmode="lin" valueType="num">
                                      <p:cBhvr>
                                        <p:cTn id="31" dur="1000" fill="hold"/>
                                        <p:tgtEl>
                                          <p:spTgt spid="95263"/>
                                        </p:tgtEl>
                                        <p:attrNameLst>
                                          <p:attrName>ppt_h</p:attrName>
                                        </p:attrNameLst>
                                      </p:cBhvr>
                                      <p:tavLst>
                                        <p:tav tm="0">
                                          <p:val>
                                            <p:strVal val="#ppt_h"/>
                                          </p:val>
                                        </p:tav>
                                        <p:tav tm="100000">
                                          <p:val>
                                            <p:strVal val="#ppt_h"/>
                                          </p:val>
                                        </p:tav>
                                      </p:tavLst>
                                    </p:anim>
                                    <p:animEffect transition="in" filter="fade">
                                      <p:cBhvr>
                                        <p:cTn id="32" dur="1000"/>
                                        <p:tgtEl>
                                          <p:spTgt spid="95263"/>
                                        </p:tgtEl>
                                      </p:cBhvr>
                                    </p:animEffect>
                                  </p:childTnLst>
                                </p:cTn>
                              </p:par>
                            </p:childTnLst>
                          </p:cTn>
                        </p:par>
                      </p:childTnLst>
                    </p:cTn>
                  </p:par>
                  <p:par>
                    <p:cTn id="33" fill="hold">
                      <p:stCondLst>
                        <p:cond delay="indefinite"/>
                      </p:stCondLst>
                      <p:childTnLst>
                        <p:par>
                          <p:cTn id="34" fill="hold">
                            <p:stCondLst>
                              <p:cond delay="0"/>
                            </p:stCondLst>
                            <p:childTnLst>
                              <p:par>
                                <p:cTn id="35" presetID="55" presetClass="entr" presetSubtype="0" fill="hold" nodeType="clickEffect">
                                  <p:stCondLst>
                                    <p:cond delay="0"/>
                                  </p:stCondLst>
                                  <p:childTnLst>
                                    <p:set>
                                      <p:cBhvr>
                                        <p:cTn id="36" dur="1" fill="hold">
                                          <p:stCondLst>
                                            <p:cond delay="0"/>
                                          </p:stCondLst>
                                        </p:cTn>
                                        <p:tgtEl>
                                          <p:spTgt spid="95264"/>
                                        </p:tgtEl>
                                        <p:attrNameLst>
                                          <p:attrName>style.visibility</p:attrName>
                                        </p:attrNameLst>
                                      </p:cBhvr>
                                      <p:to>
                                        <p:strVal val="visible"/>
                                      </p:to>
                                    </p:set>
                                    <p:anim calcmode="lin" valueType="num">
                                      <p:cBhvr>
                                        <p:cTn id="37" dur="1000" fill="hold"/>
                                        <p:tgtEl>
                                          <p:spTgt spid="95264"/>
                                        </p:tgtEl>
                                        <p:attrNameLst>
                                          <p:attrName>ppt_w</p:attrName>
                                        </p:attrNameLst>
                                      </p:cBhvr>
                                      <p:tavLst>
                                        <p:tav tm="0">
                                          <p:val>
                                            <p:strVal val="#ppt_w*0.70"/>
                                          </p:val>
                                        </p:tav>
                                        <p:tav tm="100000">
                                          <p:val>
                                            <p:strVal val="#ppt_w"/>
                                          </p:val>
                                        </p:tav>
                                      </p:tavLst>
                                    </p:anim>
                                    <p:anim calcmode="lin" valueType="num">
                                      <p:cBhvr>
                                        <p:cTn id="38" dur="1000" fill="hold"/>
                                        <p:tgtEl>
                                          <p:spTgt spid="95264"/>
                                        </p:tgtEl>
                                        <p:attrNameLst>
                                          <p:attrName>ppt_h</p:attrName>
                                        </p:attrNameLst>
                                      </p:cBhvr>
                                      <p:tavLst>
                                        <p:tav tm="0">
                                          <p:val>
                                            <p:strVal val="#ppt_h"/>
                                          </p:val>
                                        </p:tav>
                                        <p:tav tm="100000">
                                          <p:val>
                                            <p:strVal val="#ppt_h"/>
                                          </p:val>
                                        </p:tav>
                                      </p:tavLst>
                                    </p:anim>
                                    <p:animEffect transition="in" filter="fade">
                                      <p:cBhvr>
                                        <p:cTn id="39" dur="1000"/>
                                        <p:tgtEl>
                                          <p:spTgt spid="952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81"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endParaRPr lang="zh-CN" altLang="en-US"/>
          </a:p>
        </p:txBody>
      </p:sp>
      <p:sp>
        <p:nvSpPr>
          <p:cNvPr id="3" name="副标题 2"/>
          <p:cNvSpPr>
            <a:spLocks noGrp="1"/>
          </p:cNvSpPr>
          <p:nvPr>
            <p:ph type="subTitle" idx="1"/>
          </p:nvPr>
        </p:nvSpPr>
        <p:spPr/>
        <p:txBody>
          <a:bodyPr/>
          <a:p>
            <a:endParaRPr lang="zh-CN" altLang="en-US"/>
          </a:p>
        </p:txBody>
      </p:sp>
      <p:pic>
        <p:nvPicPr>
          <p:cNvPr id="4" name="图片 3" descr="QQ截图20160226200254"/>
          <p:cNvPicPr>
            <a:picLocks noChangeAspect="1"/>
          </p:cNvPicPr>
          <p:nvPr/>
        </p:nvPicPr>
        <p:blipFill>
          <a:blip r:embed="rId1"/>
          <a:stretch>
            <a:fillRect/>
          </a:stretch>
        </p:blipFill>
        <p:spPr>
          <a:xfrm>
            <a:off x="-16510" y="-166370"/>
            <a:ext cx="12378690" cy="7107555"/>
          </a:xfrm>
          <a:prstGeom prst="rect">
            <a:avLst/>
          </a:prstGeom>
        </p:spPr>
      </p:pic>
      <p:sp>
        <p:nvSpPr>
          <p:cNvPr id="27650" name="剪去对角的矩形 5"/>
          <p:cNvSpPr/>
          <p:nvPr/>
        </p:nvSpPr>
        <p:spPr>
          <a:xfrm>
            <a:off x="1822450" y="333375"/>
            <a:ext cx="6145213" cy="792163"/>
          </a:xfrm>
          <a:custGeom>
            <a:avLst/>
            <a:gdLst>
              <a:gd name="txL" fmla="*/ 0 w 2520280"/>
              <a:gd name="txT" fmla="*/ 0 h 2016224"/>
              <a:gd name="txR" fmla="*/ 2520280 w 2520280"/>
              <a:gd name="txB" fmla="*/ 2016224 h 2016224"/>
            </a:gdLst>
            <a:ahLst/>
            <a:cxnLst>
              <a:cxn ang="0">
                <a:pos x="0" y="0"/>
              </a:cxn>
              <a:cxn ang="0">
                <a:pos x="5324369" y="0"/>
              </a:cxn>
              <a:cxn ang="0">
                <a:pos x="6143522" y="132023"/>
              </a:cxn>
              <a:cxn ang="0">
                <a:pos x="6143522" y="792124"/>
              </a:cxn>
              <a:cxn ang="0">
                <a:pos x="6143522" y="792124"/>
              </a:cxn>
              <a:cxn ang="0">
                <a:pos x="819153" y="792124"/>
              </a:cxn>
              <a:cxn ang="0">
                <a:pos x="0" y="660101"/>
              </a:cxn>
              <a:cxn ang="0">
                <a:pos x="0" y="0"/>
              </a:cxn>
            </a:cxnLst>
            <a:rect l="txL" t="txT" r="txR" b="txB"/>
            <a:pathLst>
              <a:path w="2520280" h="2016224">
                <a:moveTo>
                  <a:pt x="0" y="0"/>
                </a:moveTo>
                <a:lnTo>
                  <a:pt x="2184236" y="0"/>
                </a:lnTo>
                <a:lnTo>
                  <a:pt x="2520280" y="336044"/>
                </a:lnTo>
                <a:lnTo>
                  <a:pt x="2520280" y="2016224"/>
                </a:lnTo>
                <a:lnTo>
                  <a:pt x="336044" y="2016224"/>
                </a:lnTo>
                <a:lnTo>
                  <a:pt x="0" y="1680180"/>
                </a:lnTo>
                <a:lnTo>
                  <a:pt x="0" y="0"/>
                </a:lnTo>
                <a:close/>
              </a:path>
            </a:pathLst>
          </a:custGeom>
          <a:solidFill>
            <a:schemeClr val="bg1"/>
          </a:solidFill>
          <a:ln w="25400" cap="flat" cmpd="sng">
            <a:solidFill>
              <a:srgbClr val="953735"/>
            </a:solidFill>
            <a:prstDash val="solid"/>
            <a:miter/>
            <a:headEnd type="none" w="med" len="med"/>
            <a:tailEnd type="none" w="med" len="med"/>
          </a:ln>
        </p:spPr>
        <p:txBody>
          <a:bodyPr anchor="ctr"/>
          <a:p>
            <a:pPr lvl="0" eaLnBrk="1" hangingPunct="1"/>
            <a:r>
              <a:rPr lang="en-US" altLang="x-none" sz="3600" b="1" dirty="0">
                <a:solidFill>
                  <a:srgbClr val="1E1C11"/>
                </a:solidFill>
                <a:latin typeface="宋体" charset="-122"/>
                <a:ea typeface="宋体" charset="-122"/>
              </a:rPr>
              <a:t>  3.</a:t>
            </a:r>
            <a:r>
              <a:rPr lang="zh-CN" altLang="en-US" sz="3600" b="1" dirty="0">
                <a:solidFill>
                  <a:srgbClr val="1E1C11"/>
                </a:solidFill>
                <a:latin typeface="宋体" charset="-122"/>
                <a:ea typeface="宋体" charset="-122"/>
              </a:rPr>
              <a:t>大运河通航的影响</a:t>
            </a:r>
            <a:endParaRPr lang="zh-CN" altLang="en-US" sz="3600" b="1" dirty="0">
              <a:solidFill>
                <a:srgbClr val="1E1C11"/>
              </a:solidFill>
              <a:latin typeface="宋体" charset="-122"/>
              <a:ea typeface="宋体" charset="-122"/>
            </a:endParaRPr>
          </a:p>
        </p:txBody>
      </p:sp>
      <p:pic>
        <p:nvPicPr>
          <p:cNvPr id="27651" name="图片 1"/>
          <p:cNvPicPr>
            <a:picLocks noChangeAspect="1"/>
          </p:cNvPicPr>
          <p:nvPr/>
        </p:nvPicPr>
        <p:blipFill>
          <a:blip r:embed="rId2"/>
          <a:stretch>
            <a:fillRect/>
          </a:stretch>
        </p:blipFill>
        <p:spPr>
          <a:xfrm>
            <a:off x="5448300" y="1341438"/>
            <a:ext cx="4308475" cy="3228975"/>
          </a:xfrm>
          <a:prstGeom prst="rect">
            <a:avLst/>
          </a:prstGeom>
          <a:noFill/>
          <a:ln w="9525">
            <a:noFill/>
            <a:miter/>
          </a:ln>
        </p:spPr>
      </p:pic>
      <p:pic>
        <p:nvPicPr>
          <p:cNvPr id="27652" name="图片 3"/>
          <p:cNvPicPr>
            <a:picLocks noChangeAspect="1"/>
          </p:cNvPicPr>
          <p:nvPr/>
        </p:nvPicPr>
        <p:blipFill>
          <a:blip r:embed="rId3"/>
          <a:stretch>
            <a:fillRect/>
          </a:stretch>
        </p:blipFill>
        <p:spPr>
          <a:xfrm>
            <a:off x="5448300" y="4645025"/>
            <a:ext cx="4319588" cy="1676400"/>
          </a:xfrm>
          <a:prstGeom prst="rect">
            <a:avLst/>
          </a:prstGeom>
          <a:noFill/>
          <a:ln w="9525">
            <a:noFill/>
            <a:miter/>
          </a:ln>
        </p:spPr>
      </p:pic>
      <p:pic>
        <p:nvPicPr>
          <p:cNvPr id="27653" name="图片 5"/>
          <p:cNvPicPr>
            <a:picLocks noChangeAspect="1"/>
          </p:cNvPicPr>
          <p:nvPr/>
        </p:nvPicPr>
        <p:blipFill>
          <a:blip r:embed="rId4"/>
          <a:stretch>
            <a:fillRect/>
          </a:stretch>
        </p:blipFill>
        <p:spPr>
          <a:xfrm>
            <a:off x="2359978" y="1328103"/>
            <a:ext cx="2881312" cy="4979987"/>
          </a:xfrm>
          <a:prstGeom prst="rect">
            <a:avLst/>
          </a:prstGeom>
          <a:noFill/>
          <a:ln w="9525">
            <a:noFill/>
            <a:miter/>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endParaRPr lang="zh-CN" altLang="en-US"/>
          </a:p>
        </p:txBody>
      </p:sp>
      <p:sp>
        <p:nvSpPr>
          <p:cNvPr id="3" name="副标题 2"/>
          <p:cNvSpPr>
            <a:spLocks noGrp="1"/>
          </p:cNvSpPr>
          <p:nvPr>
            <p:ph type="subTitle" idx="1"/>
          </p:nvPr>
        </p:nvSpPr>
        <p:spPr/>
        <p:txBody>
          <a:bodyPr/>
          <a:p>
            <a:endParaRPr lang="zh-CN" altLang="en-US"/>
          </a:p>
        </p:txBody>
      </p:sp>
      <p:pic>
        <p:nvPicPr>
          <p:cNvPr id="4" name="图片 3" descr="QQ截图20160226200254"/>
          <p:cNvPicPr>
            <a:picLocks noChangeAspect="1"/>
          </p:cNvPicPr>
          <p:nvPr/>
        </p:nvPicPr>
        <p:blipFill>
          <a:blip r:embed="rId1"/>
          <a:stretch>
            <a:fillRect/>
          </a:stretch>
        </p:blipFill>
        <p:spPr>
          <a:xfrm>
            <a:off x="-16510" y="-166370"/>
            <a:ext cx="12378690" cy="7107555"/>
          </a:xfrm>
          <a:prstGeom prst="rect">
            <a:avLst/>
          </a:prstGeom>
        </p:spPr>
      </p:pic>
      <p:sp>
        <p:nvSpPr>
          <p:cNvPr id="28674" name="对角圆角矩形 4"/>
          <p:cNvSpPr/>
          <p:nvPr/>
        </p:nvSpPr>
        <p:spPr>
          <a:xfrm>
            <a:off x="1919288" y="1268413"/>
            <a:ext cx="8305800" cy="5113337"/>
          </a:xfrm>
          <a:custGeom>
            <a:avLst/>
            <a:gdLst/>
            <a:ahLst/>
            <a:cxnLst>
              <a:cxn ang="0">
                <a:pos x="1384225" y="0"/>
              </a:cxn>
              <a:cxn ang="0">
                <a:pos x="8305184" y="0"/>
              </a:cxn>
              <a:cxn ang="0">
                <a:pos x="8305184" y="0"/>
              </a:cxn>
              <a:cxn ang="0">
                <a:pos x="8305184" y="4274389"/>
              </a:cxn>
              <a:cxn ang="0">
                <a:pos x="6920959" y="5114878"/>
              </a:cxn>
              <a:cxn ang="0">
                <a:pos x="0" y="5114878"/>
              </a:cxn>
              <a:cxn ang="0">
                <a:pos x="0" y="5114878"/>
              </a:cxn>
              <a:cxn ang="0">
                <a:pos x="0" y="840491"/>
              </a:cxn>
              <a:cxn ang="0">
                <a:pos x="1384225" y="0"/>
              </a:cxn>
            </a:cxnLst>
            <a:pathLst>
              <a:path w="5040560" h="5112568">
                <a:moveTo>
                  <a:pt x="840110" y="0"/>
                </a:moveTo>
                <a:lnTo>
                  <a:pt x="5040560" y="0"/>
                </a:lnTo>
                <a:lnTo>
                  <a:pt x="5040560" y="4272458"/>
                </a:lnTo>
                <a:cubicBezTo>
                  <a:pt x="5040560" y="4736438"/>
                  <a:pt x="4664430" y="5112568"/>
                  <a:pt x="4200450" y="5112568"/>
                </a:cubicBezTo>
                <a:lnTo>
                  <a:pt x="0" y="5112568"/>
                </a:lnTo>
                <a:lnTo>
                  <a:pt x="0" y="840110"/>
                </a:lnTo>
                <a:cubicBezTo>
                  <a:pt x="0" y="376130"/>
                  <a:pt x="376130" y="0"/>
                  <a:pt x="840110" y="0"/>
                </a:cubicBezTo>
                <a:close/>
              </a:path>
            </a:pathLst>
          </a:custGeom>
          <a:solidFill>
            <a:schemeClr val="bg1">
              <a:alpha val="100000"/>
            </a:schemeClr>
          </a:solidFill>
          <a:ln w="25400" cap="flat" cmpd="sng">
            <a:solidFill>
              <a:srgbClr val="953735"/>
            </a:solidFill>
            <a:prstDash val="solid"/>
            <a:headEnd type="none" w="med" len="med"/>
            <a:tailEnd type="none" w="med" len="med"/>
          </a:ln>
        </p:spPr>
        <p:txBody>
          <a:bodyPr/>
          <a:p>
            <a:endParaRPr lang="zh-CN" altLang="en-US"/>
          </a:p>
        </p:txBody>
      </p:sp>
      <p:sp>
        <p:nvSpPr>
          <p:cNvPr id="28675" name="Text Box 6"/>
          <p:cNvSpPr txBox="1"/>
          <p:nvPr/>
        </p:nvSpPr>
        <p:spPr>
          <a:xfrm>
            <a:off x="2063750" y="1917700"/>
            <a:ext cx="7920038" cy="4206240"/>
          </a:xfrm>
          <a:prstGeom prst="rect">
            <a:avLst/>
          </a:prstGeom>
          <a:noFill/>
          <a:ln w="9525">
            <a:noFill/>
            <a:miter/>
          </a:ln>
        </p:spPr>
        <p:txBody>
          <a:bodyPr>
            <a:spAutoFit/>
          </a:bodyPr>
          <a:p>
            <a:pPr lvl="0" eaLnBrk="1" hangingPunct="1">
              <a:spcBef>
                <a:spcPct val="50000"/>
              </a:spcBef>
            </a:pPr>
            <a:r>
              <a:rPr lang="en-US" altLang="x-none" sz="3600" b="1" dirty="0">
                <a:solidFill>
                  <a:srgbClr val="0000CC"/>
                </a:solidFill>
                <a:effectLst>
                  <a:outerShdw blurRad="38100" dist="38100" dir="2700000">
                    <a:srgbClr val="000000"/>
                  </a:outerShdw>
                </a:effectLst>
                <a:latin typeface="宋体" charset="-122"/>
                <a:ea typeface="宋体" charset="-122"/>
              </a:rPr>
              <a:t>1.</a:t>
            </a:r>
            <a:r>
              <a:rPr lang="zh-CN" altLang="en-US" sz="3600" b="1" dirty="0">
                <a:solidFill>
                  <a:srgbClr val="0000CC"/>
                </a:solidFill>
                <a:effectLst>
                  <a:outerShdw blurRad="38100" dist="38100" dir="2700000">
                    <a:srgbClr val="000000"/>
                  </a:outerShdw>
                </a:effectLst>
                <a:latin typeface="宋体" charset="-122"/>
                <a:ea typeface="宋体" charset="-122"/>
              </a:rPr>
              <a:t>是古代世界上</a:t>
            </a:r>
            <a:r>
              <a:rPr lang="zh-CN" altLang="en-US" sz="3600" b="1" dirty="0">
                <a:solidFill>
                  <a:srgbClr val="FF0000"/>
                </a:solidFill>
                <a:effectLst>
                  <a:outerShdw blurRad="38100" dist="38100" dir="2700000">
                    <a:srgbClr val="000000"/>
                  </a:outerShdw>
                </a:effectLst>
                <a:latin typeface="宋体" charset="-122"/>
                <a:ea typeface="宋体" charset="-122"/>
              </a:rPr>
              <a:t>最长</a:t>
            </a:r>
            <a:r>
              <a:rPr lang="zh-CN" altLang="en-US" sz="3600" b="1" dirty="0">
                <a:solidFill>
                  <a:srgbClr val="0000CC"/>
                </a:solidFill>
                <a:effectLst>
                  <a:outerShdw blurRad="38100" dist="38100" dir="2700000">
                    <a:srgbClr val="000000"/>
                  </a:outerShdw>
                </a:effectLst>
                <a:latin typeface="宋体" charset="-122"/>
                <a:ea typeface="宋体" charset="-122"/>
              </a:rPr>
              <a:t>的运河；</a:t>
            </a:r>
            <a:endParaRPr lang="zh-CN" altLang="en-US" sz="3600" b="1" dirty="0">
              <a:solidFill>
                <a:srgbClr val="0000CC"/>
              </a:solidFill>
              <a:effectLst>
                <a:outerShdw blurRad="38100" dist="38100" dir="2700000">
                  <a:srgbClr val="000000"/>
                </a:outerShdw>
              </a:effectLst>
              <a:latin typeface="宋体" charset="-122"/>
              <a:ea typeface="宋体" charset="-122"/>
            </a:endParaRPr>
          </a:p>
          <a:p>
            <a:pPr lvl="0" eaLnBrk="1" hangingPunct="1">
              <a:spcBef>
                <a:spcPct val="50000"/>
              </a:spcBef>
            </a:pPr>
            <a:r>
              <a:rPr lang="en-US" altLang="x-none" sz="3600" b="1" dirty="0">
                <a:solidFill>
                  <a:srgbClr val="0000CC"/>
                </a:solidFill>
                <a:effectLst>
                  <a:outerShdw blurRad="38100" dist="38100" dir="2700000">
                    <a:srgbClr val="000000"/>
                  </a:outerShdw>
                </a:effectLst>
                <a:latin typeface="宋体" charset="-122"/>
                <a:ea typeface="宋体" charset="-122"/>
              </a:rPr>
              <a:t>2.</a:t>
            </a:r>
            <a:r>
              <a:rPr lang="zh-CN" altLang="en-US" sz="3600" b="1" dirty="0">
                <a:solidFill>
                  <a:srgbClr val="0000CC"/>
                </a:solidFill>
                <a:effectLst>
                  <a:outerShdw blurRad="38100" dist="38100" dir="2700000">
                    <a:srgbClr val="000000"/>
                  </a:outerShdw>
                </a:effectLst>
                <a:latin typeface="宋体" charset="-122"/>
                <a:ea typeface="宋体" charset="-122"/>
              </a:rPr>
              <a:t>体现了我国劳动人民的</a:t>
            </a:r>
            <a:r>
              <a:rPr lang="zh-CN" altLang="en-US" sz="3600" b="1" dirty="0">
                <a:solidFill>
                  <a:srgbClr val="FF0000"/>
                </a:solidFill>
                <a:effectLst>
                  <a:outerShdw blurRad="38100" dist="38100" dir="2700000">
                    <a:srgbClr val="000000"/>
                  </a:outerShdw>
                </a:effectLst>
                <a:latin typeface="宋体" charset="-122"/>
                <a:ea typeface="宋体" charset="-122"/>
              </a:rPr>
              <a:t>勤劳智慧</a:t>
            </a:r>
            <a:r>
              <a:rPr lang="zh-CN" altLang="en-US" sz="3600" b="1" dirty="0">
                <a:solidFill>
                  <a:srgbClr val="0000CC"/>
                </a:solidFill>
                <a:effectLst>
                  <a:outerShdw blurRad="38100" dist="38100" dir="2700000">
                    <a:srgbClr val="000000"/>
                  </a:outerShdw>
                </a:effectLst>
                <a:latin typeface="宋体" charset="-122"/>
                <a:ea typeface="宋体" charset="-122"/>
              </a:rPr>
              <a:t>和伟大的</a:t>
            </a:r>
            <a:r>
              <a:rPr lang="zh-CN" altLang="en-US" sz="3600" b="1" dirty="0">
                <a:solidFill>
                  <a:srgbClr val="FF0000"/>
                </a:solidFill>
                <a:effectLst>
                  <a:outerShdw blurRad="38100" dist="38100" dir="2700000">
                    <a:srgbClr val="000000"/>
                  </a:outerShdw>
                </a:effectLst>
                <a:latin typeface="宋体" charset="-122"/>
                <a:ea typeface="宋体" charset="-122"/>
              </a:rPr>
              <a:t>创造力</a:t>
            </a:r>
            <a:r>
              <a:rPr lang="zh-CN" altLang="en-US" sz="3600" b="1" dirty="0">
                <a:solidFill>
                  <a:srgbClr val="0000CC"/>
                </a:solidFill>
                <a:effectLst>
                  <a:outerShdw blurRad="38100" dist="38100" dir="2700000">
                    <a:srgbClr val="000000"/>
                  </a:outerShdw>
                </a:effectLst>
                <a:latin typeface="宋体" charset="-122"/>
                <a:ea typeface="宋体" charset="-122"/>
              </a:rPr>
              <a:t>；</a:t>
            </a:r>
            <a:endParaRPr lang="zh-CN" altLang="en-US" sz="3600" b="1" dirty="0">
              <a:solidFill>
                <a:srgbClr val="0000CC"/>
              </a:solidFill>
              <a:effectLst>
                <a:outerShdw blurRad="38100" dist="38100" dir="2700000">
                  <a:srgbClr val="000000"/>
                </a:outerShdw>
              </a:effectLst>
              <a:latin typeface="宋体" charset="-122"/>
              <a:ea typeface="宋体" charset="-122"/>
            </a:endParaRPr>
          </a:p>
          <a:p>
            <a:pPr lvl="0" eaLnBrk="1" hangingPunct="1">
              <a:spcBef>
                <a:spcPct val="50000"/>
              </a:spcBef>
            </a:pPr>
            <a:r>
              <a:rPr lang="en-US" altLang="x-none" sz="3600" b="1" dirty="0">
                <a:solidFill>
                  <a:srgbClr val="0000CC"/>
                </a:solidFill>
                <a:effectLst>
                  <a:outerShdw blurRad="38100" dist="38100" dir="2700000">
                    <a:srgbClr val="000000"/>
                  </a:outerShdw>
                </a:effectLst>
                <a:latin typeface="宋体" charset="-122"/>
                <a:ea typeface="宋体" charset="-122"/>
              </a:rPr>
              <a:t>3.</a:t>
            </a:r>
            <a:r>
              <a:rPr lang="zh-CN" altLang="en-US" sz="3600" b="1" dirty="0">
                <a:solidFill>
                  <a:srgbClr val="0000CC"/>
                </a:solidFill>
                <a:effectLst>
                  <a:outerShdw blurRad="38100" dist="38100" dir="2700000">
                    <a:srgbClr val="000000"/>
                  </a:outerShdw>
                </a:effectLst>
                <a:latin typeface="宋体" charset="-122"/>
                <a:ea typeface="宋体" charset="-122"/>
              </a:rPr>
              <a:t>南北政治、经济、文化联系的</a:t>
            </a:r>
            <a:r>
              <a:rPr lang="zh-CN" altLang="en-US" sz="3600" b="1" dirty="0">
                <a:solidFill>
                  <a:srgbClr val="FF0000"/>
                </a:solidFill>
                <a:effectLst>
                  <a:outerShdw blurRad="38100" dist="38100" dir="2700000">
                    <a:srgbClr val="000000"/>
                  </a:outerShdw>
                </a:effectLst>
                <a:latin typeface="宋体" charset="-122"/>
                <a:ea typeface="宋体" charset="-122"/>
              </a:rPr>
              <a:t>纽带</a:t>
            </a:r>
            <a:r>
              <a:rPr lang="zh-CN" altLang="en-US" sz="3600" b="1" dirty="0">
                <a:solidFill>
                  <a:srgbClr val="0000CC"/>
                </a:solidFill>
                <a:effectLst>
                  <a:outerShdw blurRad="38100" dist="38100" dir="2700000">
                    <a:srgbClr val="000000"/>
                  </a:outerShdw>
                </a:effectLst>
                <a:latin typeface="宋体" charset="-122"/>
                <a:ea typeface="宋体" charset="-122"/>
              </a:rPr>
              <a:t>；</a:t>
            </a:r>
            <a:r>
              <a:rPr lang="zh-CN" altLang="en-US" sz="3600" b="1" dirty="0">
                <a:solidFill>
                  <a:srgbClr val="FF0000"/>
                </a:solidFill>
                <a:effectLst>
                  <a:outerShdw blurRad="38100" dist="38100" dir="2700000">
                    <a:srgbClr val="000000"/>
                  </a:outerShdw>
                </a:effectLst>
                <a:latin typeface="宋体" charset="-122"/>
                <a:ea typeface="宋体" charset="-122"/>
              </a:rPr>
              <a:t>沟通</a:t>
            </a:r>
            <a:r>
              <a:rPr lang="zh-CN" altLang="en-US" sz="3600" b="1" dirty="0">
                <a:solidFill>
                  <a:srgbClr val="0000CC"/>
                </a:solidFill>
                <a:effectLst>
                  <a:outerShdw blurRad="38100" dist="38100" dir="2700000">
                    <a:srgbClr val="000000"/>
                  </a:outerShdw>
                </a:effectLst>
                <a:latin typeface="宋体" charset="-122"/>
                <a:ea typeface="宋体" charset="-122"/>
              </a:rPr>
              <a:t>海、陆交通；</a:t>
            </a:r>
            <a:endParaRPr lang="zh-CN" altLang="en-US" sz="3600" b="1" dirty="0">
              <a:solidFill>
                <a:srgbClr val="0000CC"/>
              </a:solidFill>
              <a:effectLst>
                <a:outerShdw blurRad="38100" dist="38100" dir="2700000">
                  <a:srgbClr val="000000"/>
                </a:outerShdw>
              </a:effectLst>
              <a:latin typeface="宋体" charset="-122"/>
              <a:ea typeface="宋体" charset="-122"/>
            </a:endParaRPr>
          </a:p>
          <a:p>
            <a:pPr lvl="0" eaLnBrk="1" hangingPunct="1">
              <a:spcBef>
                <a:spcPct val="50000"/>
              </a:spcBef>
            </a:pPr>
            <a:r>
              <a:rPr lang="en-US" altLang="x-none" sz="3600" b="1" dirty="0">
                <a:solidFill>
                  <a:srgbClr val="0000CC"/>
                </a:solidFill>
                <a:effectLst>
                  <a:outerShdw blurRad="38100" dist="38100" dir="2700000">
                    <a:srgbClr val="000000"/>
                  </a:outerShdw>
                </a:effectLst>
                <a:latin typeface="宋体" charset="-122"/>
                <a:ea typeface="宋体" charset="-122"/>
              </a:rPr>
              <a:t>4.</a:t>
            </a:r>
            <a:r>
              <a:rPr lang="zh-CN" altLang="en-US" sz="3600" b="1" dirty="0">
                <a:solidFill>
                  <a:srgbClr val="FF0000"/>
                </a:solidFill>
                <a:effectLst>
                  <a:outerShdw blurRad="38100" dist="38100" dir="2700000">
                    <a:srgbClr val="000000"/>
                  </a:outerShdw>
                </a:effectLst>
                <a:latin typeface="宋体" charset="-122"/>
                <a:ea typeface="宋体" charset="-122"/>
              </a:rPr>
              <a:t>促进</a:t>
            </a:r>
            <a:r>
              <a:rPr lang="zh-CN" altLang="en-US" sz="3600" b="1" dirty="0">
                <a:solidFill>
                  <a:srgbClr val="0000CC"/>
                </a:solidFill>
                <a:effectLst>
                  <a:outerShdw blurRad="38100" dist="38100" dir="2700000">
                    <a:srgbClr val="000000"/>
                  </a:outerShdw>
                </a:effectLst>
                <a:latin typeface="宋体" charset="-122"/>
                <a:ea typeface="宋体" charset="-122"/>
              </a:rPr>
              <a:t>沿岸地区城镇和工商业的发展。</a:t>
            </a:r>
            <a:endParaRPr lang="zh-CN" altLang="en-US" sz="3600" b="1" dirty="0">
              <a:solidFill>
                <a:srgbClr val="0000CC"/>
              </a:solidFill>
              <a:effectLst>
                <a:outerShdw blurRad="38100" dist="38100" dir="2700000">
                  <a:srgbClr val="000000"/>
                </a:outerShdw>
              </a:effectLst>
              <a:latin typeface="宋体" charset="-122"/>
              <a:ea typeface="宋体" charset="-122"/>
            </a:endParaRPr>
          </a:p>
        </p:txBody>
      </p:sp>
      <p:sp>
        <p:nvSpPr>
          <p:cNvPr id="28676" name="剪去对角的矩形 5"/>
          <p:cNvSpPr/>
          <p:nvPr/>
        </p:nvSpPr>
        <p:spPr>
          <a:xfrm>
            <a:off x="1822450" y="333375"/>
            <a:ext cx="6145213" cy="792163"/>
          </a:xfrm>
          <a:custGeom>
            <a:avLst/>
            <a:gdLst>
              <a:gd name="txL" fmla="*/ 0 w 2520280"/>
              <a:gd name="txT" fmla="*/ 0 h 2016224"/>
              <a:gd name="txR" fmla="*/ 2520280 w 2520280"/>
              <a:gd name="txB" fmla="*/ 2016224 h 2016224"/>
            </a:gdLst>
            <a:ahLst/>
            <a:cxnLst>
              <a:cxn ang="0">
                <a:pos x="0" y="0"/>
              </a:cxn>
              <a:cxn ang="0">
                <a:pos x="5324369" y="0"/>
              </a:cxn>
              <a:cxn ang="0">
                <a:pos x="6143522" y="132023"/>
              </a:cxn>
              <a:cxn ang="0">
                <a:pos x="6143522" y="792124"/>
              </a:cxn>
              <a:cxn ang="0">
                <a:pos x="6143522" y="792124"/>
              </a:cxn>
              <a:cxn ang="0">
                <a:pos x="819153" y="792124"/>
              </a:cxn>
              <a:cxn ang="0">
                <a:pos x="0" y="660101"/>
              </a:cxn>
              <a:cxn ang="0">
                <a:pos x="0" y="0"/>
              </a:cxn>
            </a:cxnLst>
            <a:rect l="txL" t="txT" r="txR" b="txB"/>
            <a:pathLst>
              <a:path w="2520280" h="2016224">
                <a:moveTo>
                  <a:pt x="0" y="0"/>
                </a:moveTo>
                <a:lnTo>
                  <a:pt x="2184236" y="0"/>
                </a:lnTo>
                <a:lnTo>
                  <a:pt x="2520280" y="336044"/>
                </a:lnTo>
                <a:lnTo>
                  <a:pt x="2520280" y="2016224"/>
                </a:lnTo>
                <a:lnTo>
                  <a:pt x="336044" y="2016224"/>
                </a:lnTo>
                <a:lnTo>
                  <a:pt x="0" y="1680180"/>
                </a:lnTo>
                <a:lnTo>
                  <a:pt x="0" y="0"/>
                </a:lnTo>
                <a:close/>
              </a:path>
            </a:pathLst>
          </a:custGeom>
          <a:solidFill>
            <a:schemeClr val="bg1"/>
          </a:solidFill>
          <a:ln w="25400" cap="flat" cmpd="sng">
            <a:solidFill>
              <a:srgbClr val="953735"/>
            </a:solidFill>
            <a:prstDash val="solid"/>
            <a:miter/>
            <a:headEnd type="none" w="med" len="med"/>
            <a:tailEnd type="none" w="med" len="med"/>
          </a:ln>
        </p:spPr>
        <p:txBody>
          <a:bodyPr anchor="ctr"/>
          <a:p>
            <a:pPr lvl="0" eaLnBrk="1" hangingPunct="1"/>
            <a:r>
              <a:rPr lang="en-US" altLang="x-none" sz="3600" b="1" dirty="0">
                <a:solidFill>
                  <a:srgbClr val="1E1C11"/>
                </a:solidFill>
                <a:latin typeface="宋体" charset="-122"/>
                <a:ea typeface="宋体" charset="-122"/>
              </a:rPr>
              <a:t>  3.</a:t>
            </a:r>
            <a:r>
              <a:rPr lang="zh-CN" altLang="en-US" sz="3600" b="1" dirty="0">
                <a:solidFill>
                  <a:srgbClr val="1E1C11"/>
                </a:solidFill>
                <a:latin typeface="宋体" charset="-122"/>
                <a:ea typeface="宋体" charset="-122"/>
              </a:rPr>
              <a:t>大运河通航的影响</a:t>
            </a:r>
            <a:endParaRPr lang="zh-CN" altLang="en-US" sz="3600" b="1" dirty="0">
              <a:solidFill>
                <a:srgbClr val="1E1C11"/>
              </a:solidFill>
              <a:latin typeface="宋体" charset="-122"/>
              <a:ea typeface="宋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8675"/>
                                        </p:tgtEl>
                                        <p:attrNameLst>
                                          <p:attrName>style.visibility</p:attrName>
                                        </p:attrNameLst>
                                      </p:cBhvr>
                                      <p:to>
                                        <p:strVal val="visible"/>
                                      </p:to>
                                    </p:set>
                                    <p:anim calcmode="lin" valueType="num">
                                      <p:cBhvr additive="base">
                                        <p:cTn id="7" dur="500" fill="hold"/>
                                        <p:tgtEl>
                                          <p:spTgt spid="28675"/>
                                        </p:tgtEl>
                                        <p:attrNameLst>
                                          <p:attrName>ppt_x</p:attrName>
                                        </p:attrNameLst>
                                      </p:cBhvr>
                                      <p:tavLst>
                                        <p:tav tm="0">
                                          <p:val>
                                            <p:strVal val="0-#ppt_w/2"/>
                                          </p:val>
                                        </p:tav>
                                        <p:tav tm="100000">
                                          <p:val>
                                            <p:strVal val="#ppt_x"/>
                                          </p:val>
                                        </p:tav>
                                      </p:tavLst>
                                    </p:anim>
                                    <p:anim calcmode="lin" valueType="num">
                                      <p:cBhvr additive="base">
                                        <p:cTn id="8" dur="500" fill="hold"/>
                                        <p:tgtEl>
                                          <p:spTgt spid="286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bldLvl="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endParaRPr lang="zh-CN" altLang="en-US"/>
          </a:p>
        </p:txBody>
      </p:sp>
      <p:sp>
        <p:nvSpPr>
          <p:cNvPr id="3" name="副标题 2"/>
          <p:cNvSpPr>
            <a:spLocks noGrp="1"/>
          </p:cNvSpPr>
          <p:nvPr>
            <p:ph type="subTitle" idx="1"/>
          </p:nvPr>
        </p:nvSpPr>
        <p:spPr/>
        <p:txBody>
          <a:bodyPr/>
          <a:p>
            <a:endParaRPr lang="zh-CN" altLang="en-US"/>
          </a:p>
        </p:txBody>
      </p:sp>
      <p:pic>
        <p:nvPicPr>
          <p:cNvPr id="4" name="图片 3" descr="QQ截图20160226200254"/>
          <p:cNvPicPr>
            <a:picLocks noChangeAspect="1"/>
          </p:cNvPicPr>
          <p:nvPr/>
        </p:nvPicPr>
        <p:blipFill>
          <a:blip r:embed="rId1"/>
          <a:stretch>
            <a:fillRect/>
          </a:stretch>
        </p:blipFill>
        <p:spPr>
          <a:xfrm>
            <a:off x="9525" y="-127000"/>
            <a:ext cx="12378690" cy="7107555"/>
          </a:xfrm>
          <a:prstGeom prst="rect">
            <a:avLst/>
          </a:prstGeom>
        </p:spPr>
      </p:pic>
      <p:sp>
        <p:nvSpPr>
          <p:cNvPr id="86018" name="文本框 86017"/>
          <p:cNvSpPr txBox="1"/>
          <p:nvPr/>
        </p:nvSpPr>
        <p:spPr>
          <a:xfrm>
            <a:off x="1905000" y="716280"/>
            <a:ext cx="5139690" cy="1554480"/>
          </a:xfrm>
          <a:prstGeom prst="rect">
            <a:avLst/>
          </a:prstGeom>
          <a:solidFill>
            <a:srgbClr val="DCEB98"/>
          </a:solidFill>
          <a:ln w="9525">
            <a:noFill/>
            <a:miter/>
          </a:ln>
        </p:spPr>
        <p:txBody>
          <a:bodyPr wrap="square">
            <a:spAutoFit/>
          </a:bodyPr>
          <a:p>
            <a:pPr lvl="0" algn="ctr" fontAlgn="base"/>
            <a:r>
              <a:rPr lang="zh-CN" altLang="en-US" sz="9600" b="1" strike="noStrike" noProof="1">
                <a:solidFill>
                  <a:srgbClr val="002060"/>
                </a:solidFill>
                <a:effectLst>
                  <a:outerShdw blurRad="38100" dist="38100" dir="2700000">
                    <a:srgbClr val="C0C0C0"/>
                  </a:outerShdw>
                </a:effectLst>
                <a:latin typeface="Arial" pitchFamily="34" charset="0"/>
                <a:ea typeface="华文新魏" pitchFamily="2" charset="-122"/>
                <a:cs typeface="+mn-ea"/>
              </a:rPr>
              <a:t>第一课</a:t>
            </a:r>
            <a:endParaRPr lang="zh-CN" altLang="en-US" sz="9600" b="1" strike="noStrike" noProof="1">
              <a:solidFill>
                <a:srgbClr val="002060"/>
              </a:solidFill>
              <a:effectLst>
                <a:outerShdw blurRad="38100" dist="38100" dir="2700000">
                  <a:srgbClr val="C0C0C0"/>
                </a:outerShdw>
              </a:effectLst>
              <a:latin typeface="Arial" pitchFamily="34" charset="0"/>
              <a:ea typeface="华文新魏" pitchFamily="2" charset="-122"/>
              <a:cs typeface="+mn-ea"/>
            </a:endParaRPr>
          </a:p>
        </p:txBody>
      </p:sp>
      <p:sp>
        <p:nvSpPr>
          <p:cNvPr id="86019" name="文本框 86018"/>
          <p:cNvSpPr txBox="1"/>
          <p:nvPr/>
        </p:nvSpPr>
        <p:spPr>
          <a:xfrm>
            <a:off x="2121535" y="2347595"/>
            <a:ext cx="5616575" cy="2529840"/>
          </a:xfrm>
          <a:prstGeom prst="rect">
            <a:avLst/>
          </a:prstGeom>
          <a:noFill/>
          <a:ln w="9525">
            <a:noFill/>
            <a:miter/>
          </a:ln>
        </p:spPr>
        <p:txBody>
          <a:bodyPr>
            <a:spAutoFit/>
          </a:bodyPr>
          <a:p>
            <a:pPr lvl="0" fontAlgn="base">
              <a:spcBef>
                <a:spcPct val="20000"/>
              </a:spcBef>
              <a:buClr>
                <a:schemeClr val="accent1"/>
              </a:buClr>
              <a:buSzPct val="80000"/>
              <a:buFont typeface="Wingdings" pitchFamily="2" charset="2"/>
              <a:buNone/>
            </a:pPr>
            <a:r>
              <a:rPr lang="zh-CN" altLang="en-US" sz="8000" b="1" strike="noStrike" noProof="1" dirty="0">
                <a:solidFill>
                  <a:schemeClr val="tx1"/>
                </a:solidFill>
                <a:effectLst>
                  <a:outerShdw blurRad="38100" dist="38100" dir="2700000">
                    <a:srgbClr val="C0C0C0"/>
                  </a:outerShdw>
                </a:effectLst>
                <a:latin typeface="Times New Roman" pitchFamily="18" charset="0"/>
                <a:ea typeface="华文新魏" pitchFamily="2" charset="-122"/>
                <a:cs typeface="+mn-ea"/>
              </a:rPr>
              <a:t>隋朝的统一</a:t>
            </a:r>
            <a:endParaRPr lang="zh-CN" altLang="en-US" sz="8000" b="1" strike="noStrike" noProof="1" dirty="0">
              <a:solidFill>
                <a:schemeClr val="tx1"/>
              </a:solidFill>
              <a:effectLst>
                <a:outerShdw blurRad="38100" dist="38100" dir="2700000">
                  <a:srgbClr val="C0C0C0"/>
                </a:outerShdw>
              </a:effectLst>
              <a:latin typeface="Times New Roman" pitchFamily="18" charset="0"/>
              <a:ea typeface="华文新魏" pitchFamily="2" charset="-122"/>
              <a:cs typeface="+mn-ea"/>
            </a:endParaRPr>
          </a:p>
          <a:p>
            <a:pPr lvl="0" fontAlgn="base"/>
            <a:endParaRPr lang="zh-CN" altLang="en-US" sz="8000" strike="noStrike" noProof="1" dirty="0">
              <a:solidFill>
                <a:srgbClr val="CC6600"/>
              </a:solidFill>
              <a:effectLst>
                <a:outerShdw blurRad="38100" dist="38100" dir="2700000">
                  <a:srgbClr val="C0C0C0"/>
                </a:outerShdw>
              </a:effectLst>
              <a:latin typeface="Times New Roman" pitchFamily="18" charset="0"/>
              <a:ea typeface="华文新魏" pitchFamily="2" charset="-122"/>
            </a:endParaRPr>
          </a:p>
        </p:txBody>
      </p:sp>
      <mc:AlternateContent xmlns:mc="http://schemas.openxmlformats.org/markup-compatibility/2006" xmlns:p14="http://schemas.microsoft.com/office/powerpoint/2010/main">
        <mc:Choice Requires="p14">
          <p:contentPart r:id="rId2" p14:bwMode="auto">
            <p14:nvContentPartPr>
              <p14:cNvPr id="7" name="墨迹 6"/>
              <p14:cNvContentPartPr/>
              <p14:nvPr/>
            </p14:nvContentPartPr>
            <p14:xfrm>
              <a:off x="9685338" y="1258888"/>
              <a:ext cx="46037" cy="403225"/>
            </p14:xfrm>
          </p:contentPart>
        </mc:Choice>
        <mc:Fallback xmlns="">
          <p:pic>
            <p:nvPicPr>
              <p:cNvPr id="7" name="墨迹 6"/>
            </p:nvPicPr>
            <p:blipFill>
              <a:blip r:embed="rId3"/>
            </p:blipFill>
            <p:spPr>
              <a:xfrm>
                <a:off x="9685338" y="1258888"/>
                <a:ext cx="46037" cy="403225"/>
              </a:xfrm>
              <a:prstGeom prst="rect"/>
            </p:spPr>
          </p:pic>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6018"/>
                                        </p:tgtEl>
                                        <p:attrNameLst>
                                          <p:attrName>style.visibility</p:attrName>
                                        </p:attrNameLst>
                                      </p:cBhvr>
                                      <p:to>
                                        <p:strVal val="visible"/>
                                      </p:to>
                                    </p:set>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86019"/>
                                        </p:tgtEl>
                                        <p:attrNameLst>
                                          <p:attrName>style.visibility</p:attrName>
                                        </p:attrNameLst>
                                      </p:cBhvr>
                                      <p:to>
                                        <p:strVal val="visible"/>
                                      </p:to>
                                    </p:set>
                                    <p:animEffect transition="in" filter="fade">
                                      <p:cBhvr>
                                        <p:cTn id="10" dur="1000"/>
                                        <p:tgtEl>
                                          <p:spTgt spid="86019"/>
                                        </p:tgtEl>
                                      </p:cBhvr>
                                    </p:animEffect>
                                    <p:anim calcmode="lin" valueType="num">
                                      <p:cBhvr>
                                        <p:cTn id="11" dur="1000" fill="hold"/>
                                        <p:tgtEl>
                                          <p:spTgt spid="86019"/>
                                        </p:tgtEl>
                                        <p:attrNameLst>
                                          <p:attrName>ppt_x</p:attrName>
                                        </p:attrNameLst>
                                      </p:cBhvr>
                                      <p:tavLst>
                                        <p:tav tm="0">
                                          <p:val>
                                            <p:strVal val="#ppt_x"/>
                                          </p:val>
                                        </p:tav>
                                        <p:tav tm="100000">
                                          <p:val>
                                            <p:strVal val="#ppt_x"/>
                                          </p:val>
                                        </p:tav>
                                      </p:tavLst>
                                    </p:anim>
                                    <p:anim calcmode="lin" valueType="num">
                                      <p:cBhvr>
                                        <p:cTn id="12" dur="1000" fill="hold"/>
                                        <p:tgtEl>
                                          <p:spTgt spid="860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8" grpId="0" bldLvl="0" animBg="1"/>
      <p:bldP spid="860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endParaRPr lang="zh-CN" altLang="en-US"/>
          </a:p>
        </p:txBody>
      </p:sp>
      <p:sp>
        <p:nvSpPr>
          <p:cNvPr id="3" name="副标题 2"/>
          <p:cNvSpPr>
            <a:spLocks noGrp="1"/>
          </p:cNvSpPr>
          <p:nvPr>
            <p:ph type="subTitle" idx="1"/>
          </p:nvPr>
        </p:nvSpPr>
        <p:spPr/>
        <p:txBody>
          <a:bodyPr/>
          <a:p>
            <a:endParaRPr lang="zh-CN" altLang="en-US"/>
          </a:p>
        </p:txBody>
      </p:sp>
      <p:pic>
        <p:nvPicPr>
          <p:cNvPr id="4" name="图片 3" descr="QQ截图20160226200254"/>
          <p:cNvPicPr>
            <a:picLocks noChangeAspect="1"/>
          </p:cNvPicPr>
          <p:nvPr/>
        </p:nvPicPr>
        <p:blipFill>
          <a:blip r:embed="rId1"/>
          <a:stretch>
            <a:fillRect/>
          </a:stretch>
        </p:blipFill>
        <p:spPr>
          <a:xfrm>
            <a:off x="-16510" y="-166370"/>
            <a:ext cx="12378690" cy="7107555"/>
          </a:xfrm>
          <a:prstGeom prst="rect">
            <a:avLst/>
          </a:prstGeom>
        </p:spPr>
      </p:pic>
      <p:sp>
        <p:nvSpPr>
          <p:cNvPr id="29698" name="Text Box 2"/>
          <p:cNvSpPr txBox="1"/>
          <p:nvPr/>
        </p:nvSpPr>
        <p:spPr>
          <a:xfrm>
            <a:off x="1847850" y="333375"/>
            <a:ext cx="4103688" cy="5135880"/>
          </a:xfrm>
          <a:prstGeom prst="rect">
            <a:avLst/>
          </a:prstGeom>
          <a:solidFill>
            <a:srgbClr val="FFFF99"/>
          </a:solidFill>
          <a:ln w="76200" cap="flat" cmpd="sng">
            <a:solidFill>
              <a:schemeClr val="tx1"/>
            </a:solidFill>
            <a:prstDash val="solid"/>
            <a:miter/>
            <a:headEnd type="none" w="med" len="med"/>
            <a:tailEnd type="none" w="med" len="med"/>
          </a:ln>
        </p:spPr>
        <p:txBody>
          <a:bodyPr>
            <a:spAutoFit/>
          </a:bodyPr>
          <a:p>
            <a:pPr lvl="0" eaLnBrk="1" hangingPunct="1">
              <a:spcBef>
                <a:spcPct val="50000"/>
              </a:spcBef>
            </a:pPr>
            <a:r>
              <a:rPr lang="zh-CN" altLang="en-US" sz="3400" b="1" dirty="0">
                <a:solidFill>
                  <a:srgbClr val="C00000"/>
                </a:solidFill>
                <a:latin typeface="华文新魏" pitchFamily="2" charset="-122"/>
                <a:ea typeface="华文新魏" pitchFamily="2" charset="-122"/>
              </a:rPr>
              <a:t>材料一：</a:t>
            </a:r>
            <a:endParaRPr lang="en-US" altLang="x-none" sz="3400" b="1" dirty="0">
              <a:solidFill>
                <a:srgbClr val="C00000"/>
              </a:solidFill>
              <a:latin typeface="华文新魏" pitchFamily="2" charset="-122"/>
              <a:ea typeface="华文新魏" pitchFamily="2" charset="-122"/>
            </a:endParaRPr>
          </a:p>
          <a:p>
            <a:pPr lvl="0" algn="ctr" eaLnBrk="1" hangingPunct="1">
              <a:spcBef>
                <a:spcPct val="50000"/>
              </a:spcBef>
            </a:pPr>
            <a:r>
              <a:rPr lang="en-US" altLang="x-none" sz="3400" b="1" dirty="0">
                <a:solidFill>
                  <a:srgbClr val="0000CC"/>
                </a:solidFill>
                <a:latin typeface="华文新魏" pitchFamily="2" charset="-122"/>
                <a:ea typeface="华文新魏" pitchFamily="2" charset="-122"/>
              </a:rPr>
              <a:t>《</a:t>
            </a:r>
            <a:r>
              <a:rPr lang="zh-CN" altLang="en-US" sz="3400" b="1" dirty="0">
                <a:solidFill>
                  <a:srgbClr val="0000CC"/>
                </a:solidFill>
                <a:latin typeface="华文新魏" pitchFamily="2" charset="-122"/>
                <a:ea typeface="华文新魏" pitchFamily="2" charset="-122"/>
              </a:rPr>
              <a:t>汴</a:t>
            </a:r>
            <a:r>
              <a:rPr lang="en-US" altLang="x-none" sz="2800" b="1" dirty="0">
                <a:solidFill>
                  <a:srgbClr val="0000CC"/>
                </a:solidFill>
                <a:latin typeface="宋体" charset="-122"/>
                <a:ea typeface="宋体" charset="-122"/>
              </a:rPr>
              <a:t>[biàn]</a:t>
            </a:r>
            <a:r>
              <a:rPr lang="zh-CN" altLang="en-US" sz="3400" b="1" dirty="0">
                <a:solidFill>
                  <a:srgbClr val="0000CC"/>
                </a:solidFill>
                <a:latin typeface="华文新魏" pitchFamily="2" charset="-122"/>
                <a:ea typeface="华文新魏" pitchFamily="2" charset="-122"/>
              </a:rPr>
              <a:t>河直进船</a:t>
            </a:r>
            <a:r>
              <a:rPr lang="en-US" altLang="x-none" sz="3400" b="1" dirty="0">
                <a:solidFill>
                  <a:srgbClr val="0000CC"/>
                </a:solidFill>
                <a:latin typeface="华文新魏" pitchFamily="2" charset="-122"/>
                <a:ea typeface="华文新魏" pitchFamily="2" charset="-122"/>
              </a:rPr>
              <a:t>》 </a:t>
            </a:r>
            <a:endParaRPr lang="en-US" altLang="x-none" sz="3400" b="1" dirty="0">
              <a:solidFill>
                <a:srgbClr val="0000CC"/>
              </a:solidFill>
              <a:latin typeface="华文新魏" pitchFamily="2" charset="-122"/>
              <a:ea typeface="华文新魏" pitchFamily="2" charset="-122"/>
            </a:endParaRPr>
          </a:p>
          <a:p>
            <a:pPr lvl="0" algn="ctr" eaLnBrk="1" hangingPunct="1">
              <a:spcBef>
                <a:spcPct val="50000"/>
              </a:spcBef>
            </a:pPr>
            <a:r>
              <a:rPr lang="zh-CN" altLang="en-US" sz="2800" b="1" dirty="0">
                <a:solidFill>
                  <a:srgbClr val="0000CC"/>
                </a:solidFill>
                <a:latin typeface="华文新魏" pitchFamily="2" charset="-122"/>
                <a:ea typeface="华文新魏" pitchFamily="2" charset="-122"/>
              </a:rPr>
              <a:t>唐</a:t>
            </a:r>
            <a:r>
              <a:rPr lang="en-US" altLang="x-none" sz="2800" b="1" dirty="0">
                <a:solidFill>
                  <a:srgbClr val="0000CC"/>
                </a:solidFill>
                <a:latin typeface="华文新魏" pitchFamily="2" charset="-122"/>
                <a:ea typeface="华文新魏" pitchFamily="2" charset="-122"/>
              </a:rPr>
              <a:t>·</a:t>
            </a:r>
            <a:r>
              <a:rPr lang="zh-CN" altLang="en-US" sz="2800" b="1" dirty="0">
                <a:solidFill>
                  <a:srgbClr val="0000CC"/>
                </a:solidFill>
                <a:latin typeface="华文新魏" pitchFamily="2" charset="-122"/>
                <a:ea typeface="华文新魏" pitchFamily="2" charset="-122"/>
              </a:rPr>
              <a:t>李敬芳</a:t>
            </a:r>
            <a:endParaRPr lang="zh-CN" altLang="en-US" sz="2800" b="1" dirty="0">
              <a:solidFill>
                <a:srgbClr val="0000CC"/>
              </a:solidFill>
              <a:latin typeface="华文新魏" pitchFamily="2" charset="-122"/>
              <a:ea typeface="华文新魏" pitchFamily="2" charset="-122"/>
            </a:endParaRPr>
          </a:p>
          <a:p>
            <a:pPr lvl="0" algn="ctr" eaLnBrk="1" hangingPunct="1">
              <a:spcBef>
                <a:spcPct val="50000"/>
              </a:spcBef>
            </a:pPr>
            <a:r>
              <a:rPr lang="zh-CN" altLang="en-US" sz="3400" b="1" dirty="0">
                <a:solidFill>
                  <a:srgbClr val="0000CC"/>
                </a:solidFill>
                <a:latin typeface="华文新魏" pitchFamily="2" charset="-122"/>
                <a:ea typeface="华文新魏" pitchFamily="2" charset="-122"/>
              </a:rPr>
              <a:t>汴水通淮利最多，</a:t>
            </a:r>
            <a:endParaRPr lang="zh-CN" altLang="en-US" sz="3400" b="1" dirty="0">
              <a:solidFill>
                <a:srgbClr val="0000CC"/>
              </a:solidFill>
              <a:latin typeface="华文新魏" pitchFamily="2" charset="-122"/>
              <a:ea typeface="华文新魏" pitchFamily="2" charset="-122"/>
            </a:endParaRPr>
          </a:p>
          <a:p>
            <a:pPr lvl="0" algn="ctr" eaLnBrk="1" hangingPunct="1">
              <a:spcBef>
                <a:spcPct val="50000"/>
              </a:spcBef>
            </a:pPr>
            <a:r>
              <a:rPr lang="zh-CN" altLang="en-US" sz="3400" b="1" dirty="0">
                <a:solidFill>
                  <a:srgbClr val="0000CC"/>
                </a:solidFill>
                <a:latin typeface="华文新魏" pitchFamily="2" charset="-122"/>
                <a:ea typeface="华文新魏" pitchFamily="2" charset="-122"/>
              </a:rPr>
              <a:t>生人为害亦相和。</a:t>
            </a:r>
            <a:endParaRPr lang="zh-CN" altLang="en-US" sz="3400" b="1" dirty="0">
              <a:solidFill>
                <a:srgbClr val="0000CC"/>
              </a:solidFill>
              <a:latin typeface="华文新魏" pitchFamily="2" charset="-122"/>
              <a:ea typeface="华文新魏" pitchFamily="2" charset="-122"/>
            </a:endParaRPr>
          </a:p>
          <a:p>
            <a:pPr lvl="0" algn="ctr" eaLnBrk="1" hangingPunct="1">
              <a:spcBef>
                <a:spcPct val="50000"/>
              </a:spcBef>
            </a:pPr>
            <a:r>
              <a:rPr lang="zh-CN" altLang="en-US" sz="3400" b="1" dirty="0">
                <a:solidFill>
                  <a:srgbClr val="0000CC"/>
                </a:solidFill>
                <a:latin typeface="华文新魏" pitchFamily="2" charset="-122"/>
                <a:ea typeface="华文新魏" pitchFamily="2" charset="-122"/>
              </a:rPr>
              <a:t>东南四十三州地，</a:t>
            </a:r>
            <a:endParaRPr lang="zh-CN" altLang="en-US" sz="3400" b="1" dirty="0">
              <a:solidFill>
                <a:srgbClr val="0000CC"/>
              </a:solidFill>
              <a:latin typeface="华文新魏" pitchFamily="2" charset="-122"/>
              <a:ea typeface="华文新魏" pitchFamily="2" charset="-122"/>
            </a:endParaRPr>
          </a:p>
          <a:p>
            <a:pPr lvl="0" algn="ctr" eaLnBrk="1" hangingPunct="1">
              <a:spcBef>
                <a:spcPct val="50000"/>
              </a:spcBef>
            </a:pPr>
            <a:r>
              <a:rPr lang="zh-CN" altLang="en-US" sz="3400" b="1" dirty="0">
                <a:solidFill>
                  <a:srgbClr val="0000CC"/>
                </a:solidFill>
                <a:latin typeface="华文新魏" pitchFamily="2" charset="-122"/>
                <a:ea typeface="华文新魏" pitchFamily="2" charset="-122"/>
              </a:rPr>
              <a:t>取尽膏脂是此河。</a:t>
            </a:r>
            <a:endParaRPr lang="zh-CN" altLang="en-US" sz="3400" b="1" dirty="0">
              <a:solidFill>
                <a:srgbClr val="0000CC"/>
              </a:solidFill>
              <a:latin typeface="华文新魏" pitchFamily="2" charset="-122"/>
              <a:ea typeface="华文新魏" pitchFamily="2" charset="-122"/>
            </a:endParaRPr>
          </a:p>
        </p:txBody>
      </p:sp>
      <p:sp>
        <p:nvSpPr>
          <p:cNvPr id="29699" name="Text Box 3"/>
          <p:cNvSpPr txBox="1"/>
          <p:nvPr/>
        </p:nvSpPr>
        <p:spPr>
          <a:xfrm>
            <a:off x="6130925" y="333375"/>
            <a:ext cx="3997325" cy="5135880"/>
          </a:xfrm>
          <a:prstGeom prst="rect">
            <a:avLst/>
          </a:prstGeom>
          <a:solidFill>
            <a:srgbClr val="FFFF99"/>
          </a:solidFill>
          <a:ln w="76200" cap="flat" cmpd="sng">
            <a:solidFill>
              <a:schemeClr val="tx1"/>
            </a:solidFill>
            <a:prstDash val="solid"/>
            <a:miter/>
            <a:headEnd type="none" w="med" len="med"/>
            <a:tailEnd type="none" w="med" len="med"/>
          </a:ln>
        </p:spPr>
        <p:txBody>
          <a:bodyPr>
            <a:spAutoFit/>
          </a:bodyPr>
          <a:p>
            <a:pPr lvl="0" eaLnBrk="1" hangingPunct="1">
              <a:spcBef>
                <a:spcPct val="50000"/>
              </a:spcBef>
            </a:pPr>
            <a:r>
              <a:rPr lang="zh-CN" altLang="en-US" sz="3400" b="1" dirty="0">
                <a:solidFill>
                  <a:srgbClr val="C00000"/>
                </a:solidFill>
                <a:latin typeface="华文新魏" pitchFamily="2" charset="-122"/>
                <a:ea typeface="华文新魏" pitchFamily="2" charset="-122"/>
              </a:rPr>
              <a:t>材料二：</a:t>
            </a:r>
            <a:endParaRPr lang="en-US" altLang="x-none" sz="3400" b="1" dirty="0">
              <a:solidFill>
                <a:srgbClr val="C00000"/>
              </a:solidFill>
              <a:latin typeface="华文新魏" pitchFamily="2" charset="-122"/>
              <a:ea typeface="华文新魏" pitchFamily="2" charset="-122"/>
            </a:endParaRPr>
          </a:p>
          <a:p>
            <a:pPr lvl="0" algn="ctr" eaLnBrk="1" hangingPunct="1">
              <a:spcBef>
                <a:spcPct val="50000"/>
              </a:spcBef>
            </a:pPr>
            <a:r>
              <a:rPr lang="en-US" altLang="x-none" sz="3400" b="1" dirty="0">
                <a:solidFill>
                  <a:srgbClr val="0000CC"/>
                </a:solidFill>
                <a:latin typeface="华文新魏" pitchFamily="2" charset="-122"/>
                <a:ea typeface="华文新魏" pitchFamily="2" charset="-122"/>
              </a:rPr>
              <a:t>《</a:t>
            </a:r>
            <a:r>
              <a:rPr lang="zh-CN" altLang="en-US" sz="3400" b="1" dirty="0">
                <a:solidFill>
                  <a:srgbClr val="0000CC"/>
                </a:solidFill>
                <a:latin typeface="华文新魏" pitchFamily="2" charset="-122"/>
                <a:ea typeface="华文新魏" pitchFamily="2" charset="-122"/>
              </a:rPr>
              <a:t>汴河怀古</a:t>
            </a:r>
            <a:r>
              <a:rPr lang="en-US" altLang="x-none" sz="3400" b="1" dirty="0">
                <a:solidFill>
                  <a:srgbClr val="0000CC"/>
                </a:solidFill>
                <a:latin typeface="华文新魏" pitchFamily="2" charset="-122"/>
                <a:ea typeface="华文新魏" pitchFamily="2" charset="-122"/>
              </a:rPr>
              <a:t>》 </a:t>
            </a:r>
            <a:endParaRPr lang="en-US" altLang="x-none" sz="3400" b="1" dirty="0">
              <a:solidFill>
                <a:srgbClr val="0000CC"/>
              </a:solidFill>
              <a:latin typeface="华文新魏" pitchFamily="2" charset="-122"/>
              <a:ea typeface="华文新魏" pitchFamily="2" charset="-122"/>
            </a:endParaRPr>
          </a:p>
          <a:p>
            <a:pPr lvl="0" algn="ctr" eaLnBrk="1" hangingPunct="1">
              <a:spcBef>
                <a:spcPct val="50000"/>
              </a:spcBef>
            </a:pPr>
            <a:r>
              <a:rPr lang="zh-CN" altLang="en-US" sz="2800" b="1" dirty="0">
                <a:solidFill>
                  <a:srgbClr val="0000CC"/>
                </a:solidFill>
                <a:latin typeface="华文新魏" pitchFamily="2" charset="-122"/>
                <a:ea typeface="华文新魏" pitchFamily="2" charset="-122"/>
              </a:rPr>
              <a:t>唐</a:t>
            </a:r>
            <a:r>
              <a:rPr lang="en-US" altLang="x-none" sz="2800" b="1" dirty="0">
                <a:solidFill>
                  <a:srgbClr val="0000CC"/>
                </a:solidFill>
                <a:latin typeface="华文新魏" pitchFamily="2" charset="-122"/>
                <a:ea typeface="华文新魏" pitchFamily="2" charset="-122"/>
              </a:rPr>
              <a:t>·</a:t>
            </a:r>
            <a:r>
              <a:rPr lang="zh-CN" altLang="en-US" sz="2800" b="1" dirty="0">
                <a:solidFill>
                  <a:srgbClr val="0000CC"/>
                </a:solidFill>
                <a:latin typeface="华文新魏" pitchFamily="2" charset="-122"/>
                <a:ea typeface="华文新魏" pitchFamily="2" charset="-122"/>
              </a:rPr>
              <a:t>皮日休</a:t>
            </a:r>
            <a:endParaRPr lang="zh-CN" altLang="en-US" sz="2800" b="1" dirty="0">
              <a:solidFill>
                <a:srgbClr val="0000CC"/>
              </a:solidFill>
              <a:latin typeface="华文新魏" pitchFamily="2" charset="-122"/>
              <a:ea typeface="华文新魏" pitchFamily="2" charset="-122"/>
            </a:endParaRPr>
          </a:p>
          <a:p>
            <a:pPr lvl="0" algn="ctr" eaLnBrk="1" hangingPunct="1">
              <a:spcBef>
                <a:spcPct val="50000"/>
              </a:spcBef>
            </a:pPr>
            <a:r>
              <a:rPr lang="zh-CN" altLang="en-US" sz="3400" b="1" dirty="0">
                <a:solidFill>
                  <a:srgbClr val="0000CC"/>
                </a:solidFill>
                <a:latin typeface="华文新魏" pitchFamily="2" charset="-122"/>
                <a:ea typeface="华文新魏" pitchFamily="2" charset="-122"/>
              </a:rPr>
              <a:t>尽道隋亡是此河，</a:t>
            </a:r>
            <a:endParaRPr lang="zh-CN" altLang="en-US" sz="3400" b="1" dirty="0">
              <a:solidFill>
                <a:srgbClr val="0000CC"/>
              </a:solidFill>
              <a:latin typeface="华文新魏" pitchFamily="2" charset="-122"/>
              <a:ea typeface="华文新魏" pitchFamily="2" charset="-122"/>
            </a:endParaRPr>
          </a:p>
          <a:p>
            <a:pPr lvl="0" algn="ctr" eaLnBrk="1" hangingPunct="1">
              <a:spcBef>
                <a:spcPct val="50000"/>
              </a:spcBef>
            </a:pPr>
            <a:r>
              <a:rPr lang="zh-CN" altLang="en-US" sz="3400" b="1" dirty="0">
                <a:solidFill>
                  <a:srgbClr val="0000CC"/>
                </a:solidFill>
                <a:latin typeface="华文新魏" pitchFamily="2" charset="-122"/>
                <a:ea typeface="华文新魏" pitchFamily="2" charset="-122"/>
              </a:rPr>
              <a:t>至今千里赖通波。</a:t>
            </a:r>
            <a:endParaRPr lang="zh-CN" altLang="en-US" sz="3400" b="1" dirty="0">
              <a:solidFill>
                <a:srgbClr val="0000CC"/>
              </a:solidFill>
              <a:latin typeface="华文新魏" pitchFamily="2" charset="-122"/>
              <a:ea typeface="华文新魏" pitchFamily="2" charset="-122"/>
            </a:endParaRPr>
          </a:p>
          <a:p>
            <a:pPr lvl="0" algn="ctr" eaLnBrk="1" hangingPunct="1">
              <a:spcBef>
                <a:spcPct val="50000"/>
              </a:spcBef>
            </a:pPr>
            <a:r>
              <a:rPr lang="zh-CN" altLang="en-US" sz="3400" b="1" dirty="0">
                <a:solidFill>
                  <a:srgbClr val="0000CC"/>
                </a:solidFill>
                <a:latin typeface="华文新魏" pitchFamily="2" charset="-122"/>
                <a:ea typeface="华文新魏" pitchFamily="2" charset="-122"/>
              </a:rPr>
              <a:t>若无水殿龙舟事，</a:t>
            </a:r>
            <a:endParaRPr lang="zh-CN" altLang="en-US" sz="3400" b="1" dirty="0">
              <a:solidFill>
                <a:srgbClr val="0000CC"/>
              </a:solidFill>
              <a:latin typeface="华文新魏" pitchFamily="2" charset="-122"/>
              <a:ea typeface="华文新魏" pitchFamily="2" charset="-122"/>
            </a:endParaRPr>
          </a:p>
          <a:p>
            <a:pPr lvl="0" algn="ctr" eaLnBrk="1" hangingPunct="1">
              <a:spcBef>
                <a:spcPct val="50000"/>
              </a:spcBef>
            </a:pPr>
            <a:r>
              <a:rPr lang="zh-CN" altLang="en-US" sz="3400" b="1" dirty="0">
                <a:solidFill>
                  <a:srgbClr val="0000CC"/>
                </a:solidFill>
                <a:latin typeface="华文新魏" pitchFamily="2" charset="-122"/>
                <a:ea typeface="华文新魏" pitchFamily="2" charset="-122"/>
              </a:rPr>
              <a:t>共禹论功不较多。</a:t>
            </a:r>
            <a:endParaRPr lang="zh-CN" altLang="en-US" sz="3400" b="1" dirty="0">
              <a:solidFill>
                <a:srgbClr val="0000CC"/>
              </a:solidFill>
              <a:latin typeface="华文新魏" pitchFamily="2" charset="-122"/>
              <a:ea typeface="华文新魏" pitchFamily="2" charset="-122"/>
            </a:endParaRPr>
          </a:p>
        </p:txBody>
      </p:sp>
      <p:sp>
        <p:nvSpPr>
          <p:cNvPr id="29700" name="Text Box 4"/>
          <p:cNvSpPr txBox="1"/>
          <p:nvPr/>
        </p:nvSpPr>
        <p:spPr>
          <a:xfrm>
            <a:off x="1524000" y="5876925"/>
            <a:ext cx="9210675" cy="640080"/>
          </a:xfrm>
          <a:prstGeom prst="rect">
            <a:avLst/>
          </a:prstGeom>
          <a:solidFill>
            <a:schemeClr val="bg1">
              <a:alpha val="56000"/>
            </a:schemeClr>
          </a:solidFill>
          <a:ln w="9525">
            <a:noFill/>
            <a:miter/>
          </a:ln>
        </p:spPr>
        <p:txBody>
          <a:bodyPr>
            <a:spAutoFit/>
          </a:bodyPr>
          <a:p>
            <a:pPr lvl="0" eaLnBrk="1" hangingPunct="1">
              <a:spcBef>
                <a:spcPct val="50000"/>
              </a:spcBef>
            </a:pPr>
            <a:r>
              <a:rPr lang="zh-CN" altLang="en-US" sz="3600" b="1" dirty="0">
                <a:effectLst>
                  <a:outerShdw blurRad="38100" dist="38100" dir="2700000">
                    <a:srgbClr val="FFFFFF"/>
                  </a:outerShdw>
                </a:effectLst>
                <a:latin typeface="Times New Roman" pitchFamily="2" charset="0"/>
                <a:ea typeface="宋体" charset="-122"/>
              </a:rPr>
              <a:t>   你是否认同两诗对“此河” 的评价？</a:t>
            </a:r>
            <a:endParaRPr lang="zh-CN" altLang="en-US" sz="3600" b="1" dirty="0">
              <a:effectLst>
                <a:outerShdw blurRad="38100" dist="38100" dir="2700000">
                  <a:srgbClr val="FFFFFF"/>
                </a:outerShdw>
              </a:effectLst>
              <a:latin typeface="Times New Roman" pitchFamily="2" charset="0"/>
              <a:ea typeface="宋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9698"/>
                                        </p:tgtEl>
                                        <p:attrNameLst>
                                          <p:attrName>style.visibility</p:attrName>
                                        </p:attrNameLst>
                                      </p:cBhvr>
                                      <p:to>
                                        <p:strVal val="visible"/>
                                      </p:to>
                                    </p:set>
                                    <p:anim calcmode="lin" valueType="num">
                                      <p:cBhvr additive="base">
                                        <p:cTn id="7" dur="500" fill="hold"/>
                                        <p:tgtEl>
                                          <p:spTgt spid="29698"/>
                                        </p:tgtEl>
                                        <p:attrNameLst>
                                          <p:attrName>ppt_x</p:attrName>
                                        </p:attrNameLst>
                                      </p:cBhvr>
                                      <p:tavLst>
                                        <p:tav tm="0">
                                          <p:val>
                                            <p:strVal val="0-#ppt_w/2"/>
                                          </p:val>
                                        </p:tav>
                                        <p:tav tm="100000">
                                          <p:val>
                                            <p:strVal val="#ppt_x"/>
                                          </p:val>
                                        </p:tav>
                                      </p:tavLst>
                                    </p:anim>
                                    <p:anim calcmode="lin" valueType="num">
                                      <p:cBhvr additive="base">
                                        <p:cTn id="8" dur="500" fill="hold"/>
                                        <p:tgtEl>
                                          <p:spTgt spid="2969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9699"/>
                                        </p:tgtEl>
                                        <p:attrNameLst>
                                          <p:attrName>style.visibility</p:attrName>
                                        </p:attrNameLst>
                                      </p:cBhvr>
                                      <p:to>
                                        <p:strVal val="visible"/>
                                      </p:to>
                                    </p:set>
                                    <p:anim calcmode="lin" valueType="num">
                                      <p:cBhvr additive="base">
                                        <p:cTn id="13" dur="500" fill="hold"/>
                                        <p:tgtEl>
                                          <p:spTgt spid="29699"/>
                                        </p:tgtEl>
                                        <p:attrNameLst>
                                          <p:attrName>ppt_x</p:attrName>
                                        </p:attrNameLst>
                                      </p:cBhvr>
                                      <p:tavLst>
                                        <p:tav tm="0">
                                          <p:val>
                                            <p:strVal val="0-#ppt_w/2"/>
                                          </p:val>
                                        </p:tav>
                                        <p:tav tm="100000">
                                          <p:val>
                                            <p:strVal val="#ppt_x"/>
                                          </p:val>
                                        </p:tav>
                                      </p:tavLst>
                                    </p:anim>
                                    <p:anim calcmode="lin" valueType="num">
                                      <p:cBhvr additive="base">
                                        <p:cTn id="14" dur="500" fill="hold"/>
                                        <p:tgtEl>
                                          <p:spTgt spid="2969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9700"/>
                                        </p:tgtEl>
                                        <p:attrNameLst>
                                          <p:attrName>style.visibility</p:attrName>
                                        </p:attrNameLst>
                                      </p:cBhvr>
                                      <p:to>
                                        <p:strVal val="visible"/>
                                      </p:to>
                                    </p:set>
                                    <p:anim calcmode="lin" valueType="num">
                                      <p:cBhvr additive="base">
                                        <p:cTn id="19" dur="500" fill="hold"/>
                                        <p:tgtEl>
                                          <p:spTgt spid="29700"/>
                                        </p:tgtEl>
                                        <p:attrNameLst>
                                          <p:attrName>ppt_x</p:attrName>
                                        </p:attrNameLst>
                                      </p:cBhvr>
                                      <p:tavLst>
                                        <p:tav tm="0">
                                          <p:val>
                                            <p:strVal val="0-#ppt_w/2"/>
                                          </p:val>
                                        </p:tav>
                                        <p:tav tm="100000">
                                          <p:val>
                                            <p:strVal val="#ppt_x"/>
                                          </p:val>
                                        </p:tav>
                                      </p:tavLst>
                                    </p:anim>
                                    <p:anim calcmode="lin" valueType="num">
                                      <p:cBhvr additive="base">
                                        <p:cTn id="20" dur="500" fill="hold"/>
                                        <p:tgtEl>
                                          <p:spTgt spid="2970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bldLvl="0" animBg="1"/>
      <p:bldP spid="29699" grpId="0" bldLvl="0" animBg="1"/>
      <p:bldP spid="29700"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endParaRPr lang="zh-CN" altLang="en-US"/>
          </a:p>
        </p:txBody>
      </p:sp>
      <p:sp>
        <p:nvSpPr>
          <p:cNvPr id="3" name="副标题 2"/>
          <p:cNvSpPr>
            <a:spLocks noGrp="1"/>
          </p:cNvSpPr>
          <p:nvPr>
            <p:ph type="subTitle" idx="1"/>
          </p:nvPr>
        </p:nvSpPr>
        <p:spPr/>
        <p:txBody>
          <a:bodyPr/>
          <a:p>
            <a:endParaRPr lang="zh-CN" altLang="en-US"/>
          </a:p>
        </p:txBody>
      </p:sp>
      <p:pic>
        <p:nvPicPr>
          <p:cNvPr id="4" name="图片 3" descr="QQ截图20160226200254"/>
          <p:cNvPicPr>
            <a:picLocks noChangeAspect="1"/>
          </p:cNvPicPr>
          <p:nvPr/>
        </p:nvPicPr>
        <p:blipFill>
          <a:blip r:embed="rId1"/>
          <a:stretch>
            <a:fillRect/>
          </a:stretch>
        </p:blipFill>
        <p:spPr>
          <a:xfrm>
            <a:off x="-43180" y="-166370"/>
            <a:ext cx="12378690" cy="7107555"/>
          </a:xfrm>
          <a:prstGeom prst="rect">
            <a:avLst/>
          </a:prstGeom>
        </p:spPr>
      </p:pic>
      <p:sp>
        <p:nvSpPr>
          <p:cNvPr id="30722" name="剪去对角的矩形 3"/>
          <p:cNvSpPr/>
          <p:nvPr/>
        </p:nvSpPr>
        <p:spPr>
          <a:xfrm>
            <a:off x="1631950" y="260350"/>
            <a:ext cx="9036050" cy="6481763"/>
          </a:xfrm>
          <a:custGeom>
            <a:avLst/>
            <a:gdLst/>
            <a:ahLst/>
            <a:cxnLst>
              <a:cxn ang="0">
                <a:pos x="0" y="0"/>
              </a:cxn>
              <a:cxn ang="0">
                <a:pos x="7825909" y="0"/>
              </a:cxn>
              <a:cxn ang="0">
                <a:pos x="9029920" y="1080035"/>
              </a:cxn>
              <a:cxn ang="0">
                <a:pos x="9029920" y="6480084"/>
              </a:cxn>
              <a:cxn ang="0">
                <a:pos x="9029920" y="6480084"/>
              </a:cxn>
              <a:cxn ang="0">
                <a:pos x="1204015" y="6480084"/>
              </a:cxn>
              <a:cxn ang="0">
                <a:pos x="0" y="5400051"/>
              </a:cxn>
              <a:cxn ang="0">
                <a:pos x="0" y="0"/>
              </a:cxn>
            </a:cxnLst>
            <a:pathLst>
              <a:path w="2520280" h="2016224">
                <a:moveTo>
                  <a:pt x="0" y="0"/>
                </a:moveTo>
                <a:lnTo>
                  <a:pt x="2184236" y="0"/>
                </a:lnTo>
                <a:lnTo>
                  <a:pt x="2520280" y="336044"/>
                </a:lnTo>
                <a:lnTo>
                  <a:pt x="2520280" y="2016224"/>
                </a:lnTo>
                <a:lnTo>
                  <a:pt x="336044" y="2016224"/>
                </a:lnTo>
                <a:lnTo>
                  <a:pt x="0" y="1680180"/>
                </a:lnTo>
                <a:lnTo>
                  <a:pt x="0" y="0"/>
                </a:lnTo>
                <a:close/>
              </a:path>
            </a:pathLst>
          </a:custGeom>
          <a:solidFill>
            <a:schemeClr val="bg1">
              <a:alpha val="100000"/>
            </a:schemeClr>
          </a:solidFill>
          <a:ln w="25400" cap="flat" cmpd="sng">
            <a:solidFill>
              <a:srgbClr val="953735"/>
            </a:solidFill>
            <a:prstDash val="solid"/>
            <a:headEnd type="none" w="med" len="med"/>
            <a:tailEnd type="none" w="med" len="med"/>
          </a:ln>
        </p:spPr>
        <p:txBody>
          <a:bodyPr/>
          <a:p>
            <a:endParaRPr lang="zh-CN" altLang="en-US"/>
          </a:p>
        </p:txBody>
      </p:sp>
      <p:sp>
        <p:nvSpPr>
          <p:cNvPr id="30723" name="Rectangle 3"/>
          <p:cNvSpPr>
            <a:spLocks noGrp="1"/>
          </p:cNvSpPr>
          <p:nvPr>
            <p:ph type="body"/>
          </p:nvPr>
        </p:nvSpPr>
        <p:spPr>
          <a:xfrm>
            <a:off x="2208213" y="482600"/>
            <a:ext cx="8424862" cy="642938"/>
          </a:xfrm>
          <a:prstGeom prst="rect">
            <a:avLst/>
          </a:prstGeom>
          <a:noFill/>
          <a:ln w="9525">
            <a:noFill/>
            <a:miter/>
          </a:ln>
        </p:spPr>
        <p:txBody>
          <a:bodyPr/>
          <a:p>
            <a:pPr lvl="0">
              <a:buFont typeface="Wingdings" charset="2"/>
              <a:buChar char="Ø"/>
            </a:pPr>
            <a:r>
              <a:rPr lang="zh-CN" altLang="en-US" sz="3600" b="1" dirty="0">
                <a:solidFill>
                  <a:srgbClr val="C00000"/>
                </a:solidFill>
                <a:latin typeface="宋体" charset="-122"/>
              </a:rPr>
              <a:t>原则：全面、客观、抓主流</a:t>
            </a:r>
            <a:endParaRPr lang="en-US" altLang="x-none" sz="3600" b="1" dirty="0">
              <a:solidFill>
                <a:srgbClr val="C00000"/>
              </a:solidFill>
              <a:latin typeface="宋体" charset="-122"/>
            </a:endParaRPr>
          </a:p>
        </p:txBody>
      </p:sp>
      <p:sp>
        <p:nvSpPr>
          <p:cNvPr id="30724" name="矩形 4"/>
          <p:cNvSpPr/>
          <p:nvPr/>
        </p:nvSpPr>
        <p:spPr>
          <a:xfrm>
            <a:off x="2208213" y="1154113"/>
            <a:ext cx="8135937" cy="5247640"/>
          </a:xfrm>
          <a:prstGeom prst="rect">
            <a:avLst/>
          </a:prstGeom>
          <a:noFill/>
          <a:ln w="9525">
            <a:noFill/>
            <a:miter/>
          </a:ln>
        </p:spPr>
        <p:txBody>
          <a:bodyPr>
            <a:spAutoFit/>
          </a:bodyPr>
          <a:p>
            <a:pPr lvl="0" eaLnBrk="0" hangingPunct="0">
              <a:spcBef>
                <a:spcPct val="20000"/>
              </a:spcBef>
            </a:pPr>
            <a:r>
              <a:rPr lang="zh-CN" altLang="en-US" sz="3600" b="1" dirty="0">
                <a:solidFill>
                  <a:srgbClr val="000000"/>
                </a:solidFill>
                <a:latin typeface="宋体" charset="-122"/>
                <a:ea typeface="宋体" charset="-122"/>
              </a:rPr>
              <a:t>（</a:t>
            </a:r>
            <a:r>
              <a:rPr lang="en-US" altLang="x-none" sz="3600" b="1" dirty="0">
                <a:solidFill>
                  <a:srgbClr val="000000"/>
                </a:solidFill>
                <a:latin typeface="宋体" charset="-122"/>
                <a:ea typeface="宋体" charset="-122"/>
              </a:rPr>
              <a:t>1</a:t>
            </a:r>
            <a:r>
              <a:rPr lang="zh-CN" altLang="en-US" sz="3600" b="1" dirty="0">
                <a:solidFill>
                  <a:srgbClr val="000000"/>
                </a:solidFill>
                <a:latin typeface="宋体" charset="-122"/>
                <a:ea typeface="宋体" charset="-122"/>
              </a:rPr>
              <a:t>）两则材料看问题的角度不同，需要全面看待。大运河的开凿总的来说是好事。</a:t>
            </a:r>
            <a:endParaRPr lang="zh-CN" altLang="en-US" sz="3600" b="1" dirty="0">
              <a:solidFill>
                <a:srgbClr val="000000"/>
              </a:solidFill>
              <a:latin typeface="宋体" charset="-122"/>
              <a:ea typeface="宋体" charset="-122"/>
            </a:endParaRPr>
          </a:p>
          <a:p>
            <a:pPr lvl="0" eaLnBrk="0" hangingPunct="0">
              <a:spcBef>
                <a:spcPct val="20000"/>
              </a:spcBef>
            </a:pPr>
            <a:r>
              <a:rPr lang="zh-CN" altLang="en-US" sz="3600" b="1" dirty="0">
                <a:solidFill>
                  <a:srgbClr val="000000"/>
                </a:solidFill>
                <a:latin typeface="宋体" charset="-122"/>
                <a:ea typeface="宋体" charset="-122"/>
              </a:rPr>
              <a:t>（</a:t>
            </a:r>
            <a:r>
              <a:rPr lang="en-US" altLang="x-none" sz="3600" b="1" dirty="0">
                <a:solidFill>
                  <a:srgbClr val="000000"/>
                </a:solidFill>
                <a:latin typeface="宋体" charset="-122"/>
                <a:ea typeface="宋体" charset="-122"/>
              </a:rPr>
              <a:t>2</a:t>
            </a:r>
            <a:r>
              <a:rPr lang="zh-CN" altLang="en-US" sz="3600" b="1" dirty="0">
                <a:solidFill>
                  <a:srgbClr val="000000"/>
                </a:solidFill>
                <a:latin typeface="宋体" charset="-122"/>
                <a:ea typeface="宋体" charset="-122"/>
              </a:rPr>
              <a:t>）大运河成为南北交通大动脉，大大促进了我国南北经济的交流，也有利于国家统一。</a:t>
            </a:r>
            <a:endParaRPr lang="en-US" altLang="x-none" sz="3600" b="1" dirty="0">
              <a:solidFill>
                <a:srgbClr val="000000"/>
              </a:solidFill>
              <a:latin typeface="宋体" charset="-122"/>
              <a:ea typeface="宋体" charset="-122"/>
            </a:endParaRPr>
          </a:p>
          <a:p>
            <a:pPr lvl="0" eaLnBrk="0" hangingPunct="0">
              <a:spcBef>
                <a:spcPct val="20000"/>
              </a:spcBef>
            </a:pPr>
            <a:r>
              <a:rPr lang="zh-CN" altLang="en-US" sz="3600" b="1" dirty="0">
                <a:solidFill>
                  <a:srgbClr val="000000"/>
                </a:solidFill>
                <a:latin typeface="宋体" charset="-122"/>
                <a:ea typeface="宋体" charset="-122"/>
              </a:rPr>
              <a:t>（</a:t>
            </a:r>
            <a:r>
              <a:rPr lang="en-US" altLang="x-none" sz="3600" b="1" dirty="0">
                <a:solidFill>
                  <a:srgbClr val="000000"/>
                </a:solidFill>
                <a:latin typeface="宋体" charset="-122"/>
                <a:ea typeface="宋体" charset="-122"/>
              </a:rPr>
              <a:t>3</a:t>
            </a:r>
            <a:r>
              <a:rPr lang="zh-CN" altLang="en-US" sz="3600" b="1" dirty="0">
                <a:solidFill>
                  <a:srgbClr val="000000"/>
                </a:solidFill>
                <a:latin typeface="宋体" charset="-122"/>
                <a:ea typeface="宋体" charset="-122"/>
              </a:rPr>
              <a:t>）但当时为开凿大运河，的确是过度役使了民力，给劳动人民带来沉重的徭役负担。</a:t>
            </a:r>
            <a:r>
              <a:rPr lang="zh-CN" altLang="en-US" sz="3200" b="1" dirty="0">
                <a:solidFill>
                  <a:srgbClr val="000000"/>
                </a:solidFill>
                <a:latin typeface="宋体" charset="-122"/>
                <a:ea typeface="宋体" charset="-122"/>
              </a:rPr>
              <a:t> </a:t>
            </a:r>
            <a:endParaRPr lang="zh-CN" altLang="en-US" sz="3200" b="1" dirty="0">
              <a:solidFill>
                <a:srgbClr val="000000"/>
              </a:solidFill>
              <a:latin typeface="宋体" charset="-122"/>
              <a:ea typeface="宋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0724"/>
                                        </p:tgtEl>
                                        <p:attrNameLst>
                                          <p:attrName>style.visibility</p:attrName>
                                        </p:attrNameLst>
                                      </p:cBhvr>
                                      <p:to>
                                        <p:strVal val="visible"/>
                                      </p:to>
                                    </p:set>
                                    <p:animEffect transition="in" filter="fade">
                                      <p:cBhvr>
                                        <p:cTn id="7" dur="1000"/>
                                        <p:tgtEl>
                                          <p:spTgt spid="30724"/>
                                        </p:tgtEl>
                                      </p:cBhvr>
                                    </p:animEffect>
                                    <p:anim calcmode="lin" valueType="num">
                                      <p:cBhvr>
                                        <p:cTn id="8" dur="1000" fill="hold"/>
                                        <p:tgtEl>
                                          <p:spTgt spid="30724"/>
                                        </p:tgtEl>
                                        <p:attrNameLst>
                                          <p:attrName>ppt_x</p:attrName>
                                        </p:attrNameLst>
                                      </p:cBhvr>
                                      <p:tavLst>
                                        <p:tav tm="0">
                                          <p:val>
                                            <p:strVal val="#ppt_x"/>
                                          </p:val>
                                        </p:tav>
                                        <p:tav tm="100000">
                                          <p:val>
                                            <p:strVal val="#ppt_x"/>
                                          </p:val>
                                        </p:tav>
                                      </p:tavLst>
                                    </p:anim>
                                    <p:anim calcmode="lin" valueType="num">
                                      <p:cBhvr>
                                        <p:cTn id="9" dur="1000" fill="hold"/>
                                        <p:tgtEl>
                                          <p:spTgt spid="307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endParaRPr lang="zh-CN" altLang="en-US"/>
          </a:p>
        </p:txBody>
      </p:sp>
      <p:sp>
        <p:nvSpPr>
          <p:cNvPr id="3" name="副标题 2"/>
          <p:cNvSpPr>
            <a:spLocks noGrp="1"/>
          </p:cNvSpPr>
          <p:nvPr>
            <p:ph type="subTitle" idx="1"/>
          </p:nvPr>
        </p:nvSpPr>
        <p:spPr/>
        <p:txBody>
          <a:bodyPr/>
          <a:p>
            <a:endParaRPr lang="zh-CN" altLang="en-US"/>
          </a:p>
        </p:txBody>
      </p:sp>
      <p:pic>
        <p:nvPicPr>
          <p:cNvPr id="4" name="图片 3" descr="QQ截图20160226200254"/>
          <p:cNvPicPr>
            <a:picLocks noChangeAspect="1"/>
          </p:cNvPicPr>
          <p:nvPr/>
        </p:nvPicPr>
        <p:blipFill>
          <a:blip r:embed="rId1"/>
          <a:stretch>
            <a:fillRect/>
          </a:stretch>
        </p:blipFill>
        <p:spPr>
          <a:xfrm>
            <a:off x="-16510" y="-166370"/>
            <a:ext cx="12378690" cy="7107555"/>
          </a:xfrm>
          <a:prstGeom prst="rect">
            <a:avLst/>
          </a:prstGeom>
        </p:spPr>
      </p:pic>
      <p:pic>
        <p:nvPicPr>
          <p:cNvPr id="98306" name="图片 98305" descr="20113302025168"/>
          <p:cNvPicPr>
            <a:picLocks noChangeAspect="1"/>
          </p:cNvPicPr>
          <p:nvPr/>
        </p:nvPicPr>
        <p:blipFill>
          <a:blip r:embed="rId2"/>
          <a:stretch>
            <a:fillRect/>
          </a:stretch>
        </p:blipFill>
        <p:spPr>
          <a:xfrm>
            <a:off x="7896225" y="404813"/>
            <a:ext cx="2771775" cy="5976937"/>
          </a:xfrm>
          <a:prstGeom prst="rect">
            <a:avLst/>
          </a:prstGeom>
          <a:noFill/>
          <a:ln w="9525">
            <a:noFill/>
            <a:miter/>
          </a:ln>
        </p:spPr>
      </p:pic>
      <p:sp>
        <p:nvSpPr>
          <p:cNvPr id="98307" name="文本框 98306"/>
          <p:cNvSpPr txBox="1"/>
          <p:nvPr/>
        </p:nvSpPr>
        <p:spPr>
          <a:xfrm>
            <a:off x="1559560" y="1412240"/>
            <a:ext cx="6130925" cy="3810000"/>
          </a:xfrm>
          <a:prstGeom prst="rect">
            <a:avLst/>
          </a:prstGeom>
          <a:noFill/>
          <a:ln w="9525">
            <a:noFill/>
            <a:miter/>
          </a:ln>
        </p:spPr>
        <p:txBody>
          <a:bodyPr wrap="square" anchor="t">
            <a:spAutoFit/>
          </a:bodyPr>
          <a:p>
            <a:pPr lvl="0" algn="l">
              <a:spcBef>
                <a:spcPct val="20000"/>
              </a:spcBef>
              <a:buClr>
                <a:schemeClr val="accent1"/>
              </a:buClr>
              <a:buSzPct val="80000"/>
              <a:buFont typeface="Wingdings" pitchFamily="2" charset="2"/>
              <a:buNone/>
            </a:pPr>
            <a:r>
              <a:rPr lang="zh-CN" altLang="en-US" sz="4000" b="1">
                <a:sym typeface="+mn-ea"/>
              </a:rPr>
              <a:t>唐朝的建立时间、</a:t>
            </a:r>
            <a:endParaRPr lang="zh-CN" altLang="en-US" sz="4000" b="1">
              <a:sym typeface="+mn-ea"/>
            </a:endParaRPr>
          </a:p>
          <a:p>
            <a:pPr lvl="0" algn="l">
              <a:spcBef>
                <a:spcPct val="20000"/>
              </a:spcBef>
              <a:buClr>
                <a:schemeClr val="accent1"/>
              </a:buClr>
              <a:buSzPct val="80000"/>
              <a:buFont typeface="Wingdings" pitchFamily="2" charset="2"/>
              <a:buNone/>
            </a:pPr>
            <a:r>
              <a:rPr lang="zh-CN" altLang="en-US" sz="4000" b="1">
                <a:sym typeface="+mn-ea"/>
              </a:rPr>
              <a:t>建立者、都城</a:t>
            </a:r>
            <a:endParaRPr lang="zh-CN" altLang="en-US" sz="4000" b="1"/>
          </a:p>
          <a:p>
            <a:pPr lvl="0" algn="l">
              <a:spcBef>
                <a:spcPct val="20000"/>
              </a:spcBef>
              <a:buClr>
                <a:schemeClr val="accent1"/>
              </a:buClr>
              <a:buSzPct val="80000"/>
              <a:buFont typeface="Wingdings" pitchFamily="2" charset="2"/>
              <a:buNone/>
            </a:pPr>
            <a:r>
              <a:rPr lang="en-US" altLang="zh-CN" sz="4000" b="1">
                <a:latin typeface="楷体" pitchFamily="49" charset="-122"/>
                <a:ea typeface="楷体" pitchFamily="49" charset="-122"/>
              </a:rPr>
              <a:t>618</a:t>
            </a:r>
            <a:r>
              <a:rPr lang="zh-CN" altLang="en-US" sz="4000" b="1">
                <a:solidFill>
                  <a:srgbClr val="663300"/>
                </a:solidFill>
                <a:latin typeface="楷体" pitchFamily="49" charset="-122"/>
                <a:ea typeface="楷体" pitchFamily="49" charset="-122"/>
              </a:rPr>
              <a:t>年，</a:t>
            </a:r>
            <a:r>
              <a:rPr lang="zh-CN" altLang="en-US" sz="4000" b="1">
                <a:latin typeface="楷体" pitchFamily="49" charset="-122"/>
                <a:ea typeface="楷体" pitchFamily="49" charset="-122"/>
              </a:rPr>
              <a:t>李渊</a:t>
            </a:r>
            <a:r>
              <a:rPr lang="zh-CN" altLang="en-US" sz="4000" b="1">
                <a:solidFill>
                  <a:srgbClr val="663300"/>
                </a:solidFill>
                <a:latin typeface="楷体" pitchFamily="49" charset="-122"/>
                <a:ea typeface="楷体" pitchFamily="49" charset="-122"/>
              </a:rPr>
              <a:t>灭隋建立</a:t>
            </a:r>
            <a:r>
              <a:rPr lang="zh-CN" altLang="en-US" sz="4000" b="1">
                <a:latin typeface="楷体" pitchFamily="49" charset="-122"/>
                <a:ea typeface="楷体" pitchFamily="49" charset="-122"/>
              </a:rPr>
              <a:t>唐朝</a:t>
            </a:r>
            <a:r>
              <a:rPr lang="zh-CN" altLang="en-US" sz="4000" b="1">
                <a:solidFill>
                  <a:srgbClr val="663300"/>
                </a:solidFill>
                <a:latin typeface="楷体" pitchFamily="49" charset="-122"/>
                <a:ea typeface="楷体" pitchFamily="49" charset="-122"/>
              </a:rPr>
              <a:t>，</a:t>
            </a:r>
            <a:endParaRPr lang="zh-CN" altLang="en-US" sz="4000" b="1">
              <a:solidFill>
                <a:srgbClr val="663300"/>
              </a:solidFill>
              <a:latin typeface="楷体" pitchFamily="49" charset="-122"/>
              <a:ea typeface="楷体" pitchFamily="49" charset="-122"/>
            </a:endParaRPr>
          </a:p>
          <a:p>
            <a:pPr lvl="0" algn="l">
              <a:spcBef>
                <a:spcPct val="20000"/>
              </a:spcBef>
              <a:buClr>
                <a:schemeClr val="accent1"/>
              </a:buClr>
              <a:buSzPct val="80000"/>
              <a:buFont typeface="Wingdings" pitchFamily="2" charset="2"/>
              <a:buNone/>
            </a:pPr>
            <a:r>
              <a:rPr lang="zh-CN" altLang="en-US" sz="4000" b="1">
                <a:solidFill>
                  <a:srgbClr val="663300"/>
                </a:solidFill>
                <a:latin typeface="楷体" pitchFamily="49" charset="-122"/>
                <a:ea typeface="楷体" pitchFamily="49" charset="-122"/>
              </a:rPr>
              <a:t>定都</a:t>
            </a:r>
            <a:r>
              <a:rPr lang="zh-CN" altLang="en-US" sz="4000" b="1">
                <a:latin typeface="楷体" pitchFamily="49" charset="-122"/>
                <a:ea typeface="楷体" pitchFamily="49" charset="-122"/>
              </a:rPr>
              <a:t>长安。</a:t>
            </a:r>
            <a:endParaRPr lang="zh-CN" altLang="en-US" sz="4000" b="1">
              <a:latin typeface="楷体" pitchFamily="49" charset="-122"/>
              <a:ea typeface="楷体" pitchFamily="49" charset="-122"/>
            </a:endParaRPr>
          </a:p>
          <a:p>
            <a:pPr lvl="0"/>
            <a:endParaRPr lang="zh-CN" altLang="en-US" sz="6000">
              <a:solidFill>
                <a:srgbClr val="663300"/>
              </a:solidFill>
              <a:latin typeface="楷体" pitchFamily="49" charset="-122"/>
              <a:ea typeface="楷体" pitchFamily="49" charset="-122"/>
            </a:endParaRPr>
          </a:p>
        </p:txBody>
      </p:sp>
      <p:grpSp>
        <p:nvGrpSpPr>
          <p:cNvPr id="98308" name="组合 98307"/>
          <p:cNvGrpSpPr/>
          <p:nvPr/>
        </p:nvGrpSpPr>
        <p:grpSpPr>
          <a:xfrm>
            <a:off x="2562225" y="6453188"/>
            <a:ext cx="7566025" cy="303212"/>
            <a:chOff x="0" y="0"/>
            <a:chExt cx="4766" cy="191"/>
          </a:xfrm>
        </p:grpSpPr>
        <p:sp>
          <p:nvSpPr>
            <p:cNvPr id="98309" name="File">
              <a:hlinkClick r:id="" action="ppaction://noaction"/>
            </p:cNvPr>
            <p:cNvSpPr>
              <a:spLocks noEditPoints="1"/>
            </p:cNvSpPr>
            <p:nvPr/>
          </p:nvSpPr>
          <p:spPr>
            <a:xfrm flipV="1">
              <a:off x="0" y="0"/>
              <a:ext cx="321" cy="191"/>
            </a:xfrm>
            <a:custGeom>
              <a:avLst/>
              <a:gdLst>
                <a:gd name="txL" fmla="*/ 1086 w 21600"/>
                <a:gd name="txT" fmla="*/ 4628 h 21600"/>
                <a:gd name="txR" fmla="*/ 20635 w 21600"/>
                <a:gd name="txB" fmla="*/ 20289 h 21600"/>
              </a:gdLst>
              <a:ahLst/>
              <a:cxnLst>
                <a:cxn ang="0">
                  <a:pos x="10981" y="3240"/>
                </a:cxn>
                <a:cxn ang="0">
                  <a:pos x="0" y="10800"/>
                </a:cxn>
                <a:cxn ang="0">
                  <a:pos x="10800" y="21600"/>
                </a:cxn>
                <a:cxn ang="0">
                  <a:pos x="21600" y="10800"/>
                </a:cxn>
                <a:cxn ang="0">
                  <a:pos x="0" y="21600"/>
                </a:cxn>
                <a:cxn ang="0">
                  <a:pos x="21600" y="21600"/>
                </a:cxn>
              </a:cxnLst>
              <a:rect l="txL" t="txT" r="txR" b="txB"/>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CC0000">
                <a:alpha val="25000"/>
              </a:srgbClr>
            </a:solidFill>
            <a:ln w="9525" cap="flat" cmpd="sng">
              <a:solidFill>
                <a:srgbClr val="000000"/>
              </a:solidFill>
              <a:prstDash val="solid"/>
              <a:miter/>
              <a:headEnd type="none" w="med" len="med"/>
              <a:tailEnd type="none" w="med" len="med"/>
            </a:ln>
            <a:effectLst>
              <a:outerShdw dist="107763" dir="2699999" algn="ctr" rotWithShape="0">
                <a:srgbClr val="808080"/>
              </a:outerShdw>
            </a:effectLst>
          </p:spPr>
          <p:txBody>
            <a:bodyPr rot="10800000" lIns="0" tIns="0" rIns="0" bIns="0"/>
            <a:p>
              <a:pPr lvl="0" algn="ctr"/>
              <a:r>
                <a:rPr lang="zh-CN" altLang="en-US" sz="1600">
                  <a:latin typeface="Arial" pitchFamily="34" charset="0"/>
                  <a:ea typeface="微软雅黑" pitchFamily="34" charset="-122"/>
                </a:rPr>
                <a:t>首页</a:t>
              </a:r>
              <a:endParaRPr lang="zh-CN" altLang="en-US" sz="1600">
                <a:latin typeface="Arial" pitchFamily="34" charset="0"/>
                <a:ea typeface="微软雅黑" pitchFamily="34" charset="-122"/>
              </a:endParaRPr>
            </a:p>
          </p:txBody>
        </p:sp>
        <p:sp>
          <p:nvSpPr>
            <p:cNvPr id="98310" name="File">
              <a:hlinkClick r:id="" action="ppaction://noaction"/>
            </p:cNvPr>
            <p:cNvSpPr>
              <a:spLocks noEditPoints="1"/>
            </p:cNvSpPr>
            <p:nvPr/>
          </p:nvSpPr>
          <p:spPr>
            <a:xfrm flipV="1">
              <a:off x="320" y="0"/>
              <a:ext cx="321" cy="191"/>
            </a:xfrm>
            <a:custGeom>
              <a:avLst/>
              <a:gdLst>
                <a:gd name="txL" fmla="*/ 1086 w 21600"/>
                <a:gd name="txT" fmla="*/ 4628 h 21600"/>
                <a:gd name="txR" fmla="*/ 20635 w 21600"/>
                <a:gd name="txB" fmla="*/ 20289 h 21600"/>
              </a:gdLst>
              <a:ahLst/>
              <a:cxnLst>
                <a:cxn ang="0">
                  <a:pos x="10981" y="3240"/>
                </a:cxn>
                <a:cxn ang="0">
                  <a:pos x="0" y="10800"/>
                </a:cxn>
                <a:cxn ang="0">
                  <a:pos x="10800" y="21600"/>
                </a:cxn>
                <a:cxn ang="0">
                  <a:pos x="21600" y="10800"/>
                </a:cxn>
                <a:cxn ang="0">
                  <a:pos x="0" y="21600"/>
                </a:cxn>
                <a:cxn ang="0">
                  <a:pos x="21600" y="21600"/>
                </a:cxn>
              </a:cxnLst>
              <a:rect l="txL" t="txT" r="txR" b="txB"/>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FF6600">
                <a:alpha val="25000"/>
              </a:srgbClr>
            </a:solidFill>
            <a:ln w="9525" cap="flat" cmpd="sng">
              <a:solidFill>
                <a:srgbClr val="000000"/>
              </a:solidFill>
              <a:prstDash val="solid"/>
              <a:miter/>
              <a:headEnd type="none" w="med" len="med"/>
              <a:tailEnd type="none" w="med" len="med"/>
            </a:ln>
            <a:effectLst>
              <a:outerShdw dist="107763" dir="2699999" algn="ctr" rotWithShape="0">
                <a:srgbClr val="808080"/>
              </a:outerShdw>
            </a:effectLst>
          </p:spPr>
          <p:txBody>
            <a:bodyPr rot="10800000" lIns="0" tIns="0" rIns="0" bIns="0"/>
            <a:p>
              <a:pPr lvl="0" algn="ctr"/>
              <a:r>
                <a:rPr lang="zh-CN" altLang="en-US" sz="1600">
                  <a:latin typeface="Arial" pitchFamily="34" charset="0"/>
                  <a:ea typeface="微软雅黑" pitchFamily="34" charset="-122"/>
                </a:rPr>
                <a:t>复习</a:t>
              </a:r>
              <a:endParaRPr lang="zh-CN" altLang="en-US" sz="1600">
                <a:latin typeface="Arial" pitchFamily="34" charset="0"/>
                <a:ea typeface="微软雅黑" pitchFamily="34" charset="-122"/>
              </a:endParaRPr>
            </a:p>
          </p:txBody>
        </p:sp>
        <p:sp>
          <p:nvSpPr>
            <p:cNvPr id="98311" name="File">
              <a:hlinkClick r:id="" action="ppaction://noaction"/>
            </p:cNvPr>
            <p:cNvSpPr>
              <a:spLocks noEditPoints="1"/>
            </p:cNvSpPr>
            <p:nvPr/>
          </p:nvSpPr>
          <p:spPr>
            <a:xfrm flipV="1">
              <a:off x="638" y="0"/>
              <a:ext cx="321" cy="191"/>
            </a:xfrm>
            <a:custGeom>
              <a:avLst/>
              <a:gdLst>
                <a:gd name="txL" fmla="*/ 1086 w 21600"/>
                <a:gd name="txT" fmla="*/ 4628 h 21600"/>
                <a:gd name="txR" fmla="*/ 20635 w 21600"/>
                <a:gd name="txB" fmla="*/ 20289 h 21600"/>
              </a:gdLst>
              <a:ahLst/>
              <a:cxnLst>
                <a:cxn ang="0">
                  <a:pos x="10981" y="3240"/>
                </a:cxn>
                <a:cxn ang="0">
                  <a:pos x="0" y="10800"/>
                </a:cxn>
                <a:cxn ang="0">
                  <a:pos x="10800" y="21600"/>
                </a:cxn>
                <a:cxn ang="0">
                  <a:pos x="21600" y="10800"/>
                </a:cxn>
                <a:cxn ang="0">
                  <a:pos x="0" y="21600"/>
                </a:cxn>
                <a:cxn ang="0">
                  <a:pos x="21600" y="21600"/>
                </a:cxn>
              </a:cxnLst>
              <a:rect l="txL" t="txT" r="txR" b="txB"/>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FFFF66">
                <a:alpha val="25000"/>
              </a:srgbClr>
            </a:solidFill>
            <a:ln w="9525" cap="flat" cmpd="sng">
              <a:solidFill>
                <a:srgbClr val="000000"/>
              </a:solidFill>
              <a:prstDash val="solid"/>
              <a:miter/>
              <a:headEnd type="none" w="med" len="med"/>
              <a:tailEnd type="none" w="med" len="med"/>
            </a:ln>
            <a:effectLst>
              <a:outerShdw dist="107763" dir="2699999" algn="ctr" rotWithShape="0">
                <a:srgbClr val="808080"/>
              </a:outerShdw>
            </a:effectLst>
          </p:spPr>
          <p:txBody>
            <a:bodyPr rot="10800000" lIns="0" tIns="0" rIns="0" bIns="0"/>
            <a:p>
              <a:pPr lvl="0"/>
              <a:r>
                <a:rPr lang="zh-CN" altLang="en-US" sz="1600">
                  <a:latin typeface="Arial" pitchFamily="34" charset="0"/>
                  <a:ea typeface="微软雅黑" pitchFamily="34" charset="-122"/>
                </a:rPr>
                <a:t>隋朝</a:t>
              </a:r>
              <a:endParaRPr lang="zh-CN" altLang="en-US" sz="1600">
                <a:latin typeface="Arial" pitchFamily="34" charset="0"/>
                <a:ea typeface="微软雅黑" pitchFamily="34" charset="-122"/>
              </a:endParaRPr>
            </a:p>
          </p:txBody>
        </p:sp>
        <p:sp>
          <p:nvSpPr>
            <p:cNvPr id="98312" name="File">
              <a:hlinkClick r:id="" action="ppaction://noaction"/>
            </p:cNvPr>
            <p:cNvSpPr>
              <a:spLocks noEditPoints="1"/>
            </p:cNvSpPr>
            <p:nvPr/>
          </p:nvSpPr>
          <p:spPr>
            <a:xfrm flipV="1">
              <a:off x="950" y="0"/>
              <a:ext cx="321" cy="191"/>
            </a:xfrm>
            <a:custGeom>
              <a:avLst/>
              <a:gdLst>
                <a:gd name="txL" fmla="*/ 1086 w 21600"/>
                <a:gd name="txT" fmla="*/ 4628 h 21600"/>
                <a:gd name="txR" fmla="*/ 20635 w 21600"/>
                <a:gd name="txB" fmla="*/ 20289 h 21600"/>
              </a:gdLst>
              <a:ahLst/>
              <a:cxnLst>
                <a:cxn ang="0">
                  <a:pos x="10981" y="3240"/>
                </a:cxn>
                <a:cxn ang="0">
                  <a:pos x="0" y="10800"/>
                </a:cxn>
                <a:cxn ang="0">
                  <a:pos x="10800" y="21600"/>
                </a:cxn>
                <a:cxn ang="0">
                  <a:pos x="21600" y="10800"/>
                </a:cxn>
                <a:cxn ang="0">
                  <a:pos x="0" y="21600"/>
                </a:cxn>
                <a:cxn ang="0">
                  <a:pos x="21600" y="21600"/>
                </a:cxn>
              </a:cxnLst>
              <a:rect l="txL" t="txT" r="txR" b="txB"/>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66FF66">
                <a:alpha val="25000"/>
              </a:srgbClr>
            </a:solidFill>
            <a:ln w="9525" cap="flat" cmpd="sng">
              <a:solidFill>
                <a:srgbClr val="000000"/>
              </a:solidFill>
              <a:prstDash val="solid"/>
              <a:miter/>
              <a:headEnd type="none" w="med" len="med"/>
              <a:tailEnd type="none" w="med" len="med"/>
            </a:ln>
            <a:effectLst>
              <a:outerShdw dist="107763" dir="2699999" algn="ctr" rotWithShape="0">
                <a:srgbClr val="808080"/>
              </a:outerShdw>
            </a:effectLst>
          </p:spPr>
          <p:txBody>
            <a:bodyPr rot="10800000" lIns="0" tIns="0" rIns="0" bIns="0"/>
            <a:p>
              <a:pPr lvl="0"/>
              <a:r>
                <a:rPr lang="zh-CN" altLang="en-US" sz="1600">
                  <a:latin typeface="Arial" pitchFamily="34" charset="0"/>
                  <a:ea typeface="微软雅黑" pitchFamily="34" charset="-122"/>
                </a:rPr>
                <a:t>导读</a:t>
              </a:r>
              <a:endParaRPr lang="zh-CN" altLang="en-US" sz="1600">
                <a:latin typeface="Arial" pitchFamily="34" charset="0"/>
                <a:ea typeface="微软雅黑" pitchFamily="34" charset="-122"/>
              </a:endParaRPr>
            </a:p>
          </p:txBody>
        </p:sp>
        <p:sp>
          <p:nvSpPr>
            <p:cNvPr id="98313" name="File">
              <a:hlinkClick r:id="" action="ppaction://noaction"/>
            </p:cNvPr>
            <p:cNvSpPr>
              <a:spLocks noEditPoints="1"/>
            </p:cNvSpPr>
            <p:nvPr/>
          </p:nvSpPr>
          <p:spPr>
            <a:xfrm flipV="1">
              <a:off x="1267" y="0"/>
              <a:ext cx="322" cy="191"/>
            </a:xfrm>
            <a:custGeom>
              <a:avLst/>
              <a:gdLst>
                <a:gd name="txL" fmla="*/ 1086 w 21600"/>
                <a:gd name="txT" fmla="*/ 4628 h 21600"/>
                <a:gd name="txR" fmla="*/ 20635 w 21600"/>
                <a:gd name="txB" fmla="*/ 20289 h 21600"/>
              </a:gdLst>
              <a:ahLst/>
              <a:cxnLst>
                <a:cxn ang="0">
                  <a:pos x="10981" y="3240"/>
                </a:cxn>
                <a:cxn ang="0">
                  <a:pos x="0" y="10800"/>
                </a:cxn>
                <a:cxn ang="0">
                  <a:pos x="10800" y="21600"/>
                </a:cxn>
                <a:cxn ang="0">
                  <a:pos x="21600" y="10800"/>
                </a:cxn>
                <a:cxn ang="0">
                  <a:pos x="0" y="21600"/>
                </a:cxn>
                <a:cxn ang="0">
                  <a:pos x="21600" y="21600"/>
                </a:cxn>
              </a:cxnLst>
              <a:rect l="txL" t="txT" r="txR" b="txB"/>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0000FF">
                <a:alpha val="25000"/>
              </a:srgbClr>
            </a:solidFill>
            <a:ln w="9525" cap="flat" cmpd="sng">
              <a:solidFill>
                <a:srgbClr val="000000"/>
              </a:solidFill>
              <a:prstDash val="solid"/>
              <a:miter/>
              <a:headEnd type="none" w="med" len="med"/>
              <a:tailEnd type="none" w="med" len="med"/>
            </a:ln>
            <a:effectLst>
              <a:outerShdw dist="107763" dir="2699999" algn="ctr" rotWithShape="0">
                <a:srgbClr val="808080"/>
              </a:outerShdw>
            </a:effectLst>
          </p:spPr>
          <p:txBody>
            <a:bodyPr rot="10800000" lIns="0" tIns="0" rIns="0" bIns="0"/>
            <a:p>
              <a:pPr lvl="0"/>
              <a:r>
                <a:rPr lang="zh-CN" altLang="en-US" sz="1600">
                  <a:latin typeface="Arial" pitchFamily="34" charset="0"/>
                  <a:ea typeface="微软雅黑" pitchFamily="34" charset="-122"/>
                </a:rPr>
                <a:t>参考</a:t>
              </a:r>
              <a:endParaRPr lang="zh-CN" altLang="en-US" sz="1600">
                <a:latin typeface="Arial" pitchFamily="34" charset="0"/>
                <a:ea typeface="微软雅黑" pitchFamily="34" charset="-122"/>
              </a:endParaRPr>
            </a:p>
          </p:txBody>
        </p:sp>
        <p:sp>
          <p:nvSpPr>
            <p:cNvPr id="98314" name="File">
              <a:hlinkClick r:id="" action="ppaction://noaction"/>
            </p:cNvPr>
            <p:cNvSpPr>
              <a:spLocks noEditPoints="1"/>
            </p:cNvSpPr>
            <p:nvPr/>
          </p:nvSpPr>
          <p:spPr>
            <a:xfrm flipV="1">
              <a:off x="1591" y="0"/>
              <a:ext cx="321" cy="191"/>
            </a:xfrm>
            <a:custGeom>
              <a:avLst/>
              <a:gdLst>
                <a:gd name="txL" fmla="*/ 1086 w 21600"/>
                <a:gd name="txT" fmla="*/ 4628 h 21600"/>
                <a:gd name="txR" fmla="*/ 20635 w 21600"/>
                <a:gd name="txB" fmla="*/ 20289 h 21600"/>
              </a:gdLst>
              <a:ahLst/>
              <a:cxnLst>
                <a:cxn ang="0">
                  <a:pos x="10981" y="3240"/>
                </a:cxn>
                <a:cxn ang="0">
                  <a:pos x="0" y="10800"/>
                </a:cxn>
                <a:cxn ang="0">
                  <a:pos x="10800" y="21600"/>
                </a:cxn>
                <a:cxn ang="0">
                  <a:pos x="21600" y="10800"/>
                </a:cxn>
                <a:cxn ang="0">
                  <a:pos x="0" y="21600"/>
                </a:cxn>
                <a:cxn ang="0">
                  <a:pos x="21600" y="21600"/>
                </a:cxn>
              </a:cxnLst>
              <a:rect l="txL" t="txT" r="txR" b="txB"/>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6600FF">
                <a:alpha val="25000"/>
              </a:srgbClr>
            </a:solidFill>
            <a:ln w="9525" cap="flat" cmpd="sng">
              <a:solidFill>
                <a:srgbClr val="000000"/>
              </a:solidFill>
              <a:prstDash val="solid"/>
              <a:miter/>
              <a:headEnd type="none" w="med" len="med"/>
              <a:tailEnd type="none" w="med" len="med"/>
            </a:ln>
            <a:effectLst>
              <a:outerShdw dist="107763" dir="2699999" algn="ctr" rotWithShape="0">
                <a:srgbClr val="808080"/>
              </a:outerShdw>
            </a:effectLst>
          </p:spPr>
          <p:txBody>
            <a:bodyPr rot="10800000" lIns="0" tIns="0" rIns="0" bIns="0"/>
            <a:p>
              <a:pPr lvl="0"/>
              <a:r>
                <a:rPr lang="zh-CN" altLang="en-US" sz="1600">
                  <a:latin typeface="Arial" pitchFamily="34" charset="0"/>
                  <a:ea typeface="微软雅黑" pitchFamily="34" charset="-122"/>
                </a:rPr>
                <a:t>疆域</a:t>
              </a:r>
              <a:endParaRPr lang="zh-CN" altLang="en-US" sz="1600">
                <a:latin typeface="Arial" pitchFamily="34" charset="0"/>
                <a:ea typeface="微软雅黑" pitchFamily="34" charset="-122"/>
              </a:endParaRPr>
            </a:p>
          </p:txBody>
        </p:sp>
        <p:sp>
          <p:nvSpPr>
            <p:cNvPr id="98315" name="File">
              <a:hlinkClick r:id="" action="ppaction://noaction"/>
            </p:cNvPr>
            <p:cNvSpPr>
              <a:spLocks noEditPoints="1"/>
            </p:cNvSpPr>
            <p:nvPr/>
          </p:nvSpPr>
          <p:spPr>
            <a:xfrm flipV="1">
              <a:off x="1908" y="0"/>
              <a:ext cx="321" cy="191"/>
            </a:xfrm>
            <a:custGeom>
              <a:avLst/>
              <a:gdLst>
                <a:gd name="txL" fmla="*/ 1086 w 21600"/>
                <a:gd name="txT" fmla="*/ 4628 h 21600"/>
                <a:gd name="txR" fmla="*/ 20635 w 21600"/>
                <a:gd name="txB" fmla="*/ 20289 h 21600"/>
              </a:gdLst>
              <a:ahLst/>
              <a:cxnLst>
                <a:cxn ang="0">
                  <a:pos x="10981" y="3240"/>
                </a:cxn>
                <a:cxn ang="0">
                  <a:pos x="0" y="10800"/>
                </a:cxn>
                <a:cxn ang="0">
                  <a:pos x="10800" y="21600"/>
                </a:cxn>
                <a:cxn ang="0">
                  <a:pos x="21600" y="10800"/>
                </a:cxn>
                <a:cxn ang="0">
                  <a:pos x="0" y="21600"/>
                </a:cxn>
                <a:cxn ang="0">
                  <a:pos x="21600" y="21600"/>
                </a:cxn>
              </a:cxnLst>
              <a:rect l="txL" t="txT" r="txR" b="txB"/>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990099">
                <a:alpha val="25000"/>
              </a:srgbClr>
            </a:solidFill>
            <a:ln w="9525" cap="flat" cmpd="sng">
              <a:solidFill>
                <a:srgbClr val="000000"/>
              </a:solidFill>
              <a:prstDash val="solid"/>
              <a:miter/>
              <a:headEnd type="none" w="med" len="med"/>
              <a:tailEnd type="none" w="med" len="med"/>
            </a:ln>
            <a:effectLst>
              <a:outerShdw dist="107763" dir="2699999" algn="ctr" rotWithShape="0">
                <a:srgbClr val="808080"/>
              </a:outerShdw>
            </a:effectLst>
          </p:spPr>
          <p:txBody>
            <a:bodyPr rot="10800000" lIns="0" tIns="0" rIns="0" bIns="0"/>
            <a:p>
              <a:pPr lvl="0"/>
              <a:r>
                <a:rPr lang="zh-CN" altLang="en-US" sz="1600">
                  <a:latin typeface="Arial" pitchFamily="34" charset="0"/>
                  <a:ea typeface="微软雅黑" pitchFamily="34" charset="-122"/>
                </a:rPr>
                <a:t>文帝</a:t>
              </a:r>
              <a:endParaRPr lang="zh-CN" altLang="en-US" sz="1600">
                <a:latin typeface="Arial" pitchFamily="34" charset="0"/>
                <a:ea typeface="微软雅黑" pitchFamily="34" charset="-122"/>
              </a:endParaRPr>
            </a:p>
          </p:txBody>
        </p:sp>
        <p:sp>
          <p:nvSpPr>
            <p:cNvPr id="98316" name="File">
              <a:hlinkClick r:id="" action="ppaction://noaction"/>
            </p:cNvPr>
            <p:cNvSpPr>
              <a:spLocks noEditPoints="1"/>
            </p:cNvSpPr>
            <p:nvPr/>
          </p:nvSpPr>
          <p:spPr>
            <a:xfrm flipV="1">
              <a:off x="2226" y="0"/>
              <a:ext cx="321" cy="191"/>
            </a:xfrm>
            <a:custGeom>
              <a:avLst/>
              <a:gdLst>
                <a:gd name="txL" fmla="*/ 1086 w 21600"/>
                <a:gd name="txT" fmla="*/ 4628 h 21600"/>
                <a:gd name="txR" fmla="*/ 20635 w 21600"/>
                <a:gd name="txB" fmla="*/ 20289 h 21600"/>
              </a:gdLst>
              <a:ahLst/>
              <a:cxnLst>
                <a:cxn ang="0">
                  <a:pos x="10981" y="3240"/>
                </a:cxn>
                <a:cxn ang="0">
                  <a:pos x="0" y="10800"/>
                </a:cxn>
                <a:cxn ang="0">
                  <a:pos x="10800" y="21600"/>
                </a:cxn>
                <a:cxn ang="0">
                  <a:pos x="21600" y="10800"/>
                </a:cxn>
                <a:cxn ang="0">
                  <a:pos x="0" y="21600"/>
                </a:cxn>
                <a:cxn ang="0">
                  <a:pos x="21600" y="21600"/>
                </a:cxn>
              </a:cxnLst>
              <a:rect l="txL" t="txT" r="txR" b="txB"/>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CC0000">
                <a:alpha val="25000"/>
              </a:srgbClr>
            </a:solidFill>
            <a:ln w="9525" cap="flat" cmpd="sng">
              <a:solidFill>
                <a:srgbClr val="000000"/>
              </a:solidFill>
              <a:prstDash val="solid"/>
              <a:miter/>
              <a:headEnd type="none" w="med" len="med"/>
              <a:tailEnd type="none" w="med" len="med"/>
            </a:ln>
            <a:effectLst>
              <a:outerShdw dist="107763" dir="2699999" algn="ctr" rotWithShape="0">
                <a:srgbClr val="808080"/>
              </a:outerShdw>
            </a:effectLst>
          </p:spPr>
          <p:txBody>
            <a:bodyPr rot="10800000" lIns="0" tIns="0" rIns="0" bIns="0"/>
            <a:p>
              <a:pPr lvl="0" algn="ctr"/>
              <a:r>
                <a:rPr lang="zh-CN" altLang="en-US" sz="1600">
                  <a:latin typeface="Arial" pitchFamily="34" charset="0"/>
                  <a:ea typeface="微软雅黑" pitchFamily="34" charset="-122"/>
                </a:rPr>
                <a:t>运河</a:t>
              </a:r>
              <a:endParaRPr lang="zh-CN" altLang="en-US" sz="1600">
                <a:latin typeface="Arial" pitchFamily="34" charset="0"/>
                <a:ea typeface="微软雅黑" pitchFamily="34" charset="-122"/>
              </a:endParaRPr>
            </a:p>
          </p:txBody>
        </p:sp>
        <p:sp>
          <p:nvSpPr>
            <p:cNvPr id="98317" name="File">
              <a:hlinkClick r:id="" action="ppaction://noaction"/>
            </p:cNvPr>
            <p:cNvSpPr>
              <a:spLocks noEditPoints="1"/>
            </p:cNvSpPr>
            <p:nvPr/>
          </p:nvSpPr>
          <p:spPr>
            <a:xfrm flipV="1">
              <a:off x="2542" y="0"/>
              <a:ext cx="321" cy="191"/>
            </a:xfrm>
            <a:custGeom>
              <a:avLst/>
              <a:gdLst>
                <a:gd name="txL" fmla="*/ 1086 w 21600"/>
                <a:gd name="txT" fmla="*/ 4628 h 21600"/>
                <a:gd name="txR" fmla="*/ 20635 w 21600"/>
                <a:gd name="txB" fmla="*/ 20289 h 21600"/>
              </a:gdLst>
              <a:ahLst/>
              <a:cxnLst>
                <a:cxn ang="0">
                  <a:pos x="10981" y="3240"/>
                </a:cxn>
                <a:cxn ang="0">
                  <a:pos x="0" y="10800"/>
                </a:cxn>
                <a:cxn ang="0">
                  <a:pos x="10800" y="21600"/>
                </a:cxn>
                <a:cxn ang="0">
                  <a:pos x="21600" y="10800"/>
                </a:cxn>
                <a:cxn ang="0">
                  <a:pos x="0" y="21600"/>
                </a:cxn>
                <a:cxn ang="0">
                  <a:pos x="21600" y="21600"/>
                </a:cxn>
              </a:cxnLst>
              <a:rect l="txL" t="txT" r="txR" b="txB"/>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FF6600">
                <a:alpha val="25000"/>
              </a:srgbClr>
            </a:solidFill>
            <a:ln w="9525" cap="flat" cmpd="sng">
              <a:solidFill>
                <a:srgbClr val="000000"/>
              </a:solidFill>
              <a:prstDash val="solid"/>
              <a:miter/>
              <a:headEnd type="none" w="med" len="med"/>
              <a:tailEnd type="none" w="med" len="med"/>
            </a:ln>
            <a:effectLst>
              <a:outerShdw dist="107763" dir="2699999" algn="ctr" rotWithShape="0">
                <a:srgbClr val="808080"/>
              </a:outerShdw>
            </a:effectLst>
          </p:spPr>
          <p:txBody>
            <a:bodyPr rot="10800000" lIns="0" tIns="0" rIns="0" bIns="0"/>
            <a:p>
              <a:pPr lvl="0" algn="ctr"/>
              <a:r>
                <a:rPr lang="zh-CN" altLang="en-US" sz="1600">
                  <a:latin typeface="Arial" pitchFamily="34" charset="0"/>
                  <a:ea typeface="微软雅黑" pitchFamily="34" charset="-122"/>
                </a:rPr>
                <a:t>思考</a:t>
              </a:r>
              <a:endParaRPr lang="zh-CN" altLang="en-US" sz="1600">
                <a:latin typeface="Arial" pitchFamily="34" charset="0"/>
                <a:ea typeface="微软雅黑" pitchFamily="34" charset="-122"/>
              </a:endParaRPr>
            </a:p>
          </p:txBody>
        </p:sp>
        <p:sp>
          <p:nvSpPr>
            <p:cNvPr id="98318" name="File">
              <a:hlinkClick r:id="" action="ppaction://noaction"/>
            </p:cNvPr>
            <p:cNvSpPr>
              <a:spLocks noEditPoints="1"/>
            </p:cNvSpPr>
            <p:nvPr/>
          </p:nvSpPr>
          <p:spPr>
            <a:xfrm flipV="1">
              <a:off x="2861" y="0"/>
              <a:ext cx="321" cy="191"/>
            </a:xfrm>
            <a:custGeom>
              <a:avLst/>
              <a:gdLst>
                <a:gd name="txL" fmla="*/ 1086 w 21600"/>
                <a:gd name="txT" fmla="*/ 4628 h 21600"/>
                <a:gd name="txR" fmla="*/ 20635 w 21600"/>
                <a:gd name="txB" fmla="*/ 20289 h 21600"/>
              </a:gdLst>
              <a:ahLst/>
              <a:cxnLst>
                <a:cxn ang="0">
                  <a:pos x="10981" y="3240"/>
                </a:cxn>
                <a:cxn ang="0">
                  <a:pos x="0" y="10800"/>
                </a:cxn>
                <a:cxn ang="0">
                  <a:pos x="10800" y="21600"/>
                </a:cxn>
                <a:cxn ang="0">
                  <a:pos x="21600" y="10800"/>
                </a:cxn>
                <a:cxn ang="0">
                  <a:pos x="0" y="21600"/>
                </a:cxn>
                <a:cxn ang="0">
                  <a:pos x="21600" y="21600"/>
                </a:cxn>
              </a:cxnLst>
              <a:rect l="txL" t="txT" r="txR" b="txB"/>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FFFF66">
                <a:alpha val="25000"/>
              </a:srgbClr>
            </a:solidFill>
            <a:ln w="9525" cap="flat" cmpd="sng">
              <a:solidFill>
                <a:srgbClr val="000000"/>
              </a:solidFill>
              <a:prstDash val="solid"/>
              <a:miter/>
              <a:headEnd type="none" w="med" len="med"/>
              <a:tailEnd type="none" w="med" len="med"/>
            </a:ln>
            <a:effectLst>
              <a:outerShdw dist="107763" dir="2699999" algn="ctr" rotWithShape="0">
                <a:srgbClr val="808080"/>
              </a:outerShdw>
            </a:effectLst>
          </p:spPr>
          <p:txBody>
            <a:bodyPr rot="10800000" lIns="0" tIns="0" rIns="0" bIns="0"/>
            <a:p>
              <a:pPr lvl="0"/>
              <a:r>
                <a:rPr lang="zh-CN" altLang="en-US" sz="1600">
                  <a:latin typeface="Arial" pitchFamily="34" charset="0"/>
                  <a:ea typeface="微软雅黑" pitchFamily="34" charset="-122"/>
                </a:rPr>
                <a:t>李渊</a:t>
              </a:r>
              <a:endParaRPr lang="zh-CN" altLang="en-US" sz="1600">
                <a:latin typeface="Arial" pitchFamily="34" charset="0"/>
                <a:ea typeface="微软雅黑" pitchFamily="34" charset="-122"/>
              </a:endParaRPr>
            </a:p>
          </p:txBody>
        </p:sp>
        <p:sp>
          <p:nvSpPr>
            <p:cNvPr id="98319" name="File">
              <a:hlinkClick r:id="" action="ppaction://noaction"/>
            </p:cNvPr>
            <p:cNvSpPr>
              <a:spLocks noEditPoints="1"/>
            </p:cNvSpPr>
            <p:nvPr/>
          </p:nvSpPr>
          <p:spPr>
            <a:xfrm flipV="1">
              <a:off x="3175" y="0"/>
              <a:ext cx="321" cy="191"/>
            </a:xfrm>
            <a:custGeom>
              <a:avLst/>
              <a:gdLst>
                <a:gd name="txL" fmla="*/ 1086 w 21600"/>
                <a:gd name="txT" fmla="*/ 4628 h 21600"/>
                <a:gd name="txR" fmla="*/ 20635 w 21600"/>
                <a:gd name="txB" fmla="*/ 20289 h 21600"/>
              </a:gdLst>
              <a:ahLst/>
              <a:cxnLst>
                <a:cxn ang="0">
                  <a:pos x="10981" y="3240"/>
                </a:cxn>
                <a:cxn ang="0">
                  <a:pos x="0" y="10800"/>
                </a:cxn>
                <a:cxn ang="0">
                  <a:pos x="10800" y="21600"/>
                </a:cxn>
                <a:cxn ang="0">
                  <a:pos x="21600" y="10800"/>
                </a:cxn>
                <a:cxn ang="0">
                  <a:pos x="0" y="21600"/>
                </a:cxn>
                <a:cxn ang="0">
                  <a:pos x="21600" y="21600"/>
                </a:cxn>
              </a:cxnLst>
              <a:rect l="txL" t="txT" r="txR" b="txB"/>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66FF66">
                <a:alpha val="25000"/>
              </a:srgbClr>
            </a:solidFill>
            <a:ln w="9525" cap="flat" cmpd="sng">
              <a:solidFill>
                <a:srgbClr val="000000"/>
              </a:solidFill>
              <a:prstDash val="solid"/>
              <a:miter/>
              <a:headEnd type="none" w="med" len="med"/>
              <a:tailEnd type="none" w="med" len="med"/>
            </a:ln>
            <a:effectLst>
              <a:outerShdw dist="107763" dir="2699999" algn="ctr" rotWithShape="0">
                <a:srgbClr val="808080"/>
              </a:outerShdw>
            </a:effectLst>
          </p:spPr>
          <p:txBody>
            <a:bodyPr rot="10800000" lIns="0" tIns="0" rIns="0" bIns="0"/>
            <a:p>
              <a:pPr lvl="0"/>
              <a:r>
                <a:rPr lang="zh-CN" altLang="en-US" sz="1600">
                  <a:latin typeface="Arial" pitchFamily="34" charset="0"/>
                  <a:ea typeface="微软雅黑" pitchFamily="34" charset="-122"/>
                </a:rPr>
                <a:t>园地</a:t>
              </a:r>
              <a:endParaRPr lang="zh-CN" altLang="en-US" sz="1600">
                <a:latin typeface="Arial" pitchFamily="34" charset="0"/>
                <a:ea typeface="微软雅黑" pitchFamily="34" charset="-122"/>
              </a:endParaRPr>
            </a:p>
          </p:txBody>
        </p:sp>
        <p:sp>
          <p:nvSpPr>
            <p:cNvPr id="98320" name="File">
              <a:hlinkClick r:id="" action="ppaction://noaction"/>
            </p:cNvPr>
            <p:cNvSpPr>
              <a:spLocks noEditPoints="1"/>
            </p:cNvSpPr>
            <p:nvPr/>
          </p:nvSpPr>
          <p:spPr>
            <a:xfrm flipV="1">
              <a:off x="3496" y="0"/>
              <a:ext cx="322" cy="191"/>
            </a:xfrm>
            <a:custGeom>
              <a:avLst/>
              <a:gdLst>
                <a:gd name="txL" fmla="*/ 1086 w 21600"/>
                <a:gd name="txT" fmla="*/ 4628 h 21600"/>
                <a:gd name="txR" fmla="*/ 20635 w 21600"/>
                <a:gd name="txB" fmla="*/ 20289 h 21600"/>
              </a:gdLst>
              <a:ahLst/>
              <a:cxnLst>
                <a:cxn ang="0">
                  <a:pos x="10981" y="3240"/>
                </a:cxn>
                <a:cxn ang="0">
                  <a:pos x="0" y="10800"/>
                </a:cxn>
                <a:cxn ang="0">
                  <a:pos x="10800" y="21600"/>
                </a:cxn>
                <a:cxn ang="0">
                  <a:pos x="21600" y="10800"/>
                </a:cxn>
                <a:cxn ang="0">
                  <a:pos x="0" y="21600"/>
                </a:cxn>
                <a:cxn ang="0">
                  <a:pos x="21600" y="21600"/>
                </a:cxn>
              </a:cxnLst>
              <a:rect l="txL" t="txT" r="txR" b="txB"/>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0000FF">
                <a:alpha val="25000"/>
              </a:srgbClr>
            </a:solidFill>
            <a:ln w="9525" cap="flat" cmpd="sng">
              <a:solidFill>
                <a:srgbClr val="000000"/>
              </a:solidFill>
              <a:prstDash val="solid"/>
              <a:miter/>
              <a:headEnd type="none" w="med" len="med"/>
              <a:tailEnd type="none" w="med" len="med"/>
            </a:ln>
            <a:effectLst>
              <a:outerShdw dist="107763" dir="2699999" algn="ctr" rotWithShape="0">
                <a:srgbClr val="808080"/>
              </a:outerShdw>
            </a:effectLst>
          </p:spPr>
          <p:txBody>
            <a:bodyPr rot="10800000" lIns="0" tIns="0" rIns="0" bIns="0"/>
            <a:p>
              <a:pPr lvl="0"/>
              <a:r>
                <a:rPr lang="zh-CN" altLang="en-US" sz="1600">
                  <a:latin typeface="Arial" pitchFamily="34" charset="0"/>
                  <a:ea typeface="微软雅黑" pitchFamily="34" charset="-122"/>
                </a:rPr>
                <a:t>练习</a:t>
              </a:r>
              <a:r>
                <a:rPr lang="en-US" altLang="zh-CN" sz="1600">
                  <a:latin typeface="Arial" pitchFamily="34" charset="0"/>
                  <a:ea typeface="微软雅黑" pitchFamily="34" charset="-122"/>
                </a:rPr>
                <a:t>1</a:t>
              </a:r>
              <a:endParaRPr lang="en-US" altLang="zh-CN" sz="1600">
                <a:latin typeface="Arial" pitchFamily="34" charset="0"/>
                <a:ea typeface="微软雅黑" pitchFamily="34" charset="-122"/>
              </a:endParaRPr>
            </a:p>
          </p:txBody>
        </p:sp>
        <p:sp>
          <p:nvSpPr>
            <p:cNvPr id="98321" name="File">
              <a:hlinkClick r:id="" action="ppaction://noaction"/>
            </p:cNvPr>
            <p:cNvSpPr>
              <a:spLocks noEditPoints="1"/>
            </p:cNvSpPr>
            <p:nvPr/>
          </p:nvSpPr>
          <p:spPr>
            <a:xfrm flipV="1">
              <a:off x="3813" y="0"/>
              <a:ext cx="321" cy="191"/>
            </a:xfrm>
            <a:custGeom>
              <a:avLst/>
              <a:gdLst>
                <a:gd name="txL" fmla="*/ 1086 w 21600"/>
                <a:gd name="txT" fmla="*/ 4628 h 21600"/>
                <a:gd name="txR" fmla="*/ 20635 w 21600"/>
                <a:gd name="txB" fmla="*/ 20289 h 21600"/>
              </a:gdLst>
              <a:ahLst/>
              <a:cxnLst>
                <a:cxn ang="0">
                  <a:pos x="10981" y="3240"/>
                </a:cxn>
                <a:cxn ang="0">
                  <a:pos x="0" y="10800"/>
                </a:cxn>
                <a:cxn ang="0">
                  <a:pos x="10800" y="21600"/>
                </a:cxn>
                <a:cxn ang="0">
                  <a:pos x="21600" y="10800"/>
                </a:cxn>
                <a:cxn ang="0">
                  <a:pos x="0" y="21600"/>
                </a:cxn>
                <a:cxn ang="0">
                  <a:pos x="21600" y="21600"/>
                </a:cxn>
              </a:cxnLst>
              <a:rect l="txL" t="txT" r="txR" b="txB"/>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6600FF">
                <a:alpha val="25000"/>
              </a:srgbClr>
            </a:solidFill>
            <a:ln w="9525" cap="flat" cmpd="sng">
              <a:solidFill>
                <a:srgbClr val="000000"/>
              </a:solidFill>
              <a:prstDash val="solid"/>
              <a:miter/>
              <a:headEnd type="none" w="med" len="med"/>
              <a:tailEnd type="none" w="med" len="med"/>
            </a:ln>
            <a:effectLst>
              <a:outerShdw dist="107763" dir="2699999" algn="ctr" rotWithShape="0">
                <a:srgbClr val="808080"/>
              </a:outerShdw>
            </a:effectLst>
          </p:spPr>
          <p:txBody>
            <a:bodyPr rot="10800000" lIns="0" tIns="0" rIns="0" bIns="0"/>
            <a:p>
              <a:pPr lvl="0"/>
              <a:r>
                <a:rPr lang="zh-CN" altLang="en-US" sz="1600">
                  <a:latin typeface="Arial" pitchFamily="34" charset="0"/>
                  <a:ea typeface="微软雅黑" pitchFamily="34" charset="-122"/>
                </a:rPr>
                <a:t>练习</a:t>
              </a:r>
              <a:r>
                <a:rPr lang="en-US" altLang="zh-CN" sz="1600">
                  <a:latin typeface="Arial" pitchFamily="34" charset="0"/>
                  <a:ea typeface="微软雅黑" pitchFamily="34" charset="-122"/>
                </a:rPr>
                <a:t>2</a:t>
              </a:r>
              <a:endParaRPr lang="en-US" altLang="zh-CN" sz="1600">
                <a:latin typeface="Arial" pitchFamily="34" charset="0"/>
                <a:ea typeface="微软雅黑" pitchFamily="34" charset="-122"/>
              </a:endParaRPr>
            </a:p>
          </p:txBody>
        </p:sp>
        <p:sp>
          <p:nvSpPr>
            <p:cNvPr id="98322" name="File">
              <a:hlinkClick r:id="" action="ppaction://noaction"/>
            </p:cNvPr>
            <p:cNvSpPr>
              <a:spLocks noEditPoints="1"/>
            </p:cNvSpPr>
            <p:nvPr/>
          </p:nvSpPr>
          <p:spPr>
            <a:xfrm flipV="1">
              <a:off x="4131" y="0"/>
              <a:ext cx="321" cy="191"/>
            </a:xfrm>
            <a:custGeom>
              <a:avLst/>
              <a:gdLst>
                <a:gd name="txL" fmla="*/ 1086 w 21600"/>
                <a:gd name="txT" fmla="*/ 4628 h 21600"/>
                <a:gd name="txR" fmla="*/ 20635 w 21600"/>
                <a:gd name="txB" fmla="*/ 20289 h 21600"/>
              </a:gdLst>
              <a:ahLst/>
              <a:cxnLst>
                <a:cxn ang="0">
                  <a:pos x="10981" y="3240"/>
                </a:cxn>
                <a:cxn ang="0">
                  <a:pos x="0" y="10800"/>
                </a:cxn>
                <a:cxn ang="0">
                  <a:pos x="10800" y="21600"/>
                </a:cxn>
                <a:cxn ang="0">
                  <a:pos x="21600" y="10800"/>
                </a:cxn>
                <a:cxn ang="0">
                  <a:pos x="0" y="21600"/>
                </a:cxn>
                <a:cxn ang="0">
                  <a:pos x="21600" y="21600"/>
                </a:cxn>
              </a:cxnLst>
              <a:rect l="txL" t="txT" r="txR" b="txB"/>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990099">
                <a:alpha val="25000"/>
              </a:srgbClr>
            </a:solidFill>
            <a:ln w="9525" cap="flat" cmpd="sng">
              <a:solidFill>
                <a:srgbClr val="000000"/>
              </a:solidFill>
              <a:prstDash val="solid"/>
              <a:miter/>
              <a:headEnd type="none" w="med" len="med"/>
              <a:tailEnd type="none" w="med" len="med"/>
            </a:ln>
            <a:effectLst>
              <a:outerShdw dist="107763" dir="2699999" algn="ctr" rotWithShape="0">
                <a:srgbClr val="808080"/>
              </a:outerShdw>
            </a:effectLst>
          </p:spPr>
          <p:txBody>
            <a:bodyPr rot="10800000" lIns="0" tIns="0" rIns="0" bIns="0"/>
            <a:p>
              <a:pPr lvl="0"/>
              <a:r>
                <a:rPr lang="zh-CN" altLang="en-US" sz="1600">
                  <a:latin typeface="Arial" pitchFamily="34" charset="0"/>
                  <a:ea typeface="微软雅黑" pitchFamily="34" charset="-122"/>
                </a:rPr>
                <a:t>练习</a:t>
              </a:r>
              <a:r>
                <a:rPr lang="en-US" altLang="zh-CN" sz="1600">
                  <a:latin typeface="Arial" pitchFamily="34" charset="0"/>
                  <a:ea typeface="微软雅黑" pitchFamily="34" charset="-122"/>
                </a:rPr>
                <a:t>3</a:t>
              </a:r>
              <a:endParaRPr lang="en-US" altLang="zh-CN" sz="1600">
                <a:latin typeface="Arial" pitchFamily="34" charset="0"/>
                <a:ea typeface="微软雅黑" pitchFamily="34" charset="-122"/>
              </a:endParaRPr>
            </a:p>
          </p:txBody>
        </p:sp>
        <p:sp>
          <p:nvSpPr>
            <p:cNvPr id="98323" name="File">
              <a:hlinkClick r:id="rId3" action="ppaction://hlinksldjump"/>
            </p:cNvPr>
            <p:cNvSpPr>
              <a:spLocks noEditPoints="1"/>
            </p:cNvSpPr>
            <p:nvPr/>
          </p:nvSpPr>
          <p:spPr>
            <a:xfrm flipV="1">
              <a:off x="4445" y="0"/>
              <a:ext cx="321" cy="191"/>
            </a:xfrm>
            <a:custGeom>
              <a:avLst/>
              <a:gdLst>
                <a:gd name="txL" fmla="*/ 1086 w 21600"/>
                <a:gd name="txT" fmla="*/ 4628 h 21600"/>
                <a:gd name="txR" fmla="*/ 20635 w 21600"/>
                <a:gd name="txB" fmla="*/ 20289 h 21600"/>
              </a:gdLst>
              <a:ahLst/>
              <a:cxnLst>
                <a:cxn ang="0">
                  <a:pos x="10981" y="3240"/>
                </a:cxn>
                <a:cxn ang="0">
                  <a:pos x="0" y="10800"/>
                </a:cxn>
                <a:cxn ang="0">
                  <a:pos x="10800" y="21600"/>
                </a:cxn>
                <a:cxn ang="0">
                  <a:pos x="21600" y="10800"/>
                </a:cxn>
                <a:cxn ang="0">
                  <a:pos x="0" y="21600"/>
                </a:cxn>
                <a:cxn ang="0">
                  <a:pos x="21600" y="21600"/>
                </a:cxn>
              </a:cxnLst>
              <a:rect l="txL" t="txT" r="txR" b="txB"/>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chemeClr val="bg1">
                <a:alpha val="25000"/>
              </a:schemeClr>
            </a:solidFill>
            <a:ln w="9525" cap="flat" cmpd="sng">
              <a:solidFill>
                <a:srgbClr val="000000"/>
              </a:solidFill>
              <a:prstDash val="solid"/>
              <a:miter/>
              <a:headEnd type="none" w="med" len="med"/>
              <a:tailEnd type="none" w="med" len="med"/>
            </a:ln>
            <a:effectLst>
              <a:outerShdw dist="107763" dir="2699999" algn="ctr" rotWithShape="0">
                <a:srgbClr val="808080"/>
              </a:outerShdw>
            </a:effectLst>
          </p:spPr>
          <p:txBody>
            <a:bodyPr rot="10800000" lIns="0" tIns="0" rIns="0" bIns="0"/>
            <a:p>
              <a:pPr lvl="0"/>
              <a:r>
                <a:rPr lang="zh-CN" altLang="en-US" sz="1600">
                  <a:latin typeface="Arial" pitchFamily="34" charset="0"/>
                  <a:ea typeface="微软雅黑" pitchFamily="34" charset="-122"/>
                </a:rPr>
                <a:t>探究</a:t>
              </a:r>
              <a:endParaRPr lang="zh-CN" altLang="en-US" sz="1600">
                <a:latin typeface="Arial" pitchFamily="34" charset="0"/>
                <a:ea typeface="微软雅黑" pitchFamily="34" charset="-122"/>
              </a:endParaRPr>
            </a:p>
          </p:txBody>
        </p:sp>
      </p:grpSp>
      <p:sp>
        <p:nvSpPr>
          <p:cNvPr id="98324" name="File">
            <a:hlinkClick r:id="" action="ppaction://hlinkshowjump?jump=nextslide"/>
          </p:cNvPr>
          <p:cNvSpPr>
            <a:spLocks noEditPoints="1"/>
          </p:cNvSpPr>
          <p:nvPr/>
        </p:nvSpPr>
        <p:spPr>
          <a:xfrm flipV="1">
            <a:off x="10158413" y="6554788"/>
            <a:ext cx="509587" cy="303212"/>
          </a:xfrm>
          <a:custGeom>
            <a:avLst/>
            <a:gdLst>
              <a:gd name="txL" fmla="*/ 1086 w 21600"/>
              <a:gd name="txT" fmla="*/ 4628 h 21600"/>
              <a:gd name="txR" fmla="*/ 20635 w 21600"/>
              <a:gd name="txB" fmla="*/ 20289 h 21600"/>
            </a:gdLst>
            <a:ahLst/>
            <a:cxnLst>
              <a:cxn ang="0">
                <a:pos x="10981" y="3240"/>
              </a:cxn>
              <a:cxn ang="0">
                <a:pos x="0" y="10800"/>
              </a:cxn>
              <a:cxn ang="0">
                <a:pos x="10800" y="21600"/>
              </a:cxn>
              <a:cxn ang="0">
                <a:pos x="21600" y="10800"/>
              </a:cxn>
              <a:cxn ang="0">
                <a:pos x="0" y="21600"/>
              </a:cxn>
              <a:cxn ang="0">
                <a:pos x="21600" y="21600"/>
              </a:cxn>
            </a:cxnLst>
            <a:rect l="txL" t="txT" r="txR" b="txB"/>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chemeClr val="bg1">
              <a:alpha val="25000"/>
            </a:schemeClr>
          </a:solidFill>
          <a:ln w="9525" cap="flat" cmpd="sng">
            <a:solidFill>
              <a:srgbClr val="000000"/>
            </a:solidFill>
            <a:prstDash val="solid"/>
            <a:miter/>
            <a:headEnd type="none" w="med" len="med"/>
            <a:tailEnd type="none" w="med" len="med"/>
          </a:ln>
          <a:effectLst>
            <a:outerShdw dist="107763" dir="2699999" algn="ctr" rotWithShape="0">
              <a:srgbClr val="808080"/>
            </a:outerShdw>
          </a:effectLst>
        </p:spPr>
        <p:txBody>
          <a:bodyPr rot="10800000" lIns="0" tIns="0" rIns="0" bIns="0" anchor="ctr"/>
          <a:p>
            <a:pPr lvl="0" algn="ctr"/>
            <a:r>
              <a:rPr lang="en-US" altLang="zh-CN" sz="2800" b="1" dirty="0">
                <a:latin typeface="Arial" pitchFamily="34" charset="0"/>
                <a:ea typeface="微软雅黑" pitchFamily="34" charset="-122"/>
              </a:rPr>
              <a:t>→</a:t>
            </a:r>
            <a:endParaRPr lang="en-US" altLang="zh-CN" sz="2800" b="1">
              <a:latin typeface="Arial" pitchFamily="34" charset="0"/>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9830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98324"/>
                                        </p:tgtEl>
                                        <p:attrNameLst>
                                          <p:attrName>style.visibility</p:attrName>
                                        </p:attrNameLst>
                                      </p:cBhvr>
                                      <p:to>
                                        <p:strVal val="visible"/>
                                      </p:to>
                                    </p:set>
                                  </p:childTnLst>
                                </p:cTn>
                              </p:par>
                            </p:childTnLst>
                          </p:cTn>
                        </p:par>
                        <p:par>
                          <p:cTn id="10" fill="hold">
                            <p:stCondLst>
                              <p:cond delay="0"/>
                            </p:stCondLst>
                            <p:childTnLst>
                              <p:par>
                                <p:cTn id="11" presetID="42" presetClass="entr" presetSubtype="0" fill="hold" grpId="0" nodeType="afterEffect">
                                  <p:stCondLst>
                                    <p:cond delay="0"/>
                                  </p:stCondLst>
                                  <p:childTnLst>
                                    <p:set>
                                      <p:cBhvr>
                                        <p:cTn id="12" dur="1" fill="hold">
                                          <p:stCondLst>
                                            <p:cond delay="0"/>
                                          </p:stCondLst>
                                        </p:cTn>
                                        <p:tgtEl>
                                          <p:spTgt spid="98307"/>
                                        </p:tgtEl>
                                        <p:attrNameLst>
                                          <p:attrName>style.visibility</p:attrName>
                                        </p:attrNameLst>
                                      </p:cBhvr>
                                      <p:to>
                                        <p:strVal val="visible"/>
                                      </p:to>
                                    </p:set>
                                    <p:animEffect transition="in" filter="fade">
                                      <p:cBhvr>
                                        <p:cTn id="13" dur="2000"/>
                                        <p:tgtEl>
                                          <p:spTgt spid="98307"/>
                                        </p:tgtEl>
                                      </p:cBhvr>
                                    </p:animEffect>
                                    <p:anim calcmode="lin" valueType="num">
                                      <p:cBhvr>
                                        <p:cTn id="14" dur="2000" fill="hold"/>
                                        <p:tgtEl>
                                          <p:spTgt spid="98307"/>
                                        </p:tgtEl>
                                        <p:attrNameLst>
                                          <p:attrName>ppt_x</p:attrName>
                                        </p:attrNameLst>
                                      </p:cBhvr>
                                      <p:tavLst>
                                        <p:tav tm="0">
                                          <p:val>
                                            <p:strVal val="#ppt_x"/>
                                          </p:val>
                                        </p:tav>
                                        <p:tav tm="100000">
                                          <p:val>
                                            <p:strVal val="#ppt_x"/>
                                          </p:val>
                                        </p:tav>
                                      </p:tavLst>
                                    </p:anim>
                                    <p:anim calcmode="lin" valueType="num">
                                      <p:cBhvr>
                                        <p:cTn id="15" dur="2000" fill="hold"/>
                                        <p:tgtEl>
                                          <p:spTgt spid="9830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98308"/>
                                        </p:tgtEl>
                                        <p:attrNameLst>
                                          <p:attrName>style.visibility</p:attrName>
                                        </p:attrNameLst>
                                      </p:cBhvr>
                                      <p:to>
                                        <p:strVal val="visible"/>
                                      </p:to>
                                    </p:set>
                                    <p:animEffect transition="in" filter="fade">
                                      <p:cBhvr>
                                        <p:cTn id="19" dur="1000"/>
                                        <p:tgtEl>
                                          <p:spTgt spid="98308"/>
                                        </p:tgtEl>
                                      </p:cBhvr>
                                    </p:animEffect>
                                    <p:anim calcmode="lin" valueType="num">
                                      <p:cBhvr>
                                        <p:cTn id="20" dur="1000" fill="hold"/>
                                        <p:tgtEl>
                                          <p:spTgt spid="98308"/>
                                        </p:tgtEl>
                                        <p:attrNameLst>
                                          <p:attrName>ppt_x</p:attrName>
                                        </p:attrNameLst>
                                      </p:cBhvr>
                                      <p:tavLst>
                                        <p:tav tm="0">
                                          <p:val>
                                            <p:strVal val="#ppt_x"/>
                                          </p:val>
                                        </p:tav>
                                        <p:tav tm="100000">
                                          <p:val>
                                            <p:strVal val="#ppt_x"/>
                                          </p:val>
                                        </p:tav>
                                      </p:tavLst>
                                    </p:anim>
                                    <p:anim calcmode="lin" valueType="num">
                                      <p:cBhvr>
                                        <p:cTn id="21" dur="1000" fill="hold"/>
                                        <p:tgtEl>
                                          <p:spTgt spid="983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7" grpId="0"/>
      <p:bldP spid="98324"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QQ截图20160226200254"/>
          <p:cNvPicPr>
            <a:picLocks noChangeAspect="1"/>
          </p:cNvPicPr>
          <p:nvPr/>
        </p:nvPicPr>
        <p:blipFill>
          <a:blip r:embed="rId1"/>
          <a:stretch>
            <a:fillRect/>
          </a:stretch>
        </p:blipFill>
        <p:spPr>
          <a:xfrm>
            <a:off x="-1270" y="-166370"/>
            <a:ext cx="12378690" cy="7107555"/>
          </a:xfrm>
          <a:prstGeom prst="rect">
            <a:avLst/>
          </a:prstGeom>
        </p:spPr>
      </p:pic>
      <p:sp>
        <p:nvSpPr>
          <p:cNvPr id="117762" name="文本占位符 117761"/>
          <p:cNvSpPr>
            <a:spLocks noGrp="1"/>
          </p:cNvSpPr>
          <p:nvPr>
            <p:ph type="body" idx="1"/>
          </p:nvPr>
        </p:nvSpPr>
        <p:spPr>
          <a:xfrm>
            <a:off x="1847850" y="260350"/>
            <a:ext cx="8820150" cy="3673475"/>
          </a:xfrm>
        </p:spPr>
        <p:txBody>
          <a:bodyPr/>
          <a:p>
            <a:pPr>
              <a:buNone/>
            </a:pPr>
            <a:r>
              <a:rPr lang="en-US" altLang="zh-CN" b="1" dirty="0"/>
              <a:t>1</a:t>
            </a:r>
            <a:r>
              <a:rPr lang="zh-CN" altLang="en-US" b="1" dirty="0"/>
              <a:t>、据华夏经纬网报道：</a:t>
            </a:r>
            <a:r>
              <a:rPr lang="en-US" altLang="zh-CN" b="1" dirty="0"/>
              <a:t>2005</a:t>
            </a:r>
            <a:r>
              <a:rPr lang="zh-CN" altLang="en-US" b="1" dirty="0"/>
              <a:t>年</a:t>
            </a:r>
            <a:r>
              <a:rPr lang="en-US" altLang="zh-CN" b="1" dirty="0"/>
              <a:t>5</a:t>
            </a:r>
            <a:r>
              <a:rPr lang="zh-CN" altLang="en-US" b="1" dirty="0"/>
              <a:t>月</a:t>
            </a:r>
            <a:r>
              <a:rPr lang="en-US" altLang="zh-CN" b="1" dirty="0"/>
              <a:t>25</a:t>
            </a:r>
            <a:r>
              <a:rPr lang="zh-CN" altLang="en-US" b="1" dirty="0"/>
              <a:t>日，由全国政协组织的京杭大运河保护与申报世界遗产研讨会在杭州圆满落幕。杭州是隋朝大运河的最南端，隋朝时杭州称（       ）</a:t>
            </a:r>
            <a:endParaRPr lang="zh-CN" altLang="en-US" b="1" dirty="0"/>
          </a:p>
          <a:p>
            <a:pPr>
              <a:buNone/>
            </a:pPr>
            <a:r>
              <a:rPr lang="zh-CN" altLang="en-US" b="1" dirty="0"/>
              <a:t>         </a:t>
            </a:r>
            <a:r>
              <a:rPr lang="en-US" altLang="zh-CN" b="1" dirty="0"/>
              <a:t>A</a:t>
            </a:r>
            <a:r>
              <a:rPr lang="zh-CN" altLang="en-US" b="1" dirty="0"/>
              <a:t>、涿郡              </a:t>
            </a:r>
            <a:r>
              <a:rPr lang="en-US" altLang="zh-CN" b="1" dirty="0"/>
              <a:t>B</a:t>
            </a:r>
            <a:r>
              <a:rPr lang="zh-CN" altLang="en-US" b="1" dirty="0"/>
              <a:t>、洛阳      </a:t>
            </a:r>
            <a:endParaRPr lang="zh-CN" altLang="en-US" b="1" dirty="0"/>
          </a:p>
          <a:p>
            <a:pPr>
              <a:buNone/>
            </a:pPr>
            <a:r>
              <a:rPr lang="zh-CN" altLang="en-US" b="1" dirty="0"/>
              <a:t>         </a:t>
            </a:r>
            <a:r>
              <a:rPr lang="en-US" altLang="zh-CN" b="1" dirty="0"/>
              <a:t>C</a:t>
            </a:r>
            <a:r>
              <a:rPr lang="zh-CN" altLang="en-US" b="1" dirty="0"/>
              <a:t>、余杭              </a:t>
            </a:r>
            <a:r>
              <a:rPr lang="en-US" altLang="zh-CN" b="1" dirty="0"/>
              <a:t>D</a:t>
            </a:r>
            <a:r>
              <a:rPr lang="zh-CN" altLang="en-US" b="1" dirty="0"/>
              <a:t>、临安</a:t>
            </a:r>
            <a:endParaRPr lang="zh-CN" altLang="en-US" b="1" dirty="0"/>
          </a:p>
        </p:txBody>
      </p:sp>
      <p:sp>
        <p:nvSpPr>
          <p:cNvPr id="117763" name="矩形 117762"/>
          <p:cNvSpPr/>
          <p:nvPr/>
        </p:nvSpPr>
        <p:spPr>
          <a:xfrm>
            <a:off x="1751648" y="3415665"/>
            <a:ext cx="8351837" cy="2724150"/>
          </a:xfrm>
          <a:prstGeom prst="rect">
            <a:avLst/>
          </a:prstGeom>
          <a:noFill/>
          <a:ln w="9525">
            <a:noFill/>
            <a:miter/>
          </a:ln>
        </p:spPr>
        <p:txBody>
          <a:bodyPr>
            <a:spAutoFit/>
          </a:bodyPr>
          <a:p>
            <a:pPr lvl="0">
              <a:spcBef>
                <a:spcPct val="20000"/>
              </a:spcBef>
            </a:pPr>
            <a:r>
              <a:rPr lang="en-US" altLang="zh-CN" sz="3200" b="1" dirty="0">
                <a:latin typeface="Arial" pitchFamily="34" charset="0"/>
                <a:ea typeface="宋体" pitchFamily="2" charset="-122"/>
              </a:rPr>
              <a:t>2</a:t>
            </a:r>
            <a:r>
              <a:rPr lang="zh-CN" altLang="en-US" sz="3200" b="1" dirty="0">
                <a:latin typeface="Arial" pitchFamily="34" charset="0"/>
                <a:ea typeface="宋体" pitchFamily="2" charset="-122"/>
              </a:rPr>
              <a:t>、隋朝末年，家住余杭的一位商人想通过最便捷的方式去洛阳，他选择的出行方式应是（     ）</a:t>
            </a:r>
            <a:endParaRPr lang="zh-CN" altLang="en-US" sz="3200" b="1" dirty="0">
              <a:latin typeface="Arial" pitchFamily="34" charset="0"/>
              <a:ea typeface="宋体" pitchFamily="2" charset="-122"/>
            </a:endParaRPr>
          </a:p>
          <a:p>
            <a:pPr lvl="0">
              <a:spcBef>
                <a:spcPct val="20000"/>
              </a:spcBef>
            </a:pPr>
            <a:r>
              <a:rPr lang="zh-CN" altLang="en-US" sz="3200" b="1" dirty="0">
                <a:latin typeface="Arial" pitchFamily="34" charset="0"/>
                <a:ea typeface="宋体" pitchFamily="2" charset="-122"/>
              </a:rPr>
              <a:t>       </a:t>
            </a:r>
            <a:r>
              <a:rPr lang="en-US" altLang="zh-CN" sz="3200" b="1" dirty="0">
                <a:latin typeface="Arial" pitchFamily="34" charset="0"/>
                <a:ea typeface="宋体" pitchFamily="2" charset="-122"/>
              </a:rPr>
              <a:t>A</a:t>
            </a:r>
            <a:r>
              <a:rPr lang="zh-CN" altLang="en-US" sz="3200" b="1" dirty="0">
                <a:latin typeface="Arial" pitchFamily="34" charset="0"/>
                <a:ea typeface="宋体" pitchFamily="2" charset="-122"/>
              </a:rPr>
              <a:t>、乘汽车            </a:t>
            </a:r>
            <a:r>
              <a:rPr lang="en-US" altLang="zh-CN" sz="3200" b="1" dirty="0">
                <a:latin typeface="Arial" pitchFamily="34" charset="0"/>
                <a:ea typeface="宋体" pitchFamily="2" charset="-122"/>
              </a:rPr>
              <a:t>B</a:t>
            </a:r>
            <a:r>
              <a:rPr lang="zh-CN" altLang="en-US" sz="3200" b="1" dirty="0">
                <a:latin typeface="Arial" pitchFamily="34" charset="0"/>
                <a:ea typeface="宋体" pitchFamily="2" charset="-122"/>
              </a:rPr>
              <a:t>、坐轿子     </a:t>
            </a:r>
            <a:endParaRPr lang="zh-CN" altLang="en-US" sz="3200" b="1" dirty="0">
              <a:latin typeface="Arial" pitchFamily="34" charset="0"/>
              <a:ea typeface="宋体" pitchFamily="2" charset="-122"/>
            </a:endParaRPr>
          </a:p>
          <a:p>
            <a:pPr lvl="0">
              <a:spcBef>
                <a:spcPct val="20000"/>
              </a:spcBef>
            </a:pPr>
            <a:r>
              <a:rPr lang="zh-CN" altLang="en-US" sz="3200" b="1" dirty="0">
                <a:latin typeface="Arial" pitchFamily="34" charset="0"/>
                <a:ea typeface="宋体" pitchFamily="2" charset="-122"/>
              </a:rPr>
              <a:t>       </a:t>
            </a:r>
            <a:r>
              <a:rPr lang="en-US" altLang="zh-CN" sz="3200" b="1" dirty="0">
                <a:latin typeface="Arial" pitchFamily="34" charset="0"/>
                <a:ea typeface="宋体" pitchFamily="2" charset="-122"/>
              </a:rPr>
              <a:t>C</a:t>
            </a:r>
            <a:r>
              <a:rPr lang="zh-CN" altLang="en-US" sz="3200" b="1" dirty="0">
                <a:latin typeface="Arial" pitchFamily="34" charset="0"/>
                <a:ea typeface="宋体" pitchFamily="2" charset="-122"/>
              </a:rPr>
              <a:t>、乘船                </a:t>
            </a:r>
            <a:r>
              <a:rPr lang="en-US" altLang="zh-CN" sz="3200" b="1" dirty="0">
                <a:latin typeface="Arial" pitchFamily="34" charset="0"/>
                <a:ea typeface="宋体" pitchFamily="2" charset="-122"/>
              </a:rPr>
              <a:t>D</a:t>
            </a:r>
            <a:r>
              <a:rPr lang="zh-CN" altLang="en-US" sz="3200" b="1" dirty="0">
                <a:latin typeface="Arial" pitchFamily="34" charset="0"/>
                <a:ea typeface="宋体" pitchFamily="2" charset="-122"/>
              </a:rPr>
              <a:t>、坐火车</a:t>
            </a:r>
            <a:endParaRPr lang="zh-CN" altLang="en-US" sz="3200" b="1" dirty="0">
              <a:latin typeface="Arial" pitchFamily="34" charset="0"/>
              <a:ea typeface="宋体" pitchFamily="2" charset="-122"/>
            </a:endParaRPr>
          </a:p>
        </p:txBody>
      </p:sp>
      <p:sp>
        <p:nvSpPr>
          <p:cNvPr id="117764" name="直接连接符 117763"/>
          <p:cNvSpPr/>
          <p:nvPr/>
        </p:nvSpPr>
        <p:spPr>
          <a:xfrm>
            <a:off x="2619693" y="2326958"/>
            <a:ext cx="1295400" cy="0"/>
          </a:xfrm>
          <a:prstGeom prst="line">
            <a:avLst/>
          </a:prstGeom>
          <a:ln w="76200" cap="flat" cmpd="sng">
            <a:solidFill>
              <a:srgbClr val="FF0000"/>
            </a:solidFill>
            <a:prstDash val="solid"/>
            <a:headEnd type="none" w="med" len="med"/>
            <a:tailEnd type="none" w="med" len="med"/>
          </a:ln>
        </p:spPr>
        <p:txBody>
          <a:bodyPr/>
          <a:p>
            <a:endParaRPr lang="zh-CN" altLang="en-US"/>
          </a:p>
        </p:txBody>
      </p:sp>
      <p:sp>
        <p:nvSpPr>
          <p:cNvPr id="117765" name="直接连接符 117764"/>
          <p:cNvSpPr/>
          <p:nvPr/>
        </p:nvSpPr>
        <p:spPr>
          <a:xfrm>
            <a:off x="3150553" y="6094730"/>
            <a:ext cx="1295400" cy="0"/>
          </a:xfrm>
          <a:prstGeom prst="line">
            <a:avLst/>
          </a:prstGeom>
          <a:ln w="76200" cap="flat" cmpd="sng">
            <a:solidFill>
              <a:srgbClr val="FF0000"/>
            </a:solidFill>
            <a:prstDash val="solid"/>
            <a:headEnd type="none" w="med" len="med"/>
            <a:tailEnd type="none" w="med" len="med"/>
          </a:ln>
        </p:spPr>
        <p:txBody>
          <a:bodyPr/>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7762">
                                            <p:txEl>
                                              <p:charRg st="0" end="84"/>
                                            </p:txEl>
                                          </p:spTgt>
                                        </p:tgtEl>
                                        <p:attrNameLst>
                                          <p:attrName>style.visibility</p:attrName>
                                        </p:attrNameLst>
                                      </p:cBhvr>
                                      <p:to>
                                        <p:strVal val="visible"/>
                                      </p:to>
                                    </p:set>
                                    <p:animEffect transition="in" filter="blinds(horizontal)">
                                      <p:cBhvr>
                                        <p:cTn id="7" dur="500"/>
                                        <p:tgtEl>
                                          <p:spTgt spid="117762">
                                            <p:txEl>
                                              <p:charRg st="0" end="8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7762">
                                            <p:txEl>
                                              <p:charRg st="84" end="122"/>
                                            </p:txEl>
                                          </p:spTgt>
                                        </p:tgtEl>
                                        <p:attrNameLst>
                                          <p:attrName>style.visibility</p:attrName>
                                        </p:attrNameLst>
                                      </p:cBhvr>
                                      <p:to>
                                        <p:strVal val="visible"/>
                                      </p:to>
                                    </p:set>
                                    <p:animEffect transition="in" filter="blinds(horizontal)">
                                      <p:cBhvr>
                                        <p:cTn id="12" dur="500"/>
                                        <p:tgtEl>
                                          <p:spTgt spid="117762">
                                            <p:txEl>
                                              <p:charRg st="84" end="12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7762">
                                            <p:txEl>
                                              <p:charRg st="122" end="154"/>
                                            </p:txEl>
                                          </p:spTgt>
                                        </p:tgtEl>
                                        <p:attrNameLst>
                                          <p:attrName>style.visibility</p:attrName>
                                        </p:attrNameLst>
                                      </p:cBhvr>
                                      <p:to>
                                        <p:strVal val="visible"/>
                                      </p:to>
                                    </p:set>
                                    <p:animEffect transition="in" filter="blinds(horizontal)">
                                      <p:cBhvr>
                                        <p:cTn id="17" dur="500"/>
                                        <p:tgtEl>
                                          <p:spTgt spid="117762">
                                            <p:txEl>
                                              <p:charRg st="122" end="15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17764"/>
                                        </p:tgtEl>
                                        <p:attrNameLst>
                                          <p:attrName>style.visibility</p:attrName>
                                        </p:attrNameLst>
                                      </p:cBhvr>
                                      <p:to>
                                        <p:strVal val="visible"/>
                                      </p:to>
                                    </p:set>
                                    <p:animEffect transition="in" filter="blinds(horizontal)">
                                      <p:cBhvr>
                                        <p:cTn id="22" dur="500"/>
                                        <p:tgtEl>
                                          <p:spTgt spid="11776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7763"/>
                                        </p:tgtEl>
                                        <p:attrNameLst>
                                          <p:attrName>style.visibility</p:attrName>
                                        </p:attrNameLst>
                                      </p:cBhvr>
                                      <p:to>
                                        <p:strVal val="visible"/>
                                      </p:to>
                                    </p:set>
                                    <p:animEffect transition="in" filter="blinds(horizontal)">
                                      <p:cBhvr>
                                        <p:cTn id="27" dur="500"/>
                                        <p:tgtEl>
                                          <p:spTgt spid="117763"/>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17765"/>
                                        </p:tgtEl>
                                        <p:attrNameLst>
                                          <p:attrName>style.visibility</p:attrName>
                                        </p:attrNameLst>
                                      </p:cBhvr>
                                      <p:to>
                                        <p:strVal val="visible"/>
                                      </p:to>
                                    </p:set>
                                    <p:animEffect transition="in" filter="blinds(horizontal)">
                                      <p:cBhvr>
                                        <p:cTn id="32" dur="500"/>
                                        <p:tgtEl>
                                          <p:spTgt spid="1177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2" grpId="0" build="p"/>
      <p:bldP spid="11776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QQ截图20160226200254"/>
          <p:cNvPicPr>
            <a:picLocks noChangeAspect="1"/>
          </p:cNvPicPr>
          <p:nvPr/>
        </p:nvPicPr>
        <p:blipFill>
          <a:blip r:embed="rId1"/>
          <a:stretch>
            <a:fillRect/>
          </a:stretch>
        </p:blipFill>
        <p:spPr>
          <a:xfrm>
            <a:off x="-31750" y="-166370"/>
            <a:ext cx="12378690" cy="7107555"/>
          </a:xfrm>
          <a:prstGeom prst="rect">
            <a:avLst/>
          </a:prstGeom>
        </p:spPr>
      </p:pic>
      <p:sp>
        <p:nvSpPr>
          <p:cNvPr id="118786" name="文本占位符 118785"/>
          <p:cNvSpPr>
            <a:spLocks noGrp="1"/>
          </p:cNvSpPr>
          <p:nvPr>
            <p:ph type="body" idx="1"/>
          </p:nvPr>
        </p:nvSpPr>
        <p:spPr>
          <a:xfrm>
            <a:off x="314325" y="498475"/>
            <a:ext cx="11133455" cy="3180715"/>
          </a:xfrm>
        </p:spPr>
        <p:txBody>
          <a:bodyPr>
            <a:normAutofit/>
          </a:bodyPr>
          <a:p>
            <a:pPr>
              <a:buNone/>
            </a:pPr>
            <a:r>
              <a:rPr lang="en-US" altLang="zh-CN" sz="3600" b="1" dirty="0"/>
              <a:t>3</a:t>
            </a:r>
            <a:r>
              <a:rPr lang="zh-CN" altLang="en-US" sz="3600" b="1" dirty="0"/>
              <a:t>、某游客从余杭（今杭州）出发，沿运</a:t>
            </a:r>
            <a:endParaRPr lang="zh-CN" altLang="en-US" sz="3600" b="1" dirty="0"/>
          </a:p>
          <a:p>
            <a:pPr>
              <a:buNone/>
            </a:pPr>
            <a:r>
              <a:rPr lang="zh-CN" altLang="en-US" sz="3600" b="1" dirty="0"/>
              <a:t>河乘船直达洛阳。这位游客最早可能生活在（       ）</a:t>
            </a:r>
            <a:endParaRPr lang="zh-CN" altLang="en-US" sz="3600" b="1" dirty="0"/>
          </a:p>
          <a:p>
            <a:pPr>
              <a:buNone/>
            </a:pPr>
            <a:r>
              <a:rPr lang="zh-CN" altLang="en-US" sz="3600" b="1" dirty="0"/>
              <a:t>    </a:t>
            </a:r>
            <a:r>
              <a:rPr lang="en-US" altLang="zh-CN" sz="3600" b="1" dirty="0"/>
              <a:t>A</a:t>
            </a:r>
            <a:r>
              <a:rPr lang="zh-CN" altLang="en-US" sz="3600" b="1" dirty="0"/>
              <a:t>、隋朝             </a:t>
            </a:r>
            <a:r>
              <a:rPr lang="en-US" altLang="zh-CN" sz="3600" b="1" dirty="0"/>
              <a:t>B</a:t>
            </a:r>
            <a:r>
              <a:rPr lang="zh-CN" altLang="en-US" sz="3600" b="1" dirty="0"/>
              <a:t>、唐朝  </a:t>
            </a:r>
            <a:endParaRPr lang="zh-CN" altLang="en-US" sz="3600" b="1" dirty="0"/>
          </a:p>
          <a:p>
            <a:pPr>
              <a:buNone/>
            </a:pPr>
            <a:r>
              <a:rPr lang="zh-CN" altLang="en-US" sz="3600" b="1" dirty="0"/>
              <a:t>    </a:t>
            </a:r>
            <a:endParaRPr lang="zh-CN" altLang="en-US" sz="3600" b="1" dirty="0"/>
          </a:p>
          <a:p>
            <a:pPr>
              <a:buNone/>
            </a:pPr>
            <a:r>
              <a:rPr lang="zh-CN" altLang="en-US" sz="3600" b="1" dirty="0"/>
              <a:t>    </a:t>
            </a:r>
            <a:r>
              <a:rPr lang="en-US" altLang="zh-CN" sz="3600" b="1" dirty="0"/>
              <a:t>C</a:t>
            </a:r>
            <a:r>
              <a:rPr lang="zh-CN" altLang="en-US" sz="3600" b="1" dirty="0"/>
              <a:t>、宋朝             </a:t>
            </a:r>
            <a:r>
              <a:rPr lang="en-US" altLang="zh-CN" sz="3600" b="1" dirty="0"/>
              <a:t>D</a:t>
            </a:r>
            <a:r>
              <a:rPr lang="zh-CN" altLang="en-US" sz="3600" b="1" dirty="0"/>
              <a:t>、元朝</a:t>
            </a:r>
            <a:endParaRPr lang="zh-CN" altLang="en-US" sz="3600" b="1" dirty="0"/>
          </a:p>
        </p:txBody>
      </p:sp>
      <p:sp>
        <p:nvSpPr>
          <p:cNvPr id="118787" name="矩形 118786"/>
          <p:cNvSpPr/>
          <p:nvPr/>
        </p:nvSpPr>
        <p:spPr>
          <a:xfrm>
            <a:off x="409893" y="3890645"/>
            <a:ext cx="7056437" cy="1955800"/>
          </a:xfrm>
          <a:prstGeom prst="rect">
            <a:avLst/>
          </a:prstGeom>
          <a:noFill/>
          <a:ln w="9525">
            <a:noFill/>
            <a:miter/>
          </a:ln>
        </p:spPr>
        <p:txBody>
          <a:bodyPr>
            <a:spAutoFit/>
          </a:bodyPr>
          <a:p>
            <a:pPr lvl="0">
              <a:spcBef>
                <a:spcPct val="20000"/>
              </a:spcBef>
            </a:pPr>
            <a:r>
              <a:rPr lang="en-US" altLang="zh-CN" sz="3600" b="1" dirty="0">
                <a:latin typeface="Arial" pitchFamily="34" charset="0"/>
                <a:ea typeface="宋体" pitchFamily="2" charset="-122"/>
              </a:rPr>
              <a:t>4</a:t>
            </a:r>
            <a:r>
              <a:rPr lang="zh-CN" altLang="en-US" sz="3600" b="1" dirty="0">
                <a:latin typeface="Arial" pitchFamily="34" charset="0"/>
                <a:ea typeface="宋体" pitchFamily="2" charset="-122"/>
              </a:rPr>
              <a:t>、隋朝的建立者是（      ）</a:t>
            </a:r>
            <a:endParaRPr lang="zh-CN" altLang="en-US" sz="3600" b="1" dirty="0">
              <a:latin typeface="Arial" pitchFamily="34" charset="0"/>
              <a:ea typeface="宋体" pitchFamily="2" charset="-122"/>
            </a:endParaRPr>
          </a:p>
          <a:p>
            <a:pPr lvl="0">
              <a:spcBef>
                <a:spcPct val="20000"/>
              </a:spcBef>
            </a:pPr>
            <a:r>
              <a:rPr lang="zh-CN" altLang="en-US" sz="3600" b="1" dirty="0">
                <a:latin typeface="Arial" pitchFamily="34" charset="0"/>
                <a:ea typeface="宋体" pitchFamily="2" charset="-122"/>
              </a:rPr>
              <a:t>    </a:t>
            </a:r>
            <a:r>
              <a:rPr lang="en-US" altLang="zh-CN" sz="3600" b="1" dirty="0">
                <a:latin typeface="Arial" pitchFamily="34" charset="0"/>
                <a:ea typeface="宋体" pitchFamily="2" charset="-122"/>
              </a:rPr>
              <a:t>A</a:t>
            </a:r>
            <a:r>
              <a:rPr lang="zh-CN" altLang="en-US" sz="3600" b="1" dirty="0">
                <a:latin typeface="Arial" pitchFamily="34" charset="0"/>
                <a:ea typeface="宋体" pitchFamily="2" charset="-122"/>
              </a:rPr>
              <a:t>、隋炀帝        </a:t>
            </a:r>
            <a:r>
              <a:rPr lang="en-US" altLang="zh-CN" sz="3600" b="1" dirty="0">
                <a:latin typeface="Arial" pitchFamily="34" charset="0"/>
                <a:ea typeface="宋体" pitchFamily="2" charset="-122"/>
              </a:rPr>
              <a:t>B</a:t>
            </a:r>
            <a:r>
              <a:rPr lang="zh-CN" altLang="en-US" sz="3600" b="1" dirty="0">
                <a:latin typeface="Arial" pitchFamily="34" charset="0"/>
                <a:ea typeface="宋体" pitchFamily="2" charset="-122"/>
              </a:rPr>
              <a:t>、隋文帝   </a:t>
            </a:r>
            <a:endParaRPr lang="zh-CN" altLang="en-US" sz="3600" b="1" dirty="0">
              <a:latin typeface="Arial" pitchFamily="34" charset="0"/>
              <a:ea typeface="宋体" pitchFamily="2" charset="-122"/>
            </a:endParaRPr>
          </a:p>
          <a:p>
            <a:pPr lvl="0">
              <a:spcBef>
                <a:spcPct val="20000"/>
              </a:spcBef>
            </a:pPr>
            <a:r>
              <a:rPr lang="zh-CN" altLang="en-US" sz="3600" b="1" dirty="0">
                <a:latin typeface="Arial" pitchFamily="34" charset="0"/>
                <a:ea typeface="宋体" pitchFamily="2" charset="-122"/>
              </a:rPr>
              <a:t>    </a:t>
            </a:r>
            <a:r>
              <a:rPr lang="en-US" altLang="zh-CN" sz="3600" b="1" dirty="0">
                <a:latin typeface="Arial" pitchFamily="34" charset="0"/>
                <a:ea typeface="宋体" pitchFamily="2" charset="-122"/>
              </a:rPr>
              <a:t>C</a:t>
            </a:r>
            <a:r>
              <a:rPr lang="zh-CN" altLang="en-US" sz="3600" b="1" dirty="0">
                <a:latin typeface="Arial" pitchFamily="34" charset="0"/>
                <a:ea typeface="宋体" pitchFamily="2" charset="-122"/>
              </a:rPr>
              <a:t>、刘邦            </a:t>
            </a:r>
            <a:r>
              <a:rPr lang="en-US" altLang="zh-CN" sz="3600" b="1" dirty="0">
                <a:latin typeface="Arial" pitchFamily="34" charset="0"/>
                <a:ea typeface="宋体" pitchFamily="2" charset="-122"/>
              </a:rPr>
              <a:t>D</a:t>
            </a:r>
            <a:r>
              <a:rPr lang="zh-CN" altLang="en-US" sz="3600" b="1" dirty="0">
                <a:latin typeface="Arial" pitchFamily="34" charset="0"/>
                <a:ea typeface="宋体" pitchFamily="2" charset="-122"/>
              </a:rPr>
              <a:t>、秦始皇</a:t>
            </a:r>
            <a:endParaRPr lang="zh-CN" altLang="en-US" sz="3600" b="1" dirty="0">
              <a:latin typeface="Arial" pitchFamily="34" charset="0"/>
              <a:ea typeface="宋体" pitchFamily="2" charset="-122"/>
            </a:endParaRPr>
          </a:p>
        </p:txBody>
      </p:sp>
      <p:sp>
        <p:nvSpPr>
          <p:cNvPr id="118788" name="直接连接符 118787"/>
          <p:cNvSpPr/>
          <p:nvPr/>
        </p:nvSpPr>
        <p:spPr>
          <a:xfrm>
            <a:off x="1415733" y="2474278"/>
            <a:ext cx="1295400" cy="0"/>
          </a:xfrm>
          <a:prstGeom prst="line">
            <a:avLst/>
          </a:prstGeom>
          <a:ln w="76200" cap="flat" cmpd="sng">
            <a:solidFill>
              <a:srgbClr val="FF0000"/>
            </a:solidFill>
            <a:prstDash val="solid"/>
            <a:headEnd type="none" w="med" len="med"/>
            <a:tailEnd type="none" w="med" len="med"/>
          </a:ln>
        </p:spPr>
        <p:txBody>
          <a:bodyPr/>
          <a:p>
            <a:endParaRPr lang="zh-CN" altLang="en-US"/>
          </a:p>
        </p:txBody>
      </p:sp>
      <p:sp>
        <p:nvSpPr>
          <p:cNvPr id="118789" name="直接连接符 118788"/>
          <p:cNvSpPr/>
          <p:nvPr/>
        </p:nvSpPr>
        <p:spPr>
          <a:xfrm>
            <a:off x="4884420" y="5155565"/>
            <a:ext cx="1728788" cy="0"/>
          </a:xfrm>
          <a:prstGeom prst="line">
            <a:avLst/>
          </a:prstGeom>
          <a:ln w="76200" cap="flat" cmpd="sng">
            <a:solidFill>
              <a:srgbClr val="FF0000"/>
            </a:solidFill>
            <a:prstDash val="solid"/>
            <a:headEnd type="none" w="med" len="med"/>
            <a:tailEnd type="none" w="med" len="med"/>
          </a:ln>
        </p:spPr>
        <p:txBody>
          <a:bodyPr/>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8788"/>
                                        </p:tgtEl>
                                        <p:attrNameLst>
                                          <p:attrName>style.visibility</p:attrName>
                                        </p:attrNameLst>
                                      </p:cBhvr>
                                      <p:to>
                                        <p:strVal val="visible"/>
                                      </p:to>
                                    </p:set>
                                    <p:anim calcmode="lin" valueType="num">
                                      <p:cBhvr additive="base">
                                        <p:cTn id="7" dur="500" fill="hold"/>
                                        <p:tgtEl>
                                          <p:spTgt spid="118788"/>
                                        </p:tgtEl>
                                        <p:attrNameLst>
                                          <p:attrName>ppt_x</p:attrName>
                                        </p:attrNameLst>
                                      </p:cBhvr>
                                      <p:tavLst>
                                        <p:tav tm="0">
                                          <p:val>
                                            <p:strVal val="#ppt_x"/>
                                          </p:val>
                                        </p:tav>
                                        <p:tav tm="100000">
                                          <p:val>
                                            <p:strVal val="#ppt_x"/>
                                          </p:val>
                                        </p:tav>
                                      </p:tavLst>
                                    </p:anim>
                                    <p:anim calcmode="lin" valueType="num">
                                      <p:cBhvr additive="base">
                                        <p:cTn id="8" dur="500" fill="hold"/>
                                        <p:tgtEl>
                                          <p:spTgt spid="11878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8789"/>
                                        </p:tgtEl>
                                        <p:attrNameLst>
                                          <p:attrName>style.visibility</p:attrName>
                                        </p:attrNameLst>
                                      </p:cBhvr>
                                      <p:to>
                                        <p:strVal val="visible"/>
                                      </p:to>
                                    </p:set>
                                    <p:anim calcmode="lin" valueType="num">
                                      <p:cBhvr additive="base">
                                        <p:cTn id="13" dur="500" fill="hold"/>
                                        <p:tgtEl>
                                          <p:spTgt spid="118789"/>
                                        </p:tgtEl>
                                        <p:attrNameLst>
                                          <p:attrName>ppt_x</p:attrName>
                                        </p:attrNameLst>
                                      </p:cBhvr>
                                      <p:tavLst>
                                        <p:tav tm="0">
                                          <p:val>
                                            <p:strVal val="#ppt_x"/>
                                          </p:val>
                                        </p:tav>
                                        <p:tav tm="100000">
                                          <p:val>
                                            <p:strVal val="#ppt_x"/>
                                          </p:val>
                                        </p:tav>
                                      </p:tavLst>
                                    </p:anim>
                                    <p:anim calcmode="lin" valueType="num">
                                      <p:cBhvr additive="base">
                                        <p:cTn id="14" dur="500" fill="hold"/>
                                        <p:tgtEl>
                                          <p:spTgt spid="1187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9810" name="文本占位符 119809"/>
          <p:cNvSpPr>
            <a:spLocks noGrp="1"/>
          </p:cNvSpPr>
          <p:nvPr>
            <p:ph type="body" idx="1"/>
          </p:nvPr>
        </p:nvSpPr>
        <p:spPr>
          <a:xfrm>
            <a:off x="2208213" y="188913"/>
            <a:ext cx="8459787" cy="3744912"/>
          </a:xfrm>
        </p:spPr>
        <p:txBody>
          <a:bodyPr/>
          <a:p>
            <a:pPr>
              <a:buNone/>
            </a:pPr>
            <a:r>
              <a:rPr lang="en-US" altLang="zh-CN" sz="3600" b="1" dirty="0"/>
              <a:t>5</a:t>
            </a:r>
            <a:r>
              <a:rPr lang="zh-CN" altLang="en-US" sz="3600" b="1" dirty="0"/>
              <a:t>、隋朝大运河起到的主要作用是（     ）</a:t>
            </a:r>
            <a:endParaRPr lang="zh-CN" altLang="en-US" sz="3600" b="1" dirty="0"/>
          </a:p>
          <a:p>
            <a:pPr>
              <a:buNone/>
            </a:pPr>
            <a:r>
              <a:rPr lang="en-US" altLang="zh-CN" sz="3600" b="1" dirty="0"/>
              <a:t>A</a:t>
            </a:r>
            <a:r>
              <a:rPr lang="zh-CN" altLang="en-US" sz="3600" b="1" dirty="0"/>
              <a:t>、巩固隋朝的统一           </a:t>
            </a:r>
            <a:endParaRPr lang="zh-CN" altLang="en-US" sz="3600" b="1" dirty="0"/>
          </a:p>
          <a:p>
            <a:pPr>
              <a:buNone/>
            </a:pPr>
            <a:r>
              <a:rPr lang="en-US" altLang="zh-CN" sz="3600" b="1" dirty="0"/>
              <a:t>B</a:t>
            </a:r>
            <a:r>
              <a:rPr lang="zh-CN" altLang="en-US" sz="3600" b="1" dirty="0"/>
              <a:t>、方便隋炀帝南巡 </a:t>
            </a:r>
            <a:endParaRPr lang="zh-CN" altLang="en-US" sz="3600" b="1" dirty="0"/>
          </a:p>
          <a:p>
            <a:pPr>
              <a:buNone/>
            </a:pPr>
            <a:r>
              <a:rPr lang="en-US" altLang="zh-CN" sz="3600" b="1" dirty="0"/>
              <a:t>C</a:t>
            </a:r>
            <a:r>
              <a:rPr lang="zh-CN" altLang="en-US" sz="3600" b="1" dirty="0"/>
              <a:t>、促进了南北经济交流        </a:t>
            </a:r>
            <a:endParaRPr lang="zh-CN" altLang="en-US" sz="3600" b="1" dirty="0"/>
          </a:p>
          <a:p>
            <a:pPr>
              <a:buNone/>
            </a:pPr>
            <a:r>
              <a:rPr lang="en-US" altLang="zh-CN" sz="3600" b="1" dirty="0"/>
              <a:t>D</a:t>
            </a:r>
            <a:r>
              <a:rPr lang="zh-CN" altLang="en-US" sz="3600" b="1" dirty="0"/>
              <a:t>、加强北部的边防</a:t>
            </a:r>
            <a:endParaRPr lang="zh-CN" altLang="en-US" sz="3600" b="1" dirty="0"/>
          </a:p>
          <a:p>
            <a:endParaRPr lang="zh-CN" altLang="en-US" sz="3600" b="1" dirty="0"/>
          </a:p>
        </p:txBody>
      </p:sp>
      <p:sp>
        <p:nvSpPr>
          <p:cNvPr id="119811" name="矩形 119810"/>
          <p:cNvSpPr/>
          <p:nvPr/>
        </p:nvSpPr>
        <p:spPr>
          <a:xfrm>
            <a:off x="2135188" y="4005263"/>
            <a:ext cx="8785225" cy="1955800"/>
          </a:xfrm>
          <a:prstGeom prst="rect">
            <a:avLst/>
          </a:prstGeom>
          <a:noFill/>
          <a:ln w="9525">
            <a:noFill/>
            <a:miter/>
          </a:ln>
        </p:spPr>
        <p:txBody>
          <a:bodyPr>
            <a:spAutoFit/>
          </a:bodyPr>
          <a:p>
            <a:pPr lvl="0">
              <a:spcBef>
                <a:spcPct val="20000"/>
              </a:spcBef>
            </a:pPr>
            <a:r>
              <a:rPr lang="en-US" altLang="zh-CN" sz="3600" b="1" dirty="0">
                <a:latin typeface="Arial" pitchFamily="34" charset="0"/>
                <a:ea typeface="宋体" pitchFamily="2" charset="-122"/>
              </a:rPr>
              <a:t>6</a:t>
            </a:r>
            <a:r>
              <a:rPr lang="zh-CN" altLang="en-US" sz="3600" b="1" dirty="0">
                <a:latin typeface="Arial" pitchFamily="34" charset="0"/>
                <a:ea typeface="宋体" pitchFamily="2" charset="-122"/>
              </a:rPr>
              <a:t>、隋朝建立后，重新统一全国是在（     ）</a:t>
            </a:r>
            <a:endParaRPr lang="zh-CN" altLang="en-US" sz="3600" b="1" dirty="0">
              <a:latin typeface="Arial" pitchFamily="34" charset="0"/>
              <a:ea typeface="宋体" pitchFamily="2" charset="-122"/>
            </a:endParaRPr>
          </a:p>
          <a:p>
            <a:pPr lvl="0">
              <a:spcBef>
                <a:spcPct val="20000"/>
              </a:spcBef>
            </a:pPr>
            <a:r>
              <a:rPr lang="en-US" altLang="zh-CN" sz="3600" b="1" dirty="0">
                <a:latin typeface="Arial" pitchFamily="34" charset="0"/>
                <a:ea typeface="宋体" pitchFamily="2" charset="-122"/>
              </a:rPr>
              <a:t>A</a:t>
            </a:r>
            <a:r>
              <a:rPr lang="zh-CN" altLang="en-US" sz="3600" b="1" dirty="0">
                <a:latin typeface="Arial" pitchFamily="34" charset="0"/>
                <a:ea typeface="宋体" pitchFamily="2" charset="-122"/>
              </a:rPr>
              <a:t>、</a:t>
            </a:r>
            <a:r>
              <a:rPr lang="en-US" altLang="zh-CN" sz="3600" b="1" dirty="0">
                <a:latin typeface="Arial" pitchFamily="34" charset="0"/>
                <a:ea typeface="宋体" pitchFamily="2" charset="-122"/>
              </a:rPr>
              <a:t>581</a:t>
            </a:r>
            <a:r>
              <a:rPr lang="zh-CN" altLang="en-US" sz="3600" b="1" dirty="0">
                <a:latin typeface="Arial" pitchFamily="34" charset="0"/>
                <a:ea typeface="宋体" pitchFamily="2" charset="-122"/>
              </a:rPr>
              <a:t>年，         </a:t>
            </a:r>
            <a:r>
              <a:rPr lang="en-US" altLang="zh-CN" sz="3600" b="1" dirty="0">
                <a:latin typeface="Arial" pitchFamily="34" charset="0"/>
                <a:ea typeface="宋体" pitchFamily="2" charset="-122"/>
              </a:rPr>
              <a:t>B</a:t>
            </a:r>
            <a:r>
              <a:rPr lang="zh-CN" altLang="en-US" sz="3600" b="1" dirty="0">
                <a:latin typeface="Arial" pitchFamily="34" charset="0"/>
                <a:ea typeface="宋体" pitchFamily="2" charset="-122"/>
              </a:rPr>
              <a:t>、</a:t>
            </a:r>
            <a:r>
              <a:rPr lang="en-US" altLang="zh-CN" sz="3600" b="1" dirty="0">
                <a:latin typeface="Arial" pitchFamily="34" charset="0"/>
                <a:ea typeface="宋体" pitchFamily="2" charset="-122"/>
              </a:rPr>
              <a:t>589</a:t>
            </a:r>
            <a:r>
              <a:rPr lang="zh-CN" altLang="en-US" sz="3600" b="1" dirty="0">
                <a:latin typeface="Arial" pitchFamily="34" charset="0"/>
                <a:ea typeface="宋体" pitchFamily="2" charset="-122"/>
              </a:rPr>
              <a:t>年      </a:t>
            </a:r>
            <a:endParaRPr lang="zh-CN" altLang="en-US" sz="3600" b="1" dirty="0">
              <a:latin typeface="Arial" pitchFamily="34" charset="0"/>
              <a:ea typeface="宋体" pitchFamily="2" charset="-122"/>
            </a:endParaRPr>
          </a:p>
          <a:p>
            <a:pPr lvl="0">
              <a:spcBef>
                <a:spcPct val="20000"/>
              </a:spcBef>
            </a:pPr>
            <a:r>
              <a:rPr lang="en-US" altLang="zh-CN" sz="3600" b="1" dirty="0">
                <a:latin typeface="Arial" pitchFamily="34" charset="0"/>
                <a:ea typeface="宋体" pitchFamily="2" charset="-122"/>
              </a:rPr>
              <a:t>C</a:t>
            </a:r>
            <a:r>
              <a:rPr lang="zh-CN" altLang="en-US" sz="3600" b="1" dirty="0">
                <a:latin typeface="Arial" pitchFamily="34" charset="0"/>
                <a:ea typeface="宋体" pitchFamily="2" charset="-122"/>
              </a:rPr>
              <a:t>、</a:t>
            </a:r>
            <a:r>
              <a:rPr lang="en-US" altLang="zh-CN" sz="3600" b="1" dirty="0">
                <a:latin typeface="Arial" pitchFamily="34" charset="0"/>
                <a:ea typeface="宋体" pitchFamily="2" charset="-122"/>
              </a:rPr>
              <a:t>618</a:t>
            </a:r>
            <a:r>
              <a:rPr lang="zh-CN" altLang="en-US" sz="3600" b="1" dirty="0">
                <a:latin typeface="Arial" pitchFamily="34" charset="0"/>
                <a:ea typeface="宋体" pitchFamily="2" charset="-122"/>
              </a:rPr>
              <a:t>年             </a:t>
            </a:r>
            <a:r>
              <a:rPr lang="en-US" altLang="zh-CN" sz="3600" b="1" dirty="0">
                <a:latin typeface="Arial" pitchFamily="34" charset="0"/>
                <a:ea typeface="宋体" pitchFamily="2" charset="-122"/>
              </a:rPr>
              <a:t>D</a:t>
            </a:r>
            <a:r>
              <a:rPr lang="zh-CN" altLang="en-US" sz="3600" b="1" dirty="0">
                <a:latin typeface="Arial" pitchFamily="34" charset="0"/>
                <a:ea typeface="宋体" pitchFamily="2" charset="-122"/>
              </a:rPr>
              <a:t>、</a:t>
            </a:r>
            <a:r>
              <a:rPr lang="en-US" altLang="zh-CN" sz="3600" b="1" dirty="0">
                <a:latin typeface="Arial" pitchFamily="34" charset="0"/>
                <a:ea typeface="宋体" pitchFamily="2" charset="-122"/>
              </a:rPr>
              <a:t>626</a:t>
            </a:r>
            <a:r>
              <a:rPr lang="zh-CN" altLang="en-US" sz="3600" b="1" dirty="0">
                <a:latin typeface="Arial" pitchFamily="34" charset="0"/>
                <a:ea typeface="宋体" pitchFamily="2" charset="-122"/>
              </a:rPr>
              <a:t>年</a:t>
            </a:r>
            <a:endParaRPr lang="zh-CN" altLang="en-US" sz="3600" b="1" dirty="0">
              <a:latin typeface="Arial" pitchFamily="34" charset="0"/>
              <a:ea typeface="宋体" pitchFamily="2" charset="-122"/>
            </a:endParaRPr>
          </a:p>
        </p:txBody>
      </p:sp>
      <p:sp>
        <p:nvSpPr>
          <p:cNvPr id="119812" name="直接连接符 119811"/>
          <p:cNvSpPr/>
          <p:nvPr/>
        </p:nvSpPr>
        <p:spPr>
          <a:xfrm>
            <a:off x="3000375" y="2781300"/>
            <a:ext cx="4681538" cy="0"/>
          </a:xfrm>
          <a:prstGeom prst="line">
            <a:avLst/>
          </a:prstGeom>
          <a:ln w="76200" cap="flat" cmpd="sng">
            <a:solidFill>
              <a:srgbClr val="FF0000"/>
            </a:solidFill>
            <a:prstDash val="solid"/>
            <a:headEnd type="none" w="med" len="med"/>
            <a:tailEnd type="none" w="med" len="med"/>
          </a:ln>
        </p:spPr>
        <p:txBody>
          <a:bodyPr/>
          <a:p>
            <a:endParaRPr lang="zh-CN" altLang="en-US"/>
          </a:p>
        </p:txBody>
      </p:sp>
      <p:sp>
        <p:nvSpPr>
          <p:cNvPr id="119813" name="直接连接符 119812"/>
          <p:cNvSpPr/>
          <p:nvPr/>
        </p:nvSpPr>
        <p:spPr>
          <a:xfrm>
            <a:off x="5808663" y="5300663"/>
            <a:ext cx="2376487" cy="0"/>
          </a:xfrm>
          <a:prstGeom prst="line">
            <a:avLst/>
          </a:prstGeom>
          <a:ln w="76200" cap="flat" cmpd="sng">
            <a:solidFill>
              <a:srgbClr val="FF0000"/>
            </a:solidFill>
            <a:prstDash val="solid"/>
            <a:headEnd type="none" w="med" len="med"/>
            <a:tailEnd type="none" w="med" len="med"/>
          </a:ln>
        </p:spPr>
        <p:txBody>
          <a:bodyPr/>
          <a:p>
            <a:endParaRPr lang="zh-CN" altLang="en-US"/>
          </a:p>
        </p:txBody>
      </p:sp>
      <p:pic>
        <p:nvPicPr>
          <p:cNvPr id="4" name="图片 3" descr="QQ截图20160226200254"/>
          <p:cNvPicPr>
            <a:picLocks noChangeAspect="1"/>
          </p:cNvPicPr>
          <p:nvPr/>
        </p:nvPicPr>
        <p:blipFill>
          <a:blip r:embed="rId1"/>
          <a:stretch>
            <a:fillRect/>
          </a:stretch>
        </p:blipFill>
        <p:spPr>
          <a:xfrm>
            <a:off x="-16510" y="-166370"/>
            <a:ext cx="12378690" cy="7107555"/>
          </a:xfrm>
          <a:prstGeom prst="rect">
            <a:avLst/>
          </a:prstGeom>
        </p:spPr>
      </p:pic>
      <p:pic>
        <p:nvPicPr>
          <p:cNvPr id="2" name="图片 1" descr="QQ截图20160226200254"/>
          <p:cNvPicPr>
            <a:picLocks noChangeAspect="1"/>
          </p:cNvPicPr>
          <p:nvPr/>
        </p:nvPicPr>
        <p:blipFill>
          <a:blip r:embed="rId2"/>
          <a:stretch>
            <a:fillRect/>
          </a:stretch>
        </p:blipFill>
        <p:spPr>
          <a:xfrm>
            <a:off x="110490" y="-39370"/>
            <a:ext cx="12378690" cy="7107555"/>
          </a:xfrm>
          <a:prstGeom prst="rect">
            <a:avLst/>
          </a:prstGeom>
        </p:spPr>
      </p:pic>
      <p:sp>
        <p:nvSpPr>
          <p:cNvPr id="121858" name="矩形 121857"/>
          <p:cNvSpPr/>
          <p:nvPr/>
        </p:nvSpPr>
        <p:spPr>
          <a:xfrm>
            <a:off x="494030" y="549275"/>
            <a:ext cx="9677400" cy="2504440"/>
          </a:xfrm>
          <a:prstGeom prst="rect">
            <a:avLst/>
          </a:prstGeom>
          <a:noFill/>
          <a:ln w="9525">
            <a:noFill/>
            <a:miter/>
          </a:ln>
        </p:spPr>
        <p:txBody>
          <a:bodyPr wrap="square">
            <a:spAutoFit/>
          </a:bodyPr>
          <a:p>
            <a:pPr lvl="0">
              <a:spcBef>
                <a:spcPct val="20000"/>
              </a:spcBef>
            </a:pPr>
            <a:r>
              <a:rPr lang="en-US" altLang="zh-CN" sz="3600" b="1" dirty="0">
                <a:latin typeface="Arial" pitchFamily="34" charset="0"/>
                <a:ea typeface="宋体" pitchFamily="2" charset="-122"/>
              </a:rPr>
              <a:t>4</a:t>
            </a:r>
            <a:r>
              <a:rPr lang="zh-CN" altLang="en-US" sz="3600" b="1" dirty="0">
                <a:latin typeface="Arial" pitchFamily="34" charset="0"/>
                <a:ea typeface="宋体" pitchFamily="2" charset="-122"/>
              </a:rPr>
              <a:t>、下列成为沟通亚洲内陆“丝绸之路”和海上“丝绸之路”枢纽的是（      ）</a:t>
            </a:r>
            <a:endParaRPr lang="zh-CN" altLang="en-US" sz="3600" b="1" dirty="0">
              <a:latin typeface="Arial" pitchFamily="34" charset="0"/>
              <a:ea typeface="宋体" pitchFamily="2" charset="-122"/>
            </a:endParaRPr>
          </a:p>
          <a:p>
            <a:pPr lvl="0">
              <a:spcBef>
                <a:spcPct val="20000"/>
              </a:spcBef>
            </a:pPr>
            <a:r>
              <a:rPr lang="zh-CN" altLang="en-US" sz="3600" b="1" dirty="0">
                <a:latin typeface="Arial" pitchFamily="34" charset="0"/>
                <a:ea typeface="宋体" pitchFamily="2" charset="-122"/>
              </a:rPr>
              <a:t>       </a:t>
            </a:r>
            <a:r>
              <a:rPr lang="en-US" altLang="zh-CN" sz="3600" b="1" dirty="0">
                <a:latin typeface="Arial" pitchFamily="34" charset="0"/>
                <a:ea typeface="宋体" pitchFamily="2" charset="-122"/>
              </a:rPr>
              <a:t>A</a:t>
            </a:r>
            <a:r>
              <a:rPr lang="zh-CN" altLang="en-US" sz="3600" b="1" dirty="0">
                <a:latin typeface="Arial" pitchFamily="34" charset="0"/>
                <a:ea typeface="宋体" pitchFamily="2" charset="-122"/>
              </a:rPr>
              <a:t>、西域           </a:t>
            </a:r>
            <a:r>
              <a:rPr lang="en-US" altLang="zh-CN" sz="3600" b="1" dirty="0">
                <a:latin typeface="Arial" pitchFamily="34" charset="0"/>
                <a:ea typeface="宋体" pitchFamily="2" charset="-122"/>
              </a:rPr>
              <a:t>B</a:t>
            </a:r>
            <a:r>
              <a:rPr lang="zh-CN" altLang="en-US" sz="3600" b="1" dirty="0">
                <a:latin typeface="Arial" pitchFamily="34" charset="0"/>
                <a:ea typeface="宋体" pitchFamily="2" charset="-122"/>
              </a:rPr>
              <a:t>、长安      </a:t>
            </a:r>
            <a:endParaRPr lang="zh-CN" altLang="en-US" sz="3600" b="1" dirty="0">
              <a:latin typeface="Arial" pitchFamily="34" charset="0"/>
              <a:ea typeface="宋体" pitchFamily="2" charset="-122"/>
            </a:endParaRPr>
          </a:p>
          <a:p>
            <a:pPr lvl="0">
              <a:spcBef>
                <a:spcPct val="20000"/>
              </a:spcBef>
            </a:pPr>
            <a:r>
              <a:rPr lang="zh-CN" altLang="en-US" sz="3600" b="1" dirty="0">
                <a:latin typeface="Arial" pitchFamily="34" charset="0"/>
                <a:ea typeface="宋体" pitchFamily="2" charset="-122"/>
              </a:rPr>
              <a:t>       </a:t>
            </a:r>
            <a:r>
              <a:rPr lang="en-US" altLang="zh-CN" sz="3600" b="1" dirty="0">
                <a:latin typeface="Arial" pitchFamily="34" charset="0"/>
                <a:ea typeface="宋体" pitchFamily="2" charset="-122"/>
              </a:rPr>
              <a:t>C</a:t>
            </a:r>
            <a:r>
              <a:rPr lang="zh-CN" altLang="en-US" sz="3600" b="1" dirty="0">
                <a:latin typeface="Arial" pitchFamily="34" charset="0"/>
                <a:ea typeface="宋体" pitchFamily="2" charset="-122"/>
              </a:rPr>
              <a:t>、大运河        </a:t>
            </a:r>
            <a:r>
              <a:rPr lang="en-US" altLang="zh-CN" sz="3600" b="1" dirty="0">
                <a:latin typeface="Arial" pitchFamily="34" charset="0"/>
                <a:ea typeface="宋体" pitchFamily="2" charset="-122"/>
              </a:rPr>
              <a:t>D</a:t>
            </a:r>
            <a:r>
              <a:rPr lang="zh-CN" altLang="en-US" sz="3600" b="1" dirty="0">
                <a:latin typeface="Arial" pitchFamily="34" charset="0"/>
                <a:ea typeface="宋体" pitchFamily="2" charset="-122"/>
              </a:rPr>
              <a:t>、长城</a:t>
            </a:r>
            <a:endParaRPr lang="zh-CN" altLang="en-US" sz="3600" b="1" dirty="0">
              <a:latin typeface="Arial" pitchFamily="34" charset="0"/>
              <a:ea typeface="宋体" pitchFamily="2" charset="-122"/>
            </a:endParaRPr>
          </a:p>
        </p:txBody>
      </p:sp>
      <p:sp>
        <p:nvSpPr>
          <p:cNvPr id="121859" name="矩形 121858"/>
          <p:cNvSpPr/>
          <p:nvPr/>
        </p:nvSpPr>
        <p:spPr>
          <a:xfrm>
            <a:off x="426720" y="3357880"/>
            <a:ext cx="9702165" cy="1955800"/>
          </a:xfrm>
          <a:prstGeom prst="rect">
            <a:avLst/>
          </a:prstGeom>
          <a:noFill/>
          <a:ln w="9525">
            <a:noFill/>
            <a:miter/>
          </a:ln>
        </p:spPr>
        <p:txBody>
          <a:bodyPr wrap="square">
            <a:spAutoFit/>
          </a:bodyPr>
          <a:p>
            <a:pPr lvl="0">
              <a:spcBef>
                <a:spcPct val="20000"/>
              </a:spcBef>
            </a:pPr>
            <a:r>
              <a:rPr lang="en-US" altLang="zh-CN" sz="3600" b="1" dirty="0">
                <a:latin typeface="Arial" pitchFamily="34" charset="0"/>
                <a:ea typeface="宋体" pitchFamily="2" charset="-122"/>
              </a:rPr>
              <a:t>5</a:t>
            </a:r>
            <a:r>
              <a:rPr lang="zh-CN" altLang="en-US" sz="3600" b="1" dirty="0">
                <a:latin typeface="Arial" pitchFamily="34" charset="0"/>
                <a:ea typeface="宋体" pitchFamily="2" charset="-122"/>
              </a:rPr>
              <a:t>、隋朝大运河连接淮水和长江的一段称（      ）</a:t>
            </a:r>
            <a:endParaRPr lang="zh-CN" altLang="en-US" sz="3600" b="1" dirty="0">
              <a:latin typeface="Arial" pitchFamily="34" charset="0"/>
              <a:ea typeface="宋体" pitchFamily="2" charset="-122"/>
            </a:endParaRPr>
          </a:p>
          <a:p>
            <a:pPr lvl="0">
              <a:spcBef>
                <a:spcPct val="20000"/>
              </a:spcBef>
            </a:pPr>
            <a:r>
              <a:rPr lang="zh-CN" altLang="en-US" sz="3600" b="1" dirty="0">
                <a:latin typeface="Arial" pitchFamily="34" charset="0"/>
                <a:ea typeface="宋体" pitchFamily="2" charset="-122"/>
              </a:rPr>
              <a:t>       </a:t>
            </a:r>
            <a:r>
              <a:rPr lang="en-US" altLang="zh-CN" sz="3600" b="1" dirty="0">
                <a:latin typeface="Arial" pitchFamily="34" charset="0"/>
                <a:ea typeface="宋体" pitchFamily="2" charset="-122"/>
              </a:rPr>
              <a:t>A</a:t>
            </a:r>
            <a:r>
              <a:rPr lang="zh-CN" altLang="en-US" sz="3600" b="1" dirty="0">
                <a:latin typeface="Arial" pitchFamily="34" charset="0"/>
                <a:ea typeface="宋体" pitchFamily="2" charset="-122"/>
              </a:rPr>
              <a:t>、永济渠       </a:t>
            </a:r>
            <a:r>
              <a:rPr lang="en-US" altLang="zh-CN" sz="3600" b="1" dirty="0">
                <a:latin typeface="Arial" pitchFamily="34" charset="0"/>
                <a:ea typeface="宋体" pitchFamily="2" charset="-122"/>
              </a:rPr>
              <a:t>B</a:t>
            </a:r>
            <a:r>
              <a:rPr lang="zh-CN" altLang="en-US" sz="3600" b="1" dirty="0">
                <a:latin typeface="Arial" pitchFamily="34" charset="0"/>
                <a:ea typeface="宋体" pitchFamily="2" charset="-122"/>
              </a:rPr>
              <a:t>、通济渠      </a:t>
            </a:r>
            <a:endParaRPr lang="zh-CN" altLang="en-US" sz="3600" b="1" dirty="0">
              <a:latin typeface="Arial" pitchFamily="34" charset="0"/>
              <a:ea typeface="宋体" pitchFamily="2" charset="-122"/>
            </a:endParaRPr>
          </a:p>
          <a:p>
            <a:pPr lvl="0">
              <a:spcBef>
                <a:spcPct val="20000"/>
              </a:spcBef>
            </a:pPr>
            <a:r>
              <a:rPr lang="zh-CN" altLang="en-US" sz="3600" b="1" dirty="0">
                <a:latin typeface="Arial" pitchFamily="34" charset="0"/>
                <a:ea typeface="宋体" pitchFamily="2" charset="-122"/>
              </a:rPr>
              <a:t>       </a:t>
            </a:r>
            <a:r>
              <a:rPr lang="en-US" altLang="zh-CN" sz="3600" b="1" dirty="0">
                <a:latin typeface="Arial" pitchFamily="34" charset="0"/>
                <a:ea typeface="宋体" pitchFamily="2" charset="-122"/>
              </a:rPr>
              <a:t>C</a:t>
            </a:r>
            <a:r>
              <a:rPr lang="zh-CN" altLang="en-US" sz="3600" b="1" dirty="0">
                <a:latin typeface="Arial" pitchFamily="34" charset="0"/>
                <a:ea typeface="宋体" pitchFamily="2" charset="-122"/>
              </a:rPr>
              <a:t>、邗沟           </a:t>
            </a:r>
            <a:r>
              <a:rPr lang="en-US" altLang="zh-CN" sz="3600" b="1" dirty="0">
                <a:latin typeface="Arial" pitchFamily="34" charset="0"/>
                <a:ea typeface="宋体" pitchFamily="2" charset="-122"/>
              </a:rPr>
              <a:t>D</a:t>
            </a:r>
            <a:r>
              <a:rPr lang="zh-CN" altLang="en-US" sz="3600" b="1" dirty="0">
                <a:latin typeface="Arial" pitchFamily="34" charset="0"/>
                <a:ea typeface="宋体" pitchFamily="2" charset="-122"/>
              </a:rPr>
              <a:t>、江南河</a:t>
            </a:r>
            <a:endParaRPr lang="zh-CN" altLang="en-US" sz="3600" b="1" dirty="0">
              <a:latin typeface="Arial" pitchFamily="34" charset="0"/>
              <a:ea typeface="宋体" pitchFamily="2" charset="-122"/>
            </a:endParaRPr>
          </a:p>
        </p:txBody>
      </p:sp>
      <p:sp>
        <p:nvSpPr>
          <p:cNvPr id="121860" name="直接连接符 121859"/>
          <p:cNvSpPr/>
          <p:nvPr/>
        </p:nvSpPr>
        <p:spPr>
          <a:xfrm>
            <a:off x="2233295" y="3038158"/>
            <a:ext cx="1439863" cy="0"/>
          </a:xfrm>
          <a:prstGeom prst="line">
            <a:avLst/>
          </a:prstGeom>
          <a:ln w="76200" cap="flat" cmpd="sng">
            <a:solidFill>
              <a:srgbClr val="FF0000"/>
            </a:solidFill>
            <a:prstDash val="solid"/>
            <a:headEnd type="none" w="med" len="med"/>
            <a:tailEnd type="none" w="med" len="med"/>
          </a:ln>
        </p:spPr>
        <p:txBody>
          <a:bodyPr/>
          <a:p>
            <a:endParaRPr lang="zh-CN" altLang="en-US"/>
          </a:p>
        </p:txBody>
      </p:sp>
      <p:sp>
        <p:nvSpPr>
          <p:cNvPr id="121861" name="直接连接符 121860"/>
          <p:cNvSpPr/>
          <p:nvPr/>
        </p:nvSpPr>
        <p:spPr>
          <a:xfrm>
            <a:off x="1811973" y="5297805"/>
            <a:ext cx="1439862" cy="0"/>
          </a:xfrm>
          <a:prstGeom prst="line">
            <a:avLst/>
          </a:prstGeom>
          <a:ln w="76200" cap="flat" cmpd="sng">
            <a:solidFill>
              <a:srgbClr val="FF0000"/>
            </a:solidFill>
            <a:prstDash val="solid"/>
            <a:headEnd type="none" w="med" len="med"/>
            <a:tailEnd type="none" w="med" len="med"/>
          </a:ln>
        </p:spPr>
        <p:txBody>
          <a:bodyPr/>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1860"/>
                                        </p:tgtEl>
                                        <p:attrNameLst>
                                          <p:attrName>style.visibility</p:attrName>
                                        </p:attrNameLst>
                                      </p:cBhvr>
                                      <p:to>
                                        <p:strVal val="visible"/>
                                      </p:to>
                                    </p:set>
                                    <p:anim calcmode="lin" valueType="num">
                                      <p:cBhvr additive="base">
                                        <p:cTn id="7" dur="500" fill="hold"/>
                                        <p:tgtEl>
                                          <p:spTgt spid="121860"/>
                                        </p:tgtEl>
                                        <p:attrNameLst>
                                          <p:attrName>ppt_x</p:attrName>
                                        </p:attrNameLst>
                                      </p:cBhvr>
                                      <p:tavLst>
                                        <p:tav tm="0">
                                          <p:val>
                                            <p:strVal val="#ppt_x"/>
                                          </p:val>
                                        </p:tav>
                                        <p:tav tm="100000">
                                          <p:val>
                                            <p:strVal val="#ppt_x"/>
                                          </p:val>
                                        </p:tav>
                                      </p:tavLst>
                                    </p:anim>
                                    <p:anim calcmode="lin" valueType="num">
                                      <p:cBhvr additive="base">
                                        <p:cTn id="8" dur="500" fill="hold"/>
                                        <p:tgtEl>
                                          <p:spTgt spid="12186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1861"/>
                                        </p:tgtEl>
                                        <p:attrNameLst>
                                          <p:attrName>style.visibility</p:attrName>
                                        </p:attrNameLst>
                                      </p:cBhvr>
                                      <p:to>
                                        <p:strVal val="visible"/>
                                      </p:to>
                                    </p:set>
                                    <p:anim calcmode="lin" valueType="num">
                                      <p:cBhvr additive="base">
                                        <p:cTn id="13" dur="500" fill="hold"/>
                                        <p:tgtEl>
                                          <p:spTgt spid="121861"/>
                                        </p:tgtEl>
                                        <p:attrNameLst>
                                          <p:attrName>ppt_x</p:attrName>
                                        </p:attrNameLst>
                                      </p:cBhvr>
                                      <p:tavLst>
                                        <p:tav tm="0">
                                          <p:val>
                                            <p:strVal val="#ppt_x"/>
                                          </p:val>
                                        </p:tav>
                                        <p:tav tm="100000">
                                          <p:val>
                                            <p:strVal val="#ppt_x"/>
                                          </p:val>
                                        </p:tav>
                                      </p:tavLst>
                                    </p:anim>
                                    <p:anim calcmode="lin" valueType="num">
                                      <p:cBhvr additive="base">
                                        <p:cTn id="14" dur="500" fill="hold"/>
                                        <p:tgtEl>
                                          <p:spTgt spid="1218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640080" y="1168083"/>
            <a:ext cx="9144000" cy="2387600"/>
          </a:xfrm>
        </p:spPr>
        <p:txBody>
          <a:bodyPr/>
          <a:p>
            <a:endParaRPr lang="zh-CN" altLang="en-US"/>
          </a:p>
        </p:txBody>
      </p:sp>
      <p:sp>
        <p:nvSpPr>
          <p:cNvPr id="3" name="副标题 2"/>
          <p:cNvSpPr>
            <a:spLocks noGrp="1"/>
          </p:cNvSpPr>
          <p:nvPr>
            <p:ph type="subTitle" idx="1"/>
          </p:nvPr>
        </p:nvSpPr>
        <p:spPr>
          <a:xfrm>
            <a:off x="640080" y="3647758"/>
            <a:ext cx="9144000" cy="1655762"/>
          </a:xfrm>
        </p:spPr>
        <p:txBody>
          <a:bodyPr/>
          <a:p>
            <a:endParaRPr lang="zh-CN" altLang="en-US"/>
          </a:p>
        </p:txBody>
      </p:sp>
      <p:pic>
        <p:nvPicPr>
          <p:cNvPr id="4" name="图片 3" descr="QQ截图20160226200254"/>
          <p:cNvPicPr>
            <a:picLocks noChangeAspect="1"/>
          </p:cNvPicPr>
          <p:nvPr/>
        </p:nvPicPr>
        <p:blipFill>
          <a:blip r:embed="rId1"/>
          <a:stretch>
            <a:fillRect/>
          </a:stretch>
        </p:blipFill>
        <p:spPr>
          <a:xfrm>
            <a:off x="-16510" y="-166370"/>
            <a:ext cx="12378690" cy="7107555"/>
          </a:xfrm>
          <a:prstGeom prst="rect">
            <a:avLst/>
          </a:prstGeom>
        </p:spPr>
      </p:pic>
      <p:sp>
        <p:nvSpPr>
          <p:cNvPr id="15362" name="Rectangle 2"/>
          <p:cNvSpPr>
            <a:spLocks noGrp="1"/>
          </p:cNvSpPr>
          <p:nvPr/>
        </p:nvSpPr>
        <p:spPr>
          <a:xfrm>
            <a:off x="1179830" y="450533"/>
            <a:ext cx="8229600" cy="1143000"/>
          </a:xfrm>
          <a:prstGeom prst="rect">
            <a:avLst/>
          </a:prstGeom>
          <a:noFill/>
          <a:ln w="9525">
            <a:noFill/>
            <a:miter/>
          </a:ln>
        </p:spPr>
        <p:txBody>
          <a:bodyPr anchor="ctr"/>
          <a:lstStyle>
            <a:lvl1pPr marL="0" lvl="0" indent="0" algn="ctr" defTabSz="914400" eaLnBrk="1" fontAlgn="base" latinLnBrk="0" hangingPunct="1">
              <a:spcBef>
                <a:spcPct val="0"/>
              </a:spcBef>
              <a:spcAft>
                <a:spcPct val="0"/>
              </a:spcAft>
              <a:buClr>
                <a:srgbClr val="000000"/>
              </a:buClr>
              <a:buNone/>
              <a:defRPr sz="3600" b="0" i="0" u="none" kern="1200" baseline="0">
                <a:solidFill>
                  <a:schemeClr val="tx2"/>
                </a:solidFill>
                <a:latin typeface="+mj-lt"/>
                <a:ea typeface="+mj-ea"/>
                <a:cs typeface="+mj-cs"/>
              </a:defRPr>
            </a:lvl1pPr>
          </a:lstStyle>
          <a:p>
            <a:pPr lvl="0" algn="l"/>
            <a:r>
              <a:rPr lang="zh-CN" altLang="en-US" sz="6000" b="1"/>
              <a:t>学习目标</a:t>
            </a:r>
            <a:endParaRPr lang="zh-CN" altLang="en-US" sz="6000" b="1"/>
          </a:p>
        </p:txBody>
      </p:sp>
      <p:sp>
        <p:nvSpPr>
          <p:cNvPr id="15363" name="Rectangle 3"/>
          <p:cNvSpPr>
            <a:spLocks noGrp="1"/>
          </p:cNvSpPr>
          <p:nvPr>
            <p:ph type="body"/>
          </p:nvPr>
        </p:nvSpPr>
        <p:spPr>
          <a:xfrm>
            <a:off x="1009650" y="1577975"/>
            <a:ext cx="8435975" cy="4525963"/>
          </a:xfrm>
          <a:prstGeom prst="rect">
            <a:avLst/>
          </a:prstGeom>
          <a:solidFill>
            <a:schemeClr val="bg1">
              <a:alpha val="57999"/>
            </a:schemeClr>
          </a:solidFill>
          <a:ln w="9525">
            <a:noFill/>
            <a:miter/>
          </a:ln>
        </p:spPr>
        <p:txBody>
          <a:bodyPr/>
          <a:p>
            <a:pPr lvl="0"/>
            <a:r>
              <a:rPr lang="zh-CN" altLang="en-US" sz="3600" b="1" dirty="0">
                <a:solidFill>
                  <a:srgbClr val="0000CC"/>
                </a:solidFill>
                <a:effectLst>
                  <a:outerShdw blurRad="38100" dist="38100" dir="2700000">
                    <a:srgbClr val="000000"/>
                  </a:outerShdw>
                </a:effectLst>
                <a:latin typeface="楷体_GB2312" pitchFamily="1" charset="-122"/>
                <a:ea typeface="楷体_GB2312" pitchFamily="1" charset="-122"/>
              </a:rPr>
              <a:t>1、了解并掌握隋朝“繁盛”的历史，包括隋朝的建立和统一、社会经济的繁荣。</a:t>
            </a:r>
            <a:endParaRPr lang="zh-CN" altLang="en-US" sz="3600" b="1" dirty="0">
              <a:solidFill>
                <a:srgbClr val="0000CC"/>
              </a:solidFill>
              <a:effectLst>
                <a:outerShdw blurRad="38100" dist="38100" dir="2700000">
                  <a:srgbClr val="000000"/>
                </a:outerShdw>
              </a:effectLst>
              <a:latin typeface="楷体_GB2312" pitchFamily="1" charset="-122"/>
              <a:ea typeface="楷体_GB2312" pitchFamily="1" charset="-122"/>
            </a:endParaRPr>
          </a:p>
          <a:p>
            <a:pPr lvl="0"/>
            <a:r>
              <a:rPr lang="zh-CN" altLang="en-US" sz="3600" b="1" dirty="0">
                <a:solidFill>
                  <a:srgbClr val="0000CC"/>
                </a:solidFill>
                <a:effectLst>
                  <a:outerShdw blurRad="38100" dist="38100" dir="2700000">
                    <a:srgbClr val="000000"/>
                  </a:outerShdw>
                </a:effectLst>
                <a:latin typeface="楷体_GB2312" pitchFamily="1" charset="-122"/>
                <a:ea typeface="楷体_GB2312" pitchFamily="1" charset="-122"/>
              </a:rPr>
              <a:t>2、掌握大运河的开通原因、基本情况及作用。</a:t>
            </a:r>
            <a:endParaRPr lang="zh-CN" altLang="en-US" sz="3600" b="1" dirty="0">
              <a:solidFill>
                <a:srgbClr val="0000CC"/>
              </a:solidFill>
              <a:effectLst>
                <a:outerShdw blurRad="38100" dist="38100" dir="2700000">
                  <a:srgbClr val="000000"/>
                </a:outerShdw>
              </a:effectLst>
              <a:latin typeface="楷体_GB2312" pitchFamily="1" charset="-122"/>
              <a:ea typeface="楷体_GB2312" pitchFamily="1" charset="-122"/>
            </a:endParaRPr>
          </a:p>
          <a:p>
            <a:pPr lvl="0"/>
            <a:r>
              <a:rPr lang="zh-CN" altLang="en-US" sz="3600" b="1" dirty="0">
                <a:solidFill>
                  <a:srgbClr val="0000CC"/>
                </a:solidFill>
                <a:effectLst>
                  <a:outerShdw blurRad="38100" dist="38100" dir="2700000">
                    <a:srgbClr val="000000"/>
                  </a:outerShdw>
                </a:effectLst>
                <a:latin typeface="楷体_GB2312" pitchFamily="1" charset="-122"/>
                <a:ea typeface="楷体_GB2312" pitchFamily="1" charset="-122"/>
              </a:rPr>
              <a:t>3、认识国家的统一和社会的安定，是经济发展的前提条件和重要保障；大运河是古代世界上最长的运河，是世界上最伟大的工程之一。</a:t>
            </a:r>
            <a:endParaRPr lang="zh-CN" altLang="en-US" sz="3600" b="1" dirty="0">
              <a:solidFill>
                <a:srgbClr val="0000CC"/>
              </a:solidFill>
              <a:effectLst>
                <a:outerShdw blurRad="38100" dist="38100" dir="2700000">
                  <a:srgbClr val="000000"/>
                </a:outerShdw>
              </a:effectLst>
              <a:latin typeface="楷体_GB2312" pitchFamily="1" charset="-122"/>
              <a:ea typeface="楷体_GB2312" pitchFamily="1"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endParaRPr lang="zh-CN" altLang="en-US"/>
          </a:p>
        </p:txBody>
      </p:sp>
      <p:sp>
        <p:nvSpPr>
          <p:cNvPr id="3" name="副标题 2"/>
          <p:cNvSpPr>
            <a:spLocks noGrp="1"/>
          </p:cNvSpPr>
          <p:nvPr>
            <p:ph type="subTitle" idx="1"/>
          </p:nvPr>
        </p:nvSpPr>
        <p:spPr/>
        <p:txBody>
          <a:bodyPr/>
          <a:p>
            <a:endParaRPr lang="zh-CN" altLang="en-US"/>
          </a:p>
        </p:txBody>
      </p:sp>
      <p:pic>
        <p:nvPicPr>
          <p:cNvPr id="4" name="图片 3" descr="QQ截图20160226200254"/>
          <p:cNvPicPr>
            <a:picLocks noChangeAspect="1"/>
          </p:cNvPicPr>
          <p:nvPr/>
        </p:nvPicPr>
        <p:blipFill>
          <a:blip r:embed="rId1"/>
          <a:stretch>
            <a:fillRect/>
          </a:stretch>
        </p:blipFill>
        <p:spPr>
          <a:xfrm>
            <a:off x="-16510" y="-166370"/>
            <a:ext cx="12378690" cy="7107555"/>
          </a:xfrm>
          <a:prstGeom prst="rect">
            <a:avLst/>
          </a:prstGeom>
        </p:spPr>
      </p:pic>
      <p:sp>
        <p:nvSpPr>
          <p:cNvPr id="15362" name="Rectangle 2"/>
          <p:cNvSpPr>
            <a:spLocks noGrp="1"/>
          </p:cNvSpPr>
          <p:nvPr/>
        </p:nvSpPr>
        <p:spPr>
          <a:xfrm>
            <a:off x="1179830" y="359093"/>
            <a:ext cx="8229600" cy="1143000"/>
          </a:xfrm>
          <a:prstGeom prst="rect">
            <a:avLst/>
          </a:prstGeom>
          <a:noFill/>
          <a:ln w="9525">
            <a:noFill/>
            <a:miter/>
          </a:ln>
        </p:spPr>
        <p:txBody>
          <a:bodyPr anchor="ctr"/>
          <a:lstStyle>
            <a:lvl1pPr marL="0" lvl="0" indent="0" algn="ctr" defTabSz="914400" eaLnBrk="1" fontAlgn="base" latinLnBrk="0" hangingPunct="1">
              <a:spcBef>
                <a:spcPct val="0"/>
              </a:spcBef>
              <a:spcAft>
                <a:spcPct val="0"/>
              </a:spcAft>
              <a:buClr>
                <a:srgbClr val="000000"/>
              </a:buClr>
              <a:buNone/>
              <a:defRPr sz="3600" b="0" i="0" u="none" kern="1200" baseline="0">
                <a:solidFill>
                  <a:schemeClr val="tx2"/>
                </a:solidFill>
                <a:latin typeface="+mj-lt"/>
                <a:ea typeface="+mj-ea"/>
                <a:cs typeface="+mj-cs"/>
              </a:defRPr>
            </a:lvl1pPr>
          </a:lstStyle>
          <a:p>
            <a:pPr lvl="0" algn="l"/>
            <a:r>
              <a:rPr lang="zh-CN" altLang="en-US" sz="6000" b="1"/>
              <a:t>重点难点</a:t>
            </a:r>
            <a:endParaRPr lang="zh-CN" altLang="en-US" sz="6000" b="1"/>
          </a:p>
        </p:txBody>
      </p:sp>
      <p:sp>
        <p:nvSpPr>
          <p:cNvPr id="15363" name="Rectangle 3"/>
          <p:cNvSpPr>
            <a:spLocks noGrp="1"/>
          </p:cNvSpPr>
          <p:nvPr>
            <p:ph type="body"/>
          </p:nvPr>
        </p:nvSpPr>
        <p:spPr>
          <a:xfrm>
            <a:off x="1010285" y="1434465"/>
            <a:ext cx="8435975" cy="5052695"/>
          </a:xfrm>
          <a:prstGeom prst="rect">
            <a:avLst/>
          </a:prstGeom>
          <a:solidFill>
            <a:schemeClr val="bg1">
              <a:alpha val="57999"/>
            </a:schemeClr>
          </a:solidFill>
          <a:ln w="9525">
            <a:noFill/>
            <a:miter/>
          </a:ln>
        </p:spPr>
        <p:txBody>
          <a:bodyPr>
            <a:normAutofit lnSpcReduction="20000"/>
          </a:bodyPr>
          <a:p>
            <a:pPr lvl="0"/>
            <a:r>
              <a:rPr lang="zh-CN" altLang="en-US" sz="4800" b="1" dirty="0">
                <a:solidFill>
                  <a:srgbClr val="FF0000"/>
                </a:solidFill>
                <a:effectLst>
                  <a:outerShdw blurRad="38100" dist="38100" dir="2700000">
                    <a:srgbClr val="000000"/>
                  </a:outerShdw>
                </a:effectLst>
                <a:latin typeface="楷体_GB2312" pitchFamily="1" charset="-122"/>
                <a:ea typeface="楷体_GB2312" pitchFamily="1" charset="-122"/>
              </a:rPr>
              <a:t>重点</a:t>
            </a:r>
            <a:r>
              <a:rPr lang="zh-CN" altLang="en-US" sz="3600" b="1" dirty="0">
                <a:solidFill>
                  <a:srgbClr val="0000CC"/>
                </a:solidFill>
                <a:effectLst>
                  <a:outerShdw blurRad="38100" dist="38100" dir="2700000">
                    <a:srgbClr val="000000"/>
                  </a:outerShdw>
                </a:effectLst>
                <a:latin typeface="楷体_GB2312" pitchFamily="1" charset="-122"/>
                <a:ea typeface="楷体_GB2312" pitchFamily="1" charset="-122"/>
              </a:rPr>
              <a:t>：1、掌握隋朝“繁盛”的历史，</a:t>
            </a:r>
            <a:endParaRPr lang="zh-CN" altLang="en-US" sz="3600" b="1" dirty="0">
              <a:solidFill>
                <a:srgbClr val="0000CC"/>
              </a:solidFill>
              <a:effectLst>
                <a:outerShdw blurRad="38100" dist="38100" dir="2700000">
                  <a:srgbClr val="000000"/>
                </a:outerShdw>
              </a:effectLst>
              <a:latin typeface="楷体_GB2312" pitchFamily="1" charset="-122"/>
              <a:ea typeface="楷体_GB2312" pitchFamily="1" charset="-122"/>
            </a:endParaRPr>
          </a:p>
          <a:p>
            <a:pPr marL="0" lvl="0" indent="0">
              <a:buNone/>
            </a:pPr>
            <a:r>
              <a:rPr lang="zh-CN" altLang="en-US" sz="3600" b="1" dirty="0">
                <a:solidFill>
                  <a:srgbClr val="0000CC"/>
                </a:solidFill>
                <a:effectLst>
                  <a:outerShdw blurRad="38100" dist="38100" dir="2700000">
                    <a:srgbClr val="000000"/>
                  </a:outerShdw>
                </a:effectLst>
                <a:latin typeface="楷体_GB2312" pitchFamily="1" charset="-122"/>
                <a:ea typeface="楷体_GB2312" pitchFamily="1" charset="-122"/>
              </a:rPr>
              <a:t>包括隋朝的建立者、建立时间和统一时间。</a:t>
            </a:r>
            <a:endParaRPr lang="zh-CN" altLang="en-US" sz="3600" b="1" dirty="0">
              <a:solidFill>
                <a:srgbClr val="0000CC"/>
              </a:solidFill>
              <a:effectLst>
                <a:outerShdw blurRad="38100" dist="38100" dir="2700000">
                  <a:srgbClr val="000000"/>
                </a:outerShdw>
              </a:effectLst>
              <a:latin typeface="楷体_GB2312" pitchFamily="1" charset="-122"/>
              <a:ea typeface="楷体_GB2312" pitchFamily="1" charset="-122"/>
            </a:endParaRPr>
          </a:p>
          <a:p>
            <a:pPr lvl="0"/>
            <a:r>
              <a:rPr lang="zh-CN" altLang="en-US" sz="3600" b="1" dirty="0">
                <a:solidFill>
                  <a:srgbClr val="0000CC"/>
                </a:solidFill>
                <a:effectLst>
                  <a:outerShdw blurRad="38100" dist="38100" dir="2700000">
                    <a:srgbClr val="000000"/>
                  </a:outerShdw>
                </a:effectLst>
                <a:latin typeface="楷体_GB2312" pitchFamily="1" charset="-122"/>
                <a:ea typeface="楷体_GB2312" pitchFamily="1" charset="-122"/>
              </a:rPr>
              <a:t>      2、掌握大运河的开通原因、基本</a:t>
            </a:r>
            <a:endParaRPr lang="zh-CN" altLang="en-US" sz="3600" b="1" dirty="0">
              <a:solidFill>
                <a:srgbClr val="0000CC"/>
              </a:solidFill>
              <a:effectLst>
                <a:outerShdw blurRad="38100" dist="38100" dir="2700000">
                  <a:srgbClr val="000000"/>
                </a:outerShdw>
              </a:effectLst>
              <a:latin typeface="楷体_GB2312" pitchFamily="1" charset="-122"/>
              <a:ea typeface="楷体_GB2312" pitchFamily="1" charset="-122"/>
            </a:endParaRPr>
          </a:p>
          <a:p>
            <a:pPr marL="0" lvl="0" indent="0">
              <a:buNone/>
            </a:pPr>
            <a:r>
              <a:rPr lang="zh-CN" altLang="en-US" sz="3600" b="1" dirty="0">
                <a:solidFill>
                  <a:srgbClr val="0000CC"/>
                </a:solidFill>
                <a:effectLst>
                  <a:outerShdw blurRad="38100" dist="38100" dir="2700000">
                    <a:srgbClr val="000000"/>
                  </a:outerShdw>
                </a:effectLst>
                <a:latin typeface="楷体_GB2312" pitchFamily="1" charset="-122"/>
                <a:ea typeface="楷体_GB2312" pitchFamily="1" charset="-122"/>
              </a:rPr>
              <a:t>          情况及作用。</a:t>
            </a:r>
            <a:endParaRPr lang="zh-CN" altLang="en-US" sz="3600" b="1" dirty="0">
              <a:solidFill>
                <a:srgbClr val="0000CC"/>
              </a:solidFill>
              <a:effectLst>
                <a:outerShdw blurRad="38100" dist="38100" dir="2700000">
                  <a:srgbClr val="000000"/>
                </a:outerShdw>
              </a:effectLst>
              <a:latin typeface="楷体_GB2312" pitchFamily="1" charset="-122"/>
              <a:ea typeface="楷体_GB2312" pitchFamily="1" charset="-122"/>
            </a:endParaRPr>
          </a:p>
          <a:p>
            <a:pPr lvl="0"/>
            <a:r>
              <a:rPr lang="zh-CN" altLang="en-US" sz="4400" b="1" dirty="0">
                <a:solidFill>
                  <a:srgbClr val="FF0000"/>
                </a:solidFill>
                <a:effectLst>
                  <a:outerShdw blurRad="38100" dist="38100" dir="2700000">
                    <a:srgbClr val="000000"/>
                  </a:outerShdw>
                </a:effectLst>
                <a:latin typeface="楷体_GB2312" pitchFamily="1" charset="-122"/>
                <a:ea typeface="楷体_GB2312" pitchFamily="1" charset="-122"/>
              </a:rPr>
              <a:t>难点</a:t>
            </a:r>
            <a:r>
              <a:rPr lang="zh-CN" altLang="en-US" sz="3600" b="1" dirty="0">
                <a:solidFill>
                  <a:srgbClr val="0000CC"/>
                </a:solidFill>
                <a:effectLst>
                  <a:outerShdw blurRad="38100" dist="38100" dir="2700000">
                    <a:srgbClr val="000000"/>
                  </a:outerShdw>
                </a:effectLst>
                <a:latin typeface="楷体_GB2312" pitchFamily="1" charset="-122"/>
                <a:ea typeface="楷体_GB2312" pitchFamily="1" charset="-122"/>
              </a:rPr>
              <a:t>：1、隋朝“繁盛”的历史，包括</a:t>
            </a:r>
            <a:endParaRPr lang="zh-CN" altLang="en-US" sz="3600" b="1" dirty="0">
              <a:solidFill>
                <a:srgbClr val="0000CC"/>
              </a:solidFill>
              <a:effectLst>
                <a:outerShdw blurRad="38100" dist="38100" dir="2700000">
                  <a:srgbClr val="000000"/>
                </a:outerShdw>
              </a:effectLst>
              <a:latin typeface="楷体_GB2312" pitchFamily="1" charset="-122"/>
              <a:ea typeface="楷体_GB2312" pitchFamily="1" charset="-122"/>
            </a:endParaRPr>
          </a:p>
          <a:p>
            <a:pPr marL="0" lvl="0" indent="0">
              <a:buNone/>
            </a:pPr>
            <a:r>
              <a:rPr lang="zh-CN" altLang="en-US" sz="3600" b="1" dirty="0">
                <a:solidFill>
                  <a:srgbClr val="0000CC"/>
                </a:solidFill>
                <a:effectLst>
                  <a:outerShdw blurRad="38100" dist="38100" dir="2700000">
                    <a:srgbClr val="000000"/>
                  </a:outerShdw>
                </a:effectLst>
                <a:latin typeface="楷体_GB2312" pitchFamily="1" charset="-122"/>
                <a:ea typeface="楷体_GB2312" pitchFamily="1" charset="-122"/>
              </a:rPr>
              <a:t>  隋朝的建立和统一、社会经济的繁荣。</a:t>
            </a:r>
            <a:endParaRPr lang="zh-CN" altLang="en-US" sz="3600" b="1" dirty="0">
              <a:solidFill>
                <a:srgbClr val="0000CC"/>
              </a:solidFill>
              <a:effectLst>
                <a:outerShdw blurRad="38100" dist="38100" dir="2700000">
                  <a:srgbClr val="000000"/>
                </a:outerShdw>
              </a:effectLst>
              <a:latin typeface="楷体_GB2312" pitchFamily="1" charset="-122"/>
              <a:ea typeface="楷体_GB2312" pitchFamily="1" charset="-122"/>
            </a:endParaRPr>
          </a:p>
          <a:p>
            <a:pPr lvl="0"/>
            <a:r>
              <a:rPr lang="zh-CN" altLang="en-US" sz="3600" b="1" dirty="0">
                <a:solidFill>
                  <a:srgbClr val="0000CC"/>
                </a:solidFill>
                <a:effectLst>
                  <a:outerShdw blurRad="38100" dist="38100" dir="2700000">
                    <a:srgbClr val="000000"/>
                  </a:outerShdw>
                </a:effectLst>
                <a:latin typeface="楷体_GB2312" pitchFamily="1" charset="-122"/>
                <a:ea typeface="楷体_GB2312" pitchFamily="1" charset="-122"/>
              </a:rPr>
              <a:t>     2、大运河的开通原因、基本情况</a:t>
            </a:r>
            <a:endParaRPr lang="zh-CN" altLang="en-US" sz="3600" b="1" dirty="0">
              <a:solidFill>
                <a:srgbClr val="0000CC"/>
              </a:solidFill>
              <a:effectLst>
                <a:outerShdw blurRad="38100" dist="38100" dir="2700000">
                  <a:srgbClr val="000000"/>
                </a:outerShdw>
              </a:effectLst>
              <a:latin typeface="楷体_GB2312" pitchFamily="1" charset="-122"/>
              <a:ea typeface="楷体_GB2312" pitchFamily="1" charset="-122"/>
            </a:endParaRPr>
          </a:p>
          <a:p>
            <a:pPr marL="0" lvl="0" indent="0">
              <a:buNone/>
            </a:pPr>
            <a:r>
              <a:rPr lang="zh-CN" altLang="en-US" sz="3600" b="1" dirty="0">
                <a:solidFill>
                  <a:srgbClr val="0000CC"/>
                </a:solidFill>
                <a:effectLst>
                  <a:outerShdw blurRad="38100" dist="38100" dir="2700000">
                    <a:srgbClr val="000000"/>
                  </a:outerShdw>
                </a:effectLst>
                <a:latin typeface="楷体_GB2312" pitchFamily="1" charset="-122"/>
                <a:ea typeface="楷体_GB2312" pitchFamily="1" charset="-122"/>
              </a:rPr>
              <a:t>         及作用。</a:t>
            </a:r>
            <a:endParaRPr lang="zh-CN" altLang="en-US" sz="3600" b="1" dirty="0">
              <a:solidFill>
                <a:srgbClr val="0000CC"/>
              </a:solidFill>
              <a:effectLst>
                <a:outerShdw blurRad="38100" dist="38100" dir="2700000">
                  <a:srgbClr val="000000"/>
                </a:outerShdw>
              </a:effectLst>
              <a:latin typeface="楷体_GB2312" pitchFamily="1" charset="-122"/>
              <a:ea typeface="楷体_GB2312" pitchFamily="1"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endParaRPr lang="zh-CN" altLang="en-US"/>
          </a:p>
        </p:txBody>
      </p:sp>
      <p:sp>
        <p:nvSpPr>
          <p:cNvPr id="3" name="副标题 2"/>
          <p:cNvSpPr>
            <a:spLocks noGrp="1"/>
          </p:cNvSpPr>
          <p:nvPr>
            <p:ph type="subTitle" idx="1"/>
          </p:nvPr>
        </p:nvSpPr>
        <p:spPr/>
        <p:txBody>
          <a:bodyPr/>
          <a:p>
            <a:endParaRPr lang="zh-CN" altLang="en-US"/>
          </a:p>
        </p:txBody>
      </p:sp>
      <p:pic>
        <p:nvPicPr>
          <p:cNvPr id="4" name="图片 3" descr="QQ截图20160226200254"/>
          <p:cNvPicPr>
            <a:picLocks noChangeAspect="1"/>
          </p:cNvPicPr>
          <p:nvPr/>
        </p:nvPicPr>
        <p:blipFill>
          <a:blip r:embed="rId1"/>
          <a:stretch>
            <a:fillRect/>
          </a:stretch>
        </p:blipFill>
        <p:spPr>
          <a:xfrm>
            <a:off x="-16510" y="-166370"/>
            <a:ext cx="12378690" cy="7107555"/>
          </a:xfrm>
          <a:prstGeom prst="rect">
            <a:avLst/>
          </a:prstGeom>
        </p:spPr>
      </p:pic>
      <p:sp>
        <p:nvSpPr>
          <p:cNvPr id="17410" name="五边形 1"/>
          <p:cNvSpPr/>
          <p:nvPr/>
        </p:nvSpPr>
        <p:spPr>
          <a:xfrm>
            <a:off x="1524000" y="260350"/>
            <a:ext cx="9144000" cy="720725"/>
          </a:xfrm>
          <a:prstGeom prst="homePlate">
            <a:avLst>
              <a:gd name="adj" fmla="val 459383"/>
            </a:avLst>
          </a:prstGeom>
          <a:solidFill>
            <a:schemeClr val="bg1">
              <a:alpha val="75999"/>
            </a:schemeClr>
          </a:solidFill>
          <a:ln w="9525">
            <a:noFill/>
            <a:miter/>
          </a:ln>
        </p:spPr>
        <p:txBody>
          <a:bodyPr anchor="ctr"/>
          <a:p>
            <a:pPr lvl="0" eaLnBrk="1" hangingPunct="1"/>
            <a:r>
              <a:rPr lang="zh-CN" altLang="en-US" sz="3600" b="1" dirty="0">
                <a:latin typeface="宋体" charset="-122"/>
                <a:ea typeface="宋体" charset="-122"/>
              </a:rPr>
              <a:t>  一、隋文帝统一南北</a:t>
            </a:r>
            <a:endParaRPr lang="zh-CN" altLang="en-US" sz="3600" b="1" dirty="0">
              <a:latin typeface="宋体" charset="-122"/>
              <a:ea typeface="宋体" charset="-122"/>
            </a:endParaRPr>
          </a:p>
        </p:txBody>
      </p:sp>
      <p:sp>
        <p:nvSpPr>
          <p:cNvPr id="17411" name="剪去对角的矩形 3"/>
          <p:cNvSpPr/>
          <p:nvPr/>
        </p:nvSpPr>
        <p:spPr>
          <a:xfrm>
            <a:off x="2027238" y="1341438"/>
            <a:ext cx="2773362" cy="719137"/>
          </a:xfrm>
          <a:custGeom>
            <a:avLst/>
            <a:gdLst>
              <a:gd name="txL" fmla="*/ 0 w 2520280"/>
              <a:gd name="txT" fmla="*/ 0 h 2016224"/>
              <a:gd name="txR" fmla="*/ 2520280 w 2520280"/>
              <a:gd name="txB" fmla="*/ 2016224 h 2016224"/>
            </a:gdLst>
            <a:ahLst/>
            <a:cxnLst>
              <a:cxn ang="0">
                <a:pos x="0" y="0"/>
              </a:cxn>
              <a:cxn ang="0">
                <a:pos x="2402698" y="0"/>
              </a:cxn>
              <a:cxn ang="0">
                <a:pos x="2772353" y="119852"/>
              </a:cxn>
              <a:cxn ang="0">
                <a:pos x="2772353" y="719102"/>
              </a:cxn>
              <a:cxn ang="0">
                <a:pos x="2772353" y="719102"/>
              </a:cxn>
              <a:cxn ang="0">
                <a:pos x="369655" y="719102"/>
              </a:cxn>
              <a:cxn ang="0">
                <a:pos x="0" y="599249"/>
              </a:cxn>
              <a:cxn ang="0">
                <a:pos x="0" y="0"/>
              </a:cxn>
            </a:cxnLst>
            <a:rect l="txL" t="txT" r="txR" b="txB"/>
            <a:pathLst>
              <a:path w="2520280" h="2016224">
                <a:moveTo>
                  <a:pt x="0" y="0"/>
                </a:moveTo>
                <a:lnTo>
                  <a:pt x="2184236" y="0"/>
                </a:lnTo>
                <a:lnTo>
                  <a:pt x="2520280" y="336044"/>
                </a:lnTo>
                <a:lnTo>
                  <a:pt x="2520280" y="2016224"/>
                </a:lnTo>
                <a:lnTo>
                  <a:pt x="336044" y="2016224"/>
                </a:lnTo>
                <a:lnTo>
                  <a:pt x="0" y="1680180"/>
                </a:lnTo>
                <a:lnTo>
                  <a:pt x="0" y="0"/>
                </a:lnTo>
                <a:close/>
              </a:path>
            </a:pathLst>
          </a:custGeom>
          <a:solidFill>
            <a:schemeClr val="bg1"/>
          </a:solidFill>
          <a:ln w="25400" cap="flat" cmpd="sng">
            <a:solidFill>
              <a:srgbClr val="953735"/>
            </a:solidFill>
            <a:prstDash val="solid"/>
            <a:miter/>
            <a:headEnd type="none" w="med" len="med"/>
            <a:tailEnd type="none" w="med" len="med"/>
          </a:ln>
        </p:spPr>
        <p:txBody>
          <a:bodyPr anchor="ctr"/>
          <a:p>
            <a:pPr lvl="0" algn="ctr" eaLnBrk="1" hangingPunct="1"/>
            <a:r>
              <a:rPr lang="en-US" altLang="x-none" sz="3600" b="1" dirty="0">
                <a:latin typeface="宋体" charset="-122"/>
                <a:ea typeface="宋体" charset="-122"/>
              </a:rPr>
              <a:t>1.</a:t>
            </a:r>
            <a:r>
              <a:rPr lang="zh-CN" altLang="en-US" sz="3600" b="1" dirty="0">
                <a:latin typeface="宋体" charset="-122"/>
                <a:ea typeface="宋体" charset="-122"/>
              </a:rPr>
              <a:t>隋的建立</a:t>
            </a:r>
            <a:endParaRPr lang="zh-CN" altLang="en-US" sz="3600" b="1" dirty="0">
              <a:latin typeface="宋体" charset="-122"/>
              <a:ea typeface="宋体" charset="-122"/>
            </a:endParaRPr>
          </a:p>
        </p:txBody>
      </p:sp>
      <p:sp>
        <p:nvSpPr>
          <p:cNvPr id="17412" name="剪去对角的矩形 3"/>
          <p:cNvSpPr/>
          <p:nvPr/>
        </p:nvSpPr>
        <p:spPr>
          <a:xfrm>
            <a:off x="7140575" y="1341438"/>
            <a:ext cx="2771775" cy="719137"/>
          </a:xfrm>
          <a:custGeom>
            <a:avLst/>
            <a:gdLst>
              <a:gd name="txL" fmla="*/ 0 w 2520280"/>
              <a:gd name="txT" fmla="*/ 0 h 2016224"/>
              <a:gd name="txR" fmla="*/ 2520280 w 2520280"/>
              <a:gd name="txB" fmla="*/ 2016224 h 2016224"/>
            </a:gdLst>
            <a:ahLst/>
            <a:cxnLst>
              <a:cxn ang="0">
                <a:pos x="0" y="0"/>
              </a:cxn>
              <a:cxn ang="0">
                <a:pos x="2401323" y="0"/>
              </a:cxn>
              <a:cxn ang="0">
                <a:pos x="2770766" y="119852"/>
              </a:cxn>
              <a:cxn ang="0">
                <a:pos x="2770766" y="719102"/>
              </a:cxn>
              <a:cxn ang="0">
                <a:pos x="2770766" y="719102"/>
              </a:cxn>
              <a:cxn ang="0">
                <a:pos x="369443" y="719102"/>
              </a:cxn>
              <a:cxn ang="0">
                <a:pos x="0" y="599249"/>
              </a:cxn>
              <a:cxn ang="0">
                <a:pos x="0" y="0"/>
              </a:cxn>
            </a:cxnLst>
            <a:rect l="txL" t="txT" r="txR" b="txB"/>
            <a:pathLst>
              <a:path w="2520280" h="2016224">
                <a:moveTo>
                  <a:pt x="0" y="0"/>
                </a:moveTo>
                <a:lnTo>
                  <a:pt x="2184236" y="0"/>
                </a:lnTo>
                <a:lnTo>
                  <a:pt x="2520280" y="336044"/>
                </a:lnTo>
                <a:lnTo>
                  <a:pt x="2520280" y="2016224"/>
                </a:lnTo>
                <a:lnTo>
                  <a:pt x="336044" y="2016224"/>
                </a:lnTo>
                <a:lnTo>
                  <a:pt x="0" y="1680180"/>
                </a:lnTo>
                <a:lnTo>
                  <a:pt x="0" y="0"/>
                </a:lnTo>
                <a:close/>
              </a:path>
            </a:pathLst>
          </a:custGeom>
          <a:solidFill>
            <a:schemeClr val="bg1"/>
          </a:solidFill>
          <a:ln w="25400" cap="flat" cmpd="sng">
            <a:solidFill>
              <a:srgbClr val="953735"/>
            </a:solidFill>
            <a:prstDash val="solid"/>
            <a:miter/>
            <a:headEnd type="none" w="med" len="med"/>
            <a:tailEnd type="none" w="med" len="med"/>
          </a:ln>
        </p:spPr>
        <p:txBody>
          <a:bodyPr anchor="ctr"/>
          <a:p>
            <a:pPr lvl="0" algn="ctr" eaLnBrk="1" hangingPunct="1"/>
            <a:r>
              <a:rPr lang="en-US" altLang="x-none" sz="3600" b="1" dirty="0">
                <a:latin typeface="宋体" charset="-122"/>
                <a:ea typeface="宋体" charset="-122"/>
              </a:rPr>
              <a:t>2.</a:t>
            </a:r>
            <a:r>
              <a:rPr lang="zh-CN" altLang="en-US" sz="3600" b="1" dirty="0">
                <a:latin typeface="宋体" charset="-122"/>
                <a:ea typeface="宋体" charset="-122"/>
              </a:rPr>
              <a:t>隋的统一</a:t>
            </a:r>
            <a:endParaRPr lang="zh-CN" altLang="en-US" sz="3600" b="1" dirty="0">
              <a:latin typeface="宋体" charset="-122"/>
              <a:ea typeface="宋体" charset="-122"/>
            </a:endParaRPr>
          </a:p>
        </p:txBody>
      </p:sp>
      <p:cxnSp>
        <p:nvCxnSpPr>
          <p:cNvPr id="17413" name="直接箭头连接符 12"/>
          <p:cNvCxnSpPr/>
          <p:nvPr/>
        </p:nvCxnSpPr>
        <p:spPr>
          <a:xfrm>
            <a:off x="4800600" y="1700213"/>
            <a:ext cx="2339975" cy="0"/>
          </a:xfrm>
          <a:prstGeom prst="straightConnector1">
            <a:avLst/>
          </a:prstGeom>
          <a:ln w="63500" cap="flat" cmpd="sng">
            <a:solidFill>
              <a:srgbClr val="FF0000"/>
            </a:solidFill>
            <a:prstDash val="solid"/>
            <a:headEnd type="none" w="med" len="med"/>
            <a:tailEnd type="arrow" w="med" len="med"/>
          </a:ln>
        </p:spPr>
      </p:cxnSp>
      <p:sp>
        <p:nvSpPr>
          <p:cNvPr id="17414" name="剪去同侧角的矩形 14"/>
          <p:cNvSpPr/>
          <p:nvPr/>
        </p:nvSpPr>
        <p:spPr>
          <a:xfrm rot="10800000">
            <a:off x="1992313" y="2205038"/>
            <a:ext cx="5076825" cy="4248150"/>
          </a:xfrm>
          <a:custGeom>
            <a:avLst/>
            <a:gdLst/>
            <a:ahLst/>
            <a:cxnLst>
              <a:cxn ang="0">
                <a:pos x="1219995" y="0"/>
              </a:cxn>
              <a:cxn ang="0">
                <a:pos x="8452622" y="0"/>
              </a:cxn>
              <a:cxn ang="0">
                <a:pos x="9672617" y="1491864"/>
              </a:cxn>
              <a:cxn ang="0">
                <a:pos x="9672617" y="8951021"/>
              </a:cxn>
              <a:cxn ang="0">
                <a:pos x="9672617" y="8951021"/>
              </a:cxn>
              <a:cxn ang="0">
                <a:pos x="0" y="8951021"/>
              </a:cxn>
              <a:cxn ang="0">
                <a:pos x="0" y="8951021"/>
              </a:cxn>
              <a:cxn ang="0">
                <a:pos x="0" y="1491864"/>
              </a:cxn>
              <a:cxn ang="0">
                <a:pos x="1219995" y="0"/>
              </a:cxn>
            </a:cxnLst>
            <a:pathLst>
              <a:path w="2664296" h="2016224">
                <a:moveTo>
                  <a:pt x="336044" y="0"/>
                </a:moveTo>
                <a:lnTo>
                  <a:pt x="2328252" y="0"/>
                </a:lnTo>
                <a:lnTo>
                  <a:pt x="2664296" y="336044"/>
                </a:lnTo>
                <a:lnTo>
                  <a:pt x="2664296" y="2016224"/>
                </a:lnTo>
                <a:lnTo>
                  <a:pt x="0" y="2016224"/>
                </a:lnTo>
                <a:lnTo>
                  <a:pt x="0" y="336044"/>
                </a:lnTo>
                <a:lnTo>
                  <a:pt x="336044" y="0"/>
                </a:lnTo>
                <a:close/>
              </a:path>
            </a:pathLst>
          </a:custGeom>
          <a:solidFill>
            <a:schemeClr val="bg1">
              <a:alpha val="100000"/>
            </a:schemeClr>
          </a:solidFill>
          <a:ln w="25400" cap="flat" cmpd="sng">
            <a:solidFill>
              <a:srgbClr val="953735"/>
            </a:solidFill>
            <a:prstDash val="solid"/>
            <a:headEnd type="none" w="med" len="med"/>
            <a:tailEnd type="none" w="med" len="med"/>
          </a:ln>
        </p:spPr>
        <p:txBody>
          <a:bodyPr/>
          <a:p>
            <a:endParaRPr lang="zh-CN" altLang="en-US"/>
          </a:p>
        </p:txBody>
      </p:sp>
      <p:sp>
        <p:nvSpPr>
          <p:cNvPr id="17415" name="TextBox 15"/>
          <p:cNvSpPr txBox="1"/>
          <p:nvPr/>
        </p:nvSpPr>
        <p:spPr>
          <a:xfrm>
            <a:off x="2063750" y="2276475"/>
            <a:ext cx="2016125" cy="2377440"/>
          </a:xfrm>
          <a:prstGeom prst="rect">
            <a:avLst/>
          </a:prstGeom>
          <a:noFill/>
          <a:ln w="9525">
            <a:noFill/>
            <a:miter/>
          </a:ln>
        </p:spPr>
        <p:txBody>
          <a:bodyPr>
            <a:spAutoFit/>
          </a:bodyPr>
          <a:p>
            <a:pPr lvl="0" eaLnBrk="1" hangingPunct="1">
              <a:lnSpc>
                <a:spcPct val="125000"/>
              </a:lnSpc>
            </a:pPr>
            <a:r>
              <a:rPr lang="zh-CN" altLang="en-US" sz="4000" b="1" dirty="0">
                <a:solidFill>
                  <a:srgbClr val="0000CC"/>
                </a:solidFill>
                <a:latin typeface="Calibri" pitchFamily="2" charset="0"/>
                <a:ea typeface="宋体" charset="-122"/>
              </a:rPr>
              <a:t>时间：</a:t>
            </a:r>
            <a:endParaRPr lang="en-US" altLang="x-none" sz="4000" b="1" dirty="0">
              <a:solidFill>
                <a:srgbClr val="0000CC"/>
              </a:solidFill>
              <a:latin typeface="Calibri" pitchFamily="2" charset="0"/>
              <a:ea typeface="宋体" charset="-122"/>
            </a:endParaRPr>
          </a:p>
          <a:p>
            <a:pPr lvl="0" eaLnBrk="1" hangingPunct="1">
              <a:lnSpc>
                <a:spcPct val="125000"/>
              </a:lnSpc>
            </a:pPr>
            <a:r>
              <a:rPr lang="zh-CN" altLang="en-US" sz="4000" b="1" dirty="0">
                <a:solidFill>
                  <a:srgbClr val="0000CC"/>
                </a:solidFill>
                <a:latin typeface="Calibri" pitchFamily="2" charset="0"/>
                <a:ea typeface="宋体" charset="-122"/>
              </a:rPr>
              <a:t>人物：</a:t>
            </a:r>
            <a:endParaRPr lang="en-US" altLang="x-none" sz="4000" b="1" dirty="0">
              <a:solidFill>
                <a:srgbClr val="0000CC"/>
              </a:solidFill>
              <a:latin typeface="Calibri" pitchFamily="2" charset="0"/>
              <a:ea typeface="宋体" charset="-122"/>
            </a:endParaRPr>
          </a:p>
          <a:p>
            <a:pPr lvl="0" eaLnBrk="1" hangingPunct="1">
              <a:lnSpc>
                <a:spcPct val="125000"/>
              </a:lnSpc>
            </a:pPr>
            <a:r>
              <a:rPr lang="zh-CN" altLang="en-US" sz="4000" b="1" dirty="0">
                <a:solidFill>
                  <a:srgbClr val="0000CC"/>
                </a:solidFill>
                <a:latin typeface="Calibri" pitchFamily="2" charset="0"/>
                <a:ea typeface="宋体" charset="-122"/>
              </a:rPr>
              <a:t>都城：</a:t>
            </a:r>
            <a:endParaRPr lang="zh-CN" altLang="en-US" sz="4000" b="1" dirty="0">
              <a:solidFill>
                <a:srgbClr val="0000CC"/>
              </a:solidFill>
              <a:latin typeface="Calibri" pitchFamily="2" charset="0"/>
              <a:ea typeface="宋体" charset="-122"/>
            </a:endParaRPr>
          </a:p>
        </p:txBody>
      </p:sp>
      <p:sp>
        <p:nvSpPr>
          <p:cNvPr id="17416" name="TextBox 16"/>
          <p:cNvSpPr txBox="1"/>
          <p:nvPr/>
        </p:nvSpPr>
        <p:spPr>
          <a:xfrm>
            <a:off x="2063750" y="4508500"/>
            <a:ext cx="2592388" cy="1615440"/>
          </a:xfrm>
          <a:prstGeom prst="rect">
            <a:avLst/>
          </a:prstGeom>
          <a:noFill/>
          <a:ln w="9525">
            <a:noFill/>
            <a:miter/>
          </a:ln>
        </p:spPr>
        <p:txBody>
          <a:bodyPr>
            <a:spAutoFit/>
          </a:bodyPr>
          <a:p>
            <a:pPr lvl="0" eaLnBrk="1" hangingPunct="1">
              <a:lnSpc>
                <a:spcPct val="125000"/>
              </a:lnSpc>
            </a:pPr>
            <a:r>
              <a:rPr lang="zh-CN" altLang="en-US" sz="4000" b="1" dirty="0">
                <a:latin typeface="Calibri" pitchFamily="2" charset="0"/>
                <a:ea typeface="宋体" charset="-122"/>
              </a:rPr>
              <a:t>建立方式：</a:t>
            </a:r>
            <a:endParaRPr lang="en-US" altLang="x-none" sz="4000" b="1" dirty="0">
              <a:latin typeface="Calibri" pitchFamily="2" charset="0"/>
              <a:ea typeface="宋体" charset="-122"/>
            </a:endParaRPr>
          </a:p>
          <a:p>
            <a:pPr lvl="0" eaLnBrk="1" hangingPunct="1">
              <a:lnSpc>
                <a:spcPct val="125000"/>
              </a:lnSpc>
            </a:pPr>
            <a:r>
              <a:rPr lang="zh-CN" altLang="en-US" sz="4000" b="1" dirty="0">
                <a:latin typeface="Calibri" pitchFamily="2" charset="0"/>
                <a:ea typeface="宋体" charset="-122"/>
              </a:rPr>
              <a:t>年号：</a:t>
            </a:r>
            <a:endParaRPr lang="en-US" altLang="x-none" sz="4000" b="1" dirty="0">
              <a:latin typeface="Calibri" pitchFamily="2" charset="0"/>
              <a:ea typeface="宋体" charset="-122"/>
            </a:endParaRPr>
          </a:p>
        </p:txBody>
      </p:sp>
      <p:sp>
        <p:nvSpPr>
          <p:cNvPr id="17417" name="TextBox 17"/>
          <p:cNvSpPr txBox="1"/>
          <p:nvPr/>
        </p:nvSpPr>
        <p:spPr>
          <a:xfrm>
            <a:off x="3414713" y="2349500"/>
            <a:ext cx="2320925" cy="701040"/>
          </a:xfrm>
          <a:prstGeom prst="rect">
            <a:avLst/>
          </a:prstGeom>
          <a:noFill/>
          <a:ln w="9525">
            <a:noFill/>
            <a:miter/>
          </a:ln>
        </p:spPr>
        <p:txBody>
          <a:bodyPr>
            <a:spAutoFit/>
          </a:bodyPr>
          <a:p>
            <a:pPr lvl="0" eaLnBrk="1" hangingPunct="1"/>
            <a:r>
              <a:rPr lang="en-US" altLang="x-none" sz="4000" b="1" dirty="0">
                <a:solidFill>
                  <a:srgbClr val="C00000"/>
                </a:solidFill>
                <a:latin typeface="宋体" charset="-122"/>
                <a:ea typeface="宋体" charset="-122"/>
              </a:rPr>
              <a:t>581</a:t>
            </a:r>
            <a:r>
              <a:rPr lang="zh-CN" altLang="en-US" sz="4000" b="1" dirty="0">
                <a:solidFill>
                  <a:srgbClr val="C00000"/>
                </a:solidFill>
                <a:latin typeface="宋体" charset="-122"/>
                <a:ea typeface="宋体" charset="-122"/>
              </a:rPr>
              <a:t>年</a:t>
            </a:r>
            <a:endParaRPr lang="zh-CN" altLang="en-US" sz="4000" b="1" dirty="0">
              <a:solidFill>
                <a:srgbClr val="C00000"/>
              </a:solidFill>
              <a:latin typeface="宋体" charset="-122"/>
              <a:ea typeface="宋体" charset="-122"/>
            </a:endParaRPr>
          </a:p>
        </p:txBody>
      </p:sp>
      <p:sp>
        <p:nvSpPr>
          <p:cNvPr id="17418" name="TextBox 18"/>
          <p:cNvSpPr txBox="1"/>
          <p:nvPr/>
        </p:nvSpPr>
        <p:spPr>
          <a:xfrm>
            <a:off x="3432175" y="3081338"/>
            <a:ext cx="3708400" cy="701040"/>
          </a:xfrm>
          <a:prstGeom prst="rect">
            <a:avLst/>
          </a:prstGeom>
          <a:noFill/>
          <a:ln w="9525">
            <a:noFill/>
            <a:miter/>
          </a:ln>
        </p:spPr>
        <p:txBody>
          <a:bodyPr>
            <a:spAutoFit/>
          </a:bodyPr>
          <a:p>
            <a:pPr lvl="0" eaLnBrk="1" hangingPunct="1"/>
            <a:r>
              <a:rPr lang="zh-CN" altLang="en-US" sz="4000" b="1" dirty="0">
                <a:solidFill>
                  <a:srgbClr val="C00000"/>
                </a:solidFill>
                <a:latin typeface="宋体" charset="-122"/>
                <a:ea typeface="宋体" charset="-122"/>
              </a:rPr>
              <a:t>杨坚（隋文帝）</a:t>
            </a:r>
            <a:endParaRPr lang="zh-CN" altLang="en-US" sz="4000" b="1" dirty="0">
              <a:solidFill>
                <a:srgbClr val="C00000"/>
              </a:solidFill>
              <a:latin typeface="宋体" charset="-122"/>
              <a:ea typeface="宋体" charset="-122"/>
            </a:endParaRPr>
          </a:p>
        </p:txBody>
      </p:sp>
      <p:sp>
        <p:nvSpPr>
          <p:cNvPr id="17419" name="TextBox 19"/>
          <p:cNvSpPr txBox="1"/>
          <p:nvPr/>
        </p:nvSpPr>
        <p:spPr>
          <a:xfrm>
            <a:off x="3359150" y="3873500"/>
            <a:ext cx="3709988" cy="701040"/>
          </a:xfrm>
          <a:prstGeom prst="rect">
            <a:avLst/>
          </a:prstGeom>
          <a:noFill/>
          <a:ln w="9525">
            <a:noFill/>
            <a:miter/>
          </a:ln>
        </p:spPr>
        <p:txBody>
          <a:bodyPr>
            <a:spAutoFit/>
          </a:bodyPr>
          <a:p>
            <a:pPr lvl="0" eaLnBrk="1" hangingPunct="1"/>
            <a:r>
              <a:rPr lang="zh-CN" altLang="en-US" sz="4000" b="1" dirty="0">
                <a:solidFill>
                  <a:srgbClr val="C00000"/>
                </a:solidFill>
                <a:latin typeface="宋体" charset="-122"/>
                <a:ea typeface="宋体" charset="-122"/>
              </a:rPr>
              <a:t>长安</a:t>
            </a:r>
            <a:endParaRPr lang="zh-CN" altLang="en-US" sz="4000" b="1" dirty="0">
              <a:solidFill>
                <a:srgbClr val="C00000"/>
              </a:solidFill>
              <a:latin typeface="宋体" charset="-122"/>
              <a:ea typeface="宋体" charset="-122"/>
            </a:endParaRPr>
          </a:p>
        </p:txBody>
      </p:sp>
      <p:sp>
        <p:nvSpPr>
          <p:cNvPr id="17420" name="TextBox 20"/>
          <p:cNvSpPr txBox="1"/>
          <p:nvPr/>
        </p:nvSpPr>
        <p:spPr>
          <a:xfrm>
            <a:off x="4440238" y="4581525"/>
            <a:ext cx="3708400" cy="701040"/>
          </a:xfrm>
          <a:prstGeom prst="rect">
            <a:avLst/>
          </a:prstGeom>
          <a:noFill/>
          <a:ln w="9525">
            <a:noFill/>
            <a:miter/>
          </a:ln>
        </p:spPr>
        <p:txBody>
          <a:bodyPr>
            <a:spAutoFit/>
          </a:bodyPr>
          <a:p>
            <a:pPr lvl="0" eaLnBrk="1" hangingPunct="1"/>
            <a:r>
              <a:rPr lang="zh-CN" altLang="en-US" sz="4000" b="1" dirty="0">
                <a:latin typeface="宋体" charset="-122"/>
                <a:ea typeface="宋体" charset="-122"/>
              </a:rPr>
              <a:t>外戚夺权</a:t>
            </a:r>
            <a:endParaRPr lang="zh-CN" altLang="en-US" sz="4000" b="1" dirty="0">
              <a:latin typeface="宋体" charset="-122"/>
              <a:ea typeface="宋体" charset="-122"/>
            </a:endParaRPr>
          </a:p>
        </p:txBody>
      </p:sp>
      <p:sp>
        <p:nvSpPr>
          <p:cNvPr id="17421" name="TextBox 21"/>
          <p:cNvSpPr txBox="1"/>
          <p:nvPr/>
        </p:nvSpPr>
        <p:spPr>
          <a:xfrm>
            <a:off x="3455988" y="5300663"/>
            <a:ext cx="3708400" cy="701040"/>
          </a:xfrm>
          <a:prstGeom prst="rect">
            <a:avLst/>
          </a:prstGeom>
          <a:noFill/>
          <a:ln w="9525">
            <a:noFill/>
            <a:miter/>
          </a:ln>
        </p:spPr>
        <p:txBody>
          <a:bodyPr>
            <a:spAutoFit/>
          </a:bodyPr>
          <a:p>
            <a:pPr lvl="0" eaLnBrk="1" hangingPunct="1"/>
            <a:r>
              <a:rPr lang="zh-CN" altLang="en-US" sz="4000" b="1" dirty="0">
                <a:latin typeface="宋体" charset="-122"/>
                <a:ea typeface="宋体" charset="-122"/>
              </a:rPr>
              <a:t>开皇</a:t>
            </a:r>
            <a:endParaRPr lang="zh-CN" altLang="en-US" sz="4000" b="1" dirty="0">
              <a:latin typeface="宋体" charset="-122"/>
              <a:ea typeface="宋体" charset="-122"/>
            </a:endParaRPr>
          </a:p>
        </p:txBody>
      </p:sp>
      <p:grpSp>
        <p:nvGrpSpPr>
          <p:cNvPr id="17422" name="组合 17421"/>
          <p:cNvGrpSpPr/>
          <p:nvPr/>
        </p:nvGrpSpPr>
        <p:grpSpPr>
          <a:xfrm>
            <a:off x="7175500" y="2060575"/>
            <a:ext cx="3097213" cy="4464367"/>
            <a:chOff x="0" y="0"/>
            <a:chExt cx="3396322" cy="5194648"/>
          </a:xfrm>
        </p:grpSpPr>
        <p:pic>
          <p:nvPicPr>
            <p:cNvPr id="17423" name="Picture 13" descr="0108a01_r2_c6"/>
            <p:cNvPicPr/>
            <p:nvPr/>
          </p:nvPicPr>
          <p:blipFill>
            <a:blip r:embed="rId2">
              <a:lum contrast="36000"/>
            </a:blip>
            <a:stretch>
              <a:fillRect/>
            </a:stretch>
          </p:blipFill>
          <p:spPr>
            <a:xfrm>
              <a:off x="0" y="0"/>
              <a:ext cx="3396322" cy="5111156"/>
            </a:xfrm>
            <a:prstGeom prst="rect">
              <a:avLst/>
            </a:prstGeom>
            <a:noFill/>
            <a:ln w="38100" cap="flat" cmpd="sng">
              <a:solidFill>
                <a:srgbClr val="000000"/>
              </a:solidFill>
              <a:prstDash val="solid"/>
              <a:miter/>
              <a:headEnd type="none" w="med" len="med"/>
              <a:tailEnd type="none" w="med" len="med"/>
            </a:ln>
          </p:spPr>
        </p:pic>
        <p:sp>
          <p:nvSpPr>
            <p:cNvPr id="17424" name="Text Box 14"/>
            <p:cNvSpPr txBox="1"/>
            <p:nvPr/>
          </p:nvSpPr>
          <p:spPr>
            <a:xfrm>
              <a:off x="842552" y="4449864"/>
              <a:ext cx="2057638" cy="744784"/>
            </a:xfrm>
            <a:prstGeom prst="rect">
              <a:avLst/>
            </a:prstGeom>
            <a:noFill/>
            <a:ln w="9525">
              <a:noFill/>
              <a:miter/>
            </a:ln>
          </p:spPr>
          <p:txBody>
            <a:bodyPr>
              <a:spAutoFit/>
            </a:bodyPr>
            <a:p>
              <a:pPr lvl="0" eaLnBrk="1" hangingPunct="1">
                <a:spcBef>
                  <a:spcPct val="50000"/>
                </a:spcBef>
              </a:pPr>
              <a:r>
                <a:rPr lang="zh-CN" altLang="en-US" sz="3600" b="1" dirty="0">
                  <a:solidFill>
                    <a:schemeClr val="tx2"/>
                  </a:solidFill>
                  <a:latin typeface="宋体" charset="-122"/>
                  <a:ea typeface="宋体" charset="-122"/>
                </a:rPr>
                <a:t>杨  坚</a:t>
              </a:r>
              <a:endParaRPr lang="zh-CN" altLang="en-US" sz="3600" b="1" dirty="0">
                <a:solidFill>
                  <a:schemeClr val="tx2"/>
                </a:solidFill>
                <a:latin typeface="宋体" charset="-122"/>
                <a:ea typeface="宋体" charset="-122"/>
              </a:endParaRPr>
            </a:p>
          </p:txBody>
        </p:sp>
      </p:grpSp>
      <p:sp>
        <p:nvSpPr>
          <p:cNvPr id="17425" name="单圆角矩形 5"/>
          <p:cNvSpPr/>
          <p:nvPr/>
        </p:nvSpPr>
        <p:spPr>
          <a:xfrm>
            <a:off x="7175500" y="2205038"/>
            <a:ext cx="3241675" cy="4175125"/>
          </a:xfrm>
          <a:custGeom>
            <a:avLst/>
            <a:gdLst/>
            <a:ahLst/>
            <a:cxnLst>
              <a:cxn ang="0">
                <a:pos x="0" y="0"/>
              </a:cxn>
              <a:cxn ang="0">
                <a:pos x="2703578" y="0"/>
              </a:cxn>
              <a:cxn ang="0">
                <a:pos x="3244307" y="360283"/>
              </a:cxn>
              <a:cxn ang="0">
                <a:pos x="3244307" y="3410614"/>
              </a:cxn>
              <a:cxn ang="0">
                <a:pos x="0" y="3410614"/>
              </a:cxn>
              <a:cxn ang="0">
                <a:pos x="0" y="0"/>
              </a:cxn>
            </a:cxnLst>
            <a:pathLst>
              <a:path w="3240360" h="5112568">
                <a:moveTo>
                  <a:pt x="0" y="0"/>
                </a:moveTo>
                <a:lnTo>
                  <a:pt x="2700289" y="0"/>
                </a:lnTo>
                <a:cubicBezTo>
                  <a:pt x="2998562" y="0"/>
                  <a:pt x="3240360" y="241798"/>
                  <a:pt x="3240360" y="540071"/>
                </a:cubicBezTo>
                <a:lnTo>
                  <a:pt x="3240360" y="5112568"/>
                </a:lnTo>
                <a:lnTo>
                  <a:pt x="0" y="5112568"/>
                </a:lnTo>
                <a:lnTo>
                  <a:pt x="0" y="0"/>
                </a:lnTo>
                <a:close/>
              </a:path>
            </a:pathLst>
          </a:custGeom>
          <a:solidFill>
            <a:schemeClr val="bg1">
              <a:alpha val="100000"/>
            </a:schemeClr>
          </a:solidFill>
          <a:ln w="25400" cap="flat" cmpd="sng">
            <a:solidFill>
              <a:srgbClr val="953735"/>
            </a:solidFill>
            <a:prstDash val="solid"/>
            <a:headEnd type="none" w="med" len="med"/>
            <a:tailEnd type="none" w="med" len="med"/>
          </a:ln>
        </p:spPr>
        <p:txBody>
          <a:bodyPr/>
          <a:p>
            <a:endParaRPr lang="zh-CN" altLang="en-US"/>
          </a:p>
        </p:txBody>
      </p:sp>
      <p:sp>
        <p:nvSpPr>
          <p:cNvPr id="17426" name="TextBox 27"/>
          <p:cNvSpPr txBox="1"/>
          <p:nvPr/>
        </p:nvSpPr>
        <p:spPr>
          <a:xfrm>
            <a:off x="8480425" y="2349500"/>
            <a:ext cx="2322513" cy="701040"/>
          </a:xfrm>
          <a:prstGeom prst="rect">
            <a:avLst/>
          </a:prstGeom>
          <a:noFill/>
          <a:ln w="9525">
            <a:noFill/>
            <a:miter/>
          </a:ln>
        </p:spPr>
        <p:txBody>
          <a:bodyPr>
            <a:spAutoFit/>
          </a:bodyPr>
          <a:p>
            <a:pPr lvl="0" eaLnBrk="1" hangingPunct="1"/>
            <a:r>
              <a:rPr lang="en-US" altLang="x-none" sz="4000" b="1" dirty="0">
                <a:solidFill>
                  <a:srgbClr val="C00000"/>
                </a:solidFill>
                <a:latin typeface="宋体" charset="-122"/>
                <a:ea typeface="宋体" charset="-122"/>
              </a:rPr>
              <a:t>589</a:t>
            </a:r>
            <a:r>
              <a:rPr lang="zh-CN" altLang="en-US" sz="4000" b="1" dirty="0">
                <a:solidFill>
                  <a:srgbClr val="C00000"/>
                </a:solidFill>
                <a:latin typeface="宋体" charset="-122"/>
                <a:ea typeface="宋体" charset="-122"/>
              </a:rPr>
              <a:t>年</a:t>
            </a:r>
            <a:endParaRPr lang="zh-CN" altLang="en-US" sz="4000" b="1" dirty="0">
              <a:solidFill>
                <a:srgbClr val="C00000"/>
              </a:solidFill>
              <a:latin typeface="宋体" charset="-122"/>
              <a:ea typeface="宋体" charset="-122"/>
            </a:endParaRPr>
          </a:p>
        </p:txBody>
      </p:sp>
      <p:sp>
        <p:nvSpPr>
          <p:cNvPr id="17427" name="TextBox 28"/>
          <p:cNvSpPr txBox="1"/>
          <p:nvPr/>
        </p:nvSpPr>
        <p:spPr>
          <a:xfrm>
            <a:off x="7175500" y="2276475"/>
            <a:ext cx="2016125" cy="2377440"/>
          </a:xfrm>
          <a:prstGeom prst="rect">
            <a:avLst/>
          </a:prstGeom>
          <a:noFill/>
          <a:ln w="9525">
            <a:noFill/>
            <a:miter/>
          </a:ln>
        </p:spPr>
        <p:txBody>
          <a:bodyPr>
            <a:spAutoFit/>
          </a:bodyPr>
          <a:p>
            <a:pPr lvl="0" eaLnBrk="1" hangingPunct="1">
              <a:lnSpc>
                <a:spcPct val="125000"/>
              </a:lnSpc>
            </a:pPr>
            <a:r>
              <a:rPr lang="zh-CN" altLang="en-US" sz="4000" b="1" dirty="0">
                <a:solidFill>
                  <a:srgbClr val="0000CC"/>
                </a:solidFill>
                <a:latin typeface="Calibri" pitchFamily="2" charset="0"/>
                <a:ea typeface="宋体" charset="-122"/>
              </a:rPr>
              <a:t>时间：</a:t>
            </a:r>
            <a:endParaRPr lang="en-US" altLang="x-none" sz="4000" b="1" dirty="0">
              <a:solidFill>
                <a:srgbClr val="0000CC"/>
              </a:solidFill>
              <a:latin typeface="Calibri" pitchFamily="2" charset="0"/>
              <a:ea typeface="宋体" charset="-122"/>
            </a:endParaRPr>
          </a:p>
          <a:p>
            <a:pPr lvl="0" eaLnBrk="1" hangingPunct="1">
              <a:lnSpc>
                <a:spcPct val="125000"/>
              </a:lnSpc>
            </a:pPr>
            <a:r>
              <a:rPr lang="zh-CN" altLang="en-US" sz="4000" b="1" dirty="0">
                <a:solidFill>
                  <a:srgbClr val="0000CC"/>
                </a:solidFill>
                <a:latin typeface="Calibri" pitchFamily="2" charset="0"/>
                <a:ea typeface="宋体" charset="-122"/>
              </a:rPr>
              <a:t>经过：</a:t>
            </a:r>
            <a:endParaRPr lang="en-US" altLang="x-none" sz="4000" b="1" dirty="0">
              <a:solidFill>
                <a:srgbClr val="0000CC"/>
              </a:solidFill>
              <a:latin typeface="Calibri" pitchFamily="2" charset="0"/>
              <a:ea typeface="宋体" charset="-122"/>
            </a:endParaRPr>
          </a:p>
          <a:p>
            <a:pPr lvl="0" eaLnBrk="1" hangingPunct="1">
              <a:lnSpc>
                <a:spcPct val="125000"/>
              </a:lnSpc>
            </a:pPr>
            <a:r>
              <a:rPr lang="zh-CN" altLang="en-US" sz="4000" b="1" dirty="0">
                <a:solidFill>
                  <a:srgbClr val="0000CC"/>
                </a:solidFill>
                <a:latin typeface="Calibri" pitchFamily="2" charset="0"/>
                <a:ea typeface="宋体" charset="-122"/>
              </a:rPr>
              <a:t>影响：</a:t>
            </a:r>
            <a:endParaRPr lang="zh-CN" altLang="en-US" sz="4000" b="1" dirty="0">
              <a:solidFill>
                <a:srgbClr val="0000CC"/>
              </a:solidFill>
              <a:latin typeface="Calibri" pitchFamily="2" charset="0"/>
              <a:ea typeface="宋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7411"/>
                                        </p:tgtEl>
                                        <p:attrNameLst>
                                          <p:attrName>style.visibility</p:attrName>
                                        </p:attrNameLst>
                                      </p:cBhvr>
                                      <p:to>
                                        <p:strVal val="visible"/>
                                      </p:to>
                                    </p:set>
                                    <p:anim calcmode="lin" valueType="num">
                                      <p:cBhvr additive="base">
                                        <p:cTn id="7" dur="500" fill="hold"/>
                                        <p:tgtEl>
                                          <p:spTgt spid="17411"/>
                                        </p:tgtEl>
                                        <p:attrNameLst>
                                          <p:attrName>ppt_x</p:attrName>
                                        </p:attrNameLst>
                                      </p:cBhvr>
                                      <p:tavLst>
                                        <p:tav tm="0">
                                          <p:val>
                                            <p:strVal val="0-#ppt_w/2"/>
                                          </p:val>
                                        </p:tav>
                                        <p:tav tm="100000">
                                          <p:val>
                                            <p:strVal val="#ppt_x"/>
                                          </p:val>
                                        </p:tav>
                                      </p:tavLst>
                                    </p:anim>
                                    <p:anim calcmode="lin" valueType="num">
                                      <p:cBhvr additive="base">
                                        <p:cTn id="8" dur="500" fill="hold"/>
                                        <p:tgtEl>
                                          <p:spTgt spid="1741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7414"/>
                                        </p:tgtEl>
                                        <p:attrNameLst>
                                          <p:attrName>style.visibility</p:attrName>
                                        </p:attrNameLst>
                                      </p:cBhvr>
                                      <p:to>
                                        <p:strVal val="visible"/>
                                      </p:to>
                                    </p:set>
                                    <p:anim calcmode="lin" valueType="num">
                                      <p:cBhvr additive="base">
                                        <p:cTn id="13" dur="500" fill="hold"/>
                                        <p:tgtEl>
                                          <p:spTgt spid="17414"/>
                                        </p:tgtEl>
                                        <p:attrNameLst>
                                          <p:attrName>ppt_x</p:attrName>
                                        </p:attrNameLst>
                                      </p:cBhvr>
                                      <p:tavLst>
                                        <p:tav tm="0">
                                          <p:val>
                                            <p:strVal val="0-#ppt_w/2"/>
                                          </p:val>
                                        </p:tav>
                                        <p:tav tm="100000">
                                          <p:val>
                                            <p:strVal val="#ppt_x"/>
                                          </p:val>
                                        </p:tav>
                                      </p:tavLst>
                                    </p:anim>
                                    <p:anim calcmode="lin" valueType="num">
                                      <p:cBhvr additive="base">
                                        <p:cTn id="14" dur="500" fill="hold"/>
                                        <p:tgtEl>
                                          <p:spTgt spid="1741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17415"/>
                                        </p:tgtEl>
                                        <p:attrNameLst>
                                          <p:attrName>style.visibility</p:attrName>
                                        </p:attrNameLst>
                                      </p:cBhvr>
                                      <p:to>
                                        <p:strVal val="visible"/>
                                      </p:to>
                                    </p:set>
                                    <p:anim calcmode="lin" valueType="num">
                                      <p:cBhvr additive="base">
                                        <p:cTn id="17" dur="500" fill="hold"/>
                                        <p:tgtEl>
                                          <p:spTgt spid="17415"/>
                                        </p:tgtEl>
                                        <p:attrNameLst>
                                          <p:attrName>ppt_x</p:attrName>
                                        </p:attrNameLst>
                                      </p:cBhvr>
                                      <p:tavLst>
                                        <p:tav tm="0">
                                          <p:val>
                                            <p:strVal val="0-#ppt_w/2"/>
                                          </p:val>
                                        </p:tav>
                                        <p:tav tm="100000">
                                          <p:val>
                                            <p:strVal val="#ppt_x"/>
                                          </p:val>
                                        </p:tav>
                                      </p:tavLst>
                                    </p:anim>
                                    <p:anim calcmode="lin" valueType="num">
                                      <p:cBhvr additive="base">
                                        <p:cTn id="18" dur="500" fill="hold"/>
                                        <p:tgtEl>
                                          <p:spTgt spid="17415"/>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17417"/>
                                        </p:tgtEl>
                                        <p:attrNameLst>
                                          <p:attrName>style.visibility</p:attrName>
                                        </p:attrNameLst>
                                      </p:cBhvr>
                                      <p:to>
                                        <p:strVal val="visible"/>
                                      </p:to>
                                    </p:set>
                                    <p:animEffect transition="in" filter="fade">
                                      <p:cBhvr>
                                        <p:cTn id="23" dur="1000"/>
                                        <p:tgtEl>
                                          <p:spTgt spid="17417"/>
                                        </p:tgtEl>
                                      </p:cBhvr>
                                    </p:animEffect>
                                    <p:anim calcmode="lin" valueType="num">
                                      <p:cBhvr>
                                        <p:cTn id="24" dur="1000" fill="hold"/>
                                        <p:tgtEl>
                                          <p:spTgt spid="17417"/>
                                        </p:tgtEl>
                                        <p:attrNameLst>
                                          <p:attrName>ppt_x</p:attrName>
                                        </p:attrNameLst>
                                      </p:cBhvr>
                                      <p:tavLst>
                                        <p:tav tm="0">
                                          <p:val>
                                            <p:strVal val="#ppt_x"/>
                                          </p:val>
                                        </p:tav>
                                        <p:tav tm="100000">
                                          <p:val>
                                            <p:strVal val="#ppt_x"/>
                                          </p:val>
                                        </p:tav>
                                      </p:tavLst>
                                    </p:anim>
                                    <p:anim calcmode="lin" valueType="num">
                                      <p:cBhvr>
                                        <p:cTn id="25" dur="1000" fill="hold"/>
                                        <p:tgtEl>
                                          <p:spTgt spid="17417"/>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7418"/>
                                        </p:tgtEl>
                                        <p:attrNameLst>
                                          <p:attrName>style.visibility</p:attrName>
                                        </p:attrNameLst>
                                      </p:cBhvr>
                                      <p:to>
                                        <p:strVal val="visible"/>
                                      </p:to>
                                    </p:set>
                                    <p:animEffect transition="in" filter="fade">
                                      <p:cBhvr>
                                        <p:cTn id="30" dur="1000"/>
                                        <p:tgtEl>
                                          <p:spTgt spid="17418"/>
                                        </p:tgtEl>
                                      </p:cBhvr>
                                    </p:animEffect>
                                    <p:anim calcmode="lin" valueType="num">
                                      <p:cBhvr>
                                        <p:cTn id="31" dur="1000" fill="hold"/>
                                        <p:tgtEl>
                                          <p:spTgt spid="17418"/>
                                        </p:tgtEl>
                                        <p:attrNameLst>
                                          <p:attrName>ppt_x</p:attrName>
                                        </p:attrNameLst>
                                      </p:cBhvr>
                                      <p:tavLst>
                                        <p:tav tm="0">
                                          <p:val>
                                            <p:strVal val="#ppt_x"/>
                                          </p:val>
                                        </p:tav>
                                        <p:tav tm="100000">
                                          <p:val>
                                            <p:strVal val="#ppt_x"/>
                                          </p:val>
                                        </p:tav>
                                      </p:tavLst>
                                    </p:anim>
                                    <p:anim calcmode="lin" valueType="num">
                                      <p:cBhvr>
                                        <p:cTn id="32" dur="1000" fill="hold"/>
                                        <p:tgtEl>
                                          <p:spTgt spid="17418"/>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17422"/>
                                        </p:tgtEl>
                                        <p:attrNameLst>
                                          <p:attrName>style.visibility</p:attrName>
                                        </p:attrNameLst>
                                      </p:cBhvr>
                                      <p:to>
                                        <p:strVal val="visible"/>
                                      </p:to>
                                    </p:set>
                                    <p:animEffect transition="in" filter="fade">
                                      <p:cBhvr>
                                        <p:cTn id="37" dur="1000"/>
                                        <p:tgtEl>
                                          <p:spTgt spid="17422"/>
                                        </p:tgtEl>
                                      </p:cBhvr>
                                    </p:animEffect>
                                    <p:anim calcmode="lin" valueType="num">
                                      <p:cBhvr>
                                        <p:cTn id="38" dur="1000" fill="hold"/>
                                        <p:tgtEl>
                                          <p:spTgt spid="17422"/>
                                        </p:tgtEl>
                                        <p:attrNameLst>
                                          <p:attrName>ppt_x</p:attrName>
                                        </p:attrNameLst>
                                      </p:cBhvr>
                                      <p:tavLst>
                                        <p:tav tm="0">
                                          <p:val>
                                            <p:strVal val="#ppt_x"/>
                                          </p:val>
                                        </p:tav>
                                        <p:tav tm="100000">
                                          <p:val>
                                            <p:strVal val="#ppt_x"/>
                                          </p:val>
                                        </p:tav>
                                      </p:tavLst>
                                    </p:anim>
                                    <p:anim calcmode="lin" valueType="num">
                                      <p:cBhvr>
                                        <p:cTn id="39" dur="1000" fill="hold"/>
                                        <p:tgtEl>
                                          <p:spTgt spid="17422"/>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17419"/>
                                        </p:tgtEl>
                                        <p:attrNameLst>
                                          <p:attrName>style.visibility</p:attrName>
                                        </p:attrNameLst>
                                      </p:cBhvr>
                                      <p:to>
                                        <p:strVal val="visible"/>
                                      </p:to>
                                    </p:set>
                                    <p:animEffect transition="in" filter="fade">
                                      <p:cBhvr>
                                        <p:cTn id="44" dur="1000"/>
                                        <p:tgtEl>
                                          <p:spTgt spid="17419"/>
                                        </p:tgtEl>
                                      </p:cBhvr>
                                    </p:animEffect>
                                    <p:anim calcmode="lin" valueType="num">
                                      <p:cBhvr>
                                        <p:cTn id="45" dur="1000" fill="hold"/>
                                        <p:tgtEl>
                                          <p:spTgt spid="17419"/>
                                        </p:tgtEl>
                                        <p:attrNameLst>
                                          <p:attrName>ppt_x</p:attrName>
                                        </p:attrNameLst>
                                      </p:cBhvr>
                                      <p:tavLst>
                                        <p:tav tm="0">
                                          <p:val>
                                            <p:strVal val="#ppt_x"/>
                                          </p:val>
                                        </p:tav>
                                        <p:tav tm="100000">
                                          <p:val>
                                            <p:strVal val="#ppt_x"/>
                                          </p:val>
                                        </p:tav>
                                      </p:tavLst>
                                    </p:anim>
                                    <p:anim calcmode="lin" valueType="num">
                                      <p:cBhvr>
                                        <p:cTn id="46" dur="1000" fill="hold"/>
                                        <p:tgtEl>
                                          <p:spTgt spid="17419"/>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grpId="0" nodeType="clickEffect">
                                  <p:stCondLst>
                                    <p:cond delay="0"/>
                                  </p:stCondLst>
                                  <p:childTnLst>
                                    <p:set>
                                      <p:cBhvr>
                                        <p:cTn id="50" dur="1" fill="hold">
                                          <p:stCondLst>
                                            <p:cond delay="0"/>
                                          </p:stCondLst>
                                        </p:cTn>
                                        <p:tgtEl>
                                          <p:spTgt spid="17416"/>
                                        </p:tgtEl>
                                        <p:attrNameLst>
                                          <p:attrName>style.visibility</p:attrName>
                                        </p:attrNameLst>
                                      </p:cBhvr>
                                      <p:to>
                                        <p:strVal val="visible"/>
                                      </p:to>
                                    </p:set>
                                    <p:animEffect transition="in" filter="fade">
                                      <p:cBhvr>
                                        <p:cTn id="51" dur="1000"/>
                                        <p:tgtEl>
                                          <p:spTgt spid="17416"/>
                                        </p:tgtEl>
                                      </p:cBhvr>
                                    </p:animEffect>
                                    <p:anim calcmode="lin" valueType="num">
                                      <p:cBhvr>
                                        <p:cTn id="52" dur="1000" fill="hold"/>
                                        <p:tgtEl>
                                          <p:spTgt spid="17416"/>
                                        </p:tgtEl>
                                        <p:attrNameLst>
                                          <p:attrName>ppt_x</p:attrName>
                                        </p:attrNameLst>
                                      </p:cBhvr>
                                      <p:tavLst>
                                        <p:tav tm="0">
                                          <p:val>
                                            <p:strVal val="#ppt_x"/>
                                          </p:val>
                                        </p:tav>
                                        <p:tav tm="100000">
                                          <p:val>
                                            <p:strVal val="#ppt_x"/>
                                          </p:val>
                                        </p:tav>
                                      </p:tavLst>
                                    </p:anim>
                                    <p:anim calcmode="lin" valueType="num">
                                      <p:cBhvr>
                                        <p:cTn id="53" dur="1000" fill="hold"/>
                                        <p:tgtEl>
                                          <p:spTgt spid="17416"/>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grpId="0" nodeType="clickEffect">
                                  <p:stCondLst>
                                    <p:cond delay="0"/>
                                  </p:stCondLst>
                                  <p:childTnLst>
                                    <p:set>
                                      <p:cBhvr>
                                        <p:cTn id="57" dur="1" fill="hold">
                                          <p:stCondLst>
                                            <p:cond delay="0"/>
                                          </p:stCondLst>
                                        </p:cTn>
                                        <p:tgtEl>
                                          <p:spTgt spid="17420"/>
                                        </p:tgtEl>
                                        <p:attrNameLst>
                                          <p:attrName>style.visibility</p:attrName>
                                        </p:attrNameLst>
                                      </p:cBhvr>
                                      <p:to>
                                        <p:strVal val="visible"/>
                                      </p:to>
                                    </p:set>
                                    <p:animEffect transition="in" filter="fade">
                                      <p:cBhvr>
                                        <p:cTn id="58" dur="1000"/>
                                        <p:tgtEl>
                                          <p:spTgt spid="17420"/>
                                        </p:tgtEl>
                                      </p:cBhvr>
                                    </p:animEffect>
                                    <p:anim calcmode="lin" valueType="num">
                                      <p:cBhvr>
                                        <p:cTn id="59" dur="1000" fill="hold"/>
                                        <p:tgtEl>
                                          <p:spTgt spid="17420"/>
                                        </p:tgtEl>
                                        <p:attrNameLst>
                                          <p:attrName>ppt_x</p:attrName>
                                        </p:attrNameLst>
                                      </p:cBhvr>
                                      <p:tavLst>
                                        <p:tav tm="0">
                                          <p:val>
                                            <p:strVal val="#ppt_x"/>
                                          </p:val>
                                        </p:tav>
                                        <p:tav tm="100000">
                                          <p:val>
                                            <p:strVal val="#ppt_x"/>
                                          </p:val>
                                        </p:tav>
                                      </p:tavLst>
                                    </p:anim>
                                    <p:anim calcmode="lin" valueType="num">
                                      <p:cBhvr>
                                        <p:cTn id="60" dur="1000" fill="hold"/>
                                        <p:tgtEl>
                                          <p:spTgt spid="17420"/>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grpId="0" nodeType="clickEffect">
                                  <p:stCondLst>
                                    <p:cond delay="0"/>
                                  </p:stCondLst>
                                  <p:childTnLst>
                                    <p:set>
                                      <p:cBhvr>
                                        <p:cTn id="64" dur="1" fill="hold">
                                          <p:stCondLst>
                                            <p:cond delay="0"/>
                                          </p:stCondLst>
                                        </p:cTn>
                                        <p:tgtEl>
                                          <p:spTgt spid="17421"/>
                                        </p:tgtEl>
                                        <p:attrNameLst>
                                          <p:attrName>style.visibility</p:attrName>
                                        </p:attrNameLst>
                                      </p:cBhvr>
                                      <p:to>
                                        <p:strVal val="visible"/>
                                      </p:to>
                                    </p:set>
                                    <p:animEffect transition="in" filter="fade">
                                      <p:cBhvr>
                                        <p:cTn id="65" dur="1000"/>
                                        <p:tgtEl>
                                          <p:spTgt spid="17421"/>
                                        </p:tgtEl>
                                      </p:cBhvr>
                                    </p:animEffect>
                                    <p:anim calcmode="lin" valueType="num">
                                      <p:cBhvr>
                                        <p:cTn id="66" dur="1000" fill="hold"/>
                                        <p:tgtEl>
                                          <p:spTgt spid="17421"/>
                                        </p:tgtEl>
                                        <p:attrNameLst>
                                          <p:attrName>ppt_x</p:attrName>
                                        </p:attrNameLst>
                                      </p:cBhvr>
                                      <p:tavLst>
                                        <p:tav tm="0">
                                          <p:val>
                                            <p:strVal val="#ppt_x"/>
                                          </p:val>
                                        </p:tav>
                                        <p:tav tm="100000">
                                          <p:val>
                                            <p:strVal val="#ppt_x"/>
                                          </p:val>
                                        </p:tav>
                                      </p:tavLst>
                                    </p:anim>
                                    <p:anim calcmode="lin" valueType="num">
                                      <p:cBhvr>
                                        <p:cTn id="67" dur="1000" fill="hold"/>
                                        <p:tgtEl>
                                          <p:spTgt spid="17421"/>
                                        </p:tgtEl>
                                        <p:attrNameLst>
                                          <p:attrName>ppt_y</p:attrName>
                                        </p:attrNameLst>
                                      </p:cBhvr>
                                      <p:tavLst>
                                        <p:tav tm="0">
                                          <p:val>
                                            <p:strVal val="#ppt_y+.1"/>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8" fill="hold" nodeType="clickEffect">
                                  <p:stCondLst>
                                    <p:cond delay="0"/>
                                  </p:stCondLst>
                                  <p:childTnLst>
                                    <p:set>
                                      <p:cBhvr>
                                        <p:cTn id="71" dur="1" fill="hold">
                                          <p:stCondLst>
                                            <p:cond delay="0"/>
                                          </p:stCondLst>
                                        </p:cTn>
                                        <p:tgtEl>
                                          <p:spTgt spid="17413"/>
                                        </p:tgtEl>
                                        <p:attrNameLst>
                                          <p:attrName>style.visibility</p:attrName>
                                        </p:attrNameLst>
                                      </p:cBhvr>
                                      <p:to>
                                        <p:strVal val="visible"/>
                                      </p:to>
                                    </p:set>
                                    <p:anim calcmode="lin" valueType="num">
                                      <p:cBhvr additive="base">
                                        <p:cTn id="72" dur="500" fill="hold"/>
                                        <p:tgtEl>
                                          <p:spTgt spid="17413"/>
                                        </p:tgtEl>
                                        <p:attrNameLst>
                                          <p:attrName>ppt_x</p:attrName>
                                        </p:attrNameLst>
                                      </p:cBhvr>
                                      <p:tavLst>
                                        <p:tav tm="0">
                                          <p:val>
                                            <p:strVal val="0-#ppt_w/2"/>
                                          </p:val>
                                        </p:tav>
                                        <p:tav tm="100000">
                                          <p:val>
                                            <p:strVal val="#ppt_x"/>
                                          </p:val>
                                        </p:tav>
                                      </p:tavLst>
                                    </p:anim>
                                    <p:anim calcmode="lin" valueType="num">
                                      <p:cBhvr additive="base">
                                        <p:cTn id="73" dur="500" fill="hold"/>
                                        <p:tgtEl>
                                          <p:spTgt spid="17413"/>
                                        </p:tgtEl>
                                        <p:attrNameLst>
                                          <p:attrName>ppt_y</p:attrName>
                                        </p:attrNameLst>
                                      </p:cBhvr>
                                      <p:tavLst>
                                        <p:tav tm="0">
                                          <p:val>
                                            <p:strVal val="#ppt_y"/>
                                          </p:val>
                                        </p:tav>
                                        <p:tav tm="100000">
                                          <p:val>
                                            <p:strVal val="#ppt_y"/>
                                          </p:val>
                                        </p:tav>
                                      </p:tavLst>
                                    </p:anim>
                                  </p:childTnLst>
                                </p:cTn>
                              </p:par>
                              <p:par>
                                <p:cTn id="74" presetID="2" presetClass="entr" presetSubtype="8" fill="hold" grpId="0" nodeType="withEffect">
                                  <p:stCondLst>
                                    <p:cond delay="0"/>
                                  </p:stCondLst>
                                  <p:childTnLst>
                                    <p:set>
                                      <p:cBhvr>
                                        <p:cTn id="75" dur="1" fill="hold">
                                          <p:stCondLst>
                                            <p:cond delay="0"/>
                                          </p:stCondLst>
                                        </p:cTn>
                                        <p:tgtEl>
                                          <p:spTgt spid="17412"/>
                                        </p:tgtEl>
                                        <p:attrNameLst>
                                          <p:attrName>style.visibility</p:attrName>
                                        </p:attrNameLst>
                                      </p:cBhvr>
                                      <p:to>
                                        <p:strVal val="visible"/>
                                      </p:to>
                                    </p:set>
                                    <p:anim calcmode="lin" valueType="num">
                                      <p:cBhvr additive="base">
                                        <p:cTn id="76" dur="500" fill="hold"/>
                                        <p:tgtEl>
                                          <p:spTgt spid="17412"/>
                                        </p:tgtEl>
                                        <p:attrNameLst>
                                          <p:attrName>ppt_x</p:attrName>
                                        </p:attrNameLst>
                                      </p:cBhvr>
                                      <p:tavLst>
                                        <p:tav tm="0">
                                          <p:val>
                                            <p:strVal val="0-#ppt_w/2"/>
                                          </p:val>
                                        </p:tav>
                                        <p:tav tm="100000">
                                          <p:val>
                                            <p:strVal val="#ppt_x"/>
                                          </p:val>
                                        </p:tav>
                                      </p:tavLst>
                                    </p:anim>
                                    <p:anim calcmode="lin" valueType="num">
                                      <p:cBhvr additive="base">
                                        <p:cTn id="77" dur="500" fill="hold"/>
                                        <p:tgtEl>
                                          <p:spTgt spid="17412"/>
                                        </p:tgtEl>
                                        <p:attrNameLst>
                                          <p:attrName>ppt_y</p:attrName>
                                        </p:attrNameLst>
                                      </p:cBhvr>
                                      <p:tavLst>
                                        <p:tav tm="0">
                                          <p:val>
                                            <p:strVal val="#ppt_y"/>
                                          </p:val>
                                        </p:tav>
                                        <p:tav tm="100000">
                                          <p:val>
                                            <p:strVal val="#ppt_y"/>
                                          </p:val>
                                        </p:tav>
                                      </p:tavLst>
                                    </p:anim>
                                  </p:childTnLst>
                                </p:cTn>
                              </p:par>
                              <p:par>
                                <p:cTn id="78" presetID="10" presetClass="exit" presetSubtype="0" fill="hold" nodeType="withEffect">
                                  <p:stCondLst>
                                    <p:cond delay="0"/>
                                  </p:stCondLst>
                                  <p:childTnLst>
                                    <p:animEffect transition="out" filter="fade">
                                      <p:cBhvr>
                                        <p:cTn id="79" dur="500"/>
                                        <p:tgtEl>
                                          <p:spTgt spid="17422"/>
                                        </p:tgtEl>
                                      </p:cBhvr>
                                    </p:animEffect>
                                    <p:set>
                                      <p:cBhvr>
                                        <p:cTn id="80" dur="1" fill="hold">
                                          <p:stCondLst>
                                            <p:cond delay="499"/>
                                          </p:stCondLst>
                                        </p:cTn>
                                        <p:tgtEl>
                                          <p:spTgt spid="17422"/>
                                        </p:tgtEl>
                                        <p:attrNameLst>
                                          <p:attrName>style.visibility</p:attrName>
                                        </p:attrNameLst>
                                      </p:cBhvr>
                                      <p:to>
                                        <p:strVal val="hidden"/>
                                      </p:to>
                                    </p:set>
                                  </p:childTnLst>
                                </p:cTn>
                              </p:par>
                            </p:childTnLst>
                          </p:cTn>
                        </p:par>
                      </p:childTnLst>
                    </p:cTn>
                  </p:par>
                  <p:par>
                    <p:cTn id="81" fill="hold">
                      <p:stCondLst>
                        <p:cond delay="indefinite"/>
                      </p:stCondLst>
                      <p:childTnLst>
                        <p:par>
                          <p:cTn id="82" fill="hold">
                            <p:stCondLst>
                              <p:cond delay="0"/>
                            </p:stCondLst>
                            <p:childTnLst>
                              <p:par>
                                <p:cTn id="83" presetID="2" presetClass="entr" presetSubtype="2" fill="hold" grpId="0" nodeType="clickEffect">
                                  <p:stCondLst>
                                    <p:cond delay="0"/>
                                  </p:stCondLst>
                                  <p:childTnLst>
                                    <p:set>
                                      <p:cBhvr>
                                        <p:cTn id="84" dur="1" fill="hold">
                                          <p:stCondLst>
                                            <p:cond delay="0"/>
                                          </p:stCondLst>
                                        </p:cTn>
                                        <p:tgtEl>
                                          <p:spTgt spid="17427"/>
                                        </p:tgtEl>
                                        <p:attrNameLst>
                                          <p:attrName>style.visibility</p:attrName>
                                        </p:attrNameLst>
                                      </p:cBhvr>
                                      <p:to>
                                        <p:strVal val="visible"/>
                                      </p:to>
                                    </p:set>
                                    <p:anim calcmode="lin" valueType="num">
                                      <p:cBhvr additive="base">
                                        <p:cTn id="85" dur="500" fill="hold"/>
                                        <p:tgtEl>
                                          <p:spTgt spid="17427"/>
                                        </p:tgtEl>
                                        <p:attrNameLst>
                                          <p:attrName>ppt_x</p:attrName>
                                        </p:attrNameLst>
                                      </p:cBhvr>
                                      <p:tavLst>
                                        <p:tav tm="0">
                                          <p:val>
                                            <p:strVal val="1+#ppt_w/2"/>
                                          </p:val>
                                        </p:tav>
                                        <p:tav tm="100000">
                                          <p:val>
                                            <p:strVal val="#ppt_x"/>
                                          </p:val>
                                        </p:tav>
                                      </p:tavLst>
                                    </p:anim>
                                    <p:anim calcmode="lin" valueType="num">
                                      <p:cBhvr additive="base">
                                        <p:cTn id="86" dur="500" fill="hold"/>
                                        <p:tgtEl>
                                          <p:spTgt spid="17427"/>
                                        </p:tgtEl>
                                        <p:attrNameLst>
                                          <p:attrName>ppt_y</p:attrName>
                                        </p:attrNameLst>
                                      </p:cBhvr>
                                      <p:tavLst>
                                        <p:tav tm="0">
                                          <p:val>
                                            <p:strVal val="#ppt_y"/>
                                          </p:val>
                                        </p:tav>
                                        <p:tav tm="100000">
                                          <p:val>
                                            <p:strVal val="#ppt_y"/>
                                          </p:val>
                                        </p:tav>
                                      </p:tavLst>
                                    </p:anim>
                                  </p:childTnLst>
                                </p:cTn>
                              </p:par>
                              <p:par>
                                <p:cTn id="87" presetID="2" presetClass="entr" presetSubtype="2" fill="hold" nodeType="withEffect">
                                  <p:stCondLst>
                                    <p:cond delay="0"/>
                                  </p:stCondLst>
                                  <p:childTnLst>
                                    <p:set>
                                      <p:cBhvr>
                                        <p:cTn id="88" dur="1" fill="hold">
                                          <p:stCondLst>
                                            <p:cond delay="0"/>
                                          </p:stCondLst>
                                        </p:cTn>
                                        <p:tgtEl>
                                          <p:spTgt spid="17425"/>
                                        </p:tgtEl>
                                        <p:attrNameLst>
                                          <p:attrName>style.visibility</p:attrName>
                                        </p:attrNameLst>
                                      </p:cBhvr>
                                      <p:to>
                                        <p:strVal val="visible"/>
                                      </p:to>
                                    </p:set>
                                    <p:anim calcmode="lin" valueType="num">
                                      <p:cBhvr additive="base">
                                        <p:cTn id="89" dur="500" fill="hold"/>
                                        <p:tgtEl>
                                          <p:spTgt spid="17425"/>
                                        </p:tgtEl>
                                        <p:attrNameLst>
                                          <p:attrName>ppt_x</p:attrName>
                                        </p:attrNameLst>
                                      </p:cBhvr>
                                      <p:tavLst>
                                        <p:tav tm="0">
                                          <p:val>
                                            <p:strVal val="1+#ppt_w/2"/>
                                          </p:val>
                                        </p:tav>
                                        <p:tav tm="100000">
                                          <p:val>
                                            <p:strVal val="#ppt_x"/>
                                          </p:val>
                                        </p:tav>
                                      </p:tavLst>
                                    </p:anim>
                                    <p:anim calcmode="lin" valueType="num">
                                      <p:cBhvr additive="base">
                                        <p:cTn id="90" dur="500" fill="hold"/>
                                        <p:tgtEl>
                                          <p:spTgt spid="17425"/>
                                        </p:tgtEl>
                                        <p:attrNameLst>
                                          <p:attrName>ppt_y</p:attrName>
                                        </p:attrNameLst>
                                      </p:cBhvr>
                                      <p:tavLst>
                                        <p:tav tm="0">
                                          <p:val>
                                            <p:strVal val="#ppt_y"/>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42" presetClass="entr" presetSubtype="0" fill="hold" grpId="0" nodeType="clickEffect">
                                  <p:stCondLst>
                                    <p:cond delay="0"/>
                                  </p:stCondLst>
                                  <p:childTnLst>
                                    <p:set>
                                      <p:cBhvr>
                                        <p:cTn id="94" dur="1" fill="hold">
                                          <p:stCondLst>
                                            <p:cond delay="0"/>
                                          </p:stCondLst>
                                        </p:cTn>
                                        <p:tgtEl>
                                          <p:spTgt spid="17426"/>
                                        </p:tgtEl>
                                        <p:attrNameLst>
                                          <p:attrName>style.visibility</p:attrName>
                                        </p:attrNameLst>
                                      </p:cBhvr>
                                      <p:to>
                                        <p:strVal val="visible"/>
                                      </p:to>
                                    </p:set>
                                    <p:animEffect transition="in" filter="fade">
                                      <p:cBhvr>
                                        <p:cTn id="95" dur="1000"/>
                                        <p:tgtEl>
                                          <p:spTgt spid="17426"/>
                                        </p:tgtEl>
                                      </p:cBhvr>
                                    </p:animEffect>
                                    <p:anim calcmode="lin" valueType="num">
                                      <p:cBhvr>
                                        <p:cTn id="96" dur="1000" fill="hold"/>
                                        <p:tgtEl>
                                          <p:spTgt spid="17426"/>
                                        </p:tgtEl>
                                        <p:attrNameLst>
                                          <p:attrName>ppt_x</p:attrName>
                                        </p:attrNameLst>
                                      </p:cBhvr>
                                      <p:tavLst>
                                        <p:tav tm="0">
                                          <p:val>
                                            <p:strVal val="#ppt_x"/>
                                          </p:val>
                                        </p:tav>
                                        <p:tav tm="100000">
                                          <p:val>
                                            <p:strVal val="#ppt_x"/>
                                          </p:val>
                                        </p:tav>
                                      </p:tavLst>
                                    </p:anim>
                                    <p:anim calcmode="lin" valueType="num">
                                      <p:cBhvr>
                                        <p:cTn id="97" dur="1000" fill="hold"/>
                                        <p:tgtEl>
                                          <p:spTgt spid="174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ldLvl="0" animBg="1"/>
      <p:bldP spid="17412" grpId="0" bldLvl="0" animBg="1"/>
      <p:bldP spid="17415" grpId="0"/>
      <p:bldP spid="17416" grpId="0"/>
      <p:bldP spid="17417" grpId="0"/>
      <p:bldP spid="17418" grpId="0"/>
      <p:bldP spid="17419" grpId="0"/>
      <p:bldP spid="17420" grpId="0"/>
      <p:bldP spid="17421" grpId="0"/>
      <p:bldP spid="17426" grpId="0"/>
      <p:bldP spid="174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endParaRPr lang="zh-CN" altLang="en-US"/>
          </a:p>
        </p:txBody>
      </p:sp>
      <p:sp>
        <p:nvSpPr>
          <p:cNvPr id="3" name="副标题 2"/>
          <p:cNvSpPr>
            <a:spLocks noGrp="1"/>
          </p:cNvSpPr>
          <p:nvPr>
            <p:ph type="subTitle" idx="1"/>
          </p:nvPr>
        </p:nvSpPr>
        <p:spPr/>
        <p:txBody>
          <a:bodyPr/>
          <a:p>
            <a:endParaRPr lang="zh-CN" altLang="en-US"/>
          </a:p>
        </p:txBody>
      </p:sp>
      <p:pic>
        <p:nvPicPr>
          <p:cNvPr id="4" name="图片 3" descr="QQ截图20160226200254"/>
          <p:cNvPicPr>
            <a:picLocks noChangeAspect="1"/>
          </p:cNvPicPr>
          <p:nvPr/>
        </p:nvPicPr>
        <p:blipFill>
          <a:blip r:embed="rId1"/>
          <a:stretch>
            <a:fillRect/>
          </a:stretch>
        </p:blipFill>
        <p:spPr>
          <a:xfrm>
            <a:off x="-16510" y="-166370"/>
            <a:ext cx="12378690" cy="7107555"/>
          </a:xfrm>
          <a:prstGeom prst="rect">
            <a:avLst/>
          </a:prstGeom>
        </p:spPr>
      </p:pic>
      <p:pic>
        <p:nvPicPr>
          <p:cNvPr id="18434" name="Picture 5" descr="胭脂井"/>
          <p:cNvPicPr>
            <a:picLocks noChangeAspect="1"/>
          </p:cNvPicPr>
          <p:nvPr/>
        </p:nvPicPr>
        <p:blipFill>
          <a:blip r:embed="rId2"/>
          <a:stretch>
            <a:fillRect/>
          </a:stretch>
        </p:blipFill>
        <p:spPr>
          <a:xfrm>
            <a:off x="1847850" y="333375"/>
            <a:ext cx="5237163" cy="2808288"/>
          </a:xfrm>
          <a:prstGeom prst="rect">
            <a:avLst/>
          </a:prstGeom>
          <a:noFill/>
          <a:ln w="28575" cap="flat" cmpd="sng">
            <a:solidFill>
              <a:srgbClr val="000000"/>
            </a:solidFill>
            <a:prstDash val="solid"/>
            <a:miter/>
            <a:headEnd type="none" w="med" len="med"/>
            <a:tailEnd type="none" w="med" len="med"/>
          </a:ln>
        </p:spPr>
      </p:pic>
      <p:pic>
        <p:nvPicPr>
          <p:cNvPr id="18435" name="图片 2"/>
          <p:cNvPicPr>
            <a:picLocks noChangeAspect="1"/>
          </p:cNvPicPr>
          <p:nvPr/>
        </p:nvPicPr>
        <p:blipFill>
          <a:blip r:embed="rId3"/>
          <a:stretch>
            <a:fillRect/>
          </a:stretch>
        </p:blipFill>
        <p:spPr>
          <a:xfrm>
            <a:off x="6167438" y="3254375"/>
            <a:ext cx="4090987" cy="3317875"/>
          </a:xfrm>
          <a:prstGeom prst="rect">
            <a:avLst/>
          </a:prstGeom>
          <a:noFill/>
          <a:ln w="9525">
            <a:noFill/>
            <a:miter/>
          </a:ln>
        </p:spPr>
      </p:pic>
      <p:sp>
        <p:nvSpPr>
          <p:cNvPr id="18436" name="Text Box 3"/>
          <p:cNvSpPr txBox="1"/>
          <p:nvPr/>
        </p:nvSpPr>
        <p:spPr>
          <a:xfrm>
            <a:off x="1847850" y="3460750"/>
            <a:ext cx="4103688" cy="2656840"/>
          </a:xfrm>
          <a:prstGeom prst="rect">
            <a:avLst/>
          </a:prstGeom>
          <a:solidFill>
            <a:schemeClr val="bg1">
              <a:alpha val="48999"/>
            </a:schemeClr>
          </a:solidFill>
          <a:ln w="9525">
            <a:noFill/>
            <a:miter/>
          </a:ln>
        </p:spPr>
        <p:txBody>
          <a:bodyPr>
            <a:spAutoFit/>
          </a:bodyPr>
          <a:p>
            <a:pPr lvl="0" eaLnBrk="1" hangingPunct="1">
              <a:spcBef>
                <a:spcPts val="1000"/>
              </a:spcBef>
            </a:pPr>
            <a:r>
              <a:rPr lang="zh-CN" altLang="en-US" sz="4000" b="1" dirty="0">
                <a:latin typeface="宋体" charset="-122"/>
                <a:ea typeface="宋体" charset="-122"/>
              </a:rPr>
              <a:t>“沿长江兵分八路全线出兵”，</a:t>
            </a:r>
            <a:endParaRPr lang="zh-CN" altLang="en-US" sz="4000" b="1" dirty="0">
              <a:latin typeface="宋体" charset="-122"/>
              <a:ea typeface="宋体" charset="-122"/>
            </a:endParaRPr>
          </a:p>
          <a:p>
            <a:pPr lvl="0" eaLnBrk="1" hangingPunct="1">
              <a:spcBef>
                <a:spcPts val="1000"/>
              </a:spcBef>
            </a:pPr>
            <a:r>
              <a:rPr lang="zh-CN" altLang="en-US" sz="4000" b="1" dirty="0">
                <a:latin typeface="宋体" charset="-122"/>
                <a:ea typeface="宋体" charset="-122"/>
              </a:rPr>
              <a:t>“仅用四个月”灭陈，完成统一。</a:t>
            </a:r>
            <a:endParaRPr lang="zh-CN" altLang="en-US" sz="4000" b="1" dirty="0">
              <a:latin typeface="宋体" charset="-122"/>
              <a:ea typeface="宋体" charset="-122"/>
            </a:endParaRPr>
          </a:p>
        </p:txBody>
      </p:sp>
      <p:sp>
        <p:nvSpPr>
          <p:cNvPr id="18437" name="Text Box 5"/>
          <p:cNvSpPr txBox="1"/>
          <p:nvPr/>
        </p:nvSpPr>
        <p:spPr>
          <a:xfrm>
            <a:off x="7175500" y="333375"/>
            <a:ext cx="3384550" cy="2529840"/>
          </a:xfrm>
          <a:prstGeom prst="rect">
            <a:avLst/>
          </a:prstGeom>
          <a:solidFill>
            <a:srgbClr val="4D4D4D"/>
          </a:solidFill>
          <a:ln w="9525">
            <a:noFill/>
            <a:miter/>
          </a:ln>
        </p:spPr>
        <p:txBody>
          <a:bodyPr>
            <a:spAutoFit/>
          </a:bodyPr>
          <a:p>
            <a:pPr lvl="0" eaLnBrk="1" hangingPunct="1"/>
            <a:r>
              <a:rPr lang="zh-CN" altLang="en-US" sz="3200" b="1" dirty="0">
                <a:solidFill>
                  <a:srgbClr val="66FF33"/>
                </a:solidFill>
                <a:latin typeface="Times New Roman" pitchFamily="2" charset="0"/>
                <a:ea typeface="宋体" charset="-122"/>
              </a:rPr>
              <a:t>胭脂井：</a:t>
            </a:r>
            <a:endParaRPr lang="en-US" altLang="x-none" sz="3200" b="1" dirty="0">
              <a:solidFill>
                <a:srgbClr val="66FF33"/>
              </a:solidFill>
              <a:latin typeface="Times New Roman" pitchFamily="2" charset="0"/>
              <a:ea typeface="宋体" charset="-122"/>
            </a:endParaRPr>
          </a:p>
          <a:p>
            <a:pPr lvl="0" eaLnBrk="1" hangingPunct="1"/>
            <a:r>
              <a:rPr lang="zh-CN" altLang="en-US" sz="3200" b="1" dirty="0">
                <a:solidFill>
                  <a:srgbClr val="66FF33"/>
                </a:solidFill>
                <a:latin typeface="Times New Roman" pitchFamily="2" charset="0"/>
                <a:ea typeface="宋体" charset="-122"/>
              </a:rPr>
              <a:t>公元</a:t>
            </a:r>
            <a:r>
              <a:rPr lang="en-US" altLang="x-none" sz="3200" b="1" dirty="0">
                <a:solidFill>
                  <a:srgbClr val="66FF33"/>
                </a:solidFill>
                <a:latin typeface="Times New Roman" pitchFamily="2" charset="0"/>
                <a:ea typeface="宋体" charset="-122"/>
              </a:rPr>
              <a:t>589</a:t>
            </a:r>
            <a:r>
              <a:rPr lang="zh-CN" altLang="en-US" sz="3200" b="1" dirty="0">
                <a:solidFill>
                  <a:srgbClr val="66FF33"/>
                </a:solidFill>
                <a:latin typeface="Times New Roman" pitchFamily="2" charset="0"/>
                <a:ea typeface="宋体" charset="-122"/>
              </a:rPr>
              <a:t>年，隋朝大军南下</a:t>
            </a:r>
            <a:r>
              <a:rPr lang="en-US" altLang="x-none" sz="3200" b="1" dirty="0">
                <a:solidFill>
                  <a:srgbClr val="66FF33"/>
                </a:solidFill>
                <a:latin typeface="Times New Roman" pitchFamily="2" charset="0"/>
                <a:ea typeface="宋体" charset="-122"/>
              </a:rPr>
              <a:t>,</a:t>
            </a:r>
            <a:r>
              <a:rPr lang="zh-CN" altLang="en-US" sz="3200" b="1" dirty="0">
                <a:solidFill>
                  <a:srgbClr val="66FF33"/>
                </a:solidFill>
                <a:latin typeface="Times New Roman" pitchFamily="2" charset="0"/>
                <a:ea typeface="宋体" charset="-122"/>
              </a:rPr>
              <a:t>陈后主携二妃躲入枯井，也称“辱井”。</a:t>
            </a:r>
            <a:endParaRPr lang="zh-CN" altLang="en-US" sz="3200" b="1" dirty="0">
              <a:solidFill>
                <a:srgbClr val="66FF33"/>
              </a:solidFill>
              <a:latin typeface="Times New Roman" pitchFamily="2" charset="0"/>
              <a:ea typeface="宋体" charset="-122"/>
            </a:endParaRPr>
          </a:p>
        </p:txBody>
      </p:sp>
      <p:cxnSp>
        <p:nvCxnSpPr>
          <p:cNvPr id="18438" name="直接箭头连接符 6"/>
          <p:cNvCxnSpPr>
            <a:stCxn id="18437" idx="2"/>
          </p:cNvCxnSpPr>
          <p:nvPr/>
        </p:nvCxnSpPr>
        <p:spPr>
          <a:xfrm flipH="1">
            <a:off x="10391775" y="2862898"/>
            <a:ext cx="0" cy="685800"/>
          </a:xfrm>
          <a:prstGeom prst="straightConnector1">
            <a:avLst/>
          </a:prstGeom>
          <a:ln w="63500" cap="flat" cmpd="sng">
            <a:solidFill>
              <a:srgbClr val="C00000"/>
            </a:solidFill>
            <a:prstDash val="solid"/>
            <a:headEnd type="none" w="med" len="med"/>
            <a:tailEnd type="arrow"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436"/>
                                        </p:tgtEl>
                                        <p:attrNameLst>
                                          <p:attrName>style.visibility</p:attrName>
                                        </p:attrNameLst>
                                      </p:cBhvr>
                                      <p:to>
                                        <p:strVal val="visible"/>
                                      </p:to>
                                    </p:set>
                                    <p:animEffect transition="in" filter="blinds(horizontal)">
                                      <p:cBhvr>
                                        <p:cTn id="7" dur="500"/>
                                        <p:tgtEl>
                                          <p:spTgt spid="1843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8437"/>
                                        </p:tgtEl>
                                        <p:attrNameLst>
                                          <p:attrName>style.visibility</p:attrName>
                                        </p:attrNameLst>
                                      </p:cBhvr>
                                      <p:to>
                                        <p:strVal val="visible"/>
                                      </p:to>
                                    </p:set>
                                    <p:anim calcmode="lin" valueType="num">
                                      <p:cBhvr additive="base">
                                        <p:cTn id="12" dur="500" fill="hold"/>
                                        <p:tgtEl>
                                          <p:spTgt spid="18437"/>
                                        </p:tgtEl>
                                        <p:attrNameLst>
                                          <p:attrName>ppt_x</p:attrName>
                                        </p:attrNameLst>
                                      </p:cBhvr>
                                      <p:tavLst>
                                        <p:tav tm="0">
                                          <p:val>
                                            <p:strVal val="#ppt_x"/>
                                          </p:val>
                                        </p:tav>
                                        <p:tav tm="100000">
                                          <p:val>
                                            <p:strVal val="#ppt_x"/>
                                          </p:val>
                                        </p:tav>
                                      </p:tavLst>
                                    </p:anim>
                                    <p:anim calcmode="lin" valueType="num">
                                      <p:cBhvr additive="base">
                                        <p:cTn id="13" dur="500" fill="hold"/>
                                        <p:tgtEl>
                                          <p:spTgt spid="18437"/>
                                        </p:tgtEl>
                                        <p:attrNameLst>
                                          <p:attrName>ppt_y</p:attrName>
                                        </p:attrNameLst>
                                      </p:cBhvr>
                                      <p:tavLst>
                                        <p:tav tm="0">
                                          <p:val>
                                            <p:strVal val="1+#ppt_h/2"/>
                                          </p:val>
                                        </p:tav>
                                        <p:tav tm="100000">
                                          <p:val>
                                            <p:strVal val="#ppt_y"/>
                                          </p:val>
                                        </p:tav>
                                      </p:tavLst>
                                    </p:anim>
                                  </p:childTnLst>
                                </p:cTn>
                              </p:par>
                              <p:par>
                                <p:cTn id="14" presetID="1" presetClass="entr" presetSubtype="0" fill="hold" nodeType="withEffect">
                                  <p:stCondLst>
                                    <p:cond delay="0"/>
                                  </p:stCondLst>
                                  <p:childTnLst>
                                    <p:set>
                                      <p:cBhvr>
                                        <p:cTn id="15" dur="1" fill="hold">
                                          <p:stCondLst>
                                            <p:cond delay="0"/>
                                          </p:stCondLst>
                                        </p:cTn>
                                        <p:tgtEl>
                                          <p:spTgt spid="184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bldLvl="0" animBg="1"/>
      <p:bldP spid="18437"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endParaRPr lang="zh-CN" altLang="en-US"/>
          </a:p>
        </p:txBody>
      </p:sp>
      <p:sp>
        <p:nvSpPr>
          <p:cNvPr id="3" name="副标题 2"/>
          <p:cNvSpPr>
            <a:spLocks noGrp="1"/>
          </p:cNvSpPr>
          <p:nvPr>
            <p:ph type="subTitle" idx="1"/>
          </p:nvPr>
        </p:nvSpPr>
        <p:spPr/>
        <p:txBody>
          <a:bodyPr/>
          <a:p>
            <a:endParaRPr lang="zh-CN" altLang="en-US"/>
          </a:p>
        </p:txBody>
      </p:sp>
      <p:pic>
        <p:nvPicPr>
          <p:cNvPr id="4" name="图片 3" descr="QQ截图20160226200254"/>
          <p:cNvPicPr>
            <a:picLocks noChangeAspect="1"/>
          </p:cNvPicPr>
          <p:nvPr/>
        </p:nvPicPr>
        <p:blipFill>
          <a:blip r:embed="rId1"/>
          <a:stretch>
            <a:fillRect/>
          </a:stretch>
        </p:blipFill>
        <p:spPr>
          <a:xfrm>
            <a:off x="-16510" y="-166370"/>
            <a:ext cx="12378690" cy="7107555"/>
          </a:xfrm>
          <a:prstGeom prst="rect">
            <a:avLst/>
          </a:prstGeom>
        </p:spPr>
      </p:pic>
      <p:sp>
        <p:nvSpPr>
          <p:cNvPr id="19459" name="对角圆角矩形 4"/>
          <p:cNvSpPr/>
          <p:nvPr/>
        </p:nvSpPr>
        <p:spPr>
          <a:xfrm>
            <a:off x="1703705" y="957580"/>
            <a:ext cx="8713470" cy="4127500"/>
          </a:xfrm>
          <a:custGeom>
            <a:avLst/>
            <a:gdLst/>
            <a:ahLst/>
            <a:cxnLst>
              <a:cxn ang="0">
                <a:pos x="2442031" y="0"/>
              </a:cxn>
              <a:cxn ang="0">
                <a:pos x="14651891" y="0"/>
              </a:cxn>
              <a:cxn ang="0">
                <a:pos x="14651891" y="0"/>
              </a:cxn>
              <a:cxn ang="0">
                <a:pos x="14651891" y="1979363"/>
              </a:cxn>
              <a:cxn ang="0">
                <a:pos x="12209860" y="2368573"/>
              </a:cxn>
              <a:cxn ang="0">
                <a:pos x="0" y="2368573"/>
              </a:cxn>
              <a:cxn ang="0">
                <a:pos x="0" y="2368573"/>
              </a:cxn>
              <a:cxn ang="0">
                <a:pos x="0" y="389210"/>
              </a:cxn>
              <a:cxn ang="0">
                <a:pos x="2442031" y="0"/>
              </a:cxn>
            </a:cxnLst>
            <a:pathLst>
              <a:path w="5040560" h="5112568">
                <a:moveTo>
                  <a:pt x="840110" y="0"/>
                </a:moveTo>
                <a:lnTo>
                  <a:pt x="5040560" y="0"/>
                </a:lnTo>
                <a:lnTo>
                  <a:pt x="5040560" y="4272458"/>
                </a:lnTo>
                <a:cubicBezTo>
                  <a:pt x="5040560" y="4736438"/>
                  <a:pt x="4664430" y="5112568"/>
                  <a:pt x="4200450" y="5112568"/>
                </a:cubicBezTo>
                <a:lnTo>
                  <a:pt x="0" y="5112568"/>
                </a:lnTo>
                <a:lnTo>
                  <a:pt x="0" y="840110"/>
                </a:lnTo>
                <a:cubicBezTo>
                  <a:pt x="0" y="376130"/>
                  <a:pt x="376130" y="0"/>
                  <a:pt x="840110" y="0"/>
                </a:cubicBezTo>
                <a:close/>
              </a:path>
            </a:pathLst>
          </a:custGeom>
          <a:solidFill>
            <a:schemeClr val="bg1">
              <a:alpha val="100000"/>
            </a:schemeClr>
          </a:solidFill>
          <a:ln w="25400" cap="flat" cmpd="sng">
            <a:solidFill>
              <a:srgbClr val="953735"/>
            </a:solidFill>
            <a:prstDash val="solid"/>
            <a:headEnd type="none" w="med" len="med"/>
            <a:tailEnd type="none" w="med" len="med"/>
          </a:ln>
        </p:spPr>
        <p:txBody>
          <a:bodyPr/>
          <a:p>
            <a:endParaRPr lang="zh-CN" altLang="en-US"/>
          </a:p>
        </p:txBody>
      </p:sp>
      <p:sp>
        <p:nvSpPr>
          <p:cNvPr id="19461" name="矩形 1"/>
          <p:cNvSpPr/>
          <p:nvPr/>
        </p:nvSpPr>
        <p:spPr>
          <a:xfrm>
            <a:off x="1847850" y="2349500"/>
            <a:ext cx="8340725" cy="2286000"/>
          </a:xfrm>
          <a:prstGeom prst="rect">
            <a:avLst/>
          </a:prstGeom>
          <a:noFill/>
          <a:ln w="9525">
            <a:noFill/>
            <a:miter/>
          </a:ln>
        </p:spPr>
        <p:txBody>
          <a:bodyPr>
            <a:spAutoFit/>
          </a:bodyPr>
          <a:p>
            <a:pPr lvl="0" eaLnBrk="1" hangingPunct="1">
              <a:spcBef>
                <a:spcPct val="50000"/>
              </a:spcBef>
            </a:pPr>
            <a:r>
              <a:rPr lang="en-US" altLang="x-none" sz="3600" b="1" dirty="0">
                <a:latin typeface="宋体" charset="-122"/>
                <a:ea typeface="宋体" charset="-122"/>
              </a:rPr>
              <a:t>    589</a:t>
            </a:r>
            <a:r>
              <a:rPr lang="zh-CN" altLang="en-US" sz="3600" b="1" dirty="0">
                <a:latin typeface="宋体" charset="-122"/>
                <a:ea typeface="宋体" charset="-122"/>
              </a:rPr>
              <a:t>年，隋灭掉南方的陈朝，结束了分裂割据局面。继秦汉之后，中国又一次实现了统一。隋为什么能完成统一大业？</a:t>
            </a:r>
            <a:endParaRPr lang="zh-CN" altLang="en-US" sz="3600" b="1" dirty="0">
              <a:latin typeface="宋体" charset="-122"/>
              <a:ea typeface="宋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9461"/>
                                        </p:tgtEl>
                                        <p:attrNameLst>
                                          <p:attrName>style.visibility</p:attrName>
                                        </p:attrNameLst>
                                      </p:cBhvr>
                                      <p:to>
                                        <p:strVal val="visible"/>
                                      </p:to>
                                    </p:set>
                                    <p:animEffect transition="in" filter="fade">
                                      <p:cBhvr>
                                        <p:cTn id="7" dur="1000"/>
                                        <p:tgtEl>
                                          <p:spTgt spid="19461"/>
                                        </p:tgtEl>
                                      </p:cBhvr>
                                    </p:animEffect>
                                    <p:anim calcmode="lin" valueType="num">
                                      <p:cBhvr>
                                        <p:cTn id="8" dur="1000" fill="hold"/>
                                        <p:tgtEl>
                                          <p:spTgt spid="19461"/>
                                        </p:tgtEl>
                                        <p:attrNameLst>
                                          <p:attrName>ppt_x</p:attrName>
                                        </p:attrNameLst>
                                      </p:cBhvr>
                                      <p:tavLst>
                                        <p:tav tm="0">
                                          <p:val>
                                            <p:strVal val="#ppt_x"/>
                                          </p:val>
                                        </p:tav>
                                        <p:tav tm="100000">
                                          <p:val>
                                            <p:strVal val="#ppt_x"/>
                                          </p:val>
                                        </p:tav>
                                      </p:tavLst>
                                    </p:anim>
                                    <p:anim calcmode="lin" valueType="num">
                                      <p:cBhvr>
                                        <p:cTn id="9" dur="1000" fill="hold"/>
                                        <p:tgtEl>
                                          <p:spTgt spid="194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endParaRPr lang="zh-CN" altLang="en-US"/>
          </a:p>
        </p:txBody>
      </p:sp>
      <p:sp>
        <p:nvSpPr>
          <p:cNvPr id="3" name="副标题 2"/>
          <p:cNvSpPr>
            <a:spLocks noGrp="1"/>
          </p:cNvSpPr>
          <p:nvPr>
            <p:ph type="subTitle" idx="1"/>
          </p:nvPr>
        </p:nvSpPr>
        <p:spPr/>
        <p:txBody>
          <a:bodyPr/>
          <a:p>
            <a:endParaRPr lang="zh-CN" altLang="en-US"/>
          </a:p>
        </p:txBody>
      </p:sp>
      <p:pic>
        <p:nvPicPr>
          <p:cNvPr id="4" name="图片 3" descr="QQ截图20160226200254"/>
          <p:cNvPicPr>
            <a:picLocks noChangeAspect="1"/>
          </p:cNvPicPr>
          <p:nvPr/>
        </p:nvPicPr>
        <p:blipFill>
          <a:blip r:embed="rId1"/>
          <a:stretch>
            <a:fillRect/>
          </a:stretch>
        </p:blipFill>
        <p:spPr>
          <a:xfrm>
            <a:off x="-16510" y="-166370"/>
            <a:ext cx="12378690" cy="7107555"/>
          </a:xfrm>
          <a:prstGeom prst="rect">
            <a:avLst/>
          </a:prstGeom>
        </p:spPr>
      </p:pic>
      <p:sp>
        <p:nvSpPr>
          <p:cNvPr id="20482" name="单圆角矩形 5"/>
          <p:cNvSpPr/>
          <p:nvPr/>
        </p:nvSpPr>
        <p:spPr>
          <a:xfrm>
            <a:off x="956628" y="1242695"/>
            <a:ext cx="8713787" cy="5272088"/>
          </a:xfrm>
          <a:custGeom>
            <a:avLst/>
            <a:gdLst/>
            <a:ahLst/>
            <a:cxnLst>
              <a:cxn ang="0">
                <a:pos x="0" y="0"/>
              </a:cxn>
              <a:cxn ang="0">
                <a:pos x="19533183" y="0"/>
              </a:cxn>
              <a:cxn ang="0">
                <a:pos x="23439914" y="574377"/>
              </a:cxn>
              <a:cxn ang="0">
                <a:pos x="23439914" y="5437327"/>
              </a:cxn>
              <a:cxn ang="0">
                <a:pos x="0" y="5437327"/>
              </a:cxn>
              <a:cxn ang="0">
                <a:pos x="0" y="0"/>
              </a:cxn>
            </a:cxnLst>
            <a:pathLst>
              <a:path w="3240360" h="5112568">
                <a:moveTo>
                  <a:pt x="0" y="0"/>
                </a:moveTo>
                <a:lnTo>
                  <a:pt x="2700289" y="0"/>
                </a:lnTo>
                <a:cubicBezTo>
                  <a:pt x="2998562" y="0"/>
                  <a:pt x="3240360" y="241798"/>
                  <a:pt x="3240360" y="540071"/>
                </a:cubicBezTo>
                <a:lnTo>
                  <a:pt x="3240360" y="5112568"/>
                </a:lnTo>
                <a:lnTo>
                  <a:pt x="0" y="5112568"/>
                </a:lnTo>
                <a:lnTo>
                  <a:pt x="0" y="0"/>
                </a:lnTo>
                <a:close/>
              </a:path>
            </a:pathLst>
          </a:custGeom>
          <a:solidFill>
            <a:schemeClr val="bg1">
              <a:alpha val="100000"/>
            </a:schemeClr>
          </a:solidFill>
          <a:ln w="25400" cap="flat" cmpd="sng">
            <a:solidFill>
              <a:srgbClr val="953735"/>
            </a:solidFill>
            <a:prstDash val="solid"/>
            <a:headEnd type="none" w="med" len="med"/>
            <a:tailEnd type="none" w="med" len="med"/>
          </a:ln>
        </p:spPr>
        <p:txBody>
          <a:bodyPr/>
          <a:p>
            <a:endParaRPr lang="zh-CN" altLang="en-US"/>
          </a:p>
        </p:txBody>
      </p:sp>
      <p:sp>
        <p:nvSpPr>
          <p:cNvPr id="20483" name="AutoShape 3"/>
          <p:cNvSpPr/>
          <p:nvPr/>
        </p:nvSpPr>
        <p:spPr>
          <a:xfrm>
            <a:off x="1677353" y="1874520"/>
            <a:ext cx="361950" cy="3671888"/>
          </a:xfrm>
          <a:prstGeom prst="leftBrace">
            <a:avLst>
              <a:gd name="adj1" fmla="val 84539"/>
              <a:gd name="adj2" fmla="val 50000"/>
            </a:avLst>
          </a:prstGeom>
          <a:noFill/>
          <a:ln w="57150" cap="flat" cmpd="sng">
            <a:solidFill>
              <a:schemeClr val="tx1"/>
            </a:solidFill>
            <a:prstDash val="solid"/>
            <a:headEnd type="none" w="med" len="med"/>
            <a:tailEnd type="none" w="med" len="med"/>
          </a:ln>
        </p:spPr>
        <p:txBody>
          <a:bodyPr wrap="none" anchor="ctr"/>
          <a:p>
            <a:pPr lvl="0" eaLnBrk="1" hangingPunct="1"/>
            <a:endParaRPr lang="zh-CN" altLang="en-US" dirty="0">
              <a:latin typeface="Calibri" pitchFamily="2" charset="0"/>
              <a:ea typeface="宋体" charset="-122"/>
            </a:endParaRPr>
          </a:p>
        </p:txBody>
      </p:sp>
      <p:sp>
        <p:nvSpPr>
          <p:cNvPr id="20484" name="Text Box 4"/>
          <p:cNvSpPr txBox="1"/>
          <p:nvPr/>
        </p:nvSpPr>
        <p:spPr>
          <a:xfrm>
            <a:off x="1964690" y="1745933"/>
            <a:ext cx="576263" cy="1737360"/>
          </a:xfrm>
          <a:prstGeom prst="rect">
            <a:avLst/>
          </a:prstGeom>
          <a:noFill/>
          <a:ln w="9525">
            <a:noFill/>
            <a:miter/>
          </a:ln>
        </p:spPr>
        <p:txBody>
          <a:bodyPr>
            <a:spAutoFit/>
          </a:bodyPr>
          <a:p>
            <a:pPr lvl="0" eaLnBrk="1" hangingPunct="1">
              <a:spcBef>
                <a:spcPct val="50000"/>
              </a:spcBef>
            </a:pPr>
            <a:r>
              <a:rPr lang="zh-CN" altLang="en-US" sz="3600" b="1" dirty="0">
                <a:solidFill>
                  <a:srgbClr val="3333FF"/>
                </a:solidFill>
                <a:latin typeface="Times New Roman" pitchFamily="2" charset="0"/>
                <a:ea typeface="宋体" charset="-122"/>
              </a:rPr>
              <a:t>客观上</a:t>
            </a:r>
            <a:endParaRPr lang="zh-CN" altLang="en-US" sz="3600" b="1" dirty="0">
              <a:solidFill>
                <a:srgbClr val="3333FF"/>
              </a:solidFill>
              <a:latin typeface="Times New Roman" pitchFamily="2" charset="0"/>
              <a:ea typeface="宋体" charset="-122"/>
            </a:endParaRPr>
          </a:p>
        </p:txBody>
      </p:sp>
      <p:sp>
        <p:nvSpPr>
          <p:cNvPr id="20485" name="AutoShape 5"/>
          <p:cNvSpPr/>
          <p:nvPr/>
        </p:nvSpPr>
        <p:spPr>
          <a:xfrm>
            <a:off x="2574290" y="1510983"/>
            <a:ext cx="254000" cy="2366962"/>
          </a:xfrm>
          <a:prstGeom prst="leftBrace">
            <a:avLst>
              <a:gd name="adj1" fmla="val 91936"/>
              <a:gd name="adj2" fmla="val 50000"/>
            </a:avLst>
          </a:prstGeom>
          <a:noFill/>
          <a:ln w="57150" cap="flat" cmpd="sng">
            <a:solidFill>
              <a:schemeClr val="tx1"/>
            </a:solidFill>
            <a:prstDash val="solid"/>
            <a:headEnd type="none" w="med" len="med"/>
            <a:tailEnd type="none" w="med" len="med"/>
          </a:ln>
        </p:spPr>
        <p:txBody>
          <a:bodyPr wrap="none" anchor="ctr"/>
          <a:p>
            <a:pPr lvl="0" eaLnBrk="1" hangingPunct="1"/>
            <a:endParaRPr lang="zh-CN" altLang="en-US" dirty="0">
              <a:latin typeface="Calibri" pitchFamily="2" charset="0"/>
              <a:ea typeface="宋体" charset="-122"/>
            </a:endParaRPr>
          </a:p>
        </p:txBody>
      </p:sp>
      <p:sp>
        <p:nvSpPr>
          <p:cNvPr id="20486" name="Text Box 6"/>
          <p:cNvSpPr txBox="1"/>
          <p:nvPr/>
        </p:nvSpPr>
        <p:spPr>
          <a:xfrm>
            <a:off x="2744153" y="1268095"/>
            <a:ext cx="6659562" cy="1188720"/>
          </a:xfrm>
          <a:prstGeom prst="rect">
            <a:avLst/>
          </a:prstGeom>
          <a:noFill/>
          <a:ln w="9525">
            <a:noFill/>
            <a:miter/>
          </a:ln>
        </p:spPr>
        <p:txBody>
          <a:bodyPr>
            <a:spAutoFit/>
          </a:bodyPr>
          <a:p>
            <a:pPr lvl="0" eaLnBrk="1" hangingPunct="1"/>
            <a:r>
              <a:rPr lang="en-US" altLang="x-none" sz="3600" b="1" dirty="0">
                <a:latin typeface="宋体" charset="-122"/>
                <a:ea typeface="宋体" charset="-122"/>
              </a:rPr>
              <a:t>1.</a:t>
            </a:r>
            <a:r>
              <a:rPr lang="zh-CN" altLang="en-US" sz="3600" b="1" dirty="0">
                <a:latin typeface="宋体" charset="-122"/>
                <a:ea typeface="宋体" charset="-122"/>
              </a:rPr>
              <a:t>北方</a:t>
            </a:r>
            <a:r>
              <a:rPr lang="en-US" altLang="x-none" sz="3600" b="1" dirty="0">
                <a:latin typeface="宋体" charset="-122"/>
                <a:ea typeface="宋体" charset="-122"/>
              </a:rPr>
              <a:t>____________</a:t>
            </a:r>
            <a:r>
              <a:rPr lang="zh-CN" altLang="en-US" sz="3600" b="1" dirty="0">
                <a:latin typeface="宋体" charset="-122"/>
                <a:ea typeface="宋体" charset="-122"/>
              </a:rPr>
              <a:t>，</a:t>
            </a:r>
            <a:endParaRPr lang="en-US" altLang="x-none" sz="3600" b="1" dirty="0">
              <a:latin typeface="宋体" charset="-122"/>
              <a:ea typeface="宋体" charset="-122"/>
            </a:endParaRPr>
          </a:p>
          <a:p>
            <a:pPr lvl="0" eaLnBrk="1" hangingPunct="1"/>
            <a:r>
              <a:rPr lang="en-US" altLang="x-none" sz="3600" b="1" dirty="0">
                <a:latin typeface="宋体" charset="-122"/>
                <a:ea typeface="宋体" charset="-122"/>
              </a:rPr>
              <a:t>  </a:t>
            </a:r>
            <a:r>
              <a:rPr lang="zh-CN" altLang="en-US" sz="3600" b="1" dirty="0">
                <a:latin typeface="宋体" charset="-122"/>
                <a:ea typeface="宋体" charset="-122"/>
              </a:rPr>
              <a:t>南方</a:t>
            </a:r>
            <a:r>
              <a:rPr lang="en-US" altLang="x-none" sz="3600" b="1" dirty="0">
                <a:latin typeface="宋体" charset="-122"/>
                <a:ea typeface="宋体" charset="-122"/>
              </a:rPr>
              <a:t>____________</a:t>
            </a:r>
            <a:r>
              <a:rPr lang="zh-CN" altLang="en-US" sz="3600" b="1" dirty="0">
                <a:latin typeface="宋体" charset="-122"/>
                <a:ea typeface="宋体" charset="-122"/>
              </a:rPr>
              <a:t>；</a:t>
            </a:r>
            <a:endParaRPr lang="zh-CN" altLang="en-US" sz="3600" b="1" dirty="0">
              <a:latin typeface="宋体" charset="-122"/>
              <a:ea typeface="宋体" charset="-122"/>
            </a:endParaRPr>
          </a:p>
        </p:txBody>
      </p:sp>
      <p:sp>
        <p:nvSpPr>
          <p:cNvPr id="20487" name="AutoShape 7"/>
          <p:cNvSpPr/>
          <p:nvPr/>
        </p:nvSpPr>
        <p:spPr>
          <a:xfrm>
            <a:off x="2577465" y="4424045"/>
            <a:ext cx="250825" cy="2001838"/>
          </a:xfrm>
          <a:prstGeom prst="leftBrace">
            <a:avLst>
              <a:gd name="adj1" fmla="val 46223"/>
              <a:gd name="adj2" fmla="val 50000"/>
            </a:avLst>
          </a:prstGeom>
          <a:noFill/>
          <a:ln w="57150" cap="flat" cmpd="sng">
            <a:solidFill>
              <a:schemeClr val="tx1"/>
            </a:solidFill>
            <a:prstDash val="solid"/>
            <a:headEnd type="none" w="med" len="med"/>
            <a:tailEnd type="none" w="med" len="med"/>
          </a:ln>
        </p:spPr>
        <p:txBody>
          <a:bodyPr wrap="none" anchor="ctr"/>
          <a:p>
            <a:pPr lvl="0" eaLnBrk="1" hangingPunct="1"/>
            <a:endParaRPr lang="zh-CN" altLang="en-US" dirty="0">
              <a:latin typeface="Calibri" pitchFamily="2" charset="0"/>
              <a:ea typeface="宋体" charset="-122"/>
            </a:endParaRPr>
          </a:p>
        </p:txBody>
      </p:sp>
      <p:sp>
        <p:nvSpPr>
          <p:cNvPr id="20488" name="Text Box 8"/>
          <p:cNvSpPr txBox="1"/>
          <p:nvPr/>
        </p:nvSpPr>
        <p:spPr>
          <a:xfrm>
            <a:off x="1964690" y="4424045"/>
            <a:ext cx="574675" cy="1737360"/>
          </a:xfrm>
          <a:prstGeom prst="rect">
            <a:avLst/>
          </a:prstGeom>
          <a:noFill/>
          <a:ln w="9525">
            <a:noFill/>
            <a:miter/>
          </a:ln>
        </p:spPr>
        <p:txBody>
          <a:bodyPr>
            <a:spAutoFit/>
          </a:bodyPr>
          <a:p>
            <a:pPr lvl="0" eaLnBrk="1" hangingPunct="1">
              <a:spcBef>
                <a:spcPct val="50000"/>
              </a:spcBef>
            </a:pPr>
            <a:r>
              <a:rPr lang="zh-CN" altLang="en-US" sz="3600" b="1" dirty="0">
                <a:solidFill>
                  <a:srgbClr val="3333FF"/>
                </a:solidFill>
                <a:latin typeface="Times New Roman" pitchFamily="2" charset="0"/>
                <a:ea typeface="宋体" charset="-122"/>
              </a:rPr>
              <a:t>主观上</a:t>
            </a:r>
            <a:endParaRPr lang="zh-CN" altLang="en-US" sz="3600" b="1" dirty="0">
              <a:solidFill>
                <a:srgbClr val="3333FF"/>
              </a:solidFill>
              <a:latin typeface="Times New Roman" pitchFamily="2" charset="0"/>
              <a:ea typeface="宋体" charset="-122"/>
            </a:endParaRPr>
          </a:p>
        </p:txBody>
      </p:sp>
      <p:sp>
        <p:nvSpPr>
          <p:cNvPr id="20489" name="Text Box 9"/>
          <p:cNvSpPr txBox="1"/>
          <p:nvPr/>
        </p:nvSpPr>
        <p:spPr>
          <a:xfrm>
            <a:off x="2744153" y="4206558"/>
            <a:ext cx="7069137" cy="2286000"/>
          </a:xfrm>
          <a:prstGeom prst="rect">
            <a:avLst/>
          </a:prstGeom>
          <a:noFill/>
          <a:ln w="9525">
            <a:noFill/>
            <a:miter/>
          </a:ln>
        </p:spPr>
        <p:txBody>
          <a:bodyPr>
            <a:spAutoFit/>
          </a:bodyPr>
          <a:p>
            <a:pPr lvl="0" eaLnBrk="1" hangingPunct="1">
              <a:spcBef>
                <a:spcPct val="50000"/>
              </a:spcBef>
            </a:pPr>
            <a:r>
              <a:rPr lang="en-US" altLang="x-none" sz="3200" b="1" dirty="0">
                <a:latin typeface="宋体" charset="-122"/>
                <a:ea typeface="宋体" charset="-122"/>
              </a:rPr>
              <a:t>1.</a:t>
            </a:r>
            <a:r>
              <a:rPr lang="zh-CN" altLang="en-US" sz="3200" b="1" dirty="0">
                <a:latin typeface="宋体" charset="-122"/>
                <a:ea typeface="宋体" charset="-122"/>
              </a:rPr>
              <a:t>隋朝建立后，励精图治，政治稳定</a:t>
            </a:r>
            <a:r>
              <a:rPr lang="en-US" altLang="x-none" sz="3200" b="1" dirty="0">
                <a:latin typeface="宋体" charset="-122"/>
                <a:ea typeface="宋体" charset="-122"/>
              </a:rPr>
              <a:t>,</a:t>
            </a:r>
            <a:r>
              <a:rPr lang="zh-CN" altLang="en-US" sz="3200" b="1" dirty="0">
                <a:latin typeface="宋体" charset="-122"/>
                <a:ea typeface="宋体" charset="-122"/>
              </a:rPr>
              <a:t>经济繁荣，军事强大；</a:t>
            </a:r>
            <a:endParaRPr lang="zh-CN" altLang="en-US" sz="3200" b="1" dirty="0">
              <a:latin typeface="宋体" charset="-122"/>
              <a:ea typeface="宋体" charset="-122"/>
            </a:endParaRPr>
          </a:p>
          <a:p>
            <a:pPr lvl="0" eaLnBrk="1" hangingPunct="1">
              <a:spcBef>
                <a:spcPct val="50000"/>
              </a:spcBef>
            </a:pPr>
            <a:r>
              <a:rPr lang="en-US" altLang="x-none" sz="3200" b="1" dirty="0">
                <a:latin typeface="宋体" charset="-122"/>
                <a:ea typeface="宋体" charset="-122"/>
              </a:rPr>
              <a:t>2.</a:t>
            </a:r>
            <a:r>
              <a:rPr lang="zh-CN" altLang="en-US" sz="3200" b="1" dirty="0">
                <a:latin typeface="宋体" charset="-122"/>
                <a:ea typeface="宋体" charset="-122"/>
              </a:rPr>
              <a:t>隋为灭陈做了充分准备，战略战术运用得当。</a:t>
            </a:r>
            <a:endParaRPr lang="zh-CN" altLang="en-US" sz="3200" b="1" dirty="0">
              <a:latin typeface="宋体" charset="-122"/>
              <a:ea typeface="宋体" charset="-122"/>
            </a:endParaRPr>
          </a:p>
        </p:txBody>
      </p:sp>
      <p:sp>
        <p:nvSpPr>
          <p:cNvPr id="20490" name="Text Box 10"/>
          <p:cNvSpPr txBox="1"/>
          <p:nvPr/>
        </p:nvSpPr>
        <p:spPr>
          <a:xfrm>
            <a:off x="1028065" y="1963420"/>
            <a:ext cx="719138" cy="3749040"/>
          </a:xfrm>
          <a:prstGeom prst="rect">
            <a:avLst/>
          </a:prstGeom>
          <a:noFill/>
          <a:ln w="9525">
            <a:noFill/>
            <a:miter/>
          </a:ln>
        </p:spPr>
        <p:txBody>
          <a:bodyPr>
            <a:spAutoFit/>
          </a:bodyPr>
          <a:p>
            <a:pPr lvl="0" eaLnBrk="1" hangingPunct="1"/>
            <a:r>
              <a:rPr lang="zh-CN" altLang="en-US" sz="4000" b="1" dirty="0">
                <a:solidFill>
                  <a:srgbClr val="0000CC"/>
                </a:solidFill>
                <a:latin typeface="Arial" charset="0"/>
                <a:ea typeface="宋体" charset="-122"/>
              </a:rPr>
              <a:t>隋统</a:t>
            </a:r>
            <a:endParaRPr lang="zh-CN" altLang="en-US" sz="4000" b="1" dirty="0">
              <a:solidFill>
                <a:srgbClr val="0000CC"/>
              </a:solidFill>
              <a:latin typeface="Arial" charset="0"/>
              <a:ea typeface="宋体" charset="-122"/>
            </a:endParaRPr>
          </a:p>
          <a:p>
            <a:pPr lvl="0" eaLnBrk="1" hangingPunct="1"/>
            <a:r>
              <a:rPr lang="zh-CN" altLang="en-US" sz="4000" b="1" dirty="0">
                <a:solidFill>
                  <a:srgbClr val="0000CC"/>
                </a:solidFill>
                <a:latin typeface="Arial" charset="0"/>
                <a:ea typeface="宋体" charset="-122"/>
              </a:rPr>
              <a:t>一的条件</a:t>
            </a:r>
            <a:endParaRPr lang="zh-CN" altLang="en-US" sz="4000" b="1" dirty="0">
              <a:solidFill>
                <a:srgbClr val="0000CC"/>
              </a:solidFill>
              <a:latin typeface="Arial" charset="0"/>
              <a:ea typeface="宋体" charset="-122"/>
            </a:endParaRPr>
          </a:p>
        </p:txBody>
      </p:sp>
      <p:sp>
        <p:nvSpPr>
          <p:cNvPr id="20491" name="剪去对角的矩形 5"/>
          <p:cNvSpPr/>
          <p:nvPr/>
        </p:nvSpPr>
        <p:spPr>
          <a:xfrm>
            <a:off x="828040" y="379095"/>
            <a:ext cx="8985250" cy="792163"/>
          </a:xfrm>
          <a:custGeom>
            <a:avLst/>
            <a:gdLst>
              <a:gd name="txL" fmla="*/ 0 w 2520280"/>
              <a:gd name="txT" fmla="*/ 0 h 2016224"/>
              <a:gd name="txR" fmla="*/ 2520280 w 2520280"/>
              <a:gd name="txB" fmla="*/ 2016224 h 2016224"/>
            </a:gdLst>
            <a:ahLst/>
            <a:cxnLst>
              <a:cxn ang="0">
                <a:pos x="0" y="0"/>
              </a:cxn>
              <a:cxn ang="0">
                <a:pos x="7784359" y="0"/>
              </a:cxn>
              <a:cxn ang="0">
                <a:pos x="8981981" y="132023"/>
              </a:cxn>
              <a:cxn ang="0">
                <a:pos x="8981981" y="792124"/>
              </a:cxn>
              <a:cxn ang="0">
                <a:pos x="8981981" y="792124"/>
              </a:cxn>
              <a:cxn ang="0">
                <a:pos x="1197622" y="792124"/>
              </a:cxn>
              <a:cxn ang="0">
                <a:pos x="0" y="660101"/>
              </a:cxn>
              <a:cxn ang="0">
                <a:pos x="0" y="0"/>
              </a:cxn>
            </a:cxnLst>
            <a:rect l="txL" t="txT" r="txR" b="txB"/>
            <a:pathLst>
              <a:path w="2520280" h="2016224">
                <a:moveTo>
                  <a:pt x="0" y="0"/>
                </a:moveTo>
                <a:lnTo>
                  <a:pt x="2184236" y="0"/>
                </a:lnTo>
                <a:lnTo>
                  <a:pt x="2520280" y="336044"/>
                </a:lnTo>
                <a:lnTo>
                  <a:pt x="2520280" y="2016224"/>
                </a:lnTo>
                <a:lnTo>
                  <a:pt x="336044" y="2016224"/>
                </a:lnTo>
                <a:lnTo>
                  <a:pt x="0" y="1680180"/>
                </a:lnTo>
                <a:lnTo>
                  <a:pt x="0" y="0"/>
                </a:lnTo>
                <a:close/>
              </a:path>
            </a:pathLst>
          </a:custGeom>
          <a:solidFill>
            <a:schemeClr val="bg1"/>
          </a:solidFill>
          <a:ln w="25400" cap="flat" cmpd="sng">
            <a:solidFill>
              <a:srgbClr val="953735"/>
            </a:solidFill>
            <a:prstDash val="solid"/>
            <a:miter/>
            <a:headEnd type="none" w="med" len="med"/>
            <a:tailEnd type="none" w="med" len="med"/>
          </a:ln>
        </p:spPr>
        <p:txBody>
          <a:bodyPr anchor="ctr"/>
          <a:p>
            <a:pPr lvl="0" algn="ctr" eaLnBrk="1" hangingPunct="1"/>
            <a:r>
              <a:rPr lang="zh-CN" altLang="en-US" sz="3600" b="1" dirty="0">
                <a:solidFill>
                  <a:srgbClr val="1E1C11"/>
                </a:solidFill>
                <a:latin typeface="宋体" charset="-122"/>
                <a:ea typeface="宋体" charset="-122"/>
              </a:rPr>
              <a:t>隋为什么能完成统一大业</a:t>
            </a:r>
            <a:r>
              <a:rPr lang="en-US" altLang="x-none" sz="3600" b="1" dirty="0">
                <a:solidFill>
                  <a:srgbClr val="1E1C11"/>
                </a:solidFill>
                <a:latin typeface="宋体" charset="-122"/>
                <a:ea typeface="宋体" charset="-122"/>
              </a:rPr>
              <a:t>?</a:t>
            </a:r>
            <a:r>
              <a:rPr lang="zh-CN" altLang="en-US" sz="3600" b="1" dirty="0">
                <a:solidFill>
                  <a:srgbClr val="1E1C11"/>
                </a:solidFill>
                <a:latin typeface="宋体" charset="-122"/>
                <a:ea typeface="宋体" charset="-122"/>
              </a:rPr>
              <a:t>（统一的条件）</a:t>
            </a:r>
            <a:endParaRPr lang="zh-CN" altLang="en-US" sz="3600" b="1" dirty="0">
              <a:solidFill>
                <a:srgbClr val="1E1C11"/>
              </a:solidFill>
              <a:latin typeface="宋体" charset="-122"/>
              <a:ea typeface="宋体" charset="-122"/>
            </a:endParaRPr>
          </a:p>
        </p:txBody>
      </p:sp>
      <p:sp>
        <p:nvSpPr>
          <p:cNvPr id="20492" name="矩形 1"/>
          <p:cNvSpPr/>
          <p:nvPr/>
        </p:nvSpPr>
        <p:spPr>
          <a:xfrm>
            <a:off x="4288790" y="1268095"/>
            <a:ext cx="2468880" cy="640080"/>
          </a:xfrm>
          <a:prstGeom prst="rect">
            <a:avLst/>
          </a:prstGeom>
          <a:noFill/>
          <a:ln w="9525">
            <a:noFill/>
            <a:miter/>
          </a:ln>
        </p:spPr>
        <p:txBody>
          <a:bodyPr wrap="none">
            <a:spAutoFit/>
          </a:bodyPr>
          <a:p>
            <a:pPr lvl="0" eaLnBrk="1" hangingPunct="1"/>
            <a:r>
              <a:rPr lang="zh-CN" altLang="en-US" sz="3600" b="1" dirty="0">
                <a:solidFill>
                  <a:srgbClr val="FF0000"/>
                </a:solidFill>
                <a:latin typeface="宋体" charset="-122"/>
                <a:ea typeface="宋体" charset="-122"/>
              </a:rPr>
              <a:t>民族大融合</a:t>
            </a:r>
            <a:endParaRPr lang="zh-CN" altLang="en-US" sz="3600" dirty="0">
              <a:solidFill>
                <a:srgbClr val="FF0000"/>
              </a:solidFill>
              <a:latin typeface="Calibri" pitchFamily="2" charset="0"/>
              <a:ea typeface="宋体" charset="-122"/>
            </a:endParaRPr>
          </a:p>
        </p:txBody>
      </p:sp>
      <p:sp>
        <p:nvSpPr>
          <p:cNvPr id="20493" name="矩形 13"/>
          <p:cNvSpPr/>
          <p:nvPr/>
        </p:nvSpPr>
        <p:spPr>
          <a:xfrm>
            <a:off x="4341178" y="1874520"/>
            <a:ext cx="2011680" cy="640080"/>
          </a:xfrm>
          <a:prstGeom prst="rect">
            <a:avLst/>
          </a:prstGeom>
          <a:noFill/>
          <a:ln w="9525">
            <a:noFill/>
            <a:miter/>
          </a:ln>
        </p:spPr>
        <p:txBody>
          <a:bodyPr wrap="none">
            <a:spAutoFit/>
          </a:bodyPr>
          <a:p>
            <a:pPr lvl="0" eaLnBrk="1" hangingPunct="1"/>
            <a:r>
              <a:rPr lang="zh-CN" altLang="en-US" sz="3600" b="1" dirty="0">
                <a:solidFill>
                  <a:srgbClr val="FF0000"/>
                </a:solidFill>
                <a:latin typeface="宋体" charset="-122"/>
                <a:ea typeface="宋体" charset="-122"/>
              </a:rPr>
              <a:t>经济发展</a:t>
            </a:r>
            <a:endParaRPr lang="zh-CN" altLang="en-US" sz="3600" dirty="0">
              <a:solidFill>
                <a:srgbClr val="FF0000"/>
              </a:solidFill>
              <a:latin typeface="Calibri" pitchFamily="2" charset="0"/>
              <a:ea typeface="宋体" charset="-122"/>
            </a:endParaRPr>
          </a:p>
        </p:txBody>
      </p:sp>
      <p:sp>
        <p:nvSpPr>
          <p:cNvPr id="20494" name="矩形 3"/>
          <p:cNvSpPr/>
          <p:nvPr/>
        </p:nvSpPr>
        <p:spPr>
          <a:xfrm>
            <a:off x="2744153" y="2436495"/>
            <a:ext cx="6913562" cy="1188720"/>
          </a:xfrm>
          <a:prstGeom prst="rect">
            <a:avLst/>
          </a:prstGeom>
          <a:noFill/>
          <a:ln w="9525">
            <a:noFill/>
            <a:miter/>
          </a:ln>
        </p:spPr>
        <p:txBody>
          <a:bodyPr>
            <a:spAutoFit/>
          </a:bodyPr>
          <a:p>
            <a:pPr lvl="0" eaLnBrk="1" hangingPunct="1"/>
            <a:r>
              <a:rPr lang="en-US" altLang="x-none" sz="3600" b="1" dirty="0">
                <a:solidFill>
                  <a:srgbClr val="000000"/>
                </a:solidFill>
                <a:latin typeface="宋体" charset="-122"/>
                <a:ea typeface="宋体" charset="-122"/>
              </a:rPr>
              <a:t>2.</a:t>
            </a:r>
            <a:r>
              <a:rPr lang="zh-CN" altLang="en-US" sz="3600" b="1" dirty="0">
                <a:solidFill>
                  <a:srgbClr val="000000"/>
                </a:solidFill>
                <a:latin typeface="宋体" charset="-122"/>
                <a:ea typeface="宋体" charset="-122"/>
              </a:rPr>
              <a:t>长期的</a:t>
            </a:r>
            <a:r>
              <a:rPr lang="en-US" altLang="x-none" sz="3600" b="1" dirty="0">
                <a:solidFill>
                  <a:srgbClr val="000000"/>
                </a:solidFill>
                <a:latin typeface="宋体" charset="-122"/>
                <a:ea typeface="宋体" charset="-122"/>
              </a:rPr>
              <a:t>__________</a:t>
            </a:r>
            <a:r>
              <a:rPr lang="zh-CN" altLang="en-US" sz="3600" b="1" dirty="0">
                <a:solidFill>
                  <a:srgbClr val="000000"/>
                </a:solidFill>
                <a:latin typeface="宋体" charset="-122"/>
                <a:ea typeface="宋体" charset="-122"/>
              </a:rPr>
              <a:t>，</a:t>
            </a:r>
            <a:endParaRPr lang="en-US" altLang="x-none" sz="3600" b="1" dirty="0">
              <a:solidFill>
                <a:srgbClr val="000000"/>
              </a:solidFill>
              <a:latin typeface="宋体" charset="-122"/>
              <a:ea typeface="宋体" charset="-122"/>
            </a:endParaRPr>
          </a:p>
          <a:p>
            <a:pPr lvl="0" eaLnBrk="1" hangingPunct="1"/>
            <a:r>
              <a:rPr lang="en-US" altLang="x-none" sz="3600" b="1" dirty="0">
                <a:solidFill>
                  <a:srgbClr val="000000"/>
                </a:solidFill>
                <a:latin typeface="宋体" charset="-122"/>
                <a:ea typeface="宋体" charset="-122"/>
              </a:rPr>
              <a:t>  </a:t>
            </a:r>
            <a:r>
              <a:rPr lang="zh-CN" altLang="en-US" sz="3600" b="1" dirty="0">
                <a:solidFill>
                  <a:srgbClr val="000000"/>
                </a:solidFill>
                <a:latin typeface="宋体" charset="-122"/>
                <a:ea typeface="宋体" charset="-122"/>
              </a:rPr>
              <a:t>人民渴望</a:t>
            </a:r>
            <a:r>
              <a:rPr lang="en-US" altLang="x-none" sz="3600" b="1" dirty="0">
                <a:solidFill>
                  <a:srgbClr val="000000"/>
                </a:solidFill>
                <a:latin typeface="宋体" charset="-122"/>
                <a:ea typeface="宋体" charset="-122"/>
              </a:rPr>
              <a:t>________</a:t>
            </a:r>
            <a:r>
              <a:rPr lang="zh-CN" altLang="en-US" sz="3600" b="1" dirty="0">
                <a:solidFill>
                  <a:srgbClr val="000000"/>
                </a:solidFill>
                <a:latin typeface="宋体" charset="-122"/>
                <a:ea typeface="宋体" charset="-122"/>
              </a:rPr>
              <a:t>；</a:t>
            </a:r>
            <a:endParaRPr lang="zh-CN" altLang="en-US" sz="3600" b="1" dirty="0">
              <a:solidFill>
                <a:srgbClr val="000000"/>
              </a:solidFill>
              <a:latin typeface="宋体" charset="-122"/>
              <a:ea typeface="宋体" charset="-122"/>
            </a:endParaRPr>
          </a:p>
        </p:txBody>
      </p:sp>
      <p:sp>
        <p:nvSpPr>
          <p:cNvPr id="20495" name="矩形 5"/>
          <p:cNvSpPr/>
          <p:nvPr/>
        </p:nvSpPr>
        <p:spPr>
          <a:xfrm>
            <a:off x="2744153" y="3546158"/>
            <a:ext cx="6913562" cy="640080"/>
          </a:xfrm>
          <a:prstGeom prst="rect">
            <a:avLst/>
          </a:prstGeom>
          <a:noFill/>
          <a:ln w="9525">
            <a:noFill/>
            <a:miter/>
          </a:ln>
        </p:spPr>
        <p:txBody>
          <a:bodyPr>
            <a:spAutoFit/>
          </a:bodyPr>
          <a:p>
            <a:pPr lvl="0" eaLnBrk="1" hangingPunct="1"/>
            <a:r>
              <a:rPr lang="en-US" altLang="x-none" sz="3600" b="1" dirty="0">
                <a:solidFill>
                  <a:srgbClr val="000000"/>
                </a:solidFill>
                <a:latin typeface="宋体" charset="-122"/>
                <a:ea typeface="宋体" charset="-122"/>
              </a:rPr>
              <a:t>3.</a:t>
            </a:r>
            <a:r>
              <a:rPr lang="zh-CN" altLang="en-US" sz="3600" b="1" dirty="0">
                <a:solidFill>
                  <a:srgbClr val="000000"/>
                </a:solidFill>
                <a:latin typeface="宋体" charset="-122"/>
                <a:ea typeface="宋体" charset="-122"/>
              </a:rPr>
              <a:t>南方陈政权统治的</a:t>
            </a:r>
            <a:r>
              <a:rPr lang="en-US" altLang="x-none" sz="3600" b="1" dirty="0">
                <a:solidFill>
                  <a:srgbClr val="000000"/>
                </a:solidFill>
                <a:latin typeface="宋体" charset="-122"/>
                <a:ea typeface="宋体" charset="-122"/>
              </a:rPr>
              <a:t>________</a:t>
            </a:r>
            <a:r>
              <a:rPr lang="zh-CN" altLang="en-US" sz="3600" b="1" dirty="0">
                <a:solidFill>
                  <a:srgbClr val="000000"/>
                </a:solidFill>
                <a:latin typeface="宋体" charset="-122"/>
                <a:ea typeface="宋体" charset="-122"/>
              </a:rPr>
              <a:t>；</a:t>
            </a:r>
            <a:endParaRPr lang="zh-CN" altLang="en-US" sz="3600" b="1" dirty="0">
              <a:solidFill>
                <a:srgbClr val="000000"/>
              </a:solidFill>
              <a:latin typeface="宋体" charset="-122"/>
              <a:ea typeface="宋体" charset="-122"/>
            </a:endParaRPr>
          </a:p>
        </p:txBody>
      </p:sp>
      <p:sp>
        <p:nvSpPr>
          <p:cNvPr id="20496" name="矩形 7"/>
          <p:cNvSpPr/>
          <p:nvPr/>
        </p:nvSpPr>
        <p:spPr>
          <a:xfrm>
            <a:off x="4823778" y="2395220"/>
            <a:ext cx="2011680" cy="640080"/>
          </a:xfrm>
          <a:prstGeom prst="rect">
            <a:avLst/>
          </a:prstGeom>
          <a:noFill/>
          <a:ln w="9525">
            <a:noFill/>
            <a:miter/>
          </a:ln>
        </p:spPr>
        <p:txBody>
          <a:bodyPr wrap="none">
            <a:spAutoFit/>
          </a:bodyPr>
          <a:p>
            <a:pPr lvl="0" eaLnBrk="1" hangingPunct="1"/>
            <a:r>
              <a:rPr lang="zh-CN" altLang="en-US" sz="3600" b="1" dirty="0">
                <a:solidFill>
                  <a:srgbClr val="FF0000"/>
                </a:solidFill>
                <a:latin typeface="宋体" charset="-122"/>
                <a:ea typeface="宋体" charset="-122"/>
              </a:rPr>
              <a:t>分裂割据</a:t>
            </a:r>
            <a:endParaRPr lang="zh-CN" altLang="en-US" dirty="0">
              <a:solidFill>
                <a:srgbClr val="FF0000"/>
              </a:solidFill>
              <a:latin typeface="Calibri" pitchFamily="2" charset="0"/>
              <a:ea typeface="宋体" charset="-122"/>
            </a:endParaRPr>
          </a:p>
        </p:txBody>
      </p:sp>
      <p:sp>
        <p:nvSpPr>
          <p:cNvPr id="20497" name="矩形 9"/>
          <p:cNvSpPr/>
          <p:nvPr/>
        </p:nvSpPr>
        <p:spPr>
          <a:xfrm>
            <a:off x="5538153" y="2990533"/>
            <a:ext cx="1097280" cy="640080"/>
          </a:xfrm>
          <a:prstGeom prst="rect">
            <a:avLst/>
          </a:prstGeom>
          <a:noFill/>
          <a:ln w="9525">
            <a:noFill/>
            <a:miter/>
          </a:ln>
        </p:spPr>
        <p:txBody>
          <a:bodyPr wrap="none">
            <a:spAutoFit/>
          </a:bodyPr>
          <a:p>
            <a:pPr lvl="0" eaLnBrk="1" hangingPunct="1"/>
            <a:r>
              <a:rPr lang="zh-CN" altLang="en-US" sz="3600" b="1" dirty="0">
                <a:solidFill>
                  <a:srgbClr val="FF0000"/>
                </a:solidFill>
                <a:latin typeface="宋体" charset="-122"/>
                <a:ea typeface="宋体" charset="-122"/>
              </a:rPr>
              <a:t>统一</a:t>
            </a:r>
            <a:endParaRPr lang="zh-CN" altLang="en-US" dirty="0">
              <a:solidFill>
                <a:srgbClr val="FF0000"/>
              </a:solidFill>
              <a:latin typeface="Calibri" pitchFamily="2" charset="0"/>
              <a:ea typeface="宋体" charset="-122"/>
            </a:endParaRPr>
          </a:p>
        </p:txBody>
      </p:sp>
      <p:sp>
        <p:nvSpPr>
          <p:cNvPr id="20498" name="矩形 14"/>
          <p:cNvSpPr/>
          <p:nvPr/>
        </p:nvSpPr>
        <p:spPr>
          <a:xfrm>
            <a:off x="7403465" y="3515995"/>
            <a:ext cx="1097280" cy="640080"/>
          </a:xfrm>
          <a:prstGeom prst="rect">
            <a:avLst/>
          </a:prstGeom>
          <a:noFill/>
          <a:ln w="9525">
            <a:noFill/>
            <a:miter/>
          </a:ln>
        </p:spPr>
        <p:txBody>
          <a:bodyPr wrap="none">
            <a:spAutoFit/>
          </a:bodyPr>
          <a:p>
            <a:pPr lvl="0" eaLnBrk="1" hangingPunct="1"/>
            <a:r>
              <a:rPr lang="zh-CN" altLang="en-US" sz="3600" b="1" dirty="0">
                <a:solidFill>
                  <a:srgbClr val="FF0000"/>
                </a:solidFill>
                <a:latin typeface="宋体" charset="-122"/>
                <a:ea typeface="宋体" charset="-122"/>
              </a:rPr>
              <a:t>腐败</a:t>
            </a:r>
            <a:endParaRPr lang="zh-CN" altLang="en-US" dirty="0">
              <a:solidFill>
                <a:srgbClr val="FF0000"/>
              </a:solidFill>
              <a:latin typeface="Calibri" pitchFamily="2" charset="0"/>
              <a:ea typeface="宋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484"/>
                                        </p:tgtEl>
                                        <p:attrNameLst>
                                          <p:attrName>style.visibility</p:attrName>
                                        </p:attrNameLst>
                                      </p:cBhvr>
                                      <p:to>
                                        <p:strVal val="visible"/>
                                      </p:to>
                                    </p:set>
                                    <p:animEffect transition="in" filter="fade">
                                      <p:cBhvr>
                                        <p:cTn id="7" dur="500"/>
                                        <p:tgtEl>
                                          <p:spTgt spid="2048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488"/>
                                        </p:tgtEl>
                                        <p:attrNameLst>
                                          <p:attrName>style.visibility</p:attrName>
                                        </p:attrNameLst>
                                      </p:cBhvr>
                                      <p:to>
                                        <p:strVal val="visible"/>
                                      </p:to>
                                    </p:set>
                                    <p:animEffect transition="in" filter="fade">
                                      <p:cBhvr>
                                        <p:cTn id="12" dur="500"/>
                                        <p:tgtEl>
                                          <p:spTgt spid="20488"/>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20486"/>
                                        </p:tgtEl>
                                        <p:attrNameLst>
                                          <p:attrName>style.visibility</p:attrName>
                                        </p:attrNameLst>
                                      </p:cBhvr>
                                      <p:to>
                                        <p:strVal val="visible"/>
                                      </p:to>
                                    </p:set>
                                    <p:animEffect transition="in" filter="fade">
                                      <p:cBhvr>
                                        <p:cTn id="17" dur="1000"/>
                                        <p:tgtEl>
                                          <p:spTgt spid="20486"/>
                                        </p:tgtEl>
                                      </p:cBhvr>
                                    </p:animEffect>
                                    <p:anim calcmode="lin" valueType="num">
                                      <p:cBhvr>
                                        <p:cTn id="18" dur="1000" fill="hold"/>
                                        <p:tgtEl>
                                          <p:spTgt spid="20486"/>
                                        </p:tgtEl>
                                        <p:attrNameLst>
                                          <p:attrName>ppt_x</p:attrName>
                                        </p:attrNameLst>
                                      </p:cBhvr>
                                      <p:tavLst>
                                        <p:tav tm="0">
                                          <p:val>
                                            <p:strVal val="#ppt_x"/>
                                          </p:val>
                                        </p:tav>
                                        <p:tav tm="100000">
                                          <p:val>
                                            <p:strVal val="#ppt_x"/>
                                          </p:val>
                                        </p:tav>
                                      </p:tavLst>
                                    </p:anim>
                                    <p:anim calcmode="lin" valueType="num">
                                      <p:cBhvr>
                                        <p:cTn id="19" dur="1000" fill="hold"/>
                                        <p:tgtEl>
                                          <p:spTgt spid="2048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0492"/>
                                        </p:tgtEl>
                                        <p:attrNameLst>
                                          <p:attrName>style.visibility</p:attrName>
                                        </p:attrNameLst>
                                      </p:cBhvr>
                                      <p:to>
                                        <p:strVal val="visible"/>
                                      </p:to>
                                    </p:set>
                                    <p:animEffect transition="in" filter="fade">
                                      <p:cBhvr>
                                        <p:cTn id="24" dur="500"/>
                                        <p:tgtEl>
                                          <p:spTgt spid="20492"/>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0493"/>
                                        </p:tgtEl>
                                        <p:attrNameLst>
                                          <p:attrName>style.visibility</p:attrName>
                                        </p:attrNameLst>
                                      </p:cBhvr>
                                      <p:to>
                                        <p:strVal val="visible"/>
                                      </p:to>
                                    </p:set>
                                    <p:animEffect transition="in" filter="fade">
                                      <p:cBhvr>
                                        <p:cTn id="29" dur="500"/>
                                        <p:tgtEl>
                                          <p:spTgt spid="20493"/>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20494"/>
                                        </p:tgtEl>
                                        <p:attrNameLst>
                                          <p:attrName>style.visibility</p:attrName>
                                        </p:attrNameLst>
                                      </p:cBhvr>
                                      <p:to>
                                        <p:strVal val="visible"/>
                                      </p:to>
                                    </p:set>
                                    <p:animEffect transition="in" filter="fade">
                                      <p:cBhvr>
                                        <p:cTn id="34" dur="1000"/>
                                        <p:tgtEl>
                                          <p:spTgt spid="20494"/>
                                        </p:tgtEl>
                                      </p:cBhvr>
                                    </p:animEffect>
                                    <p:anim calcmode="lin" valueType="num">
                                      <p:cBhvr>
                                        <p:cTn id="35" dur="1000" fill="hold"/>
                                        <p:tgtEl>
                                          <p:spTgt spid="20494"/>
                                        </p:tgtEl>
                                        <p:attrNameLst>
                                          <p:attrName>ppt_x</p:attrName>
                                        </p:attrNameLst>
                                      </p:cBhvr>
                                      <p:tavLst>
                                        <p:tav tm="0">
                                          <p:val>
                                            <p:strVal val="#ppt_x"/>
                                          </p:val>
                                        </p:tav>
                                        <p:tav tm="100000">
                                          <p:val>
                                            <p:strVal val="#ppt_x"/>
                                          </p:val>
                                        </p:tav>
                                      </p:tavLst>
                                    </p:anim>
                                    <p:anim calcmode="lin" valueType="num">
                                      <p:cBhvr>
                                        <p:cTn id="36" dur="1000" fill="hold"/>
                                        <p:tgtEl>
                                          <p:spTgt spid="20494"/>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0496"/>
                                        </p:tgtEl>
                                        <p:attrNameLst>
                                          <p:attrName>style.visibility</p:attrName>
                                        </p:attrNameLst>
                                      </p:cBhvr>
                                      <p:to>
                                        <p:strVal val="visible"/>
                                      </p:to>
                                    </p:set>
                                    <p:animEffect transition="in" filter="fade">
                                      <p:cBhvr>
                                        <p:cTn id="41" dur="500"/>
                                        <p:tgtEl>
                                          <p:spTgt spid="20496"/>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20497"/>
                                        </p:tgtEl>
                                        <p:attrNameLst>
                                          <p:attrName>style.visibility</p:attrName>
                                        </p:attrNameLst>
                                      </p:cBhvr>
                                      <p:to>
                                        <p:strVal val="visible"/>
                                      </p:to>
                                    </p:set>
                                    <p:animEffect transition="in" filter="fade">
                                      <p:cBhvr>
                                        <p:cTn id="46" dur="500"/>
                                        <p:tgtEl>
                                          <p:spTgt spid="20497"/>
                                        </p:tgtEl>
                                      </p:cBhvr>
                                    </p:animEffect>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grpId="0" nodeType="clickEffect">
                                  <p:stCondLst>
                                    <p:cond delay="0"/>
                                  </p:stCondLst>
                                  <p:childTnLst>
                                    <p:set>
                                      <p:cBhvr>
                                        <p:cTn id="50" dur="1" fill="hold">
                                          <p:stCondLst>
                                            <p:cond delay="0"/>
                                          </p:stCondLst>
                                        </p:cTn>
                                        <p:tgtEl>
                                          <p:spTgt spid="20495"/>
                                        </p:tgtEl>
                                        <p:attrNameLst>
                                          <p:attrName>style.visibility</p:attrName>
                                        </p:attrNameLst>
                                      </p:cBhvr>
                                      <p:to>
                                        <p:strVal val="visible"/>
                                      </p:to>
                                    </p:set>
                                    <p:animEffect transition="in" filter="fade">
                                      <p:cBhvr>
                                        <p:cTn id="51" dur="1000"/>
                                        <p:tgtEl>
                                          <p:spTgt spid="20495"/>
                                        </p:tgtEl>
                                      </p:cBhvr>
                                    </p:animEffect>
                                    <p:anim calcmode="lin" valueType="num">
                                      <p:cBhvr>
                                        <p:cTn id="52" dur="1000" fill="hold"/>
                                        <p:tgtEl>
                                          <p:spTgt spid="20495"/>
                                        </p:tgtEl>
                                        <p:attrNameLst>
                                          <p:attrName>ppt_x</p:attrName>
                                        </p:attrNameLst>
                                      </p:cBhvr>
                                      <p:tavLst>
                                        <p:tav tm="0">
                                          <p:val>
                                            <p:strVal val="#ppt_x"/>
                                          </p:val>
                                        </p:tav>
                                        <p:tav tm="100000">
                                          <p:val>
                                            <p:strVal val="#ppt_x"/>
                                          </p:val>
                                        </p:tav>
                                      </p:tavLst>
                                    </p:anim>
                                    <p:anim calcmode="lin" valueType="num">
                                      <p:cBhvr>
                                        <p:cTn id="53" dur="1000" fill="hold"/>
                                        <p:tgtEl>
                                          <p:spTgt spid="20495"/>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20498"/>
                                        </p:tgtEl>
                                        <p:attrNameLst>
                                          <p:attrName>style.visibility</p:attrName>
                                        </p:attrNameLst>
                                      </p:cBhvr>
                                      <p:to>
                                        <p:strVal val="visible"/>
                                      </p:to>
                                    </p:set>
                                    <p:animEffect transition="in" filter="fade">
                                      <p:cBhvr>
                                        <p:cTn id="58" dur="500"/>
                                        <p:tgtEl>
                                          <p:spTgt spid="20498"/>
                                        </p:tgtEl>
                                      </p:cBhvr>
                                    </p:animEffect>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20489"/>
                                        </p:tgtEl>
                                        <p:attrNameLst>
                                          <p:attrName>style.visibility</p:attrName>
                                        </p:attrNameLst>
                                      </p:cBhvr>
                                      <p:to>
                                        <p:strVal val="visible"/>
                                      </p:to>
                                    </p:set>
                                    <p:animEffect transition="in" filter="fade">
                                      <p:cBhvr>
                                        <p:cTn id="63" dur="1000"/>
                                        <p:tgtEl>
                                          <p:spTgt spid="20489"/>
                                        </p:tgtEl>
                                      </p:cBhvr>
                                    </p:animEffect>
                                    <p:anim calcmode="lin" valueType="num">
                                      <p:cBhvr>
                                        <p:cTn id="64" dur="1000" fill="hold"/>
                                        <p:tgtEl>
                                          <p:spTgt spid="20489"/>
                                        </p:tgtEl>
                                        <p:attrNameLst>
                                          <p:attrName>ppt_x</p:attrName>
                                        </p:attrNameLst>
                                      </p:cBhvr>
                                      <p:tavLst>
                                        <p:tav tm="0">
                                          <p:val>
                                            <p:strVal val="#ppt_x"/>
                                          </p:val>
                                        </p:tav>
                                        <p:tav tm="100000">
                                          <p:val>
                                            <p:strVal val="#ppt_x"/>
                                          </p:val>
                                        </p:tav>
                                      </p:tavLst>
                                    </p:anim>
                                    <p:anim calcmode="lin" valueType="num">
                                      <p:cBhvr>
                                        <p:cTn id="65" dur="1000" fill="hold"/>
                                        <p:tgtEl>
                                          <p:spTgt spid="2048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p:bldP spid="20486" grpId="0"/>
      <p:bldP spid="20488" grpId="0"/>
      <p:bldP spid="20489" grpId="0"/>
      <p:bldP spid="20492" grpId="0"/>
      <p:bldP spid="20493" grpId="0"/>
      <p:bldP spid="20494" grpId="0"/>
      <p:bldP spid="20495" grpId="0"/>
      <p:bldP spid="20496" grpId="0"/>
      <p:bldP spid="20497" grpId="0"/>
      <p:bldP spid="2049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endParaRPr lang="zh-CN" altLang="en-US"/>
          </a:p>
        </p:txBody>
      </p:sp>
      <p:sp>
        <p:nvSpPr>
          <p:cNvPr id="3" name="副标题 2"/>
          <p:cNvSpPr>
            <a:spLocks noGrp="1"/>
          </p:cNvSpPr>
          <p:nvPr>
            <p:ph type="subTitle" idx="1"/>
          </p:nvPr>
        </p:nvSpPr>
        <p:spPr/>
        <p:txBody>
          <a:bodyPr/>
          <a:p>
            <a:endParaRPr lang="zh-CN" altLang="en-US"/>
          </a:p>
        </p:txBody>
      </p:sp>
      <p:pic>
        <p:nvPicPr>
          <p:cNvPr id="4" name="图片 3" descr="QQ截图20160226200254"/>
          <p:cNvPicPr>
            <a:picLocks noChangeAspect="1"/>
          </p:cNvPicPr>
          <p:nvPr/>
        </p:nvPicPr>
        <p:blipFill>
          <a:blip r:embed="rId1"/>
          <a:stretch>
            <a:fillRect/>
          </a:stretch>
        </p:blipFill>
        <p:spPr>
          <a:xfrm>
            <a:off x="-16510" y="-166370"/>
            <a:ext cx="12378690" cy="7107555"/>
          </a:xfrm>
          <a:prstGeom prst="rect">
            <a:avLst/>
          </a:prstGeom>
        </p:spPr>
      </p:pic>
      <p:sp>
        <p:nvSpPr>
          <p:cNvPr id="21506" name="对角圆角矩形 4"/>
          <p:cNvSpPr/>
          <p:nvPr/>
        </p:nvSpPr>
        <p:spPr>
          <a:xfrm>
            <a:off x="1822450" y="1268413"/>
            <a:ext cx="8521700" cy="5113337"/>
          </a:xfrm>
          <a:custGeom>
            <a:avLst/>
            <a:gdLst/>
            <a:ahLst/>
            <a:cxnLst>
              <a:cxn ang="0">
                <a:pos x="2401189" y="0"/>
              </a:cxn>
              <a:cxn ang="0">
                <a:pos x="14406844" y="0"/>
              </a:cxn>
              <a:cxn ang="0">
                <a:pos x="14406844" y="0"/>
              </a:cxn>
              <a:cxn ang="0">
                <a:pos x="14406844" y="4274388"/>
              </a:cxn>
              <a:cxn ang="0">
                <a:pos x="12005655" y="5114877"/>
              </a:cxn>
              <a:cxn ang="0">
                <a:pos x="0" y="5114877"/>
              </a:cxn>
              <a:cxn ang="0">
                <a:pos x="0" y="5114877"/>
              </a:cxn>
              <a:cxn ang="0">
                <a:pos x="0" y="840490"/>
              </a:cxn>
              <a:cxn ang="0">
                <a:pos x="2401189" y="0"/>
              </a:cxn>
            </a:cxnLst>
            <a:pathLst>
              <a:path w="5040560" h="5112568">
                <a:moveTo>
                  <a:pt x="840110" y="0"/>
                </a:moveTo>
                <a:lnTo>
                  <a:pt x="5040560" y="0"/>
                </a:lnTo>
                <a:lnTo>
                  <a:pt x="5040560" y="4272458"/>
                </a:lnTo>
                <a:cubicBezTo>
                  <a:pt x="5040560" y="4736438"/>
                  <a:pt x="4664430" y="5112568"/>
                  <a:pt x="4200450" y="5112568"/>
                </a:cubicBezTo>
                <a:lnTo>
                  <a:pt x="0" y="5112568"/>
                </a:lnTo>
                <a:lnTo>
                  <a:pt x="0" y="840110"/>
                </a:lnTo>
                <a:cubicBezTo>
                  <a:pt x="0" y="376130"/>
                  <a:pt x="376130" y="0"/>
                  <a:pt x="840110" y="0"/>
                </a:cubicBezTo>
                <a:close/>
              </a:path>
            </a:pathLst>
          </a:custGeom>
          <a:solidFill>
            <a:schemeClr val="bg1">
              <a:alpha val="100000"/>
            </a:schemeClr>
          </a:solidFill>
          <a:ln w="25400" cap="flat" cmpd="sng">
            <a:solidFill>
              <a:srgbClr val="953735"/>
            </a:solidFill>
            <a:prstDash val="solid"/>
            <a:headEnd type="none" w="med" len="med"/>
            <a:tailEnd type="none" w="med" len="med"/>
          </a:ln>
        </p:spPr>
        <p:txBody>
          <a:bodyPr/>
          <a:p>
            <a:endParaRPr lang="zh-CN" altLang="en-US"/>
          </a:p>
        </p:txBody>
      </p:sp>
      <p:sp>
        <p:nvSpPr>
          <p:cNvPr id="21507" name="Text Box 3"/>
          <p:cNvSpPr txBox="1"/>
          <p:nvPr/>
        </p:nvSpPr>
        <p:spPr>
          <a:xfrm>
            <a:off x="3432175" y="3109913"/>
            <a:ext cx="1295400" cy="368300"/>
          </a:xfrm>
          <a:prstGeom prst="rect">
            <a:avLst/>
          </a:prstGeom>
          <a:noFill/>
          <a:ln w="9525">
            <a:noFill/>
            <a:miter/>
          </a:ln>
        </p:spPr>
        <p:txBody>
          <a:bodyPr>
            <a:spAutoFit/>
          </a:bodyPr>
          <a:p>
            <a:pPr lvl="0" eaLnBrk="1" hangingPunct="1">
              <a:spcBef>
                <a:spcPct val="50000"/>
              </a:spcBef>
            </a:pPr>
            <a:endParaRPr lang="zh-CN" altLang="en-US" dirty="0">
              <a:latin typeface="Calibri" pitchFamily="2" charset="0"/>
              <a:ea typeface="宋体" charset="-122"/>
            </a:endParaRPr>
          </a:p>
        </p:txBody>
      </p:sp>
      <p:sp>
        <p:nvSpPr>
          <p:cNvPr id="21508" name="Text Box 5"/>
          <p:cNvSpPr txBox="1"/>
          <p:nvPr/>
        </p:nvSpPr>
        <p:spPr>
          <a:xfrm>
            <a:off x="2135188" y="1692275"/>
            <a:ext cx="7993062" cy="3749040"/>
          </a:xfrm>
          <a:prstGeom prst="rect">
            <a:avLst/>
          </a:prstGeom>
          <a:noFill/>
          <a:ln w="9525">
            <a:noFill/>
            <a:miter/>
          </a:ln>
        </p:spPr>
        <p:txBody>
          <a:bodyPr>
            <a:spAutoFit/>
          </a:bodyPr>
          <a:p>
            <a:pPr lvl="0" eaLnBrk="1" hangingPunct="1"/>
            <a:r>
              <a:rPr lang="en-US" altLang="x-none" sz="4000" b="1" dirty="0">
                <a:solidFill>
                  <a:srgbClr val="0000CC"/>
                </a:solidFill>
                <a:latin typeface="宋体" charset="-122"/>
                <a:ea typeface="宋体" charset="-122"/>
              </a:rPr>
              <a:t>1. </a:t>
            </a:r>
            <a:r>
              <a:rPr lang="zh-CN" altLang="en-US" sz="4000" b="1" dirty="0">
                <a:solidFill>
                  <a:srgbClr val="FF0000"/>
                </a:solidFill>
                <a:latin typeface="宋体" charset="-122"/>
                <a:ea typeface="宋体" charset="-122"/>
              </a:rPr>
              <a:t>结束了</a:t>
            </a:r>
            <a:r>
              <a:rPr lang="zh-CN" altLang="en-US" sz="4000" b="1" dirty="0">
                <a:solidFill>
                  <a:srgbClr val="0000CC"/>
                </a:solidFill>
                <a:latin typeface="宋体" charset="-122"/>
                <a:ea typeface="宋体" charset="-122"/>
              </a:rPr>
              <a:t>东汉末年以来近四百年的</a:t>
            </a:r>
            <a:r>
              <a:rPr lang="zh-CN" altLang="en-US" sz="4000" b="1" dirty="0">
                <a:solidFill>
                  <a:srgbClr val="FF0000"/>
                </a:solidFill>
                <a:latin typeface="宋体" charset="-122"/>
                <a:ea typeface="宋体" charset="-122"/>
              </a:rPr>
              <a:t>分裂割据局面</a:t>
            </a:r>
            <a:r>
              <a:rPr lang="zh-CN" altLang="en-US" sz="4000" b="1" dirty="0">
                <a:solidFill>
                  <a:srgbClr val="0000CC"/>
                </a:solidFill>
                <a:latin typeface="宋体" charset="-122"/>
                <a:ea typeface="宋体" charset="-122"/>
              </a:rPr>
              <a:t>，继秦汉之后，中国第二次</a:t>
            </a:r>
            <a:r>
              <a:rPr lang="zh-CN" altLang="en-US" sz="4000" b="1" dirty="0">
                <a:solidFill>
                  <a:srgbClr val="FF0000"/>
                </a:solidFill>
                <a:latin typeface="宋体" charset="-122"/>
                <a:ea typeface="宋体" charset="-122"/>
              </a:rPr>
              <a:t>实现大规模统一</a:t>
            </a:r>
            <a:r>
              <a:rPr lang="zh-CN" altLang="en-US" sz="4000" b="1" dirty="0">
                <a:solidFill>
                  <a:srgbClr val="0000CC"/>
                </a:solidFill>
                <a:latin typeface="宋体" charset="-122"/>
                <a:ea typeface="宋体" charset="-122"/>
              </a:rPr>
              <a:t>；</a:t>
            </a:r>
            <a:endParaRPr lang="zh-CN" altLang="en-US" sz="4000" b="1" dirty="0">
              <a:solidFill>
                <a:srgbClr val="0000CC"/>
              </a:solidFill>
              <a:latin typeface="宋体" charset="-122"/>
              <a:ea typeface="宋体" charset="-122"/>
            </a:endParaRPr>
          </a:p>
          <a:p>
            <a:pPr lvl="0" eaLnBrk="1" hangingPunct="1"/>
            <a:endParaRPr lang="zh-CN" altLang="en-US" sz="4000" b="1" dirty="0">
              <a:solidFill>
                <a:srgbClr val="0000CC"/>
              </a:solidFill>
              <a:latin typeface="宋体" charset="-122"/>
              <a:ea typeface="宋体" charset="-122"/>
            </a:endParaRPr>
          </a:p>
          <a:p>
            <a:pPr lvl="0" eaLnBrk="1" hangingPunct="1"/>
            <a:r>
              <a:rPr lang="en-US" altLang="x-none" sz="4000" b="1" dirty="0">
                <a:solidFill>
                  <a:srgbClr val="0000CC"/>
                </a:solidFill>
                <a:latin typeface="宋体" charset="-122"/>
                <a:ea typeface="宋体" charset="-122"/>
              </a:rPr>
              <a:t>2.</a:t>
            </a:r>
            <a:r>
              <a:rPr lang="zh-CN" altLang="en-US" sz="4000" b="1" dirty="0">
                <a:solidFill>
                  <a:srgbClr val="0000CC"/>
                </a:solidFill>
                <a:latin typeface="宋体" charset="-122"/>
                <a:ea typeface="宋体" charset="-122"/>
              </a:rPr>
              <a:t>有利于此后</a:t>
            </a:r>
            <a:r>
              <a:rPr lang="zh-CN" altLang="en-US" sz="4000" b="1" dirty="0">
                <a:solidFill>
                  <a:srgbClr val="FF0000"/>
                </a:solidFill>
                <a:latin typeface="宋体" charset="-122"/>
                <a:ea typeface="宋体" charset="-122"/>
              </a:rPr>
              <a:t>经济发展</a:t>
            </a:r>
            <a:r>
              <a:rPr lang="zh-CN" altLang="en-US" sz="4000" b="1" dirty="0">
                <a:solidFill>
                  <a:srgbClr val="0000CC"/>
                </a:solidFill>
                <a:latin typeface="宋体" charset="-122"/>
                <a:ea typeface="宋体" charset="-122"/>
              </a:rPr>
              <a:t>，为隋唐的</a:t>
            </a:r>
            <a:r>
              <a:rPr lang="zh-CN" altLang="en-US" sz="4000" b="1" dirty="0">
                <a:solidFill>
                  <a:srgbClr val="FF0000"/>
                </a:solidFill>
                <a:latin typeface="宋体" charset="-122"/>
                <a:ea typeface="宋体" charset="-122"/>
              </a:rPr>
              <a:t>强盛</a:t>
            </a:r>
            <a:r>
              <a:rPr lang="zh-CN" altLang="en-US" sz="4000" b="1" dirty="0">
                <a:solidFill>
                  <a:srgbClr val="0000CC"/>
                </a:solidFill>
                <a:latin typeface="宋体" charset="-122"/>
                <a:ea typeface="宋体" charset="-122"/>
              </a:rPr>
              <a:t>奠定基础。</a:t>
            </a:r>
            <a:endParaRPr lang="zh-CN" altLang="en-US" sz="4000" b="1" dirty="0">
              <a:solidFill>
                <a:srgbClr val="0000CC"/>
              </a:solidFill>
              <a:latin typeface="宋体" charset="-122"/>
              <a:ea typeface="宋体" charset="-122"/>
            </a:endParaRPr>
          </a:p>
        </p:txBody>
      </p:sp>
      <p:sp>
        <p:nvSpPr>
          <p:cNvPr id="21509" name="剪去对角的矩形 5"/>
          <p:cNvSpPr/>
          <p:nvPr/>
        </p:nvSpPr>
        <p:spPr>
          <a:xfrm>
            <a:off x="1822450" y="333375"/>
            <a:ext cx="3913188" cy="792163"/>
          </a:xfrm>
          <a:custGeom>
            <a:avLst/>
            <a:gdLst>
              <a:gd name="txL" fmla="*/ 0 w 2520280"/>
              <a:gd name="txT" fmla="*/ 0 h 2016224"/>
              <a:gd name="txR" fmla="*/ 2520280 w 2520280"/>
              <a:gd name="txB" fmla="*/ 2016224 h 2016224"/>
            </a:gdLst>
            <a:ahLst/>
            <a:cxnLst>
              <a:cxn ang="0">
                <a:pos x="0" y="0"/>
              </a:cxn>
              <a:cxn ang="0">
                <a:pos x="3390464" y="0"/>
              </a:cxn>
              <a:cxn ang="0">
                <a:pos x="3912086" y="132023"/>
              </a:cxn>
              <a:cxn ang="0">
                <a:pos x="3912086" y="792124"/>
              </a:cxn>
              <a:cxn ang="0">
                <a:pos x="3912086" y="792124"/>
              </a:cxn>
              <a:cxn ang="0">
                <a:pos x="521622" y="792124"/>
              </a:cxn>
              <a:cxn ang="0">
                <a:pos x="0" y="660101"/>
              </a:cxn>
              <a:cxn ang="0">
                <a:pos x="0" y="0"/>
              </a:cxn>
            </a:cxnLst>
            <a:rect l="txL" t="txT" r="txR" b="txB"/>
            <a:pathLst>
              <a:path w="2520280" h="2016224">
                <a:moveTo>
                  <a:pt x="0" y="0"/>
                </a:moveTo>
                <a:lnTo>
                  <a:pt x="2184236" y="0"/>
                </a:lnTo>
                <a:lnTo>
                  <a:pt x="2520280" y="336044"/>
                </a:lnTo>
                <a:lnTo>
                  <a:pt x="2520280" y="2016224"/>
                </a:lnTo>
                <a:lnTo>
                  <a:pt x="336044" y="2016224"/>
                </a:lnTo>
                <a:lnTo>
                  <a:pt x="0" y="1680180"/>
                </a:lnTo>
                <a:lnTo>
                  <a:pt x="0" y="0"/>
                </a:lnTo>
                <a:close/>
              </a:path>
            </a:pathLst>
          </a:custGeom>
          <a:solidFill>
            <a:schemeClr val="bg1"/>
          </a:solidFill>
          <a:ln w="25400" cap="flat" cmpd="sng">
            <a:solidFill>
              <a:srgbClr val="953735"/>
            </a:solidFill>
            <a:prstDash val="solid"/>
            <a:miter/>
            <a:headEnd type="none" w="med" len="med"/>
            <a:tailEnd type="none" w="med" len="med"/>
          </a:ln>
        </p:spPr>
        <p:txBody>
          <a:bodyPr anchor="ctr"/>
          <a:p>
            <a:pPr lvl="0" eaLnBrk="1" hangingPunct="1"/>
            <a:r>
              <a:rPr lang="en-US" altLang="x-none" sz="3600" b="1" dirty="0">
                <a:solidFill>
                  <a:srgbClr val="1E1C11"/>
                </a:solidFill>
                <a:latin typeface="宋体" charset="-122"/>
                <a:ea typeface="宋体" charset="-122"/>
              </a:rPr>
              <a:t>  </a:t>
            </a:r>
            <a:r>
              <a:rPr lang="zh-CN" altLang="en-US" sz="3600" b="1" dirty="0">
                <a:solidFill>
                  <a:srgbClr val="1E1C11"/>
                </a:solidFill>
                <a:latin typeface="宋体" charset="-122"/>
                <a:ea typeface="宋体" charset="-122"/>
              </a:rPr>
              <a:t>隋统一的意义</a:t>
            </a:r>
            <a:endParaRPr lang="zh-CN" altLang="en-US" sz="3600" b="1" dirty="0">
              <a:solidFill>
                <a:srgbClr val="1E1C11"/>
              </a:solidFill>
              <a:latin typeface="宋体" charset="-122"/>
              <a:ea typeface="宋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1508"/>
                                        </p:tgtEl>
                                        <p:attrNameLst>
                                          <p:attrName>style.visibility</p:attrName>
                                        </p:attrNameLst>
                                      </p:cBhvr>
                                      <p:to>
                                        <p:strVal val="visible"/>
                                      </p:to>
                                    </p:set>
                                    <p:animEffect transition="in" filter="wipe(up)">
                                      <p:cBhvr>
                                        <p:cTn id="7" dur="500"/>
                                        <p:tgtEl>
                                          <p:spTgt spid="215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2937</Words>
  <Paragraphs>424</Paragraphs>
  <Slides>25</Slides>
  <Notes>0</Notes>
  <HiddenSlides>0</HiddenSlides>
  <MMClips>0</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dc:description/>
  <cp:lastModifiedBy>kk</cp:lastModifiedBy>
  <dcterms:created xsi:type="dcterms:W3CDTF">2016-02-27T03:42:00Z</dcterms:created>
  <dcterms:modified xsi:type="dcterms:W3CDTF">2018-12-31T21:18:43Z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2052-10.1.0.5511</vt:lpwstr>
  </property>
</Properties>
</file>