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618" r:id="rId3"/>
    <p:sldId id="622" r:id="rId4"/>
    <p:sldId id="441" r:id="rId5"/>
    <p:sldId id="760" r:id="rId6"/>
    <p:sldId id="761" r:id="rId7"/>
    <p:sldId id="461" r:id="rId8"/>
    <p:sldId id="561" r:id="rId9"/>
    <p:sldId id="513" r:id="rId10"/>
    <p:sldId id="816" r:id="rId11"/>
    <p:sldId id="817" r:id="rId12"/>
    <p:sldId id="464" r:id="rId13"/>
    <p:sldId id="762" r:id="rId14"/>
    <p:sldId id="560" r:id="rId15"/>
    <p:sldId id="818" r:id="rId16"/>
    <p:sldId id="465" r:id="rId17"/>
    <p:sldId id="466" r:id="rId18"/>
    <p:sldId id="819" r:id="rId19"/>
    <p:sldId id="470" r:id="rId20"/>
    <p:sldId id="562" r:id="rId21"/>
    <p:sldId id="471" r:id="rId22"/>
    <p:sldId id="473" r:id="rId23"/>
    <p:sldId id="683" r:id="rId24"/>
    <p:sldId id="820" r:id="rId25"/>
    <p:sldId id="822" r:id="rId26"/>
    <p:sldId id="823" r:id="rId27"/>
    <p:sldId id="824" r:id="rId28"/>
    <p:sldId id="825" r:id="rId29"/>
    <p:sldId id="826" r:id="rId30"/>
    <p:sldId id="827" r:id="rId31"/>
    <p:sldId id="828" r:id="rId32"/>
    <p:sldId id="324" r:id="rId33"/>
    <p:sldId id="475" r:id="rId34"/>
    <p:sldId id="726" r:id="rId35"/>
    <p:sldId id="723" r:id="rId36"/>
    <p:sldId id="482" r:id="rId37"/>
    <p:sldId id="565" r:id="rId38"/>
    <p:sldId id="829" r:id="rId39"/>
    <p:sldId id="568" r:id="rId40"/>
    <p:sldId id="724" r:id="rId41"/>
    <p:sldId id="348" r:id="rId42"/>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val="1"/>
      </p:ext>
    </p:extLst>
  </p:showPr>
  <p:clrMru>
    <a:srgbClr val="004C4A"/>
    <a:srgbClr val="FF6600"/>
    <a:srgbClr val="FF00FF"/>
    <a:srgbClr val="FFFF00"/>
    <a:srgbClr val="9966FF"/>
    <a:srgbClr val="FF0066"/>
    <a:srgbClr val="0000CC"/>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a:spLocks noGrp="1" noRot="1"/>
          </p:cNvSpPr>
          <p:nvPr>
            <p:ph type="ctrTitle"/>
          </p:nvPr>
        </p:nvSpPr>
        <p:spPr>
          <a:xfrm>
            <a:off x="685800" y="2286000"/>
            <a:ext cx="7772400" cy="1143000"/>
          </a:xfrm>
          <a:prstGeom prst="rect">
            <a:avLst/>
          </a:prstGeom>
          <a:noFill/>
          <a:ln w="9525">
            <a:noFill/>
          </a:ln>
        </p:spPr>
        <p:txBody>
          <a:bodyPr anchor="ctr"/>
          <a:lstStyle>
            <a:lvl1pPr lvl="0">
              <a:defRPr/>
            </a:lvl1pPr>
          </a:lstStyle>
          <a:p>
            <a:pPr lvl="0"/>
            <a:r>
              <a:rPr lang="zh-CN" altLang="en-US"/>
              <a:t>单击此处编辑母版标题样式</a:t>
            </a:r>
            <a:endParaRPr lang="zh-CN" altLang="en-US"/>
          </a:p>
        </p:txBody>
      </p:sp>
      <p:sp>
        <p:nvSpPr>
          <p:cNvPr id="2051" name="副标题 2050"/>
          <p:cNvSpPr>
            <a:spLocks noGrp="1" noRot="1"/>
          </p:cNvSpPr>
          <p:nvPr>
            <p:ph type="subTitle" idx="1"/>
          </p:nvPr>
        </p:nvSpPr>
        <p:spPr>
          <a:xfrm>
            <a:off x="1371600" y="3886200"/>
            <a:ext cx="6400800" cy="1752600"/>
          </a:xfrm>
          <a:prstGeom prst="rect">
            <a:avLst/>
          </a:prstGeom>
          <a:noFill/>
          <a:ln w="9525">
            <a:noFill/>
          </a:ln>
        </p:spPr>
        <p:txBody>
          <a:bodyPr anchor="t"/>
          <a:lstStyle>
            <a:lvl1pPr marL="0" lvl="0" indent="0" algn="ct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
        <p:nvSpPr>
          <p:cNvPr id="2052" name="日期占位符 2051"/>
          <p:cNvSpPr>
            <a:spLocks noGrp="1"/>
          </p:cNvSpPr>
          <p:nvPr>
            <p:ph type="dt" sz="half" idx="2"/>
          </p:nvPr>
        </p:nvSpPr>
        <p:spPr>
          <a:xfrm>
            <a:off x="301625" y="6245225"/>
            <a:ext cx="2289175" cy="476250"/>
          </a:xfrm>
          <a:prstGeom prst="rect">
            <a:avLst/>
          </a:prstGeom>
          <a:noFill/>
          <a:ln w="9525">
            <a:noFill/>
          </a:ln>
        </p:spPr>
        <p:txBody>
          <a:bodyPr anchor="t"/>
          <a:p>
            <a:endParaRPr lang="zh-CN" altLang="en-US"/>
          </a:p>
        </p:txBody>
      </p:sp>
      <p:sp>
        <p:nvSpPr>
          <p:cNvPr id="2053" name="页脚占位符 2052"/>
          <p:cNvSpPr>
            <a:spLocks noGrp="1"/>
          </p:cNvSpPr>
          <p:nvPr>
            <p:ph type="ftr" sz="quarter" idx="3"/>
          </p:nvPr>
        </p:nvSpPr>
        <p:spPr>
          <a:xfrm>
            <a:off x="3124200" y="6245225"/>
            <a:ext cx="2895600" cy="476250"/>
          </a:xfrm>
          <a:prstGeom prst="rect">
            <a:avLst/>
          </a:prstGeom>
          <a:noFill/>
          <a:ln w="9525">
            <a:noFill/>
          </a:ln>
        </p:spPr>
        <p:txBody>
          <a:bodyPr anchor="t"/>
          <a:p>
            <a:endParaRPr lang="zh-CN"/>
          </a:p>
        </p:txBody>
      </p:sp>
      <p:sp>
        <p:nvSpPr>
          <p:cNvPr id="2054" name="灯片编号占位符 2053"/>
          <p:cNvSpPr>
            <a:spLocks noGrp="1"/>
          </p:cNvSpPr>
          <p:nvPr>
            <p:ph type="sldNum" sz="quarter" idx="4"/>
          </p:nvPr>
        </p:nvSpPr>
        <p:spPr>
          <a:xfrm>
            <a:off x="6553200" y="6245225"/>
            <a:ext cx="2289175" cy="476250"/>
          </a:xfrm>
          <a:prstGeom prst="rect">
            <a:avLst/>
          </a:prstGeom>
          <a:noFill/>
          <a:ln w="9525">
            <a:noFill/>
          </a:ln>
        </p:spPr>
        <p:txBody>
          <a:bodyPr anchor="t"/>
          <a:p>
            <a:fld id="{9A0DB2DC-4C9A-4742-B13C-FB6460FD3503}" type="slidenum">
              <a:rPr lang="zh-CN"/>
            </a:fld>
            <a:endParaRPr lang="zh-CN"/>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stCondLst>
                                            <p:cond delay="0"/>
                                          </p:stCondLst>
                                        </p:cTn>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051">
                                            <p:txEl>
                                              <p:charRg st="0" end="14"/>
                                            </p:txEl>
                                          </p:spTgt>
                                        </p:tgtEl>
                                        <p:attrNameLst>
                                          <p:attrName>style.visibility</p:attrName>
                                        </p:attrNameLst>
                                      </p:cBhvr>
                                      <p:to>
                                        <p:strVal val="visible"/>
                                      </p:to>
                                    </p:set>
                                    <p:animEffect transition="in" filter="dissolve">
                                      <p:cBhvr>
                                        <p:cTn id="12" dur="500">
                                          <p:stCondLst>
                                            <p:cond delay="0"/>
                                          </p:stCondLst>
                                        </p:cTn>
                                        <p:tgtEl>
                                          <p:spTgt spid="2051">
                                            <p:txEl>
                                              <p:charRg st="0"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2051" grpId="0" build="p"/>
    </p:bldLst>
  </p:timing>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8"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81784"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09600"/>
            <a:ext cx="8540750" cy="54895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lvl="0"/>
            <a:fld id="{BB962C8B-B14F-4D97-AF65-F5344CB8AC3E}" type="datetime1">
              <a:rPr lang="zh-CN" altLang="en-US"/>
            </a:fld>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fld>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84968"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7408" y="1905000"/>
            <a:ext cx="4184968"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transition spd="slow">
    <p:wipe dir="d"/>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a:spLocks noGrp="1" noRot="1"/>
          </p:cNvSpPr>
          <p:nvPr>
            <p:ph type="title"/>
          </p:nvPr>
        </p:nvSpPr>
        <p:spPr>
          <a:xfrm>
            <a:off x="301625" y="6096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noRot="1"/>
          </p:cNvSpPr>
          <p:nvPr>
            <p:ph type="body" idx="1"/>
          </p:nvPr>
        </p:nvSpPr>
        <p:spPr>
          <a:xfrm>
            <a:off x="301625" y="1905000"/>
            <a:ext cx="8540750" cy="4194175"/>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301625" y="6245225"/>
            <a:ext cx="2289175" cy="476250"/>
          </a:xfrm>
          <a:prstGeom prst="rect">
            <a:avLst/>
          </a:prstGeom>
          <a:noFill/>
          <a:ln w="9525">
            <a:noFill/>
          </a:ln>
        </p:spPr>
        <p:txBody>
          <a:bodyPr/>
          <a:lstStyle>
            <a:lvl1pPr>
              <a:defRPr sz="1400"/>
            </a:lvl1pPr>
          </a:lstStyle>
          <a:p>
            <a:pPr lvl="0"/>
            <a:fld id="{BB962C8B-B14F-4D97-AF65-F5344CB8AC3E}" type="datetime1">
              <a:rPr lang="zh-CN" altLang="en-US"/>
            </a:fld>
            <a:endParaRPr lang="zh-CN" altLang="en-US"/>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p>
        </p:txBody>
      </p:sp>
      <p:sp>
        <p:nvSpPr>
          <p:cNvPr id="1030" name="灯片编号占位符 1029"/>
          <p:cNvSpPr>
            <a:spLocks noGrp="1"/>
          </p:cNvSpPr>
          <p:nvPr>
            <p:ph type="sldNum" sz="quarter" idx="4"/>
          </p:nvPr>
        </p:nvSpPr>
        <p:spPr>
          <a:xfrm>
            <a:off x="6553200" y="6245225"/>
            <a:ext cx="2289175" cy="476250"/>
          </a:xfrm>
          <a:prstGeom prst="rect">
            <a:avLst/>
          </a:prstGeom>
          <a:noFill/>
          <a:ln w="9525">
            <a:noFill/>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wipe dir="d"/>
  </p:transition>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sng"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audio" Target="../media/audio1.wav"/><Relationship Id="rId5" Type="http://schemas.openxmlformats.org/officeDocument/2006/relationships/image" Target="../media/image6.GIF"/><Relationship Id="rId4" Type="http://schemas.openxmlformats.org/officeDocument/2006/relationships/slide" Target="slide1.xml"/><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2.jpeg"/><Relationship Id="rId3" Type="http://schemas.openxmlformats.org/officeDocument/2006/relationships/hyperlink" Target="http://forum.ikaka.com/topic.asp?board=57&amp;artid=5931459&amp;page=1" TargetMode="External"/><Relationship Id="rId2" Type="http://schemas.openxmlformats.org/officeDocument/2006/relationships/image" Target="../media/image21.jpeg"/><Relationship Id="rId1" Type="http://schemas.openxmlformats.org/officeDocument/2006/relationships/hyperlink" Target="http://www.folkonline.com/subart.asp?id=131" TargetMode="Externa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6.jpeg"/><Relationship Id="rId3" Type="http://schemas.openxmlformats.org/officeDocument/2006/relationships/hyperlink" Target="http://egshop.cn/product.asp?id=551" TargetMode="External"/><Relationship Id="rId2" Type="http://schemas.openxmlformats.org/officeDocument/2006/relationships/image" Target="../media/image25.jpeg"/><Relationship Id="rId1" Type="http://schemas.openxmlformats.org/officeDocument/2006/relationships/hyperlink" Target="http://www.mycollect.net/gudongmanage/file_browse.asp?f_id=56304"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8.jpeg"/><Relationship Id="rId1" Type="http://schemas.openxmlformats.org/officeDocument/2006/relationships/image" Target="../media/image27.jpe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hyperlink" Target="http://asp.6to23.com/jdzmc/buchong/0404/luxiaonijianjie.htm" TargetMode="Externa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hyperlink" Target="http://www.ce.cn/kjwh/scpm/zixun/200601/09/t20060109_5768516.shtml" TargetMode="Externa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audio2.wav"/><Relationship Id="rId1"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jpeg"/><Relationship Id="rId1" Type="http://schemas.openxmlformats.org/officeDocument/2006/relationships/image" Target="../media/image33.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jpeg"/><Relationship Id="rId1" Type="http://schemas.openxmlformats.org/officeDocument/2006/relationships/image" Target="../media/image36.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jpe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xml"/><Relationship Id="rId2" Type="http://schemas.openxmlformats.org/officeDocument/2006/relationships/image" Target="../media/image40.jpeg"/><Relationship Id="rId1" Type="http://schemas.openxmlformats.org/officeDocument/2006/relationships/image" Target="../media/image39.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3.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19990;&#21338;&#20250;&#20013;&#22269;&#39302;&#38215;&#39302;&#20043;&#23453;&#8212;&#8212;&#28165;&#26126;&#19978;&#27827;&#22270;_clip.flv" TargetMode="External"/><Relationship Id="rId1" Type="http://schemas.openxmlformats.org/officeDocument/2006/relationships/image" Target="../media/image4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8.png"/><Relationship Id="rId1" Type="http://schemas.openxmlformats.org/officeDocument/2006/relationships/image" Target="../media/image47.jpe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0.jpeg"/><Relationship Id="rId1" Type="http://schemas.openxmlformats.org/officeDocument/2006/relationships/image" Target="../media/image49.jpe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audio" Target="../media/audio3.wav"/><Relationship Id="rId3" Type="http://schemas.openxmlformats.org/officeDocument/2006/relationships/audio" Target="../media/audio2.wav"/><Relationship Id="rId2" Type="http://schemas.openxmlformats.org/officeDocument/2006/relationships/slide" Target="slide38.xml"/><Relationship Id="rId1" Type="http://schemas.openxmlformats.org/officeDocument/2006/relationships/image" Target="../media/image5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audio" Target="../media/audio2.wa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3.wav"/><Relationship Id="rId1" Type="http://schemas.openxmlformats.org/officeDocument/2006/relationships/audio" Target="../media/audio2.wav"/></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122" name="Rectangle 2"/>
          <p:cNvSpPr>
            <a:spLocks noGrp="1" noRot="1"/>
          </p:cNvSpPr>
          <p:nvPr>
            <p:ph type="title"/>
          </p:nvPr>
        </p:nvSpPr>
        <p:spPr>
          <a:xfrm>
            <a:off x="301625" y="533400"/>
            <a:ext cx="8540750" cy="76200"/>
          </a:xfrm>
        </p:spPr>
        <p:txBody>
          <a:bodyPr vert="horz" wrap="square" anchor="ctr"/>
          <a:p>
            <a:pPr lvl="0"/>
            <a:endParaRPr sz="4000"/>
          </a:p>
        </p:txBody>
      </p:sp>
      <p:sp>
        <p:nvSpPr>
          <p:cNvPr id="5123" name="Rectangle 3"/>
          <p:cNvSpPr>
            <a:spLocks noGrp="1" noRot="1"/>
          </p:cNvSpPr>
          <p:nvPr>
            <p:ph type="body"/>
          </p:nvPr>
        </p:nvSpPr>
        <p:spPr>
          <a:xfrm>
            <a:off x="301625" y="6705600"/>
            <a:ext cx="8540750" cy="152400"/>
          </a:xfrm>
        </p:spPr>
        <p:txBody>
          <a:bodyPr vert="horz" wrap="square" anchor="t"/>
          <a:p>
            <a:pPr lvl="0">
              <a:lnSpc>
                <a:spcPct val="80000"/>
              </a:lnSpc>
              <a:buNone/>
            </a:pPr>
            <a:endParaRPr sz="800"/>
          </a:p>
        </p:txBody>
      </p:sp>
      <p:pic>
        <p:nvPicPr>
          <p:cNvPr id="5124" name="Picture 4"/>
          <p:cNvPicPr>
            <a:picLocks noChangeAspect="1"/>
          </p:cNvPicPr>
          <p:nvPr/>
        </p:nvPicPr>
        <p:blipFill>
          <a:blip r:embed="rId1"/>
          <a:srcRect l="10039" t="13298" r="10628" b="11409"/>
          <a:stretch>
            <a:fillRect/>
          </a:stretch>
        </p:blipFill>
        <p:spPr>
          <a:xfrm>
            <a:off x="0" y="0"/>
            <a:ext cx="9144000" cy="6858000"/>
          </a:xfrm>
          <a:prstGeom prst="rect">
            <a:avLst/>
          </a:prstGeom>
          <a:noFill/>
          <a:ln w="9525">
            <a:noFill/>
          </a:ln>
        </p:spPr>
      </p:pic>
      <p:pic>
        <p:nvPicPr>
          <p:cNvPr id="5125" name="Picture 5" descr="金2"/>
          <p:cNvPicPr>
            <a:picLocks noChangeAspect="1"/>
          </p:cNvPicPr>
          <p:nvPr/>
        </p:nvPicPr>
        <p:blipFill>
          <a:blip r:embed="rId2">
            <a:lum bright="-42001" contrast="54000"/>
          </a:blip>
          <a:stretch>
            <a:fillRect/>
          </a:stretch>
        </p:blipFill>
        <p:spPr>
          <a:xfrm>
            <a:off x="0" y="3168650"/>
            <a:ext cx="4859338" cy="3689350"/>
          </a:xfrm>
          <a:prstGeom prst="rect">
            <a:avLst/>
          </a:prstGeom>
          <a:solidFill>
            <a:schemeClr val="accent1"/>
          </a:solidFill>
          <a:ln w="9525" cap="flat" cmpd="sng">
            <a:solidFill>
              <a:schemeClr val="tx1"/>
            </a:solidFill>
            <a:prstDash val="solid"/>
            <a:miter/>
            <a:headEnd type="none" w="med" len="med"/>
            <a:tailEnd type="none" w="med" len="med"/>
          </a:ln>
        </p:spPr>
      </p:pic>
      <p:pic>
        <p:nvPicPr>
          <p:cNvPr id="5126" name="Picture 6"/>
          <p:cNvPicPr>
            <a:picLocks noChangeAspect="1"/>
          </p:cNvPicPr>
          <p:nvPr/>
        </p:nvPicPr>
        <p:blipFill>
          <a:blip r:embed="rId3">
            <a:lum bright="-12000"/>
          </a:blip>
          <a:srcRect l="9453" t="13281" r="10820" b="12158"/>
          <a:stretch>
            <a:fillRect/>
          </a:stretch>
        </p:blipFill>
        <p:spPr>
          <a:xfrm>
            <a:off x="4724400" y="0"/>
            <a:ext cx="4419600" cy="3306763"/>
          </a:xfrm>
          <a:prstGeom prst="rect">
            <a:avLst/>
          </a:prstGeom>
          <a:noFill/>
          <a:ln w="9525">
            <a:noFill/>
          </a:ln>
        </p:spPr>
      </p:pic>
      <p:sp>
        <p:nvSpPr>
          <p:cNvPr id="5127" name="AutoShape 7"/>
          <p:cNvSpPr/>
          <p:nvPr/>
        </p:nvSpPr>
        <p:spPr>
          <a:xfrm rot="18303728">
            <a:off x="3759200" y="1362075"/>
            <a:ext cx="1843088" cy="3960813"/>
          </a:xfrm>
          <a:prstGeom prst="downArrow">
            <a:avLst>
              <a:gd name="adj1" fmla="val 46009"/>
              <a:gd name="adj2" fmla="val 104943"/>
            </a:avLst>
          </a:prstGeom>
          <a:noFill/>
          <a:ln w="9525">
            <a:noFill/>
          </a:ln>
        </p:spPr>
        <p:txBody>
          <a:bodyPr rot="10800000" wrap="none" anchor="ctr"/>
          <a:p>
            <a:pPr lvl="0"/>
            <a:endParaRPr lang="zh-CN" altLang="en-US" u="none" dirty="0">
              <a:latin typeface="Arial" panose="020B0604020202020204" pitchFamily="34" charset="0"/>
              <a:ea typeface="宋体" panose="02010600030101010101" pitchFamily="2" charset="-122"/>
            </a:endParaRPr>
          </a:p>
        </p:txBody>
      </p:sp>
      <p:sp>
        <p:nvSpPr>
          <p:cNvPr id="5128" name="Text Box 8"/>
          <p:cNvSpPr txBox="1"/>
          <p:nvPr/>
        </p:nvSpPr>
        <p:spPr>
          <a:xfrm>
            <a:off x="1914525" y="563563"/>
            <a:ext cx="549275" cy="392112"/>
          </a:xfrm>
          <a:prstGeom prst="rect">
            <a:avLst/>
          </a:prstGeom>
          <a:noFill/>
          <a:ln w="9525">
            <a:noFill/>
          </a:ln>
        </p:spPr>
        <p:txBody>
          <a:bodyPr vert="eaVert" wrap="none">
            <a:spAutoFit/>
          </a:bodyPr>
          <a:p>
            <a:pPr lvl="0"/>
            <a:r>
              <a:rPr lang="zh-CN" altLang="en-US" sz="2400" b="1" u="none" dirty="0">
                <a:solidFill>
                  <a:srgbClr val="000000"/>
                </a:solidFill>
                <a:latin typeface="Arial" panose="020B0604020202020204" pitchFamily="34" charset="0"/>
                <a:ea typeface="楷体_GB2312" panose="02010609030101010101" pitchFamily="1" charset="-122"/>
              </a:rPr>
              <a:t>辽</a:t>
            </a:r>
            <a:endParaRPr lang="zh-CN" altLang="en-US" sz="2400" b="1" u="none" dirty="0">
              <a:solidFill>
                <a:srgbClr val="000000"/>
              </a:solidFill>
              <a:latin typeface="Arial" panose="020B0604020202020204" pitchFamily="34" charset="0"/>
              <a:ea typeface="楷体_GB2312" panose="02010609030101010101" pitchFamily="1" charset="-122"/>
            </a:endParaRPr>
          </a:p>
        </p:txBody>
      </p:sp>
      <p:sp>
        <p:nvSpPr>
          <p:cNvPr id="5129" name="Text Box 10"/>
          <p:cNvSpPr txBox="1"/>
          <p:nvPr/>
        </p:nvSpPr>
        <p:spPr>
          <a:xfrm>
            <a:off x="762000" y="685800"/>
            <a:ext cx="796925" cy="457200"/>
          </a:xfrm>
          <a:prstGeom prst="rect">
            <a:avLst/>
          </a:prstGeom>
          <a:noFill/>
          <a:ln w="9525">
            <a:noFill/>
          </a:ln>
        </p:spPr>
        <p:txBody>
          <a:bodyPr wrap="none">
            <a:spAutoFit/>
          </a:bodyPr>
          <a:p>
            <a:pPr lvl="0"/>
            <a:r>
              <a:rPr lang="zh-CN" altLang="en-US" sz="2400" b="1" u="none" dirty="0">
                <a:solidFill>
                  <a:srgbClr val="000000"/>
                </a:solidFill>
                <a:latin typeface="Arial" panose="020B0604020202020204" pitchFamily="34" charset="0"/>
                <a:ea typeface="楷体_GB2312" panose="02010609030101010101" pitchFamily="1" charset="-122"/>
              </a:rPr>
              <a:t>西夏</a:t>
            </a:r>
            <a:endParaRPr lang="zh-CN" altLang="en-US" sz="2400" b="1" u="none" dirty="0">
              <a:solidFill>
                <a:srgbClr val="000000"/>
              </a:solidFill>
              <a:latin typeface="Arial" panose="020B0604020202020204" pitchFamily="34" charset="0"/>
              <a:ea typeface="楷体_GB2312" panose="02010609030101010101" pitchFamily="1" charset="-122"/>
            </a:endParaRPr>
          </a:p>
        </p:txBody>
      </p:sp>
      <p:sp>
        <p:nvSpPr>
          <p:cNvPr id="5130" name="Text Box 11"/>
          <p:cNvSpPr txBox="1"/>
          <p:nvPr/>
        </p:nvSpPr>
        <p:spPr>
          <a:xfrm>
            <a:off x="1511300" y="1371600"/>
            <a:ext cx="549275" cy="844550"/>
          </a:xfrm>
          <a:prstGeom prst="rect">
            <a:avLst/>
          </a:prstGeom>
          <a:noFill/>
          <a:ln w="9525">
            <a:noFill/>
          </a:ln>
        </p:spPr>
        <p:txBody>
          <a:bodyPr vert="eaVert">
            <a:spAutoFit/>
          </a:bodyPr>
          <a:p>
            <a:pPr lvl="0"/>
            <a:r>
              <a:rPr lang="zh-CN" altLang="en-US" sz="2400" b="1" u="none" dirty="0">
                <a:solidFill>
                  <a:srgbClr val="FF3300"/>
                </a:solidFill>
                <a:latin typeface="Arial" panose="020B0604020202020204" pitchFamily="34" charset="0"/>
                <a:ea typeface="楷体_GB2312" panose="02010609030101010101" pitchFamily="1" charset="-122"/>
              </a:rPr>
              <a:t>北宋</a:t>
            </a:r>
            <a:endParaRPr lang="zh-CN" altLang="en-US" sz="2400" b="1" u="none" dirty="0">
              <a:solidFill>
                <a:srgbClr val="FF3300"/>
              </a:solidFill>
              <a:latin typeface="Arial" panose="020B0604020202020204" pitchFamily="34" charset="0"/>
              <a:ea typeface="楷体_GB2312" panose="02010609030101010101" pitchFamily="1" charset="-122"/>
            </a:endParaRPr>
          </a:p>
        </p:txBody>
      </p:sp>
      <p:sp>
        <p:nvSpPr>
          <p:cNvPr id="5131" name="Text Box 12"/>
          <p:cNvSpPr txBox="1"/>
          <p:nvPr/>
        </p:nvSpPr>
        <p:spPr>
          <a:xfrm>
            <a:off x="6248400" y="4897438"/>
            <a:ext cx="933450" cy="457200"/>
          </a:xfrm>
          <a:prstGeom prst="rect">
            <a:avLst/>
          </a:prstGeom>
          <a:noFill/>
          <a:ln w="9525">
            <a:noFill/>
          </a:ln>
        </p:spPr>
        <p:txBody>
          <a:bodyPr>
            <a:spAutoFit/>
          </a:bodyPr>
          <a:p>
            <a:pPr lvl="0"/>
            <a:r>
              <a:rPr lang="zh-CN" altLang="en-US" sz="2400" b="1" u="none" dirty="0">
                <a:solidFill>
                  <a:srgbClr val="000000"/>
                </a:solidFill>
                <a:latin typeface="Arial" panose="020B0604020202020204" pitchFamily="34" charset="0"/>
                <a:ea typeface="楷体_GB2312" panose="02010609030101010101" pitchFamily="1" charset="-122"/>
              </a:rPr>
              <a:t>西夏</a:t>
            </a:r>
            <a:endParaRPr lang="zh-CN" altLang="en-US" sz="2400" b="1" u="none" dirty="0">
              <a:solidFill>
                <a:srgbClr val="000000"/>
              </a:solidFill>
              <a:latin typeface="Arial" panose="020B0604020202020204" pitchFamily="34" charset="0"/>
              <a:ea typeface="楷体_GB2312" panose="02010609030101010101" pitchFamily="1" charset="-122"/>
            </a:endParaRPr>
          </a:p>
        </p:txBody>
      </p:sp>
      <p:sp>
        <p:nvSpPr>
          <p:cNvPr id="5132" name="Text Box 13"/>
          <p:cNvSpPr txBox="1"/>
          <p:nvPr/>
        </p:nvSpPr>
        <p:spPr>
          <a:xfrm>
            <a:off x="7543800" y="4876800"/>
            <a:ext cx="490538" cy="457200"/>
          </a:xfrm>
          <a:prstGeom prst="rect">
            <a:avLst/>
          </a:prstGeom>
          <a:noFill/>
          <a:ln w="9525">
            <a:noFill/>
          </a:ln>
        </p:spPr>
        <p:txBody>
          <a:bodyPr wrap="none">
            <a:spAutoFit/>
          </a:bodyPr>
          <a:p>
            <a:pPr lvl="0"/>
            <a:r>
              <a:rPr lang="zh-CN" altLang="en-US" sz="2400" b="1" u="none" dirty="0">
                <a:solidFill>
                  <a:srgbClr val="000000"/>
                </a:solidFill>
                <a:latin typeface="Arial" panose="020B0604020202020204" pitchFamily="34" charset="0"/>
                <a:ea typeface="楷体_GB2312" panose="02010609030101010101" pitchFamily="1" charset="-122"/>
              </a:rPr>
              <a:t>金</a:t>
            </a:r>
            <a:endParaRPr lang="zh-CN" altLang="en-US" sz="2400" b="1" u="none" dirty="0">
              <a:solidFill>
                <a:srgbClr val="000000"/>
              </a:solidFill>
              <a:latin typeface="Arial" panose="020B0604020202020204" pitchFamily="34" charset="0"/>
              <a:ea typeface="楷体_GB2312" panose="02010609030101010101" pitchFamily="1" charset="-122"/>
            </a:endParaRPr>
          </a:p>
        </p:txBody>
      </p:sp>
      <p:sp>
        <p:nvSpPr>
          <p:cNvPr id="5133" name="Text Box 14"/>
          <p:cNvSpPr txBox="1"/>
          <p:nvPr/>
        </p:nvSpPr>
        <p:spPr>
          <a:xfrm>
            <a:off x="6934200" y="5638800"/>
            <a:ext cx="1066800" cy="457200"/>
          </a:xfrm>
          <a:prstGeom prst="rect">
            <a:avLst/>
          </a:prstGeom>
          <a:noFill/>
          <a:ln w="9525">
            <a:noFill/>
          </a:ln>
        </p:spPr>
        <p:txBody>
          <a:bodyPr>
            <a:spAutoFit/>
          </a:bodyPr>
          <a:p>
            <a:pPr lvl="0"/>
            <a:r>
              <a:rPr lang="zh-CN" altLang="en-US" sz="2400" b="1" u="none" dirty="0">
                <a:solidFill>
                  <a:srgbClr val="FF3300"/>
                </a:solidFill>
                <a:latin typeface="Arial" panose="020B0604020202020204" pitchFamily="34" charset="0"/>
                <a:ea typeface="楷体_GB2312" panose="02010609030101010101" pitchFamily="1" charset="-122"/>
                <a:hlinkClick r:id="rId4" action="ppaction://hlinksldjump"/>
              </a:rPr>
              <a:t>南宋</a:t>
            </a:r>
            <a:endParaRPr lang="zh-CN" altLang="en-US" sz="2400" b="1" u="none" dirty="0">
              <a:solidFill>
                <a:srgbClr val="FF3300"/>
              </a:solidFill>
              <a:latin typeface="Arial" panose="020B0604020202020204" pitchFamily="34" charset="0"/>
              <a:ea typeface="楷体_GB2312" panose="02010609030101010101" pitchFamily="1" charset="-122"/>
            </a:endParaRPr>
          </a:p>
        </p:txBody>
      </p:sp>
      <p:pic>
        <p:nvPicPr>
          <p:cNvPr id="5134" name="图片 5133" descr="1"/>
          <p:cNvPicPr>
            <a:picLocks noChangeAspect="1"/>
          </p:cNvPicPr>
          <p:nvPr/>
        </p:nvPicPr>
        <p:blipFill>
          <a:blip r:embed="rId5"/>
          <a:stretch>
            <a:fillRect/>
          </a:stretch>
        </p:blipFill>
        <p:spPr>
          <a:xfrm>
            <a:off x="7164388" y="44450"/>
            <a:ext cx="1079500" cy="1079500"/>
          </a:xfrm>
          <a:prstGeom prst="rect">
            <a:avLst/>
          </a:prstGeom>
          <a:noFill/>
          <a:ln w="9525">
            <a:noFill/>
          </a:ln>
        </p:spPr>
      </p:pic>
      <p:pic>
        <p:nvPicPr>
          <p:cNvPr id="5135" name="图片 5134" descr="1"/>
          <p:cNvPicPr>
            <a:picLocks noChangeAspect="1"/>
          </p:cNvPicPr>
          <p:nvPr/>
        </p:nvPicPr>
        <p:blipFill>
          <a:blip r:embed="rId5"/>
          <a:stretch>
            <a:fillRect/>
          </a:stretch>
        </p:blipFill>
        <p:spPr>
          <a:xfrm>
            <a:off x="6372225" y="1701800"/>
            <a:ext cx="1079500" cy="1079500"/>
          </a:xfrm>
          <a:prstGeom prst="rect">
            <a:avLst/>
          </a:prstGeom>
          <a:noFill/>
          <a:ln w="9525">
            <a:noFill/>
          </a:ln>
        </p:spPr>
      </p:pic>
      <p:pic>
        <p:nvPicPr>
          <p:cNvPr id="5136" name="图片 5135" descr="1"/>
          <p:cNvPicPr>
            <a:picLocks noChangeAspect="1"/>
          </p:cNvPicPr>
          <p:nvPr/>
        </p:nvPicPr>
        <p:blipFill>
          <a:blip r:embed="rId5"/>
          <a:stretch>
            <a:fillRect/>
          </a:stretch>
        </p:blipFill>
        <p:spPr>
          <a:xfrm>
            <a:off x="5653088" y="620713"/>
            <a:ext cx="1079500" cy="1079500"/>
          </a:xfrm>
          <a:prstGeom prst="rect">
            <a:avLst/>
          </a:prstGeom>
          <a:noFill/>
          <a:ln w="9525">
            <a:noFill/>
          </a:ln>
        </p:spPr>
      </p:pic>
      <p:pic>
        <p:nvPicPr>
          <p:cNvPr id="5137" name="图片 5136" descr="1"/>
          <p:cNvPicPr>
            <a:picLocks noChangeAspect="1"/>
          </p:cNvPicPr>
          <p:nvPr/>
        </p:nvPicPr>
        <p:blipFill>
          <a:blip r:embed="rId5"/>
          <a:stretch>
            <a:fillRect/>
          </a:stretch>
        </p:blipFill>
        <p:spPr>
          <a:xfrm>
            <a:off x="3203575" y="4724400"/>
            <a:ext cx="1079500" cy="1079500"/>
          </a:xfrm>
          <a:prstGeom prst="rect">
            <a:avLst/>
          </a:prstGeom>
          <a:noFill/>
          <a:ln w="9525">
            <a:noFill/>
          </a:ln>
        </p:spPr>
      </p:pic>
      <p:pic>
        <p:nvPicPr>
          <p:cNvPr id="5138" name="图片 5137" descr="1"/>
          <p:cNvPicPr>
            <a:picLocks noChangeAspect="1"/>
          </p:cNvPicPr>
          <p:nvPr/>
        </p:nvPicPr>
        <p:blipFill>
          <a:blip r:embed="rId5"/>
          <a:stretch>
            <a:fillRect/>
          </a:stretch>
        </p:blipFill>
        <p:spPr>
          <a:xfrm>
            <a:off x="2771775" y="5805488"/>
            <a:ext cx="1079500" cy="1079500"/>
          </a:xfrm>
          <a:prstGeom prst="rect">
            <a:avLst/>
          </a:prstGeom>
          <a:noFill/>
          <a:ln w="9525">
            <a:noFill/>
          </a:ln>
        </p:spPr>
      </p:pic>
      <p:pic>
        <p:nvPicPr>
          <p:cNvPr id="5139" name="图片 5138" descr="1"/>
          <p:cNvPicPr>
            <a:picLocks noChangeAspect="1"/>
          </p:cNvPicPr>
          <p:nvPr/>
        </p:nvPicPr>
        <p:blipFill>
          <a:blip r:embed="rId5"/>
          <a:stretch>
            <a:fillRect/>
          </a:stretch>
        </p:blipFill>
        <p:spPr>
          <a:xfrm>
            <a:off x="2268538" y="4581525"/>
            <a:ext cx="1079500" cy="1079500"/>
          </a:xfrm>
          <a:prstGeom prst="rect">
            <a:avLst/>
          </a:prstGeom>
          <a:noFill/>
          <a:ln w="9525">
            <a:noFill/>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additive="base">
                                        <p:cTn id="7" dur="500" fill="hold"/>
                                        <p:tgtEl>
                                          <p:spTgt spid="5126"/>
                                        </p:tgtEl>
                                        <p:attrNameLst>
                                          <p:attrName>ppt_x</p:attrName>
                                        </p:attrNameLst>
                                      </p:cBhvr>
                                      <p:tavLst>
                                        <p:tav tm="0">
                                          <p:val>
                                            <p:strVal val="#ppt_x"/>
                                          </p:val>
                                        </p:tav>
                                        <p:tav tm="100000">
                                          <p:val>
                                            <p:strVal val="#ppt_x"/>
                                          </p:val>
                                        </p:tav>
                                      </p:tavLst>
                                    </p:anim>
                                    <p:anim calcmode="lin" valueType="num">
                                      <p:cBhvr additive="base">
                                        <p:cTn id="8" dur="500" fill="hold"/>
                                        <p:tgtEl>
                                          <p:spTgt spid="51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5"/>
                                        </p:tgtEl>
                                        <p:attrNameLst>
                                          <p:attrName>style.visibility</p:attrName>
                                        </p:attrNameLst>
                                      </p:cBhvr>
                                      <p:to>
                                        <p:strVal val="visible"/>
                                      </p:to>
                                    </p:set>
                                    <p:anim calcmode="lin" valueType="num">
                                      <p:cBhvr additive="base">
                                        <p:cTn id="13" dur="500" fill="hold"/>
                                        <p:tgtEl>
                                          <p:spTgt spid="5125"/>
                                        </p:tgtEl>
                                        <p:attrNameLst>
                                          <p:attrName>ppt_x</p:attrName>
                                        </p:attrNameLst>
                                      </p:cBhvr>
                                      <p:tavLst>
                                        <p:tav tm="0">
                                          <p:val>
                                            <p:strVal val="#ppt_x"/>
                                          </p:val>
                                        </p:tav>
                                        <p:tav tm="100000">
                                          <p:val>
                                            <p:strVal val="#ppt_x"/>
                                          </p:val>
                                        </p:tav>
                                      </p:tavLst>
                                    </p:anim>
                                    <p:anim calcmode="lin" valueType="num">
                                      <p:cBhvr additive="base">
                                        <p:cTn id="14" dur="500" fill="hold"/>
                                        <p:tgtEl>
                                          <p:spTgt spid="51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5134"/>
                                        </p:tgtEl>
                                        <p:attrNameLst>
                                          <p:attrName>style.visibility</p:attrName>
                                        </p:attrNameLst>
                                      </p:cBhvr>
                                      <p:to>
                                        <p:strVal val="visible"/>
                                      </p:to>
                                    </p:set>
                                    <p:anim calcmode="lin" valueType="num">
                                      <p:cBhvr>
                                        <p:cTn id="23" dur="1000" fill="hold"/>
                                        <p:tgtEl>
                                          <p:spTgt spid="5134"/>
                                        </p:tgtEl>
                                        <p:attrNameLst>
                                          <p:attrName>ppt_w</p:attrName>
                                        </p:attrNameLst>
                                      </p:cBhvr>
                                      <p:tavLst>
                                        <p:tav tm="0">
                                          <p:val>
                                            <p:fltVal val="0.000000"/>
                                          </p:val>
                                        </p:tav>
                                        <p:tav tm="100000">
                                          <p:val>
                                            <p:strVal val="#ppt_w"/>
                                          </p:val>
                                        </p:tav>
                                      </p:tavLst>
                                    </p:anim>
                                    <p:anim calcmode="lin" valueType="num">
                                      <p:cBhvr>
                                        <p:cTn id="24" dur="1000" fill="hold"/>
                                        <p:tgtEl>
                                          <p:spTgt spid="5134"/>
                                        </p:tgtEl>
                                        <p:attrNameLst>
                                          <p:attrName>ppt_h</p:attrName>
                                        </p:attrNameLst>
                                      </p:cBhvr>
                                      <p:tavLst>
                                        <p:tav tm="0">
                                          <p:val>
                                            <p:fltVal val="0.000000"/>
                                          </p:val>
                                        </p:tav>
                                        <p:tav tm="100000">
                                          <p:val>
                                            <p:strVal val="#ppt_h"/>
                                          </p:val>
                                        </p:tav>
                                      </p:tavLst>
                                    </p:anim>
                                    <p:anim calcmode="lin" valueType="num">
                                      <p:cBhvr>
                                        <p:cTn id="25" dur="1000" fill="hold"/>
                                        <p:tgtEl>
                                          <p:spTgt spid="5134"/>
                                        </p:tgtEl>
                                        <p:attrNameLst>
                                          <p:attrName>style.rotation</p:attrName>
                                        </p:attrNameLst>
                                      </p:cBhvr>
                                      <p:tavLst>
                                        <p:tav tm="0">
                                          <p:val>
                                            <p:fltVal val="90.000000"/>
                                          </p:val>
                                        </p:tav>
                                        <p:tav tm="100000">
                                          <p:val>
                                            <p:fltVal val="0.000000"/>
                                          </p:val>
                                        </p:tav>
                                      </p:tavLst>
                                    </p:anim>
                                    <p:animEffect transition="in" filter="fade">
                                      <p:cBhvr>
                                        <p:cTn id="26" dur="1000"/>
                                        <p:tgtEl>
                                          <p:spTgt spid="5134"/>
                                        </p:tgtEl>
                                      </p:cBhvr>
                                    </p:animEffect>
                                  </p:childTnLst>
                                  <p:subTnLst>
                                    <p:audio>
                                      <p:cMediaNode>
                                        <p:cTn display="0" masterRel="sameClick">
                                          <p:stCondLst>
                                            <p:cond evt="begin" delay="0">
                                              <p:tn val="21"/>
                                            </p:cond>
                                          </p:stCondLst>
                                          <p:endCondLst>
                                            <p:cond evt="onStopAudio" delay="0">
                                              <p:tgtEl>
                                                <p:sldTgt/>
                                              </p:tgtEl>
                                            </p:cond>
                                          </p:endCondLst>
                                        </p:cTn>
                                        <p:tgtEl>
                                          <p:sndTgt r:embed="rId6" name="breeze.wav"/>
                                        </p:tgtEl>
                                      </p:cMediaNode>
                                    </p:audio>
                                  </p:sub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5135"/>
                                        </p:tgtEl>
                                        <p:attrNameLst>
                                          <p:attrName>style.visibility</p:attrName>
                                        </p:attrNameLst>
                                      </p:cBhvr>
                                      <p:to>
                                        <p:strVal val="visible"/>
                                      </p:to>
                                    </p:set>
                                    <p:anim calcmode="lin" valueType="num">
                                      <p:cBhvr>
                                        <p:cTn id="31" dur="1000" fill="hold"/>
                                        <p:tgtEl>
                                          <p:spTgt spid="5135"/>
                                        </p:tgtEl>
                                        <p:attrNameLst>
                                          <p:attrName>ppt_w</p:attrName>
                                        </p:attrNameLst>
                                      </p:cBhvr>
                                      <p:tavLst>
                                        <p:tav tm="0">
                                          <p:val>
                                            <p:fltVal val="0.000000"/>
                                          </p:val>
                                        </p:tav>
                                        <p:tav tm="100000">
                                          <p:val>
                                            <p:strVal val="#ppt_w"/>
                                          </p:val>
                                        </p:tav>
                                      </p:tavLst>
                                    </p:anim>
                                    <p:anim calcmode="lin" valueType="num">
                                      <p:cBhvr>
                                        <p:cTn id="32" dur="1000" fill="hold"/>
                                        <p:tgtEl>
                                          <p:spTgt spid="5135"/>
                                        </p:tgtEl>
                                        <p:attrNameLst>
                                          <p:attrName>ppt_h</p:attrName>
                                        </p:attrNameLst>
                                      </p:cBhvr>
                                      <p:tavLst>
                                        <p:tav tm="0">
                                          <p:val>
                                            <p:fltVal val="0.000000"/>
                                          </p:val>
                                        </p:tav>
                                        <p:tav tm="100000">
                                          <p:val>
                                            <p:strVal val="#ppt_h"/>
                                          </p:val>
                                        </p:tav>
                                      </p:tavLst>
                                    </p:anim>
                                    <p:anim calcmode="lin" valueType="num">
                                      <p:cBhvr>
                                        <p:cTn id="33" dur="1000" fill="hold"/>
                                        <p:tgtEl>
                                          <p:spTgt spid="5135"/>
                                        </p:tgtEl>
                                        <p:attrNameLst>
                                          <p:attrName>style.rotation</p:attrName>
                                        </p:attrNameLst>
                                      </p:cBhvr>
                                      <p:tavLst>
                                        <p:tav tm="0">
                                          <p:val>
                                            <p:fltVal val="90.000000"/>
                                          </p:val>
                                        </p:tav>
                                        <p:tav tm="100000">
                                          <p:val>
                                            <p:fltVal val="0.000000"/>
                                          </p:val>
                                        </p:tav>
                                      </p:tavLst>
                                    </p:anim>
                                    <p:animEffect transition="in" filter="fade">
                                      <p:cBhvr>
                                        <p:cTn id="34" dur="1000"/>
                                        <p:tgtEl>
                                          <p:spTgt spid="5135"/>
                                        </p:tgtEl>
                                      </p:cBhvr>
                                    </p:animEffect>
                                  </p:childTnLst>
                                  <p:subTnLst>
                                    <p:audio>
                                      <p:cMediaNode>
                                        <p:cTn display="0" masterRel="sameClick">
                                          <p:stCondLst>
                                            <p:cond evt="begin" delay="0">
                                              <p:tn val="29"/>
                                            </p:cond>
                                          </p:stCondLst>
                                          <p:endCondLst>
                                            <p:cond evt="onStopAudio" delay="0">
                                              <p:tgtEl>
                                                <p:sldTgt/>
                                              </p:tgtEl>
                                            </p:cond>
                                          </p:endCondLst>
                                        </p:cTn>
                                        <p:tgtEl>
                                          <p:sndTgt r:embed="rId6" name="breeze.wav"/>
                                        </p:tgtEl>
                                      </p:cMediaNode>
                                    </p:audio>
                                  </p:sub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5136"/>
                                        </p:tgtEl>
                                        <p:attrNameLst>
                                          <p:attrName>style.visibility</p:attrName>
                                        </p:attrNameLst>
                                      </p:cBhvr>
                                      <p:to>
                                        <p:strVal val="visible"/>
                                      </p:to>
                                    </p:set>
                                    <p:anim calcmode="lin" valueType="num">
                                      <p:cBhvr>
                                        <p:cTn id="39" dur="1000" fill="hold"/>
                                        <p:tgtEl>
                                          <p:spTgt spid="5136"/>
                                        </p:tgtEl>
                                        <p:attrNameLst>
                                          <p:attrName>ppt_w</p:attrName>
                                        </p:attrNameLst>
                                      </p:cBhvr>
                                      <p:tavLst>
                                        <p:tav tm="0">
                                          <p:val>
                                            <p:fltVal val="0.000000"/>
                                          </p:val>
                                        </p:tav>
                                        <p:tav tm="100000">
                                          <p:val>
                                            <p:strVal val="#ppt_w"/>
                                          </p:val>
                                        </p:tav>
                                      </p:tavLst>
                                    </p:anim>
                                    <p:anim calcmode="lin" valueType="num">
                                      <p:cBhvr>
                                        <p:cTn id="40" dur="1000" fill="hold"/>
                                        <p:tgtEl>
                                          <p:spTgt spid="5136"/>
                                        </p:tgtEl>
                                        <p:attrNameLst>
                                          <p:attrName>ppt_h</p:attrName>
                                        </p:attrNameLst>
                                      </p:cBhvr>
                                      <p:tavLst>
                                        <p:tav tm="0">
                                          <p:val>
                                            <p:fltVal val="0.000000"/>
                                          </p:val>
                                        </p:tav>
                                        <p:tav tm="100000">
                                          <p:val>
                                            <p:strVal val="#ppt_h"/>
                                          </p:val>
                                        </p:tav>
                                      </p:tavLst>
                                    </p:anim>
                                    <p:anim calcmode="lin" valueType="num">
                                      <p:cBhvr>
                                        <p:cTn id="41" dur="1000" fill="hold"/>
                                        <p:tgtEl>
                                          <p:spTgt spid="5136"/>
                                        </p:tgtEl>
                                        <p:attrNameLst>
                                          <p:attrName>style.rotation</p:attrName>
                                        </p:attrNameLst>
                                      </p:cBhvr>
                                      <p:tavLst>
                                        <p:tav tm="0">
                                          <p:val>
                                            <p:fltVal val="90.000000"/>
                                          </p:val>
                                        </p:tav>
                                        <p:tav tm="100000">
                                          <p:val>
                                            <p:fltVal val="0.000000"/>
                                          </p:val>
                                        </p:tav>
                                      </p:tavLst>
                                    </p:anim>
                                    <p:animEffect transition="in" filter="fade">
                                      <p:cBhvr>
                                        <p:cTn id="42" dur="1000"/>
                                        <p:tgtEl>
                                          <p:spTgt spid="5136"/>
                                        </p:tgtEl>
                                      </p:cBhvr>
                                    </p:animEffect>
                                  </p:childTnLst>
                                  <p:subTnLst>
                                    <p:audio>
                                      <p:cMediaNode>
                                        <p:cTn display="0" masterRel="sameClick">
                                          <p:stCondLst>
                                            <p:cond evt="begin" delay="0">
                                              <p:tn val="37"/>
                                            </p:cond>
                                          </p:stCondLst>
                                          <p:endCondLst>
                                            <p:cond evt="onStopAudio" delay="0">
                                              <p:tgtEl>
                                                <p:sldTgt/>
                                              </p:tgtEl>
                                            </p:cond>
                                          </p:endCondLst>
                                        </p:cTn>
                                        <p:tgtEl>
                                          <p:sndTgt r:embed="rId6" name="breeze.wav"/>
                                        </p:tgtEl>
                                      </p:cMediaNode>
                                    </p:audio>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128">
                                            <p:txEl>
                                              <p:charRg st="0"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12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13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iterate type="lt">
                                    <p:tmPct val="5000"/>
                                  </p:iterate>
                                  <p:childTnLst>
                                    <p:set>
                                      <p:cBhvr>
                                        <p:cTn id="58" dur="1" fill="hold">
                                          <p:stCondLst>
                                            <p:cond delay="0"/>
                                          </p:stCondLst>
                                        </p:cTn>
                                        <p:tgtEl>
                                          <p:spTgt spid="5137"/>
                                        </p:tgtEl>
                                        <p:attrNameLst>
                                          <p:attrName>style.visibility</p:attrName>
                                        </p:attrNameLst>
                                      </p:cBhvr>
                                      <p:to>
                                        <p:strVal val="visible"/>
                                      </p:to>
                                    </p:set>
                                    <p:anim calcmode="lin" valueType="num">
                                      <p:cBhvr>
                                        <p:cTn id="59" dur="1000" fill="hold"/>
                                        <p:tgtEl>
                                          <p:spTgt spid="5137"/>
                                        </p:tgtEl>
                                        <p:attrNameLst>
                                          <p:attrName>ppt_w</p:attrName>
                                        </p:attrNameLst>
                                      </p:cBhvr>
                                      <p:tavLst>
                                        <p:tav tm="0">
                                          <p:val>
                                            <p:fltVal val="0.000000"/>
                                          </p:val>
                                        </p:tav>
                                        <p:tav tm="100000">
                                          <p:val>
                                            <p:strVal val="#ppt_w"/>
                                          </p:val>
                                        </p:tav>
                                      </p:tavLst>
                                    </p:anim>
                                    <p:anim calcmode="lin" valueType="num">
                                      <p:cBhvr>
                                        <p:cTn id="60" dur="1000" fill="hold"/>
                                        <p:tgtEl>
                                          <p:spTgt spid="5137"/>
                                        </p:tgtEl>
                                        <p:attrNameLst>
                                          <p:attrName>ppt_h</p:attrName>
                                        </p:attrNameLst>
                                      </p:cBhvr>
                                      <p:tavLst>
                                        <p:tav tm="0">
                                          <p:val>
                                            <p:fltVal val="0.000000"/>
                                          </p:val>
                                        </p:tav>
                                        <p:tav tm="100000">
                                          <p:val>
                                            <p:strVal val="#ppt_h"/>
                                          </p:val>
                                        </p:tav>
                                      </p:tavLst>
                                    </p:anim>
                                    <p:anim calcmode="lin" valueType="num">
                                      <p:cBhvr>
                                        <p:cTn id="61" dur="1000" fill="hold"/>
                                        <p:tgtEl>
                                          <p:spTgt spid="5137"/>
                                        </p:tgtEl>
                                        <p:attrNameLst>
                                          <p:attrName>style.rotation</p:attrName>
                                        </p:attrNameLst>
                                      </p:cBhvr>
                                      <p:tavLst>
                                        <p:tav tm="0">
                                          <p:val>
                                            <p:fltVal val="90.000000"/>
                                          </p:val>
                                        </p:tav>
                                        <p:tav tm="100000">
                                          <p:val>
                                            <p:fltVal val="0.000000"/>
                                          </p:val>
                                        </p:tav>
                                      </p:tavLst>
                                    </p:anim>
                                    <p:animEffect transition="in" filter="fade">
                                      <p:cBhvr>
                                        <p:cTn id="62" dur="1000"/>
                                        <p:tgtEl>
                                          <p:spTgt spid="5137"/>
                                        </p:tgtEl>
                                      </p:cBhvr>
                                    </p:animEffect>
                                  </p:childTnLst>
                                  <p:subTnLst>
                                    <p:audio>
                                      <p:cMediaNode>
                                        <p:cTn display="0" masterRel="sameClick">
                                          <p:stCondLst>
                                            <p:cond evt="begin" delay="0">
                                              <p:tn val="57"/>
                                            </p:cond>
                                          </p:stCondLst>
                                          <p:endCondLst>
                                            <p:cond evt="onStopAudio" delay="0">
                                              <p:tgtEl>
                                                <p:sldTgt/>
                                              </p:tgtEl>
                                            </p:cond>
                                          </p:endCondLst>
                                        </p:cTn>
                                        <p:tgtEl>
                                          <p:sndTgt r:embed="rId6" name="breeze.wav"/>
                                        </p:tgtEl>
                                      </p:cMediaNode>
                                    </p:audio>
                                  </p:subTnLst>
                                </p:cTn>
                              </p:par>
                            </p:childTnLst>
                          </p:cTn>
                        </p:par>
                      </p:childTnLst>
                    </p:cTn>
                  </p:par>
                  <p:par>
                    <p:cTn id="63" fill="hold">
                      <p:stCondLst>
                        <p:cond delay="indefinite"/>
                      </p:stCondLst>
                      <p:childTnLst>
                        <p:par>
                          <p:cTn id="64" fill="hold">
                            <p:stCondLst>
                              <p:cond delay="0"/>
                            </p:stCondLst>
                            <p:childTnLst>
                              <p:par>
                                <p:cTn id="65" presetID="31" presetClass="entr" presetSubtype="0" fill="hold" nodeType="clickEffect">
                                  <p:stCondLst>
                                    <p:cond delay="0"/>
                                  </p:stCondLst>
                                  <p:iterate type="lt">
                                    <p:tmPct val="5000"/>
                                  </p:iterate>
                                  <p:childTnLst>
                                    <p:set>
                                      <p:cBhvr>
                                        <p:cTn id="66" dur="1" fill="hold">
                                          <p:stCondLst>
                                            <p:cond delay="0"/>
                                          </p:stCondLst>
                                        </p:cTn>
                                        <p:tgtEl>
                                          <p:spTgt spid="5138"/>
                                        </p:tgtEl>
                                        <p:attrNameLst>
                                          <p:attrName>style.visibility</p:attrName>
                                        </p:attrNameLst>
                                      </p:cBhvr>
                                      <p:to>
                                        <p:strVal val="visible"/>
                                      </p:to>
                                    </p:set>
                                    <p:anim calcmode="lin" valueType="num">
                                      <p:cBhvr>
                                        <p:cTn id="67" dur="1000" fill="hold"/>
                                        <p:tgtEl>
                                          <p:spTgt spid="5138"/>
                                        </p:tgtEl>
                                        <p:attrNameLst>
                                          <p:attrName>ppt_w</p:attrName>
                                        </p:attrNameLst>
                                      </p:cBhvr>
                                      <p:tavLst>
                                        <p:tav tm="0">
                                          <p:val>
                                            <p:fltVal val="0.000000"/>
                                          </p:val>
                                        </p:tav>
                                        <p:tav tm="100000">
                                          <p:val>
                                            <p:strVal val="#ppt_w"/>
                                          </p:val>
                                        </p:tav>
                                      </p:tavLst>
                                    </p:anim>
                                    <p:anim calcmode="lin" valueType="num">
                                      <p:cBhvr>
                                        <p:cTn id="68" dur="1000" fill="hold"/>
                                        <p:tgtEl>
                                          <p:spTgt spid="5138"/>
                                        </p:tgtEl>
                                        <p:attrNameLst>
                                          <p:attrName>ppt_h</p:attrName>
                                        </p:attrNameLst>
                                      </p:cBhvr>
                                      <p:tavLst>
                                        <p:tav tm="0">
                                          <p:val>
                                            <p:fltVal val="0.000000"/>
                                          </p:val>
                                        </p:tav>
                                        <p:tav tm="100000">
                                          <p:val>
                                            <p:strVal val="#ppt_h"/>
                                          </p:val>
                                        </p:tav>
                                      </p:tavLst>
                                    </p:anim>
                                    <p:anim calcmode="lin" valueType="num">
                                      <p:cBhvr>
                                        <p:cTn id="69" dur="1000" fill="hold"/>
                                        <p:tgtEl>
                                          <p:spTgt spid="5138"/>
                                        </p:tgtEl>
                                        <p:attrNameLst>
                                          <p:attrName>style.rotation</p:attrName>
                                        </p:attrNameLst>
                                      </p:cBhvr>
                                      <p:tavLst>
                                        <p:tav tm="0">
                                          <p:val>
                                            <p:fltVal val="90.000000"/>
                                          </p:val>
                                        </p:tav>
                                        <p:tav tm="100000">
                                          <p:val>
                                            <p:fltVal val="0.000000"/>
                                          </p:val>
                                        </p:tav>
                                      </p:tavLst>
                                    </p:anim>
                                    <p:animEffect transition="in" filter="fade">
                                      <p:cBhvr>
                                        <p:cTn id="70" dur="1000"/>
                                        <p:tgtEl>
                                          <p:spTgt spid="5138"/>
                                        </p:tgtEl>
                                      </p:cBhvr>
                                    </p:animEffect>
                                  </p:childTnLst>
                                  <p:subTnLst>
                                    <p:audio>
                                      <p:cMediaNode>
                                        <p:cTn display="0" masterRel="sameClick">
                                          <p:stCondLst>
                                            <p:cond evt="begin" delay="0">
                                              <p:tn val="65"/>
                                            </p:cond>
                                          </p:stCondLst>
                                          <p:endCondLst>
                                            <p:cond evt="onStopAudio" delay="0">
                                              <p:tgtEl>
                                                <p:sldTgt/>
                                              </p:tgtEl>
                                            </p:cond>
                                          </p:endCondLst>
                                        </p:cTn>
                                        <p:tgtEl>
                                          <p:sndTgt r:embed="rId6" name="breeze.wav"/>
                                        </p:tgtEl>
                                      </p:cMediaNode>
                                    </p:audio>
                                  </p:subTnLst>
                                </p:cTn>
                              </p:par>
                            </p:childTnLst>
                          </p:cTn>
                        </p:par>
                      </p:childTnLst>
                    </p:cTn>
                  </p:par>
                  <p:par>
                    <p:cTn id="71" fill="hold">
                      <p:stCondLst>
                        <p:cond delay="indefinite"/>
                      </p:stCondLst>
                      <p:childTnLst>
                        <p:par>
                          <p:cTn id="72" fill="hold">
                            <p:stCondLst>
                              <p:cond delay="0"/>
                            </p:stCondLst>
                            <p:childTnLst>
                              <p:par>
                                <p:cTn id="73" presetID="31" presetClass="entr" presetSubtype="0" fill="hold" nodeType="clickEffect">
                                  <p:stCondLst>
                                    <p:cond delay="0"/>
                                  </p:stCondLst>
                                  <p:iterate type="lt">
                                    <p:tmPct val="5000"/>
                                  </p:iterate>
                                  <p:childTnLst>
                                    <p:set>
                                      <p:cBhvr>
                                        <p:cTn id="74" dur="1" fill="hold">
                                          <p:stCondLst>
                                            <p:cond delay="0"/>
                                          </p:stCondLst>
                                        </p:cTn>
                                        <p:tgtEl>
                                          <p:spTgt spid="5139"/>
                                        </p:tgtEl>
                                        <p:attrNameLst>
                                          <p:attrName>style.visibility</p:attrName>
                                        </p:attrNameLst>
                                      </p:cBhvr>
                                      <p:to>
                                        <p:strVal val="visible"/>
                                      </p:to>
                                    </p:set>
                                    <p:anim calcmode="lin" valueType="num">
                                      <p:cBhvr>
                                        <p:cTn id="75" dur="1000" fill="hold"/>
                                        <p:tgtEl>
                                          <p:spTgt spid="5139"/>
                                        </p:tgtEl>
                                        <p:attrNameLst>
                                          <p:attrName>ppt_w</p:attrName>
                                        </p:attrNameLst>
                                      </p:cBhvr>
                                      <p:tavLst>
                                        <p:tav tm="0">
                                          <p:val>
                                            <p:fltVal val="0.000000"/>
                                          </p:val>
                                        </p:tav>
                                        <p:tav tm="100000">
                                          <p:val>
                                            <p:strVal val="#ppt_w"/>
                                          </p:val>
                                        </p:tav>
                                      </p:tavLst>
                                    </p:anim>
                                    <p:anim calcmode="lin" valueType="num">
                                      <p:cBhvr>
                                        <p:cTn id="76" dur="1000" fill="hold"/>
                                        <p:tgtEl>
                                          <p:spTgt spid="5139"/>
                                        </p:tgtEl>
                                        <p:attrNameLst>
                                          <p:attrName>ppt_h</p:attrName>
                                        </p:attrNameLst>
                                      </p:cBhvr>
                                      <p:tavLst>
                                        <p:tav tm="0">
                                          <p:val>
                                            <p:fltVal val="0.000000"/>
                                          </p:val>
                                        </p:tav>
                                        <p:tav tm="100000">
                                          <p:val>
                                            <p:strVal val="#ppt_h"/>
                                          </p:val>
                                        </p:tav>
                                      </p:tavLst>
                                    </p:anim>
                                    <p:anim calcmode="lin" valueType="num">
                                      <p:cBhvr>
                                        <p:cTn id="77" dur="1000" fill="hold"/>
                                        <p:tgtEl>
                                          <p:spTgt spid="5139"/>
                                        </p:tgtEl>
                                        <p:attrNameLst>
                                          <p:attrName>style.rotation</p:attrName>
                                        </p:attrNameLst>
                                      </p:cBhvr>
                                      <p:tavLst>
                                        <p:tav tm="0">
                                          <p:val>
                                            <p:fltVal val="90.000000"/>
                                          </p:val>
                                        </p:tav>
                                        <p:tav tm="100000">
                                          <p:val>
                                            <p:fltVal val="0.000000"/>
                                          </p:val>
                                        </p:tav>
                                      </p:tavLst>
                                    </p:anim>
                                    <p:animEffect transition="in" filter="fade">
                                      <p:cBhvr>
                                        <p:cTn id="78" dur="1000"/>
                                        <p:tgtEl>
                                          <p:spTgt spid="5139"/>
                                        </p:tgtEl>
                                      </p:cBhvr>
                                    </p:animEffect>
                                  </p:childTnLst>
                                  <p:subTnLst>
                                    <p:audio>
                                      <p:cMediaNode>
                                        <p:cTn display="0" masterRel="sameClick">
                                          <p:stCondLst>
                                            <p:cond evt="begin" delay="0">
                                              <p:tn val="73"/>
                                            </p:cond>
                                          </p:stCondLst>
                                          <p:endCondLst>
                                            <p:cond evt="onStopAudio" delay="0">
                                              <p:tgtEl>
                                                <p:sldTgt/>
                                              </p:tgtEl>
                                            </p:cond>
                                          </p:endCondLst>
                                        </p:cTn>
                                        <p:tgtEl>
                                          <p:sndTgt r:embed="rId6" name="breeze.wav"/>
                                        </p:tgtEl>
                                      </p:cMediaNode>
                                    </p:audio>
                                  </p:sub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nodePh="1">
                                  <p:stCondLst>
                                    <p:cond delay="0"/>
                                  </p:stCondLst>
                                  <p:endCondLst>
                                    <p:cond evt="begin" delay="0">
                                      <p:tn val="81"/>
                                    </p:cond>
                                  </p:endCondLst>
                                  <p:childTnLst>
                                    <p:set>
                                      <p:cBhvr>
                                        <p:cTn id="82" dur="1" fill="hold">
                                          <p:stCondLst>
                                            <p:cond delay="0"/>
                                          </p:stCondLst>
                                        </p:cTn>
                                        <p:tgtEl>
                                          <p:spTgt spid="5127"/>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513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5132"/>
                                        </p:tgtEl>
                                        <p:attrNameLst>
                                          <p:attrName>style.visibility</p:attrName>
                                        </p:attrNameLst>
                                      </p:cBhvr>
                                      <p:to>
                                        <p:strVal val="visible"/>
                                      </p:to>
                                    </p:set>
                                    <p:anim calcmode="lin" valueType="num">
                                      <p:cBhvr additive="base">
                                        <p:cTn id="91" dur="500" fill="hold"/>
                                        <p:tgtEl>
                                          <p:spTgt spid="5132"/>
                                        </p:tgtEl>
                                        <p:attrNameLst>
                                          <p:attrName>ppt_x</p:attrName>
                                        </p:attrNameLst>
                                      </p:cBhvr>
                                      <p:tavLst>
                                        <p:tav tm="0">
                                          <p:val>
                                            <p:strVal val="#ppt_x"/>
                                          </p:val>
                                        </p:tav>
                                        <p:tav tm="100000">
                                          <p:val>
                                            <p:strVal val="#ppt_x"/>
                                          </p:val>
                                        </p:tav>
                                      </p:tavLst>
                                    </p:anim>
                                    <p:anim calcmode="lin" valueType="num">
                                      <p:cBhvr additive="base">
                                        <p:cTn id="92" dur="500" fill="hold"/>
                                        <p:tgtEl>
                                          <p:spTgt spid="5132"/>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5133"/>
                                        </p:tgtEl>
                                        <p:attrNameLst>
                                          <p:attrName>style.visibility</p:attrName>
                                        </p:attrNameLst>
                                      </p:cBhvr>
                                      <p:to>
                                        <p:strVal val="visible"/>
                                      </p:to>
                                    </p:set>
                                    <p:anim calcmode="lin" valueType="num">
                                      <p:cBhvr additive="base">
                                        <p:cTn id="97" dur="500" fill="hold"/>
                                        <p:tgtEl>
                                          <p:spTgt spid="5133"/>
                                        </p:tgtEl>
                                        <p:attrNameLst>
                                          <p:attrName>ppt_x</p:attrName>
                                        </p:attrNameLst>
                                      </p:cBhvr>
                                      <p:tavLst>
                                        <p:tav tm="0">
                                          <p:val>
                                            <p:strVal val="#ppt_x"/>
                                          </p:val>
                                        </p:tav>
                                        <p:tav tm="100000">
                                          <p:val>
                                            <p:strVal val="#ppt_x"/>
                                          </p:val>
                                        </p:tav>
                                      </p:tavLst>
                                    </p:anim>
                                    <p:anim calcmode="lin" valueType="num">
                                      <p:cBhvr additive="base">
                                        <p:cTn id="98" dur="500" fill="hold"/>
                                        <p:tgtEl>
                                          <p:spTgt spid="5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p:bldP spid="5129" grpId="0"/>
      <p:bldP spid="5130" grpId="0"/>
      <p:bldP spid="5131" grpId="0"/>
      <p:bldP spid="5132" grpId="0"/>
      <p:bldP spid="513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l"/>
            <a:r>
              <a:rPr lang="zh-CN" altLang="en-US"/>
              <a:t>（</a:t>
            </a:r>
            <a:r>
              <a:rPr lang="en-US" altLang="zh-CN"/>
              <a:t>2</a:t>
            </a:r>
            <a:r>
              <a:rPr lang="zh-CN" altLang="en-US"/>
              <a:t>）复种制</a:t>
            </a:r>
            <a:br>
              <a:rPr lang="zh-CN" altLang="en-US"/>
            </a:br>
            <a:r>
              <a:rPr lang="zh-CN" altLang="en-US"/>
              <a:t>（</a:t>
            </a:r>
            <a:r>
              <a:rPr lang="en-US" altLang="zh-CN"/>
              <a:t>3</a:t>
            </a:r>
            <a:r>
              <a:rPr lang="zh-CN" altLang="en-US"/>
              <a:t>）农业工具改进创新</a:t>
            </a:r>
            <a:endParaRPr lang="zh-CN" altLang="en-US"/>
          </a:p>
        </p:txBody>
      </p:sp>
      <p:pic>
        <p:nvPicPr>
          <p:cNvPr id="4" name="图片 3"/>
          <p:cNvPicPr>
            <a:picLocks noChangeAspect="1"/>
          </p:cNvPicPr>
          <p:nvPr/>
        </p:nvPicPr>
        <p:blipFill>
          <a:blip r:embed="rId1"/>
          <a:stretch>
            <a:fillRect/>
          </a:stretch>
        </p:blipFill>
        <p:spPr>
          <a:xfrm>
            <a:off x="-30480" y="1910080"/>
            <a:ext cx="9098915" cy="4963795"/>
          </a:xfrm>
          <a:prstGeom prst="rect">
            <a:avLst/>
          </a:prstGeom>
        </p:spPr>
      </p:pic>
    </p:spTree>
  </p:cSld>
  <p:clrMapOvr>
    <a:masterClrMapping/>
  </p:clrMapOvr>
  <p:transition spd="slow">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文本框 15361"/>
          <p:cNvSpPr txBox="1"/>
          <p:nvPr/>
        </p:nvSpPr>
        <p:spPr>
          <a:xfrm>
            <a:off x="539750" y="404813"/>
            <a:ext cx="4537075" cy="579120"/>
          </a:xfrm>
          <a:prstGeom prst="rect">
            <a:avLst/>
          </a:prstGeom>
          <a:noFill/>
          <a:ln w="9525">
            <a:noFill/>
          </a:ln>
        </p:spPr>
        <p:txBody>
          <a:bodyPr>
            <a:spAutoFit/>
          </a:bodyPr>
          <a:p>
            <a:pPr lvl="0">
              <a:spcBef>
                <a:spcPct val="50000"/>
              </a:spcBef>
            </a:pPr>
            <a:r>
              <a:rPr lang="zh-CN" altLang="en-US" sz="3200" u="none" dirty="0">
                <a:solidFill>
                  <a:srgbClr val="FF3300"/>
                </a:solidFill>
                <a:latin typeface="Arial" panose="020B0604020202020204" pitchFamily="34" charset="0"/>
                <a:ea typeface="黑体" panose="02010600030101010101" pitchFamily="2" charset="-122"/>
              </a:rPr>
              <a:t>南方农作物的发展：</a:t>
            </a:r>
            <a:endParaRPr lang="zh-CN" altLang="en-US" sz="3200" u="none" dirty="0">
              <a:solidFill>
                <a:srgbClr val="FF3300"/>
              </a:solidFill>
              <a:latin typeface="Arial" panose="020B0604020202020204" pitchFamily="34" charset="0"/>
              <a:ea typeface="黑体" panose="02010600030101010101" pitchFamily="2" charset="-122"/>
            </a:endParaRPr>
          </a:p>
        </p:txBody>
      </p:sp>
      <p:sp>
        <p:nvSpPr>
          <p:cNvPr id="15363" name="文本框 15362"/>
          <p:cNvSpPr txBox="1"/>
          <p:nvPr/>
        </p:nvSpPr>
        <p:spPr>
          <a:xfrm>
            <a:off x="93345" y="1125855"/>
            <a:ext cx="5214620" cy="2301240"/>
          </a:xfrm>
          <a:prstGeom prst="rect">
            <a:avLst/>
          </a:prstGeom>
          <a:noFill/>
          <a:ln w="9525">
            <a:noFill/>
          </a:ln>
        </p:spPr>
        <p:txBody>
          <a:bodyPr wrap="square">
            <a:spAutoFit/>
          </a:bodyPr>
          <a:p>
            <a:pPr lvl="0">
              <a:lnSpc>
                <a:spcPct val="70000"/>
              </a:lnSpc>
              <a:spcBef>
                <a:spcPct val="50000"/>
              </a:spcBef>
            </a:pPr>
            <a:r>
              <a:rPr lang="zh-CN" altLang="en-US" sz="2800" b="1" u="none">
                <a:solidFill>
                  <a:srgbClr val="0000CC"/>
                </a:solidFill>
                <a:latin typeface="黑体" panose="02010600030101010101" pitchFamily="2" charset="-122"/>
                <a:ea typeface="黑体" panose="02010600030101010101" pitchFamily="2" charset="-122"/>
              </a:rPr>
              <a:t>（</a:t>
            </a:r>
            <a:r>
              <a:rPr lang="en-US" altLang="zh-CN" sz="2800" b="1" u="none">
                <a:solidFill>
                  <a:srgbClr val="0000CC"/>
                </a:solidFill>
                <a:latin typeface="黑体" panose="02010600030101010101" pitchFamily="2" charset="-122"/>
                <a:ea typeface="黑体" panose="02010600030101010101" pitchFamily="2" charset="-122"/>
              </a:rPr>
              <a:t>1</a:t>
            </a:r>
            <a:r>
              <a:rPr lang="zh-CN" altLang="en-US" sz="2800" b="1" u="none">
                <a:solidFill>
                  <a:srgbClr val="0000CC"/>
                </a:solidFill>
                <a:latin typeface="黑体" panose="02010600030101010101" pitchFamily="2" charset="-122"/>
                <a:ea typeface="黑体" panose="02010600030101010101" pitchFamily="2" charset="-122"/>
              </a:rPr>
              <a:t>）</a:t>
            </a:r>
            <a:r>
              <a:rPr lang="en-US" altLang="zh-CN" sz="2800" b="1" u="none">
                <a:solidFill>
                  <a:srgbClr val="0000CC"/>
                </a:solidFill>
                <a:latin typeface="黑体" panose="02010600030101010101" pitchFamily="2" charset="-122"/>
                <a:ea typeface="黑体" panose="02010600030101010101" pitchFamily="2" charset="-122"/>
              </a:rPr>
              <a:t>.</a:t>
            </a:r>
            <a:r>
              <a:rPr lang="zh-CN" altLang="en-US" sz="2800" b="1" u="none">
                <a:solidFill>
                  <a:srgbClr val="0000CC"/>
                </a:solidFill>
                <a:latin typeface="黑体" panose="02010600030101010101" pitchFamily="2" charset="-122"/>
                <a:ea typeface="黑体" panose="02010600030101010101" pitchFamily="2" charset="-122"/>
              </a:rPr>
              <a:t>水稻</a:t>
            </a:r>
            <a:endParaRPr lang="zh-CN" altLang="en-US" sz="2800" b="1" u="none">
              <a:solidFill>
                <a:srgbClr val="0000CC"/>
              </a:solidFill>
              <a:latin typeface="黑体" panose="02010600030101010101" pitchFamily="2" charset="-122"/>
              <a:ea typeface="黑体" panose="02010600030101010101" pitchFamily="2" charset="-122"/>
            </a:endParaRPr>
          </a:p>
          <a:p>
            <a:pPr lvl="0">
              <a:lnSpc>
                <a:spcPct val="70000"/>
              </a:lnSpc>
              <a:spcBef>
                <a:spcPct val="50000"/>
              </a:spcBef>
            </a:pPr>
            <a:r>
              <a:rPr lang="zh-CN" altLang="en-US" sz="2800" b="1" u="none">
                <a:solidFill>
                  <a:srgbClr val="0000CC"/>
                </a:solidFill>
                <a:latin typeface="黑体" panose="02010600030101010101" pitchFamily="2" charset="-122"/>
                <a:ea typeface="黑体" panose="02010600030101010101" pitchFamily="2" charset="-122"/>
              </a:rPr>
              <a:t>  </a:t>
            </a:r>
            <a:r>
              <a:rPr lang="zh-CN" altLang="en-US" sz="2800" b="1" u="none">
                <a:solidFill>
                  <a:srgbClr val="FF3300"/>
                </a:solidFill>
                <a:latin typeface="黑体" panose="02010600030101010101" pitchFamily="2" charset="-122"/>
                <a:ea typeface="黑体" panose="02010600030101010101" pitchFamily="2" charset="-122"/>
              </a:rPr>
              <a:t>占城稻</a:t>
            </a:r>
            <a:r>
              <a:rPr lang="zh-CN" altLang="en-US" sz="2800" b="1" u="none">
                <a:solidFill>
                  <a:srgbClr val="0000CC"/>
                </a:solidFill>
                <a:latin typeface="黑体" panose="02010600030101010101" pitchFamily="2" charset="-122"/>
                <a:ea typeface="黑体" panose="02010600030101010101" pitchFamily="2" charset="-122"/>
              </a:rPr>
              <a:t>；</a:t>
            </a:r>
            <a:endParaRPr lang="zh-CN" altLang="en-US" sz="2800" b="1" u="none">
              <a:solidFill>
                <a:srgbClr val="0000CC"/>
              </a:solidFill>
              <a:latin typeface="黑体" panose="02010600030101010101" pitchFamily="2" charset="-122"/>
              <a:ea typeface="黑体" panose="02010600030101010101" pitchFamily="2" charset="-122"/>
            </a:endParaRPr>
          </a:p>
          <a:p>
            <a:pPr lvl="0">
              <a:lnSpc>
                <a:spcPct val="70000"/>
              </a:lnSpc>
              <a:spcBef>
                <a:spcPct val="50000"/>
              </a:spcBef>
            </a:pPr>
            <a:r>
              <a:rPr lang="en-US" altLang="zh-CN" sz="2800" b="1" u="none">
                <a:solidFill>
                  <a:srgbClr val="0000CC"/>
                </a:solidFill>
                <a:latin typeface="黑体" panose="02010600030101010101" pitchFamily="2" charset="-122"/>
                <a:ea typeface="黑体" panose="02010600030101010101" pitchFamily="2" charset="-122"/>
              </a:rPr>
              <a:t>“</a:t>
            </a:r>
            <a:r>
              <a:rPr lang="zh-CN" altLang="en-US" sz="2800" b="1" u="none">
                <a:solidFill>
                  <a:srgbClr val="0000CC"/>
                </a:solidFill>
                <a:latin typeface="黑体" panose="02010600030101010101" pitchFamily="2" charset="-122"/>
                <a:ea typeface="黑体" panose="02010600030101010101" pitchFamily="2" charset="-122"/>
              </a:rPr>
              <a:t>苏湖熟，天下足</a:t>
            </a:r>
            <a:r>
              <a:rPr lang="en-US" altLang="zh-CN" sz="2800" b="1" u="none">
                <a:solidFill>
                  <a:srgbClr val="0000CC"/>
                </a:solidFill>
                <a:latin typeface="黑体" panose="02010600030101010101" pitchFamily="2" charset="-122"/>
                <a:ea typeface="黑体" panose="02010600030101010101" pitchFamily="2" charset="-122"/>
              </a:rPr>
              <a:t>”</a:t>
            </a:r>
            <a:endParaRPr lang="en-US" altLang="zh-CN" sz="2800" b="1" u="none">
              <a:solidFill>
                <a:srgbClr val="0000CC"/>
              </a:solidFill>
              <a:latin typeface="黑体" panose="02010600030101010101" pitchFamily="2" charset="-122"/>
              <a:ea typeface="黑体" panose="02010600030101010101" pitchFamily="2" charset="-122"/>
            </a:endParaRPr>
          </a:p>
          <a:p>
            <a:pPr lvl="0">
              <a:lnSpc>
                <a:spcPct val="70000"/>
              </a:lnSpc>
              <a:spcBef>
                <a:spcPct val="50000"/>
              </a:spcBef>
            </a:pPr>
            <a:r>
              <a:rPr lang="zh-CN" altLang="en-US" sz="2800" b="1" u="none">
                <a:solidFill>
                  <a:srgbClr val="FF3300"/>
                </a:solidFill>
                <a:latin typeface="黑体" panose="02010600030101010101" pitchFamily="2" charset="-122"/>
                <a:ea typeface="黑体" panose="02010600030101010101" pitchFamily="2" charset="-122"/>
              </a:rPr>
              <a:t>  水稻</a:t>
            </a:r>
            <a:r>
              <a:rPr lang="zh-CN" altLang="en-US" sz="2800" b="1" u="none">
                <a:solidFill>
                  <a:srgbClr val="0000CC"/>
                </a:solidFill>
                <a:latin typeface="黑体" panose="02010600030101010101" pitchFamily="2" charset="-122"/>
                <a:ea typeface="黑体" panose="02010600030101010101" pitchFamily="2" charset="-122"/>
              </a:rPr>
              <a:t>跃居粮食产量首位，主要产地在</a:t>
            </a:r>
            <a:r>
              <a:rPr lang="zh-CN" altLang="en-US" sz="2800" b="1" u="none">
                <a:solidFill>
                  <a:srgbClr val="FF3300"/>
                </a:solidFill>
                <a:latin typeface="黑体" panose="02010600030101010101" pitchFamily="2" charset="-122"/>
                <a:ea typeface="黑体" panose="02010600030101010101" pitchFamily="2" charset="-122"/>
              </a:rPr>
              <a:t>南方</a:t>
            </a:r>
            <a:r>
              <a:rPr lang="zh-CN" altLang="en-US" sz="2800" b="1" u="none">
                <a:solidFill>
                  <a:srgbClr val="0000CC"/>
                </a:solidFill>
                <a:latin typeface="黑体" panose="02010600030101010101" pitchFamily="2" charset="-122"/>
                <a:ea typeface="黑体" panose="02010600030101010101" pitchFamily="2" charset="-122"/>
              </a:rPr>
              <a:t>　　　　　　　</a:t>
            </a:r>
            <a:endParaRPr lang="zh-CN" altLang="en-US" sz="2800" b="1" u="none">
              <a:solidFill>
                <a:srgbClr val="0000CC"/>
              </a:solidFill>
              <a:latin typeface="黑体" panose="02010600030101010101" pitchFamily="2" charset="-122"/>
              <a:ea typeface="黑体" panose="02010600030101010101" pitchFamily="2" charset="-122"/>
            </a:endParaRPr>
          </a:p>
        </p:txBody>
      </p:sp>
      <p:sp>
        <p:nvSpPr>
          <p:cNvPr id="15364" name="文本框 15363"/>
          <p:cNvSpPr txBox="1"/>
          <p:nvPr/>
        </p:nvSpPr>
        <p:spPr>
          <a:xfrm>
            <a:off x="93345" y="3659188"/>
            <a:ext cx="6264275" cy="1158240"/>
          </a:xfrm>
          <a:prstGeom prst="rect">
            <a:avLst/>
          </a:prstGeom>
          <a:noFill/>
          <a:ln w="9525">
            <a:noFill/>
          </a:ln>
        </p:spPr>
        <p:txBody>
          <a:bodyPr>
            <a:spAutoFit/>
          </a:bodyPr>
          <a:p>
            <a:pPr lvl="0">
              <a:spcBef>
                <a:spcPct val="50000"/>
              </a:spcBef>
            </a:pPr>
            <a:r>
              <a:rPr lang="zh-CN" altLang="en-US" sz="2800" b="1" u="none">
                <a:solidFill>
                  <a:srgbClr val="0000CC"/>
                </a:solidFill>
                <a:latin typeface="黑体" panose="02010600030101010101" pitchFamily="2" charset="-122"/>
                <a:ea typeface="黑体" panose="02010600030101010101" pitchFamily="2" charset="-122"/>
              </a:rPr>
              <a:t>（</a:t>
            </a:r>
            <a:r>
              <a:rPr lang="en-US" altLang="zh-CN" sz="2800" b="1" u="none">
                <a:solidFill>
                  <a:srgbClr val="0000CC"/>
                </a:solidFill>
                <a:latin typeface="黑体" panose="02010600030101010101" pitchFamily="2" charset="-122"/>
                <a:ea typeface="黑体" panose="02010600030101010101" pitchFamily="2" charset="-122"/>
              </a:rPr>
              <a:t>2</a:t>
            </a:r>
            <a:r>
              <a:rPr lang="zh-CN" altLang="en-US" sz="2800" b="1" u="none">
                <a:solidFill>
                  <a:srgbClr val="0000CC"/>
                </a:solidFill>
                <a:latin typeface="黑体" panose="02010600030101010101" pitchFamily="2" charset="-122"/>
                <a:ea typeface="黑体" panose="02010600030101010101" pitchFamily="2" charset="-122"/>
              </a:rPr>
              <a:t>）</a:t>
            </a:r>
            <a:r>
              <a:rPr lang="en-US" altLang="zh-CN" sz="2800" b="1" u="none">
                <a:solidFill>
                  <a:srgbClr val="0000CC"/>
                </a:solidFill>
                <a:latin typeface="黑体" panose="02010600030101010101" pitchFamily="2" charset="-122"/>
                <a:ea typeface="黑体" panose="02010600030101010101" pitchFamily="2" charset="-122"/>
              </a:rPr>
              <a:t>.</a:t>
            </a:r>
            <a:r>
              <a:rPr lang="zh-CN" altLang="en-US" sz="2800" b="1" u="none">
                <a:solidFill>
                  <a:srgbClr val="0000CC"/>
                </a:solidFill>
                <a:latin typeface="黑体" panose="02010600030101010101" pitchFamily="2" charset="-122"/>
                <a:ea typeface="黑体" panose="02010600030101010101" pitchFamily="2" charset="-122"/>
              </a:rPr>
              <a:t>棉花</a:t>
            </a:r>
            <a:endParaRPr lang="zh-CN" altLang="en-US" sz="2800" b="1" u="none">
              <a:solidFill>
                <a:srgbClr val="0000CC"/>
              </a:solidFill>
              <a:latin typeface="黑体" panose="02010600030101010101" pitchFamily="2" charset="-122"/>
              <a:ea typeface="黑体" panose="02010600030101010101" pitchFamily="2" charset="-122"/>
            </a:endParaRPr>
          </a:p>
          <a:p>
            <a:pPr lvl="0">
              <a:spcBef>
                <a:spcPct val="50000"/>
              </a:spcBef>
            </a:pPr>
            <a:r>
              <a:rPr lang="zh-CN" altLang="en-US" sz="2800" b="1" u="none">
                <a:solidFill>
                  <a:srgbClr val="0000CC"/>
                </a:solidFill>
                <a:latin typeface="黑体" panose="02010600030101010101" pitchFamily="2" charset="-122"/>
                <a:ea typeface="黑体" panose="02010600030101010101" pitchFamily="2" charset="-122"/>
              </a:rPr>
              <a:t>  种植由</a:t>
            </a:r>
            <a:r>
              <a:rPr lang="zh-CN" altLang="en-US" sz="2800" b="1" u="none">
                <a:solidFill>
                  <a:srgbClr val="FF3300"/>
                </a:solidFill>
                <a:latin typeface="黑体" panose="02010600030101010101" pitchFamily="2" charset="-122"/>
                <a:ea typeface="黑体" panose="02010600030101010101" pitchFamily="2" charset="-122"/>
              </a:rPr>
              <a:t>两广、福建</a:t>
            </a:r>
            <a:r>
              <a:rPr lang="zh-CN" altLang="en-US" sz="2800" b="1" u="none">
                <a:solidFill>
                  <a:srgbClr val="0000CC"/>
                </a:solidFill>
                <a:latin typeface="黑体" panose="02010600030101010101" pitchFamily="2" charset="-122"/>
                <a:ea typeface="黑体" panose="02010600030101010101" pitchFamily="2" charset="-122"/>
              </a:rPr>
              <a:t>扩展到</a:t>
            </a:r>
            <a:r>
              <a:rPr lang="zh-CN" altLang="en-US" sz="2800" b="1" u="none">
                <a:solidFill>
                  <a:srgbClr val="FF3300"/>
                </a:solidFill>
                <a:latin typeface="黑体" panose="02010600030101010101" pitchFamily="2" charset="-122"/>
                <a:ea typeface="黑体" panose="02010600030101010101" pitchFamily="2" charset="-122"/>
              </a:rPr>
              <a:t>长江流域</a:t>
            </a:r>
            <a:endParaRPr lang="zh-CN" altLang="en-US" sz="2800" b="1" u="none">
              <a:solidFill>
                <a:srgbClr val="FF3300"/>
              </a:solidFill>
              <a:latin typeface="黑体" panose="02010600030101010101" pitchFamily="2" charset="-122"/>
              <a:ea typeface="黑体" panose="02010600030101010101" pitchFamily="2" charset="-122"/>
            </a:endParaRPr>
          </a:p>
        </p:txBody>
      </p:sp>
      <p:sp>
        <p:nvSpPr>
          <p:cNvPr id="15365" name="文本框 15364"/>
          <p:cNvSpPr txBox="1"/>
          <p:nvPr/>
        </p:nvSpPr>
        <p:spPr>
          <a:xfrm>
            <a:off x="93980" y="5234305"/>
            <a:ext cx="6106160" cy="1798320"/>
          </a:xfrm>
          <a:prstGeom prst="rect">
            <a:avLst/>
          </a:prstGeom>
          <a:noFill/>
          <a:ln w="9525">
            <a:noFill/>
          </a:ln>
        </p:spPr>
        <p:txBody>
          <a:bodyPr wrap="square">
            <a:spAutoFit/>
          </a:bodyPr>
          <a:p>
            <a:pPr lvl="0">
              <a:spcBef>
                <a:spcPct val="50000"/>
              </a:spcBef>
            </a:pPr>
            <a:r>
              <a:rPr lang="zh-CN" altLang="en-US" sz="2800" b="1" u="none">
                <a:solidFill>
                  <a:srgbClr val="0000CC"/>
                </a:solidFill>
                <a:latin typeface="黑体" panose="02010600030101010101" pitchFamily="2" charset="-122"/>
                <a:ea typeface="黑体" panose="02010600030101010101" pitchFamily="2" charset="-122"/>
              </a:rPr>
              <a:t>（</a:t>
            </a:r>
            <a:r>
              <a:rPr lang="en-US" altLang="zh-CN" sz="2800" b="1" u="none">
                <a:solidFill>
                  <a:srgbClr val="0000CC"/>
                </a:solidFill>
                <a:latin typeface="黑体" panose="02010600030101010101" pitchFamily="2" charset="-122"/>
                <a:ea typeface="黑体" panose="02010600030101010101" pitchFamily="2" charset="-122"/>
              </a:rPr>
              <a:t>3</a:t>
            </a:r>
            <a:r>
              <a:rPr lang="zh-CN" altLang="en-US" sz="2800" b="1" u="none">
                <a:solidFill>
                  <a:srgbClr val="0000CC"/>
                </a:solidFill>
                <a:latin typeface="黑体" panose="02010600030101010101" pitchFamily="2" charset="-122"/>
                <a:ea typeface="黑体" panose="02010600030101010101" pitchFamily="2" charset="-122"/>
              </a:rPr>
              <a:t>）</a:t>
            </a:r>
            <a:r>
              <a:rPr lang="en-US" altLang="zh-CN" sz="2800" b="1" u="none">
                <a:solidFill>
                  <a:srgbClr val="0000CC"/>
                </a:solidFill>
                <a:latin typeface="黑体" panose="02010600030101010101" pitchFamily="2" charset="-122"/>
                <a:ea typeface="黑体" panose="02010600030101010101" pitchFamily="2" charset="-122"/>
              </a:rPr>
              <a:t>.</a:t>
            </a:r>
            <a:r>
              <a:rPr lang="zh-CN" altLang="en-US" sz="2800" b="1" u="none">
                <a:solidFill>
                  <a:srgbClr val="0000CC"/>
                </a:solidFill>
                <a:latin typeface="黑体" panose="02010600030101010101" pitchFamily="2" charset="-122"/>
                <a:ea typeface="黑体" panose="02010600030101010101" pitchFamily="2" charset="-122"/>
              </a:rPr>
              <a:t>茶、桑、麻，甘蔗等向外输出</a:t>
            </a:r>
            <a:endParaRPr lang="zh-CN" altLang="en-US" sz="2800" b="1" u="none">
              <a:solidFill>
                <a:srgbClr val="0000CC"/>
              </a:solidFill>
              <a:latin typeface="黑体" panose="02010600030101010101" pitchFamily="2" charset="-122"/>
              <a:ea typeface="黑体" panose="02010600030101010101" pitchFamily="2" charset="-122"/>
            </a:endParaRPr>
          </a:p>
          <a:p>
            <a:pPr lvl="0">
              <a:spcBef>
                <a:spcPct val="50000"/>
              </a:spcBef>
            </a:pPr>
            <a:r>
              <a:rPr lang="zh-CN" altLang="en-US" sz="2800" b="1" u="none">
                <a:solidFill>
                  <a:srgbClr val="0000CC"/>
                </a:solidFill>
                <a:latin typeface="黑体" panose="02010600030101010101" pitchFamily="2" charset="-122"/>
                <a:ea typeface="黑体" panose="02010600030101010101" pitchFamily="2" charset="-122"/>
              </a:rPr>
              <a:t> </a:t>
            </a:r>
            <a:endParaRPr lang="zh-CN" altLang="en-US" sz="2800" u="sng">
              <a:solidFill>
                <a:srgbClr val="0000CC"/>
              </a:solidFill>
              <a:latin typeface="黑体" panose="02010600030101010101" pitchFamily="2" charset="-122"/>
              <a:ea typeface="黑体" panose="02010600030101010101" pitchFamily="2" charset="-122"/>
            </a:endParaRPr>
          </a:p>
          <a:p>
            <a:pPr lvl="0">
              <a:spcBef>
                <a:spcPct val="50000"/>
              </a:spcBef>
            </a:pPr>
            <a:endParaRPr lang="zh-CN" altLang="en-US" sz="2800" u="sng">
              <a:solidFill>
                <a:srgbClr val="0000CC"/>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1"/>
          <a:stretch>
            <a:fillRect/>
          </a:stretch>
        </p:blipFill>
        <p:spPr>
          <a:xfrm>
            <a:off x="5795645" y="31115"/>
            <a:ext cx="3124200" cy="416433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wipe(up)">
                                      <p:cBhvr>
                                        <p:cTn id="7" dur="10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2" descr="4-9"/>
          <p:cNvPicPr>
            <a:picLocks noChangeAspect="1"/>
          </p:cNvPicPr>
          <p:nvPr/>
        </p:nvPicPr>
        <p:blipFill>
          <a:blip r:embed="rId1"/>
          <a:stretch>
            <a:fillRect/>
          </a:stretch>
        </p:blipFill>
        <p:spPr>
          <a:xfrm>
            <a:off x="0" y="1219200"/>
            <a:ext cx="9144000" cy="5638800"/>
          </a:xfrm>
          <a:prstGeom prst="rect">
            <a:avLst/>
          </a:prstGeom>
          <a:noFill/>
          <a:ln w="9525" cap="flat" cmpd="sng">
            <a:solidFill>
              <a:schemeClr val="tx2"/>
            </a:solidFill>
            <a:prstDash val="solid"/>
            <a:miter/>
            <a:headEnd type="none" w="med" len="med"/>
            <a:tailEnd type="none" w="med" len="med"/>
          </a:ln>
        </p:spPr>
      </p:pic>
      <p:sp>
        <p:nvSpPr>
          <p:cNvPr id="13315" name="Rectangle 3"/>
          <p:cNvSpPr>
            <a:spLocks noGrp="1"/>
          </p:cNvSpPr>
          <p:nvPr>
            <p:ph type="title"/>
          </p:nvPr>
        </p:nvSpPr>
        <p:spPr>
          <a:xfrm>
            <a:off x="228600" y="381000"/>
            <a:ext cx="8637588" cy="762000"/>
          </a:xfrm>
        </p:spPr>
        <p:txBody>
          <a:bodyPr vert="horz" wrap="square" lIns="91440" tIns="45720" rIns="91440" bIns="45720" anchor="ctr"/>
          <a:p>
            <a:pPr eaLnBrk="1" hangingPunct="1"/>
            <a:r>
              <a:rPr lang="zh-CN" altLang="en-US" b="1" dirty="0">
                <a:solidFill>
                  <a:srgbClr val="000066"/>
                </a:solidFill>
              </a:rPr>
              <a:t>江南丘陵的茶园</a:t>
            </a:r>
            <a:endParaRPr lang="zh-CN" altLang="en-US" b="1" dirty="0">
              <a:solidFill>
                <a:srgbClr val="000066"/>
              </a:solidFill>
            </a:endParaRPr>
          </a:p>
        </p:txBody>
      </p:sp>
    </p:spTree>
  </p:cSld>
  <p:clrMapOvr>
    <a:masterClrMapping/>
  </p:clrMapOvr>
  <p:transition spd="slow">
    <p:wipe dir="d"/>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13314" name="图片 13313" descr="《耕获图》"/>
          <p:cNvPicPr>
            <a:picLocks noChangeAspect="1"/>
          </p:cNvPicPr>
          <p:nvPr/>
        </p:nvPicPr>
        <p:blipFill>
          <a:blip r:embed="rId1"/>
          <a:stretch>
            <a:fillRect/>
          </a:stretch>
        </p:blipFill>
        <p:spPr>
          <a:xfrm>
            <a:off x="1547813" y="981075"/>
            <a:ext cx="7200900" cy="5327650"/>
          </a:xfrm>
          <a:prstGeom prst="rect">
            <a:avLst/>
          </a:prstGeom>
          <a:noFill/>
          <a:ln w="9525" cap="flat" cmpd="sng">
            <a:solidFill>
              <a:schemeClr val="tx2"/>
            </a:solidFill>
            <a:prstDash val="solid"/>
            <a:miter/>
            <a:headEnd type="none" w="med" len="med"/>
            <a:tailEnd type="none" w="med" len="med"/>
          </a:ln>
        </p:spPr>
      </p:pic>
      <p:sp>
        <p:nvSpPr>
          <p:cNvPr id="13315" name="标题 13314"/>
          <p:cNvSpPr>
            <a:spLocks noGrp="1"/>
          </p:cNvSpPr>
          <p:nvPr>
            <p:ph type="title"/>
          </p:nvPr>
        </p:nvSpPr>
        <p:spPr>
          <a:xfrm>
            <a:off x="1619250" y="260350"/>
            <a:ext cx="5183188" cy="762000"/>
          </a:xfrm>
        </p:spPr>
        <p:txBody>
          <a:bodyPr anchor="ctr"/>
          <a:p>
            <a:r>
              <a:rPr lang="zh-CN" altLang="en-US" b="1" dirty="0">
                <a:solidFill>
                  <a:srgbClr val="000066"/>
                </a:solidFill>
              </a:rPr>
              <a:t> </a:t>
            </a:r>
            <a:r>
              <a:rPr lang="en-US" altLang="x-none" b="1" dirty="0">
                <a:solidFill>
                  <a:srgbClr val="000066"/>
                </a:solidFill>
              </a:rPr>
              <a:t>P57  </a:t>
            </a:r>
            <a:r>
              <a:rPr lang="zh-CN" altLang="en-US" b="1" dirty="0">
                <a:solidFill>
                  <a:srgbClr val="000066"/>
                </a:solidFill>
              </a:rPr>
              <a:t>耕获图</a:t>
            </a:r>
            <a:endParaRPr lang="zh-CN" altLang="en-US" b="1" dirty="0">
              <a:solidFill>
                <a:srgbClr val="000066"/>
              </a:solidFill>
            </a:endParaRPr>
          </a:p>
        </p:txBody>
      </p:sp>
      <p:sp>
        <p:nvSpPr>
          <p:cNvPr id="13316" name="椭圆 13315"/>
          <p:cNvSpPr/>
          <p:nvPr/>
        </p:nvSpPr>
        <p:spPr>
          <a:xfrm>
            <a:off x="4427538" y="3068638"/>
            <a:ext cx="1657350" cy="863600"/>
          </a:xfrm>
          <a:prstGeom prst="ellipse">
            <a:avLst/>
          </a:prstGeom>
          <a:noFill/>
          <a:ln w="38100" cap="flat" cmpd="sng">
            <a:solidFill>
              <a:srgbClr val="FF0000"/>
            </a:solidFill>
            <a:prstDash val="solid"/>
            <a:headEnd type="none" w="med" len="med"/>
            <a:tailEnd type="none" w="med" len="med"/>
          </a:ln>
        </p:spPr>
        <p:txBody>
          <a:bodyPr wrap="none" anchor="ctr"/>
          <a:p>
            <a:pPr lvl="0" algn="ctr" eaLnBrk="1" hangingPunct="1"/>
            <a:r>
              <a:rPr lang="zh-CN" altLang="en-US" sz="2800" b="1" u="none" dirty="0">
                <a:solidFill>
                  <a:srgbClr val="000000"/>
                </a:solidFill>
                <a:latin typeface="Arial" panose="020B0604020202020204" pitchFamily="34" charset="0"/>
                <a:ea typeface="宋体" panose="02010600030101010101" pitchFamily="2" charset="-122"/>
              </a:rPr>
              <a:t>牛耕</a:t>
            </a:r>
            <a:endParaRPr lang="zh-CN" altLang="en-US" sz="2800" b="1" u="none" dirty="0">
              <a:solidFill>
                <a:srgbClr val="000000"/>
              </a:solidFill>
              <a:latin typeface="Arial" panose="020B0604020202020204" pitchFamily="34" charset="0"/>
              <a:ea typeface="宋体" panose="02010600030101010101" pitchFamily="2" charset="-122"/>
            </a:endParaRPr>
          </a:p>
        </p:txBody>
      </p:sp>
      <p:sp>
        <p:nvSpPr>
          <p:cNvPr id="13317" name="椭圆 13316"/>
          <p:cNvSpPr/>
          <p:nvPr/>
        </p:nvSpPr>
        <p:spPr>
          <a:xfrm>
            <a:off x="3132138" y="4652963"/>
            <a:ext cx="1655762" cy="863600"/>
          </a:xfrm>
          <a:prstGeom prst="ellipse">
            <a:avLst/>
          </a:prstGeom>
          <a:noFill/>
          <a:ln w="38100" cap="flat" cmpd="sng">
            <a:solidFill>
              <a:srgbClr val="FF0000"/>
            </a:solidFill>
            <a:prstDash val="solid"/>
            <a:headEnd type="none" w="med" len="med"/>
            <a:tailEnd type="none" w="med" len="med"/>
          </a:ln>
        </p:spPr>
        <p:txBody>
          <a:bodyPr wrap="none" anchor="ctr"/>
          <a:p>
            <a:pPr lvl="0" algn="ctr" eaLnBrk="1" hangingPunct="1"/>
            <a:r>
              <a:rPr lang="zh-CN" altLang="en-US" sz="2800" b="1" u="none" dirty="0">
                <a:solidFill>
                  <a:srgbClr val="000000"/>
                </a:solidFill>
                <a:latin typeface="Arial" panose="020B0604020202020204" pitchFamily="34" charset="0"/>
                <a:ea typeface="宋体" panose="02010600030101010101" pitchFamily="2" charset="-122"/>
              </a:rPr>
              <a:t>收获</a:t>
            </a:r>
            <a:endParaRPr lang="zh-CN" altLang="en-US" sz="2800" b="1" u="none" dirty="0">
              <a:solidFill>
                <a:srgbClr val="000000"/>
              </a:solidFill>
              <a:latin typeface="Arial" panose="020B0604020202020204" pitchFamily="34" charset="0"/>
              <a:ea typeface="宋体" panose="02010600030101010101" pitchFamily="2" charset="-122"/>
            </a:endParaRPr>
          </a:p>
        </p:txBody>
      </p:sp>
      <p:sp>
        <p:nvSpPr>
          <p:cNvPr id="13318" name="椭圆 13317"/>
          <p:cNvSpPr/>
          <p:nvPr/>
        </p:nvSpPr>
        <p:spPr>
          <a:xfrm>
            <a:off x="1979613" y="4078288"/>
            <a:ext cx="1800225" cy="863600"/>
          </a:xfrm>
          <a:prstGeom prst="ellipse">
            <a:avLst/>
          </a:prstGeom>
          <a:noFill/>
          <a:ln w="38100" cap="flat" cmpd="sng">
            <a:solidFill>
              <a:srgbClr val="FF0000"/>
            </a:solidFill>
            <a:prstDash val="solid"/>
            <a:headEnd type="none" w="med" len="med"/>
            <a:tailEnd type="none" w="med" len="med"/>
          </a:ln>
        </p:spPr>
        <p:txBody>
          <a:bodyPr wrap="none" anchor="ctr"/>
          <a:p>
            <a:pPr lvl="0" algn="ctr" eaLnBrk="1" hangingPunct="1"/>
            <a:r>
              <a:rPr lang="zh-CN" altLang="en-US" sz="2800" b="1" u="none" dirty="0">
                <a:solidFill>
                  <a:srgbClr val="000000"/>
                </a:solidFill>
                <a:latin typeface="Arial" panose="020B0604020202020204" pitchFamily="34" charset="0"/>
                <a:ea typeface="宋体" panose="02010600030101010101" pitchFamily="2" charset="-122"/>
              </a:rPr>
              <a:t>扬场</a:t>
            </a:r>
            <a:endParaRPr lang="zh-CN" altLang="en-US" sz="2800" b="1" u="none" dirty="0">
              <a:solidFill>
                <a:srgbClr val="000000"/>
              </a:solidFill>
              <a:latin typeface="Arial" panose="020B0604020202020204" pitchFamily="34" charset="0"/>
              <a:ea typeface="宋体" panose="02010600030101010101" pitchFamily="2" charset="-122"/>
            </a:endParaRPr>
          </a:p>
        </p:txBody>
      </p:sp>
      <p:sp>
        <p:nvSpPr>
          <p:cNvPr id="13319" name="椭圆 13318"/>
          <p:cNvSpPr/>
          <p:nvPr/>
        </p:nvSpPr>
        <p:spPr>
          <a:xfrm>
            <a:off x="5724525" y="4868863"/>
            <a:ext cx="1871663" cy="863600"/>
          </a:xfrm>
          <a:prstGeom prst="ellipse">
            <a:avLst/>
          </a:prstGeom>
          <a:noFill/>
          <a:ln w="38100" cap="flat" cmpd="sng">
            <a:solidFill>
              <a:srgbClr val="FF0000"/>
            </a:solidFill>
            <a:prstDash val="solid"/>
            <a:headEnd type="none" w="med" len="med"/>
            <a:tailEnd type="none" w="med" len="med"/>
          </a:ln>
        </p:spPr>
        <p:txBody>
          <a:bodyPr wrap="none" anchor="ctr"/>
          <a:p>
            <a:pPr lvl="0" algn="ctr" eaLnBrk="1" hangingPunct="1"/>
            <a:r>
              <a:rPr lang="zh-CN" altLang="en-US" sz="2800" b="1" u="none" dirty="0">
                <a:solidFill>
                  <a:srgbClr val="000000"/>
                </a:solidFill>
                <a:latin typeface="Arial" panose="020B0604020202020204" pitchFamily="34" charset="0"/>
                <a:ea typeface="宋体" panose="02010600030101010101" pitchFamily="2" charset="-122"/>
              </a:rPr>
              <a:t>插秧</a:t>
            </a:r>
            <a:endParaRPr lang="zh-CN" altLang="en-US" sz="2800" b="1" u="none" dirty="0">
              <a:solidFill>
                <a:srgbClr val="000000"/>
              </a:solidFill>
              <a:latin typeface="Arial" panose="020B0604020202020204" pitchFamily="34" charset="0"/>
              <a:ea typeface="宋体" panose="02010600030101010101" pitchFamily="2" charset="-122"/>
            </a:endParaRPr>
          </a:p>
        </p:txBody>
      </p:sp>
      <p:sp>
        <p:nvSpPr>
          <p:cNvPr id="13320" name="椭圆 13319"/>
          <p:cNvSpPr/>
          <p:nvPr/>
        </p:nvSpPr>
        <p:spPr>
          <a:xfrm>
            <a:off x="1619250" y="3213100"/>
            <a:ext cx="1584325" cy="863600"/>
          </a:xfrm>
          <a:prstGeom prst="ellipse">
            <a:avLst/>
          </a:prstGeom>
          <a:noFill/>
          <a:ln w="38100" cap="flat" cmpd="sng">
            <a:solidFill>
              <a:srgbClr val="FF0000"/>
            </a:solidFill>
            <a:prstDash val="solid"/>
            <a:headEnd type="none" w="med" len="med"/>
            <a:tailEnd type="none" w="med" len="med"/>
          </a:ln>
        </p:spPr>
        <p:txBody>
          <a:bodyPr wrap="none" anchor="ctr"/>
          <a:p>
            <a:pPr lvl="0" algn="ctr" eaLnBrk="1" hangingPunct="1"/>
            <a:r>
              <a:rPr lang="zh-CN" altLang="en-US" sz="2800" b="1" u="none" dirty="0">
                <a:solidFill>
                  <a:srgbClr val="000000"/>
                </a:solidFill>
                <a:latin typeface="Arial" panose="020B0604020202020204" pitchFamily="34" charset="0"/>
                <a:ea typeface="宋体" panose="02010600030101010101" pitchFamily="2" charset="-122"/>
              </a:rPr>
              <a:t>入仓</a:t>
            </a:r>
            <a:endParaRPr lang="zh-CN" altLang="en-US" sz="2800" b="1" u="none" dirty="0">
              <a:solidFill>
                <a:srgbClr val="000000"/>
              </a:solidFill>
              <a:latin typeface="Arial" panose="020B0604020202020204" pitchFamily="34" charset="0"/>
              <a:ea typeface="宋体" panose="02010600030101010101" pitchFamily="2" charset="-122"/>
            </a:endParaRPr>
          </a:p>
        </p:txBody>
      </p:sp>
      <p:sp>
        <p:nvSpPr>
          <p:cNvPr id="13321" name="椭圆 13320"/>
          <p:cNvSpPr/>
          <p:nvPr/>
        </p:nvSpPr>
        <p:spPr>
          <a:xfrm>
            <a:off x="6445250" y="3502025"/>
            <a:ext cx="1871663" cy="863600"/>
          </a:xfrm>
          <a:prstGeom prst="ellipse">
            <a:avLst/>
          </a:prstGeom>
          <a:noFill/>
          <a:ln w="38100" cap="flat" cmpd="sng">
            <a:solidFill>
              <a:srgbClr val="FF0000"/>
            </a:solidFill>
            <a:prstDash val="solid"/>
            <a:headEnd type="none" w="med" len="med"/>
            <a:tailEnd type="none" w="med" len="med"/>
          </a:ln>
        </p:spPr>
        <p:txBody>
          <a:bodyPr wrap="none" anchor="ctr"/>
          <a:p>
            <a:pPr lvl="0" algn="ctr" eaLnBrk="1" hangingPunct="1"/>
            <a:r>
              <a:rPr lang="zh-CN" altLang="en-US" sz="2800" b="1" u="none" dirty="0">
                <a:solidFill>
                  <a:srgbClr val="000000"/>
                </a:solidFill>
                <a:latin typeface="Arial" panose="020B0604020202020204" pitchFamily="34" charset="0"/>
                <a:ea typeface="宋体" panose="02010600030101010101" pitchFamily="2" charset="-122"/>
              </a:rPr>
              <a:t>灌溉</a:t>
            </a:r>
            <a:endParaRPr lang="zh-CN" altLang="en-US" sz="2800" b="1" u="none" dirty="0">
              <a:solidFill>
                <a:srgbClr val="000000"/>
              </a:solidFill>
              <a:latin typeface="Arial" panose="020B0604020202020204" pitchFamily="34" charset="0"/>
              <a:ea typeface="宋体" panose="02010600030101010101" pitchFamily="2"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blinds(horizontal)">
                                      <p:cBhvr>
                                        <p:cTn id="7" dur="5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21"/>
                                        </p:tgtEl>
                                        <p:attrNameLst>
                                          <p:attrName>style.visibility</p:attrName>
                                        </p:attrNameLst>
                                      </p:cBhvr>
                                      <p:to>
                                        <p:strVal val="visible"/>
                                      </p:to>
                                    </p:set>
                                    <p:animEffect transition="in" filter="blinds(horizontal)">
                                      <p:cBhvr>
                                        <p:cTn id="12" dur="500"/>
                                        <p:tgtEl>
                                          <p:spTgt spid="133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19"/>
                                        </p:tgtEl>
                                        <p:attrNameLst>
                                          <p:attrName>style.visibility</p:attrName>
                                        </p:attrNameLst>
                                      </p:cBhvr>
                                      <p:to>
                                        <p:strVal val="visible"/>
                                      </p:to>
                                    </p:set>
                                    <p:animEffect transition="in" filter="blinds(horizontal)">
                                      <p:cBhvr>
                                        <p:cTn id="17" dur="500"/>
                                        <p:tgtEl>
                                          <p:spTgt spid="133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17"/>
                                        </p:tgtEl>
                                        <p:attrNameLst>
                                          <p:attrName>style.visibility</p:attrName>
                                        </p:attrNameLst>
                                      </p:cBhvr>
                                      <p:to>
                                        <p:strVal val="visible"/>
                                      </p:to>
                                    </p:set>
                                    <p:animEffect transition="in" filter="blinds(horizontal)">
                                      <p:cBhvr>
                                        <p:cTn id="22" dur="500"/>
                                        <p:tgtEl>
                                          <p:spTgt spid="133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318"/>
                                        </p:tgtEl>
                                        <p:attrNameLst>
                                          <p:attrName>style.visibility</p:attrName>
                                        </p:attrNameLst>
                                      </p:cBhvr>
                                      <p:to>
                                        <p:strVal val="visible"/>
                                      </p:to>
                                    </p:set>
                                    <p:animEffect transition="in" filter="blinds(horizontal)">
                                      <p:cBhvr>
                                        <p:cTn id="27" dur="500"/>
                                        <p:tgtEl>
                                          <p:spTgt spid="133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320"/>
                                        </p:tgtEl>
                                        <p:attrNameLst>
                                          <p:attrName>style.visibility</p:attrName>
                                        </p:attrNameLst>
                                      </p:cBhvr>
                                      <p:to>
                                        <p:strVal val="visible"/>
                                      </p:to>
                                    </p:set>
                                    <p:animEffect transition="in" filter="blinds(horizontal)">
                                      <p:cBhvr>
                                        <p:cTn id="32" dur="5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p:bldP spid="13317" grpId="0" animBg="1"/>
      <p:bldP spid="13318" grpId="0" animBg="1"/>
      <p:bldP spid="13319" grpId="0" animBg="1"/>
      <p:bldP spid="13320" grpId="0" animBg="1"/>
      <p:bldP spid="133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74625" y="285750"/>
            <a:ext cx="4420235" cy="3270885"/>
          </a:xfrm>
          <a:prstGeom prst="rect">
            <a:avLst/>
          </a:prstGeom>
        </p:spPr>
      </p:pic>
      <p:pic>
        <p:nvPicPr>
          <p:cNvPr id="5" name="图片 4"/>
          <p:cNvPicPr>
            <a:picLocks noChangeAspect="1"/>
          </p:cNvPicPr>
          <p:nvPr/>
        </p:nvPicPr>
        <p:blipFill>
          <a:blip r:embed="rId2"/>
          <a:stretch>
            <a:fillRect/>
          </a:stretch>
        </p:blipFill>
        <p:spPr>
          <a:xfrm>
            <a:off x="4614545" y="285750"/>
            <a:ext cx="4273550" cy="3270885"/>
          </a:xfrm>
          <a:prstGeom prst="rect">
            <a:avLst/>
          </a:prstGeom>
        </p:spPr>
      </p:pic>
      <p:pic>
        <p:nvPicPr>
          <p:cNvPr id="7" name="图片 6"/>
          <p:cNvPicPr>
            <a:picLocks noChangeAspect="1"/>
          </p:cNvPicPr>
          <p:nvPr/>
        </p:nvPicPr>
        <p:blipFill>
          <a:blip r:embed="rId3"/>
          <a:stretch>
            <a:fillRect/>
          </a:stretch>
        </p:blipFill>
        <p:spPr>
          <a:xfrm>
            <a:off x="174625" y="3556635"/>
            <a:ext cx="4572635" cy="2950845"/>
          </a:xfrm>
          <a:prstGeom prst="rect">
            <a:avLst/>
          </a:prstGeom>
        </p:spPr>
      </p:pic>
      <p:pic>
        <p:nvPicPr>
          <p:cNvPr id="10" name="图片 9"/>
          <p:cNvPicPr>
            <a:picLocks noChangeAspect="1"/>
          </p:cNvPicPr>
          <p:nvPr/>
        </p:nvPicPr>
        <p:blipFill>
          <a:blip r:embed="rId4"/>
          <a:stretch>
            <a:fillRect/>
          </a:stretch>
        </p:blipFill>
        <p:spPr>
          <a:xfrm>
            <a:off x="4747260" y="3556635"/>
            <a:ext cx="4241800" cy="3181350"/>
          </a:xfrm>
          <a:prstGeom prst="rect">
            <a:avLst/>
          </a:prstGeom>
        </p:spPr>
      </p:pic>
    </p:spTree>
  </p:cSld>
  <p:clrMapOvr>
    <a:masterClrMapping/>
  </p:clrMapOvr>
  <p:transition spd="slow">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noRot="1"/>
          </p:cNvSpPr>
          <p:nvPr>
            <p:ph type="title"/>
          </p:nvPr>
        </p:nvSpPr>
        <p:spPr/>
        <p:txBody>
          <a:bodyPr anchor="ctr"/>
          <a:p>
            <a:pPr algn="l"/>
            <a:r>
              <a:rPr lang="zh-CN" altLang="en-US" sz="3600" b="1">
                <a:solidFill>
                  <a:srgbClr val="000000"/>
                </a:solidFill>
                <a:ea typeface="黑体" panose="02010600030101010101" pitchFamily="2" charset="-122"/>
              </a:rPr>
              <a:t>二、南方</a:t>
            </a:r>
            <a:r>
              <a:rPr lang="zh-CN" altLang="en-US" sz="3600" b="1">
                <a:solidFill>
                  <a:srgbClr val="FF0066"/>
                </a:solidFill>
                <a:ea typeface="黑体" panose="02010600030101010101" pitchFamily="2" charset="-122"/>
              </a:rPr>
              <a:t>手工业</a:t>
            </a:r>
            <a:r>
              <a:rPr lang="zh-CN" altLang="en-US" sz="3600" b="1">
                <a:solidFill>
                  <a:srgbClr val="000000"/>
                </a:solidFill>
                <a:ea typeface="黑体" panose="02010600030101010101" pitchFamily="2" charset="-122"/>
              </a:rPr>
              <a:t>的兴旺：</a:t>
            </a:r>
            <a:endParaRPr lang="zh-CN" altLang="en-US" sz="3600" b="1">
              <a:solidFill>
                <a:srgbClr val="000000"/>
              </a:solidFill>
              <a:ea typeface="黑体" panose="02010600030101010101" pitchFamily="2" charset="-122"/>
            </a:endParaRPr>
          </a:p>
        </p:txBody>
      </p:sp>
      <p:sp>
        <p:nvSpPr>
          <p:cNvPr id="16387" name="文本占位符 16386"/>
          <p:cNvSpPr>
            <a:spLocks noGrp="1" noRot="1"/>
          </p:cNvSpPr>
          <p:nvPr>
            <p:ph type="body" idx="1"/>
          </p:nvPr>
        </p:nvSpPr>
        <p:spPr>
          <a:xfrm>
            <a:off x="301625" y="1430020"/>
            <a:ext cx="8540750" cy="4194175"/>
          </a:xfrm>
        </p:spPr>
        <p:txBody>
          <a:bodyPr/>
          <a:p>
            <a:r>
              <a:rPr lang="zh-CN" altLang="en-US" sz="4400" b="1">
                <a:solidFill>
                  <a:srgbClr val="FF0066"/>
                </a:solidFill>
              </a:rPr>
              <a:t>纺织业</a:t>
            </a:r>
            <a:r>
              <a:rPr lang="zh-CN" altLang="en-US"/>
              <a:t>： </a:t>
            </a:r>
            <a:endParaRPr lang="zh-CN" altLang="en-US"/>
          </a:p>
          <a:p>
            <a:pPr>
              <a:buNone/>
            </a:pPr>
            <a:r>
              <a:rPr lang="zh-CN" altLang="en-US"/>
              <a:t> </a:t>
            </a:r>
            <a:r>
              <a:rPr lang="zh-CN" altLang="en-US" sz="4000">
                <a:solidFill>
                  <a:srgbClr val="000000"/>
                </a:solidFill>
              </a:rPr>
              <a:t> </a:t>
            </a:r>
            <a:r>
              <a:rPr lang="en-US" altLang="zh-CN" sz="4000">
                <a:solidFill>
                  <a:srgbClr val="000000"/>
                </a:solidFill>
              </a:rPr>
              <a:t>1. </a:t>
            </a:r>
            <a:r>
              <a:rPr lang="zh-CN" altLang="en-US" sz="4000">
                <a:solidFill>
                  <a:srgbClr val="000000"/>
                </a:solidFill>
                <a:ea typeface="黑体" panose="02010600030101010101" pitchFamily="2" charset="-122"/>
              </a:rPr>
              <a:t>丝织业</a:t>
            </a:r>
            <a:r>
              <a:rPr lang="zh-CN" altLang="en-US">
                <a:solidFill>
                  <a:srgbClr val="0000CC"/>
                </a:solidFill>
                <a:ea typeface="黑体" panose="02010600030101010101" pitchFamily="2" charset="-122"/>
              </a:rPr>
              <a:t>：</a:t>
            </a:r>
            <a:endParaRPr lang="zh-CN" altLang="en-US">
              <a:solidFill>
                <a:srgbClr val="0000CC"/>
              </a:solidFill>
              <a:ea typeface="黑体" panose="02010600030101010101" pitchFamily="2" charset="-122"/>
            </a:endParaRPr>
          </a:p>
          <a:p>
            <a:pPr>
              <a:buNone/>
            </a:pPr>
            <a:r>
              <a:rPr lang="zh-CN" altLang="en-US">
                <a:solidFill>
                  <a:srgbClr val="0000CC"/>
                </a:solidFill>
                <a:ea typeface="黑体" panose="02010600030101010101" pitchFamily="2" charset="-122"/>
              </a:rPr>
              <a:t>（</a:t>
            </a:r>
            <a:r>
              <a:rPr lang="en-US" altLang="zh-CN">
                <a:solidFill>
                  <a:srgbClr val="0000CC"/>
                </a:solidFill>
                <a:ea typeface="黑体" panose="02010600030101010101" pitchFamily="2" charset="-122"/>
              </a:rPr>
              <a:t>1</a:t>
            </a:r>
            <a:r>
              <a:rPr lang="zh-CN" altLang="en-US">
                <a:solidFill>
                  <a:srgbClr val="0000CC"/>
                </a:solidFill>
                <a:ea typeface="黑体" panose="02010600030101010101" pitchFamily="2" charset="-122"/>
              </a:rPr>
              <a:t>）主要产地，江浙、四川</a:t>
            </a:r>
            <a:endParaRPr lang="zh-CN" altLang="en-US">
              <a:solidFill>
                <a:srgbClr val="0000CC"/>
              </a:solidFill>
              <a:ea typeface="黑体" panose="02010600030101010101" pitchFamily="2" charset="-122"/>
            </a:endParaRPr>
          </a:p>
          <a:p>
            <a:pPr>
              <a:buNone/>
            </a:pPr>
            <a:r>
              <a:rPr lang="zh-CN" altLang="en-US">
                <a:solidFill>
                  <a:srgbClr val="0000CC"/>
                </a:solidFill>
                <a:ea typeface="黑体" panose="02010600030101010101" pitchFamily="2" charset="-122"/>
              </a:rPr>
              <a:t>（</a:t>
            </a:r>
            <a:r>
              <a:rPr lang="en-US" altLang="zh-CN">
                <a:solidFill>
                  <a:srgbClr val="0000CC"/>
                </a:solidFill>
                <a:ea typeface="黑体" panose="02010600030101010101" pitchFamily="2" charset="-122"/>
              </a:rPr>
              <a:t>2</a:t>
            </a:r>
            <a:r>
              <a:rPr lang="zh-CN" altLang="en-US">
                <a:solidFill>
                  <a:srgbClr val="0000CC"/>
                </a:solidFill>
                <a:ea typeface="黑体" panose="02010600030101010101" pitchFamily="2" charset="-122"/>
              </a:rPr>
              <a:t>）花色品种</a:t>
            </a:r>
            <a:endParaRPr lang="zh-CN" altLang="en-US">
              <a:solidFill>
                <a:srgbClr val="0000CC"/>
              </a:solidFill>
              <a:ea typeface="黑体" panose="02010600030101010101" pitchFamily="2" charset="-122"/>
            </a:endParaRPr>
          </a:p>
          <a:p>
            <a:pPr>
              <a:buNone/>
            </a:pPr>
            <a:r>
              <a:rPr lang="zh-CN" altLang="en-US"/>
              <a:t>   </a:t>
            </a:r>
            <a:r>
              <a:rPr lang="en-US" altLang="zh-CN">
                <a:solidFill>
                  <a:srgbClr val="0000CC"/>
                </a:solidFill>
                <a:sym typeface="+mn-ea"/>
              </a:rPr>
              <a:t>2.</a:t>
            </a:r>
            <a:r>
              <a:rPr lang="zh-CN" altLang="en-US">
                <a:solidFill>
                  <a:srgbClr val="000000"/>
                </a:solidFill>
                <a:ea typeface="黑体" panose="02010600030101010101" pitchFamily="2" charset="-122"/>
                <a:sym typeface="+mn-ea"/>
              </a:rPr>
              <a:t>棉织业</a:t>
            </a:r>
            <a:r>
              <a:rPr lang="zh-CN" altLang="en-US">
                <a:solidFill>
                  <a:srgbClr val="0000CC"/>
                </a:solidFill>
                <a:sym typeface="+mn-ea"/>
              </a:rPr>
              <a:t>：从</a:t>
            </a:r>
            <a:r>
              <a:rPr lang="zh-CN" altLang="en-US">
                <a:solidFill>
                  <a:srgbClr val="FF00FF"/>
                </a:solidFill>
                <a:sym typeface="+mn-ea"/>
              </a:rPr>
              <a:t>海南岛</a:t>
            </a:r>
            <a:r>
              <a:rPr lang="zh-CN" altLang="en-US">
                <a:solidFill>
                  <a:srgbClr val="0000CC"/>
                </a:solidFill>
                <a:sym typeface="+mn-ea"/>
              </a:rPr>
              <a:t>发展到</a:t>
            </a:r>
            <a:r>
              <a:rPr lang="zh-CN" altLang="en-US">
                <a:solidFill>
                  <a:srgbClr val="FF00FF"/>
                </a:solidFill>
                <a:sym typeface="+mn-ea"/>
              </a:rPr>
              <a:t>东南沿海</a:t>
            </a:r>
            <a:r>
              <a:rPr lang="zh-CN" altLang="en-US">
                <a:solidFill>
                  <a:srgbClr val="0000CC"/>
                </a:solidFill>
                <a:sym typeface="+mn-ea"/>
              </a:rPr>
              <a:t>地区</a:t>
            </a:r>
            <a:r>
              <a:rPr lang="zh-CN" altLang="en-US">
                <a:sym typeface="+mn-ea"/>
              </a:rPr>
              <a:t> </a:t>
            </a:r>
            <a:endParaRPr lang="zh-CN" altLang="en-US">
              <a:ea typeface="黑体" panose="02010600030101010101" pitchFamily="2" charset="-122"/>
            </a:endParaRPr>
          </a:p>
          <a:p>
            <a:pPr>
              <a:buNone/>
            </a:pPr>
            <a:r>
              <a:rPr lang="zh-CN" altLang="en-US"/>
              <a:t>                </a:t>
            </a:r>
            <a:endParaRPr lang="zh-CN" altLang="en-US"/>
          </a:p>
        </p:txBody>
      </p:sp>
      <p:pic>
        <p:nvPicPr>
          <p:cNvPr id="2" name="图片 1"/>
          <p:cNvPicPr>
            <a:picLocks noChangeAspect="1"/>
          </p:cNvPicPr>
          <p:nvPr/>
        </p:nvPicPr>
        <p:blipFill>
          <a:blip r:embed="rId1"/>
          <a:stretch>
            <a:fillRect/>
          </a:stretch>
        </p:blipFill>
        <p:spPr>
          <a:xfrm>
            <a:off x="488950" y="4581525"/>
            <a:ext cx="3089910" cy="2235200"/>
          </a:xfrm>
          <a:prstGeom prst="rect">
            <a:avLst/>
          </a:prstGeom>
        </p:spPr>
      </p:pic>
      <p:pic>
        <p:nvPicPr>
          <p:cNvPr id="3" name="图片 2"/>
          <p:cNvPicPr>
            <a:picLocks noChangeAspect="1"/>
          </p:cNvPicPr>
          <p:nvPr/>
        </p:nvPicPr>
        <p:blipFill>
          <a:blip r:embed="rId2"/>
          <a:stretch>
            <a:fillRect/>
          </a:stretch>
        </p:blipFill>
        <p:spPr>
          <a:xfrm>
            <a:off x="4359275" y="4581525"/>
            <a:ext cx="3350260" cy="223520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387">
                                            <p:txEl>
                                              <p:charRg st="0" end="6"/>
                                            </p:txEl>
                                          </p:spTgt>
                                        </p:tgtEl>
                                        <p:attrNameLst>
                                          <p:attrName>style.visibility</p:attrName>
                                        </p:attrNameLst>
                                      </p:cBhvr>
                                      <p:to>
                                        <p:strVal val="visible"/>
                                      </p:to>
                                    </p:set>
                                    <p:animEffect transition="in" filter="blinds(horizontal)">
                                      <p:cBhvr>
                                        <p:cTn id="7" dur="500"/>
                                        <p:tgtEl>
                                          <p:spTgt spid="16387">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387">
                                            <p:txEl>
                                              <p:charRg st="6" end="66"/>
                                            </p:txEl>
                                          </p:spTgt>
                                        </p:tgtEl>
                                        <p:attrNameLst>
                                          <p:attrName>style.visibility</p:attrName>
                                        </p:attrNameLst>
                                      </p:cBhvr>
                                      <p:to>
                                        <p:strVal val="visible"/>
                                      </p:to>
                                    </p:set>
                                    <p:animEffect transition="in" filter="blinds(horizontal)">
                                      <p:cBhvr>
                                        <p:cTn id="12" dur="500"/>
                                        <p:tgtEl>
                                          <p:spTgt spid="16387">
                                            <p:txEl>
                                              <p:charRg st="6" end="6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387">
                                            <p:txEl>
                                              <p:charRg st="2" end="2"/>
                                            </p:txEl>
                                          </p:spTgt>
                                        </p:tgtEl>
                                        <p:attrNameLst>
                                          <p:attrName>style.visibility</p:attrName>
                                        </p:attrNameLst>
                                      </p:cBhvr>
                                      <p:to>
                                        <p:strVal val="visible"/>
                                      </p:to>
                                    </p:set>
                                    <p:animEffect transition="in" filter="blinds(horizontal)">
                                      <p:cBhvr>
                                        <p:cTn id="17" dur="500"/>
                                        <p:tgtEl>
                                          <p:spTgt spid="16387">
                                            <p:txEl>
                                              <p:char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387">
                                            <p:txEl>
                                              <p:charRg st="2" end="2"/>
                                            </p:txEl>
                                          </p:spTgt>
                                        </p:tgtEl>
                                        <p:attrNameLst>
                                          <p:attrName>style.visibility</p:attrName>
                                        </p:attrNameLst>
                                      </p:cBhvr>
                                      <p:to>
                                        <p:strVal val="visible"/>
                                      </p:to>
                                    </p:set>
                                    <p:animEffect transition="in" filter="blinds(horizontal)">
                                      <p:cBhvr>
                                        <p:cTn id="22" dur="500"/>
                                        <p:tgtEl>
                                          <p:spTgt spid="16387">
                                            <p:txEl>
                                              <p:char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387">
                                            <p:txEl>
                                              <p:charRg st="2" end="2"/>
                                            </p:txEl>
                                          </p:spTgt>
                                        </p:tgtEl>
                                        <p:attrNameLst>
                                          <p:attrName>style.visibility</p:attrName>
                                        </p:attrNameLst>
                                      </p:cBhvr>
                                      <p:to>
                                        <p:strVal val="visible"/>
                                      </p:to>
                                    </p:set>
                                    <p:animEffect transition="in" filter="blinds(horizontal)">
                                      <p:cBhvr>
                                        <p:cTn id="27" dur="500"/>
                                        <p:tgtEl>
                                          <p:spTgt spid="16387">
                                            <p:txEl>
                                              <p:charRg st="2" end="2"/>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6387">
                                            <p:txEl>
                                              <p:charRg st="3" end="3"/>
                                            </p:txEl>
                                          </p:spTgt>
                                        </p:tgtEl>
                                        <p:attrNameLst>
                                          <p:attrName>style.visibility</p:attrName>
                                        </p:attrNameLst>
                                      </p:cBhvr>
                                      <p:to>
                                        <p:strVal val="visible"/>
                                      </p:to>
                                    </p:set>
                                    <p:animEffect transition="in" filter="blinds(horizontal)">
                                      <p:cBhvr>
                                        <p:cTn id="30" dur="500"/>
                                        <p:tgtEl>
                                          <p:spTgt spid="16387">
                                            <p:txEl>
                                              <p:char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标题 17409"/>
          <p:cNvSpPr>
            <a:spLocks noGrp="1" noRot="1"/>
          </p:cNvSpPr>
          <p:nvPr>
            <p:ph type="title"/>
          </p:nvPr>
        </p:nvSpPr>
        <p:spPr/>
        <p:txBody>
          <a:bodyPr anchor="ctr"/>
          <a:p>
            <a:r>
              <a:rPr lang="zh-CN" altLang="en-US"/>
              <a:t>蜀锦 </a:t>
            </a:r>
            <a:endParaRPr lang="zh-CN" altLang="en-US"/>
          </a:p>
        </p:txBody>
      </p:sp>
      <p:sp>
        <p:nvSpPr>
          <p:cNvPr id="17411" name="文本占位符 17410"/>
          <p:cNvSpPr>
            <a:spLocks noGrp="1" noRot="1"/>
          </p:cNvSpPr>
          <p:nvPr>
            <p:ph type="body" idx="1"/>
          </p:nvPr>
        </p:nvSpPr>
        <p:spPr>
          <a:xfrm>
            <a:off x="301625" y="4652963"/>
            <a:ext cx="8540750" cy="2376487"/>
          </a:xfrm>
        </p:spPr>
        <p:txBody>
          <a:bodyPr/>
          <a:p>
            <a:pPr>
              <a:lnSpc>
                <a:spcPct val="110000"/>
              </a:lnSpc>
              <a:spcBef>
                <a:spcPct val="0"/>
              </a:spcBef>
              <a:buClrTx/>
              <a:buNone/>
            </a:pPr>
            <a:r>
              <a:rPr lang="en-US" altLang="zh-CN" b="1">
                <a:latin typeface="黑体" panose="02010600030101010101" pitchFamily="2" charset="-122"/>
                <a:ea typeface="黑体" panose="02010600030101010101" pitchFamily="2" charset="-122"/>
              </a:rPr>
              <a:t>  </a:t>
            </a:r>
            <a:r>
              <a:rPr lang="zh-CN" altLang="en-US" b="1">
                <a:solidFill>
                  <a:srgbClr val="0000CC"/>
                </a:solidFill>
                <a:latin typeface="黑体" panose="02010600030101010101" pitchFamily="2" charset="-122"/>
                <a:ea typeface="黑体" panose="02010600030101010101" pitchFamily="2" charset="-122"/>
              </a:rPr>
              <a:t>蜀锦系纯真丝织品，质地柔软。以华丽精美、色调明艳、文饰典雅著称。蜀锦距今已有</a:t>
            </a:r>
            <a:r>
              <a:rPr lang="en-US" altLang="zh-CN" b="1">
                <a:solidFill>
                  <a:srgbClr val="0000CC"/>
                </a:solidFill>
                <a:latin typeface="黑体" panose="02010600030101010101" pitchFamily="2" charset="-122"/>
                <a:ea typeface="黑体" panose="02010600030101010101" pitchFamily="2" charset="-122"/>
              </a:rPr>
              <a:t>2000</a:t>
            </a:r>
            <a:r>
              <a:rPr lang="zh-CN" altLang="en-US" b="1">
                <a:solidFill>
                  <a:srgbClr val="0000CC"/>
                </a:solidFill>
                <a:latin typeface="黑体" panose="02010600030101010101" pitchFamily="2" charset="-122"/>
                <a:ea typeface="黑体" panose="02010600030101010101" pitchFamily="2" charset="-122"/>
              </a:rPr>
              <a:t>多年的历史，它源于上古、兴于秦汉、盛于唐宋。</a:t>
            </a:r>
            <a:endParaRPr lang="zh-CN" altLang="en-US" b="1">
              <a:solidFill>
                <a:srgbClr val="0000CC"/>
              </a:solidFill>
              <a:latin typeface="黑体" panose="02010600030101010101" pitchFamily="2" charset="-122"/>
              <a:ea typeface="黑体" panose="02010600030101010101" pitchFamily="2" charset="-122"/>
            </a:endParaRPr>
          </a:p>
          <a:p>
            <a:endParaRPr lang="zh-CN" altLang="en-US" sz="2800" b="1">
              <a:solidFill>
                <a:srgbClr val="0000CC"/>
              </a:solidFill>
            </a:endParaRPr>
          </a:p>
        </p:txBody>
      </p:sp>
      <p:pic>
        <p:nvPicPr>
          <p:cNvPr id="17412" name="图片 17411" descr="sj">
            <a:hlinkClick r:id="rId1"/>
          </p:cNvPr>
          <p:cNvPicPr>
            <a:picLocks noChangeAspect="1"/>
          </p:cNvPicPr>
          <p:nvPr/>
        </p:nvPicPr>
        <p:blipFill>
          <a:blip r:embed="rId2"/>
          <a:stretch>
            <a:fillRect/>
          </a:stretch>
        </p:blipFill>
        <p:spPr>
          <a:xfrm>
            <a:off x="468313" y="260350"/>
            <a:ext cx="2857500" cy="4400550"/>
          </a:xfrm>
          <a:prstGeom prst="rect">
            <a:avLst/>
          </a:prstGeom>
          <a:noFill/>
          <a:ln w="9525">
            <a:noFill/>
          </a:ln>
        </p:spPr>
      </p:pic>
      <p:pic>
        <p:nvPicPr>
          <p:cNvPr id="17413" name="图片 17412" descr="448982005221152645">
            <a:hlinkClick r:id="rId3"/>
          </p:cNvPr>
          <p:cNvPicPr>
            <a:picLocks noChangeAspect="1"/>
          </p:cNvPicPr>
          <p:nvPr/>
        </p:nvPicPr>
        <p:blipFill>
          <a:blip r:embed="rId4"/>
          <a:stretch>
            <a:fillRect/>
          </a:stretch>
        </p:blipFill>
        <p:spPr>
          <a:xfrm>
            <a:off x="3563938" y="0"/>
            <a:ext cx="5329237" cy="4706938"/>
          </a:xfrm>
          <a:prstGeom prst="rect">
            <a:avLst/>
          </a:prstGeom>
          <a:noFill/>
          <a:ln w="9525">
            <a:noFill/>
          </a:ln>
        </p:spPr>
      </p:pic>
    </p:spTree>
  </p:cSld>
  <p:clrMapOvr>
    <a:masterClrMapping/>
  </p:clrMapOvr>
  <p:transition spd="slow">
    <p:wipe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17780" y="29845"/>
            <a:ext cx="9108440" cy="3461385"/>
          </a:xfrm>
          <a:prstGeom prst="rect">
            <a:avLst/>
          </a:prstGeom>
        </p:spPr>
      </p:pic>
      <p:sp>
        <p:nvSpPr>
          <p:cNvPr id="5" name="文本框 4"/>
          <p:cNvSpPr txBox="1"/>
          <p:nvPr/>
        </p:nvSpPr>
        <p:spPr>
          <a:xfrm>
            <a:off x="3541395" y="3491230"/>
            <a:ext cx="1554480" cy="640080"/>
          </a:xfrm>
          <a:prstGeom prst="rect">
            <a:avLst/>
          </a:prstGeom>
          <a:noFill/>
        </p:spPr>
        <p:txBody>
          <a:bodyPr wrap="none" rtlCol="0">
            <a:spAutoFit/>
          </a:bodyPr>
          <a:p>
            <a:r>
              <a:rPr lang="zh-CN" altLang="en-US" sz="3600"/>
              <a:t>纺车图</a:t>
            </a:r>
            <a:endParaRPr lang="zh-CN" altLang="en-US" sz="3600"/>
          </a:p>
        </p:txBody>
      </p:sp>
      <p:sp>
        <p:nvSpPr>
          <p:cNvPr id="6" name="文本框 5"/>
          <p:cNvSpPr txBox="1"/>
          <p:nvPr/>
        </p:nvSpPr>
        <p:spPr>
          <a:xfrm>
            <a:off x="425450" y="4836795"/>
            <a:ext cx="7528560" cy="1188720"/>
          </a:xfrm>
          <a:prstGeom prst="rect">
            <a:avLst/>
          </a:prstGeom>
          <a:noFill/>
        </p:spPr>
        <p:txBody>
          <a:bodyPr wrap="none" rtlCol="0">
            <a:spAutoFit/>
          </a:bodyPr>
          <a:p>
            <a:r>
              <a:rPr lang="zh-CN" altLang="en-US" sz="3600" b="1" u="none">
                <a:latin typeface="黑体" panose="02010600030101010101" pitchFamily="2" charset="-122"/>
                <a:ea typeface="黑体" panose="02010600030101010101" pitchFamily="2" charset="-122"/>
              </a:rPr>
              <a:t>蜀锦四五十个品种，绫有二十多品种</a:t>
            </a:r>
            <a:endParaRPr lang="zh-CN" altLang="en-US" sz="3600" b="1" u="none">
              <a:latin typeface="黑体" panose="02010600030101010101" pitchFamily="2" charset="-122"/>
              <a:ea typeface="黑体" panose="02010600030101010101" pitchFamily="2" charset="-122"/>
            </a:endParaRPr>
          </a:p>
          <a:p>
            <a:r>
              <a:rPr lang="zh-CN" altLang="en-US" sz="3600" b="1" u="none">
                <a:latin typeface="黑体" panose="02010600030101010101" pitchFamily="2" charset="-122"/>
                <a:ea typeface="黑体" panose="02010600030101010101" pitchFamily="2" charset="-122"/>
              </a:rPr>
              <a:t>安徽亳州轻纱</a:t>
            </a:r>
            <a:r>
              <a:rPr lang="en-US" altLang="zh-CN" sz="3600" b="1" u="none">
                <a:latin typeface="黑体" panose="02010600030101010101" pitchFamily="2" charset="-122"/>
                <a:ea typeface="黑体" panose="02010600030101010101" pitchFamily="2" charset="-122"/>
              </a:rPr>
              <a:t>“</a:t>
            </a:r>
            <a:r>
              <a:rPr lang="zh-CN" altLang="en-US" sz="3600" b="1" u="none">
                <a:latin typeface="黑体" panose="02010600030101010101" pitchFamily="2" charset="-122"/>
                <a:ea typeface="黑体" panose="02010600030101010101" pitchFamily="2" charset="-122"/>
              </a:rPr>
              <a:t>真若烟雾</a:t>
            </a:r>
            <a:r>
              <a:rPr lang="en-US" altLang="zh-CN" sz="3600" b="1" u="none">
                <a:latin typeface="黑体" panose="02010600030101010101" pitchFamily="2" charset="-122"/>
                <a:ea typeface="黑体" panose="02010600030101010101" pitchFamily="2" charset="-122"/>
              </a:rPr>
              <a:t>”</a:t>
            </a:r>
            <a:endParaRPr lang="en-US" altLang="zh-CN" sz="3600" b="1" u="none">
              <a:latin typeface="黑体" panose="02010600030101010101" pitchFamily="2" charset="-122"/>
              <a:ea typeface="黑体" panose="02010600030101010101" pitchFamily="2" charset="-122"/>
            </a:endParaRPr>
          </a:p>
        </p:txBody>
      </p:sp>
    </p:spTree>
  </p:cSld>
  <p:clrMapOvr>
    <a:masterClrMapping/>
  </p:clrMapOvr>
  <p:transition spd="slow">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9" name="文本框 19458">
            <a:hlinkClick r:id="rId1" action="ppaction://hlinksldjump"/>
          </p:cNvPr>
          <p:cNvSpPr txBox="1"/>
          <p:nvPr/>
        </p:nvSpPr>
        <p:spPr>
          <a:xfrm>
            <a:off x="7812088" y="5589588"/>
            <a:ext cx="184150" cy="396875"/>
          </a:xfrm>
          <a:prstGeom prst="rect">
            <a:avLst/>
          </a:prstGeom>
          <a:noFill/>
          <a:ln w="9525">
            <a:noFill/>
          </a:ln>
        </p:spPr>
        <p:txBody>
          <a:bodyPr wrap="none" anchor="t">
            <a:spAutoFit/>
          </a:bodyPr>
          <a:p>
            <a:pPr lvl="0"/>
            <a:endParaRPr sz="2000" b="1" u="none">
              <a:solidFill>
                <a:srgbClr val="FF0066"/>
              </a:solidFill>
              <a:latin typeface="Verdana" panose="020B0604030504040204" pitchFamily="2" charset="0"/>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78740" y="459740"/>
            <a:ext cx="8595360" cy="5680075"/>
          </a:xfrm>
          <a:prstGeom prst="rect">
            <a:avLst/>
          </a:prstGeom>
        </p:spPr>
      </p:pic>
    </p:spTree>
  </p:cSld>
  <p:clrMapOvr>
    <a:masterClrMapping/>
  </p:clrMapOvr>
  <p:transition spd="med">
    <p:cover dir="l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6" name="标题 21505"/>
          <p:cNvSpPr>
            <a:spLocks noGrp="1" noRot="1"/>
          </p:cNvSpPr>
          <p:nvPr>
            <p:ph type="title"/>
          </p:nvPr>
        </p:nvSpPr>
        <p:spPr>
          <a:xfrm>
            <a:off x="2411413" y="620713"/>
            <a:ext cx="5543550" cy="868362"/>
          </a:xfrm>
        </p:spPr>
        <p:txBody>
          <a:bodyPr anchor="ctr"/>
          <a:p>
            <a:r>
              <a:rPr lang="zh-CN" altLang="en-US" sz="4000">
                <a:solidFill>
                  <a:schemeClr val="tx1"/>
                </a:solidFill>
              </a:rPr>
              <a:t>浙江哥窑冰裂纹瓷器</a:t>
            </a:r>
            <a:endParaRPr lang="zh-CN" altLang="en-US" sz="4000">
              <a:solidFill>
                <a:schemeClr val="tx1"/>
              </a:solidFill>
            </a:endParaRPr>
          </a:p>
        </p:txBody>
      </p:sp>
      <p:pic>
        <p:nvPicPr>
          <p:cNvPr id="21507" name="图片 21506" descr="2005090618082690">
            <a:hlinkClick r:id="rId1"/>
          </p:cNvPr>
          <p:cNvPicPr>
            <a:picLocks noChangeAspect="1"/>
          </p:cNvPicPr>
          <p:nvPr/>
        </p:nvPicPr>
        <p:blipFill>
          <a:blip r:embed="rId2"/>
          <a:stretch>
            <a:fillRect/>
          </a:stretch>
        </p:blipFill>
        <p:spPr>
          <a:xfrm>
            <a:off x="115888" y="1700213"/>
            <a:ext cx="4427537" cy="4897437"/>
          </a:xfrm>
          <a:prstGeom prst="rect">
            <a:avLst/>
          </a:prstGeom>
          <a:noFill/>
          <a:ln w="9525">
            <a:noFill/>
          </a:ln>
        </p:spPr>
      </p:pic>
      <p:pic>
        <p:nvPicPr>
          <p:cNvPr id="21508" name="图片 21507" descr="P8110047">
            <a:hlinkClick r:id="rId3"/>
          </p:cNvPr>
          <p:cNvPicPr>
            <a:picLocks noChangeAspect="1"/>
          </p:cNvPicPr>
          <p:nvPr/>
        </p:nvPicPr>
        <p:blipFill>
          <a:blip r:embed="rId4"/>
          <a:stretch>
            <a:fillRect/>
          </a:stretch>
        </p:blipFill>
        <p:spPr>
          <a:xfrm>
            <a:off x="4616450" y="1628775"/>
            <a:ext cx="4419600" cy="4968875"/>
          </a:xfrm>
          <a:prstGeom prst="rect">
            <a:avLst/>
          </a:prstGeom>
          <a:noFill/>
          <a:ln w="9525">
            <a:noFill/>
          </a:ln>
        </p:spPr>
      </p:pic>
    </p:spTree>
  </p:cSld>
  <p:clrMapOvr>
    <a:masterClrMapping/>
  </p:clrMapOvr>
  <p:transition spd="slow">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6" name="组合 6145"/>
          <p:cNvGrpSpPr/>
          <p:nvPr/>
        </p:nvGrpSpPr>
        <p:grpSpPr>
          <a:xfrm>
            <a:off x="685800" y="2057400"/>
            <a:ext cx="7391400" cy="2743200"/>
            <a:chOff x="0" y="0"/>
            <a:chExt cx="4656" cy="1728"/>
          </a:xfrm>
        </p:grpSpPr>
        <p:sp>
          <p:nvSpPr>
            <p:cNvPr id="6147" name="直接连接符 6146"/>
            <p:cNvSpPr/>
            <p:nvPr/>
          </p:nvSpPr>
          <p:spPr>
            <a:xfrm>
              <a:off x="1776" y="0"/>
              <a:ext cx="960" cy="816"/>
            </a:xfrm>
            <a:prstGeom prst="line">
              <a:avLst/>
            </a:prstGeom>
            <a:ln w="53975" cap="flat" cmpd="sng">
              <a:solidFill>
                <a:schemeClr val="folHlink"/>
              </a:solidFill>
              <a:prstDash val="solid"/>
              <a:headEnd type="none" w="med" len="med"/>
              <a:tailEnd type="none" w="med" len="med"/>
            </a:ln>
          </p:spPr>
        </p:sp>
        <p:sp>
          <p:nvSpPr>
            <p:cNvPr id="6148" name="直接连接符 6147"/>
            <p:cNvSpPr/>
            <p:nvPr/>
          </p:nvSpPr>
          <p:spPr>
            <a:xfrm flipV="1">
              <a:off x="0" y="96"/>
              <a:ext cx="1296" cy="1632"/>
            </a:xfrm>
            <a:prstGeom prst="line">
              <a:avLst/>
            </a:prstGeom>
            <a:ln w="53975" cap="flat" cmpd="sng">
              <a:solidFill>
                <a:schemeClr val="folHlink"/>
              </a:solidFill>
              <a:prstDash val="solid"/>
              <a:headEnd type="none" w="med" len="med"/>
              <a:tailEnd type="none" w="med" len="med"/>
            </a:ln>
          </p:spPr>
        </p:sp>
        <p:sp>
          <p:nvSpPr>
            <p:cNvPr id="6149" name="直接连接符 6148"/>
            <p:cNvSpPr/>
            <p:nvPr/>
          </p:nvSpPr>
          <p:spPr>
            <a:xfrm>
              <a:off x="3696" y="912"/>
              <a:ext cx="960" cy="672"/>
            </a:xfrm>
            <a:prstGeom prst="line">
              <a:avLst/>
            </a:prstGeom>
            <a:ln w="53975" cap="flat" cmpd="sng">
              <a:solidFill>
                <a:schemeClr val="folHlink"/>
              </a:solidFill>
              <a:prstDash val="solid"/>
              <a:headEnd type="none" w="med" len="med"/>
              <a:tailEnd type="none" w="med" len="med"/>
            </a:ln>
          </p:spPr>
        </p:sp>
      </p:grpSp>
      <p:sp>
        <p:nvSpPr>
          <p:cNvPr id="6150" name="文本框 6149"/>
          <p:cNvSpPr txBox="1"/>
          <p:nvPr/>
        </p:nvSpPr>
        <p:spPr>
          <a:xfrm>
            <a:off x="0" y="304800"/>
            <a:ext cx="9123363" cy="4784725"/>
          </a:xfrm>
          <a:prstGeom prst="rect">
            <a:avLst/>
          </a:prstGeom>
          <a:noFill/>
          <a:ln w="9525">
            <a:noFill/>
          </a:ln>
        </p:spPr>
        <p:txBody>
          <a:bodyPr wrap="none" anchor="t">
            <a:spAutoFit/>
          </a:bodyPr>
          <a:p>
            <a:pPr lvl="0">
              <a:buClrTx/>
            </a:pPr>
            <a:r>
              <a:rPr lang="zh-CN" altLang="en-US" sz="4400" b="1" u="none">
                <a:effectLst>
                  <a:outerShdw blurRad="38100" dist="38100" dir="2700000">
                    <a:srgbClr val="FFFFFF"/>
                  </a:outerShdw>
                </a:effectLst>
                <a:latin typeface="Times New Roman" panose="02020603050405020304" pitchFamily="2" charset="0"/>
                <a:ea typeface="隶书" pitchFamily="1" charset="-122"/>
              </a:rPr>
              <a:t>合理搭配</a:t>
            </a:r>
            <a:endParaRPr lang="zh-CN" altLang="en-US" sz="4400" b="1" u="none">
              <a:effectLst>
                <a:outerShdw blurRad="38100" dist="38100" dir="2700000">
                  <a:srgbClr val="FFFFFF"/>
                </a:outerShdw>
              </a:effectLst>
              <a:latin typeface="Times New Roman" panose="02020603050405020304" pitchFamily="2" charset="0"/>
              <a:ea typeface="隶书" pitchFamily="1" charset="-122"/>
            </a:endParaRPr>
          </a:p>
          <a:p>
            <a:pPr lvl="0">
              <a:buClrTx/>
            </a:pPr>
            <a:r>
              <a:rPr lang="zh-CN" altLang="en-US" sz="4400" b="1" u="none">
                <a:solidFill>
                  <a:schemeClr val="tx2"/>
                </a:solidFill>
                <a:effectLst>
                  <a:outerShdw blurRad="38100" dist="38100" dir="2700000">
                    <a:srgbClr val="000000"/>
                  </a:outerShdw>
                </a:effectLst>
                <a:latin typeface="Times New Roman" panose="02020603050405020304" pitchFamily="2" charset="0"/>
                <a:ea typeface="隶书" pitchFamily="1" charset="-122"/>
              </a:rPr>
              <a:t>政权          民族        开国者         都城</a:t>
            </a:r>
            <a:endParaRPr lang="zh-CN" altLang="en-US" sz="4400" b="1" u="none">
              <a:solidFill>
                <a:schemeClr val="tx2"/>
              </a:solidFill>
              <a:effectLst>
                <a:outerShdw blurRad="38100" dist="38100" dir="2700000">
                  <a:srgbClr val="000000"/>
                </a:outerShdw>
              </a:effectLst>
              <a:latin typeface="Times New Roman" panose="02020603050405020304" pitchFamily="2" charset="0"/>
              <a:ea typeface="隶书" pitchFamily="1" charset="-122"/>
            </a:endParaRPr>
          </a:p>
          <a:p>
            <a:pPr lvl="0">
              <a:buClrTx/>
            </a:pPr>
            <a:r>
              <a:rPr lang="zh-CN" altLang="en-US" sz="4400" b="1" u="none">
                <a:solidFill>
                  <a:srgbClr val="000000"/>
                </a:solidFill>
                <a:effectLst>
                  <a:outerShdw blurRad="38100" dist="38100" dir="2700000">
                    <a:srgbClr val="FFFFFF"/>
                  </a:outerShdw>
                </a:effectLst>
                <a:latin typeface="Times New Roman" panose="02020603050405020304" pitchFamily="2" charset="0"/>
                <a:ea typeface="隶书" pitchFamily="1" charset="-122"/>
              </a:rPr>
              <a:t>西夏          契丹        阿骨打        会宁</a:t>
            </a:r>
            <a:endParaRPr lang="zh-CN" altLang="en-US" sz="4400" b="1" u="none">
              <a:solidFill>
                <a:srgbClr val="000000"/>
              </a:solidFill>
              <a:effectLst>
                <a:outerShdw blurRad="38100" dist="38100" dir="2700000">
                  <a:srgbClr val="FFFFFF"/>
                </a:outerShdw>
              </a:effectLst>
              <a:latin typeface="Times New Roman" panose="02020603050405020304" pitchFamily="2" charset="0"/>
              <a:ea typeface="隶书" pitchFamily="1" charset="-122"/>
            </a:endParaRPr>
          </a:p>
          <a:p>
            <a:pPr lvl="0">
              <a:buClrTx/>
            </a:pPr>
            <a:endParaRPr lang="zh-CN" altLang="en-US" sz="4400" b="1" u="none">
              <a:solidFill>
                <a:srgbClr val="000000"/>
              </a:solidFill>
              <a:effectLst>
                <a:outerShdw blurRad="38100" dist="38100" dir="2700000">
                  <a:srgbClr val="FFFFFF"/>
                </a:outerShdw>
              </a:effectLst>
              <a:latin typeface="Times New Roman" panose="02020603050405020304" pitchFamily="2" charset="0"/>
              <a:ea typeface="隶书" pitchFamily="1" charset="-122"/>
            </a:endParaRPr>
          </a:p>
          <a:p>
            <a:pPr lvl="0">
              <a:buClrTx/>
            </a:pPr>
            <a:r>
              <a:rPr lang="zh-CN" altLang="en-US" sz="4400" b="1" u="none">
                <a:solidFill>
                  <a:srgbClr val="000000"/>
                </a:solidFill>
                <a:effectLst>
                  <a:outerShdw blurRad="38100" dist="38100" dir="2700000">
                    <a:srgbClr val="FFFFFF"/>
                  </a:outerShdw>
                </a:effectLst>
                <a:latin typeface="Times New Roman" panose="02020603050405020304" pitchFamily="2" charset="0"/>
                <a:ea typeface="隶书" pitchFamily="1" charset="-122"/>
              </a:rPr>
              <a:t>金              党项         阿保机        兴庆</a:t>
            </a:r>
            <a:endParaRPr lang="zh-CN" altLang="en-US" sz="4400" b="1" u="none">
              <a:solidFill>
                <a:srgbClr val="000000"/>
              </a:solidFill>
              <a:effectLst>
                <a:outerShdw blurRad="38100" dist="38100" dir="2700000">
                  <a:srgbClr val="FFFFFF"/>
                </a:outerShdw>
              </a:effectLst>
              <a:latin typeface="Times New Roman" panose="02020603050405020304" pitchFamily="2" charset="0"/>
              <a:ea typeface="隶书" pitchFamily="1" charset="-122"/>
            </a:endParaRPr>
          </a:p>
          <a:p>
            <a:pPr lvl="0">
              <a:buClrTx/>
            </a:pPr>
            <a:r>
              <a:rPr lang="zh-CN" altLang="en-US" sz="4400" b="1" u="none">
                <a:solidFill>
                  <a:srgbClr val="000000"/>
                </a:solidFill>
                <a:effectLst>
                  <a:outerShdw blurRad="38100" dist="38100" dir="2700000">
                    <a:srgbClr val="FFFFFF"/>
                  </a:outerShdw>
                </a:effectLst>
                <a:latin typeface="Times New Roman" panose="02020603050405020304" pitchFamily="2" charset="0"/>
                <a:ea typeface="隶书" pitchFamily="1" charset="-122"/>
              </a:rPr>
              <a:t> </a:t>
            </a:r>
            <a:endParaRPr lang="zh-CN" altLang="en-US" sz="4400" b="1" u="none">
              <a:solidFill>
                <a:srgbClr val="000000"/>
              </a:solidFill>
              <a:effectLst>
                <a:outerShdw blurRad="38100" dist="38100" dir="2700000">
                  <a:srgbClr val="FFFFFF"/>
                </a:outerShdw>
              </a:effectLst>
              <a:latin typeface="Times New Roman" panose="02020603050405020304" pitchFamily="2" charset="0"/>
              <a:ea typeface="隶书" pitchFamily="1" charset="-122"/>
            </a:endParaRPr>
          </a:p>
          <a:p>
            <a:pPr lvl="0">
              <a:buClrTx/>
            </a:pPr>
            <a:r>
              <a:rPr lang="zh-CN" altLang="en-US" sz="4400" b="1" u="none">
                <a:solidFill>
                  <a:srgbClr val="000000"/>
                </a:solidFill>
                <a:effectLst>
                  <a:outerShdw blurRad="38100" dist="38100" dir="2700000">
                    <a:srgbClr val="FFFFFF"/>
                  </a:outerShdw>
                </a:effectLst>
                <a:latin typeface="Times New Roman" panose="02020603050405020304" pitchFamily="2" charset="0"/>
                <a:ea typeface="隶书" pitchFamily="1" charset="-122"/>
              </a:rPr>
              <a:t>辽              女真          元昊            上京</a:t>
            </a:r>
            <a:endParaRPr lang="zh-CN" altLang="en-US" sz="4400" b="1" u="none">
              <a:solidFill>
                <a:srgbClr val="000000"/>
              </a:solidFill>
              <a:effectLst>
                <a:outerShdw blurRad="38100" dist="38100" dir="2700000">
                  <a:srgbClr val="FFFFFF"/>
                </a:outerShdw>
              </a:effectLst>
              <a:latin typeface="Times New Roman" panose="02020603050405020304" pitchFamily="2" charset="0"/>
              <a:ea typeface="隶书" pitchFamily="1" charset="-122"/>
            </a:endParaRPr>
          </a:p>
        </p:txBody>
      </p:sp>
      <p:grpSp>
        <p:nvGrpSpPr>
          <p:cNvPr id="6151" name="组合 6150"/>
          <p:cNvGrpSpPr/>
          <p:nvPr/>
        </p:nvGrpSpPr>
        <p:grpSpPr>
          <a:xfrm>
            <a:off x="609600" y="2133600"/>
            <a:ext cx="7162800" cy="2667000"/>
            <a:chOff x="0" y="0"/>
            <a:chExt cx="4512" cy="1680"/>
          </a:xfrm>
        </p:grpSpPr>
        <p:sp>
          <p:nvSpPr>
            <p:cNvPr id="6152" name="直接连接符 6151"/>
            <p:cNvSpPr/>
            <p:nvPr/>
          </p:nvSpPr>
          <p:spPr>
            <a:xfrm>
              <a:off x="0" y="864"/>
              <a:ext cx="1200" cy="768"/>
            </a:xfrm>
            <a:prstGeom prst="line">
              <a:avLst/>
            </a:prstGeom>
            <a:ln w="53975" cap="flat" cmpd="sng">
              <a:solidFill>
                <a:schemeClr val="folHlink"/>
              </a:solidFill>
              <a:prstDash val="solid"/>
              <a:headEnd type="none" w="med" len="med"/>
              <a:tailEnd type="none" w="med" len="med"/>
            </a:ln>
          </p:spPr>
        </p:sp>
        <p:sp>
          <p:nvSpPr>
            <p:cNvPr id="6153" name="直接连接符 6152"/>
            <p:cNvSpPr/>
            <p:nvPr/>
          </p:nvSpPr>
          <p:spPr>
            <a:xfrm flipV="1">
              <a:off x="2016" y="96"/>
              <a:ext cx="672" cy="1584"/>
            </a:xfrm>
            <a:prstGeom prst="line">
              <a:avLst/>
            </a:prstGeom>
            <a:ln w="53975" cap="flat" cmpd="sng">
              <a:solidFill>
                <a:schemeClr val="folHlink"/>
              </a:solidFill>
              <a:prstDash val="solid"/>
              <a:headEnd type="none" w="med" len="med"/>
              <a:tailEnd type="none" w="med" len="med"/>
            </a:ln>
          </p:spPr>
        </p:sp>
        <p:sp>
          <p:nvSpPr>
            <p:cNvPr id="6154" name="直接连接符 6153"/>
            <p:cNvSpPr/>
            <p:nvPr/>
          </p:nvSpPr>
          <p:spPr>
            <a:xfrm flipV="1">
              <a:off x="3744" y="0"/>
              <a:ext cx="768" cy="0"/>
            </a:xfrm>
            <a:prstGeom prst="line">
              <a:avLst/>
            </a:prstGeom>
            <a:ln w="53975" cap="flat" cmpd="sng">
              <a:solidFill>
                <a:schemeClr val="folHlink"/>
              </a:solidFill>
              <a:prstDash val="solid"/>
              <a:headEnd type="none" w="med" len="med"/>
              <a:tailEnd type="none" w="med" len="med"/>
            </a:ln>
          </p:spPr>
        </p:sp>
      </p:grpSp>
      <p:grpSp>
        <p:nvGrpSpPr>
          <p:cNvPr id="6155" name="组合 6154"/>
          <p:cNvGrpSpPr/>
          <p:nvPr/>
        </p:nvGrpSpPr>
        <p:grpSpPr>
          <a:xfrm>
            <a:off x="1143000" y="2286000"/>
            <a:ext cx="6781800" cy="2514600"/>
            <a:chOff x="0" y="0"/>
            <a:chExt cx="4272" cy="1584"/>
          </a:xfrm>
        </p:grpSpPr>
        <p:sp>
          <p:nvSpPr>
            <p:cNvPr id="6156" name="直接连接符 6155"/>
            <p:cNvSpPr/>
            <p:nvPr/>
          </p:nvSpPr>
          <p:spPr>
            <a:xfrm>
              <a:off x="0" y="0"/>
              <a:ext cx="960" cy="672"/>
            </a:xfrm>
            <a:prstGeom prst="line">
              <a:avLst/>
            </a:prstGeom>
            <a:ln w="53975" cap="flat" cmpd="sng">
              <a:solidFill>
                <a:schemeClr val="folHlink"/>
              </a:solidFill>
              <a:prstDash val="solid"/>
              <a:headEnd type="none" w="med" len="med"/>
              <a:tailEnd type="none" w="med" len="med"/>
            </a:ln>
          </p:spPr>
        </p:sp>
        <p:sp>
          <p:nvSpPr>
            <p:cNvPr id="6157" name="直接连接符 6156"/>
            <p:cNvSpPr/>
            <p:nvPr/>
          </p:nvSpPr>
          <p:spPr>
            <a:xfrm>
              <a:off x="1632" y="720"/>
              <a:ext cx="960" cy="816"/>
            </a:xfrm>
            <a:prstGeom prst="line">
              <a:avLst/>
            </a:prstGeom>
            <a:ln w="53975" cap="flat" cmpd="sng">
              <a:solidFill>
                <a:schemeClr val="folHlink"/>
              </a:solidFill>
              <a:prstDash val="solid"/>
              <a:headEnd type="none" w="med" len="med"/>
              <a:tailEnd type="none" w="med" len="med"/>
            </a:ln>
          </p:spPr>
        </p:sp>
        <p:sp>
          <p:nvSpPr>
            <p:cNvPr id="6158" name="直接连接符 6157"/>
            <p:cNvSpPr/>
            <p:nvPr/>
          </p:nvSpPr>
          <p:spPr>
            <a:xfrm flipV="1">
              <a:off x="3216" y="768"/>
              <a:ext cx="1056" cy="816"/>
            </a:xfrm>
            <a:prstGeom prst="line">
              <a:avLst/>
            </a:prstGeom>
            <a:ln w="53975" cap="flat" cmpd="sng">
              <a:solidFill>
                <a:schemeClr val="folHlink"/>
              </a:solidFill>
              <a:prstDash val="solid"/>
              <a:headEnd type="none" w="med" len="med"/>
              <a:tailEnd type="none" w="med" len="med"/>
            </a:ln>
          </p:spPr>
        </p:sp>
      </p:gr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6155"/>
                                        </p:tgtEl>
                                        <p:attrNameLst>
                                          <p:attrName>style.visibility</p:attrName>
                                        </p:attrNameLst>
                                      </p:cBhvr>
                                      <p:to>
                                        <p:strVal val="visible"/>
                                      </p:to>
                                    </p:set>
                                    <p:animEffect transition="in" filter="strips(upRight)">
                                      <p:cBhvr>
                                        <p:cTn id="7" dur="500"/>
                                        <p:tgtEl>
                                          <p:spTgt spid="615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6151"/>
                                        </p:tgtEl>
                                        <p:attrNameLst>
                                          <p:attrName>style.visibility</p:attrName>
                                        </p:attrNameLst>
                                      </p:cBhvr>
                                      <p:to>
                                        <p:strVal val="visible"/>
                                      </p:to>
                                    </p:set>
                                    <p:animEffect transition="in" filter="strips(upRight)">
                                      <p:cBhvr>
                                        <p:cTn id="12" dur="500"/>
                                        <p:tgtEl>
                                          <p:spTgt spid="615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nodeType="clickEffect">
                                  <p:stCondLst>
                                    <p:cond delay="0"/>
                                  </p:stCondLst>
                                  <p:childTnLst>
                                    <p:set>
                                      <p:cBhvr>
                                        <p:cTn id="16" dur="1" fill="hold">
                                          <p:stCondLst>
                                            <p:cond delay="0"/>
                                          </p:stCondLst>
                                        </p:cTn>
                                        <p:tgtEl>
                                          <p:spTgt spid="6146"/>
                                        </p:tgtEl>
                                        <p:attrNameLst>
                                          <p:attrName>style.visibility</p:attrName>
                                        </p:attrNameLst>
                                      </p:cBhvr>
                                      <p:to>
                                        <p:strVal val="visible"/>
                                      </p:to>
                                    </p:set>
                                    <p:animEffect transition="in" filter="strips(upRight)">
                                      <p:cBhvr>
                                        <p:cTn id="1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noRot="1"/>
          </p:cNvSpPr>
          <p:nvPr>
            <p:ph type="title"/>
          </p:nvPr>
        </p:nvSpPr>
        <p:spPr>
          <a:xfrm>
            <a:off x="-635" y="162560"/>
            <a:ext cx="8540750" cy="1143000"/>
          </a:xfrm>
        </p:spPr>
        <p:txBody>
          <a:bodyPr anchor="ctr"/>
          <a:p>
            <a:pPr algn="l"/>
            <a:r>
              <a:rPr lang="zh-CN" altLang="en-US" sz="3600" b="1">
                <a:solidFill>
                  <a:srgbClr val="FF00FF"/>
                </a:solidFill>
                <a:ea typeface="黑体" panose="02010600030101010101" pitchFamily="2" charset="-122"/>
              </a:rPr>
              <a:t>南方手工业的兴旺：</a:t>
            </a:r>
            <a:endParaRPr lang="zh-CN" altLang="en-US" sz="3600" b="1">
              <a:solidFill>
                <a:srgbClr val="FF00FF"/>
              </a:solidFill>
              <a:ea typeface="黑体" panose="02010600030101010101" pitchFamily="2" charset="-122"/>
            </a:endParaRPr>
          </a:p>
        </p:txBody>
      </p:sp>
      <p:sp>
        <p:nvSpPr>
          <p:cNvPr id="20483" name="文本占位符 20482"/>
          <p:cNvSpPr>
            <a:spLocks noGrp="1" noRot="1"/>
          </p:cNvSpPr>
          <p:nvPr>
            <p:ph type="body" idx="1"/>
          </p:nvPr>
        </p:nvSpPr>
        <p:spPr>
          <a:xfrm>
            <a:off x="301625" y="954405"/>
            <a:ext cx="8238490" cy="2378710"/>
          </a:xfrm>
        </p:spPr>
        <p:txBody>
          <a:bodyPr/>
          <a:p>
            <a:pPr>
              <a:lnSpc>
                <a:spcPct val="90000"/>
              </a:lnSpc>
            </a:pPr>
            <a:r>
              <a:rPr lang="zh-CN" altLang="en-US" sz="3600" b="1" dirty="0">
                <a:solidFill>
                  <a:srgbClr val="000000"/>
                </a:solidFill>
              </a:rPr>
              <a:t>纺织业</a:t>
            </a:r>
            <a:r>
              <a:rPr lang="zh-CN" altLang="en-US" sz="2800" dirty="0">
                <a:solidFill>
                  <a:srgbClr val="0000CC"/>
                </a:solidFill>
              </a:rPr>
              <a:t>：</a:t>
            </a:r>
            <a:r>
              <a:rPr lang="zh-CN" altLang="en-US" sz="3600" b="1" dirty="0">
                <a:solidFill>
                  <a:srgbClr val="000000"/>
                </a:solidFill>
              </a:rPr>
              <a:t> 丝织业、棉织业</a:t>
            </a:r>
            <a:endParaRPr lang="zh-CN" altLang="en-US" sz="3600" b="1" dirty="0">
              <a:solidFill>
                <a:srgbClr val="000000"/>
              </a:solidFill>
            </a:endParaRPr>
          </a:p>
          <a:p>
            <a:pPr>
              <a:lnSpc>
                <a:spcPct val="90000"/>
              </a:lnSpc>
            </a:pPr>
            <a:r>
              <a:rPr lang="zh-CN" altLang="en-US" sz="3600" b="1" dirty="0">
                <a:solidFill>
                  <a:srgbClr val="000000"/>
                </a:solidFill>
              </a:rPr>
              <a:t>制瓷业</a:t>
            </a:r>
            <a:r>
              <a:rPr lang="zh-CN" altLang="en-US" dirty="0">
                <a:solidFill>
                  <a:srgbClr val="0000CC"/>
                </a:solidFill>
              </a:rPr>
              <a:t>：</a:t>
            </a:r>
            <a:endParaRPr lang="zh-CN" altLang="en-US" dirty="0">
              <a:solidFill>
                <a:srgbClr val="0000CC"/>
              </a:solidFill>
            </a:endParaRPr>
          </a:p>
          <a:p>
            <a:pPr>
              <a:lnSpc>
                <a:spcPct val="90000"/>
              </a:lnSpc>
              <a:buNone/>
            </a:pPr>
            <a:r>
              <a:rPr lang="zh-CN" altLang="en-US" dirty="0">
                <a:solidFill>
                  <a:srgbClr val="0000CC"/>
                </a:solidFill>
              </a:rPr>
              <a:t>  </a:t>
            </a:r>
            <a:r>
              <a:rPr lang="zh-CN" altLang="en-US">
                <a:solidFill>
                  <a:srgbClr val="0000CC"/>
                </a:solidFill>
                <a:ea typeface="黑体" panose="02010600030101010101" pitchFamily="2" charset="-122"/>
                <a:sym typeface="+mn-ea"/>
              </a:rPr>
              <a:t>北宋兴起的</a:t>
            </a:r>
            <a:r>
              <a:rPr lang="zh-CN" altLang="en-US">
                <a:solidFill>
                  <a:srgbClr val="FF00FF"/>
                </a:solidFill>
                <a:ea typeface="黑体" panose="02010600030101010101" pitchFamily="2" charset="-122"/>
                <a:sym typeface="+mn-ea"/>
              </a:rPr>
              <a:t>景德镇</a:t>
            </a:r>
            <a:r>
              <a:rPr lang="zh-CN" altLang="en-US">
                <a:solidFill>
                  <a:srgbClr val="0000CC"/>
                </a:solidFill>
                <a:ea typeface="黑体" panose="02010600030101010101" pitchFamily="2" charset="-122"/>
                <a:sym typeface="+mn-ea"/>
              </a:rPr>
              <a:t>后来发展成</a:t>
            </a:r>
            <a:r>
              <a:rPr lang="zh-CN" altLang="en-US">
                <a:solidFill>
                  <a:srgbClr val="FF00FF"/>
                </a:solidFill>
                <a:ea typeface="黑体" panose="02010600030101010101" pitchFamily="2" charset="-122"/>
                <a:sym typeface="+mn-ea"/>
              </a:rPr>
              <a:t>瓷都</a:t>
            </a:r>
            <a:r>
              <a:rPr lang="zh-CN" altLang="en-US" dirty="0">
                <a:solidFill>
                  <a:srgbClr val="0000CC"/>
                </a:solidFill>
              </a:rPr>
              <a:t> </a:t>
            </a:r>
            <a:endParaRPr lang="zh-CN" altLang="en-US" dirty="0">
              <a:solidFill>
                <a:srgbClr val="0000CC"/>
              </a:solidFill>
            </a:endParaRPr>
          </a:p>
          <a:p>
            <a:pPr>
              <a:lnSpc>
                <a:spcPct val="90000"/>
              </a:lnSpc>
              <a:buNone/>
            </a:pPr>
            <a:r>
              <a:rPr lang="zh-CN" altLang="en-US" dirty="0">
                <a:solidFill>
                  <a:srgbClr val="0000CC"/>
                </a:solidFill>
                <a:latin typeface="黑体" panose="02010600030101010101" pitchFamily="2" charset="-122"/>
                <a:ea typeface="黑体" panose="02010600030101010101" pitchFamily="2" charset="-122"/>
              </a:rPr>
              <a:t>南宋时，</a:t>
            </a:r>
            <a:r>
              <a:rPr lang="zh-CN" altLang="en-US" dirty="0">
                <a:solidFill>
                  <a:srgbClr val="FF00FF"/>
                </a:solidFill>
                <a:latin typeface="黑体" panose="02010600030101010101" pitchFamily="2" charset="-122"/>
                <a:ea typeface="黑体" panose="02010600030101010101" pitchFamily="2" charset="-122"/>
              </a:rPr>
              <a:t>江南地区</a:t>
            </a:r>
            <a:r>
              <a:rPr lang="zh-CN" altLang="en-US" dirty="0">
                <a:solidFill>
                  <a:srgbClr val="0000CC"/>
                </a:solidFill>
                <a:latin typeface="黑体" panose="02010600030101010101" pitchFamily="2" charset="-122"/>
                <a:ea typeface="黑体" panose="02010600030101010101" pitchFamily="2" charset="-122"/>
              </a:rPr>
              <a:t>已成为我国制瓷业</a:t>
            </a:r>
            <a:r>
              <a:rPr lang="zh-CN" altLang="en-US" dirty="0">
                <a:solidFill>
                  <a:srgbClr val="FF00FF"/>
                </a:solidFill>
                <a:latin typeface="黑体" panose="02010600030101010101" pitchFamily="2" charset="-122"/>
                <a:ea typeface="黑体" panose="02010600030101010101" pitchFamily="2" charset="-122"/>
              </a:rPr>
              <a:t>重心</a:t>
            </a:r>
            <a:r>
              <a:rPr lang="zh-CN" altLang="en-US" dirty="0">
                <a:solidFill>
                  <a:srgbClr val="0000CC"/>
                </a:solidFill>
                <a:latin typeface="黑体" panose="02010600030101010101" pitchFamily="2" charset="-122"/>
                <a:ea typeface="黑体" panose="02010600030101010101" pitchFamily="2" charset="-122"/>
              </a:rPr>
              <a:t>。</a:t>
            </a:r>
            <a:endParaRPr lang="zh-CN" altLang="en-US" dirty="0">
              <a:solidFill>
                <a:srgbClr val="0000CC"/>
              </a:solidFill>
              <a:latin typeface="黑体" panose="02010600030101010101" pitchFamily="2" charset="-122"/>
              <a:ea typeface="黑体" panose="02010600030101010101" pitchFamily="2" charset="-122"/>
            </a:endParaRPr>
          </a:p>
          <a:p>
            <a:pPr>
              <a:lnSpc>
                <a:spcPct val="90000"/>
              </a:lnSpc>
              <a:buNone/>
            </a:pPr>
            <a:r>
              <a:rPr lang="zh-CN" altLang="en-US" dirty="0">
                <a:solidFill>
                  <a:srgbClr val="0000CC"/>
                </a:solidFill>
                <a:latin typeface="黑体" panose="02010600030101010101" pitchFamily="2" charset="-122"/>
                <a:ea typeface="黑体" panose="02010600030101010101" pitchFamily="2" charset="-122"/>
              </a:rPr>
              <a:t> </a:t>
            </a:r>
            <a:endParaRPr lang="zh-CN" altLang="en-US">
              <a:solidFill>
                <a:srgbClr val="FF00FF"/>
              </a:solidFill>
              <a:ea typeface="黑体" panose="02010600030101010101" pitchFamily="2" charset="-122"/>
            </a:endParaRPr>
          </a:p>
          <a:p>
            <a:pPr>
              <a:lnSpc>
                <a:spcPct val="90000"/>
              </a:lnSpc>
              <a:buNone/>
            </a:pPr>
            <a:endParaRPr lang="zh-CN" altLang="en-US" dirty="0">
              <a:solidFill>
                <a:srgbClr val="0000CC"/>
              </a:solidFill>
              <a:latin typeface="黑体" panose="02010600030101010101" pitchFamily="2" charset="-122"/>
              <a:ea typeface="黑体" panose="02010600030101010101" pitchFamily="2" charset="-122"/>
            </a:endParaRPr>
          </a:p>
          <a:p>
            <a:pPr>
              <a:lnSpc>
                <a:spcPct val="90000"/>
              </a:lnSpc>
              <a:buNone/>
            </a:pPr>
            <a:r>
              <a:rPr lang="zh-CN" altLang="en-US" dirty="0">
                <a:solidFill>
                  <a:srgbClr val="0000CC"/>
                </a:solidFill>
              </a:rPr>
              <a:t>   </a:t>
            </a:r>
            <a:endParaRPr lang="zh-CN" altLang="en-US" dirty="0">
              <a:solidFill>
                <a:srgbClr val="0000CC"/>
              </a:solidFill>
            </a:endParaRPr>
          </a:p>
          <a:p>
            <a:pPr>
              <a:lnSpc>
                <a:spcPct val="90000"/>
              </a:lnSpc>
              <a:buNone/>
            </a:pPr>
            <a:r>
              <a:rPr lang="zh-CN" altLang="en-US" sz="2800" dirty="0">
                <a:solidFill>
                  <a:srgbClr val="0000CC"/>
                </a:solidFill>
              </a:rPr>
              <a:t>  </a:t>
            </a:r>
            <a:endParaRPr lang="zh-CN" altLang="en-US" sz="2800" dirty="0"/>
          </a:p>
        </p:txBody>
      </p:sp>
      <p:pic>
        <p:nvPicPr>
          <p:cNvPr id="22530" name="内容占位符 22529" descr="geyaowan"/>
          <p:cNvPicPr>
            <a:picLocks noRot="1" noChangeAspect="1"/>
          </p:cNvPicPr>
          <p:nvPr>
            <p:ph/>
          </p:nvPr>
        </p:nvPicPr>
        <p:blipFill>
          <a:blip r:embed="rId1"/>
          <a:stretch>
            <a:fillRect/>
          </a:stretch>
        </p:blipFill>
        <p:spPr>
          <a:xfrm>
            <a:off x="838835" y="3333115"/>
            <a:ext cx="2581275" cy="2918460"/>
          </a:xfrm>
        </p:spPr>
      </p:pic>
      <p:pic>
        <p:nvPicPr>
          <p:cNvPr id="22532" name="图片 22531" descr="showimg"/>
          <p:cNvPicPr>
            <a:picLocks noChangeAspect="1"/>
          </p:cNvPicPr>
          <p:nvPr/>
        </p:nvPicPr>
        <p:blipFill>
          <a:blip r:embed="rId2"/>
          <a:stretch>
            <a:fillRect/>
          </a:stretch>
        </p:blipFill>
        <p:spPr>
          <a:xfrm>
            <a:off x="5509260" y="3187065"/>
            <a:ext cx="2786380" cy="3210560"/>
          </a:xfrm>
          <a:prstGeom prst="rect">
            <a:avLst/>
          </a:prstGeom>
          <a:noFill/>
          <a:ln w="9525">
            <a:noFill/>
          </a:ln>
        </p:spPr>
      </p:pic>
      <p:sp>
        <p:nvSpPr>
          <p:cNvPr id="22531" name="文本框 22530"/>
          <p:cNvSpPr txBox="1"/>
          <p:nvPr/>
        </p:nvSpPr>
        <p:spPr>
          <a:xfrm>
            <a:off x="838518" y="6251258"/>
            <a:ext cx="3095625" cy="579437"/>
          </a:xfrm>
          <a:prstGeom prst="rect">
            <a:avLst/>
          </a:prstGeom>
          <a:noFill/>
          <a:ln w="9525">
            <a:noFill/>
          </a:ln>
        </p:spPr>
        <p:txBody>
          <a:bodyPr>
            <a:spAutoFit/>
          </a:bodyPr>
          <a:p>
            <a:pPr lvl="0"/>
            <a:r>
              <a:rPr lang="zh-CN" altLang="en-US" sz="3200" b="1" u="none">
                <a:solidFill>
                  <a:srgbClr val="0000CC"/>
                </a:solidFill>
                <a:latin typeface="Verdana" panose="020B0604030504040204" pitchFamily="2" charset="0"/>
                <a:ea typeface="宋体" panose="02010600030101010101" pitchFamily="2" charset="-122"/>
              </a:rPr>
              <a:t>哥窑冰裂纹碗</a:t>
            </a:r>
            <a:endParaRPr lang="zh-CN" altLang="en-US" sz="3200" b="1" u="none">
              <a:solidFill>
                <a:srgbClr val="0000CC"/>
              </a:solidFill>
              <a:latin typeface="Verdana" panose="020B0604030504040204" pitchFamily="2" charset="0"/>
              <a:ea typeface="宋体" panose="02010600030101010101" pitchFamily="2" charset="-122"/>
            </a:endParaRPr>
          </a:p>
        </p:txBody>
      </p:sp>
      <p:sp>
        <p:nvSpPr>
          <p:cNvPr id="22533" name="文本框 22532"/>
          <p:cNvSpPr txBox="1"/>
          <p:nvPr/>
        </p:nvSpPr>
        <p:spPr>
          <a:xfrm>
            <a:off x="5672773" y="6251258"/>
            <a:ext cx="2622550" cy="579437"/>
          </a:xfrm>
          <a:prstGeom prst="rect">
            <a:avLst/>
          </a:prstGeom>
          <a:noFill/>
          <a:ln w="9525">
            <a:noFill/>
          </a:ln>
        </p:spPr>
        <p:txBody>
          <a:bodyPr>
            <a:spAutoFit/>
          </a:bodyPr>
          <a:p>
            <a:pPr lvl="0"/>
            <a:r>
              <a:rPr lang="zh-CN" altLang="en-US" sz="3200" b="1" u="none">
                <a:solidFill>
                  <a:srgbClr val="0000CC"/>
                </a:solidFill>
                <a:latin typeface="Verdana" panose="020B0604030504040204" pitchFamily="2" charset="0"/>
                <a:ea typeface="宋体" panose="02010600030101010101" pitchFamily="2" charset="-122"/>
              </a:rPr>
              <a:t>哥窑鱼耳炉</a:t>
            </a:r>
            <a:endParaRPr lang="zh-CN" altLang="en-US" sz="3200" b="1" u="none">
              <a:solidFill>
                <a:srgbClr val="0000CC"/>
              </a:solidFill>
              <a:latin typeface="Verdana" panose="020B0604030504040204" pitchFamily="2" charset="0"/>
              <a:ea typeface="宋体" panose="02010600030101010101" pitchFamily="2"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charRg st="24" end="29"/>
                                            </p:txEl>
                                          </p:spTgt>
                                        </p:tgtEl>
                                        <p:attrNameLst>
                                          <p:attrName>style.visibility</p:attrName>
                                        </p:attrNameLst>
                                      </p:cBhvr>
                                      <p:to>
                                        <p:strVal val="visible"/>
                                      </p:to>
                                    </p:set>
                                    <p:animEffect transition="in" filter="blinds(horizontal)">
                                      <p:cBhvr>
                                        <p:cTn id="7" dur="500"/>
                                        <p:tgtEl>
                                          <p:spTgt spid="20483">
                                            <p:txEl>
                                              <p:charRg st="24" end="2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charRg st="29" end="52"/>
                                            </p:txEl>
                                          </p:spTgt>
                                        </p:tgtEl>
                                        <p:attrNameLst>
                                          <p:attrName>style.visibility</p:attrName>
                                        </p:attrNameLst>
                                      </p:cBhvr>
                                      <p:to>
                                        <p:strVal val="visible"/>
                                      </p:to>
                                    </p:set>
                                    <p:animEffect transition="in" filter="blinds(horizontal)">
                                      <p:cBhvr>
                                        <p:cTn id="12" dur="500"/>
                                        <p:tgtEl>
                                          <p:spTgt spid="20483">
                                            <p:txEl>
                                              <p:charRg st="29" end="5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3">
                                            <p:txEl>
                                              <p:charRg st="3" end="3"/>
                                            </p:txEl>
                                          </p:spTgt>
                                        </p:tgtEl>
                                        <p:attrNameLst>
                                          <p:attrName>style.visibility</p:attrName>
                                        </p:attrNameLst>
                                      </p:cBhvr>
                                      <p:to>
                                        <p:strVal val="visible"/>
                                      </p:to>
                                    </p:set>
                                    <p:animEffect transition="in" filter="blinds(horizontal)">
                                      <p:cBhvr>
                                        <p:cTn id="17" dur="500"/>
                                        <p:tgtEl>
                                          <p:spTgt spid="20483">
                                            <p:txEl>
                                              <p:charRg st="3" end="3"/>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0483">
                                            <p:txEl>
                                              <p:charRg st="52" end="65"/>
                                            </p:txEl>
                                          </p:spTgt>
                                        </p:tgtEl>
                                        <p:attrNameLst>
                                          <p:attrName>style.visibility</p:attrName>
                                        </p:attrNameLst>
                                      </p:cBhvr>
                                      <p:to>
                                        <p:strVal val="visible"/>
                                      </p:to>
                                    </p:set>
                                    <p:animEffect transition="in" filter="blinds(horizontal)">
                                      <p:cBhvr>
                                        <p:cTn id="20" dur="500"/>
                                        <p:tgtEl>
                                          <p:spTgt spid="20483">
                                            <p:txEl>
                                              <p:charRg st="52" end="65"/>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4" fill="hold" nodeType="clickEffect">
                                  <p:stCondLst>
                                    <p:cond delay="0"/>
                                  </p:stCondLst>
                                  <p:childTnLst>
                                    <p:set>
                                      <p:cBhvr>
                                        <p:cTn id="24" dur="1" fill="hold">
                                          <p:stCondLst>
                                            <p:cond delay="0"/>
                                          </p:stCondLst>
                                        </p:cTn>
                                        <p:tgtEl>
                                          <p:spTgt spid="22530"/>
                                        </p:tgtEl>
                                        <p:attrNameLst>
                                          <p:attrName>style.visibility</p:attrName>
                                        </p:attrNameLst>
                                      </p:cBhvr>
                                      <p:to>
                                        <p:strVal val="visible"/>
                                      </p:to>
                                    </p:set>
                                    <p:animEffect transition="in" filter="wheel(4)">
                                      <p:cBhvr>
                                        <p:cTn id="25" dur="2000"/>
                                        <p:tgtEl>
                                          <p:spTgt spid="22530"/>
                                        </p:tgtEl>
                                      </p:cBhvr>
                                    </p:animEffect>
                                  </p:childTnLst>
                                </p:cTn>
                              </p:par>
                            </p:childTnLst>
                          </p:cTn>
                        </p:par>
                      </p:childTnLst>
                    </p:cTn>
                  </p:par>
                  <p:par>
                    <p:cTn id="26" fill="hold">
                      <p:stCondLst>
                        <p:cond delay="indefinite"/>
                      </p:stCondLst>
                      <p:childTnLst>
                        <p:par>
                          <p:cTn id="27" fill="hold">
                            <p:stCondLst>
                              <p:cond delay="0"/>
                            </p:stCondLst>
                            <p:childTnLst>
                              <p:par>
                                <p:cTn id="28" presetID="51" presetClass="entr" presetSubtype="0" fill="hold" nodeType="clickEffect">
                                  <p:stCondLst>
                                    <p:cond delay="0"/>
                                  </p:stCondLst>
                                  <p:childTnLst>
                                    <p:set>
                                      <p:cBhvr>
                                        <p:cTn id="29" dur="1" fill="hold">
                                          <p:stCondLst>
                                            <p:cond delay="0"/>
                                          </p:stCondLst>
                                        </p:cTn>
                                        <p:tgtEl>
                                          <p:spTgt spid="22532"/>
                                        </p:tgtEl>
                                        <p:attrNameLst>
                                          <p:attrName>style.visibility</p:attrName>
                                        </p:attrNameLst>
                                      </p:cBhvr>
                                      <p:to>
                                        <p:strVal val="visible"/>
                                      </p:to>
                                    </p:set>
                                    <p:animEffect transition="in" filter="fade">
                                      <p:cBhvr>
                                        <p:cTn id="30" dur="770" decel="100000"/>
                                        <p:tgtEl>
                                          <p:spTgt spid="22532"/>
                                        </p:tgtEl>
                                      </p:cBhvr>
                                    </p:animEffect>
                                    <p:animScale>
                                      <p:cBhvr>
                                        <p:cTn id="31" dur="770" decel="100000"/>
                                        <p:tgtEl>
                                          <p:spTgt spid="22532"/>
                                        </p:tgtEl>
                                      </p:cBhvr>
                                      <p:from x="10000" y="10000"/>
                                      <p:to x="200000" y="450000"/>
                                    </p:animScale>
                                    <p:animScale>
                                      <p:cBhvr>
                                        <p:cTn id="32" dur="1230" accel="100000" fill="hold">
                                          <p:stCondLst>
                                            <p:cond delay="770"/>
                                          </p:stCondLst>
                                        </p:cTn>
                                        <p:tgtEl>
                                          <p:spTgt spid="22532"/>
                                        </p:tgtEl>
                                      </p:cBhvr>
                                      <p:from x="200000" y="450000"/>
                                      <p:to x="100000" y="100000"/>
                                    </p:animScale>
                                    <p:set>
                                      <p:cBhvr>
                                        <p:cTn id="33" dur="770" fill="hold"/>
                                        <p:tgtEl>
                                          <p:spTgt spid="22532"/>
                                        </p:tgtEl>
                                        <p:attrNameLst>
                                          <p:attrName>ppt_x</p:attrName>
                                        </p:attrNameLst>
                                      </p:cBhvr>
                                      <p:to>
                                        <p:strVal val="(0.5)"/>
                                      </p:to>
                                    </p:set>
                                    <p:anim from="(0.5)" to="(#ppt_x)" calcmode="lin" valueType="num">
                                      <p:cBhvr>
                                        <p:cTn id="34" dur="1230" accel="100000" fill="hold">
                                          <p:stCondLst>
                                            <p:cond delay="770"/>
                                          </p:stCondLst>
                                        </p:cTn>
                                        <p:tgtEl>
                                          <p:spTgt spid="22532"/>
                                        </p:tgtEl>
                                        <p:attrNameLst>
                                          <p:attrName>ppt_x</p:attrName>
                                        </p:attrNameLst>
                                      </p:cBhvr>
                                    </p:anim>
                                    <p:set>
                                      <p:cBhvr>
                                        <p:cTn id="35" dur="770" fill="hold"/>
                                        <p:tgtEl>
                                          <p:spTgt spid="22532"/>
                                        </p:tgtEl>
                                        <p:attrNameLst>
                                          <p:attrName>ppt_y</p:attrName>
                                        </p:attrNameLst>
                                      </p:cBhvr>
                                      <p:to>
                                        <p:strVal val="(#ppt_y+0.4)"/>
                                      </p:to>
                                    </p:set>
                                    <p:anim from="(#ppt_y+0.4)" to="(#ppt_y)" calcmode="lin" valueType="num">
                                      <p:cBhvr>
                                        <p:cTn id="36" dur="1230" accel="100000" fill="hold">
                                          <p:stCondLst>
                                            <p:cond delay="770"/>
                                          </p:stCondLst>
                                        </p:cTn>
                                        <p:tgtEl>
                                          <p:spTgt spid="2253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noRot="1"/>
          </p:cNvSpPr>
          <p:nvPr>
            <p:ph type="title"/>
          </p:nvPr>
        </p:nvSpPr>
        <p:spPr/>
        <p:txBody>
          <a:bodyPr anchor="ctr"/>
          <a:p>
            <a:r>
              <a:rPr lang="zh-CN" altLang="en-US"/>
              <a:t>景德镇瓷器</a:t>
            </a:r>
            <a:endParaRPr lang="zh-CN" altLang="en-US"/>
          </a:p>
        </p:txBody>
      </p:sp>
      <p:pic>
        <p:nvPicPr>
          <p:cNvPr id="25603" name="图片 25602" descr="W020060109469936939144">
            <a:hlinkClick r:id="rId1"/>
          </p:cNvPr>
          <p:cNvPicPr>
            <a:picLocks noChangeAspect="1"/>
          </p:cNvPicPr>
          <p:nvPr/>
        </p:nvPicPr>
        <p:blipFill>
          <a:blip r:embed="rId2"/>
          <a:stretch>
            <a:fillRect/>
          </a:stretch>
        </p:blipFill>
        <p:spPr>
          <a:xfrm>
            <a:off x="468313" y="2133600"/>
            <a:ext cx="1982787" cy="3671888"/>
          </a:xfrm>
          <a:prstGeom prst="rect">
            <a:avLst/>
          </a:prstGeom>
          <a:noFill/>
          <a:ln w="9525">
            <a:noFill/>
          </a:ln>
        </p:spPr>
      </p:pic>
      <p:pic>
        <p:nvPicPr>
          <p:cNvPr id="25604" name="图片 25603" descr="W020060109469939311116">
            <a:hlinkClick r:id="rId1"/>
          </p:cNvPr>
          <p:cNvPicPr>
            <a:picLocks noChangeAspect="1"/>
          </p:cNvPicPr>
          <p:nvPr/>
        </p:nvPicPr>
        <p:blipFill>
          <a:blip r:embed="rId3"/>
          <a:stretch>
            <a:fillRect/>
          </a:stretch>
        </p:blipFill>
        <p:spPr>
          <a:xfrm>
            <a:off x="3059113" y="2133600"/>
            <a:ext cx="2881312" cy="3673475"/>
          </a:xfrm>
          <a:prstGeom prst="rect">
            <a:avLst/>
          </a:prstGeom>
          <a:noFill/>
          <a:ln w="9525">
            <a:noFill/>
          </a:ln>
        </p:spPr>
      </p:pic>
      <p:pic>
        <p:nvPicPr>
          <p:cNvPr id="25605" name="图片 25604" descr="luxiaoni2">
            <a:hlinkClick r:id="rId4"/>
          </p:cNvPr>
          <p:cNvPicPr>
            <a:picLocks noChangeAspect="1"/>
          </p:cNvPicPr>
          <p:nvPr/>
        </p:nvPicPr>
        <p:blipFill>
          <a:blip r:embed="rId5"/>
          <a:stretch>
            <a:fillRect/>
          </a:stretch>
        </p:blipFill>
        <p:spPr>
          <a:xfrm>
            <a:off x="6227763" y="1989138"/>
            <a:ext cx="2333625" cy="4000500"/>
          </a:xfrm>
          <a:prstGeom prst="rect">
            <a:avLst/>
          </a:prstGeom>
          <a:noFill/>
          <a:ln w="9525">
            <a:noFill/>
          </a:ln>
        </p:spPr>
      </p:pic>
    </p:spTree>
  </p:cSld>
  <p:clrMapOvr>
    <a:masterClrMapping/>
  </p:clrMapOvr>
  <p:transition spd="slow">
    <p:wipe di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内容占位符 26625" descr="haierzhen"/>
          <p:cNvPicPr>
            <a:picLocks noChangeAspect="1"/>
          </p:cNvPicPr>
          <p:nvPr>
            <p:ph/>
          </p:nvPr>
        </p:nvPicPr>
        <p:blipFill>
          <a:blip r:embed="rId1"/>
          <a:stretch>
            <a:fillRect/>
          </a:stretch>
        </p:blipFill>
        <p:spPr>
          <a:xfrm>
            <a:off x="1368425" y="468313"/>
            <a:ext cx="6773863" cy="4465637"/>
          </a:xfrm>
        </p:spPr>
      </p:pic>
      <p:sp>
        <p:nvSpPr>
          <p:cNvPr id="26627" name="文本框 26626"/>
          <p:cNvSpPr txBox="1"/>
          <p:nvPr/>
        </p:nvSpPr>
        <p:spPr>
          <a:xfrm>
            <a:off x="4140200" y="5157788"/>
            <a:ext cx="1408113" cy="579437"/>
          </a:xfrm>
          <a:prstGeom prst="rect">
            <a:avLst/>
          </a:prstGeom>
          <a:noFill/>
          <a:ln w="9525">
            <a:noFill/>
          </a:ln>
        </p:spPr>
        <p:txBody>
          <a:bodyPr wrap="none" anchor="t">
            <a:spAutoFit/>
          </a:bodyPr>
          <a:p>
            <a:pPr lvl="0"/>
            <a:r>
              <a:rPr lang="zh-CN" altLang="en-US" sz="3200" b="1" u="none">
                <a:solidFill>
                  <a:srgbClr val="0000CC"/>
                </a:solidFill>
                <a:latin typeface="Verdana" panose="020B0604030504040204" pitchFamily="2" charset="0"/>
                <a:ea typeface="宋体" panose="02010600030101010101" pitchFamily="2" charset="-122"/>
              </a:rPr>
              <a:t>孩儿枕</a:t>
            </a:r>
            <a:endParaRPr lang="zh-CN" altLang="en-US" sz="3200" b="1" u="none">
              <a:solidFill>
                <a:srgbClr val="0000CC"/>
              </a:solidFill>
              <a:latin typeface="Verdana" panose="020B0604030504040204" pitchFamily="2" charset="0"/>
              <a:ea typeface="宋体" panose="02010600030101010101" pitchFamily="2" charset="-122"/>
            </a:endParaRPr>
          </a:p>
        </p:txBody>
      </p:sp>
    </p:spTree>
  </p:cSld>
  <p:clrMapOvr>
    <a:masterClrMapping/>
  </p:clrMapOvr>
  <p:transition>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checkerboard(across)">
                                      <p:cBhvr>
                                        <p:cTn id="7"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3250" name="图片 53249" descr="冰裂纹瓷器"/>
          <p:cNvPicPr>
            <a:picLocks noChangeAspect="1"/>
          </p:cNvPicPr>
          <p:nvPr/>
        </p:nvPicPr>
        <p:blipFill>
          <a:blip r:embed="rId1"/>
          <a:stretch>
            <a:fillRect/>
          </a:stretch>
        </p:blipFill>
        <p:spPr>
          <a:xfrm>
            <a:off x="468313" y="2097088"/>
            <a:ext cx="4175125" cy="2608262"/>
          </a:xfrm>
          <a:prstGeom prst="rect">
            <a:avLst/>
          </a:prstGeom>
          <a:noFill/>
          <a:ln w="9525">
            <a:noFill/>
          </a:ln>
        </p:spPr>
      </p:pic>
      <p:sp>
        <p:nvSpPr>
          <p:cNvPr id="53251" name="文本框 53250"/>
          <p:cNvSpPr txBox="1"/>
          <p:nvPr/>
        </p:nvSpPr>
        <p:spPr>
          <a:xfrm>
            <a:off x="395288" y="5300663"/>
            <a:ext cx="3889375" cy="519112"/>
          </a:xfrm>
          <a:prstGeom prst="rect">
            <a:avLst/>
          </a:prstGeom>
          <a:noFill/>
          <a:ln w="9525">
            <a:noFill/>
          </a:ln>
        </p:spPr>
        <p:txBody>
          <a:bodyPr>
            <a:spAutoFit/>
          </a:bodyPr>
          <a:p>
            <a:pPr lvl="0">
              <a:spcBef>
                <a:spcPct val="50000"/>
              </a:spcBef>
            </a:pPr>
            <a:r>
              <a:rPr lang="zh-CN" altLang="en-US" sz="2800" b="1" dirty="0">
                <a:solidFill>
                  <a:srgbClr val="7E242A"/>
                </a:solidFill>
                <a:latin typeface="Arial" panose="020B0604020202020204" pitchFamily="34" charset="0"/>
                <a:ea typeface="楷体_GB2312" panose="02010609030101010101" pitchFamily="1" charset="-122"/>
              </a:rPr>
              <a:t>浙江哥窑的冰裂纹瓷器</a:t>
            </a:r>
            <a:endParaRPr lang="zh-CN" altLang="en-US" sz="2800" b="1" dirty="0">
              <a:solidFill>
                <a:srgbClr val="7E242A"/>
              </a:solidFill>
              <a:latin typeface="Arial" panose="020B0604020202020204" pitchFamily="34" charset="0"/>
              <a:ea typeface="楷体_GB2312" panose="02010609030101010101" pitchFamily="1" charset="-122"/>
            </a:endParaRPr>
          </a:p>
        </p:txBody>
      </p:sp>
      <p:sp>
        <p:nvSpPr>
          <p:cNvPr id="53252" name="椭圆 53251"/>
          <p:cNvSpPr/>
          <p:nvPr/>
        </p:nvSpPr>
        <p:spPr>
          <a:xfrm>
            <a:off x="468313" y="476250"/>
            <a:ext cx="4033837" cy="1295400"/>
          </a:xfrm>
          <a:prstGeom prst="ellipse">
            <a:avLst/>
          </a:prstGeom>
          <a:solidFill>
            <a:srgbClr val="FFFF99"/>
          </a:solidFill>
          <a:ln w="9525" cap="flat" cmpd="sng">
            <a:solidFill>
              <a:schemeClr val="tx1"/>
            </a:solidFill>
            <a:prstDash val="solid"/>
            <a:headEnd type="none" w="med" len="med"/>
            <a:tailEnd type="none" w="med" len="med"/>
          </a:ln>
        </p:spPr>
        <p:txBody>
          <a:bodyPr wrap="none" anchor="ctr"/>
          <a:p>
            <a:pPr lvl="0" algn="ctr"/>
            <a:r>
              <a:rPr lang="zh-CN" altLang="en-US" sz="2800" b="1" dirty="0">
                <a:latin typeface="Arial" panose="020B0604020202020204" pitchFamily="34" charset="0"/>
                <a:ea typeface="宋体" panose="02010600030101010101" pitchFamily="2" charset="-122"/>
              </a:rPr>
              <a:t>宋代的手工业</a:t>
            </a:r>
            <a:r>
              <a:rPr lang="en-US" altLang="zh-CN" sz="2800" b="1">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制瓷业</a:t>
            </a:r>
            <a:endParaRPr lang="zh-CN" altLang="en-US" sz="2800" b="1" dirty="0">
              <a:latin typeface="Arial" panose="020B0604020202020204" pitchFamily="34" charset="0"/>
              <a:ea typeface="宋体" panose="02010600030101010101" pitchFamily="2" charset="-122"/>
            </a:endParaRPr>
          </a:p>
        </p:txBody>
      </p:sp>
      <p:sp>
        <p:nvSpPr>
          <p:cNvPr id="53253" name="文本框 53252"/>
          <p:cNvSpPr txBox="1"/>
          <p:nvPr/>
        </p:nvSpPr>
        <p:spPr>
          <a:xfrm>
            <a:off x="5435600" y="2276475"/>
            <a:ext cx="1296988" cy="457200"/>
          </a:xfrm>
          <a:prstGeom prst="rect">
            <a:avLst/>
          </a:prstGeom>
          <a:noFill/>
          <a:ln w="9525">
            <a:noFill/>
          </a:ln>
        </p:spPr>
        <p:txBody>
          <a:bodyPr>
            <a:spAutoFit/>
          </a:bodyPr>
          <a:p>
            <a:pPr lvl="0">
              <a:spcBef>
                <a:spcPct val="50000"/>
              </a:spcBef>
              <a:buClrTx/>
            </a:pPr>
            <a:endParaRPr lang="zh-CN" altLang="en-US" sz="2400" dirty="0">
              <a:latin typeface="Times New Roman" panose="02020603050405020304" pitchFamily="2" charset="0"/>
              <a:ea typeface="宋体" panose="02010600030101010101" pitchFamily="2" charset="-122"/>
            </a:endParaRPr>
          </a:p>
        </p:txBody>
      </p:sp>
      <p:grpSp>
        <p:nvGrpSpPr>
          <p:cNvPr id="53254" name="组合 53253"/>
          <p:cNvGrpSpPr/>
          <p:nvPr/>
        </p:nvGrpSpPr>
        <p:grpSpPr>
          <a:xfrm>
            <a:off x="5219700" y="476250"/>
            <a:ext cx="4319588" cy="5297488"/>
            <a:chOff x="3120" y="144"/>
            <a:chExt cx="2733" cy="3628"/>
          </a:xfrm>
        </p:grpSpPr>
        <p:pic>
          <p:nvPicPr>
            <p:cNvPr id="53255" name="图片 53254" descr="玉荷图(景德镇陶瓷)"/>
            <p:cNvPicPr>
              <a:picLocks noChangeAspect="1"/>
            </p:cNvPicPr>
            <p:nvPr/>
          </p:nvPicPr>
          <p:blipFill>
            <a:blip r:embed="rId2"/>
            <a:stretch>
              <a:fillRect/>
            </a:stretch>
          </p:blipFill>
          <p:spPr>
            <a:xfrm>
              <a:off x="3168" y="144"/>
              <a:ext cx="2112" cy="3168"/>
            </a:xfrm>
            <a:prstGeom prst="rect">
              <a:avLst/>
            </a:prstGeom>
            <a:noFill/>
            <a:ln w="9525">
              <a:noFill/>
            </a:ln>
          </p:spPr>
        </p:pic>
        <p:sp>
          <p:nvSpPr>
            <p:cNvPr id="53256" name="矩形 53255"/>
            <p:cNvSpPr/>
            <p:nvPr/>
          </p:nvSpPr>
          <p:spPr>
            <a:xfrm>
              <a:off x="3120" y="3437"/>
              <a:ext cx="2733" cy="335"/>
            </a:xfrm>
            <a:prstGeom prst="rect">
              <a:avLst/>
            </a:prstGeom>
            <a:noFill/>
            <a:ln w="9525">
              <a:noFill/>
            </a:ln>
          </p:spPr>
          <p:txBody>
            <a:bodyPr>
              <a:spAutoFit/>
            </a:bodyPr>
            <a:p>
              <a:pPr lvl="0"/>
              <a:r>
                <a:rPr lang="zh-CN" altLang="en-US" sz="2600" b="1" dirty="0">
                  <a:solidFill>
                    <a:srgbClr val="0000FF"/>
                  </a:solidFill>
                  <a:latin typeface="Arial" panose="020B0604020202020204" pitchFamily="34" charset="0"/>
                  <a:ea typeface="宋体" panose="02010600030101010101" pitchFamily="2" charset="-122"/>
                </a:rPr>
                <a:t>玉荷瓶（景德镇瓷器）</a:t>
              </a:r>
              <a:endParaRPr lang="zh-CN" altLang="en-US" sz="2600" b="1" dirty="0">
                <a:solidFill>
                  <a:srgbClr val="0000FF"/>
                </a:solidFill>
                <a:latin typeface="Arial" panose="020B0604020202020204" pitchFamily="34" charset="0"/>
                <a:ea typeface="宋体" panose="02010600030101010101" pitchFamily="2" charset="-122"/>
              </a:endParaRPr>
            </a:p>
          </p:txBody>
        </p:sp>
      </p:gr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wipe(down)">
                                      <p:cBhvr>
                                        <p:cTn id="7" dur="500"/>
                                        <p:tgtEl>
                                          <p:spTgt spid="53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22529"/>
          <p:cNvSpPr>
            <a:spLocks noGrp="1"/>
          </p:cNvSpPr>
          <p:nvPr>
            <p:ph type="title"/>
          </p:nvPr>
        </p:nvSpPr>
        <p:spPr>
          <a:xfrm>
            <a:off x="0" y="260350"/>
            <a:ext cx="9144000" cy="1481138"/>
          </a:xfrm>
        </p:spPr>
        <p:txBody>
          <a:bodyPr anchor="ctr"/>
          <a:p>
            <a:r>
              <a:rPr lang="zh-CN" altLang="en-US" sz="3700" b="1">
                <a:solidFill>
                  <a:srgbClr val="000066"/>
                </a:solidFill>
              </a:rPr>
              <a:t>钧窑青瓷 </a:t>
            </a:r>
            <a:r>
              <a:rPr lang="zh-CN" altLang="en-US" sz="3700" b="1">
                <a:solidFill>
                  <a:srgbClr val="0000FF"/>
                </a:solidFill>
              </a:rPr>
              <a:t>始烧于唐代，盛北宋晚期，金元时继续烧造，以烧制乳浊釉青瓷为主，兼烧黑瓷及白地黑花瓷，是宋代五大名窑之一。</a:t>
            </a:r>
            <a:r>
              <a:rPr lang="zh-CN" altLang="en-US" sz="4000"/>
              <a:t> </a:t>
            </a:r>
            <a:endParaRPr lang="zh-CN" altLang="en-US" sz="4000"/>
          </a:p>
        </p:txBody>
      </p:sp>
      <p:pic>
        <p:nvPicPr>
          <p:cNvPr id="22531" name="图片 22530" descr="thumbnail_400_400"/>
          <p:cNvPicPr>
            <a:picLocks noChangeAspect="1"/>
          </p:cNvPicPr>
          <p:nvPr/>
        </p:nvPicPr>
        <p:blipFill>
          <a:blip r:embed="rId1"/>
          <a:stretch>
            <a:fillRect/>
          </a:stretch>
        </p:blipFill>
        <p:spPr>
          <a:xfrm>
            <a:off x="1692275" y="1989138"/>
            <a:ext cx="5400675" cy="4291012"/>
          </a:xfrm>
          <a:prstGeom prst="rect">
            <a:avLst/>
          </a:prstGeom>
          <a:noFill/>
          <a:ln w="9525">
            <a:noFill/>
          </a:ln>
        </p:spPr>
      </p:pic>
    </p:spTree>
  </p:cSld>
  <p:clrMapOvr>
    <a:masterClrMapping/>
  </p:clrMapOvr>
  <p:transition spd="slow">
    <p:wipe di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4" name="图片 23553" descr="宋38"/>
          <p:cNvPicPr>
            <a:picLocks noChangeAspect="1"/>
          </p:cNvPicPr>
          <p:nvPr/>
        </p:nvPicPr>
        <p:blipFill>
          <a:blip r:embed="rId1"/>
          <a:stretch>
            <a:fillRect/>
          </a:stretch>
        </p:blipFill>
        <p:spPr>
          <a:xfrm>
            <a:off x="5029200" y="1371600"/>
            <a:ext cx="3905250" cy="5410200"/>
          </a:xfrm>
          <a:prstGeom prst="rect">
            <a:avLst/>
          </a:prstGeom>
          <a:solidFill>
            <a:schemeClr val="hlink"/>
          </a:solidFill>
          <a:ln w="9525" cap="flat" cmpd="sng">
            <a:solidFill>
              <a:schemeClr val="tx2"/>
            </a:solidFill>
            <a:prstDash val="solid"/>
            <a:miter/>
            <a:headEnd type="none" w="med" len="med"/>
            <a:tailEnd type="none" w="med" len="med"/>
          </a:ln>
        </p:spPr>
      </p:pic>
      <p:pic>
        <p:nvPicPr>
          <p:cNvPr id="23555" name="图片 23554" descr="宋37"/>
          <p:cNvPicPr>
            <a:picLocks noChangeAspect="1"/>
          </p:cNvPicPr>
          <p:nvPr/>
        </p:nvPicPr>
        <p:blipFill>
          <a:blip r:embed="rId2"/>
          <a:stretch>
            <a:fillRect/>
          </a:stretch>
        </p:blipFill>
        <p:spPr>
          <a:xfrm>
            <a:off x="381000" y="1371600"/>
            <a:ext cx="3395663" cy="5346700"/>
          </a:xfrm>
          <a:prstGeom prst="rect">
            <a:avLst/>
          </a:prstGeom>
          <a:solidFill>
            <a:schemeClr val="hlink"/>
          </a:solidFill>
          <a:ln w="9525" cap="flat" cmpd="sng">
            <a:solidFill>
              <a:schemeClr val="tx2"/>
            </a:solidFill>
            <a:prstDash val="solid"/>
            <a:miter/>
            <a:headEnd type="none" w="med" len="med"/>
            <a:tailEnd type="none" w="med" len="med"/>
          </a:ln>
        </p:spPr>
      </p:pic>
      <p:sp>
        <p:nvSpPr>
          <p:cNvPr id="23556" name="标题 23555"/>
          <p:cNvSpPr>
            <a:spLocks noGrp="1"/>
          </p:cNvSpPr>
          <p:nvPr>
            <p:ph type="title"/>
          </p:nvPr>
        </p:nvSpPr>
        <p:spPr>
          <a:xfrm>
            <a:off x="863600" y="-98425"/>
            <a:ext cx="8964613" cy="1266825"/>
          </a:xfrm>
        </p:spPr>
        <p:txBody>
          <a:bodyPr anchor="ctr"/>
          <a:p>
            <a:r>
              <a:rPr lang="zh-CN" altLang="en-US" sz="4000" b="1">
                <a:solidFill>
                  <a:srgbClr val="000066"/>
                </a:solidFill>
                <a:ea typeface="方正大标宋简体" pitchFamily="2" charset="-122"/>
              </a:rPr>
              <a:t>定窑白瓷</a:t>
            </a:r>
            <a:endParaRPr lang="zh-CN" altLang="en-US" sz="3700" b="1">
              <a:solidFill>
                <a:srgbClr val="0000FF"/>
              </a:solidFill>
            </a:endParaRPr>
          </a:p>
        </p:txBody>
      </p:sp>
    </p:spTree>
  </p:cSld>
  <p:clrMapOvr>
    <a:masterClrMapping/>
  </p:clrMapOvr>
  <p:transition spd="slow">
    <p:wipe di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24577"/>
          <p:cNvSpPr>
            <a:spLocks noGrp="1"/>
          </p:cNvSpPr>
          <p:nvPr>
            <p:ph type="title"/>
          </p:nvPr>
        </p:nvSpPr>
        <p:spPr>
          <a:xfrm>
            <a:off x="179388" y="188913"/>
            <a:ext cx="8637587" cy="762000"/>
          </a:xfrm>
        </p:spPr>
        <p:txBody>
          <a:bodyPr anchor="ctr"/>
          <a:p>
            <a:r>
              <a:rPr lang="zh-CN" altLang="en-US" b="1">
                <a:solidFill>
                  <a:srgbClr val="000066"/>
                </a:solidFill>
              </a:rPr>
              <a:t>汝窑青瓷</a:t>
            </a:r>
            <a:endParaRPr lang="zh-CN" altLang="en-US" b="1">
              <a:solidFill>
                <a:srgbClr val="000066"/>
              </a:solidFill>
            </a:endParaRPr>
          </a:p>
        </p:txBody>
      </p:sp>
      <p:pic>
        <p:nvPicPr>
          <p:cNvPr id="24579" name="图片 24578" descr="汝窑天青无纹椭圆水仙盆"/>
          <p:cNvPicPr>
            <a:picLocks noChangeAspect="1"/>
          </p:cNvPicPr>
          <p:nvPr/>
        </p:nvPicPr>
        <p:blipFill>
          <a:blip r:embed="rId1"/>
          <a:stretch>
            <a:fillRect/>
          </a:stretch>
        </p:blipFill>
        <p:spPr>
          <a:xfrm>
            <a:off x="539750" y="1052513"/>
            <a:ext cx="6335713" cy="4513262"/>
          </a:xfrm>
          <a:prstGeom prst="rect">
            <a:avLst/>
          </a:prstGeom>
          <a:noFill/>
          <a:ln w="9525">
            <a:noFill/>
          </a:ln>
        </p:spPr>
      </p:pic>
      <p:sp>
        <p:nvSpPr>
          <p:cNvPr id="24580" name="矩形 24579"/>
          <p:cNvSpPr/>
          <p:nvPr/>
        </p:nvSpPr>
        <p:spPr>
          <a:xfrm>
            <a:off x="2555875" y="6092825"/>
            <a:ext cx="3887788" cy="457200"/>
          </a:xfrm>
          <a:prstGeom prst="rect">
            <a:avLst/>
          </a:prstGeom>
          <a:noFill/>
          <a:ln w="9525">
            <a:noFill/>
          </a:ln>
        </p:spPr>
        <p:txBody>
          <a:bodyPr anchor="ctr">
            <a:spAutoFit/>
          </a:bodyPr>
          <a:p>
            <a:pPr lvl="0" algn="ctr"/>
            <a:r>
              <a:rPr lang="zh-CN" altLang="en-US" sz="2400" b="1">
                <a:latin typeface="Times New Roman" panose="02020603050405020304" pitchFamily="2" charset="0"/>
                <a:ea typeface="宋体" panose="02010600030101010101" pitchFamily="2" charset="-122"/>
              </a:rPr>
              <a:t>汝窑天青无纹椭圆水仙盆</a:t>
            </a:r>
            <a:endParaRPr lang="zh-CN" altLang="en-US" sz="2400" b="1">
              <a:latin typeface="Times New Roman" panose="02020603050405020304" pitchFamily="2" charset="0"/>
              <a:ea typeface="宋体" panose="02010600030101010101" pitchFamily="2" charset="-122"/>
            </a:endParaRPr>
          </a:p>
        </p:txBody>
      </p:sp>
    </p:spTree>
  </p:cSld>
  <p:clrMapOvr>
    <a:masterClrMapping/>
  </p:clrMapOvr>
  <p:transition spd="slow">
    <p:wipe di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26625" descr="宋25"/>
          <p:cNvPicPr>
            <a:picLocks noChangeAspect="1"/>
          </p:cNvPicPr>
          <p:nvPr/>
        </p:nvPicPr>
        <p:blipFill>
          <a:blip r:embed="rId1"/>
          <a:stretch>
            <a:fillRect/>
          </a:stretch>
        </p:blipFill>
        <p:spPr>
          <a:xfrm>
            <a:off x="609600" y="1773238"/>
            <a:ext cx="3857625" cy="5084762"/>
          </a:xfrm>
          <a:prstGeom prst="rect">
            <a:avLst/>
          </a:prstGeom>
          <a:noFill/>
          <a:ln w="9525" cap="flat" cmpd="sng">
            <a:solidFill>
              <a:schemeClr val="tx2"/>
            </a:solidFill>
            <a:prstDash val="solid"/>
            <a:miter/>
            <a:headEnd type="none" w="med" len="med"/>
            <a:tailEnd type="none" w="med" len="med"/>
          </a:ln>
        </p:spPr>
      </p:pic>
      <p:pic>
        <p:nvPicPr>
          <p:cNvPr id="26627" name="图片 26626" descr="宋39"/>
          <p:cNvPicPr>
            <a:picLocks noChangeAspect="1"/>
          </p:cNvPicPr>
          <p:nvPr/>
        </p:nvPicPr>
        <p:blipFill>
          <a:blip r:embed="rId2"/>
          <a:stretch>
            <a:fillRect/>
          </a:stretch>
        </p:blipFill>
        <p:spPr>
          <a:xfrm>
            <a:off x="4508500" y="1773238"/>
            <a:ext cx="4178300" cy="5084762"/>
          </a:xfrm>
          <a:prstGeom prst="rect">
            <a:avLst/>
          </a:prstGeom>
          <a:noFill/>
          <a:ln w="9525" cap="flat" cmpd="sng">
            <a:solidFill>
              <a:schemeClr val="tx2"/>
            </a:solidFill>
            <a:prstDash val="solid"/>
            <a:miter/>
            <a:headEnd type="none" w="med" len="med"/>
            <a:tailEnd type="none" w="med" len="med"/>
          </a:ln>
        </p:spPr>
      </p:pic>
      <p:sp>
        <p:nvSpPr>
          <p:cNvPr id="26628" name="标题 26627"/>
          <p:cNvSpPr>
            <a:spLocks noGrp="1"/>
          </p:cNvSpPr>
          <p:nvPr>
            <p:ph type="title"/>
          </p:nvPr>
        </p:nvSpPr>
        <p:spPr>
          <a:xfrm>
            <a:off x="0" y="5734050"/>
            <a:ext cx="8637588" cy="762000"/>
          </a:xfrm>
        </p:spPr>
        <p:txBody>
          <a:bodyPr anchor="ctr"/>
          <a:p>
            <a:r>
              <a:rPr lang="zh-CN" altLang="en-US" b="1">
                <a:solidFill>
                  <a:schemeClr val="bg1"/>
                </a:solidFill>
              </a:rPr>
              <a:t>景德镇白瓷</a:t>
            </a:r>
            <a:endParaRPr lang="zh-CN" altLang="en-US" b="1">
              <a:solidFill>
                <a:schemeClr val="bg1"/>
              </a:solidFill>
            </a:endParaRPr>
          </a:p>
        </p:txBody>
      </p:sp>
      <p:sp>
        <p:nvSpPr>
          <p:cNvPr id="26629" name="矩形 26628"/>
          <p:cNvSpPr/>
          <p:nvPr/>
        </p:nvSpPr>
        <p:spPr>
          <a:xfrm>
            <a:off x="395288" y="0"/>
            <a:ext cx="8748712" cy="1739900"/>
          </a:xfrm>
          <a:prstGeom prst="rect">
            <a:avLst/>
          </a:prstGeom>
          <a:noFill/>
          <a:ln w="9525">
            <a:noFill/>
          </a:ln>
        </p:spPr>
        <p:txBody>
          <a:bodyPr>
            <a:spAutoFit/>
          </a:bodyPr>
          <a:p>
            <a:pPr lvl="0"/>
            <a:r>
              <a:rPr lang="zh-CN" altLang="en-US" sz="3600" b="1">
                <a:solidFill>
                  <a:srgbClr val="0000FF"/>
                </a:solidFill>
                <a:latin typeface="宋体" panose="02010600030101010101" pitchFamily="2" charset="-122"/>
                <a:ea typeface="宋体" panose="02010600030101010101" pitchFamily="2" charset="-122"/>
              </a:rPr>
              <a:t> </a:t>
            </a:r>
            <a:r>
              <a:rPr lang="zh-CN" altLang="en-US" sz="3600" b="1">
                <a:latin typeface="宋体" panose="02010600030101010101" pitchFamily="2" charset="-122"/>
                <a:ea typeface="宋体" panose="02010600030101010101" pitchFamily="2" charset="-122"/>
              </a:rPr>
              <a:t>江西景德镇盛产瓷器，向有“瓷都”“假玉器”之称。人们常以“声如馨、白如玉、薄如纸、明如镜”的形容来赞誉其精美。</a:t>
            </a:r>
            <a:endParaRPr lang="zh-CN" altLang="en-US" sz="3600" b="1">
              <a:latin typeface="宋体" panose="02010600030101010101" pitchFamily="2" charset="-122"/>
              <a:ea typeface="宋体" panose="02010600030101010101" pitchFamily="2" charset="-122"/>
            </a:endParaRPr>
          </a:p>
        </p:txBody>
      </p:sp>
      <p:sp>
        <p:nvSpPr>
          <p:cNvPr id="26630" name="上箭头 26629">
            <a:hlinkClick r:id="rId3" action="ppaction://hlinksldjump"/>
          </p:cNvPr>
          <p:cNvSpPr/>
          <p:nvPr/>
        </p:nvSpPr>
        <p:spPr>
          <a:xfrm>
            <a:off x="8783638" y="6165850"/>
            <a:ext cx="360362" cy="504825"/>
          </a:xfrm>
          <a:prstGeom prst="upArrow">
            <a:avLst>
              <a:gd name="adj1" fmla="val 50000"/>
              <a:gd name="adj2" fmla="val 35022"/>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26631" name="矩形 26630">
            <a:hlinkClick r:id="rId3" action="ppaction://hlinksldjump"/>
          </p:cNvPr>
          <p:cNvSpPr/>
          <p:nvPr/>
        </p:nvSpPr>
        <p:spPr>
          <a:xfrm>
            <a:off x="0" y="5942013"/>
            <a:ext cx="949325" cy="1006475"/>
          </a:xfrm>
          <a:prstGeom prst="rect">
            <a:avLst/>
          </a:prstGeom>
          <a:noFill/>
          <a:ln w="9525">
            <a:noFill/>
          </a:ln>
        </p:spPr>
        <p:txBody>
          <a:bodyPr wrap="none" anchor="t">
            <a:spAutoFit/>
          </a:bodyPr>
          <a:p>
            <a:pPr lvl="0"/>
            <a:r>
              <a:rPr lang="zh-CN" altLang="en-US" sz="6000" b="1" dirty="0">
                <a:latin typeface="Verdana" panose="020B0604030504040204" pitchFamily="2" charset="0"/>
                <a:ea typeface="宋体" panose="02010600030101010101" pitchFamily="2" charset="-122"/>
              </a:rPr>
              <a:t>★</a:t>
            </a:r>
            <a:endParaRPr lang="zh-CN" altLang="en-US" sz="6000" b="1" dirty="0">
              <a:latin typeface="Verdana" panose="020B0604030504040204" pitchFamily="2" charset="0"/>
              <a:ea typeface="宋体" panose="02010600030101010101" pitchFamily="2" charset="-122"/>
            </a:endParaRPr>
          </a:p>
        </p:txBody>
      </p:sp>
    </p:spTree>
  </p:cSld>
  <p:clrMapOvr>
    <a:masterClrMapping/>
  </p:clrMapOvr>
  <p:transition spd="slow">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椭圆 55297"/>
          <p:cNvSpPr/>
          <p:nvPr/>
        </p:nvSpPr>
        <p:spPr>
          <a:xfrm>
            <a:off x="468313" y="333375"/>
            <a:ext cx="4176712" cy="1152525"/>
          </a:xfrm>
          <a:prstGeom prst="ellipse">
            <a:avLst/>
          </a:prstGeom>
          <a:solidFill>
            <a:srgbClr val="FFFF99"/>
          </a:solidFill>
          <a:ln w="9525" cap="flat" cmpd="sng">
            <a:solidFill>
              <a:schemeClr val="tx1"/>
            </a:solidFill>
            <a:prstDash val="solid"/>
            <a:headEnd type="none" w="med" len="med"/>
            <a:tailEnd type="none" w="med" len="med"/>
          </a:ln>
        </p:spPr>
        <p:txBody>
          <a:bodyPr wrap="none" anchor="ctr"/>
          <a:p>
            <a:pPr lvl="0" algn="ctr"/>
            <a:r>
              <a:rPr lang="zh-CN" altLang="en-US" sz="2800" b="1" dirty="0">
                <a:latin typeface="Arial" panose="020B0604020202020204" pitchFamily="34" charset="0"/>
                <a:ea typeface="宋体" panose="02010600030101010101" pitchFamily="2" charset="-122"/>
              </a:rPr>
              <a:t>宋代的手工业</a:t>
            </a:r>
            <a:r>
              <a:rPr lang="en-US" altLang="zh-CN" sz="2800" b="1">
                <a:latin typeface="Arial" panose="020B0604020202020204" pitchFamily="34" charset="0"/>
                <a:ea typeface="宋体" panose="02010600030101010101" pitchFamily="2" charset="-122"/>
              </a:rPr>
              <a:t>——</a:t>
            </a:r>
            <a:r>
              <a:rPr lang="zh-CN" altLang="en-US" sz="2800" b="1" dirty="0">
                <a:latin typeface="Arial" panose="020B0604020202020204" pitchFamily="34" charset="0"/>
                <a:ea typeface="宋体" panose="02010600030101010101" pitchFamily="2" charset="-122"/>
              </a:rPr>
              <a:t>造船业</a:t>
            </a:r>
            <a:endParaRPr lang="zh-CN" altLang="en-US" sz="2800" b="1" dirty="0">
              <a:latin typeface="Arial" panose="020B0604020202020204" pitchFamily="34" charset="0"/>
              <a:ea typeface="宋体" panose="02010600030101010101" pitchFamily="2" charset="-122"/>
            </a:endParaRPr>
          </a:p>
        </p:txBody>
      </p:sp>
      <p:sp>
        <p:nvSpPr>
          <p:cNvPr id="55299" name="文本框 55298"/>
          <p:cNvSpPr txBox="1"/>
          <p:nvPr/>
        </p:nvSpPr>
        <p:spPr>
          <a:xfrm>
            <a:off x="2195513" y="6216650"/>
            <a:ext cx="5472112" cy="641350"/>
          </a:xfrm>
          <a:prstGeom prst="rect">
            <a:avLst/>
          </a:prstGeom>
          <a:noFill/>
          <a:ln w="9525">
            <a:noFill/>
          </a:ln>
        </p:spPr>
        <p:txBody>
          <a:bodyPr>
            <a:spAutoFit/>
          </a:bodyPr>
          <a:p>
            <a:pPr lvl="0">
              <a:spcBef>
                <a:spcPct val="50000"/>
              </a:spcBef>
            </a:pPr>
            <a:r>
              <a:rPr lang="zh-CN" altLang="en-US" sz="3600" b="1" dirty="0">
                <a:solidFill>
                  <a:srgbClr val="7E242A"/>
                </a:solidFill>
                <a:effectLst>
                  <a:outerShdw blurRad="38100" dist="38100" dir="2700000">
                    <a:srgbClr val="000000"/>
                  </a:outerShdw>
                </a:effectLst>
                <a:latin typeface="Arial" panose="020B0604020202020204" pitchFamily="34" charset="0"/>
                <a:ea typeface="楷体_GB2312" panose="02010609030101010101" pitchFamily="1" charset="-122"/>
              </a:rPr>
              <a:t>泉州港出土的宋代海船</a:t>
            </a:r>
            <a:endParaRPr lang="zh-CN" altLang="en-US" sz="3600" b="1" dirty="0">
              <a:solidFill>
                <a:srgbClr val="7E242A"/>
              </a:solidFill>
              <a:effectLst>
                <a:outerShdw blurRad="38100" dist="38100" dir="2700000">
                  <a:srgbClr val="000000"/>
                </a:outerShdw>
              </a:effectLst>
              <a:latin typeface="Arial" panose="020B0604020202020204" pitchFamily="34" charset="0"/>
              <a:ea typeface="楷体_GB2312" panose="02010609030101010101" pitchFamily="1" charset="-122"/>
            </a:endParaRPr>
          </a:p>
        </p:txBody>
      </p:sp>
      <p:pic>
        <p:nvPicPr>
          <p:cNvPr id="55300" name="图片 55299" descr="泉州港出土的宋代海船"/>
          <p:cNvPicPr>
            <a:picLocks noChangeAspect="1"/>
          </p:cNvPicPr>
          <p:nvPr/>
        </p:nvPicPr>
        <p:blipFill>
          <a:blip r:embed="rId1"/>
          <a:srcRect b="12486"/>
          <a:stretch>
            <a:fillRect/>
          </a:stretch>
        </p:blipFill>
        <p:spPr>
          <a:xfrm>
            <a:off x="1187450" y="1557338"/>
            <a:ext cx="7200900" cy="4502150"/>
          </a:xfrm>
          <a:prstGeom prst="rect">
            <a:avLst/>
          </a:prstGeom>
          <a:noFill/>
          <a:ln w="9525">
            <a:noFill/>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wipe(down)">
                                      <p:cBhvr>
                                        <p:cTn id="7" dur="500"/>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矩形 28673"/>
          <p:cNvSpPr>
            <a:spLocks noChangeAspect="1"/>
          </p:cNvSpPr>
          <p:nvPr/>
        </p:nvSpPr>
        <p:spPr>
          <a:xfrm>
            <a:off x="2828925" y="2628900"/>
            <a:ext cx="3486150" cy="1600200"/>
          </a:xfrm>
          <a:prstGeom prst="rect">
            <a:avLst/>
          </a:prstGeom>
          <a:noFill/>
          <a:ln w="9525">
            <a:noFill/>
          </a:ln>
        </p:spPr>
        <p:txBody>
          <a:bodyPr/>
          <a:p>
            <a:endParaRPr lang="zh-CN" altLang="en-US"/>
          </a:p>
        </p:txBody>
      </p:sp>
      <p:sp>
        <p:nvSpPr>
          <p:cNvPr id="28675" name="矩形 28674"/>
          <p:cNvSpPr>
            <a:spLocks noChangeAspect="1"/>
          </p:cNvSpPr>
          <p:nvPr/>
        </p:nvSpPr>
        <p:spPr>
          <a:xfrm>
            <a:off x="2828925" y="2628900"/>
            <a:ext cx="3486150" cy="1600200"/>
          </a:xfrm>
          <a:prstGeom prst="rect">
            <a:avLst/>
          </a:prstGeom>
          <a:noFill/>
          <a:ln w="9525">
            <a:noFill/>
          </a:ln>
        </p:spPr>
        <p:txBody>
          <a:bodyPr/>
          <a:p>
            <a:endParaRPr lang="zh-CN" altLang="en-US"/>
          </a:p>
        </p:txBody>
      </p:sp>
      <p:sp>
        <p:nvSpPr>
          <p:cNvPr id="28676" name="矩形 28675"/>
          <p:cNvSpPr>
            <a:spLocks noChangeAspect="1"/>
          </p:cNvSpPr>
          <p:nvPr/>
        </p:nvSpPr>
        <p:spPr>
          <a:xfrm>
            <a:off x="2828925" y="2628900"/>
            <a:ext cx="3486150" cy="1600200"/>
          </a:xfrm>
          <a:prstGeom prst="rect">
            <a:avLst/>
          </a:prstGeom>
          <a:noFill/>
          <a:ln w="9525">
            <a:noFill/>
          </a:ln>
        </p:spPr>
        <p:txBody>
          <a:bodyPr/>
          <a:p>
            <a:endParaRPr lang="zh-CN" altLang="en-US"/>
          </a:p>
        </p:txBody>
      </p:sp>
      <p:sp>
        <p:nvSpPr>
          <p:cNvPr id="28677" name="矩形 28676"/>
          <p:cNvSpPr>
            <a:spLocks noChangeAspect="1"/>
          </p:cNvSpPr>
          <p:nvPr/>
        </p:nvSpPr>
        <p:spPr>
          <a:xfrm>
            <a:off x="2828925" y="2628900"/>
            <a:ext cx="3486150" cy="1600200"/>
          </a:xfrm>
          <a:prstGeom prst="rect">
            <a:avLst/>
          </a:prstGeom>
          <a:noFill/>
          <a:ln w="9525">
            <a:noFill/>
          </a:ln>
        </p:spPr>
        <p:txBody>
          <a:bodyPr/>
          <a:p>
            <a:endParaRPr lang="zh-CN" altLang="en-US"/>
          </a:p>
        </p:txBody>
      </p:sp>
      <p:sp>
        <p:nvSpPr>
          <p:cNvPr id="28678" name="文本框 28677"/>
          <p:cNvSpPr txBox="1"/>
          <p:nvPr/>
        </p:nvSpPr>
        <p:spPr>
          <a:xfrm>
            <a:off x="2843213" y="5229225"/>
            <a:ext cx="4464050" cy="1006475"/>
          </a:xfrm>
          <a:prstGeom prst="rect">
            <a:avLst/>
          </a:prstGeom>
          <a:noFill/>
          <a:ln w="9525">
            <a:noFill/>
          </a:ln>
        </p:spPr>
        <p:txBody>
          <a:bodyPr>
            <a:spAutoFit/>
          </a:bodyPr>
          <a:p>
            <a:pPr lvl="0">
              <a:spcBef>
                <a:spcPct val="50000"/>
              </a:spcBef>
            </a:pPr>
            <a:r>
              <a:rPr lang="zh-CN" altLang="en-US" sz="6000" b="1">
                <a:latin typeface="Arial" panose="020B0604020202020204" pitchFamily="34" charset="0"/>
                <a:ea typeface="楷体_GB2312" panose="02010609030101010101" pitchFamily="1" charset="-122"/>
              </a:rPr>
              <a:t>泉州海运</a:t>
            </a:r>
            <a:endParaRPr lang="zh-CN" altLang="en-US" sz="6000" b="1">
              <a:latin typeface="Arial" panose="020B0604020202020204" pitchFamily="34" charset="0"/>
              <a:ea typeface="楷体_GB2312" panose="02010609030101010101" pitchFamily="1" charset="-122"/>
            </a:endParaRPr>
          </a:p>
        </p:txBody>
      </p:sp>
      <p:pic>
        <p:nvPicPr>
          <p:cNvPr id="28679" name="图片 28678" descr="W020090203420295841020"/>
          <p:cNvPicPr>
            <a:picLocks noChangeAspect="1"/>
          </p:cNvPicPr>
          <p:nvPr/>
        </p:nvPicPr>
        <p:blipFill>
          <a:blip r:embed="rId1"/>
          <a:stretch>
            <a:fillRect/>
          </a:stretch>
        </p:blipFill>
        <p:spPr>
          <a:xfrm>
            <a:off x="395288" y="1196975"/>
            <a:ext cx="7975600" cy="3433763"/>
          </a:xfrm>
          <a:prstGeom prst="rect">
            <a:avLst/>
          </a:prstGeom>
          <a:noFill/>
          <a:ln w="9525">
            <a:noFill/>
          </a:ln>
        </p:spPr>
      </p:pic>
    </p:spTree>
  </p:cSld>
  <p:clrMapOvr>
    <a:masterClrMapping/>
  </p:clrMapOvr>
  <p:transition spd="med">
    <p:push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8193" descr="图片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8195" name="矩形 8194"/>
          <p:cNvSpPr/>
          <p:nvPr/>
        </p:nvSpPr>
        <p:spPr>
          <a:xfrm>
            <a:off x="827088" y="2205038"/>
            <a:ext cx="7705725" cy="2808287"/>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华文行楷" charset="0"/>
                <a:ea typeface="华文行楷" charset="0"/>
              </a:rPr>
              <a:t>第</a:t>
            </a:r>
            <a:r>
              <a:rPr lang="en-US" altLang="zh-CN"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华文行楷" charset="0"/>
                <a:ea typeface="华文行楷" charset="0"/>
              </a:rPr>
              <a:t>9</a:t>
            </a:r>
            <a:r>
              <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华文行楷" charset="0"/>
                <a:ea typeface="华文行楷" charset="0"/>
              </a:rPr>
              <a:t>课 经济重心的南移</a:t>
            </a:r>
            <a:endParaRPr lang="zh-CN" altLang="en-US" sz="3600" b="1">
              <a:ln w="12700" cap="flat" cmpd="sng">
                <a:solidFill>
                  <a:srgbClr val="EAEAEA"/>
                </a:solidFill>
                <a:prstDash val="solid"/>
                <a:headEnd type="none" w="med" len="med"/>
                <a:tailEnd type="none" w="med" len="med"/>
              </a:ln>
              <a:gradFill rotWithShape="0">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alpha val="76999"/>
                  </a:srgbClr>
                </a:outerShdw>
              </a:effectLst>
              <a:latin typeface="华文行楷" charset="0"/>
              <a:ea typeface="华文行楷" charset="0"/>
            </a:endParaRPr>
          </a:p>
        </p:txBody>
      </p:sp>
    </p:spTree>
  </p:cSld>
  <p:clrMapOvr>
    <a:masterClrMapping/>
  </p:clrMapOvr>
  <p:transition spd="slow">
    <p:zo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矩形 29697"/>
          <p:cNvSpPr>
            <a:spLocks noChangeAspect="1"/>
          </p:cNvSpPr>
          <p:nvPr/>
        </p:nvSpPr>
        <p:spPr>
          <a:xfrm>
            <a:off x="2828925" y="2628900"/>
            <a:ext cx="3486150" cy="1600200"/>
          </a:xfrm>
          <a:prstGeom prst="rect">
            <a:avLst/>
          </a:prstGeom>
          <a:noFill/>
          <a:ln w="9525">
            <a:noFill/>
          </a:ln>
        </p:spPr>
        <p:txBody>
          <a:bodyPr/>
          <a:p>
            <a:endParaRPr lang="zh-CN" altLang="en-US"/>
          </a:p>
        </p:txBody>
      </p:sp>
      <p:sp>
        <p:nvSpPr>
          <p:cNvPr id="29699" name="矩形 29698"/>
          <p:cNvSpPr>
            <a:spLocks noChangeAspect="1"/>
          </p:cNvSpPr>
          <p:nvPr/>
        </p:nvSpPr>
        <p:spPr>
          <a:xfrm>
            <a:off x="2828925" y="2628900"/>
            <a:ext cx="3486150" cy="1600200"/>
          </a:xfrm>
          <a:prstGeom prst="rect">
            <a:avLst/>
          </a:prstGeom>
          <a:noFill/>
          <a:ln w="9525">
            <a:noFill/>
          </a:ln>
        </p:spPr>
        <p:txBody>
          <a:bodyPr/>
          <a:p>
            <a:endParaRPr lang="zh-CN" altLang="en-US"/>
          </a:p>
        </p:txBody>
      </p:sp>
      <p:sp>
        <p:nvSpPr>
          <p:cNvPr id="29700" name="文本框 29699"/>
          <p:cNvSpPr txBox="1"/>
          <p:nvPr/>
        </p:nvSpPr>
        <p:spPr>
          <a:xfrm>
            <a:off x="0" y="1283970"/>
            <a:ext cx="4587240" cy="3749040"/>
          </a:xfrm>
          <a:prstGeom prst="rect">
            <a:avLst/>
          </a:prstGeom>
          <a:noFill/>
          <a:ln w="9525">
            <a:noFill/>
          </a:ln>
        </p:spPr>
        <p:txBody>
          <a:bodyPr wrap="square">
            <a:spAutoFit/>
          </a:bodyPr>
          <a:p>
            <a:pPr lvl="0">
              <a:spcBef>
                <a:spcPct val="50000"/>
              </a:spcBef>
            </a:pPr>
            <a:r>
              <a:rPr lang="zh-CN" altLang="en-US" sz="2800" u="none">
                <a:latin typeface="Arial" panose="020B0604020202020204" pitchFamily="34" charset="0"/>
                <a:ea typeface="楷体_GB2312" panose="02010609030101010101" pitchFamily="1" charset="-122"/>
              </a:rPr>
              <a:t>世界领先，能制造大型海船</a:t>
            </a:r>
            <a:r>
              <a:rPr lang="zh-CN" altLang="en-US" sz="6000" u="none">
                <a:latin typeface="Arial" panose="020B0604020202020204" pitchFamily="34" charset="0"/>
                <a:ea typeface="楷体_GB2312" panose="02010609030101010101" pitchFamily="1" charset="-122"/>
              </a:rPr>
              <a:t>，</a:t>
            </a:r>
            <a:endParaRPr lang="zh-CN" altLang="en-US" sz="6000" u="none">
              <a:latin typeface="Arial" panose="020B0604020202020204" pitchFamily="34" charset="0"/>
              <a:ea typeface="楷体_GB2312" panose="02010609030101010101" pitchFamily="1" charset="-122"/>
            </a:endParaRPr>
          </a:p>
          <a:p>
            <a:pPr lvl="0">
              <a:spcBef>
                <a:spcPct val="50000"/>
              </a:spcBef>
            </a:pPr>
            <a:r>
              <a:rPr lang="zh-CN" altLang="en-US" sz="2800" u="none">
                <a:latin typeface="Arial" panose="020B0604020202020204" pitchFamily="34" charset="0"/>
                <a:ea typeface="楷体_GB2312" panose="02010609030101010101" pitchFamily="1" charset="-122"/>
              </a:rPr>
              <a:t>密封舱技术，</a:t>
            </a:r>
            <a:endParaRPr lang="zh-CN" altLang="en-US" sz="2800" u="none">
              <a:latin typeface="Arial" panose="020B0604020202020204" pitchFamily="34" charset="0"/>
              <a:ea typeface="楷体_GB2312" panose="02010609030101010101" pitchFamily="1" charset="-122"/>
            </a:endParaRPr>
          </a:p>
          <a:p>
            <a:pPr lvl="0">
              <a:spcBef>
                <a:spcPct val="50000"/>
              </a:spcBef>
            </a:pPr>
            <a:r>
              <a:rPr lang="zh-CN" altLang="en-US" sz="2800" u="none">
                <a:latin typeface="Arial" panose="020B0604020202020204" pitchFamily="34" charset="0"/>
                <a:ea typeface="楷体_GB2312" panose="02010609030101010101" pitchFamily="1" charset="-122"/>
              </a:rPr>
              <a:t>指南针，</a:t>
            </a:r>
            <a:endParaRPr lang="zh-CN" altLang="en-US" sz="2800" u="none">
              <a:latin typeface="Arial" panose="020B0604020202020204" pitchFamily="34" charset="0"/>
              <a:ea typeface="楷体_GB2312" panose="02010609030101010101" pitchFamily="1" charset="-122"/>
            </a:endParaRPr>
          </a:p>
          <a:p>
            <a:pPr lvl="0">
              <a:spcBef>
                <a:spcPct val="50000"/>
              </a:spcBef>
            </a:pPr>
            <a:r>
              <a:rPr lang="zh-CN" altLang="en-US" sz="3200" u="none">
                <a:latin typeface="Arial" panose="020B0604020202020204" pitchFamily="34" charset="0"/>
                <a:ea typeface="楷体_GB2312" panose="02010609030101010101" pitchFamily="1" charset="-122"/>
              </a:rPr>
              <a:t>造船业中心：</a:t>
            </a:r>
            <a:endParaRPr lang="zh-CN" altLang="en-US" sz="3200" u="none">
              <a:latin typeface="Arial" panose="020B0604020202020204" pitchFamily="34" charset="0"/>
              <a:ea typeface="楷体_GB2312" panose="02010609030101010101" pitchFamily="1" charset="-122"/>
            </a:endParaRPr>
          </a:p>
          <a:p>
            <a:pPr lvl="0">
              <a:spcBef>
                <a:spcPct val="50000"/>
              </a:spcBef>
            </a:pPr>
            <a:r>
              <a:rPr lang="zh-CN" altLang="en-US" sz="3200" u="none">
                <a:latin typeface="Arial" panose="020B0604020202020204" pitchFamily="34" charset="0"/>
                <a:ea typeface="楷体_GB2312" panose="02010609030101010101" pitchFamily="1" charset="-122"/>
              </a:rPr>
              <a:t>明州、温州、潭州</a:t>
            </a:r>
            <a:endParaRPr lang="zh-CN" altLang="en-US" sz="3200" u="none">
              <a:latin typeface="Arial" panose="020B0604020202020204" pitchFamily="34" charset="0"/>
              <a:ea typeface="楷体_GB2312" panose="02010609030101010101" pitchFamily="1" charset="-122"/>
            </a:endParaRPr>
          </a:p>
        </p:txBody>
      </p:sp>
      <p:pic>
        <p:nvPicPr>
          <p:cNvPr id="29701" name="图片 29700" descr="140B-1"/>
          <p:cNvPicPr>
            <a:picLocks noChangeAspect="1"/>
          </p:cNvPicPr>
          <p:nvPr/>
        </p:nvPicPr>
        <p:blipFill>
          <a:blip r:embed="rId1"/>
          <a:stretch>
            <a:fillRect/>
          </a:stretch>
        </p:blipFill>
        <p:spPr>
          <a:xfrm>
            <a:off x="4587240" y="736600"/>
            <a:ext cx="4627880" cy="4490720"/>
          </a:xfrm>
          <a:prstGeom prst="rect">
            <a:avLst/>
          </a:prstGeom>
          <a:noFill/>
          <a:ln w="9525">
            <a:noFill/>
          </a:ln>
        </p:spPr>
      </p:pic>
      <p:sp>
        <p:nvSpPr>
          <p:cNvPr id="29702" name="矩形 29701">
            <a:hlinkClick r:id="" action="ppaction://noaction"/>
          </p:cNvPr>
          <p:cNvSpPr/>
          <p:nvPr/>
        </p:nvSpPr>
        <p:spPr>
          <a:xfrm>
            <a:off x="0" y="5942013"/>
            <a:ext cx="949325" cy="1006475"/>
          </a:xfrm>
          <a:prstGeom prst="rect">
            <a:avLst/>
          </a:prstGeom>
          <a:noFill/>
          <a:ln w="9525">
            <a:noFill/>
          </a:ln>
        </p:spPr>
        <p:txBody>
          <a:bodyPr wrap="none" anchor="t">
            <a:spAutoFit/>
          </a:bodyPr>
          <a:p>
            <a:pPr lvl="0"/>
            <a:r>
              <a:rPr lang="zh-CN" altLang="en-US" sz="6000" b="1" dirty="0">
                <a:latin typeface="Verdana" panose="020B0604030504040204" pitchFamily="2" charset="0"/>
                <a:ea typeface="宋体" panose="02010600030101010101" pitchFamily="2" charset="-122"/>
              </a:rPr>
              <a:t>★</a:t>
            </a:r>
            <a:endParaRPr lang="zh-CN" altLang="en-US" sz="6000" b="1" dirty="0">
              <a:latin typeface="Verdana" panose="020B0604030504040204" pitchFamily="2" charset="0"/>
              <a:ea typeface="宋体" panose="02010600030101010101" pitchFamily="2" charset="-122"/>
            </a:endParaRPr>
          </a:p>
        </p:txBody>
      </p:sp>
    </p:spTree>
  </p:cSld>
  <p:clrMapOvr>
    <a:masterClrMapping/>
  </p:clrMapOvr>
  <p:transition spd="med">
    <p:push di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noRot="1"/>
          </p:cNvSpPr>
          <p:nvPr>
            <p:ph type="title"/>
          </p:nvPr>
        </p:nvSpPr>
        <p:spPr/>
        <p:txBody>
          <a:bodyPr anchor="ctr"/>
          <a:p/>
        </p:txBody>
      </p:sp>
      <p:sp>
        <p:nvSpPr>
          <p:cNvPr id="28675" name="文本占位符 28674"/>
          <p:cNvSpPr>
            <a:spLocks noGrp="1" noRot="1"/>
          </p:cNvSpPr>
          <p:nvPr>
            <p:ph type="body" idx="1"/>
          </p:nvPr>
        </p:nvSpPr>
        <p:spPr>
          <a:xfrm>
            <a:off x="6372225" y="260350"/>
            <a:ext cx="2482850" cy="4822825"/>
          </a:xfrm>
        </p:spPr>
        <p:txBody>
          <a:bodyPr/>
          <a:p>
            <a:pPr>
              <a:lnSpc>
                <a:spcPct val="80000"/>
              </a:lnSpc>
            </a:pPr>
            <a:r>
              <a:rPr lang="zh-CN" altLang="en-US" sz="2400" b="1">
                <a:latin typeface="黑体" panose="02010600030101010101" pitchFamily="2" charset="-122"/>
                <a:ea typeface="黑体" panose="02010600030101010101" pitchFamily="2" charset="-122"/>
              </a:rPr>
              <a:t>宋朝时，我国是世界上造船水平最先进的国家，东南沿海的广州、泉州、明州等地，都有发达的造船业。那时候的船，</a:t>
            </a:r>
            <a:r>
              <a:rPr lang="zh-CN" altLang="en-US" sz="2400" b="1">
                <a:solidFill>
                  <a:srgbClr val="FF0066"/>
                </a:solidFill>
                <a:latin typeface="黑体" panose="02010600030101010101" pitchFamily="2" charset="-122"/>
                <a:ea typeface="黑体" panose="02010600030101010101" pitchFamily="2" charset="-122"/>
              </a:rPr>
              <a:t>抗风力强，能在惊涛骇浪中前行。而且，船上还装有指南针，</a:t>
            </a:r>
            <a:r>
              <a:rPr lang="zh-CN" altLang="en-US" sz="2400" b="1">
                <a:latin typeface="黑体" panose="02010600030101010101" pitchFamily="2" charset="-122"/>
                <a:ea typeface="黑体" panose="02010600030101010101" pitchFamily="2" charset="-122"/>
              </a:rPr>
              <a:t>能够准确地辨别方向。北宋时，还大量使用战船来对付辽军和金军的侵扰。这就是北宋的战船。 </a:t>
            </a:r>
            <a:endParaRPr lang="zh-CN" altLang="en-US" sz="2400" b="1">
              <a:latin typeface="黑体" panose="02010600030101010101" pitchFamily="2" charset="-122"/>
              <a:ea typeface="黑体" panose="02010600030101010101" pitchFamily="2" charset="-122"/>
            </a:endParaRPr>
          </a:p>
        </p:txBody>
      </p:sp>
      <p:pic>
        <p:nvPicPr>
          <p:cNvPr id="28676" name="图片 28675" descr="D100218"/>
          <p:cNvPicPr>
            <a:picLocks noChangeAspect="1"/>
          </p:cNvPicPr>
          <p:nvPr/>
        </p:nvPicPr>
        <p:blipFill>
          <a:blip r:embed="rId1"/>
          <a:stretch>
            <a:fillRect/>
          </a:stretch>
        </p:blipFill>
        <p:spPr>
          <a:xfrm>
            <a:off x="539750" y="1052513"/>
            <a:ext cx="6119813" cy="4897437"/>
          </a:xfrm>
          <a:prstGeom prst="rect">
            <a:avLst/>
          </a:prstGeom>
          <a:noFill/>
          <a:ln w="9525">
            <a:noFill/>
          </a:ln>
        </p:spPr>
      </p:pic>
    </p:spTree>
  </p:cSld>
  <p:clrMapOvr>
    <a:masterClrMapping/>
  </p:clrMapOvr>
  <p:transition spd="slow">
    <p:wipe di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29697"/>
          <p:cNvSpPr>
            <a:spLocks noGrp="1" noRot="1"/>
          </p:cNvSpPr>
          <p:nvPr>
            <p:ph type="title"/>
          </p:nvPr>
        </p:nvSpPr>
        <p:spPr/>
        <p:txBody>
          <a:bodyPr anchor="ctr"/>
          <a:p>
            <a:pPr algn="l"/>
            <a:r>
              <a:rPr lang="zh-CN" altLang="en-US" sz="3600" b="1">
                <a:solidFill>
                  <a:srgbClr val="FF00FF"/>
                </a:solidFill>
                <a:ea typeface="黑体" panose="02010600030101010101" pitchFamily="2" charset="-122"/>
              </a:rPr>
              <a:t>二、南方手工业的兴盛</a:t>
            </a:r>
            <a:endParaRPr lang="zh-CN" altLang="en-US" sz="3600" b="1">
              <a:solidFill>
                <a:srgbClr val="FF00FF"/>
              </a:solidFill>
              <a:ea typeface="黑体" panose="02010600030101010101" pitchFamily="2" charset="-122"/>
            </a:endParaRPr>
          </a:p>
        </p:txBody>
      </p:sp>
      <p:sp>
        <p:nvSpPr>
          <p:cNvPr id="29699" name="文本占位符 29698"/>
          <p:cNvSpPr>
            <a:spLocks noGrp="1" noRot="1"/>
          </p:cNvSpPr>
          <p:nvPr>
            <p:ph type="body" idx="1"/>
          </p:nvPr>
        </p:nvSpPr>
        <p:spPr/>
        <p:txBody>
          <a:bodyPr/>
          <a:p>
            <a:pPr>
              <a:lnSpc>
                <a:spcPct val="90000"/>
              </a:lnSpc>
            </a:pPr>
            <a:r>
              <a:rPr lang="zh-CN" altLang="en-US" sz="4400" b="1">
                <a:solidFill>
                  <a:srgbClr val="000000"/>
                </a:solidFill>
              </a:rPr>
              <a:t>纺织业</a:t>
            </a:r>
            <a:r>
              <a:rPr lang="zh-CN" altLang="en-US">
                <a:solidFill>
                  <a:srgbClr val="0000CC"/>
                </a:solidFill>
              </a:rPr>
              <a:t>：</a:t>
            </a:r>
            <a:endParaRPr lang="zh-CN" altLang="en-US">
              <a:solidFill>
                <a:srgbClr val="0000CC"/>
              </a:solidFill>
            </a:endParaRPr>
          </a:p>
          <a:p>
            <a:pPr>
              <a:lnSpc>
                <a:spcPct val="90000"/>
              </a:lnSpc>
            </a:pPr>
            <a:r>
              <a:rPr lang="zh-CN" altLang="en-US" sz="4400" b="1">
                <a:solidFill>
                  <a:srgbClr val="000000"/>
                </a:solidFill>
              </a:rPr>
              <a:t>制瓷业</a:t>
            </a:r>
            <a:r>
              <a:rPr lang="zh-CN" altLang="en-US" sz="3600">
                <a:solidFill>
                  <a:srgbClr val="0000CC"/>
                </a:solidFill>
              </a:rPr>
              <a:t>：</a:t>
            </a:r>
            <a:endParaRPr lang="zh-CN" altLang="en-US" sz="3600">
              <a:solidFill>
                <a:srgbClr val="0000CC"/>
              </a:solidFill>
            </a:endParaRPr>
          </a:p>
          <a:p>
            <a:pPr>
              <a:lnSpc>
                <a:spcPct val="90000"/>
              </a:lnSpc>
            </a:pPr>
            <a:r>
              <a:rPr lang="zh-CN" altLang="en-US" sz="4400" b="1">
                <a:solidFill>
                  <a:srgbClr val="000000"/>
                </a:solidFill>
              </a:rPr>
              <a:t>造船业</a:t>
            </a:r>
            <a:r>
              <a:rPr lang="zh-CN" altLang="en-US" sz="3600">
                <a:solidFill>
                  <a:srgbClr val="0000CC"/>
                </a:solidFill>
              </a:rPr>
              <a:t>：</a:t>
            </a:r>
            <a:endParaRPr lang="zh-CN" altLang="en-US" sz="3600">
              <a:solidFill>
                <a:srgbClr val="0000CC"/>
              </a:solidFill>
            </a:endParaRPr>
          </a:p>
          <a:p>
            <a:pPr>
              <a:lnSpc>
                <a:spcPct val="90000"/>
              </a:lnSpc>
              <a:buNone/>
            </a:pPr>
            <a:r>
              <a:rPr lang="zh-CN" altLang="en-US" sz="3600">
                <a:solidFill>
                  <a:srgbClr val="0000CC"/>
                </a:solidFill>
              </a:rPr>
              <a:t>   </a:t>
            </a:r>
            <a:r>
              <a:rPr lang="zh-CN" altLang="en-US" sz="3600">
                <a:solidFill>
                  <a:srgbClr val="0000CC"/>
                </a:solidFill>
                <a:ea typeface="黑体" panose="02010600030101010101" pitchFamily="2" charset="-122"/>
              </a:rPr>
              <a:t>宋朝造船业居世界</a:t>
            </a:r>
            <a:r>
              <a:rPr lang="zh-CN" altLang="en-US" sz="3600">
                <a:solidFill>
                  <a:srgbClr val="FF00FF"/>
                </a:solidFill>
                <a:ea typeface="黑体" panose="02010600030101010101" pitchFamily="2" charset="-122"/>
              </a:rPr>
              <a:t>首位</a:t>
            </a:r>
            <a:r>
              <a:rPr lang="zh-CN" altLang="en-US" sz="3600">
                <a:solidFill>
                  <a:srgbClr val="0000CC"/>
                </a:solidFill>
                <a:ea typeface="黑体" panose="02010600030101010101" pitchFamily="2" charset="-122"/>
              </a:rPr>
              <a:t>。</a:t>
            </a:r>
            <a:endParaRPr lang="zh-CN" altLang="en-US" sz="3600">
              <a:solidFill>
                <a:srgbClr val="0000CC"/>
              </a:solidFill>
              <a:ea typeface="黑体" panose="02010600030101010101" pitchFamily="2" charset="-122"/>
            </a:endParaRPr>
          </a:p>
          <a:p>
            <a:pPr>
              <a:lnSpc>
                <a:spcPct val="90000"/>
              </a:lnSpc>
              <a:buNone/>
            </a:pPr>
            <a:r>
              <a:rPr lang="zh-CN" altLang="en-US" sz="3600">
                <a:solidFill>
                  <a:srgbClr val="0000CC"/>
                </a:solidFill>
              </a:rPr>
              <a:t>   </a:t>
            </a:r>
            <a:r>
              <a:rPr lang="zh-CN" altLang="en-US" sz="3600">
                <a:solidFill>
                  <a:srgbClr val="FF00FF"/>
                </a:solidFill>
                <a:ea typeface="黑体" panose="02010600030101010101" pitchFamily="2" charset="-122"/>
              </a:rPr>
              <a:t>东南沿海</a:t>
            </a:r>
            <a:r>
              <a:rPr lang="zh-CN" altLang="en-US" sz="3600">
                <a:solidFill>
                  <a:srgbClr val="0000CC"/>
                </a:solidFill>
                <a:ea typeface="黑体" panose="02010600030101010101" pitchFamily="2" charset="-122"/>
              </a:rPr>
              <a:t>的</a:t>
            </a:r>
            <a:r>
              <a:rPr lang="zh-CN" altLang="en-US" sz="3600">
                <a:solidFill>
                  <a:srgbClr val="FF00FF"/>
                </a:solidFill>
                <a:ea typeface="黑体" panose="02010600030101010101" pitchFamily="2" charset="-122"/>
              </a:rPr>
              <a:t>广州、泉州</a:t>
            </a:r>
            <a:r>
              <a:rPr lang="zh-CN" altLang="en-US" sz="3600">
                <a:solidFill>
                  <a:srgbClr val="0000CC"/>
                </a:solidFill>
                <a:ea typeface="黑体" panose="02010600030101010101" pitchFamily="2" charset="-122"/>
              </a:rPr>
              <a:t>等地有发达的造船业。</a:t>
            </a:r>
            <a:endParaRPr lang="zh-CN" altLang="en-US" sz="3600">
              <a:solidFill>
                <a:srgbClr val="0000CC"/>
              </a:solidFill>
              <a:ea typeface="黑体" panose="02010600030101010101" pitchFamily="2" charset="-122"/>
            </a:endParaRPr>
          </a:p>
          <a:p>
            <a:pPr>
              <a:lnSpc>
                <a:spcPct val="90000"/>
              </a:lnSpc>
              <a:buNone/>
            </a:pPr>
            <a:r>
              <a:rPr lang="zh-CN" altLang="en-US" sz="3600">
                <a:solidFill>
                  <a:srgbClr val="0000CC"/>
                </a:solidFill>
              </a:rPr>
              <a:t>   </a:t>
            </a:r>
            <a:r>
              <a:rPr lang="zh-CN" altLang="en-US">
                <a:solidFill>
                  <a:srgbClr val="0000CC"/>
                </a:solidFill>
              </a:rPr>
              <a:t>  </a:t>
            </a:r>
            <a:endParaRPr lang="zh-CN" altLang="en-US"/>
          </a:p>
        </p:txBody>
      </p:sp>
    </p:spTree>
  </p:cSld>
  <p:clrMapOvr>
    <a:masterClrMapping/>
  </p:clrMapOvr>
  <p:transition spd="slow">
    <p:wipe di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32769"/>
          <p:cNvSpPr>
            <a:spLocks noGrp="1" noRot="1"/>
          </p:cNvSpPr>
          <p:nvPr>
            <p:ph type="title"/>
          </p:nvPr>
        </p:nvSpPr>
        <p:spPr/>
        <p:txBody>
          <a:bodyPr anchor="ctr"/>
          <a:p/>
        </p:txBody>
      </p:sp>
      <p:sp>
        <p:nvSpPr>
          <p:cNvPr id="32771" name="文本占位符 32770"/>
          <p:cNvSpPr>
            <a:spLocks noGrp="1" noRot="1"/>
          </p:cNvSpPr>
          <p:nvPr>
            <p:ph type="body" idx="1"/>
          </p:nvPr>
        </p:nvSpPr>
        <p:spPr/>
        <p:txBody>
          <a:bodyPr/>
          <a:p/>
        </p:txBody>
      </p:sp>
      <p:pic>
        <p:nvPicPr>
          <p:cNvPr id="32772" name="图片 32771"/>
          <p:cNvPicPr>
            <a:picLocks noChangeAspect="1"/>
          </p:cNvPicPr>
          <p:nvPr/>
        </p:nvPicPr>
        <p:blipFill>
          <a:blip r:embed="rId1"/>
          <a:stretch>
            <a:fillRect/>
          </a:stretch>
        </p:blipFill>
        <p:spPr>
          <a:xfrm>
            <a:off x="325438" y="622300"/>
            <a:ext cx="8783637" cy="5903913"/>
          </a:xfrm>
          <a:prstGeom prst="rect">
            <a:avLst/>
          </a:prstGeom>
          <a:noFill/>
          <a:ln w="9525">
            <a:noFill/>
          </a:ln>
        </p:spPr>
      </p:pic>
    </p:spTree>
  </p:cSld>
  <p:clrMapOvr>
    <a:masterClrMapping/>
  </p:clrMapOvr>
  <p:transition spd="slow">
    <p:wipe dir="d"/>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33794" name="Picture 6" descr="770df06f8f526ccba28ce1e4e1fc2864"/>
          <p:cNvPicPr>
            <a:picLocks noChangeAspect="1"/>
          </p:cNvPicPr>
          <p:nvPr/>
        </p:nvPicPr>
        <p:blipFill>
          <a:blip r:embed="rId1"/>
          <a:stretch>
            <a:fillRect/>
          </a:stretch>
        </p:blipFill>
        <p:spPr>
          <a:xfrm>
            <a:off x="0" y="476250"/>
            <a:ext cx="9144000" cy="5257800"/>
          </a:xfrm>
          <a:prstGeom prst="rect">
            <a:avLst/>
          </a:prstGeom>
          <a:noFill/>
          <a:ln w="9525">
            <a:noFill/>
          </a:ln>
        </p:spPr>
      </p:pic>
      <p:sp>
        <p:nvSpPr>
          <p:cNvPr id="33795" name="Text Box 7"/>
          <p:cNvSpPr txBox="1"/>
          <p:nvPr/>
        </p:nvSpPr>
        <p:spPr>
          <a:xfrm>
            <a:off x="684213" y="5661025"/>
            <a:ext cx="7920037" cy="762000"/>
          </a:xfrm>
          <a:prstGeom prst="rect">
            <a:avLst/>
          </a:prstGeom>
          <a:noFill/>
          <a:ln w="9525">
            <a:noFill/>
          </a:ln>
        </p:spPr>
        <p:txBody>
          <a:bodyPr>
            <a:spAutoFit/>
          </a:bodyPr>
          <a:p>
            <a:pPr lvl="0">
              <a:spcBef>
                <a:spcPct val="50000"/>
              </a:spcBef>
            </a:pPr>
            <a:r>
              <a:rPr lang="zh-CN" altLang="en-US" sz="4400" b="1" u="none" dirty="0">
                <a:solidFill>
                  <a:srgbClr val="000000"/>
                </a:solidFill>
                <a:latin typeface="Arial" panose="020B0604020202020204" pitchFamily="34" charset="0"/>
                <a:ea typeface="隶书" pitchFamily="1" charset="-122"/>
              </a:rPr>
              <a:t>张择端</a:t>
            </a:r>
            <a:r>
              <a:rPr lang="en-US" altLang="x-none" sz="4400" b="1" u="none" dirty="0">
                <a:solidFill>
                  <a:srgbClr val="000000"/>
                </a:solidFill>
                <a:latin typeface="Arial" panose="020B0604020202020204" pitchFamily="34" charset="0"/>
                <a:ea typeface="隶书" pitchFamily="1" charset="-122"/>
              </a:rPr>
              <a:t>《</a:t>
            </a:r>
            <a:r>
              <a:rPr lang="zh-CN" altLang="en-US" sz="4400" b="1" u="none" dirty="0">
                <a:solidFill>
                  <a:srgbClr val="000000"/>
                </a:solidFill>
                <a:latin typeface="Arial" panose="020B0604020202020204" pitchFamily="34" charset="0"/>
                <a:ea typeface="隶书" pitchFamily="1" charset="-122"/>
                <a:hlinkClick r:id="rId2" action="ppaction://hlinkfile"/>
              </a:rPr>
              <a:t>清明上河图</a:t>
            </a:r>
            <a:r>
              <a:rPr lang="en-US" altLang="x-none" sz="4400" b="1" u="none" dirty="0">
                <a:solidFill>
                  <a:srgbClr val="000000"/>
                </a:solidFill>
                <a:latin typeface="Arial" panose="020B0604020202020204" pitchFamily="34" charset="0"/>
                <a:ea typeface="隶书" pitchFamily="1" charset="-122"/>
              </a:rPr>
              <a:t>》</a:t>
            </a:r>
            <a:r>
              <a:rPr lang="zh-CN" altLang="en-US" sz="4400" b="1" u="none" dirty="0">
                <a:solidFill>
                  <a:srgbClr val="000000"/>
                </a:solidFill>
                <a:latin typeface="Arial" panose="020B0604020202020204" pitchFamily="34" charset="0"/>
                <a:ea typeface="隶书" pitchFamily="1" charset="-122"/>
              </a:rPr>
              <a:t>（局部）</a:t>
            </a:r>
            <a:endParaRPr lang="zh-CN" altLang="en-US" sz="4400" b="1" u="none" dirty="0">
              <a:solidFill>
                <a:srgbClr val="000000"/>
              </a:solidFill>
              <a:latin typeface="Arial" panose="020B0604020202020204" pitchFamily="34" charset="0"/>
              <a:ea typeface="隶书" pitchFamily="1"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34817"/>
          <p:cNvSpPr>
            <a:spLocks noGrp="1" noRot="1"/>
          </p:cNvSpPr>
          <p:nvPr>
            <p:ph type="title"/>
          </p:nvPr>
        </p:nvSpPr>
        <p:spPr/>
        <p:txBody>
          <a:bodyPr anchor="ctr"/>
          <a:p>
            <a:pPr algn="l"/>
            <a:r>
              <a:rPr lang="zh-CN" altLang="en-US" b="1">
                <a:solidFill>
                  <a:srgbClr val="FF00FF"/>
                </a:solidFill>
                <a:ea typeface="黑体" panose="02010600030101010101" pitchFamily="2" charset="-122"/>
              </a:rPr>
              <a:t>三、商业和外贸的繁荣：</a:t>
            </a:r>
            <a:endParaRPr lang="zh-CN" altLang="en-US" b="1">
              <a:solidFill>
                <a:srgbClr val="FF00FF"/>
              </a:solidFill>
              <a:ea typeface="黑体" panose="02010600030101010101" pitchFamily="2" charset="-122"/>
            </a:endParaRPr>
          </a:p>
        </p:txBody>
      </p:sp>
      <p:sp>
        <p:nvSpPr>
          <p:cNvPr id="34819" name="文本占位符 34818"/>
          <p:cNvSpPr>
            <a:spLocks noGrp="1" noRot="1"/>
          </p:cNvSpPr>
          <p:nvPr>
            <p:ph type="body" idx="1"/>
          </p:nvPr>
        </p:nvSpPr>
        <p:spPr/>
        <p:txBody>
          <a:bodyPr/>
          <a:p>
            <a:pPr>
              <a:lnSpc>
                <a:spcPct val="90000"/>
              </a:lnSpc>
            </a:pPr>
            <a:r>
              <a:rPr lang="zh-CN" altLang="en-US" sz="3600" b="1"/>
              <a:t>商业都市：</a:t>
            </a:r>
            <a:endParaRPr lang="zh-CN" altLang="en-US" sz="3600" b="1"/>
          </a:p>
          <a:p>
            <a:pPr>
              <a:lnSpc>
                <a:spcPct val="90000"/>
              </a:lnSpc>
            </a:pPr>
            <a:r>
              <a:rPr lang="zh-CN" altLang="en-US" sz="2800" b="1"/>
              <a:t>城市、镇市、草市三级市场</a:t>
            </a:r>
            <a:endParaRPr lang="zh-CN" altLang="en-US" sz="2800" b="1"/>
          </a:p>
          <a:p>
            <a:pPr>
              <a:lnSpc>
                <a:spcPct val="90000"/>
              </a:lnSpc>
            </a:pPr>
            <a:r>
              <a:rPr lang="zh-CN" altLang="en-US" sz="2800" b="1"/>
              <a:t>全国最大的商业城市：东京、临安</a:t>
            </a:r>
            <a:endParaRPr lang="zh-CN" altLang="en-US" sz="2800" b="1"/>
          </a:p>
          <a:p>
            <a:pPr>
              <a:lnSpc>
                <a:spcPct val="90000"/>
              </a:lnSpc>
            </a:pPr>
            <a:r>
              <a:rPr lang="zh-CN" altLang="en-US" sz="3600" b="1"/>
              <a:t>海外贸易：</a:t>
            </a:r>
            <a:endParaRPr lang="zh-CN" altLang="en-US" sz="3600" b="1"/>
          </a:p>
          <a:p>
            <a:pPr>
              <a:lnSpc>
                <a:spcPct val="90000"/>
              </a:lnSpc>
              <a:buNone/>
            </a:pPr>
            <a:r>
              <a:rPr lang="zh-CN" altLang="en-US" sz="3600" b="1"/>
              <a:t> </a:t>
            </a:r>
            <a:endParaRPr lang="zh-CN" altLang="en-US" sz="3600" b="1">
              <a:latin typeface="黑体" panose="02010600030101010101" pitchFamily="2" charset="-122"/>
              <a:ea typeface="黑体" panose="02010600030101010101" pitchFamily="2" charset="-122"/>
            </a:endParaRPr>
          </a:p>
          <a:p>
            <a:pPr>
              <a:lnSpc>
                <a:spcPct val="90000"/>
              </a:lnSpc>
              <a:buNone/>
            </a:pPr>
            <a:r>
              <a:rPr lang="zh-CN" altLang="en-US" sz="3600" b="1">
                <a:latin typeface="黑体" panose="02010600030101010101" pitchFamily="2" charset="-122"/>
                <a:ea typeface="黑体" panose="02010600030101010101" pitchFamily="2" charset="-122"/>
              </a:rPr>
              <a:t>  闻名世界的</a:t>
            </a:r>
            <a:r>
              <a:rPr lang="zh-CN" altLang="en-US" sz="3600" b="1">
                <a:solidFill>
                  <a:srgbClr val="FF00FF"/>
                </a:solidFill>
                <a:latin typeface="黑体" panose="02010600030101010101" pitchFamily="2" charset="-122"/>
                <a:ea typeface="黑体" panose="02010600030101010101" pitchFamily="2" charset="-122"/>
              </a:rPr>
              <a:t>大商港</a:t>
            </a:r>
            <a:r>
              <a:rPr lang="zh-CN" altLang="en-US" sz="3600" b="1">
                <a:latin typeface="黑体" panose="02010600030101010101" pitchFamily="2" charset="-122"/>
                <a:ea typeface="黑体" panose="02010600030101010101" pitchFamily="2" charset="-122"/>
              </a:rPr>
              <a:t>：</a:t>
            </a:r>
            <a:r>
              <a:rPr lang="zh-CN" altLang="en-US" sz="3600" b="1">
                <a:solidFill>
                  <a:srgbClr val="FF00FF"/>
                </a:solidFill>
                <a:latin typeface="黑体" panose="02010600030101010101" pitchFamily="2" charset="-122"/>
                <a:ea typeface="黑体" panose="02010600030101010101" pitchFamily="2" charset="-122"/>
              </a:rPr>
              <a:t>广州、泉州</a:t>
            </a:r>
            <a:endParaRPr lang="zh-CN" altLang="en-US" sz="3600" b="1">
              <a:latin typeface="黑体" panose="02010600030101010101" pitchFamily="2" charset="-122"/>
              <a:ea typeface="黑体" panose="02010600030101010101" pitchFamily="2" charset="-122"/>
            </a:endParaRPr>
          </a:p>
          <a:p>
            <a:pPr>
              <a:lnSpc>
                <a:spcPct val="90000"/>
              </a:lnSpc>
              <a:buNone/>
            </a:pPr>
            <a:r>
              <a:rPr lang="zh-CN" altLang="en-US" sz="3600" b="1"/>
              <a:t>   </a:t>
            </a:r>
            <a:r>
              <a:rPr lang="zh-CN" altLang="en-US"/>
              <a:t>                                                                                            </a:t>
            </a:r>
            <a:endParaRPr lang="zh-CN" altLang="en-US"/>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4819">
                                            <p:txEl>
                                              <p:charRg st="12" end="46"/>
                                            </p:txEl>
                                          </p:spTgt>
                                        </p:tgtEl>
                                        <p:attrNameLst>
                                          <p:attrName>style.visibility</p:attrName>
                                        </p:attrNameLst>
                                      </p:cBhvr>
                                      <p:to>
                                        <p:strVal val="visible"/>
                                      </p:to>
                                    </p:set>
                                    <p:animEffect transition="in" filter="blinds(horizontal)">
                                      <p:cBhvr>
                                        <p:cTn id="7" dur="500"/>
                                        <p:tgtEl>
                                          <p:spTgt spid="34819">
                                            <p:txEl>
                                              <p:charRg st="12" end="46"/>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4819">
                                            <p:txEl>
                                              <p:charRg st="46" end="63"/>
                                            </p:txEl>
                                          </p:spTgt>
                                        </p:tgtEl>
                                        <p:attrNameLst>
                                          <p:attrName>style.visibility</p:attrName>
                                        </p:attrNameLst>
                                      </p:cBhvr>
                                      <p:to>
                                        <p:strVal val="visible"/>
                                      </p:to>
                                    </p:set>
                                    <p:animEffect transition="in" filter="blinds(horizontal)">
                                      <p:cBhvr>
                                        <p:cTn id="10" dur="500"/>
                                        <p:tgtEl>
                                          <p:spTgt spid="34819">
                                            <p:txEl>
                                              <p:charRg st="46" end="6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4819">
                                            <p:txEl>
                                              <p:charRg st="63" end="159"/>
                                            </p:txEl>
                                          </p:spTgt>
                                        </p:tgtEl>
                                        <p:attrNameLst>
                                          <p:attrName>style.visibility</p:attrName>
                                        </p:attrNameLst>
                                      </p:cBhvr>
                                      <p:to>
                                        <p:strVal val="visible"/>
                                      </p:to>
                                    </p:set>
                                    <p:animEffect transition="in" filter="blinds(horizontal)">
                                      <p:cBhvr>
                                        <p:cTn id="13" dur="500"/>
                                        <p:tgtEl>
                                          <p:spTgt spid="34819">
                                            <p:txEl>
                                              <p:charRg st="63" end="1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文本占位符 39938"/>
          <p:cNvSpPr>
            <a:spLocks noGrp="1" noRot="1"/>
          </p:cNvSpPr>
          <p:nvPr>
            <p:ph type="body" idx="1"/>
          </p:nvPr>
        </p:nvSpPr>
        <p:spPr>
          <a:xfrm>
            <a:off x="-15240" y="-84772"/>
            <a:ext cx="8540750" cy="5373687"/>
          </a:xfrm>
        </p:spPr>
        <p:txBody>
          <a:bodyPr/>
          <a:p>
            <a:pPr>
              <a:lnSpc>
                <a:spcPct val="90000"/>
              </a:lnSpc>
            </a:pPr>
            <a:endParaRPr lang="zh-CN" altLang="en-US" sz="4400" b="1"/>
          </a:p>
          <a:p>
            <a:pPr>
              <a:lnSpc>
                <a:spcPct val="90000"/>
              </a:lnSpc>
            </a:pPr>
            <a:r>
              <a:rPr lang="zh-CN" altLang="en-US" sz="4400" b="1"/>
              <a:t>货币</a:t>
            </a:r>
            <a:endParaRPr lang="zh-CN" altLang="en-US" sz="4400" b="1"/>
          </a:p>
          <a:p>
            <a:pPr>
              <a:lnSpc>
                <a:spcPct val="90000"/>
              </a:lnSpc>
              <a:buNone/>
            </a:pPr>
            <a:r>
              <a:rPr lang="zh-CN" altLang="en-US" sz="2800" b="1"/>
              <a:t>       </a:t>
            </a:r>
            <a:r>
              <a:rPr lang="zh-CN" altLang="en-US" sz="2400"/>
              <a:t>                                                                                            </a:t>
            </a:r>
            <a:endParaRPr lang="zh-CN" altLang="en-US" sz="2400"/>
          </a:p>
        </p:txBody>
      </p:sp>
      <p:sp>
        <p:nvSpPr>
          <p:cNvPr id="39940" name="文本框 39939"/>
          <p:cNvSpPr txBox="1"/>
          <p:nvPr/>
        </p:nvSpPr>
        <p:spPr>
          <a:xfrm>
            <a:off x="2297430" y="-84455"/>
            <a:ext cx="6580505" cy="1310640"/>
          </a:xfrm>
          <a:prstGeom prst="rect">
            <a:avLst/>
          </a:prstGeom>
          <a:noFill/>
          <a:ln w="9525">
            <a:noFill/>
          </a:ln>
        </p:spPr>
        <p:txBody>
          <a:bodyPr wrap="square">
            <a:spAutoFit/>
          </a:bodyPr>
          <a:p>
            <a:pPr lvl="0" algn="l" eaLnBrk="1" latinLnBrk="0" hangingPunct="1"/>
            <a:r>
              <a:rPr lang="zh-CN" altLang="en-US" sz="4000" b="1" u="none">
                <a:solidFill>
                  <a:schemeClr val="tx1"/>
                </a:solidFill>
                <a:latin typeface="Verdana" panose="020B0604030504040204" pitchFamily="2" charset="0"/>
                <a:ea typeface="宋体" panose="02010600030101010101" pitchFamily="2" charset="-122"/>
              </a:rPr>
              <a:t>北宋，四川地区出现交子，是世界上最早的纸币。</a:t>
            </a:r>
            <a:endParaRPr lang="zh-CN" altLang="en-US" sz="4000" b="1" u="none">
              <a:solidFill>
                <a:schemeClr val="tx1"/>
              </a:solidFill>
              <a:latin typeface="Verdana" panose="020B0604030504040204" pitchFamily="2" charset="0"/>
              <a:ea typeface="宋体" panose="02010600030101010101" pitchFamily="2" charset="-122"/>
            </a:endParaRPr>
          </a:p>
        </p:txBody>
      </p:sp>
      <p:pic>
        <p:nvPicPr>
          <p:cNvPr id="40962" name="图片 40961" descr="北宋四川印刷的最早的纸币交子"/>
          <p:cNvPicPr>
            <a:picLocks noChangeAspect="1"/>
          </p:cNvPicPr>
          <p:nvPr/>
        </p:nvPicPr>
        <p:blipFill>
          <a:blip r:embed="rId1"/>
          <a:stretch>
            <a:fillRect/>
          </a:stretch>
        </p:blipFill>
        <p:spPr>
          <a:xfrm>
            <a:off x="561340" y="1744345"/>
            <a:ext cx="2500630" cy="4068445"/>
          </a:xfrm>
          <a:prstGeom prst="rect">
            <a:avLst/>
          </a:prstGeom>
          <a:noFill/>
          <a:ln w="9525">
            <a:noFill/>
          </a:ln>
        </p:spPr>
      </p:pic>
      <p:grpSp>
        <p:nvGrpSpPr>
          <p:cNvPr id="40963" name="组合 40962"/>
          <p:cNvGrpSpPr/>
          <p:nvPr/>
        </p:nvGrpSpPr>
        <p:grpSpPr>
          <a:xfrm>
            <a:off x="6082665" y="1344930"/>
            <a:ext cx="2442845" cy="4813676"/>
            <a:chOff x="0" y="0"/>
            <a:chExt cx="2478" cy="4999"/>
          </a:xfrm>
        </p:grpSpPr>
        <p:pic>
          <p:nvPicPr>
            <p:cNvPr id="40964" name="图片 40963" descr="南宋纸币"/>
            <p:cNvPicPr>
              <a:picLocks noChangeAspect="1"/>
            </p:cNvPicPr>
            <p:nvPr/>
          </p:nvPicPr>
          <p:blipFill>
            <a:blip r:embed="rId2"/>
            <a:stretch>
              <a:fillRect/>
            </a:stretch>
          </p:blipFill>
          <p:spPr>
            <a:xfrm>
              <a:off x="0" y="0"/>
              <a:ext cx="2478" cy="3600"/>
            </a:xfrm>
            <a:prstGeom prst="rect">
              <a:avLst/>
            </a:prstGeom>
            <a:noFill/>
            <a:ln w="9525">
              <a:noFill/>
            </a:ln>
          </p:spPr>
        </p:pic>
        <p:sp>
          <p:nvSpPr>
            <p:cNvPr id="40965" name="矩形 40964"/>
            <p:cNvSpPr/>
            <p:nvPr/>
          </p:nvSpPr>
          <p:spPr>
            <a:xfrm>
              <a:off x="222" y="3638"/>
              <a:ext cx="2042" cy="1361"/>
            </a:xfrm>
            <a:prstGeom prst="rect">
              <a:avLst/>
            </a:prstGeom>
            <a:noFill/>
            <a:ln w="9525">
              <a:noFill/>
            </a:ln>
          </p:spPr>
          <p:txBody>
            <a:bodyPr wrap="square" anchor="t">
              <a:spAutoFit/>
            </a:bodyPr>
            <a:p>
              <a:pPr lvl="0">
                <a:buClrTx/>
              </a:pPr>
              <a:r>
                <a:rPr lang="zh-CN" altLang="en-US" sz="4000" b="1" u="none">
                  <a:solidFill>
                    <a:srgbClr val="000000"/>
                  </a:solidFill>
                  <a:latin typeface="Times New Roman" panose="02020603050405020304" pitchFamily="2" charset="0"/>
                  <a:ea typeface="宋体" panose="02010600030101010101" pitchFamily="2" charset="-122"/>
                </a:rPr>
                <a:t>南宋纸币会子</a:t>
              </a:r>
              <a:endParaRPr lang="zh-CN" altLang="en-US" sz="4000" b="1" u="none">
                <a:solidFill>
                  <a:srgbClr val="000000"/>
                </a:solidFill>
                <a:latin typeface="Times New Roman" panose="02020603050405020304" pitchFamily="2" charset="0"/>
                <a:ea typeface="宋体" panose="02010600030101010101" pitchFamily="2" charset="-122"/>
              </a:endParaRPr>
            </a:p>
          </p:txBody>
        </p:sp>
      </p:grpSp>
      <p:sp>
        <p:nvSpPr>
          <p:cNvPr id="40966" name="文本框 40965"/>
          <p:cNvSpPr txBox="1"/>
          <p:nvPr/>
        </p:nvSpPr>
        <p:spPr>
          <a:xfrm>
            <a:off x="3187700" y="2531110"/>
            <a:ext cx="1402080" cy="3014980"/>
          </a:xfrm>
          <a:prstGeom prst="rect">
            <a:avLst/>
          </a:prstGeom>
          <a:noFill/>
          <a:ln w="9525">
            <a:noFill/>
          </a:ln>
        </p:spPr>
        <p:txBody>
          <a:bodyPr vert="eaVert" wrap="square">
            <a:spAutoFit/>
          </a:bodyPr>
          <a:p>
            <a:pPr lvl="0">
              <a:buClrTx/>
            </a:pPr>
            <a:r>
              <a:rPr lang="zh-CN" altLang="en-US" sz="4000" b="1" u="none">
                <a:solidFill>
                  <a:srgbClr val="000000"/>
                </a:solidFill>
                <a:latin typeface="Times New Roman" panose="02020603050405020304" pitchFamily="2" charset="0"/>
                <a:ea typeface="宋体" panose="02010600030101010101" pitchFamily="2" charset="-122"/>
              </a:rPr>
              <a:t>北宋最早的纸币交子</a:t>
            </a:r>
            <a:endParaRPr lang="zh-CN" altLang="en-US" sz="4000" b="1" u="none">
              <a:solidFill>
                <a:srgbClr val="000000"/>
              </a:solidFill>
              <a:latin typeface="Times New Roman" panose="02020603050405020304" pitchFamily="2" charset="0"/>
              <a:ea typeface="宋体" panose="02010600030101010101" pitchFamily="2"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9940">
                                            <p:txEl>
                                              <p:charRg st="0" end="37"/>
                                            </p:txEl>
                                          </p:spTgt>
                                        </p:tgtEl>
                                        <p:attrNameLst>
                                          <p:attrName>style.visibility</p:attrName>
                                        </p:attrNameLst>
                                      </p:cBhvr>
                                      <p:to>
                                        <p:strVal val="visible"/>
                                      </p:to>
                                    </p:set>
                                    <p:anim calcmode="discrete" valueType="clr">
                                      <p:cBhvr override="childStyle">
                                        <p:cTn id="7" dur="80"/>
                                        <p:tgtEl>
                                          <p:spTgt spid="39940">
                                            <p:txEl>
                                              <p:charRg st="0" end="3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9940">
                                            <p:txEl>
                                              <p:charRg st="0" end="37"/>
                                            </p:txEl>
                                          </p:spTgt>
                                        </p:tgtEl>
                                        <p:attrNameLst>
                                          <p:attrName>fillcolor</p:attrName>
                                        </p:attrNameLst>
                                      </p:cBhvr>
                                      <p:tavLst>
                                        <p:tav tm="0">
                                          <p:val>
                                            <p:clrVal>
                                              <a:schemeClr val="accent2"/>
                                            </p:clrVal>
                                          </p:val>
                                        </p:tav>
                                        <p:tav tm="50000">
                                          <p:val>
                                            <p:clrVal>
                                              <a:schemeClr val="hlink"/>
                                            </p:clrVal>
                                          </p:val>
                                        </p:tav>
                                      </p:tavLst>
                                    </p:anim>
                                    <p:set>
                                      <p:cBhvr>
                                        <p:cTn id="9" dur="80"/>
                                        <p:tgtEl>
                                          <p:spTgt spid="39940">
                                            <p:txEl>
                                              <p:charRg st="0" end="37"/>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nodeType="clickEffect">
                                  <p:stCondLst>
                                    <p:cond delay="0"/>
                                  </p:stCondLst>
                                  <p:childTnLst>
                                    <p:set>
                                      <p:cBhvr>
                                        <p:cTn id="13" dur="1" fill="hold">
                                          <p:stCondLst>
                                            <p:cond delay="0"/>
                                          </p:stCondLst>
                                        </p:cTn>
                                        <p:tgtEl>
                                          <p:spTgt spid="40963"/>
                                        </p:tgtEl>
                                        <p:attrNameLst>
                                          <p:attrName>style.visibility</p:attrName>
                                        </p:attrNameLst>
                                      </p:cBhvr>
                                      <p:to>
                                        <p:strVal val="visible"/>
                                      </p:to>
                                    </p:set>
                                    <p:anim calcmode="lin" valueType="num">
                                      <p:cBhvr additive="base">
                                        <p:cTn id="14" dur="500" fill="hold"/>
                                        <p:tgtEl>
                                          <p:spTgt spid="40963"/>
                                        </p:tgtEl>
                                        <p:attrNameLst>
                                          <p:attrName>ppt_x</p:attrName>
                                        </p:attrNameLst>
                                      </p:cBhvr>
                                      <p:tavLst>
                                        <p:tav tm="0">
                                          <p:val>
                                            <p:strVal val="1+#ppt_w/2"/>
                                          </p:val>
                                        </p:tav>
                                        <p:tav tm="100000">
                                          <p:val>
                                            <p:strVal val="#ppt_x"/>
                                          </p:val>
                                        </p:tav>
                                      </p:tavLst>
                                    </p:anim>
                                    <p:anim calcmode="lin" valueType="num">
                                      <p:cBhvr additive="base">
                                        <p:cTn id="15" dur="500" fill="hold"/>
                                        <p:tgtEl>
                                          <p:spTgt spid="409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2" name="Picture 2" descr="Img248692197"/>
          <p:cNvPicPr>
            <a:picLocks noChangeAspect="1"/>
          </p:cNvPicPr>
          <p:nvPr/>
        </p:nvPicPr>
        <p:blipFill>
          <a:blip r:embed="rId1"/>
          <a:stretch>
            <a:fillRect/>
          </a:stretch>
        </p:blipFill>
        <p:spPr>
          <a:xfrm>
            <a:off x="323850" y="476250"/>
            <a:ext cx="4319588" cy="3168650"/>
          </a:xfrm>
          <a:prstGeom prst="rect">
            <a:avLst/>
          </a:prstGeom>
          <a:noFill/>
          <a:ln w="9525">
            <a:noFill/>
          </a:ln>
        </p:spPr>
      </p:pic>
      <p:sp>
        <p:nvSpPr>
          <p:cNvPr id="35843" name="Text Box 3"/>
          <p:cNvSpPr txBox="1"/>
          <p:nvPr/>
        </p:nvSpPr>
        <p:spPr>
          <a:xfrm>
            <a:off x="0" y="3929063"/>
            <a:ext cx="3960813" cy="2246312"/>
          </a:xfrm>
          <a:prstGeom prst="rect">
            <a:avLst/>
          </a:prstGeom>
          <a:solidFill>
            <a:srgbClr val="000000"/>
          </a:solidFill>
          <a:ln w="9525" cap="flat" cmpd="sng">
            <a:solidFill>
              <a:schemeClr val="tx1"/>
            </a:solidFill>
            <a:prstDash val="solid"/>
            <a:miter/>
            <a:headEnd type="none" w="med" len="med"/>
            <a:tailEnd type="none" w="med" len="med"/>
          </a:ln>
        </p:spPr>
        <p:txBody>
          <a:bodyPr>
            <a:spAutoFit/>
          </a:bodyPr>
          <a:p>
            <a:pPr lvl="0" eaLnBrk="1" hangingPunct="1"/>
            <a:r>
              <a:rPr lang="zh-CN" altLang="en-US" dirty="0">
                <a:latin typeface="Arial" panose="020B0604020202020204" pitchFamily="34" charset="0"/>
                <a:ea typeface="黑体" panose="02010600030101010101" pitchFamily="2" charset="-122"/>
              </a:rPr>
              <a:t>       </a:t>
            </a:r>
            <a:r>
              <a:rPr lang="zh-CN" altLang="en-US" sz="2400" dirty="0">
                <a:solidFill>
                  <a:srgbClr val="FFFF00"/>
                </a:solidFill>
                <a:latin typeface="Arial" panose="020B0604020202020204" pitchFamily="34" charset="0"/>
                <a:ea typeface="黑体" panose="02010600030101010101" pitchFamily="2" charset="-122"/>
              </a:rPr>
              <a:t>市舶司是一个什么样的机构？这个机构的设立，说明宋代海外贸易是一种什么样的状况以及政府对海外贸易是一个怎样的态度？</a:t>
            </a:r>
            <a:endParaRPr lang="zh-CN" altLang="en-US" sz="2400" dirty="0">
              <a:solidFill>
                <a:srgbClr val="FFFF00"/>
              </a:solidFill>
              <a:latin typeface="Arial" panose="020B0604020202020204" pitchFamily="34" charset="0"/>
              <a:ea typeface="黑体" panose="02010600030101010101" pitchFamily="2" charset="-122"/>
            </a:endParaRPr>
          </a:p>
        </p:txBody>
      </p:sp>
      <p:sp>
        <p:nvSpPr>
          <p:cNvPr id="62468" name="Text Box 4"/>
          <p:cNvSpPr txBox="1"/>
          <p:nvPr/>
        </p:nvSpPr>
        <p:spPr>
          <a:xfrm>
            <a:off x="4716463" y="4508500"/>
            <a:ext cx="4032250" cy="1552575"/>
          </a:xfrm>
          <a:prstGeom prst="rect">
            <a:avLst/>
          </a:prstGeom>
          <a:solidFill>
            <a:srgbClr val="CCCC00"/>
          </a:solidFill>
          <a:ln w="9525">
            <a:noFill/>
          </a:ln>
        </p:spPr>
        <p:txBody>
          <a:bodyPr>
            <a:spAutoFit/>
          </a:bodyPr>
          <a:p>
            <a:pPr lvl="0" eaLnBrk="1" hangingPunct="1"/>
            <a:r>
              <a:rPr lang="zh-CN" altLang="en-US" sz="2400" dirty="0">
                <a:latin typeface="Arial" panose="020B0604020202020204" pitchFamily="34" charset="0"/>
                <a:ea typeface="黑体" panose="02010600030101010101" pitchFamily="2" charset="-122"/>
              </a:rPr>
              <a:t>    专门管理海外贸易的机构，说明宋代海外贸易非常兴盛，也体现了政府对海外贸易的重视。</a:t>
            </a:r>
            <a:endParaRPr lang="zh-CN" altLang="en-US" sz="2400" dirty="0">
              <a:latin typeface="Arial" panose="020B0604020202020204" pitchFamily="34" charset="0"/>
              <a:ea typeface="黑体" panose="02010600030101010101" pitchFamily="2" charset="-122"/>
            </a:endParaRPr>
          </a:p>
        </p:txBody>
      </p:sp>
      <p:pic>
        <p:nvPicPr>
          <p:cNvPr id="35845" name="Picture 5" descr="xinsrc_233090419112860930394234"/>
          <p:cNvPicPr>
            <a:picLocks noChangeAspect="1"/>
          </p:cNvPicPr>
          <p:nvPr/>
        </p:nvPicPr>
        <p:blipFill>
          <a:blip r:embed="rId2"/>
          <a:stretch>
            <a:fillRect/>
          </a:stretch>
        </p:blipFill>
        <p:spPr>
          <a:xfrm>
            <a:off x="5003800" y="549275"/>
            <a:ext cx="3810000" cy="3048000"/>
          </a:xfrm>
          <a:prstGeom prst="rect">
            <a:avLst/>
          </a:prstGeom>
          <a:noFill/>
          <a:ln w="9525">
            <a:noFill/>
          </a:ln>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62468"/>
                                        </p:tgtEl>
                                        <p:attrNameLst>
                                          <p:attrName>style.visibility</p:attrName>
                                        </p:attrNameLst>
                                      </p:cBhvr>
                                      <p:to>
                                        <p:strVal val="visible"/>
                                      </p:to>
                                    </p:set>
                                    <p:anim calcmode="lin" valueType="num">
                                      <p:cBhvr additive="base">
                                        <p:cTn id="7" dur="500" fill="hold"/>
                                        <p:tgtEl>
                                          <p:spTgt spid="62468"/>
                                        </p:tgtEl>
                                        <p:attrNameLst>
                                          <p:attrName>ppt_x</p:attrName>
                                        </p:attrNameLst>
                                      </p:cBhvr>
                                      <p:tavLst>
                                        <p:tav tm="0">
                                          <p:val>
                                            <p:strVal val="0-#ppt_w/2"/>
                                          </p:val>
                                        </p:tav>
                                        <p:tav tm="100000">
                                          <p:val>
                                            <p:strVal val="#ppt_x"/>
                                          </p:val>
                                        </p:tav>
                                      </p:tavLst>
                                    </p:anim>
                                    <p:anim calcmode="lin" valueType="num">
                                      <p:cBhvr additive="base">
                                        <p:cTn id="8" dur="500" fill="hold"/>
                                        <p:tgtEl>
                                          <p:spTgt spid="6246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6" name="图片 36865" descr="宋代对外关系"/>
          <p:cNvPicPr>
            <a:picLocks noChangeAspect="1"/>
          </p:cNvPicPr>
          <p:nvPr/>
        </p:nvPicPr>
        <p:blipFill>
          <a:blip r:embed="rId1"/>
          <a:stretch>
            <a:fillRect/>
          </a:stretch>
        </p:blipFill>
        <p:spPr>
          <a:xfrm>
            <a:off x="0" y="0"/>
            <a:ext cx="9144000" cy="6858000"/>
          </a:xfrm>
          <a:prstGeom prst="rect">
            <a:avLst/>
          </a:prstGeom>
          <a:noFill/>
          <a:ln w="9525">
            <a:noFill/>
          </a:ln>
        </p:spPr>
      </p:pic>
      <p:sp>
        <p:nvSpPr>
          <p:cNvPr id="36867" name="文本框 36866"/>
          <p:cNvSpPr txBox="1"/>
          <p:nvPr/>
        </p:nvSpPr>
        <p:spPr>
          <a:xfrm>
            <a:off x="7696200" y="2590800"/>
            <a:ext cx="838200" cy="366713"/>
          </a:xfrm>
          <a:prstGeom prst="rect">
            <a:avLst/>
          </a:prstGeom>
          <a:noFill/>
          <a:ln w="9525">
            <a:noFill/>
          </a:ln>
        </p:spPr>
        <p:txBody>
          <a:bodyPr>
            <a:spAutoFit/>
          </a:bodyPr>
          <a:p>
            <a:pPr lvl="0">
              <a:spcBef>
                <a:spcPct val="50000"/>
              </a:spcBef>
            </a:pPr>
            <a:r>
              <a:rPr lang="zh-CN" altLang="en-US" sz="1800" u="none" dirty="0">
                <a:solidFill>
                  <a:schemeClr val="folHlink"/>
                </a:solidFill>
                <a:latin typeface="Arial" panose="020B0604020202020204" pitchFamily="34" charset="0"/>
                <a:ea typeface="黑体" panose="02010600030101010101" pitchFamily="2" charset="-122"/>
              </a:rPr>
              <a:t>临安</a:t>
            </a:r>
            <a:endParaRPr lang="zh-CN" altLang="en-US" sz="1800" u="none" dirty="0">
              <a:solidFill>
                <a:schemeClr val="folHlink"/>
              </a:solidFill>
              <a:latin typeface="Arial" panose="020B0604020202020204" pitchFamily="34" charset="0"/>
              <a:ea typeface="黑体" panose="02010600030101010101" pitchFamily="2" charset="-122"/>
            </a:endParaRPr>
          </a:p>
        </p:txBody>
      </p:sp>
      <p:sp>
        <p:nvSpPr>
          <p:cNvPr id="36868" name="文本框 36867"/>
          <p:cNvSpPr txBox="1"/>
          <p:nvPr/>
        </p:nvSpPr>
        <p:spPr>
          <a:xfrm>
            <a:off x="7848600" y="2819400"/>
            <a:ext cx="1404938" cy="517525"/>
          </a:xfrm>
          <a:prstGeom prst="rect">
            <a:avLst/>
          </a:prstGeom>
          <a:noFill/>
          <a:ln w="9525">
            <a:noFill/>
          </a:ln>
        </p:spPr>
        <p:txBody>
          <a:bodyPr wrap="square">
            <a:spAutoFit/>
          </a:bodyPr>
          <a:p>
            <a:pPr lvl="0">
              <a:spcBef>
                <a:spcPct val="50000"/>
              </a:spcBef>
            </a:pPr>
            <a:r>
              <a:rPr lang="zh-CN" altLang="en-US" sz="2800" b="1" u="none" dirty="0">
                <a:solidFill>
                  <a:srgbClr val="FF0066"/>
                </a:solidFill>
                <a:latin typeface="Arial" panose="020B0604020202020204" pitchFamily="34" charset="0"/>
                <a:ea typeface="黑体" panose="02010600030101010101" pitchFamily="2" charset="-122"/>
              </a:rPr>
              <a:t>明州</a:t>
            </a:r>
            <a:endParaRPr lang="zh-CN" altLang="en-US" sz="2800" b="1" u="none" dirty="0">
              <a:solidFill>
                <a:srgbClr val="FF0066"/>
              </a:solidFill>
              <a:latin typeface="Arial" panose="020B0604020202020204" pitchFamily="34" charset="0"/>
              <a:ea typeface="黑体" panose="02010600030101010101" pitchFamily="2" charset="-122"/>
            </a:endParaRPr>
          </a:p>
        </p:txBody>
      </p:sp>
      <p:sp>
        <p:nvSpPr>
          <p:cNvPr id="36869" name="文本框 36868"/>
          <p:cNvSpPr txBox="1"/>
          <p:nvPr/>
        </p:nvSpPr>
        <p:spPr>
          <a:xfrm>
            <a:off x="8077200" y="3276600"/>
            <a:ext cx="838200" cy="457200"/>
          </a:xfrm>
          <a:prstGeom prst="rect">
            <a:avLst/>
          </a:prstGeom>
          <a:noFill/>
          <a:ln w="9525">
            <a:noFill/>
          </a:ln>
        </p:spPr>
        <p:txBody>
          <a:bodyPr>
            <a:spAutoFit/>
          </a:bodyPr>
          <a:p>
            <a:pPr lvl="0">
              <a:spcBef>
                <a:spcPct val="50000"/>
              </a:spcBef>
            </a:pPr>
            <a:r>
              <a:rPr lang="zh-CN" altLang="en-US" sz="2400" b="1" u="none" dirty="0">
                <a:solidFill>
                  <a:srgbClr val="FF0066"/>
                </a:solidFill>
                <a:latin typeface="Arial" panose="020B0604020202020204" pitchFamily="34" charset="0"/>
                <a:ea typeface="黑体" panose="02010600030101010101" pitchFamily="2" charset="-122"/>
              </a:rPr>
              <a:t>泉</a:t>
            </a:r>
            <a:r>
              <a:rPr lang="zh-CN" altLang="en-US" sz="2400" u="none" dirty="0">
                <a:solidFill>
                  <a:srgbClr val="FF0066"/>
                </a:solidFill>
                <a:latin typeface="Arial" panose="020B0604020202020204" pitchFamily="34" charset="0"/>
                <a:ea typeface="黑体" panose="02010600030101010101" pitchFamily="2" charset="-122"/>
              </a:rPr>
              <a:t>州</a:t>
            </a:r>
            <a:endParaRPr lang="zh-CN" altLang="en-US" sz="2400" u="none" dirty="0">
              <a:solidFill>
                <a:srgbClr val="FF0066"/>
              </a:solidFill>
              <a:latin typeface="Arial" panose="020B0604020202020204" pitchFamily="34" charset="0"/>
              <a:ea typeface="黑体" panose="02010600030101010101" pitchFamily="2" charset="-122"/>
            </a:endParaRPr>
          </a:p>
        </p:txBody>
      </p:sp>
      <p:sp>
        <p:nvSpPr>
          <p:cNvPr id="36870" name="文本框 36869"/>
          <p:cNvSpPr txBox="1"/>
          <p:nvPr/>
        </p:nvSpPr>
        <p:spPr>
          <a:xfrm>
            <a:off x="7391400" y="3352800"/>
            <a:ext cx="1285875" cy="517525"/>
          </a:xfrm>
          <a:prstGeom prst="rect">
            <a:avLst/>
          </a:prstGeom>
          <a:noFill/>
          <a:ln w="9525">
            <a:noFill/>
          </a:ln>
        </p:spPr>
        <p:txBody>
          <a:bodyPr wrap="square">
            <a:spAutoFit/>
          </a:bodyPr>
          <a:p>
            <a:pPr lvl="0">
              <a:spcBef>
                <a:spcPct val="50000"/>
              </a:spcBef>
            </a:pPr>
            <a:r>
              <a:rPr lang="zh-CN" altLang="en-US" sz="2800" b="1" u="none" dirty="0">
                <a:solidFill>
                  <a:srgbClr val="FF0066"/>
                </a:solidFill>
                <a:latin typeface="Arial" panose="020B0604020202020204" pitchFamily="34" charset="0"/>
                <a:ea typeface="黑体" panose="02010600030101010101" pitchFamily="2" charset="-122"/>
              </a:rPr>
              <a:t>广州</a:t>
            </a:r>
            <a:endParaRPr lang="zh-CN" altLang="en-US" sz="2800" b="1" u="none" dirty="0">
              <a:solidFill>
                <a:srgbClr val="FF0066"/>
              </a:solidFill>
              <a:latin typeface="Arial" panose="020B0604020202020204" pitchFamily="34" charset="0"/>
              <a:ea typeface="黑体" panose="02010600030101010101" pitchFamily="2" charset="-122"/>
            </a:endParaRPr>
          </a:p>
        </p:txBody>
      </p:sp>
      <p:graphicFrame>
        <p:nvGraphicFramePr>
          <p:cNvPr id="36871" name="表格 36870"/>
          <p:cNvGraphicFramePr/>
          <p:nvPr/>
        </p:nvGraphicFramePr>
        <p:xfrm>
          <a:off x="7620000" y="1981200"/>
          <a:ext cx="1371600" cy="381000"/>
        </p:xfrm>
        <a:graphic>
          <a:graphicData uri="http://schemas.openxmlformats.org/drawingml/2006/table">
            <a:tbl>
              <a:tblPr/>
              <a:tblGrid>
                <a:gridCol w="1371600"/>
              </a:tblGrid>
              <a:tr h="381000">
                <a:tc>
                  <a:txBody>
                    <a:bodyPr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r>
                        <a:rPr lang="zh-CN" altLang="en-US" sz="1800">
                          <a:solidFill>
                            <a:schemeClr val="bg1"/>
                          </a:solidFill>
                          <a:ea typeface="黑体" panose="02010600030101010101" pitchFamily="2" charset="-122"/>
                        </a:rPr>
                        <a:t>高丽、日本</a:t>
                      </a:r>
                      <a:endParaRPr lang="zh-CN" altLang="en-US" sz="1800">
                        <a:solidFill>
                          <a:schemeClr val="bg1"/>
                        </a:solidFill>
                        <a:ea typeface="黑体" panose="02010600030101010101" pitchFamily="2"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folHlink">
                        <a:alpha val="100000"/>
                      </a:schemeClr>
                    </a:solidFill>
                  </a:tcPr>
                </a:tc>
              </a:tr>
            </a:tbl>
          </a:graphicData>
        </a:graphic>
      </p:graphicFrame>
      <p:graphicFrame>
        <p:nvGraphicFramePr>
          <p:cNvPr id="36877" name="表格 36876"/>
          <p:cNvGraphicFramePr/>
          <p:nvPr/>
        </p:nvGraphicFramePr>
        <p:xfrm>
          <a:off x="6019800" y="6096000"/>
          <a:ext cx="1371600" cy="365125"/>
        </p:xfrm>
        <a:graphic>
          <a:graphicData uri="http://schemas.openxmlformats.org/drawingml/2006/table">
            <a:tbl>
              <a:tblPr/>
              <a:tblGrid>
                <a:gridCol w="1371600"/>
              </a:tblGrid>
              <a:tr h="365125">
                <a:tc>
                  <a:txBody>
                    <a:bodyPr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r>
                        <a:rPr lang="zh-CN" altLang="en-US" sz="1800">
                          <a:solidFill>
                            <a:schemeClr val="bg1"/>
                          </a:solidFill>
                          <a:ea typeface="黑体" panose="02010600030101010101" pitchFamily="2" charset="-122"/>
                        </a:rPr>
                        <a:t>苏门答腊岛</a:t>
                      </a:r>
                      <a:endParaRPr lang="zh-CN" altLang="en-US" sz="1800">
                        <a:solidFill>
                          <a:schemeClr val="bg1"/>
                        </a:solidFill>
                        <a:ea typeface="黑体" panose="02010600030101010101" pitchFamily="2"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folHlink">
                        <a:alpha val="100000"/>
                      </a:schemeClr>
                    </a:solidFill>
                  </a:tcPr>
                </a:tc>
              </a:tr>
            </a:tbl>
          </a:graphicData>
        </a:graphic>
      </p:graphicFrame>
      <p:graphicFrame>
        <p:nvGraphicFramePr>
          <p:cNvPr id="36883" name="表格 36882"/>
          <p:cNvGraphicFramePr/>
          <p:nvPr/>
        </p:nvGraphicFramePr>
        <p:xfrm>
          <a:off x="4038600" y="3733800"/>
          <a:ext cx="685800" cy="381000"/>
        </p:xfrm>
        <a:graphic>
          <a:graphicData uri="http://schemas.openxmlformats.org/drawingml/2006/table">
            <a:tbl>
              <a:tblPr/>
              <a:tblGrid>
                <a:gridCol w="685800"/>
              </a:tblGrid>
              <a:tr h="381000">
                <a:tc>
                  <a:txBody>
                    <a:bodyPr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r>
                        <a:rPr lang="zh-CN" altLang="en-US" sz="1800">
                          <a:solidFill>
                            <a:schemeClr val="bg1"/>
                          </a:solidFill>
                          <a:ea typeface="黑体" panose="02010600030101010101" pitchFamily="2" charset="-122"/>
                        </a:rPr>
                        <a:t>印度</a:t>
                      </a:r>
                      <a:endParaRPr lang="zh-CN" altLang="en-US" sz="1800">
                        <a:solidFill>
                          <a:schemeClr val="bg1"/>
                        </a:solidFill>
                        <a:ea typeface="黑体" panose="02010600030101010101" pitchFamily="2"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folHlink">
                        <a:alpha val="100000"/>
                      </a:schemeClr>
                    </a:solidFill>
                  </a:tcPr>
                </a:tc>
              </a:tr>
            </a:tbl>
          </a:graphicData>
        </a:graphic>
      </p:graphicFrame>
      <p:graphicFrame>
        <p:nvGraphicFramePr>
          <p:cNvPr id="36889" name="表格 36888"/>
          <p:cNvGraphicFramePr/>
          <p:nvPr/>
        </p:nvGraphicFramePr>
        <p:xfrm>
          <a:off x="762000" y="3429000"/>
          <a:ext cx="1371600" cy="365125"/>
        </p:xfrm>
        <a:graphic>
          <a:graphicData uri="http://schemas.openxmlformats.org/drawingml/2006/table">
            <a:tbl>
              <a:tblPr/>
              <a:tblGrid>
                <a:gridCol w="1371600"/>
              </a:tblGrid>
              <a:tr h="365125">
                <a:tc>
                  <a:txBody>
                    <a:bodyPr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r>
                        <a:rPr lang="zh-CN" altLang="en-US" sz="1800">
                          <a:solidFill>
                            <a:schemeClr val="bg1"/>
                          </a:solidFill>
                          <a:ea typeface="黑体" panose="02010600030101010101" pitchFamily="2" charset="-122"/>
                        </a:rPr>
                        <a:t>阿拉伯半岛</a:t>
                      </a:r>
                      <a:endParaRPr lang="zh-CN" altLang="en-US" sz="1800">
                        <a:solidFill>
                          <a:schemeClr val="bg1"/>
                        </a:solidFill>
                        <a:ea typeface="黑体" panose="02010600030101010101" pitchFamily="2"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folHlink">
                        <a:alpha val="100000"/>
                      </a:schemeClr>
                    </a:solidFill>
                  </a:tcPr>
                </a:tc>
              </a:tr>
            </a:tbl>
          </a:graphicData>
        </a:graphic>
      </p:graphicFrame>
      <p:graphicFrame>
        <p:nvGraphicFramePr>
          <p:cNvPr id="36895" name="表格 36894"/>
          <p:cNvGraphicFramePr/>
          <p:nvPr/>
        </p:nvGraphicFramePr>
        <p:xfrm>
          <a:off x="152400" y="3962400"/>
          <a:ext cx="381000" cy="1355725"/>
        </p:xfrm>
        <a:graphic>
          <a:graphicData uri="http://schemas.openxmlformats.org/drawingml/2006/table">
            <a:tbl>
              <a:tblPr/>
              <a:tblGrid>
                <a:gridCol w="381000"/>
              </a:tblGrid>
              <a:tr h="1355725">
                <a:tc>
                  <a:txBody>
                    <a:bodyPr wrap="square"/>
                    <a:lst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2800" b="0" i="0" u="none" kern="1200" baseline="0">
                          <a:solidFill>
                            <a:schemeClr val="tx1"/>
                          </a:solidFill>
                          <a:latin typeface="Arial" panose="020B0604020202020204" pitchFamily="34" charset="0"/>
                          <a:ea typeface="宋体" panose="02010600030101010101" pitchFamily="2" charset="-122"/>
                        </a:defRPr>
                      </a:lvl1pPr>
                      <a:lvl2pPr marL="742950" lvl="1" indent="-285750">
                        <a:buClr>
                          <a:schemeClr val="accent2"/>
                        </a:buClr>
                        <a:defRPr sz="2400" kern="1200"/>
                      </a:lvl2pPr>
                      <a:lvl3pPr marL="1143000" lvl="2" indent="-228600">
                        <a:buClr>
                          <a:schemeClr val="hlink"/>
                        </a:buClr>
                        <a:defRPr sz="2000" kern="1200"/>
                      </a:lvl3pPr>
                      <a:lvl4pPr marL="1600200" lvl="3" indent="-228600">
                        <a:buClr>
                          <a:schemeClr val="accent2"/>
                        </a:buClr>
                        <a:defRPr sz="1800" kern="1200"/>
                      </a:lvl4pPr>
                      <a:lvl5pPr marL="2057400" lvl="4" indent="-228600">
                        <a:buClr>
                          <a:schemeClr val="hlink"/>
                        </a:buClr>
                        <a:defRPr sz="1800" kern="1200"/>
                      </a:lvl5pPr>
                    </a:lstStyle>
                    <a:p>
                      <a:pPr marL="0" lvl="0" indent="0">
                        <a:buNone/>
                      </a:pPr>
                      <a:r>
                        <a:rPr lang="zh-CN" altLang="en-US" sz="1800">
                          <a:solidFill>
                            <a:schemeClr val="bg1"/>
                          </a:solidFill>
                          <a:ea typeface="黑体" panose="02010600030101010101" pitchFamily="2" charset="-122"/>
                        </a:rPr>
                        <a:t>东</a:t>
                      </a:r>
                      <a:endParaRPr lang="zh-CN" altLang="en-US" sz="1800">
                        <a:solidFill>
                          <a:schemeClr val="bg1"/>
                        </a:solidFill>
                        <a:ea typeface="黑体" panose="02010600030101010101" pitchFamily="2" charset="-122"/>
                      </a:endParaRPr>
                    </a:p>
                    <a:p>
                      <a:pPr marL="0" lvl="0" indent="0">
                        <a:buNone/>
                      </a:pPr>
                      <a:endParaRPr lang="zh-CN" altLang="en-US" sz="1800">
                        <a:solidFill>
                          <a:schemeClr val="bg1"/>
                        </a:solidFill>
                        <a:ea typeface="黑体" panose="02010600030101010101" pitchFamily="2" charset="-122"/>
                      </a:endParaRPr>
                    </a:p>
                    <a:p>
                      <a:pPr marL="0" lvl="0" indent="0">
                        <a:buNone/>
                      </a:pPr>
                      <a:endParaRPr lang="zh-CN" altLang="en-US" sz="1800">
                        <a:solidFill>
                          <a:schemeClr val="bg1"/>
                        </a:solidFill>
                        <a:ea typeface="黑体" panose="02010600030101010101" pitchFamily="2" charset="-122"/>
                      </a:endParaRPr>
                    </a:p>
                    <a:p>
                      <a:pPr marL="0" lvl="0" indent="0">
                        <a:buNone/>
                      </a:pPr>
                      <a:r>
                        <a:rPr lang="zh-CN" altLang="en-US" sz="1800">
                          <a:solidFill>
                            <a:schemeClr val="bg1"/>
                          </a:solidFill>
                          <a:ea typeface="黑体" panose="02010600030101010101" pitchFamily="2" charset="-122"/>
                        </a:rPr>
                        <a:t>非</a:t>
                      </a:r>
                      <a:endParaRPr lang="zh-CN" altLang="en-US" sz="1800">
                        <a:solidFill>
                          <a:schemeClr val="bg1"/>
                        </a:solidFill>
                        <a:ea typeface="黑体" panose="02010600030101010101" pitchFamily="2" charset="-122"/>
                      </a:endParaRPr>
                    </a:p>
                  </a:txBody>
                  <a:tcPr vert="horz" anchor="t">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solidFill>
                      <a:schemeClr val="folHlink">
                        <a:alpha val="100000"/>
                      </a:schemeClr>
                    </a:solidFill>
                  </a:tcPr>
                </a:tc>
              </a:tr>
            </a:tbl>
          </a:graphicData>
        </a:graphic>
      </p:graphicFrame>
      <p:sp>
        <p:nvSpPr>
          <p:cNvPr id="36901" name="动作按钮: 后退或前一项 36900">
            <a:hlinkClick r:id="rId2" action="ppaction://hlinksldjump"/>
          </p:cNvPr>
          <p:cNvSpPr/>
          <p:nvPr/>
        </p:nvSpPr>
        <p:spPr>
          <a:xfrm>
            <a:off x="8763000" y="6477000"/>
            <a:ext cx="381000" cy="381000"/>
          </a:xfrm>
          <a:prstGeom prst="actionButtonBackPrevious">
            <a:avLst/>
          </a:prstGeom>
          <a:solidFill>
            <a:schemeClr val="tx2"/>
          </a:solidFill>
          <a:ln w="9525" cap="flat" cmpd="sng">
            <a:solidFill>
              <a:schemeClr val="tx1"/>
            </a:solidFill>
            <a:prstDash val="solid"/>
            <a:miter/>
            <a:headEnd type="none" w="med" len="med"/>
            <a:tailEnd type="none" w="med" len="med"/>
          </a:ln>
        </p:spPr>
        <p:txBody>
          <a:bodyPr/>
          <a:p>
            <a:endParaRPr lang="zh-CN" altLang="en-US"/>
          </a:p>
        </p:txBody>
      </p:sp>
    </p:spTree>
  </p:cSld>
  <p:clrMapOvr>
    <a:masterClrMapping/>
  </p:clrMapOvr>
  <p:transition spd="med">
    <p:random/>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6867"/>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4" name="type.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6868"/>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4" name="type.wav"/>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6869"/>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4" name="type.wav"/>
                                        </p:tgtEl>
                                      </p:cMediaNode>
                                    </p:audio>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6870"/>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4" name="type.wav"/>
                                        </p:tgtEl>
                                      </p:cMediaNode>
                                    </p:audio>
                                  </p:sub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36871"/>
                                        </p:tgtEl>
                                        <p:attrNameLst>
                                          <p:attrName>style.visibility</p:attrName>
                                        </p:attrNameLst>
                                      </p:cBhvr>
                                      <p:to>
                                        <p:strVal val="visible"/>
                                      </p:to>
                                    </p:set>
                                    <p:anim calcmode="lin" valueType="num">
                                      <p:cBhvr additive="base">
                                        <p:cTn id="23" dur="500" fill="hold"/>
                                        <p:tgtEl>
                                          <p:spTgt spid="36871"/>
                                        </p:tgtEl>
                                        <p:attrNameLst>
                                          <p:attrName>ppt_x</p:attrName>
                                        </p:attrNameLst>
                                      </p:cBhvr>
                                      <p:tavLst>
                                        <p:tav tm="0">
                                          <p:val>
                                            <p:strVal val="#ppt_x"/>
                                          </p:val>
                                        </p:tav>
                                        <p:tav tm="100000">
                                          <p:val>
                                            <p:strVal val="#ppt_x"/>
                                          </p:val>
                                        </p:tav>
                                      </p:tavLst>
                                    </p:anim>
                                    <p:anim calcmode="lin" valueType="num">
                                      <p:cBhvr additive="base">
                                        <p:cTn id="24" dur="500" fill="hold"/>
                                        <p:tgtEl>
                                          <p:spTgt spid="3687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1"/>
                                            </p:cond>
                                          </p:stCondLst>
                                          <p:endCondLst>
                                            <p:cond evt="onStopAudio" delay="0">
                                              <p:tgtEl>
                                                <p:sldTgt/>
                                              </p:tgtEl>
                                            </p:cond>
                                          </p:endCondLst>
                                        </p:cTn>
                                        <p:tgtEl>
                                          <p:sndTgt r:embed="rId4" name="type.wav"/>
                                        </p:tgtEl>
                                      </p:cMediaNode>
                                    </p:audio>
                                  </p:sub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6877"/>
                                        </p:tgtEl>
                                        <p:attrNameLst>
                                          <p:attrName>style.visibility</p:attrName>
                                        </p:attrNameLst>
                                      </p:cBhvr>
                                      <p:to>
                                        <p:strVal val="visible"/>
                                      </p:to>
                                    </p:set>
                                    <p:anim calcmode="lin" valueType="num">
                                      <p:cBhvr additive="base">
                                        <p:cTn id="29" dur="500" fill="hold"/>
                                        <p:tgtEl>
                                          <p:spTgt spid="36877"/>
                                        </p:tgtEl>
                                        <p:attrNameLst>
                                          <p:attrName>ppt_x</p:attrName>
                                        </p:attrNameLst>
                                      </p:cBhvr>
                                      <p:tavLst>
                                        <p:tav tm="0">
                                          <p:val>
                                            <p:strVal val="0-#ppt_w/2"/>
                                          </p:val>
                                        </p:tav>
                                        <p:tav tm="100000">
                                          <p:val>
                                            <p:strVal val="#ppt_x"/>
                                          </p:val>
                                        </p:tav>
                                      </p:tavLst>
                                    </p:anim>
                                    <p:anim calcmode="lin" valueType="num">
                                      <p:cBhvr additive="base">
                                        <p:cTn id="30" dur="500" fill="hold"/>
                                        <p:tgtEl>
                                          <p:spTgt spid="3687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7"/>
                                            </p:cond>
                                          </p:stCondLst>
                                          <p:endCondLst>
                                            <p:cond evt="onStopAudio" delay="0">
                                              <p:tgtEl>
                                                <p:sldTgt/>
                                              </p:tgtEl>
                                            </p:cond>
                                          </p:endCondLst>
                                        </p:cTn>
                                        <p:tgtEl>
                                          <p:sndTgt r:embed="rId4" name="type.wav"/>
                                        </p:tgtEl>
                                      </p:cMediaNode>
                                    </p:audio>
                                  </p:subTnLst>
                                </p:cTn>
                              </p:par>
                            </p:childTnLst>
                          </p:cTn>
                        </p:par>
                      </p:childTnLst>
                    </p:cTn>
                  </p:par>
                  <p:par>
                    <p:cTn id="31" fill="hold">
                      <p:stCondLst>
                        <p:cond delay="indefinite"/>
                      </p:stCondLst>
                      <p:childTnLst>
                        <p:par>
                          <p:cTn id="32" fill="hold">
                            <p:stCondLst>
                              <p:cond delay="0"/>
                            </p:stCondLst>
                            <p:childTnLst>
                              <p:par>
                                <p:cTn id="33" presetID="15" presetClass="entr" presetSubtype="0" fill="hold" nodeType="clickEffect">
                                  <p:stCondLst>
                                    <p:cond delay="0"/>
                                  </p:stCondLst>
                                  <p:childTnLst>
                                    <p:set>
                                      <p:cBhvr>
                                        <p:cTn id="34" dur="1" fill="hold">
                                          <p:stCondLst>
                                            <p:cond delay="0"/>
                                          </p:stCondLst>
                                        </p:cTn>
                                        <p:tgtEl>
                                          <p:spTgt spid="36883"/>
                                        </p:tgtEl>
                                        <p:attrNameLst>
                                          <p:attrName>style.visibility</p:attrName>
                                        </p:attrNameLst>
                                      </p:cBhvr>
                                      <p:to>
                                        <p:strVal val="visible"/>
                                      </p:to>
                                    </p:set>
                                    <p:anim calcmode="lin" valueType="num">
                                      <p:cBhvr>
                                        <p:cTn id="35" dur="1000" fill="hold"/>
                                        <p:tgtEl>
                                          <p:spTgt spid="36883"/>
                                        </p:tgtEl>
                                        <p:attrNameLst>
                                          <p:attrName>ppt_w</p:attrName>
                                        </p:attrNameLst>
                                      </p:cBhvr>
                                      <p:tavLst>
                                        <p:tav tm="0">
                                          <p:val>
                                            <p:fltVal val="0.000000"/>
                                          </p:val>
                                        </p:tav>
                                        <p:tav tm="100000">
                                          <p:val>
                                            <p:strVal val="#ppt_w"/>
                                          </p:val>
                                        </p:tav>
                                      </p:tavLst>
                                    </p:anim>
                                    <p:anim calcmode="lin" valueType="num">
                                      <p:cBhvr>
                                        <p:cTn id="36" dur="1000" fill="hold"/>
                                        <p:tgtEl>
                                          <p:spTgt spid="36883"/>
                                        </p:tgtEl>
                                        <p:attrNameLst>
                                          <p:attrName>ppt_h</p:attrName>
                                        </p:attrNameLst>
                                      </p:cBhvr>
                                      <p:tavLst>
                                        <p:tav tm="0">
                                          <p:val>
                                            <p:fltVal val="0.000000"/>
                                          </p:val>
                                        </p:tav>
                                        <p:tav tm="100000">
                                          <p:val>
                                            <p:strVal val="#ppt_h"/>
                                          </p:val>
                                        </p:tav>
                                      </p:tavLst>
                                    </p:anim>
                                    <p:anim calcmode="lin" valueType="num">
                                      <p:cBhvr>
                                        <p:cTn id="37" dur="1000" fill="hold"/>
                                        <p:tgtEl>
                                          <p:spTgt spid="36883"/>
                                        </p:tgtEl>
                                        <p:attrNameLst>
                                          <p:attrName>ppt_x</p:attrName>
                                        </p:attrNameLst>
                                      </p:cBhvr>
                                      <p:tavLst>
                                        <p:tav tm="0" fmla="#ppt_x+(cos(-2*pi*(1-$))*-#ppt_x-sin(-2*pi*(1-$))*(1-#ppt_y))*(1-$)">
                                          <p:val>
                                            <p:fltVal val="0.000000"/>
                                          </p:val>
                                        </p:tav>
                                        <p:tav tm="100000">
                                          <p:val>
                                            <p:fltVal val="1.000000"/>
                                          </p:val>
                                        </p:tav>
                                      </p:tavLst>
                                    </p:anim>
                                    <p:anim calcmode="lin" valueType="num">
                                      <p:cBhvr>
                                        <p:cTn id="38" dur="1000" fill="hold"/>
                                        <p:tgtEl>
                                          <p:spTgt spid="36883"/>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33"/>
                                            </p:cond>
                                          </p:stCondLst>
                                          <p:endCondLst>
                                            <p:cond evt="onStopAudio" delay="0">
                                              <p:tgtEl>
                                                <p:sldTgt/>
                                              </p:tgtEl>
                                            </p:cond>
                                          </p:endCondLst>
                                        </p:cTn>
                                        <p:tgtEl>
                                          <p:sndTgt r:embed="rId4" name="type.wav"/>
                                        </p:tgtEl>
                                      </p:cMediaNode>
                                    </p:audio>
                                  </p:subTnLst>
                                </p:cTn>
                              </p:par>
                            </p:childTnLst>
                          </p:cTn>
                        </p:par>
                      </p:childTnLst>
                    </p:cTn>
                  </p:par>
                  <p:par>
                    <p:cTn id="39" fill="hold">
                      <p:stCondLst>
                        <p:cond delay="indefinite"/>
                      </p:stCondLst>
                      <p:childTnLst>
                        <p:par>
                          <p:cTn id="40" fill="hold">
                            <p:stCondLst>
                              <p:cond delay="0"/>
                            </p:stCondLst>
                            <p:childTnLst>
                              <p:par>
                                <p:cTn id="41" presetID="15" presetClass="entr" presetSubtype="0" fill="hold" nodeType="clickEffect">
                                  <p:stCondLst>
                                    <p:cond delay="0"/>
                                  </p:stCondLst>
                                  <p:childTnLst>
                                    <p:set>
                                      <p:cBhvr>
                                        <p:cTn id="42" dur="1" fill="hold">
                                          <p:stCondLst>
                                            <p:cond delay="0"/>
                                          </p:stCondLst>
                                        </p:cTn>
                                        <p:tgtEl>
                                          <p:spTgt spid="36889"/>
                                        </p:tgtEl>
                                        <p:attrNameLst>
                                          <p:attrName>style.visibility</p:attrName>
                                        </p:attrNameLst>
                                      </p:cBhvr>
                                      <p:to>
                                        <p:strVal val="visible"/>
                                      </p:to>
                                    </p:set>
                                    <p:anim calcmode="lin" valueType="num">
                                      <p:cBhvr>
                                        <p:cTn id="43" dur="1000" fill="hold"/>
                                        <p:tgtEl>
                                          <p:spTgt spid="36889"/>
                                        </p:tgtEl>
                                        <p:attrNameLst>
                                          <p:attrName>ppt_w</p:attrName>
                                        </p:attrNameLst>
                                      </p:cBhvr>
                                      <p:tavLst>
                                        <p:tav tm="0">
                                          <p:val>
                                            <p:fltVal val="0.000000"/>
                                          </p:val>
                                        </p:tav>
                                        <p:tav tm="100000">
                                          <p:val>
                                            <p:strVal val="#ppt_w"/>
                                          </p:val>
                                        </p:tav>
                                      </p:tavLst>
                                    </p:anim>
                                    <p:anim calcmode="lin" valueType="num">
                                      <p:cBhvr>
                                        <p:cTn id="44" dur="1000" fill="hold"/>
                                        <p:tgtEl>
                                          <p:spTgt spid="36889"/>
                                        </p:tgtEl>
                                        <p:attrNameLst>
                                          <p:attrName>ppt_h</p:attrName>
                                        </p:attrNameLst>
                                      </p:cBhvr>
                                      <p:tavLst>
                                        <p:tav tm="0">
                                          <p:val>
                                            <p:fltVal val="0.000000"/>
                                          </p:val>
                                        </p:tav>
                                        <p:tav tm="100000">
                                          <p:val>
                                            <p:strVal val="#ppt_h"/>
                                          </p:val>
                                        </p:tav>
                                      </p:tavLst>
                                    </p:anim>
                                    <p:anim calcmode="lin" valueType="num">
                                      <p:cBhvr>
                                        <p:cTn id="45" dur="1000" fill="hold"/>
                                        <p:tgtEl>
                                          <p:spTgt spid="36889"/>
                                        </p:tgtEl>
                                        <p:attrNameLst>
                                          <p:attrName>ppt_x</p:attrName>
                                        </p:attrNameLst>
                                      </p:cBhvr>
                                      <p:tavLst>
                                        <p:tav tm="0" fmla="#ppt_x+(cos(-2*pi*(1-$))*-#ppt_x-sin(-2*pi*(1-$))*(1-#ppt_y))*(1-$)">
                                          <p:val>
                                            <p:fltVal val="0.000000"/>
                                          </p:val>
                                        </p:tav>
                                        <p:tav tm="100000">
                                          <p:val>
                                            <p:fltVal val="1.000000"/>
                                          </p:val>
                                        </p:tav>
                                      </p:tavLst>
                                    </p:anim>
                                    <p:anim calcmode="lin" valueType="num">
                                      <p:cBhvr>
                                        <p:cTn id="46" dur="1000" fill="hold"/>
                                        <p:tgtEl>
                                          <p:spTgt spid="36889"/>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41"/>
                                            </p:cond>
                                          </p:stCondLst>
                                          <p:endCondLst>
                                            <p:cond evt="onStopAudio" delay="0">
                                              <p:tgtEl>
                                                <p:sldTgt/>
                                              </p:tgtEl>
                                            </p:cond>
                                          </p:endCondLst>
                                        </p:cTn>
                                        <p:tgtEl>
                                          <p:sndTgt r:embed="rId4" name="type.wav"/>
                                        </p:tgtEl>
                                      </p:cMediaNode>
                                    </p:audio>
                                  </p:subTnLst>
                                </p:cTn>
                              </p:par>
                            </p:childTnLst>
                          </p:cTn>
                        </p:par>
                      </p:childTnLst>
                    </p:cTn>
                  </p:par>
                  <p:par>
                    <p:cTn id="47" fill="hold">
                      <p:stCondLst>
                        <p:cond delay="indefinite"/>
                      </p:stCondLst>
                      <p:childTnLst>
                        <p:par>
                          <p:cTn id="48" fill="hold">
                            <p:stCondLst>
                              <p:cond delay="0"/>
                            </p:stCondLst>
                            <p:childTnLst>
                              <p:par>
                                <p:cTn id="49" presetID="15" presetClass="entr" presetSubtype="0" fill="hold" nodeType="clickEffect">
                                  <p:stCondLst>
                                    <p:cond delay="0"/>
                                  </p:stCondLst>
                                  <p:childTnLst>
                                    <p:set>
                                      <p:cBhvr>
                                        <p:cTn id="50" dur="1" fill="hold">
                                          <p:stCondLst>
                                            <p:cond delay="0"/>
                                          </p:stCondLst>
                                        </p:cTn>
                                        <p:tgtEl>
                                          <p:spTgt spid="36895"/>
                                        </p:tgtEl>
                                        <p:attrNameLst>
                                          <p:attrName>style.visibility</p:attrName>
                                        </p:attrNameLst>
                                      </p:cBhvr>
                                      <p:to>
                                        <p:strVal val="visible"/>
                                      </p:to>
                                    </p:set>
                                    <p:anim calcmode="lin" valueType="num">
                                      <p:cBhvr>
                                        <p:cTn id="51" dur="1000" fill="hold"/>
                                        <p:tgtEl>
                                          <p:spTgt spid="36895"/>
                                        </p:tgtEl>
                                        <p:attrNameLst>
                                          <p:attrName>ppt_w</p:attrName>
                                        </p:attrNameLst>
                                      </p:cBhvr>
                                      <p:tavLst>
                                        <p:tav tm="0">
                                          <p:val>
                                            <p:fltVal val="0.000000"/>
                                          </p:val>
                                        </p:tav>
                                        <p:tav tm="100000">
                                          <p:val>
                                            <p:strVal val="#ppt_w"/>
                                          </p:val>
                                        </p:tav>
                                      </p:tavLst>
                                    </p:anim>
                                    <p:anim calcmode="lin" valueType="num">
                                      <p:cBhvr>
                                        <p:cTn id="52" dur="1000" fill="hold"/>
                                        <p:tgtEl>
                                          <p:spTgt spid="36895"/>
                                        </p:tgtEl>
                                        <p:attrNameLst>
                                          <p:attrName>ppt_h</p:attrName>
                                        </p:attrNameLst>
                                      </p:cBhvr>
                                      <p:tavLst>
                                        <p:tav tm="0">
                                          <p:val>
                                            <p:fltVal val="0.000000"/>
                                          </p:val>
                                        </p:tav>
                                        <p:tav tm="100000">
                                          <p:val>
                                            <p:strVal val="#ppt_h"/>
                                          </p:val>
                                        </p:tav>
                                      </p:tavLst>
                                    </p:anim>
                                    <p:anim calcmode="lin" valueType="num">
                                      <p:cBhvr>
                                        <p:cTn id="53" dur="1000" fill="hold"/>
                                        <p:tgtEl>
                                          <p:spTgt spid="36895"/>
                                        </p:tgtEl>
                                        <p:attrNameLst>
                                          <p:attrName>ppt_x</p:attrName>
                                        </p:attrNameLst>
                                      </p:cBhvr>
                                      <p:tavLst>
                                        <p:tav tm="0" fmla="#ppt_x+(cos(-2*pi*(1-$))*-#ppt_x-sin(-2*pi*(1-$))*(1-#ppt_y))*(1-$)">
                                          <p:val>
                                            <p:fltVal val="0.000000"/>
                                          </p:val>
                                        </p:tav>
                                        <p:tav tm="100000">
                                          <p:val>
                                            <p:fltVal val="1.000000"/>
                                          </p:val>
                                        </p:tav>
                                      </p:tavLst>
                                    </p:anim>
                                    <p:anim calcmode="lin" valueType="num">
                                      <p:cBhvr>
                                        <p:cTn id="54" dur="1000" fill="hold"/>
                                        <p:tgtEl>
                                          <p:spTgt spid="36895"/>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49"/>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8" grpId="0"/>
      <p:bldP spid="36869" grpId="0"/>
      <p:bldP spid="3687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65537"/>
          <p:cNvSpPr>
            <a:spLocks noGrp="1" noRot="1"/>
          </p:cNvSpPr>
          <p:nvPr>
            <p:ph type="title"/>
          </p:nvPr>
        </p:nvSpPr>
        <p:spPr/>
        <p:txBody>
          <a:bodyPr anchor="ctr"/>
          <a:p/>
        </p:txBody>
      </p:sp>
      <p:sp>
        <p:nvSpPr>
          <p:cNvPr id="65539" name="文本占位符 65538"/>
          <p:cNvSpPr>
            <a:spLocks noGrp="1" noRot="1"/>
          </p:cNvSpPr>
          <p:nvPr>
            <p:ph type="body" idx="1"/>
          </p:nvPr>
        </p:nvSpPr>
        <p:spPr/>
        <p:txBody>
          <a:bodyPr/>
          <a:p/>
        </p:txBody>
      </p:sp>
      <p:pic>
        <p:nvPicPr>
          <p:cNvPr id="65540" name="图片 65539" descr="YCDT07"/>
          <p:cNvPicPr>
            <a:picLocks noChangeAspect="1"/>
          </p:cNvPicPr>
          <p:nvPr/>
        </p:nvPicPr>
        <p:blipFill>
          <a:blip r:embed="rId1"/>
          <a:stretch>
            <a:fillRect/>
          </a:stretch>
        </p:blipFill>
        <p:spPr>
          <a:xfrm>
            <a:off x="755650" y="476250"/>
            <a:ext cx="7272338" cy="5689600"/>
          </a:xfrm>
          <a:prstGeom prst="rect">
            <a:avLst/>
          </a:prstGeom>
          <a:noFill/>
          <a:ln w="9525">
            <a:noFill/>
          </a:ln>
        </p:spPr>
      </p:pic>
    </p:spTree>
  </p:cSld>
  <p:clrMapOvr>
    <a:masterClrMapping/>
  </p:clrMapOvr>
  <p:transition spd="slow">
    <p:wipe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10241" descr="e"/>
          <p:cNvPicPr>
            <a:picLocks noChangeAspect="1"/>
          </p:cNvPicPr>
          <p:nvPr/>
        </p:nvPicPr>
        <p:blipFill>
          <a:blip r:embed="rId1"/>
          <a:srcRect l="34016" t="30215" r="2750" b="13252"/>
          <a:stretch>
            <a:fillRect/>
          </a:stretch>
        </p:blipFill>
        <p:spPr>
          <a:xfrm>
            <a:off x="-36512" y="-26987"/>
            <a:ext cx="9144000" cy="6858000"/>
          </a:xfrm>
          <a:prstGeom prst="rect">
            <a:avLst/>
          </a:prstGeom>
          <a:solidFill>
            <a:schemeClr val="tx2"/>
          </a:solidFill>
          <a:ln w="9525" cap="flat" cmpd="sng">
            <a:solidFill>
              <a:schemeClr val="tx2"/>
            </a:solidFill>
            <a:prstDash val="solid"/>
            <a:miter/>
            <a:headEnd type="none" w="med" len="med"/>
            <a:tailEnd type="none" w="med" len="med"/>
          </a:ln>
        </p:spPr>
      </p:pic>
      <p:grpSp>
        <p:nvGrpSpPr>
          <p:cNvPr id="10243" name="组合 10242"/>
          <p:cNvGrpSpPr/>
          <p:nvPr/>
        </p:nvGrpSpPr>
        <p:grpSpPr>
          <a:xfrm>
            <a:off x="3203575" y="3573463"/>
            <a:ext cx="3049588" cy="790575"/>
            <a:chOff x="2064" y="2296"/>
            <a:chExt cx="1921" cy="498"/>
          </a:xfrm>
        </p:grpSpPr>
        <p:sp>
          <p:nvSpPr>
            <p:cNvPr id="10244" name="等腰三角形 10243"/>
            <p:cNvSpPr/>
            <p:nvPr/>
          </p:nvSpPr>
          <p:spPr>
            <a:xfrm>
              <a:off x="2064"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45" name="等腰三角形 10244"/>
            <p:cNvSpPr/>
            <p:nvPr/>
          </p:nvSpPr>
          <p:spPr>
            <a:xfrm>
              <a:off x="2562"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46" name="等腰三角形 10245"/>
            <p:cNvSpPr/>
            <p:nvPr/>
          </p:nvSpPr>
          <p:spPr>
            <a:xfrm>
              <a:off x="2200"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nvGrpSpPr>
            <p:cNvPr id="10247" name="组合 10246"/>
            <p:cNvGrpSpPr/>
            <p:nvPr/>
          </p:nvGrpSpPr>
          <p:grpSpPr>
            <a:xfrm>
              <a:off x="2109" y="2296"/>
              <a:ext cx="1876" cy="498"/>
              <a:chOff x="2109" y="2296"/>
              <a:chExt cx="1876" cy="498"/>
            </a:xfrm>
          </p:grpSpPr>
          <p:sp>
            <p:nvSpPr>
              <p:cNvPr id="10248" name="等腰三角形 10247"/>
              <p:cNvSpPr/>
              <p:nvPr/>
            </p:nvSpPr>
            <p:spPr>
              <a:xfrm>
                <a:off x="2109"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49" name="等腰三角形 10248"/>
              <p:cNvSpPr/>
              <p:nvPr/>
            </p:nvSpPr>
            <p:spPr>
              <a:xfrm>
                <a:off x="2381"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50" name="等腰三角形 10249"/>
              <p:cNvSpPr/>
              <p:nvPr/>
            </p:nvSpPr>
            <p:spPr>
              <a:xfrm>
                <a:off x="2472"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51" name="等腰三角形 10250"/>
              <p:cNvSpPr/>
              <p:nvPr/>
            </p:nvSpPr>
            <p:spPr>
              <a:xfrm rot="-10447356" flipV="1">
                <a:off x="2245" y="2659"/>
                <a:ext cx="230" cy="135"/>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52" name="等腰三角形 10251"/>
              <p:cNvSpPr/>
              <p:nvPr/>
            </p:nvSpPr>
            <p:spPr>
              <a:xfrm>
                <a:off x="2653"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53" name="任意多边形 10252"/>
              <p:cNvSpPr/>
              <p:nvPr/>
            </p:nvSpPr>
            <p:spPr>
              <a:xfrm rot="360804">
                <a:off x="3203" y="2570"/>
                <a:ext cx="328" cy="129"/>
              </a:xfrm>
              <a:custGeom>
                <a:avLst/>
                <a:gdLst/>
                <a:ahLst/>
                <a:cxnLst/>
                <a:pathLst>
                  <a:path w="367" h="269">
                    <a:moveTo>
                      <a:pt x="0" y="267"/>
                    </a:moveTo>
                    <a:cubicBezTo>
                      <a:pt x="28" y="264"/>
                      <a:pt x="57" y="269"/>
                      <a:pt x="83" y="259"/>
                    </a:cubicBezTo>
                    <a:cubicBezTo>
                      <a:pt x="91" y="256"/>
                      <a:pt x="87" y="241"/>
                      <a:pt x="91" y="233"/>
                    </a:cubicBezTo>
                    <a:cubicBezTo>
                      <a:pt x="95" y="224"/>
                      <a:pt x="101" y="215"/>
                      <a:pt x="108" y="208"/>
                    </a:cubicBezTo>
                    <a:cubicBezTo>
                      <a:pt x="134" y="183"/>
                      <a:pt x="138" y="184"/>
                      <a:pt x="167" y="175"/>
                    </a:cubicBezTo>
                    <a:cubicBezTo>
                      <a:pt x="179" y="125"/>
                      <a:pt x="185" y="137"/>
                      <a:pt x="233" y="125"/>
                    </a:cubicBezTo>
                    <a:cubicBezTo>
                      <a:pt x="172" y="84"/>
                      <a:pt x="247" y="104"/>
                      <a:pt x="283" y="92"/>
                    </a:cubicBezTo>
                    <a:cubicBezTo>
                      <a:pt x="325" y="64"/>
                      <a:pt x="303" y="56"/>
                      <a:pt x="334" y="25"/>
                    </a:cubicBezTo>
                    <a:cubicBezTo>
                      <a:pt x="344" y="15"/>
                      <a:pt x="357" y="10"/>
                      <a:pt x="367"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254" name="任意多边形 10253"/>
              <p:cNvSpPr/>
              <p:nvPr/>
            </p:nvSpPr>
            <p:spPr>
              <a:xfrm>
                <a:off x="3470" y="2296"/>
                <a:ext cx="515" cy="307"/>
              </a:xfrm>
              <a:custGeom>
                <a:avLst/>
                <a:gdLst/>
                <a:ahLst/>
                <a:cxnLst/>
                <a:pathLst>
                  <a:path w="506" h="312">
                    <a:moveTo>
                      <a:pt x="6" y="300"/>
                    </a:moveTo>
                    <a:cubicBezTo>
                      <a:pt x="85" y="281"/>
                      <a:pt x="0" y="312"/>
                      <a:pt x="47" y="258"/>
                    </a:cubicBezTo>
                    <a:cubicBezTo>
                      <a:pt x="81" y="218"/>
                      <a:pt x="109" y="223"/>
                      <a:pt x="156" y="217"/>
                    </a:cubicBezTo>
                    <a:cubicBezTo>
                      <a:pt x="200" y="201"/>
                      <a:pt x="243" y="185"/>
                      <a:pt x="289" y="200"/>
                    </a:cubicBezTo>
                    <a:cubicBezTo>
                      <a:pt x="333" y="186"/>
                      <a:pt x="308" y="177"/>
                      <a:pt x="348" y="150"/>
                    </a:cubicBezTo>
                    <a:cubicBezTo>
                      <a:pt x="370" y="83"/>
                      <a:pt x="341" y="96"/>
                      <a:pt x="423" y="83"/>
                    </a:cubicBezTo>
                    <a:cubicBezTo>
                      <a:pt x="431" y="77"/>
                      <a:pt x="441" y="74"/>
                      <a:pt x="448" y="66"/>
                    </a:cubicBezTo>
                    <a:cubicBezTo>
                      <a:pt x="461" y="51"/>
                      <a:pt x="464" y="27"/>
                      <a:pt x="481" y="16"/>
                    </a:cubicBezTo>
                    <a:cubicBezTo>
                      <a:pt x="489" y="11"/>
                      <a:pt x="506" y="0"/>
                      <a:pt x="506"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255" name="任意多边形 10254"/>
              <p:cNvSpPr/>
              <p:nvPr/>
            </p:nvSpPr>
            <p:spPr>
              <a:xfrm>
                <a:off x="3016" y="2659"/>
                <a:ext cx="227" cy="45"/>
              </a:xfrm>
              <a:custGeom>
                <a:avLst/>
                <a:gdLst/>
                <a:ahLst/>
                <a:cxnLst/>
                <a:pathLst>
                  <a:path w="134" h="20">
                    <a:moveTo>
                      <a:pt x="0" y="20"/>
                    </a:moveTo>
                    <a:cubicBezTo>
                      <a:pt x="101" y="0"/>
                      <a:pt x="63" y="11"/>
                      <a:pt x="134" y="11"/>
                    </a:cubicBezTo>
                  </a:path>
                </a:pathLst>
              </a:custGeom>
              <a:solidFill>
                <a:schemeClr val="tx2">
                  <a:alpha val="100000"/>
                </a:schemeClr>
              </a:solidFill>
              <a:ln w="25400" cap="flat" cmpd="sng">
                <a:solidFill>
                  <a:schemeClr val="tx2"/>
                </a:solidFill>
                <a:prstDash val="solid"/>
                <a:headEnd type="none" w="med" len="med"/>
                <a:tailEnd type="none" w="med" len="med"/>
              </a:ln>
            </p:spPr>
            <p:txBody>
              <a:bodyPr/>
              <a:p>
                <a:endParaRPr lang="zh-CN" altLang="en-US"/>
              </a:p>
            </p:txBody>
          </p:sp>
          <p:sp>
            <p:nvSpPr>
              <p:cNvPr id="10256" name="等腰三角形 10255"/>
              <p:cNvSpPr/>
              <p:nvPr/>
            </p:nvSpPr>
            <p:spPr>
              <a:xfrm>
                <a:off x="2789" y="2659"/>
                <a:ext cx="229"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57" name="等腰三角形 10256"/>
              <p:cNvSpPr/>
              <p:nvPr/>
            </p:nvSpPr>
            <p:spPr>
              <a:xfrm>
                <a:off x="2653"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grpSp>
      <p:sp>
        <p:nvSpPr>
          <p:cNvPr id="10258" name="任意多边形 10257"/>
          <p:cNvSpPr/>
          <p:nvPr/>
        </p:nvSpPr>
        <p:spPr>
          <a:xfrm>
            <a:off x="5186363" y="5141913"/>
            <a:ext cx="90487" cy="179387"/>
          </a:xfrm>
          <a:custGeom>
            <a:avLst/>
            <a:gdLst/>
            <a:ahLst/>
            <a:cxnLst/>
            <a:pathLst>
              <a:path w="57" h="113">
                <a:moveTo>
                  <a:pt x="57" y="113"/>
                </a:moveTo>
                <a:cubicBezTo>
                  <a:pt x="29" y="71"/>
                  <a:pt x="0" y="48"/>
                  <a:pt x="0" y="0"/>
                </a:cubicBezTo>
              </a:path>
            </a:pathLst>
          </a:custGeom>
          <a:noFill/>
          <a:ln w="9525" cap="flat" cmpd="sng">
            <a:solidFill>
              <a:schemeClr val="tx1"/>
            </a:solidFill>
            <a:prstDash val="solid"/>
            <a:headEnd type="none" w="med" len="med"/>
            <a:tailEnd type="none" w="med" len="med"/>
          </a:ln>
        </p:spPr>
        <p:txBody>
          <a:bodyPr/>
          <a:p>
            <a:endParaRPr lang="zh-CN" altLang="en-US"/>
          </a:p>
        </p:txBody>
      </p:sp>
      <p:sp>
        <p:nvSpPr>
          <p:cNvPr id="10259" name="文本框 10258"/>
          <p:cNvSpPr txBox="1"/>
          <p:nvPr/>
        </p:nvSpPr>
        <p:spPr>
          <a:xfrm>
            <a:off x="3708400" y="3213100"/>
            <a:ext cx="1584325" cy="762000"/>
          </a:xfrm>
          <a:prstGeom prst="rect">
            <a:avLst/>
          </a:prstGeom>
          <a:noFill/>
          <a:ln w="9525">
            <a:noFill/>
          </a:ln>
        </p:spPr>
        <p:txBody>
          <a:bodyPr>
            <a:spAutoFit/>
          </a:bodyPr>
          <a:p>
            <a:pPr lvl="0">
              <a:spcBef>
                <a:spcPct val="50000"/>
              </a:spcBef>
              <a:buClrTx/>
            </a:pPr>
            <a:r>
              <a:rPr lang="zh-CN" altLang="en-US" sz="4400" b="1" dirty="0">
                <a:solidFill>
                  <a:schemeClr val="bg1"/>
                </a:solidFill>
                <a:latin typeface="Times New Roman" panose="02020603050405020304" pitchFamily="2" charset="0"/>
                <a:ea typeface="隶书" pitchFamily="1" charset="-122"/>
              </a:rPr>
              <a:t>长安</a:t>
            </a:r>
            <a:endParaRPr lang="zh-CN" altLang="en-US" sz="4400" b="1" dirty="0">
              <a:solidFill>
                <a:schemeClr val="bg1"/>
              </a:solidFill>
              <a:latin typeface="Times New Roman" panose="02020603050405020304" pitchFamily="2" charset="0"/>
              <a:ea typeface="隶书" pitchFamily="1" charset="-122"/>
            </a:endParaRPr>
          </a:p>
        </p:txBody>
      </p:sp>
      <p:sp>
        <p:nvSpPr>
          <p:cNvPr id="10260" name="文本框 10259"/>
          <p:cNvSpPr txBox="1"/>
          <p:nvPr/>
        </p:nvSpPr>
        <p:spPr>
          <a:xfrm>
            <a:off x="0" y="0"/>
            <a:ext cx="8172450" cy="823913"/>
          </a:xfrm>
          <a:prstGeom prst="rect">
            <a:avLst/>
          </a:prstGeom>
          <a:noFill/>
          <a:ln w="9525">
            <a:noFill/>
          </a:ln>
        </p:spPr>
        <p:txBody>
          <a:bodyPr>
            <a:spAutoFit/>
          </a:bodyPr>
          <a:p>
            <a:pPr lvl="0">
              <a:spcBef>
                <a:spcPct val="50000"/>
              </a:spcBef>
              <a:buClrTx/>
            </a:pPr>
            <a:r>
              <a:rPr lang="zh-CN" altLang="en-US" sz="4800" dirty="0">
                <a:solidFill>
                  <a:schemeClr val="bg1"/>
                </a:solidFill>
                <a:latin typeface="Times New Roman" panose="02020603050405020304" pitchFamily="2" charset="0"/>
                <a:ea typeface="隶书" pitchFamily="1" charset="-122"/>
              </a:rPr>
              <a:t>什么叫</a:t>
            </a:r>
            <a:r>
              <a:rPr lang="zh-CN" altLang="en-US" sz="4800" dirty="0">
                <a:solidFill>
                  <a:schemeClr val="hlink"/>
                </a:solidFill>
                <a:latin typeface="Times New Roman" panose="02020603050405020304" pitchFamily="2" charset="0"/>
                <a:ea typeface="隶书" pitchFamily="1" charset="-122"/>
              </a:rPr>
              <a:t>南方</a:t>
            </a:r>
            <a:r>
              <a:rPr lang="zh-CN" altLang="en-US" sz="4800" dirty="0">
                <a:solidFill>
                  <a:schemeClr val="bg1"/>
                </a:solidFill>
                <a:latin typeface="Times New Roman" panose="02020603050405020304" pitchFamily="2" charset="0"/>
                <a:ea typeface="隶书" pitchFamily="1" charset="-122"/>
              </a:rPr>
              <a:t>？</a:t>
            </a:r>
            <a:r>
              <a:rPr lang="zh-CN" altLang="en-US" sz="2800" dirty="0">
                <a:solidFill>
                  <a:schemeClr val="bg1"/>
                </a:solidFill>
                <a:latin typeface="Times New Roman" panose="02020603050405020304" pitchFamily="2" charset="0"/>
                <a:ea typeface="隶书" pitchFamily="1" charset="-122"/>
              </a:rPr>
              <a:t>中国南方与北方的分界</a:t>
            </a:r>
            <a:endParaRPr lang="zh-CN" altLang="en-US" sz="2800" dirty="0">
              <a:solidFill>
                <a:schemeClr val="bg1"/>
              </a:solidFill>
              <a:latin typeface="Times New Roman" panose="02020603050405020304" pitchFamily="2" charset="0"/>
              <a:ea typeface="隶书" pitchFamily="1" charset="-122"/>
            </a:endParaRPr>
          </a:p>
        </p:txBody>
      </p:sp>
      <p:sp>
        <p:nvSpPr>
          <p:cNvPr id="10261" name="文本框 10260"/>
          <p:cNvSpPr txBox="1"/>
          <p:nvPr/>
        </p:nvSpPr>
        <p:spPr>
          <a:xfrm>
            <a:off x="179388" y="908050"/>
            <a:ext cx="7343775" cy="1431925"/>
          </a:xfrm>
          <a:prstGeom prst="rect">
            <a:avLst/>
          </a:prstGeom>
          <a:noFill/>
          <a:ln w="9525">
            <a:noFill/>
          </a:ln>
        </p:spPr>
        <p:txBody>
          <a:bodyPr>
            <a:spAutoFit/>
          </a:bodyPr>
          <a:p>
            <a:pPr lvl="0">
              <a:spcBef>
                <a:spcPct val="50000"/>
              </a:spcBef>
              <a:buClrTx/>
            </a:pPr>
            <a:r>
              <a:rPr lang="zh-CN" altLang="en-US" sz="4400" dirty="0">
                <a:solidFill>
                  <a:schemeClr val="bg1"/>
                </a:solidFill>
                <a:latin typeface="Times New Roman" panose="02020603050405020304" pitchFamily="2" charset="0"/>
                <a:ea typeface="黑体" panose="02010600030101010101" pitchFamily="2" charset="-122"/>
              </a:rPr>
              <a:t>中国地域以</a:t>
            </a:r>
            <a:r>
              <a:rPr lang="zh-CN" altLang="en-US" sz="4400" b="1" dirty="0">
                <a:solidFill>
                  <a:srgbClr val="FF0000"/>
                </a:solidFill>
                <a:latin typeface="Times New Roman" panose="02020603050405020304" pitchFamily="2" charset="0"/>
                <a:ea typeface="黑体" panose="02010600030101010101" pitchFamily="2" charset="-122"/>
              </a:rPr>
              <a:t>淮河</a:t>
            </a:r>
            <a:r>
              <a:rPr lang="en-US" altLang="zh-CN" sz="4400" b="1" dirty="0">
                <a:solidFill>
                  <a:srgbClr val="FF0000"/>
                </a:solidFill>
                <a:latin typeface="Times New Roman" panose="02020603050405020304" pitchFamily="2" charset="0"/>
                <a:ea typeface="黑体" panose="02010600030101010101" pitchFamily="2" charset="-122"/>
              </a:rPr>
              <a:t>----</a:t>
            </a:r>
            <a:r>
              <a:rPr lang="zh-CN" altLang="en-US" sz="4400" b="1" dirty="0">
                <a:solidFill>
                  <a:srgbClr val="FF0000"/>
                </a:solidFill>
                <a:latin typeface="Times New Roman" panose="02020603050405020304" pitchFamily="2" charset="0"/>
                <a:ea typeface="黑体" panose="02010600030101010101" pitchFamily="2" charset="-122"/>
              </a:rPr>
              <a:t>秦岭</a:t>
            </a:r>
            <a:r>
              <a:rPr lang="zh-CN" altLang="en-US" sz="4400" dirty="0">
                <a:solidFill>
                  <a:schemeClr val="bg1"/>
                </a:solidFill>
                <a:latin typeface="Times New Roman" panose="02020603050405020304" pitchFamily="2" charset="0"/>
                <a:ea typeface="黑体" panose="02010600030101010101" pitchFamily="2" charset="-122"/>
              </a:rPr>
              <a:t>一线为界，分为南方和北方。</a:t>
            </a:r>
            <a:endParaRPr lang="zh-CN" altLang="en-US" sz="4400" dirty="0">
              <a:solidFill>
                <a:schemeClr val="bg1"/>
              </a:solidFill>
              <a:latin typeface="Times New Roman" panose="02020603050405020304" pitchFamily="2" charset="0"/>
              <a:ea typeface="黑体" panose="02010600030101010101" pitchFamily="2" charset="-122"/>
            </a:endParaRPr>
          </a:p>
        </p:txBody>
      </p:sp>
      <p:sp>
        <p:nvSpPr>
          <p:cNvPr id="10262" name="文本框 10261"/>
          <p:cNvSpPr txBox="1"/>
          <p:nvPr/>
        </p:nvSpPr>
        <p:spPr>
          <a:xfrm rot="-1730728">
            <a:off x="5148263" y="3860800"/>
            <a:ext cx="1385887" cy="701675"/>
          </a:xfrm>
          <a:prstGeom prst="rect">
            <a:avLst/>
          </a:prstGeom>
          <a:noFill/>
          <a:ln w="9525">
            <a:noFill/>
          </a:ln>
        </p:spPr>
        <p:txBody>
          <a:bodyPr>
            <a:spAutoFit/>
          </a:bodyPr>
          <a:p>
            <a:pPr lvl="0">
              <a:spcBef>
                <a:spcPct val="50000"/>
              </a:spcBef>
              <a:buClrTx/>
            </a:pPr>
            <a:r>
              <a:rPr lang="zh-CN" altLang="en-US" sz="4000" dirty="0">
                <a:solidFill>
                  <a:schemeClr val="bg1"/>
                </a:solidFill>
                <a:latin typeface="Times New Roman" panose="02020603050405020304" pitchFamily="2" charset="0"/>
                <a:ea typeface="隶书" pitchFamily="1" charset="-122"/>
              </a:rPr>
              <a:t>淮河</a:t>
            </a:r>
            <a:endParaRPr lang="zh-CN" altLang="en-US" sz="4000" dirty="0">
              <a:solidFill>
                <a:schemeClr val="bg1"/>
              </a:solidFill>
              <a:latin typeface="Times New Roman" panose="02020603050405020304" pitchFamily="2" charset="0"/>
              <a:ea typeface="隶书" pitchFamily="1" charset="-122"/>
            </a:endParaRPr>
          </a:p>
        </p:txBody>
      </p:sp>
      <p:sp>
        <p:nvSpPr>
          <p:cNvPr id="10263" name="文本框 10262"/>
          <p:cNvSpPr txBox="1"/>
          <p:nvPr/>
        </p:nvSpPr>
        <p:spPr>
          <a:xfrm>
            <a:off x="3203575" y="4221163"/>
            <a:ext cx="1584325" cy="760412"/>
          </a:xfrm>
          <a:prstGeom prst="rect">
            <a:avLst/>
          </a:prstGeom>
          <a:noFill/>
          <a:ln w="9525">
            <a:noFill/>
          </a:ln>
        </p:spPr>
        <p:txBody>
          <a:bodyPr>
            <a:spAutoFit/>
          </a:bodyPr>
          <a:p>
            <a:pPr lvl="0">
              <a:spcBef>
                <a:spcPct val="50000"/>
              </a:spcBef>
              <a:buClrTx/>
            </a:pPr>
            <a:r>
              <a:rPr lang="zh-CN" altLang="en-US" sz="4400" dirty="0">
                <a:solidFill>
                  <a:schemeClr val="bg1"/>
                </a:solidFill>
                <a:latin typeface="Times New Roman" panose="02020603050405020304" pitchFamily="2" charset="0"/>
                <a:ea typeface="隶书" pitchFamily="1" charset="-122"/>
              </a:rPr>
              <a:t>秦岭</a:t>
            </a:r>
            <a:endParaRPr lang="zh-CN" altLang="en-US" sz="4400" dirty="0">
              <a:solidFill>
                <a:schemeClr val="bg1"/>
              </a:solidFill>
              <a:latin typeface="Times New Roman" panose="02020603050405020304" pitchFamily="2" charset="0"/>
              <a:ea typeface="隶书" pitchFamily="1" charset="-122"/>
            </a:endParaRPr>
          </a:p>
        </p:txBody>
      </p:sp>
      <p:sp>
        <p:nvSpPr>
          <p:cNvPr id="10264" name="文本框 10263"/>
          <p:cNvSpPr txBox="1"/>
          <p:nvPr/>
        </p:nvSpPr>
        <p:spPr>
          <a:xfrm rot="-1730728">
            <a:off x="5148263" y="3860800"/>
            <a:ext cx="1385887" cy="701675"/>
          </a:xfrm>
          <a:prstGeom prst="rect">
            <a:avLst/>
          </a:prstGeom>
          <a:noFill/>
          <a:ln w="9525">
            <a:noFill/>
          </a:ln>
        </p:spPr>
        <p:txBody>
          <a:bodyPr>
            <a:spAutoFit/>
          </a:bodyPr>
          <a:p>
            <a:pPr lvl="0">
              <a:spcBef>
                <a:spcPct val="50000"/>
              </a:spcBef>
              <a:buClrTx/>
            </a:pPr>
            <a:r>
              <a:rPr lang="zh-CN" altLang="en-US" sz="4000" dirty="0">
                <a:solidFill>
                  <a:schemeClr val="bg1"/>
                </a:solidFill>
                <a:latin typeface="Times New Roman" panose="02020603050405020304" pitchFamily="2" charset="0"/>
                <a:ea typeface="隶书" pitchFamily="1" charset="-122"/>
              </a:rPr>
              <a:t>淮河</a:t>
            </a:r>
            <a:endParaRPr lang="zh-CN" altLang="en-US" sz="4000" dirty="0">
              <a:solidFill>
                <a:schemeClr val="bg1"/>
              </a:solidFill>
              <a:latin typeface="Times New Roman" panose="02020603050405020304" pitchFamily="2" charset="0"/>
              <a:ea typeface="隶书" pitchFamily="1" charset="-122"/>
            </a:endParaRPr>
          </a:p>
        </p:txBody>
      </p:sp>
      <p:sp>
        <p:nvSpPr>
          <p:cNvPr id="10265" name="文本框 10264"/>
          <p:cNvSpPr txBox="1"/>
          <p:nvPr/>
        </p:nvSpPr>
        <p:spPr>
          <a:xfrm>
            <a:off x="3203575" y="4221163"/>
            <a:ext cx="1584325" cy="760412"/>
          </a:xfrm>
          <a:prstGeom prst="rect">
            <a:avLst/>
          </a:prstGeom>
          <a:noFill/>
          <a:ln w="9525">
            <a:noFill/>
          </a:ln>
        </p:spPr>
        <p:txBody>
          <a:bodyPr>
            <a:spAutoFit/>
          </a:bodyPr>
          <a:p>
            <a:pPr lvl="0">
              <a:spcBef>
                <a:spcPct val="50000"/>
              </a:spcBef>
              <a:buClrTx/>
            </a:pPr>
            <a:r>
              <a:rPr lang="zh-CN" altLang="en-US" sz="4400" dirty="0">
                <a:solidFill>
                  <a:schemeClr val="bg1"/>
                </a:solidFill>
                <a:latin typeface="Times New Roman" panose="02020603050405020304" pitchFamily="2" charset="0"/>
                <a:ea typeface="隶书" pitchFamily="1" charset="-122"/>
              </a:rPr>
              <a:t>秦岭</a:t>
            </a:r>
            <a:endParaRPr lang="zh-CN" altLang="en-US" sz="4400" dirty="0">
              <a:solidFill>
                <a:schemeClr val="bg1"/>
              </a:solidFill>
              <a:latin typeface="Times New Roman" panose="02020603050405020304" pitchFamily="2" charset="0"/>
              <a:ea typeface="隶书" pitchFamily="1" charset="-122"/>
            </a:endParaRPr>
          </a:p>
        </p:txBody>
      </p:sp>
      <p:grpSp>
        <p:nvGrpSpPr>
          <p:cNvPr id="10266" name="组合 10265"/>
          <p:cNvGrpSpPr/>
          <p:nvPr/>
        </p:nvGrpSpPr>
        <p:grpSpPr>
          <a:xfrm>
            <a:off x="3203575" y="3573463"/>
            <a:ext cx="3049588" cy="790575"/>
            <a:chOff x="2064" y="2296"/>
            <a:chExt cx="1921" cy="498"/>
          </a:xfrm>
        </p:grpSpPr>
        <p:sp>
          <p:nvSpPr>
            <p:cNvPr id="10267" name="等腰三角形 10266"/>
            <p:cNvSpPr/>
            <p:nvPr/>
          </p:nvSpPr>
          <p:spPr>
            <a:xfrm>
              <a:off x="2064"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68" name="等腰三角形 10267"/>
            <p:cNvSpPr/>
            <p:nvPr/>
          </p:nvSpPr>
          <p:spPr>
            <a:xfrm>
              <a:off x="2562"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69" name="等腰三角形 10268"/>
            <p:cNvSpPr/>
            <p:nvPr/>
          </p:nvSpPr>
          <p:spPr>
            <a:xfrm>
              <a:off x="2200"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nvGrpSpPr>
            <p:cNvPr id="10270" name="组合 10269"/>
            <p:cNvGrpSpPr/>
            <p:nvPr/>
          </p:nvGrpSpPr>
          <p:grpSpPr>
            <a:xfrm>
              <a:off x="2109" y="2296"/>
              <a:ext cx="1876" cy="498"/>
              <a:chOff x="2109" y="2296"/>
              <a:chExt cx="1876" cy="498"/>
            </a:xfrm>
          </p:grpSpPr>
          <p:sp>
            <p:nvSpPr>
              <p:cNvPr id="10271" name="等腰三角形 10270"/>
              <p:cNvSpPr/>
              <p:nvPr/>
            </p:nvSpPr>
            <p:spPr>
              <a:xfrm>
                <a:off x="2109"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72" name="等腰三角形 10271"/>
              <p:cNvSpPr/>
              <p:nvPr/>
            </p:nvSpPr>
            <p:spPr>
              <a:xfrm>
                <a:off x="2381"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73" name="等腰三角形 10272"/>
              <p:cNvSpPr/>
              <p:nvPr/>
            </p:nvSpPr>
            <p:spPr>
              <a:xfrm>
                <a:off x="2472"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74" name="等腰三角形 10273"/>
              <p:cNvSpPr/>
              <p:nvPr/>
            </p:nvSpPr>
            <p:spPr>
              <a:xfrm rot="-10447356" flipV="1">
                <a:off x="2245" y="2659"/>
                <a:ext cx="230" cy="135"/>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75" name="等腰三角形 10274"/>
              <p:cNvSpPr/>
              <p:nvPr/>
            </p:nvSpPr>
            <p:spPr>
              <a:xfrm>
                <a:off x="2653"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76" name="任意多边形 10275"/>
              <p:cNvSpPr/>
              <p:nvPr/>
            </p:nvSpPr>
            <p:spPr>
              <a:xfrm rot="360804">
                <a:off x="3203" y="2570"/>
                <a:ext cx="328" cy="129"/>
              </a:xfrm>
              <a:custGeom>
                <a:avLst/>
                <a:gdLst/>
                <a:ahLst/>
                <a:cxnLst/>
                <a:pathLst>
                  <a:path w="367" h="269">
                    <a:moveTo>
                      <a:pt x="0" y="267"/>
                    </a:moveTo>
                    <a:cubicBezTo>
                      <a:pt x="28" y="264"/>
                      <a:pt x="57" y="269"/>
                      <a:pt x="83" y="259"/>
                    </a:cubicBezTo>
                    <a:cubicBezTo>
                      <a:pt x="91" y="256"/>
                      <a:pt x="87" y="241"/>
                      <a:pt x="91" y="233"/>
                    </a:cubicBezTo>
                    <a:cubicBezTo>
                      <a:pt x="95" y="224"/>
                      <a:pt x="101" y="215"/>
                      <a:pt x="108" y="208"/>
                    </a:cubicBezTo>
                    <a:cubicBezTo>
                      <a:pt x="134" y="183"/>
                      <a:pt x="138" y="184"/>
                      <a:pt x="167" y="175"/>
                    </a:cubicBezTo>
                    <a:cubicBezTo>
                      <a:pt x="179" y="125"/>
                      <a:pt x="185" y="137"/>
                      <a:pt x="233" y="125"/>
                    </a:cubicBezTo>
                    <a:cubicBezTo>
                      <a:pt x="172" y="84"/>
                      <a:pt x="247" y="104"/>
                      <a:pt x="283" y="92"/>
                    </a:cubicBezTo>
                    <a:cubicBezTo>
                      <a:pt x="325" y="64"/>
                      <a:pt x="303" y="56"/>
                      <a:pt x="334" y="25"/>
                    </a:cubicBezTo>
                    <a:cubicBezTo>
                      <a:pt x="344" y="15"/>
                      <a:pt x="357" y="10"/>
                      <a:pt x="367"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277" name="任意多边形 10276"/>
              <p:cNvSpPr/>
              <p:nvPr/>
            </p:nvSpPr>
            <p:spPr>
              <a:xfrm>
                <a:off x="3470" y="2296"/>
                <a:ext cx="515" cy="307"/>
              </a:xfrm>
              <a:custGeom>
                <a:avLst/>
                <a:gdLst/>
                <a:ahLst/>
                <a:cxnLst/>
                <a:pathLst>
                  <a:path w="506" h="312">
                    <a:moveTo>
                      <a:pt x="6" y="300"/>
                    </a:moveTo>
                    <a:cubicBezTo>
                      <a:pt x="85" y="281"/>
                      <a:pt x="0" y="312"/>
                      <a:pt x="47" y="258"/>
                    </a:cubicBezTo>
                    <a:cubicBezTo>
                      <a:pt x="81" y="218"/>
                      <a:pt x="109" y="223"/>
                      <a:pt x="156" y="217"/>
                    </a:cubicBezTo>
                    <a:cubicBezTo>
                      <a:pt x="200" y="201"/>
                      <a:pt x="243" y="185"/>
                      <a:pt x="289" y="200"/>
                    </a:cubicBezTo>
                    <a:cubicBezTo>
                      <a:pt x="333" y="186"/>
                      <a:pt x="308" y="177"/>
                      <a:pt x="348" y="150"/>
                    </a:cubicBezTo>
                    <a:cubicBezTo>
                      <a:pt x="370" y="83"/>
                      <a:pt x="341" y="96"/>
                      <a:pt x="423" y="83"/>
                    </a:cubicBezTo>
                    <a:cubicBezTo>
                      <a:pt x="431" y="77"/>
                      <a:pt x="441" y="74"/>
                      <a:pt x="448" y="66"/>
                    </a:cubicBezTo>
                    <a:cubicBezTo>
                      <a:pt x="461" y="51"/>
                      <a:pt x="464" y="27"/>
                      <a:pt x="481" y="16"/>
                    </a:cubicBezTo>
                    <a:cubicBezTo>
                      <a:pt x="489" y="11"/>
                      <a:pt x="506" y="0"/>
                      <a:pt x="506"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278" name="任意多边形 10277"/>
              <p:cNvSpPr/>
              <p:nvPr/>
            </p:nvSpPr>
            <p:spPr>
              <a:xfrm>
                <a:off x="3016" y="2659"/>
                <a:ext cx="227" cy="45"/>
              </a:xfrm>
              <a:custGeom>
                <a:avLst/>
                <a:gdLst/>
                <a:ahLst/>
                <a:cxnLst/>
                <a:pathLst>
                  <a:path w="134" h="20">
                    <a:moveTo>
                      <a:pt x="0" y="20"/>
                    </a:moveTo>
                    <a:cubicBezTo>
                      <a:pt x="101" y="0"/>
                      <a:pt x="63" y="11"/>
                      <a:pt x="134" y="11"/>
                    </a:cubicBezTo>
                  </a:path>
                </a:pathLst>
              </a:custGeom>
              <a:solidFill>
                <a:schemeClr val="tx2">
                  <a:alpha val="100000"/>
                </a:schemeClr>
              </a:solidFill>
              <a:ln w="25400" cap="flat" cmpd="sng">
                <a:solidFill>
                  <a:schemeClr val="tx2"/>
                </a:solidFill>
                <a:prstDash val="solid"/>
                <a:headEnd type="none" w="med" len="med"/>
                <a:tailEnd type="none" w="med" len="med"/>
              </a:ln>
            </p:spPr>
            <p:txBody>
              <a:bodyPr/>
              <a:p>
                <a:endParaRPr lang="zh-CN" altLang="en-US"/>
              </a:p>
            </p:txBody>
          </p:sp>
          <p:sp>
            <p:nvSpPr>
              <p:cNvPr id="10279" name="等腰三角形 10278"/>
              <p:cNvSpPr/>
              <p:nvPr/>
            </p:nvSpPr>
            <p:spPr>
              <a:xfrm>
                <a:off x="2789" y="2659"/>
                <a:ext cx="229"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80" name="等腰三角形 10279"/>
              <p:cNvSpPr/>
              <p:nvPr/>
            </p:nvSpPr>
            <p:spPr>
              <a:xfrm>
                <a:off x="2653"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grpSp>
      <p:sp>
        <p:nvSpPr>
          <p:cNvPr id="10281" name="文本框 10280"/>
          <p:cNvSpPr txBox="1"/>
          <p:nvPr/>
        </p:nvSpPr>
        <p:spPr>
          <a:xfrm rot="-1730728">
            <a:off x="5148263" y="3860800"/>
            <a:ext cx="1385887" cy="701675"/>
          </a:xfrm>
          <a:prstGeom prst="rect">
            <a:avLst/>
          </a:prstGeom>
          <a:noFill/>
          <a:ln w="9525">
            <a:noFill/>
          </a:ln>
        </p:spPr>
        <p:txBody>
          <a:bodyPr>
            <a:spAutoFit/>
          </a:bodyPr>
          <a:p>
            <a:pPr lvl="0">
              <a:spcBef>
                <a:spcPct val="50000"/>
              </a:spcBef>
              <a:buClrTx/>
            </a:pPr>
            <a:r>
              <a:rPr lang="zh-CN" altLang="en-US" sz="4000" dirty="0">
                <a:solidFill>
                  <a:schemeClr val="bg1"/>
                </a:solidFill>
                <a:latin typeface="Times New Roman" panose="02020603050405020304" pitchFamily="2" charset="0"/>
                <a:ea typeface="隶书" pitchFamily="1" charset="-122"/>
              </a:rPr>
              <a:t>淮河</a:t>
            </a:r>
            <a:endParaRPr lang="zh-CN" altLang="en-US" sz="4000" dirty="0">
              <a:solidFill>
                <a:schemeClr val="bg1"/>
              </a:solidFill>
              <a:latin typeface="Times New Roman" panose="02020603050405020304" pitchFamily="2" charset="0"/>
              <a:ea typeface="隶书" pitchFamily="1" charset="-122"/>
            </a:endParaRPr>
          </a:p>
        </p:txBody>
      </p:sp>
      <p:sp>
        <p:nvSpPr>
          <p:cNvPr id="10282" name="文本框 10281"/>
          <p:cNvSpPr txBox="1"/>
          <p:nvPr/>
        </p:nvSpPr>
        <p:spPr>
          <a:xfrm>
            <a:off x="3203575" y="4221163"/>
            <a:ext cx="1584325" cy="760412"/>
          </a:xfrm>
          <a:prstGeom prst="rect">
            <a:avLst/>
          </a:prstGeom>
          <a:noFill/>
          <a:ln w="9525">
            <a:noFill/>
          </a:ln>
        </p:spPr>
        <p:txBody>
          <a:bodyPr>
            <a:spAutoFit/>
          </a:bodyPr>
          <a:p>
            <a:pPr lvl="0">
              <a:spcBef>
                <a:spcPct val="50000"/>
              </a:spcBef>
              <a:buClrTx/>
            </a:pPr>
            <a:r>
              <a:rPr lang="zh-CN" altLang="en-US" sz="4400" dirty="0">
                <a:solidFill>
                  <a:schemeClr val="bg1"/>
                </a:solidFill>
                <a:latin typeface="Times New Roman" panose="02020603050405020304" pitchFamily="2" charset="0"/>
                <a:ea typeface="隶书" pitchFamily="1" charset="-122"/>
              </a:rPr>
              <a:t>秦岭</a:t>
            </a:r>
            <a:endParaRPr lang="zh-CN" altLang="en-US" sz="4400" dirty="0">
              <a:solidFill>
                <a:schemeClr val="bg1"/>
              </a:solidFill>
              <a:latin typeface="Times New Roman" panose="02020603050405020304" pitchFamily="2" charset="0"/>
              <a:ea typeface="隶书" pitchFamily="1" charset="-122"/>
            </a:endParaRPr>
          </a:p>
        </p:txBody>
      </p:sp>
      <p:grpSp>
        <p:nvGrpSpPr>
          <p:cNvPr id="10283" name="组合 10282"/>
          <p:cNvGrpSpPr/>
          <p:nvPr/>
        </p:nvGrpSpPr>
        <p:grpSpPr>
          <a:xfrm>
            <a:off x="3203575" y="3573463"/>
            <a:ext cx="3049588" cy="790575"/>
            <a:chOff x="2064" y="2296"/>
            <a:chExt cx="1921" cy="498"/>
          </a:xfrm>
        </p:grpSpPr>
        <p:sp>
          <p:nvSpPr>
            <p:cNvPr id="10284" name="等腰三角形 10283"/>
            <p:cNvSpPr/>
            <p:nvPr/>
          </p:nvSpPr>
          <p:spPr>
            <a:xfrm>
              <a:off x="2064"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85" name="等腰三角形 10284"/>
            <p:cNvSpPr/>
            <p:nvPr/>
          </p:nvSpPr>
          <p:spPr>
            <a:xfrm>
              <a:off x="2562"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86" name="等腰三角形 10285"/>
            <p:cNvSpPr/>
            <p:nvPr/>
          </p:nvSpPr>
          <p:spPr>
            <a:xfrm>
              <a:off x="2200"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nvGrpSpPr>
            <p:cNvPr id="10287" name="组合 10286"/>
            <p:cNvGrpSpPr/>
            <p:nvPr/>
          </p:nvGrpSpPr>
          <p:grpSpPr>
            <a:xfrm>
              <a:off x="2109" y="2296"/>
              <a:ext cx="1876" cy="498"/>
              <a:chOff x="2109" y="2296"/>
              <a:chExt cx="1876" cy="498"/>
            </a:xfrm>
          </p:grpSpPr>
          <p:sp>
            <p:nvSpPr>
              <p:cNvPr id="10288" name="等腰三角形 10287"/>
              <p:cNvSpPr/>
              <p:nvPr/>
            </p:nvSpPr>
            <p:spPr>
              <a:xfrm>
                <a:off x="2109"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89" name="等腰三角形 10288"/>
              <p:cNvSpPr/>
              <p:nvPr/>
            </p:nvSpPr>
            <p:spPr>
              <a:xfrm>
                <a:off x="2381"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90" name="等腰三角形 10289"/>
              <p:cNvSpPr/>
              <p:nvPr/>
            </p:nvSpPr>
            <p:spPr>
              <a:xfrm>
                <a:off x="2472"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91" name="等腰三角形 10290"/>
              <p:cNvSpPr/>
              <p:nvPr/>
            </p:nvSpPr>
            <p:spPr>
              <a:xfrm rot="-10447356" flipV="1">
                <a:off x="2245" y="2659"/>
                <a:ext cx="230" cy="135"/>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92" name="等腰三角形 10291"/>
              <p:cNvSpPr/>
              <p:nvPr/>
            </p:nvSpPr>
            <p:spPr>
              <a:xfrm>
                <a:off x="2653"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93" name="任意多边形 10292"/>
              <p:cNvSpPr/>
              <p:nvPr/>
            </p:nvSpPr>
            <p:spPr>
              <a:xfrm rot="360804">
                <a:off x="3203" y="2570"/>
                <a:ext cx="328" cy="129"/>
              </a:xfrm>
              <a:custGeom>
                <a:avLst/>
                <a:gdLst/>
                <a:ahLst/>
                <a:cxnLst/>
                <a:pathLst>
                  <a:path w="367" h="269">
                    <a:moveTo>
                      <a:pt x="0" y="267"/>
                    </a:moveTo>
                    <a:cubicBezTo>
                      <a:pt x="28" y="264"/>
                      <a:pt x="57" y="269"/>
                      <a:pt x="83" y="259"/>
                    </a:cubicBezTo>
                    <a:cubicBezTo>
                      <a:pt x="91" y="256"/>
                      <a:pt x="87" y="241"/>
                      <a:pt x="91" y="233"/>
                    </a:cubicBezTo>
                    <a:cubicBezTo>
                      <a:pt x="95" y="224"/>
                      <a:pt x="101" y="215"/>
                      <a:pt x="108" y="208"/>
                    </a:cubicBezTo>
                    <a:cubicBezTo>
                      <a:pt x="134" y="183"/>
                      <a:pt x="138" y="184"/>
                      <a:pt x="167" y="175"/>
                    </a:cubicBezTo>
                    <a:cubicBezTo>
                      <a:pt x="179" y="125"/>
                      <a:pt x="185" y="137"/>
                      <a:pt x="233" y="125"/>
                    </a:cubicBezTo>
                    <a:cubicBezTo>
                      <a:pt x="172" y="84"/>
                      <a:pt x="247" y="104"/>
                      <a:pt x="283" y="92"/>
                    </a:cubicBezTo>
                    <a:cubicBezTo>
                      <a:pt x="325" y="64"/>
                      <a:pt x="303" y="56"/>
                      <a:pt x="334" y="25"/>
                    </a:cubicBezTo>
                    <a:cubicBezTo>
                      <a:pt x="344" y="15"/>
                      <a:pt x="357" y="10"/>
                      <a:pt x="367"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294" name="任意多边形 10293"/>
              <p:cNvSpPr/>
              <p:nvPr/>
            </p:nvSpPr>
            <p:spPr>
              <a:xfrm>
                <a:off x="3470" y="2296"/>
                <a:ext cx="515" cy="307"/>
              </a:xfrm>
              <a:custGeom>
                <a:avLst/>
                <a:gdLst/>
                <a:ahLst/>
                <a:cxnLst/>
                <a:pathLst>
                  <a:path w="506" h="312">
                    <a:moveTo>
                      <a:pt x="6" y="300"/>
                    </a:moveTo>
                    <a:cubicBezTo>
                      <a:pt x="85" y="281"/>
                      <a:pt x="0" y="312"/>
                      <a:pt x="47" y="258"/>
                    </a:cubicBezTo>
                    <a:cubicBezTo>
                      <a:pt x="81" y="218"/>
                      <a:pt x="109" y="223"/>
                      <a:pt x="156" y="217"/>
                    </a:cubicBezTo>
                    <a:cubicBezTo>
                      <a:pt x="200" y="201"/>
                      <a:pt x="243" y="185"/>
                      <a:pt x="289" y="200"/>
                    </a:cubicBezTo>
                    <a:cubicBezTo>
                      <a:pt x="333" y="186"/>
                      <a:pt x="308" y="177"/>
                      <a:pt x="348" y="150"/>
                    </a:cubicBezTo>
                    <a:cubicBezTo>
                      <a:pt x="370" y="83"/>
                      <a:pt x="341" y="96"/>
                      <a:pt x="423" y="83"/>
                    </a:cubicBezTo>
                    <a:cubicBezTo>
                      <a:pt x="431" y="77"/>
                      <a:pt x="441" y="74"/>
                      <a:pt x="448" y="66"/>
                    </a:cubicBezTo>
                    <a:cubicBezTo>
                      <a:pt x="461" y="51"/>
                      <a:pt x="464" y="27"/>
                      <a:pt x="481" y="16"/>
                    </a:cubicBezTo>
                    <a:cubicBezTo>
                      <a:pt x="489" y="11"/>
                      <a:pt x="506" y="0"/>
                      <a:pt x="506"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295" name="任意多边形 10294"/>
              <p:cNvSpPr/>
              <p:nvPr/>
            </p:nvSpPr>
            <p:spPr>
              <a:xfrm>
                <a:off x="3016" y="2659"/>
                <a:ext cx="227" cy="45"/>
              </a:xfrm>
              <a:custGeom>
                <a:avLst/>
                <a:gdLst/>
                <a:ahLst/>
                <a:cxnLst/>
                <a:pathLst>
                  <a:path w="134" h="20">
                    <a:moveTo>
                      <a:pt x="0" y="20"/>
                    </a:moveTo>
                    <a:cubicBezTo>
                      <a:pt x="101" y="0"/>
                      <a:pt x="63" y="11"/>
                      <a:pt x="134" y="11"/>
                    </a:cubicBezTo>
                  </a:path>
                </a:pathLst>
              </a:custGeom>
              <a:solidFill>
                <a:schemeClr val="tx2">
                  <a:alpha val="100000"/>
                </a:schemeClr>
              </a:solidFill>
              <a:ln w="25400" cap="flat" cmpd="sng">
                <a:solidFill>
                  <a:schemeClr val="tx2"/>
                </a:solidFill>
                <a:prstDash val="solid"/>
                <a:headEnd type="none" w="med" len="med"/>
                <a:tailEnd type="none" w="med" len="med"/>
              </a:ln>
            </p:spPr>
            <p:txBody>
              <a:bodyPr/>
              <a:p>
                <a:endParaRPr lang="zh-CN" altLang="en-US"/>
              </a:p>
            </p:txBody>
          </p:sp>
          <p:sp>
            <p:nvSpPr>
              <p:cNvPr id="10296" name="等腰三角形 10295"/>
              <p:cNvSpPr/>
              <p:nvPr/>
            </p:nvSpPr>
            <p:spPr>
              <a:xfrm>
                <a:off x="2789" y="2659"/>
                <a:ext cx="229"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297" name="等腰三角形 10296"/>
              <p:cNvSpPr/>
              <p:nvPr/>
            </p:nvSpPr>
            <p:spPr>
              <a:xfrm>
                <a:off x="2653"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grpSp>
      <p:sp>
        <p:nvSpPr>
          <p:cNvPr id="10298" name="文本框 10297"/>
          <p:cNvSpPr txBox="1"/>
          <p:nvPr/>
        </p:nvSpPr>
        <p:spPr>
          <a:xfrm rot="-1730728">
            <a:off x="5148263" y="3860800"/>
            <a:ext cx="1385887" cy="701675"/>
          </a:xfrm>
          <a:prstGeom prst="rect">
            <a:avLst/>
          </a:prstGeom>
          <a:noFill/>
          <a:ln w="9525">
            <a:noFill/>
          </a:ln>
        </p:spPr>
        <p:txBody>
          <a:bodyPr>
            <a:spAutoFit/>
          </a:bodyPr>
          <a:p>
            <a:pPr lvl="0">
              <a:spcBef>
                <a:spcPct val="50000"/>
              </a:spcBef>
              <a:buClrTx/>
            </a:pPr>
            <a:r>
              <a:rPr lang="zh-CN" altLang="en-US" sz="4000" dirty="0">
                <a:solidFill>
                  <a:schemeClr val="bg1"/>
                </a:solidFill>
                <a:latin typeface="Times New Roman" panose="02020603050405020304" pitchFamily="2" charset="0"/>
                <a:ea typeface="隶书" pitchFamily="1" charset="-122"/>
              </a:rPr>
              <a:t>淮河</a:t>
            </a:r>
            <a:endParaRPr lang="zh-CN" altLang="en-US" sz="4000" dirty="0">
              <a:solidFill>
                <a:schemeClr val="bg1"/>
              </a:solidFill>
              <a:latin typeface="Times New Roman" panose="02020603050405020304" pitchFamily="2" charset="0"/>
              <a:ea typeface="隶书" pitchFamily="1" charset="-122"/>
            </a:endParaRPr>
          </a:p>
        </p:txBody>
      </p:sp>
      <p:sp>
        <p:nvSpPr>
          <p:cNvPr id="10299" name="文本框 10298"/>
          <p:cNvSpPr txBox="1"/>
          <p:nvPr/>
        </p:nvSpPr>
        <p:spPr>
          <a:xfrm>
            <a:off x="3203575" y="4221163"/>
            <a:ext cx="1584325" cy="760412"/>
          </a:xfrm>
          <a:prstGeom prst="rect">
            <a:avLst/>
          </a:prstGeom>
          <a:noFill/>
          <a:ln w="9525">
            <a:noFill/>
          </a:ln>
        </p:spPr>
        <p:txBody>
          <a:bodyPr>
            <a:spAutoFit/>
          </a:bodyPr>
          <a:p>
            <a:pPr lvl="0">
              <a:spcBef>
                <a:spcPct val="50000"/>
              </a:spcBef>
              <a:buClrTx/>
            </a:pPr>
            <a:r>
              <a:rPr lang="zh-CN" altLang="en-US" sz="4400" dirty="0">
                <a:solidFill>
                  <a:schemeClr val="bg1"/>
                </a:solidFill>
                <a:latin typeface="Times New Roman" panose="02020603050405020304" pitchFamily="2" charset="0"/>
                <a:ea typeface="隶书" pitchFamily="1" charset="-122"/>
              </a:rPr>
              <a:t>秦岭</a:t>
            </a:r>
            <a:endParaRPr lang="zh-CN" altLang="en-US" sz="4400" dirty="0">
              <a:solidFill>
                <a:schemeClr val="bg1"/>
              </a:solidFill>
              <a:latin typeface="Times New Roman" panose="02020603050405020304" pitchFamily="2" charset="0"/>
              <a:ea typeface="隶书" pitchFamily="1" charset="-122"/>
            </a:endParaRPr>
          </a:p>
        </p:txBody>
      </p:sp>
      <p:grpSp>
        <p:nvGrpSpPr>
          <p:cNvPr id="10300" name="组合 10299"/>
          <p:cNvGrpSpPr/>
          <p:nvPr/>
        </p:nvGrpSpPr>
        <p:grpSpPr>
          <a:xfrm>
            <a:off x="3203575" y="3573463"/>
            <a:ext cx="3330575" cy="1408112"/>
            <a:chOff x="2018" y="2251"/>
            <a:chExt cx="2098" cy="887"/>
          </a:xfrm>
        </p:grpSpPr>
        <p:grpSp>
          <p:nvGrpSpPr>
            <p:cNvPr id="10301" name="组合 10300"/>
            <p:cNvGrpSpPr/>
            <p:nvPr/>
          </p:nvGrpSpPr>
          <p:grpSpPr>
            <a:xfrm>
              <a:off x="2018" y="2251"/>
              <a:ext cx="1921" cy="498"/>
              <a:chOff x="2064" y="2296"/>
              <a:chExt cx="1921" cy="498"/>
            </a:xfrm>
          </p:grpSpPr>
          <p:sp>
            <p:nvSpPr>
              <p:cNvPr id="10302" name="等腰三角形 10301"/>
              <p:cNvSpPr/>
              <p:nvPr/>
            </p:nvSpPr>
            <p:spPr>
              <a:xfrm>
                <a:off x="2064"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03" name="等腰三角形 10302"/>
              <p:cNvSpPr/>
              <p:nvPr/>
            </p:nvSpPr>
            <p:spPr>
              <a:xfrm>
                <a:off x="2562"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04" name="等腰三角形 10303"/>
              <p:cNvSpPr/>
              <p:nvPr/>
            </p:nvSpPr>
            <p:spPr>
              <a:xfrm>
                <a:off x="2200"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nvGrpSpPr>
              <p:cNvPr id="10305" name="组合 10304"/>
              <p:cNvGrpSpPr/>
              <p:nvPr/>
            </p:nvGrpSpPr>
            <p:grpSpPr>
              <a:xfrm>
                <a:off x="2109" y="2296"/>
                <a:ext cx="1876" cy="498"/>
                <a:chOff x="2109" y="2296"/>
                <a:chExt cx="1876" cy="498"/>
              </a:xfrm>
            </p:grpSpPr>
            <p:sp>
              <p:nvSpPr>
                <p:cNvPr id="10306" name="等腰三角形 10305"/>
                <p:cNvSpPr/>
                <p:nvPr/>
              </p:nvSpPr>
              <p:spPr>
                <a:xfrm>
                  <a:off x="2109"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07" name="等腰三角形 10306"/>
                <p:cNvSpPr/>
                <p:nvPr/>
              </p:nvSpPr>
              <p:spPr>
                <a:xfrm>
                  <a:off x="2381"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08" name="等腰三角形 10307"/>
                <p:cNvSpPr/>
                <p:nvPr/>
              </p:nvSpPr>
              <p:spPr>
                <a:xfrm>
                  <a:off x="2472"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09" name="等腰三角形 10308"/>
                <p:cNvSpPr/>
                <p:nvPr/>
              </p:nvSpPr>
              <p:spPr>
                <a:xfrm rot="-10447356" flipV="1">
                  <a:off x="2245" y="2659"/>
                  <a:ext cx="230" cy="135"/>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10" name="等腰三角形 10309"/>
                <p:cNvSpPr/>
                <p:nvPr/>
              </p:nvSpPr>
              <p:spPr>
                <a:xfrm>
                  <a:off x="2653"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11" name="任意多边形 10310"/>
                <p:cNvSpPr/>
                <p:nvPr/>
              </p:nvSpPr>
              <p:spPr>
                <a:xfrm rot="360804">
                  <a:off x="3203" y="2570"/>
                  <a:ext cx="328" cy="129"/>
                </a:xfrm>
                <a:custGeom>
                  <a:avLst/>
                  <a:gdLst/>
                  <a:ahLst/>
                  <a:cxnLst/>
                  <a:pathLst>
                    <a:path w="367" h="269">
                      <a:moveTo>
                        <a:pt x="0" y="267"/>
                      </a:moveTo>
                      <a:cubicBezTo>
                        <a:pt x="28" y="264"/>
                        <a:pt x="57" y="269"/>
                        <a:pt x="83" y="259"/>
                      </a:cubicBezTo>
                      <a:cubicBezTo>
                        <a:pt x="91" y="256"/>
                        <a:pt x="87" y="241"/>
                        <a:pt x="91" y="233"/>
                      </a:cubicBezTo>
                      <a:cubicBezTo>
                        <a:pt x="95" y="224"/>
                        <a:pt x="101" y="215"/>
                        <a:pt x="108" y="208"/>
                      </a:cubicBezTo>
                      <a:cubicBezTo>
                        <a:pt x="134" y="183"/>
                        <a:pt x="138" y="184"/>
                        <a:pt x="167" y="175"/>
                      </a:cubicBezTo>
                      <a:cubicBezTo>
                        <a:pt x="179" y="125"/>
                        <a:pt x="185" y="137"/>
                        <a:pt x="233" y="125"/>
                      </a:cubicBezTo>
                      <a:cubicBezTo>
                        <a:pt x="172" y="84"/>
                        <a:pt x="247" y="104"/>
                        <a:pt x="283" y="92"/>
                      </a:cubicBezTo>
                      <a:cubicBezTo>
                        <a:pt x="325" y="64"/>
                        <a:pt x="303" y="56"/>
                        <a:pt x="334" y="25"/>
                      </a:cubicBezTo>
                      <a:cubicBezTo>
                        <a:pt x="344" y="15"/>
                        <a:pt x="357" y="10"/>
                        <a:pt x="367"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312" name="任意多边形 10311"/>
                <p:cNvSpPr/>
                <p:nvPr/>
              </p:nvSpPr>
              <p:spPr>
                <a:xfrm>
                  <a:off x="3470" y="2296"/>
                  <a:ext cx="515" cy="307"/>
                </a:xfrm>
                <a:custGeom>
                  <a:avLst/>
                  <a:gdLst/>
                  <a:ahLst/>
                  <a:cxnLst/>
                  <a:pathLst>
                    <a:path w="506" h="312">
                      <a:moveTo>
                        <a:pt x="6" y="300"/>
                      </a:moveTo>
                      <a:cubicBezTo>
                        <a:pt x="85" y="281"/>
                        <a:pt x="0" y="312"/>
                        <a:pt x="47" y="258"/>
                      </a:cubicBezTo>
                      <a:cubicBezTo>
                        <a:pt x="81" y="218"/>
                        <a:pt x="109" y="223"/>
                        <a:pt x="156" y="217"/>
                      </a:cubicBezTo>
                      <a:cubicBezTo>
                        <a:pt x="200" y="201"/>
                        <a:pt x="243" y="185"/>
                        <a:pt x="289" y="200"/>
                      </a:cubicBezTo>
                      <a:cubicBezTo>
                        <a:pt x="333" y="186"/>
                        <a:pt x="308" y="177"/>
                        <a:pt x="348" y="150"/>
                      </a:cubicBezTo>
                      <a:cubicBezTo>
                        <a:pt x="370" y="83"/>
                        <a:pt x="341" y="96"/>
                        <a:pt x="423" y="83"/>
                      </a:cubicBezTo>
                      <a:cubicBezTo>
                        <a:pt x="431" y="77"/>
                        <a:pt x="441" y="74"/>
                        <a:pt x="448" y="66"/>
                      </a:cubicBezTo>
                      <a:cubicBezTo>
                        <a:pt x="461" y="51"/>
                        <a:pt x="464" y="27"/>
                        <a:pt x="481" y="16"/>
                      </a:cubicBezTo>
                      <a:cubicBezTo>
                        <a:pt x="489" y="11"/>
                        <a:pt x="506" y="0"/>
                        <a:pt x="506"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313" name="任意多边形 10312"/>
                <p:cNvSpPr/>
                <p:nvPr/>
              </p:nvSpPr>
              <p:spPr>
                <a:xfrm>
                  <a:off x="3016" y="2659"/>
                  <a:ext cx="227" cy="45"/>
                </a:xfrm>
                <a:custGeom>
                  <a:avLst/>
                  <a:gdLst/>
                  <a:ahLst/>
                  <a:cxnLst/>
                  <a:pathLst>
                    <a:path w="134" h="20">
                      <a:moveTo>
                        <a:pt x="0" y="20"/>
                      </a:moveTo>
                      <a:cubicBezTo>
                        <a:pt x="101" y="0"/>
                        <a:pt x="63" y="11"/>
                        <a:pt x="134" y="11"/>
                      </a:cubicBezTo>
                    </a:path>
                  </a:pathLst>
                </a:custGeom>
                <a:solidFill>
                  <a:schemeClr val="tx2">
                    <a:alpha val="100000"/>
                  </a:schemeClr>
                </a:solidFill>
                <a:ln w="25400" cap="flat" cmpd="sng">
                  <a:solidFill>
                    <a:schemeClr val="tx2"/>
                  </a:solidFill>
                  <a:prstDash val="solid"/>
                  <a:headEnd type="none" w="med" len="med"/>
                  <a:tailEnd type="none" w="med" len="med"/>
                </a:ln>
              </p:spPr>
              <p:txBody>
                <a:bodyPr/>
                <a:p>
                  <a:endParaRPr lang="zh-CN" altLang="en-US"/>
                </a:p>
              </p:txBody>
            </p:sp>
            <p:sp>
              <p:nvSpPr>
                <p:cNvPr id="10314" name="等腰三角形 10313"/>
                <p:cNvSpPr/>
                <p:nvPr/>
              </p:nvSpPr>
              <p:spPr>
                <a:xfrm>
                  <a:off x="2789" y="2659"/>
                  <a:ext cx="229"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15" name="等腰三角形 10314"/>
                <p:cNvSpPr/>
                <p:nvPr/>
              </p:nvSpPr>
              <p:spPr>
                <a:xfrm>
                  <a:off x="2653"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grpSp>
        <p:sp>
          <p:nvSpPr>
            <p:cNvPr id="10316" name="文本框 10315"/>
            <p:cNvSpPr txBox="1"/>
            <p:nvPr/>
          </p:nvSpPr>
          <p:spPr>
            <a:xfrm rot="-1730728">
              <a:off x="3243" y="2432"/>
              <a:ext cx="873" cy="442"/>
            </a:xfrm>
            <a:prstGeom prst="rect">
              <a:avLst/>
            </a:prstGeom>
            <a:noFill/>
            <a:ln w="9525">
              <a:noFill/>
            </a:ln>
          </p:spPr>
          <p:txBody>
            <a:bodyPr>
              <a:spAutoFit/>
            </a:bodyPr>
            <a:p>
              <a:pPr lvl="0">
                <a:spcBef>
                  <a:spcPct val="50000"/>
                </a:spcBef>
                <a:buClrTx/>
              </a:pPr>
              <a:r>
                <a:rPr lang="zh-CN" altLang="en-US" sz="4000" dirty="0">
                  <a:solidFill>
                    <a:schemeClr val="bg1"/>
                  </a:solidFill>
                  <a:latin typeface="Times New Roman" panose="02020603050405020304" pitchFamily="2" charset="0"/>
                  <a:ea typeface="隶书" pitchFamily="1" charset="-122"/>
                </a:rPr>
                <a:t>淮河</a:t>
              </a:r>
              <a:endParaRPr lang="zh-CN" altLang="en-US" sz="4000" dirty="0">
                <a:solidFill>
                  <a:schemeClr val="bg1"/>
                </a:solidFill>
                <a:latin typeface="Times New Roman" panose="02020603050405020304" pitchFamily="2" charset="0"/>
                <a:ea typeface="隶书" pitchFamily="1" charset="-122"/>
              </a:endParaRPr>
            </a:p>
          </p:txBody>
        </p:sp>
        <p:sp>
          <p:nvSpPr>
            <p:cNvPr id="10317" name="文本框 10316"/>
            <p:cNvSpPr txBox="1"/>
            <p:nvPr/>
          </p:nvSpPr>
          <p:spPr>
            <a:xfrm>
              <a:off x="2018" y="2659"/>
              <a:ext cx="998" cy="479"/>
            </a:xfrm>
            <a:prstGeom prst="rect">
              <a:avLst/>
            </a:prstGeom>
            <a:noFill/>
            <a:ln w="9525">
              <a:noFill/>
            </a:ln>
          </p:spPr>
          <p:txBody>
            <a:bodyPr>
              <a:spAutoFit/>
            </a:bodyPr>
            <a:p>
              <a:pPr lvl="0">
                <a:spcBef>
                  <a:spcPct val="50000"/>
                </a:spcBef>
                <a:buClrTx/>
              </a:pPr>
              <a:r>
                <a:rPr lang="zh-CN" altLang="en-US" sz="4400" dirty="0">
                  <a:solidFill>
                    <a:schemeClr val="bg1"/>
                  </a:solidFill>
                  <a:latin typeface="Times New Roman" panose="02020603050405020304" pitchFamily="2" charset="0"/>
                  <a:ea typeface="隶书" pitchFamily="1" charset="-122"/>
                </a:rPr>
                <a:t>秦岭</a:t>
              </a:r>
              <a:endParaRPr lang="zh-CN" altLang="en-US" sz="4400" dirty="0">
                <a:solidFill>
                  <a:schemeClr val="bg1"/>
                </a:solidFill>
                <a:latin typeface="Times New Roman" panose="02020603050405020304" pitchFamily="2" charset="0"/>
                <a:ea typeface="隶书" pitchFamily="1" charset="-122"/>
              </a:endParaRPr>
            </a:p>
          </p:txBody>
        </p:sp>
      </p:grpSp>
      <p:grpSp>
        <p:nvGrpSpPr>
          <p:cNvPr id="10318" name="组合 10317"/>
          <p:cNvGrpSpPr/>
          <p:nvPr/>
        </p:nvGrpSpPr>
        <p:grpSpPr>
          <a:xfrm>
            <a:off x="3203575" y="3573463"/>
            <a:ext cx="3330575" cy="1408112"/>
            <a:chOff x="2018" y="2251"/>
            <a:chExt cx="2098" cy="887"/>
          </a:xfrm>
        </p:grpSpPr>
        <p:grpSp>
          <p:nvGrpSpPr>
            <p:cNvPr id="10319" name="组合 10318"/>
            <p:cNvGrpSpPr/>
            <p:nvPr/>
          </p:nvGrpSpPr>
          <p:grpSpPr>
            <a:xfrm>
              <a:off x="2018" y="2251"/>
              <a:ext cx="1921" cy="498"/>
              <a:chOff x="2064" y="2296"/>
              <a:chExt cx="1921" cy="498"/>
            </a:xfrm>
          </p:grpSpPr>
          <p:sp>
            <p:nvSpPr>
              <p:cNvPr id="10320" name="等腰三角形 10319"/>
              <p:cNvSpPr/>
              <p:nvPr/>
            </p:nvSpPr>
            <p:spPr>
              <a:xfrm>
                <a:off x="2064"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21" name="等腰三角形 10320"/>
              <p:cNvSpPr/>
              <p:nvPr/>
            </p:nvSpPr>
            <p:spPr>
              <a:xfrm>
                <a:off x="2562"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22" name="等腰三角形 10321"/>
              <p:cNvSpPr/>
              <p:nvPr/>
            </p:nvSpPr>
            <p:spPr>
              <a:xfrm>
                <a:off x="2200"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nvGrpSpPr>
              <p:cNvPr id="10323" name="组合 10322"/>
              <p:cNvGrpSpPr/>
              <p:nvPr/>
            </p:nvGrpSpPr>
            <p:grpSpPr>
              <a:xfrm>
                <a:off x="2109" y="2296"/>
                <a:ext cx="1876" cy="498"/>
                <a:chOff x="2109" y="2296"/>
                <a:chExt cx="1876" cy="498"/>
              </a:xfrm>
            </p:grpSpPr>
            <p:sp>
              <p:nvSpPr>
                <p:cNvPr id="10324" name="等腰三角形 10323"/>
                <p:cNvSpPr/>
                <p:nvPr/>
              </p:nvSpPr>
              <p:spPr>
                <a:xfrm>
                  <a:off x="2109"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25" name="等腰三角形 10324"/>
                <p:cNvSpPr/>
                <p:nvPr/>
              </p:nvSpPr>
              <p:spPr>
                <a:xfrm>
                  <a:off x="2381"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26" name="等腰三角形 10325"/>
                <p:cNvSpPr/>
                <p:nvPr/>
              </p:nvSpPr>
              <p:spPr>
                <a:xfrm>
                  <a:off x="2472"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27" name="等腰三角形 10326"/>
                <p:cNvSpPr/>
                <p:nvPr/>
              </p:nvSpPr>
              <p:spPr>
                <a:xfrm rot="-10447356" flipV="1">
                  <a:off x="2245" y="2659"/>
                  <a:ext cx="230" cy="135"/>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28" name="等腰三角形 10327"/>
                <p:cNvSpPr/>
                <p:nvPr/>
              </p:nvSpPr>
              <p:spPr>
                <a:xfrm>
                  <a:off x="2653"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29" name="任意多边形 10328"/>
                <p:cNvSpPr/>
                <p:nvPr/>
              </p:nvSpPr>
              <p:spPr>
                <a:xfrm rot="360804">
                  <a:off x="3203" y="2570"/>
                  <a:ext cx="328" cy="129"/>
                </a:xfrm>
                <a:custGeom>
                  <a:avLst/>
                  <a:gdLst/>
                  <a:ahLst/>
                  <a:cxnLst/>
                  <a:pathLst>
                    <a:path w="367" h="269">
                      <a:moveTo>
                        <a:pt x="0" y="267"/>
                      </a:moveTo>
                      <a:cubicBezTo>
                        <a:pt x="28" y="264"/>
                        <a:pt x="57" y="269"/>
                        <a:pt x="83" y="259"/>
                      </a:cubicBezTo>
                      <a:cubicBezTo>
                        <a:pt x="91" y="256"/>
                        <a:pt x="87" y="241"/>
                        <a:pt x="91" y="233"/>
                      </a:cubicBezTo>
                      <a:cubicBezTo>
                        <a:pt x="95" y="224"/>
                        <a:pt x="101" y="215"/>
                        <a:pt x="108" y="208"/>
                      </a:cubicBezTo>
                      <a:cubicBezTo>
                        <a:pt x="134" y="183"/>
                        <a:pt x="138" y="184"/>
                        <a:pt x="167" y="175"/>
                      </a:cubicBezTo>
                      <a:cubicBezTo>
                        <a:pt x="179" y="125"/>
                        <a:pt x="185" y="137"/>
                        <a:pt x="233" y="125"/>
                      </a:cubicBezTo>
                      <a:cubicBezTo>
                        <a:pt x="172" y="84"/>
                        <a:pt x="247" y="104"/>
                        <a:pt x="283" y="92"/>
                      </a:cubicBezTo>
                      <a:cubicBezTo>
                        <a:pt x="325" y="64"/>
                        <a:pt x="303" y="56"/>
                        <a:pt x="334" y="25"/>
                      </a:cubicBezTo>
                      <a:cubicBezTo>
                        <a:pt x="344" y="15"/>
                        <a:pt x="357" y="10"/>
                        <a:pt x="367"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330" name="任意多边形 10329"/>
                <p:cNvSpPr/>
                <p:nvPr/>
              </p:nvSpPr>
              <p:spPr>
                <a:xfrm>
                  <a:off x="3470" y="2296"/>
                  <a:ext cx="515" cy="307"/>
                </a:xfrm>
                <a:custGeom>
                  <a:avLst/>
                  <a:gdLst/>
                  <a:ahLst/>
                  <a:cxnLst/>
                  <a:pathLst>
                    <a:path w="506" h="312">
                      <a:moveTo>
                        <a:pt x="6" y="300"/>
                      </a:moveTo>
                      <a:cubicBezTo>
                        <a:pt x="85" y="281"/>
                        <a:pt x="0" y="312"/>
                        <a:pt x="47" y="258"/>
                      </a:cubicBezTo>
                      <a:cubicBezTo>
                        <a:pt x="81" y="218"/>
                        <a:pt x="109" y="223"/>
                        <a:pt x="156" y="217"/>
                      </a:cubicBezTo>
                      <a:cubicBezTo>
                        <a:pt x="200" y="201"/>
                        <a:pt x="243" y="185"/>
                        <a:pt x="289" y="200"/>
                      </a:cubicBezTo>
                      <a:cubicBezTo>
                        <a:pt x="333" y="186"/>
                        <a:pt x="308" y="177"/>
                        <a:pt x="348" y="150"/>
                      </a:cubicBezTo>
                      <a:cubicBezTo>
                        <a:pt x="370" y="83"/>
                        <a:pt x="341" y="96"/>
                        <a:pt x="423" y="83"/>
                      </a:cubicBezTo>
                      <a:cubicBezTo>
                        <a:pt x="431" y="77"/>
                        <a:pt x="441" y="74"/>
                        <a:pt x="448" y="66"/>
                      </a:cubicBezTo>
                      <a:cubicBezTo>
                        <a:pt x="461" y="51"/>
                        <a:pt x="464" y="27"/>
                        <a:pt x="481" y="16"/>
                      </a:cubicBezTo>
                      <a:cubicBezTo>
                        <a:pt x="489" y="11"/>
                        <a:pt x="506" y="0"/>
                        <a:pt x="506"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331" name="任意多边形 10330"/>
                <p:cNvSpPr/>
                <p:nvPr/>
              </p:nvSpPr>
              <p:spPr>
                <a:xfrm>
                  <a:off x="3016" y="2659"/>
                  <a:ext cx="227" cy="45"/>
                </a:xfrm>
                <a:custGeom>
                  <a:avLst/>
                  <a:gdLst/>
                  <a:ahLst/>
                  <a:cxnLst/>
                  <a:pathLst>
                    <a:path w="134" h="20">
                      <a:moveTo>
                        <a:pt x="0" y="20"/>
                      </a:moveTo>
                      <a:cubicBezTo>
                        <a:pt x="101" y="0"/>
                        <a:pt x="63" y="11"/>
                        <a:pt x="134" y="11"/>
                      </a:cubicBezTo>
                    </a:path>
                  </a:pathLst>
                </a:custGeom>
                <a:solidFill>
                  <a:schemeClr val="tx2">
                    <a:alpha val="100000"/>
                  </a:schemeClr>
                </a:solidFill>
                <a:ln w="25400" cap="flat" cmpd="sng">
                  <a:solidFill>
                    <a:schemeClr val="tx2"/>
                  </a:solidFill>
                  <a:prstDash val="solid"/>
                  <a:headEnd type="none" w="med" len="med"/>
                  <a:tailEnd type="none" w="med" len="med"/>
                </a:ln>
              </p:spPr>
              <p:txBody>
                <a:bodyPr/>
                <a:p>
                  <a:endParaRPr lang="zh-CN" altLang="en-US"/>
                </a:p>
              </p:txBody>
            </p:sp>
            <p:sp>
              <p:nvSpPr>
                <p:cNvPr id="10332" name="等腰三角形 10331"/>
                <p:cNvSpPr/>
                <p:nvPr/>
              </p:nvSpPr>
              <p:spPr>
                <a:xfrm>
                  <a:off x="2789" y="2659"/>
                  <a:ext cx="229"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33" name="等腰三角形 10332"/>
                <p:cNvSpPr/>
                <p:nvPr/>
              </p:nvSpPr>
              <p:spPr>
                <a:xfrm>
                  <a:off x="2653"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grpSp>
        <p:sp>
          <p:nvSpPr>
            <p:cNvPr id="10334" name="文本框 10333"/>
            <p:cNvSpPr txBox="1"/>
            <p:nvPr/>
          </p:nvSpPr>
          <p:spPr>
            <a:xfrm rot="-1730728">
              <a:off x="3243" y="2432"/>
              <a:ext cx="873" cy="442"/>
            </a:xfrm>
            <a:prstGeom prst="rect">
              <a:avLst/>
            </a:prstGeom>
            <a:noFill/>
            <a:ln w="9525">
              <a:noFill/>
            </a:ln>
          </p:spPr>
          <p:txBody>
            <a:bodyPr>
              <a:spAutoFit/>
            </a:bodyPr>
            <a:p>
              <a:pPr lvl="0">
                <a:spcBef>
                  <a:spcPct val="50000"/>
                </a:spcBef>
                <a:buClrTx/>
              </a:pPr>
              <a:r>
                <a:rPr lang="zh-CN" altLang="en-US" sz="4000" dirty="0">
                  <a:solidFill>
                    <a:schemeClr val="bg1"/>
                  </a:solidFill>
                  <a:latin typeface="Times New Roman" panose="02020603050405020304" pitchFamily="2" charset="0"/>
                  <a:ea typeface="隶书" pitchFamily="1" charset="-122"/>
                </a:rPr>
                <a:t>淮河</a:t>
              </a:r>
              <a:endParaRPr lang="zh-CN" altLang="en-US" sz="4000" dirty="0">
                <a:solidFill>
                  <a:schemeClr val="bg1"/>
                </a:solidFill>
                <a:latin typeface="Times New Roman" panose="02020603050405020304" pitchFamily="2" charset="0"/>
                <a:ea typeface="隶书" pitchFamily="1" charset="-122"/>
              </a:endParaRPr>
            </a:p>
          </p:txBody>
        </p:sp>
        <p:sp>
          <p:nvSpPr>
            <p:cNvPr id="10335" name="文本框 10334"/>
            <p:cNvSpPr txBox="1"/>
            <p:nvPr/>
          </p:nvSpPr>
          <p:spPr>
            <a:xfrm>
              <a:off x="2018" y="2659"/>
              <a:ext cx="998" cy="479"/>
            </a:xfrm>
            <a:prstGeom prst="rect">
              <a:avLst/>
            </a:prstGeom>
            <a:noFill/>
            <a:ln w="9525">
              <a:noFill/>
            </a:ln>
          </p:spPr>
          <p:txBody>
            <a:bodyPr>
              <a:spAutoFit/>
            </a:bodyPr>
            <a:p>
              <a:pPr lvl="0">
                <a:spcBef>
                  <a:spcPct val="50000"/>
                </a:spcBef>
                <a:buClrTx/>
              </a:pPr>
              <a:r>
                <a:rPr lang="zh-CN" altLang="en-US" sz="4400" dirty="0">
                  <a:solidFill>
                    <a:schemeClr val="bg1"/>
                  </a:solidFill>
                  <a:latin typeface="Times New Roman" panose="02020603050405020304" pitchFamily="2" charset="0"/>
                  <a:ea typeface="隶书" pitchFamily="1" charset="-122"/>
                </a:rPr>
                <a:t>秦岭</a:t>
              </a:r>
              <a:endParaRPr lang="zh-CN" altLang="en-US" sz="4400" dirty="0">
                <a:solidFill>
                  <a:schemeClr val="bg1"/>
                </a:solidFill>
                <a:latin typeface="Times New Roman" panose="02020603050405020304" pitchFamily="2" charset="0"/>
                <a:ea typeface="隶书" pitchFamily="1" charset="-122"/>
              </a:endParaRPr>
            </a:p>
          </p:txBody>
        </p:sp>
      </p:grpSp>
      <p:grpSp>
        <p:nvGrpSpPr>
          <p:cNvPr id="10336" name="组合 10335"/>
          <p:cNvGrpSpPr/>
          <p:nvPr/>
        </p:nvGrpSpPr>
        <p:grpSpPr>
          <a:xfrm>
            <a:off x="3203575" y="3573463"/>
            <a:ext cx="3330575" cy="1408112"/>
            <a:chOff x="2018" y="2251"/>
            <a:chExt cx="2098" cy="887"/>
          </a:xfrm>
        </p:grpSpPr>
        <p:grpSp>
          <p:nvGrpSpPr>
            <p:cNvPr id="10337" name="组合 10336"/>
            <p:cNvGrpSpPr/>
            <p:nvPr/>
          </p:nvGrpSpPr>
          <p:grpSpPr>
            <a:xfrm>
              <a:off x="2018" y="2251"/>
              <a:ext cx="1921" cy="498"/>
              <a:chOff x="2064" y="2296"/>
              <a:chExt cx="1921" cy="498"/>
            </a:xfrm>
          </p:grpSpPr>
          <p:sp>
            <p:nvSpPr>
              <p:cNvPr id="10338" name="等腰三角形 10337"/>
              <p:cNvSpPr/>
              <p:nvPr/>
            </p:nvSpPr>
            <p:spPr>
              <a:xfrm>
                <a:off x="2064"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39" name="等腰三角形 10338"/>
              <p:cNvSpPr/>
              <p:nvPr/>
            </p:nvSpPr>
            <p:spPr>
              <a:xfrm>
                <a:off x="2562"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40" name="等腰三角形 10339"/>
              <p:cNvSpPr/>
              <p:nvPr/>
            </p:nvSpPr>
            <p:spPr>
              <a:xfrm>
                <a:off x="2200"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nvGrpSpPr>
              <p:cNvPr id="10341" name="组合 10340"/>
              <p:cNvGrpSpPr/>
              <p:nvPr/>
            </p:nvGrpSpPr>
            <p:grpSpPr>
              <a:xfrm>
                <a:off x="2109" y="2296"/>
                <a:ext cx="1876" cy="498"/>
                <a:chOff x="2109" y="2296"/>
                <a:chExt cx="1876" cy="498"/>
              </a:xfrm>
            </p:grpSpPr>
            <p:sp>
              <p:nvSpPr>
                <p:cNvPr id="10342" name="等腰三角形 10341"/>
                <p:cNvSpPr/>
                <p:nvPr/>
              </p:nvSpPr>
              <p:spPr>
                <a:xfrm>
                  <a:off x="2109"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43" name="等腰三角形 10342"/>
                <p:cNvSpPr/>
                <p:nvPr/>
              </p:nvSpPr>
              <p:spPr>
                <a:xfrm>
                  <a:off x="2381"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44" name="等腰三角形 10343"/>
                <p:cNvSpPr/>
                <p:nvPr/>
              </p:nvSpPr>
              <p:spPr>
                <a:xfrm>
                  <a:off x="2472"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45" name="等腰三角形 10344"/>
                <p:cNvSpPr/>
                <p:nvPr/>
              </p:nvSpPr>
              <p:spPr>
                <a:xfrm rot="-10447356" flipV="1">
                  <a:off x="2245" y="2659"/>
                  <a:ext cx="230" cy="135"/>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46" name="等腰三角形 10345"/>
                <p:cNvSpPr/>
                <p:nvPr/>
              </p:nvSpPr>
              <p:spPr>
                <a:xfrm>
                  <a:off x="2653"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47" name="任意多边形 10346"/>
                <p:cNvSpPr/>
                <p:nvPr/>
              </p:nvSpPr>
              <p:spPr>
                <a:xfrm rot="360804">
                  <a:off x="3203" y="2570"/>
                  <a:ext cx="328" cy="129"/>
                </a:xfrm>
                <a:custGeom>
                  <a:avLst/>
                  <a:gdLst/>
                  <a:ahLst/>
                  <a:cxnLst/>
                  <a:pathLst>
                    <a:path w="367" h="269">
                      <a:moveTo>
                        <a:pt x="0" y="267"/>
                      </a:moveTo>
                      <a:cubicBezTo>
                        <a:pt x="28" y="264"/>
                        <a:pt x="57" y="269"/>
                        <a:pt x="83" y="259"/>
                      </a:cubicBezTo>
                      <a:cubicBezTo>
                        <a:pt x="91" y="256"/>
                        <a:pt x="87" y="241"/>
                        <a:pt x="91" y="233"/>
                      </a:cubicBezTo>
                      <a:cubicBezTo>
                        <a:pt x="95" y="224"/>
                        <a:pt x="101" y="215"/>
                        <a:pt x="108" y="208"/>
                      </a:cubicBezTo>
                      <a:cubicBezTo>
                        <a:pt x="134" y="183"/>
                        <a:pt x="138" y="184"/>
                        <a:pt x="167" y="175"/>
                      </a:cubicBezTo>
                      <a:cubicBezTo>
                        <a:pt x="179" y="125"/>
                        <a:pt x="185" y="137"/>
                        <a:pt x="233" y="125"/>
                      </a:cubicBezTo>
                      <a:cubicBezTo>
                        <a:pt x="172" y="84"/>
                        <a:pt x="247" y="104"/>
                        <a:pt x="283" y="92"/>
                      </a:cubicBezTo>
                      <a:cubicBezTo>
                        <a:pt x="325" y="64"/>
                        <a:pt x="303" y="56"/>
                        <a:pt x="334" y="25"/>
                      </a:cubicBezTo>
                      <a:cubicBezTo>
                        <a:pt x="344" y="15"/>
                        <a:pt x="357" y="10"/>
                        <a:pt x="367"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348" name="任意多边形 10347"/>
                <p:cNvSpPr/>
                <p:nvPr/>
              </p:nvSpPr>
              <p:spPr>
                <a:xfrm>
                  <a:off x="3470" y="2296"/>
                  <a:ext cx="515" cy="307"/>
                </a:xfrm>
                <a:custGeom>
                  <a:avLst/>
                  <a:gdLst/>
                  <a:ahLst/>
                  <a:cxnLst/>
                  <a:pathLst>
                    <a:path w="506" h="312">
                      <a:moveTo>
                        <a:pt x="6" y="300"/>
                      </a:moveTo>
                      <a:cubicBezTo>
                        <a:pt x="85" y="281"/>
                        <a:pt x="0" y="312"/>
                        <a:pt x="47" y="258"/>
                      </a:cubicBezTo>
                      <a:cubicBezTo>
                        <a:pt x="81" y="218"/>
                        <a:pt x="109" y="223"/>
                        <a:pt x="156" y="217"/>
                      </a:cubicBezTo>
                      <a:cubicBezTo>
                        <a:pt x="200" y="201"/>
                        <a:pt x="243" y="185"/>
                        <a:pt x="289" y="200"/>
                      </a:cubicBezTo>
                      <a:cubicBezTo>
                        <a:pt x="333" y="186"/>
                        <a:pt x="308" y="177"/>
                        <a:pt x="348" y="150"/>
                      </a:cubicBezTo>
                      <a:cubicBezTo>
                        <a:pt x="370" y="83"/>
                        <a:pt x="341" y="96"/>
                        <a:pt x="423" y="83"/>
                      </a:cubicBezTo>
                      <a:cubicBezTo>
                        <a:pt x="431" y="77"/>
                        <a:pt x="441" y="74"/>
                        <a:pt x="448" y="66"/>
                      </a:cubicBezTo>
                      <a:cubicBezTo>
                        <a:pt x="461" y="51"/>
                        <a:pt x="464" y="27"/>
                        <a:pt x="481" y="16"/>
                      </a:cubicBezTo>
                      <a:cubicBezTo>
                        <a:pt x="489" y="11"/>
                        <a:pt x="506" y="0"/>
                        <a:pt x="506"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349" name="任意多边形 10348"/>
                <p:cNvSpPr/>
                <p:nvPr/>
              </p:nvSpPr>
              <p:spPr>
                <a:xfrm>
                  <a:off x="3016" y="2659"/>
                  <a:ext cx="227" cy="45"/>
                </a:xfrm>
                <a:custGeom>
                  <a:avLst/>
                  <a:gdLst/>
                  <a:ahLst/>
                  <a:cxnLst/>
                  <a:pathLst>
                    <a:path w="134" h="20">
                      <a:moveTo>
                        <a:pt x="0" y="20"/>
                      </a:moveTo>
                      <a:cubicBezTo>
                        <a:pt x="101" y="0"/>
                        <a:pt x="63" y="11"/>
                        <a:pt x="134" y="11"/>
                      </a:cubicBezTo>
                    </a:path>
                  </a:pathLst>
                </a:custGeom>
                <a:solidFill>
                  <a:schemeClr val="tx2">
                    <a:alpha val="100000"/>
                  </a:schemeClr>
                </a:solidFill>
                <a:ln w="25400" cap="flat" cmpd="sng">
                  <a:solidFill>
                    <a:schemeClr val="tx2"/>
                  </a:solidFill>
                  <a:prstDash val="solid"/>
                  <a:headEnd type="none" w="med" len="med"/>
                  <a:tailEnd type="none" w="med" len="med"/>
                </a:ln>
              </p:spPr>
              <p:txBody>
                <a:bodyPr/>
                <a:p>
                  <a:endParaRPr lang="zh-CN" altLang="en-US"/>
                </a:p>
              </p:txBody>
            </p:sp>
            <p:sp>
              <p:nvSpPr>
                <p:cNvPr id="10350" name="等腰三角形 10349"/>
                <p:cNvSpPr/>
                <p:nvPr/>
              </p:nvSpPr>
              <p:spPr>
                <a:xfrm>
                  <a:off x="2789" y="2659"/>
                  <a:ext cx="229"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51" name="等腰三角形 10350"/>
                <p:cNvSpPr/>
                <p:nvPr/>
              </p:nvSpPr>
              <p:spPr>
                <a:xfrm>
                  <a:off x="2653"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grpSp>
        <p:sp>
          <p:nvSpPr>
            <p:cNvPr id="10352" name="文本框 10351"/>
            <p:cNvSpPr txBox="1"/>
            <p:nvPr/>
          </p:nvSpPr>
          <p:spPr>
            <a:xfrm rot="-1730728">
              <a:off x="3243" y="2432"/>
              <a:ext cx="873" cy="442"/>
            </a:xfrm>
            <a:prstGeom prst="rect">
              <a:avLst/>
            </a:prstGeom>
            <a:noFill/>
            <a:ln w="9525">
              <a:noFill/>
            </a:ln>
          </p:spPr>
          <p:txBody>
            <a:bodyPr>
              <a:spAutoFit/>
            </a:bodyPr>
            <a:p>
              <a:pPr lvl="0">
                <a:spcBef>
                  <a:spcPct val="50000"/>
                </a:spcBef>
                <a:buClrTx/>
              </a:pPr>
              <a:r>
                <a:rPr lang="zh-CN" altLang="en-US" sz="4000" dirty="0">
                  <a:solidFill>
                    <a:schemeClr val="bg1"/>
                  </a:solidFill>
                  <a:latin typeface="Times New Roman" panose="02020603050405020304" pitchFamily="2" charset="0"/>
                  <a:ea typeface="隶书" pitchFamily="1" charset="-122"/>
                </a:rPr>
                <a:t>淮河</a:t>
              </a:r>
              <a:endParaRPr lang="zh-CN" altLang="en-US" sz="4000" dirty="0">
                <a:solidFill>
                  <a:schemeClr val="bg1"/>
                </a:solidFill>
                <a:latin typeface="Times New Roman" panose="02020603050405020304" pitchFamily="2" charset="0"/>
                <a:ea typeface="隶书" pitchFamily="1" charset="-122"/>
              </a:endParaRPr>
            </a:p>
          </p:txBody>
        </p:sp>
        <p:sp>
          <p:nvSpPr>
            <p:cNvPr id="10353" name="文本框 10352"/>
            <p:cNvSpPr txBox="1"/>
            <p:nvPr/>
          </p:nvSpPr>
          <p:spPr>
            <a:xfrm>
              <a:off x="2018" y="2659"/>
              <a:ext cx="998" cy="479"/>
            </a:xfrm>
            <a:prstGeom prst="rect">
              <a:avLst/>
            </a:prstGeom>
            <a:noFill/>
            <a:ln w="9525">
              <a:noFill/>
            </a:ln>
          </p:spPr>
          <p:txBody>
            <a:bodyPr>
              <a:spAutoFit/>
            </a:bodyPr>
            <a:p>
              <a:pPr lvl="0">
                <a:spcBef>
                  <a:spcPct val="50000"/>
                </a:spcBef>
                <a:buClrTx/>
              </a:pPr>
              <a:r>
                <a:rPr lang="zh-CN" altLang="en-US" sz="4400" dirty="0">
                  <a:solidFill>
                    <a:schemeClr val="bg1"/>
                  </a:solidFill>
                  <a:latin typeface="Times New Roman" panose="02020603050405020304" pitchFamily="2" charset="0"/>
                  <a:ea typeface="隶书" pitchFamily="1" charset="-122"/>
                </a:rPr>
                <a:t>秦岭</a:t>
              </a:r>
              <a:endParaRPr lang="zh-CN" altLang="en-US" sz="4400" dirty="0">
                <a:solidFill>
                  <a:schemeClr val="bg1"/>
                </a:solidFill>
                <a:latin typeface="Times New Roman" panose="02020603050405020304" pitchFamily="2" charset="0"/>
                <a:ea typeface="隶书" pitchFamily="1" charset="-122"/>
              </a:endParaRPr>
            </a:p>
          </p:txBody>
        </p:sp>
      </p:grpSp>
      <p:grpSp>
        <p:nvGrpSpPr>
          <p:cNvPr id="10354" name="组合 10353"/>
          <p:cNvGrpSpPr/>
          <p:nvPr/>
        </p:nvGrpSpPr>
        <p:grpSpPr>
          <a:xfrm>
            <a:off x="3203575" y="3573463"/>
            <a:ext cx="3330575" cy="1408112"/>
            <a:chOff x="2018" y="2251"/>
            <a:chExt cx="2098" cy="887"/>
          </a:xfrm>
        </p:grpSpPr>
        <p:grpSp>
          <p:nvGrpSpPr>
            <p:cNvPr id="10355" name="组合 10354"/>
            <p:cNvGrpSpPr/>
            <p:nvPr/>
          </p:nvGrpSpPr>
          <p:grpSpPr>
            <a:xfrm>
              <a:off x="2018" y="2251"/>
              <a:ext cx="1921" cy="498"/>
              <a:chOff x="2064" y="2296"/>
              <a:chExt cx="1921" cy="498"/>
            </a:xfrm>
          </p:grpSpPr>
          <p:sp>
            <p:nvSpPr>
              <p:cNvPr id="10356" name="等腰三角形 10355"/>
              <p:cNvSpPr/>
              <p:nvPr/>
            </p:nvSpPr>
            <p:spPr>
              <a:xfrm>
                <a:off x="2064"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57" name="等腰三角形 10356"/>
              <p:cNvSpPr/>
              <p:nvPr/>
            </p:nvSpPr>
            <p:spPr>
              <a:xfrm>
                <a:off x="2562"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58" name="等腰三角形 10357"/>
              <p:cNvSpPr/>
              <p:nvPr/>
            </p:nvSpPr>
            <p:spPr>
              <a:xfrm>
                <a:off x="2200"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nvGrpSpPr>
              <p:cNvPr id="10359" name="组合 10358"/>
              <p:cNvGrpSpPr/>
              <p:nvPr/>
            </p:nvGrpSpPr>
            <p:grpSpPr>
              <a:xfrm>
                <a:off x="2109" y="2296"/>
                <a:ext cx="1876" cy="498"/>
                <a:chOff x="2109" y="2296"/>
                <a:chExt cx="1876" cy="498"/>
              </a:xfrm>
            </p:grpSpPr>
            <p:sp>
              <p:nvSpPr>
                <p:cNvPr id="10360" name="等腰三角形 10359"/>
                <p:cNvSpPr/>
                <p:nvPr/>
              </p:nvSpPr>
              <p:spPr>
                <a:xfrm>
                  <a:off x="2109"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61" name="等腰三角形 10360"/>
                <p:cNvSpPr/>
                <p:nvPr/>
              </p:nvSpPr>
              <p:spPr>
                <a:xfrm>
                  <a:off x="2381"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62" name="等腰三角形 10361"/>
                <p:cNvSpPr/>
                <p:nvPr/>
              </p:nvSpPr>
              <p:spPr>
                <a:xfrm>
                  <a:off x="2472"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63" name="等腰三角形 10362"/>
                <p:cNvSpPr/>
                <p:nvPr/>
              </p:nvSpPr>
              <p:spPr>
                <a:xfrm rot="-10447356" flipV="1">
                  <a:off x="2245" y="2659"/>
                  <a:ext cx="230" cy="135"/>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64" name="等腰三角形 10363"/>
                <p:cNvSpPr/>
                <p:nvPr/>
              </p:nvSpPr>
              <p:spPr>
                <a:xfrm>
                  <a:off x="2653"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65" name="任意多边形 10364"/>
                <p:cNvSpPr/>
                <p:nvPr/>
              </p:nvSpPr>
              <p:spPr>
                <a:xfrm rot="360804">
                  <a:off x="3203" y="2570"/>
                  <a:ext cx="328" cy="129"/>
                </a:xfrm>
                <a:custGeom>
                  <a:avLst/>
                  <a:gdLst/>
                  <a:ahLst/>
                  <a:cxnLst/>
                  <a:pathLst>
                    <a:path w="367" h="269">
                      <a:moveTo>
                        <a:pt x="0" y="267"/>
                      </a:moveTo>
                      <a:cubicBezTo>
                        <a:pt x="28" y="264"/>
                        <a:pt x="57" y="269"/>
                        <a:pt x="83" y="259"/>
                      </a:cubicBezTo>
                      <a:cubicBezTo>
                        <a:pt x="91" y="256"/>
                        <a:pt x="87" y="241"/>
                        <a:pt x="91" y="233"/>
                      </a:cubicBezTo>
                      <a:cubicBezTo>
                        <a:pt x="95" y="224"/>
                        <a:pt x="101" y="215"/>
                        <a:pt x="108" y="208"/>
                      </a:cubicBezTo>
                      <a:cubicBezTo>
                        <a:pt x="134" y="183"/>
                        <a:pt x="138" y="184"/>
                        <a:pt x="167" y="175"/>
                      </a:cubicBezTo>
                      <a:cubicBezTo>
                        <a:pt x="179" y="125"/>
                        <a:pt x="185" y="137"/>
                        <a:pt x="233" y="125"/>
                      </a:cubicBezTo>
                      <a:cubicBezTo>
                        <a:pt x="172" y="84"/>
                        <a:pt x="247" y="104"/>
                        <a:pt x="283" y="92"/>
                      </a:cubicBezTo>
                      <a:cubicBezTo>
                        <a:pt x="325" y="64"/>
                        <a:pt x="303" y="56"/>
                        <a:pt x="334" y="25"/>
                      </a:cubicBezTo>
                      <a:cubicBezTo>
                        <a:pt x="344" y="15"/>
                        <a:pt x="357" y="10"/>
                        <a:pt x="367"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366" name="任意多边形 10365"/>
                <p:cNvSpPr/>
                <p:nvPr/>
              </p:nvSpPr>
              <p:spPr>
                <a:xfrm>
                  <a:off x="3470" y="2296"/>
                  <a:ext cx="515" cy="307"/>
                </a:xfrm>
                <a:custGeom>
                  <a:avLst/>
                  <a:gdLst/>
                  <a:ahLst/>
                  <a:cxnLst/>
                  <a:pathLst>
                    <a:path w="506" h="312">
                      <a:moveTo>
                        <a:pt x="6" y="300"/>
                      </a:moveTo>
                      <a:cubicBezTo>
                        <a:pt x="85" y="281"/>
                        <a:pt x="0" y="312"/>
                        <a:pt x="47" y="258"/>
                      </a:cubicBezTo>
                      <a:cubicBezTo>
                        <a:pt x="81" y="218"/>
                        <a:pt x="109" y="223"/>
                        <a:pt x="156" y="217"/>
                      </a:cubicBezTo>
                      <a:cubicBezTo>
                        <a:pt x="200" y="201"/>
                        <a:pt x="243" y="185"/>
                        <a:pt x="289" y="200"/>
                      </a:cubicBezTo>
                      <a:cubicBezTo>
                        <a:pt x="333" y="186"/>
                        <a:pt x="308" y="177"/>
                        <a:pt x="348" y="150"/>
                      </a:cubicBezTo>
                      <a:cubicBezTo>
                        <a:pt x="370" y="83"/>
                        <a:pt x="341" y="96"/>
                        <a:pt x="423" y="83"/>
                      </a:cubicBezTo>
                      <a:cubicBezTo>
                        <a:pt x="431" y="77"/>
                        <a:pt x="441" y="74"/>
                        <a:pt x="448" y="66"/>
                      </a:cubicBezTo>
                      <a:cubicBezTo>
                        <a:pt x="461" y="51"/>
                        <a:pt x="464" y="27"/>
                        <a:pt x="481" y="16"/>
                      </a:cubicBezTo>
                      <a:cubicBezTo>
                        <a:pt x="489" y="11"/>
                        <a:pt x="506" y="0"/>
                        <a:pt x="506"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367" name="任意多边形 10366"/>
                <p:cNvSpPr/>
                <p:nvPr/>
              </p:nvSpPr>
              <p:spPr>
                <a:xfrm>
                  <a:off x="3016" y="2659"/>
                  <a:ext cx="227" cy="45"/>
                </a:xfrm>
                <a:custGeom>
                  <a:avLst/>
                  <a:gdLst/>
                  <a:ahLst/>
                  <a:cxnLst/>
                  <a:pathLst>
                    <a:path w="134" h="20">
                      <a:moveTo>
                        <a:pt x="0" y="20"/>
                      </a:moveTo>
                      <a:cubicBezTo>
                        <a:pt x="101" y="0"/>
                        <a:pt x="63" y="11"/>
                        <a:pt x="134" y="11"/>
                      </a:cubicBezTo>
                    </a:path>
                  </a:pathLst>
                </a:custGeom>
                <a:solidFill>
                  <a:schemeClr val="tx2">
                    <a:alpha val="100000"/>
                  </a:schemeClr>
                </a:solidFill>
                <a:ln w="25400" cap="flat" cmpd="sng">
                  <a:solidFill>
                    <a:schemeClr val="tx2"/>
                  </a:solidFill>
                  <a:prstDash val="solid"/>
                  <a:headEnd type="none" w="med" len="med"/>
                  <a:tailEnd type="none" w="med" len="med"/>
                </a:ln>
              </p:spPr>
              <p:txBody>
                <a:bodyPr/>
                <a:p>
                  <a:endParaRPr lang="zh-CN" altLang="en-US"/>
                </a:p>
              </p:txBody>
            </p:sp>
            <p:sp>
              <p:nvSpPr>
                <p:cNvPr id="10368" name="等腰三角形 10367"/>
                <p:cNvSpPr/>
                <p:nvPr/>
              </p:nvSpPr>
              <p:spPr>
                <a:xfrm>
                  <a:off x="2789" y="2659"/>
                  <a:ext cx="229"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69" name="等腰三角形 10368"/>
                <p:cNvSpPr/>
                <p:nvPr/>
              </p:nvSpPr>
              <p:spPr>
                <a:xfrm>
                  <a:off x="2653"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grpSp>
        <p:sp>
          <p:nvSpPr>
            <p:cNvPr id="10370" name="文本框 10369"/>
            <p:cNvSpPr txBox="1"/>
            <p:nvPr/>
          </p:nvSpPr>
          <p:spPr>
            <a:xfrm rot="-1730728">
              <a:off x="3243" y="2432"/>
              <a:ext cx="873" cy="442"/>
            </a:xfrm>
            <a:prstGeom prst="rect">
              <a:avLst/>
            </a:prstGeom>
            <a:noFill/>
            <a:ln w="9525">
              <a:noFill/>
            </a:ln>
          </p:spPr>
          <p:txBody>
            <a:bodyPr>
              <a:spAutoFit/>
            </a:bodyPr>
            <a:p>
              <a:pPr lvl="0">
                <a:spcBef>
                  <a:spcPct val="50000"/>
                </a:spcBef>
                <a:buClrTx/>
              </a:pPr>
              <a:r>
                <a:rPr lang="zh-CN" altLang="en-US" sz="4000" dirty="0">
                  <a:solidFill>
                    <a:schemeClr val="bg1"/>
                  </a:solidFill>
                  <a:latin typeface="Times New Roman" panose="02020603050405020304" pitchFamily="2" charset="0"/>
                  <a:ea typeface="隶书" pitchFamily="1" charset="-122"/>
                </a:rPr>
                <a:t>淮河</a:t>
              </a:r>
              <a:endParaRPr lang="zh-CN" altLang="en-US" sz="4000" dirty="0">
                <a:solidFill>
                  <a:schemeClr val="bg1"/>
                </a:solidFill>
                <a:latin typeface="Times New Roman" panose="02020603050405020304" pitchFamily="2" charset="0"/>
                <a:ea typeface="隶书" pitchFamily="1" charset="-122"/>
              </a:endParaRPr>
            </a:p>
          </p:txBody>
        </p:sp>
        <p:sp>
          <p:nvSpPr>
            <p:cNvPr id="10371" name="文本框 10370"/>
            <p:cNvSpPr txBox="1"/>
            <p:nvPr/>
          </p:nvSpPr>
          <p:spPr>
            <a:xfrm>
              <a:off x="2018" y="2659"/>
              <a:ext cx="998" cy="479"/>
            </a:xfrm>
            <a:prstGeom prst="rect">
              <a:avLst/>
            </a:prstGeom>
            <a:noFill/>
            <a:ln w="9525">
              <a:noFill/>
            </a:ln>
          </p:spPr>
          <p:txBody>
            <a:bodyPr>
              <a:spAutoFit/>
            </a:bodyPr>
            <a:p>
              <a:pPr lvl="0">
                <a:spcBef>
                  <a:spcPct val="50000"/>
                </a:spcBef>
                <a:buClrTx/>
              </a:pPr>
              <a:r>
                <a:rPr lang="zh-CN" altLang="en-US" sz="4400" dirty="0">
                  <a:solidFill>
                    <a:schemeClr val="bg1"/>
                  </a:solidFill>
                  <a:latin typeface="Times New Roman" panose="02020603050405020304" pitchFamily="2" charset="0"/>
                  <a:ea typeface="隶书" pitchFamily="1" charset="-122"/>
                </a:rPr>
                <a:t>秦岭</a:t>
              </a:r>
              <a:endParaRPr lang="zh-CN" altLang="en-US" sz="4400" dirty="0">
                <a:solidFill>
                  <a:schemeClr val="bg1"/>
                </a:solidFill>
                <a:latin typeface="Times New Roman" panose="02020603050405020304" pitchFamily="2" charset="0"/>
                <a:ea typeface="隶书" pitchFamily="1" charset="-122"/>
              </a:endParaRPr>
            </a:p>
          </p:txBody>
        </p:sp>
      </p:grpSp>
      <p:grpSp>
        <p:nvGrpSpPr>
          <p:cNvPr id="10372" name="组合 10371"/>
          <p:cNvGrpSpPr/>
          <p:nvPr/>
        </p:nvGrpSpPr>
        <p:grpSpPr>
          <a:xfrm>
            <a:off x="3200400" y="3581400"/>
            <a:ext cx="3330575" cy="1408113"/>
            <a:chOff x="2018" y="2251"/>
            <a:chExt cx="2098" cy="887"/>
          </a:xfrm>
        </p:grpSpPr>
        <p:grpSp>
          <p:nvGrpSpPr>
            <p:cNvPr id="10373" name="组合 10372"/>
            <p:cNvGrpSpPr/>
            <p:nvPr/>
          </p:nvGrpSpPr>
          <p:grpSpPr>
            <a:xfrm>
              <a:off x="2018" y="2251"/>
              <a:ext cx="1921" cy="498"/>
              <a:chOff x="2064" y="2296"/>
              <a:chExt cx="1921" cy="498"/>
            </a:xfrm>
          </p:grpSpPr>
          <p:sp>
            <p:nvSpPr>
              <p:cNvPr id="10374" name="等腰三角形 10373"/>
              <p:cNvSpPr/>
              <p:nvPr/>
            </p:nvSpPr>
            <p:spPr>
              <a:xfrm>
                <a:off x="2064"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75" name="等腰三角形 10374"/>
              <p:cNvSpPr/>
              <p:nvPr/>
            </p:nvSpPr>
            <p:spPr>
              <a:xfrm>
                <a:off x="2562"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76" name="等腰三角形 10375"/>
              <p:cNvSpPr/>
              <p:nvPr/>
            </p:nvSpPr>
            <p:spPr>
              <a:xfrm>
                <a:off x="2200"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nvGrpSpPr>
              <p:cNvPr id="10377" name="组合 10376"/>
              <p:cNvGrpSpPr/>
              <p:nvPr/>
            </p:nvGrpSpPr>
            <p:grpSpPr>
              <a:xfrm>
                <a:off x="2109" y="2296"/>
                <a:ext cx="1876" cy="498"/>
                <a:chOff x="2109" y="2296"/>
                <a:chExt cx="1876" cy="498"/>
              </a:xfrm>
            </p:grpSpPr>
            <p:sp>
              <p:nvSpPr>
                <p:cNvPr id="10378" name="等腰三角形 10377"/>
                <p:cNvSpPr/>
                <p:nvPr/>
              </p:nvSpPr>
              <p:spPr>
                <a:xfrm>
                  <a:off x="2109"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79" name="等腰三角形 10378"/>
                <p:cNvSpPr/>
                <p:nvPr/>
              </p:nvSpPr>
              <p:spPr>
                <a:xfrm>
                  <a:off x="2381"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80" name="等腰三角形 10379"/>
                <p:cNvSpPr/>
                <p:nvPr/>
              </p:nvSpPr>
              <p:spPr>
                <a:xfrm>
                  <a:off x="2472" y="270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81" name="等腰三角形 10380"/>
                <p:cNvSpPr/>
                <p:nvPr/>
              </p:nvSpPr>
              <p:spPr>
                <a:xfrm rot="-10447356" flipV="1">
                  <a:off x="2245" y="2659"/>
                  <a:ext cx="230" cy="135"/>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82" name="等腰三角形 10381"/>
                <p:cNvSpPr/>
                <p:nvPr/>
              </p:nvSpPr>
              <p:spPr>
                <a:xfrm>
                  <a:off x="2653" y="2614"/>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83" name="任意多边形 10382"/>
                <p:cNvSpPr/>
                <p:nvPr/>
              </p:nvSpPr>
              <p:spPr>
                <a:xfrm rot="360804">
                  <a:off x="3203" y="2570"/>
                  <a:ext cx="328" cy="129"/>
                </a:xfrm>
                <a:custGeom>
                  <a:avLst/>
                  <a:gdLst/>
                  <a:ahLst/>
                  <a:cxnLst/>
                  <a:pathLst>
                    <a:path w="367" h="269">
                      <a:moveTo>
                        <a:pt x="0" y="267"/>
                      </a:moveTo>
                      <a:cubicBezTo>
                        <a:pt x="28" y="264"/>
                        <a:pt x="57" y="269"/>
                        <a:pt x="83" y="259"/>
                      </a:cubicBezTo>
                      <a:cubicBezTo>
                        <a:pt x="91" y="256"/>
                        <a:pt x="87" y="241"/>
                        <a:pt x="91" y="233"/>
                      </a:cubicBezTo>
                      <a:cubicBezTo>
                        <a:pt x="95" y="224"/>
                        <a:pt x="101" y="215"/>
                        <a:pt x="108" y="208"/>
                      </a:cubicBezTo>
                      <a:cubicBezTo>
                        <a:pt x="134" y="183"/>
                        <a:pt x="138" y="184"/>
                        <a:pt x="167" y="175"/>
                      </a:cubicBezTo>
                      <a:cubicBezTo>
                        <a:pt x="179" y="125"/>
                        <a:pt x="185" y="137"/>
                        <a:pt x="233" y="125"/>
                      </a:cubicBezTo>
                      <a:cubicBezTo>
                        <a:pt x="172" y="84"/>
                        <a:pt x="247" y="104"/>
                        <a:pt x="283" y="92"/>
                      </a:cubicBezTo>
                      <a:cubicBezTo>
                        <a:pt x="325" y="64"/>
                        <a:pt x="303" y="56"/>
                        <a:pt x="334" y="25"/>
                      </a:cubicBezTo>
                      <a:cubicBezTo>
                        <a:pt x="344" y="15"/>
                        <a:pt x="357" y="10"/>
                        <a:pt x="367"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384" name="任意多边形 10383"/>
                <p:cNvSpPr/>
                <p:nvPr/>
              </p:nvSpPr>
              <p:spPr>
                <a:xfrm>
                  <a:off x="3470" y="2296"/>
                  <a:ext cx="515" cy="307"/>
                </a:xfrm>
                <a:custGeom>
                  <a:avLst/>
                  <a:gdLst/>
                  <a:ahLst/>
                  <a:cxnLst/>
                  <a:pathLst>
                    <a:path w="506" h="312">
                      <a:moveTo>
                        <a:pt x="6" y="300"/>
                      </a:moveTo>
                      <a:cubicBezTo>
                        <a:pt x="85" y="281"/>
                        <a:pt x="0" y="312"/>
                        <a:pt x="47" y="258"/>
                      </a:cubicBezTo>
                      <a:cubicBezTo>
                        <a:pt x="81" y="218"/>
                        <a:pt x="109" y="223"/>
                        <a:pt x="156" y="217"/>
                      </a:cubicBezTo>
                      <a:cubicBezTo>
                        <a:pt x="200" y="201"/>
                        <a:pt x="243" y="185"/>
                        <a:pt x="289" y="200"/>
                      </a:cubicBezTo>
                      <a:cubicBezTo>
                        <a:pt x="333" y="186"/>
                        <a:pt x="308" y="177"/>
                        <a:pt x="348" y="150"/>
                      </a:cubicBezTo>
                      <a:cubicBezTo>
                        <a:pt x="370" y="83"/>
                        <a:pt x="341" y="96"/>
                        <a:pt x="423" y="83"/>
                      </a:cubicBezTo>
                      <a:cubicBezTo>
                        <a:pt x="431" y="77"/>
                        <a:pt x="441" y="74"/>
                        <a:pt x="448" y="66"/>
                      </a:cubicBezTo>
                      <a:cubicBezTo>
                        <a:pt x="461" y="51"/>
                        <a:pt x="464" y="27"/>
                        <a:pt x="481" y="16"/>
                      </a:cubicBezTo>
                      <a:cubicBezTo>
                        <a:pt x="489" y="11"/>
                        <a:pt x="506" y="0"/>
                        <a:pt x="506" y="0"/>
                      </a:cubicBezTo>
                    </a:path>
                  </a:pathLst>
                </a:custGeom>
                <a:solidFill>
                  <a:schemeClr val="tx2">
                    <a:alpha val="100000"/>
                  </a:schemeClr>
                </a:solidFill>
                <a:ln w="44450" cap="flat" cmpd="sng">
                  <a:solidFill>
                    <a:schemeClr val="tx2"/>
                  </a:solidFill>
                  <a:prstDash val="solid"/>
                  <a:headEnd type="none" w="med" len="med"/>
                  <a:tailEnd type="none" w="med" len="med"/>
                </a:ln>
              </p:spPr>
              <p:txBody>
                <a:bodyPr/>
                <a:p>
                  <a:endParaRPr lang="zh-CN" altLang="en-US"/>
                </a:p>
              </p:txBody>
            </p:sp>
            <p:sp>
              <p:nvSpPr>
                <p:cNvPr id="10385" name="任意多边形 10384"/>
                <p:cNvSpPr/>
                <p:nvPr/>
              </p:nvSpPr>
              <p:spPr>
                <a:xfrm>
                  <a:off x="3016" y="2659"/>
                  <a:ext cx="227" cy="45"/>
                </a:xfrm>
                <a:custGeom>
                  <a:avLst/>
                  <a:gdLst/>
                  <a:ahLst/>
                  <a:cxnLst/>
                  <a:pathLst>
                    <a:path w="134" h="20">
                      <a:moveTo>
                        <a:pt x="0" y="20"/>
                      </a:moveTo>
                      <a:cubicBezTo>
                        <a:pt x="101" y="0"/>
                        <a:pt x="63" y="11"/>
                        <a:pt x="134" y="11"/>
                      </a:cubicBezTo>
                    </a:path>
                  </a:pathLst>
                </a:custGeom>
                <a:solidFill>
                  <a:schemeClr val="tx2">
                    <a:alpha val="100000"/>
                  </a:schemeClr>
                </a:solidFill>
                <a:ln w="25400" cap="flat" cmpd="sng">
                  <a:solidFill>
                    <a:schemeClr val="tx2"/>
                  </a:solidFill>
                  <a:prstDash val="solid"/>
                  <a:headEnd type="none" w="med" len="med"/>
                  <a:tailEnd type="none" w="med" len="med"/>
                </a:ln>
              </p:spPr>
              <p:txBody>
                <a:bodyPr/>
                <a:p>
                  <a:endParaRPr lang="zh-CN" altLang="en-US"/>
                </a:p>
              </p:txBody>
            </p:sp>
            <p:sp>
              <p:nvSpPr>
                <p:cNvPr id="10386" name="等腰三角形 10385"/>
                <p:cNvSpPr/>
                <p:nvPr/>
              </p:nvSpPr>
              <p:spPr>
                <a:xfrm>
                  <a:off x="2789" y="2659"/>
                  <a:ext cx="229"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sp>
              <p:nvSpPr>
                <p:cNvPr id="10387" name="等腰三角形 10386"/>
                <p:cNvSpPr/>
                <p:nvPr/>
              </p:nvSpPr>
              <p:spPr>
                <a:xfrm>
                  <a:off x="2653" y="2659"/>
                  <a:ext cx="231" cy="89"/>
                </a:xfrm>
                <a:prstGeom prst="triangle">
                  <a:avLst>
                    <a:gd name="adj" fmla="val 50000"/>
                  </a:avLst>
                </a:prstGeom>
                <a:solidFill>
                  <a:schemeClr val="tx2"/>
                </a:solidFill>
                <a:ln w="9525" cap="flat" cmpd="sng">
                  <a:solidFill>
                    <a:schemeClr val="tx2"/>
                  </a:solidFill>
                  <a:prstDash val="solid"/>
                  <a:miter/>
                  <a:headEnd type="none" w="med" len="med"/>
                  <a:tailEnd type="none" w="med" len="med"/>
                </a:ln>
              </p:spPr>
              <p:txBody>
                <a:bodyPr/>
                <a:p>
                  <a:endParaRPr lang="zh-CN" altLang="en-US"/>
                </a:p>
              </p:txBody>
            </p:sp>
          </p:grpSp>
        </p:grpSp>
        <p:sp>
          <p:nvSpPr>
            <p:cNvPr id="10388" name="文本框 10387"/>
            <p:cNvSpPr txBox="1"/>
            <p:nvPr/>
          </p:nvSpPr>
          <p:spPr>
            <a:xfrm rot="-1730728">
              <a:off x="3243" y="2432"/>
              <a:ext cx="873" cy="442"/>
            </a:xfrm>
            <a:prstGeom prst="rect">
              <a:avLst/>
            </a:prstGeom>
            <a:noFill/>
            <a:ln w="9525">
              <a:noFill/>
            </a:ln>
          </p:spPr>
          <p:txBody>
            <a:bodyPr>
              <a:spAutoFit/>
            </a:bodyPr>
            <a:p>
              <a:pPr lvl="0">
                <a:spcBef>
                  <a:spcPct val="50000"/>
                </a:spcBef>
                <a:buClrTx/>
              </a:pPr>
              <a:r>
                <a:rPr lang="zh-CN" altLang="en-US" sz="4000" dirty="0">
                  <a:solidFill>
                    <a:schemeClr val="bg1"/>
                  </a:solidFill>
                  <a:latin typeface="Times New Roman" panose="02020603050405020304" pitchFamily="2" charset="0"/>
                  <a:ea typeface="隶书" pitchFamily="1" charset="-122"/>
                </a:rPr>
                <a:t>淮河</a:t>
              </a:r>
              <a:endParaRPr lang="zh-CN" altLang="en-US" sz="4000" dirty="0">
                <a:solidFill>
                  <a:schemeClr val="bg1"/>
                </a:solidFill>
                <a:latin typeface="Times New Roman" panose="02020603050405020304" pitchFamily="2" charset="0"/>
                <a:ea typeface="隶书" pitchFamily="1" charset="-122"/>
              </a:endParaRPr>
            </a:p>
          </p:txBody>
        </p:sp>
        <p:sp>
          <p:nvSpPr>
            <p:cNvPr id="10389" name="文本框 10388"/>
            <p:cNvSpPr txBox="1"/>
            <p:nvPr/>
          </p:nvSpPr>
          <p:spPr>
            <a:xfrm>
              <a:off x="2018" y="2659"/>
              <a:ext cx="998" cy="479"/>
            </a:xfrm>
            <a:prstGeom prst="rect">
              <a:avLst/>
            </a:prstGeom>
            <a:noFill/>
            <a:ln w="9525">
              <a:noFill/>
            </a:ln>
          </p:spPr>
          <p:txBody>
            <a:bodyPr>
              <a:spAutoFit/>
            </a:bodyPr>
            <a:p>
              <a:pPr lvl="0">
                <a:spcBef>
                  <a:spcPct val="50000"/>
                </a:spcBef>
                <a:buClrTx/>
              </a:pPr>
              <a:r>
                <a:rPr lang="zh-CN" altLang="en-US" sz="4400" dirty="0">
                  <a:solidFill>
                    <a:schemeClr val="bg1"/>
                  </a:solidFill>
                  <a:latin typeface="Times New Roman" panose="02020603050405020304" pitchFamily="2" charset="0"/>
                  <a:ea typeface="隶书" pitchFamily="1" charset="-122"/>
                </a:rPr>
                <a:t>秦岭</a:t>
              </a:r>
              <a:endParaRPr lang="zh-CN" altLang="en-US" sz="4400" dirty="0">
                <a:solidFill>
                  <a:schemeClr val="bg1"/>
                </a:solidFill>
                <a:latin typeface="Times New Roman" panose="02020603050405020304" pitchFamily="2" charset="0"/>
                <a:ea typeface="隶书" pitchFamily="1" charset="-122"/>
              </a:endParaRPr>
            </a:p>
          </p:txBody>
        </p:sp>
      </p:grpSp>
      <p:sp>
        <p:nvSpPr>
          <p:cNvPr id="10390" name="任意多边形 10389"/>
          <p:cNvSpPr/>
          <p:nvPr/>
        </p:nvSpPr>
        <p:spPr>
          <a:xfrm>
            <a:off x="2219325" y="2143125"/>
            <a:ext cx="3671888" cy="1847850"/>
          </a:xfrm>
          <a:custGeom>
            <a:avLst/>
            <a:gdLst/>
            <a:ahLst/>
            <a:cxnLst/>
            <a:pathLst>
              <a:path w="2313" h="1164">
                <a:moveTo>
                  <a:pt x="2313" y="463"/>
                </a:moveTo>
                <a:cubicBezTo>
                  <a:pt x="2294" y="523"/>
                  <a:pt x="2228" y="614"/>
                  <a:pt x="2190" y="671"/>
                </a:cubicBezTo>
                <a:cubicBezTo>
                  <a:pt x="2176" y="714"/>
                  <a:pt x="2154" y="726"/>
                  <a:pt x="2115" y="746"/>
                </a:cubicBezTo>
                <a:cubicBezTo>
                  <a:pt x="2092" y="814"/>
                  <a:pt x="2124" y="734"/>
                  <a:pt x="2077" y="803"/>
                </a:cubicBezTo>
                <a:cubicBezTo>
                  <a:pt x="2071" y="811"/>
                  <a:pt x="2072" y="823"/>
                  <a:pt x="2067" y="831"/>
                </a:cubicBezTo>
                <a:cubicBezTo>
                  <a:pt x="2060" y="842"/>
                  <a:pt x="2048" y="850"/>
                  <a:pt x="2039" y="860"/>
                </a:cubicBezTo>
                <a:cubicBezTo>
                  <a:pt x="2017" y="927"/>
                  <a:pt x="2046" y="847"/>
                  <a:pt x="2011" y="916"/>
                </a:cubicBezTo>
                <a:cubicBezTo>
                  <a:pt x="2006" y="925"/>
                  <a:pt x="2008" y="938"/>
                  <a:pt x="2001" y="945"/>
                </a:cubicBezTo>
                <a:cubicBezTo>
                  <a:pt x="1994" y="952"/>
                  <a:pt x="1982" y="951"/>
                  <a:pt x="1973" y="954"/>
                </a:cubicBezTo>
                <a:cubicBezTo>
                  <a:pt x="1896" y="945"/>
                  <a:pt x="1824" y="925"/>
                  <a:pt x="1746" y="916"/>
                </a:cubicBezTo>
                <a:cubicBezTo>
                  <a:pt x="1692" y="899"/>
                  <a:pt x="1639" y="880"/>
                  <a:pt x="1586" y="860"/>
                </a:cubicBezTo>
                <a:cubicBezTo>
                  <a:pt x="1574" y="855"/>
                  <a:pt x="1561" y="854"/>
                  <a:pt x="1548" y="850"/>
                </a:cubicBezTo>
                <a:cubicBezTo>
                  <a:pt x="1529" y="844"/>
                  <a:pt x="1491" y="831"/>
                  <a:pt x="1491" y="831"/>
                </a:cubicBezTo>
                <a:cubicBezTo>
                  <a:pt x="1458" y="779"/>
                  <a:pt x="1487" y="726"/>
                  <a:pt x="1501" y="671"/>
                </a:cubicBezTo>
                <a:cubicBezTo>
                  <a:pt x="1507" y="646"/>
                  <a:pt x="1520" y="595"/>
                  <a:pt x="1520" y="595"/>
                </a:cubicBezTo>
                <a:cubicBezTo>
                  <a:pt x="1521" y="549"/>
                  <a:pt x="1577" y="123"/>
                  <a:pt x="1425" y="76"/>
                </a:cubicBezTo>
                <a:cubicBezTo>
                  <a:pt x="1364" y="34"/>
                  <a:pt x="1278" y="25"/>
                  <a:pt x="1208" y="0"/>
                </a:cubicBezTo>
                <a:cubicBezTo>
                  <a:pt x="1164" y="3"/>
                  <a:pt x="1120" y="5"/>
                  <a:pt x="1076" y="10"/>
                </a:cubicBezTo>
                <a:cubicBezTo>
                  <a:pt x="1066" y="11"/>
                  <a:pt x="1054" y="11"/>
                  <a:pt x="1048" y="19"/>
                </a:cubicBezTo>
                <a:cubicBezTo>
                  <a:pt x="1030" y="44"/>
                  <a:pt x="1027" y="78"/>
                  <a:pt x="1010" y="104"/>
                </a:cubicBezTo>
                <a:cubicBezTo>
                  <a:pt x="1007" y="202"/>
                  <a:pt x="1006" y="299"/>
                  <a:pt x="1000" y="397"/>
                </a:cubicBezTo>
                <a:cubicBezTo>
                  <a:pt x="997" y="442"/>
                  <a:pt x="997" y="433"/>
                  <a:pt x="963" y="444"/>
                </a:cubicBezTo>
                <a:cubicBezTo>
                  <a:pt x="950" y="463"/>
                  <a:pt x="944" y="488"/>
                  <a:pt x="925" y="501"/>
                </a:cubicBezTo>
                <a:cubicBezTo>
                  <a:pt x="889" y="526"/>
                  <a:pt x="866" y="550"/>
                  <a:pt x="840" y="586"/>
                </a:cubicBezTo>
                <a:cubicBezTo>
                  <a:pt x="817" y="649"/>
                  <a:pt x="840" y="571"/>
                  <a:pt x="840" y="671"/>
                </a:cubicBezTo>
                <a:cubicBezTo>
                  <a:pt x="840" y="712"/>
                  <a:pt x="833" y="752"/>
                  <a:pt x="830" y="793"/>
                </a:cubicBezTo>
                <a:cubicBezTo>
                  <a:pt x="721" y="783"/>
                  <a:pt x="639" y="776"/>
                  <a:pt x="528" y="784"/>
                </a:cubicBezTo>
                <a:cubicBezTo>
                  <a:pt x="496" y="794"/>
                  <a:pt x="471" y="803"/>
                  <a:pt x="443" y="822"/>
                </a:cubicBezTo>
                <a:cubicBezTo>
                  <a:pt x="440" y="831"/>
                  <a:pt x="434" y="840"/>
                  <a:pt x="434" y="850"/>
                </a:cubicBezTo>
                <a:cubicBezTo>
                  <a:pt x="434" y="910"/>
                  <a:pt x="433" y="971"/>
                  <a:pt x="443" y="1030"/>
                </a:cubicBezTo>
                <a:cubicBezTo>
                  <a:pt x="448" y="1057"/>
                  <a:pt x="503" y="1100"/>
                  <a:pt x="519" y="1124"/>
                </a:cubicBezTo>
                <a:cubicBezTo>
                  <a:pt x="505" y="1138"/>
                  <a:pt x="487" y="1164"/>
                  <a:pt x="462" y="1162"/>
                </a:cubicBezTo>
                <a:cubicBezTo>
                  <a:pt x="436" y="1160"/>
                  <a:pt x="387" y="1143"/>
                  <a:pt x="387" y="1143"/>
                </a:cubicBezTo>
                <a:cubicBezTo>
                  <a:pt x="354" y="1111"/>
                  <a:pt x="316" y="1071"/>
                  <a:pt x="273" y="1058"/>
                </a:cubicBezTo>
                <a:cubicBezTo>
                  <a:pt x="219" y="978"/>
                  <a:pt x="291" y="1072"/>
                  <a:pt x="226" y="1020"/>
                </a:cubicBezTo>
                <a:cubicBezTo>
                  <a:pt x="217" y="1013"/>
                  <a:pt x="216" y="999"/>
                  <a:pt x="207" y="992"/>
                </a:cubicBezTo>
                <a:cubicBezTo>
                  <a:pt x="199" y="985"/>
                  <a:pt x="147" y="974"/>
                  <a:pt x="141" y="973"/>
                </a:cubicBezTo>
                <a:cubicBezTo>
                  <a:pt x="31" y="983"/>
                  <a:pt x="78" y="982"/>
                  <a:pt x="0" y="982"/>
                </a:cubicBezTo>
              </a:path>
            </a:pathLst>
          </a:custGeom>
          <a:noFill/>
          <a:ln w="76200" cap="flat" cmpd="sng">
            <a:solidFill>
              <a:srgbClr val="FFFF00"/>
            </a:solidFill>
            <a:prstDash val="solid"/>
            <a:headEnd type="none" w="med" len="med"/>
            <a:tailEnd type="none" w="med" len="med"/>
          </a:ln>
        </p:spPr>
        <p:txBody>
          <a:bodyPr/>
          <a:p>
            <a:endParaRPr lang="zh-CN" altLang="en-US"/>
          </a:p>
        </p:txBody>
      </p:sp>
      <p:sp>
        <p:nvSpPr>
          <p:cNvPr id="10391" name="任意多边形 10390"/>
          <p:cNvSpPr/>
          <p:nvPr/>
        </p:nvSpPr>
        <p:spPr>
          <a:xfrm>
            <a:off x="1403350" y="3860800"/>
            <a:ext cx="5510213" cy="2130425"/>
          </a:xfrm>
          <a:custGeom>
            <a:avLst/>
            <a:gdLst/>
            <a:ahLst/>
            <a:cxnLst/>
            <a:pathLst>
              <a:path w="3471" h="1342">
                <a:moveTo>
                  <a:pt x="3376" y="586"/>
                </a:moveTo>
                <a:cubicBezTo>
                  <a:pt x="3437" y="572"/>
                  <a:pt x="3450" y="550"/>
                  <a:pt x="3471" y="492"/>
                </a:cubicBezTo>
                <a:cubicBezTo>
                  <a:pt x="3457" y="440"/>
                  <a:pt x="3438" y="398"/>
                  <a:pt x="3414" y="350"/>
                </a:cubicBezTo>
                <a:cubicBezTo>
                  <a:pt x="3399" y="320"/>
                  <a:pt x="3412" y="315"/>
                  <a:pt x="3376" y="294"/>
                </a:cubicBezTo>
                <a:cubicBezTo>
                  <a:pt x="3365" y="287"/>
                  <a:pt x="3351" y="287"/>
                  <a:pt x="3338" y="284"/>
                </a:cubicBezTo>
                <a:cubicBezTo>
                  <a:pt x="3312" y="287"/>
                  <a:pt x="3247" y="295"/>
                  <a:pt x="3216" y="303"/>
                </a:cubicBezTo>
                <a:cubicBezTo>
                  <a:pt x="3197" y="308"/>
                  <a:pt x="3178" y="316"/>
                  <a:pt x="3159" y="322"/>
                </a:cubicBezTo>
                <a:cubicBezTo>
                  <a:pt x="3150" y="325"/>
                  <a:pt x="3131" y="331"/>
                  <a:pt x="3131" y="331"/>
                </a:cubicBezTo>
                <a:cubicBezTo>
                  <a:pt x="3118" y="350"/>
                  <a:pt x="3106" y="369"/>
                  <a:pt x="3093" y="388"/>
                </a:cubicBezTo>
                <a:cubicBezTo>
                  <a:pt x="3066" y="428"/>
                  <a:pt x="3087" y="493"/>
                  <a:pt x="3046" y="530"/>
                </a:cubicBezTo>
                <a:cubicBezTo>
                  <a:pt x="3007" y="565"/>
                  <a:pt x="3000" y="565"/>
                  <a:pt x="2961" y="577"/>
                </a:cubicBezTo>
                <a:cubicBezTo>
                  <a:pt x="2933" y="604"/>
                  <a:pt x="2913" y="621"/>
                  <a:pt x="2876" y="634"/>
                </a:cubicBezTo>
                <a:cubicBezTo>
                  <a:pt x="2870" y="643"/>
                  <a:pt x="2868" y="659"/>
                  <a:pt x="2857" y="662"/>
                </a:cubicBezTo>
                <a:cubicBezTo>
                  <a:pt x="2826" y="670"/>
                  <a:pt x="2773" y="643"/>
                  <a:pt x="2743" y="634"/>
                </a:cubicBezTo>
                <a:cubicBezTo>
                  <a:pt x="2731" y="624"/>
                  <a:pt x="2721" y="608"/>
                  <a:pt x="2706" y="605"/>
                </a:cubicBezTo>
                <a:cubicBezTo>
                  <a:pt x="2646" y="593"/>
                  <a:pt x="2588" y="645"/>
                  <a:pt x="2536" y="662"/>
                </a:cubicBezTo>
                <a:cubicBezTo>
                  <a:pt x="2476" y="648"/>
                  <a:pt x="2509" y="660"/>
                  <a:pt x="2441" y="615"/>
                </a:cubicBezTo>
                <a:cubicBezTo>
                  <a:pt x="2420" y="601"/>
                  <a:pt x="2391" y="608"/>
                  <a:pt x="2366" y="605"/>
                </a:cubicBezTo>
                <a:cubicBezTo>
                  <a:pt x="2303" y="585"/>
                  <a:pt x="2259" y="531"/>
                  <a:pt x="2196" y="511"/>
                </a:cubicBezTo>
                <a:cubicBezTo>
                  <a:pt x="2069" y="522"/>
                  <a:pt x="2119" y="520"/>
                  <a:pt x="2035" y="549"/>
                </a:cubicBezTo>
                <a:cubicBezTo>
                  <a:pt x="2026" y="558"/>
                  <a:pt x="2014" y="566"/>
                  <a:pt x="2007" y="577"/>
                </a:cubicBezTo>
                <a:cubicBezTo>
                  <a:pt x="2001" y="585"/>
                  <a:pt x="2004" y="598"/>
                  <a:pt x="1997" y="605"/>
                </a:cubicBezTo>
                <a:cubicBezTo>
                  <a:pt x="1968" y="634"/>
                  <a:pt x="1882" y="691"/>
                  <a:pt x="1846" y="709"/>
                </a:cubicBezTo>
                <a:cubicBezTo>
                  <a:pt x="1807" y="750"/>
                  <a:pt x="1776" y="758"/>
                  <a:pt x="1724" y="775"/>
                </a:cubicBezTo>
                <a:cubicBezTo>
                  <a:pt x="1663" y="815"/>
                  <a:pt x="1647" y="890"/>
                  <a:pt x="1573" y="917"/>
                </a:cubicBezTo>
                <a:cubicBezTo>
                  <a:pt x="1540" y="949"/>
                  <a:pt x="1518" y="960"/>
                  <a:pt x="1497" y="1002"/>
                </a:cubicBezTo>
                <a:cubicBezTo>
                  <a:pt x="1494" y="1024"/>
                  <a:pt x="1492" y="1046"/>
                  <a:pt x="1488" y="1068"/>
                </a:cubicBezTo>
                <a:cubicBezTo>
                  <a:pt x="1486" y="1078"/>
                  <a:pt x="1480" y="1086"/>
                  <a:pt x="1478" y="1096"/>
                </a:cubicBezTo>
                <a:cubicBezTo>
                  <a:pt x="1463" y="1179"/>
                  <a:pt x="1461" y="1290"/>
                  <a:pt x="1384" y="1342"/>
                </a:cubicBezTo>
                <a:cubicBezTo>
                  <a:pt x="1304" y="1314"/>
                  <a:pt x="1351" y="1279"/>
                  <a:pt x="1318" y="1238"/>
                </a:cubicBezTo>
                <a:cubicBezTo>
                  <a:pt x="1312" y="1230"/>
                  <a:pt x="1299" y="1231"/>
                  <a:pt x="1289" y="1229"/>
                </a:cubicBezTo>
                <a:cubicBezTo>
                  <a:pt x="1261" y="1224"/>
                  <a:pt x="1232" y="1222"/>
                  <a:pt x="1204" y="1219"/>
                </a:cubicBezTo>
                <a:cubicBezTo>
                  <a:pt x="1198" y="1210"/>
                  <a:pt x="1185" y="1202"/>
                  <a:pt x="1185" y="1191"/>
                </a:cubicBezTo>
                <a:cubicBezTo>
                  <a:pt x="1185" y="1171"/>
                  <a:pt x="1204" y="1134"/>
                  <a:pt x="1204" y="1134"/>
                </a:cubicBezTo>
                <a:cubicBezTo>
                  <a:pt x="1177" y="1051"/>
                  <a:pt x="1216" y="1172"/>
                  <a:pt x="1185" y="1068"/>
                </a:cubicBezTo>
                <a:cubicBezTo>
                  <a:pt x="1179" y="1049"/>
                  <a:pt x="1167" y="1011"/>
                  <a:pt x="1167" y="1011"/>
                </a:cubicBezTo>
                <a:cubicBezTo>
                  <a:pt x="1080" y="1033"/>
                  <a:pt x="1106" y="1052"/>
                  <a:pt x="1072" y="1002"/>
                </a:cubicBezTo>
                <a:cubicBezTo>
                  <a:pt x="1058" y="943"/>
                  <a:pt x="1039" y="892"/>
                  <a:pt x="1006" y="841"/>
                </a:cubicBezTo>
                <a:cubicBezTo>
                  <a:pt x="984" y="773"/>
                  <a:pt x="973" y="701"/>
                  <a:pt x="949" y="634"/>
                </a:cubicBezTo>
                <a:cubicBezTo>
                  <a:pt x="942" y="563"/>
                  <a:pt x="935" y="512"/>
                  <a:pt x="959" y="445"/>
                </a:cubicBezTo>
                <a:cubicBezTo>
                  <a:pt x="951" y="372"/>
                  <a:pt x="950" y="311"/>
                  <a:pt x="874" y="284"/>
                </a:cubicBezTo>
                <a:cubicBezTo>
                  <a:pt x="842" y="237"/>
                  <a:pt x="785" y="224"/>
                  <a:pt x="732" y="209"/>
                </a:cubicBezTo>
                <a:cubicBezTo>
                  <a:pt x="697" y="199"/>
                  <a:pt x="674" y="180"/>
                  <a:pt x="638" y="171"/>
                </a:cubicBezTo>
                <a:cubicBezTo>
                  <a:pt x="604" y="149"/>
                  <a:pt x="582" y="144"/>
                  <a:pt x="553" y="114"/>
                </a:cubicBezTo>
                <a:cubicBezTo>
                  <a:pt x="536" y="68"/>
                  <a:pt x="512" y="34"/>
                  <a:pt x="477" y="1"/>
                </a:cubicBezTo>
                <a:cubicBezTo>
                  <a:pt x="446" y="4"/>
                  <a:pt x="414" y="4"/>
                  <a:pt x="383" y="10"/>
                </a:cubicBezTo>
                <a:cubicBezTo>
                  <a:pt x="363" y="14"/>
                  <a:pt x="326" y="29"/>
                  <a:pt x="326" y="29"/>
                </a:cubicBezTo>
                <a:cubicBezTo>
                  <a:pt x="217" y="103"/>
                  <a:pt x="374" y="0"/>
                  <a:pt x="269" y="58"/>
                </a:cubicBezTo>
                <a:cubicBezTo>
                  <a:pt x="249" y="69"/>
                  <a:pt x="213" y="95"/>
                  <a:pt x="213" y="95"/>
                </a:cubicBezTo>
                <a:cubicBezTo>
                  <a:pt x="187" y="135"/>
                  <a:pt x="153" y="157"/>
                  <a:pt x="109" y="171"/>
                </a:cubicBezTo>
                <a:cubicBezTo>
                  <a:pt x="79" y="191"/>
                  <a:pt x="86" y="190"/>
                  <a:pt x="52" y="199"/>
                </a:cubicBezTo>
                <a:cubicBezTo>
                  <a:pt x="36" y="203"/>
                  <a:pt x="19" y="201"/>
                  <a:pt x="5" y="209"/>
                </a:cubicBezTo>
                <a:cubicBezTo>
                  <a:pt x="0" y="212"/>
                  <a:pt x="5" y="222"/>
                  <a:pt x="5" y="228"/>
                </a:cubicBezTo>
              </a:path>
            </a:pathLst>
          </a:custGeom>
          <a:noFill/>
          <a:ln w="76200" cap="flat" cmpd="sng">
            <a:solidFill>
              <a:srgbClr val="66FF33"/>
            </a:solidFill>
            <a:prstDash val="solid"/>
            <a:headEnd type="none" w="med" len="med"/>
            <a:tailEnd type="none" w="med" len="med"/>
          </a:ln>
        </p:spPr>
        <p:txBody>
          <a:bodyPr/>
          <a:p>
            <a:endParaRPr lang="zh-CN" altLang="en-US"/>
          </a:p>
        </p:txBody>
      </p:sp>
      <p:sp>
        <p:nvSpPr>
          <p:cNvPr id="10392" name="任意多边形 10391"/>
          <p:cNvSpPr/>
          <p:nvPr/>
        </p:nvSpPr>
        <p:spPr>
          <a:xfrm>
            <a:off x="3228975" y="3571875"/>
            <a:ext cx="2986088" cy="850900"/>
          </a:xfrm>
          <a:custGeom>
            <a:avLst/>
            <a:gdLst/>
            <a:ahLst/>
            <a:cxnLst/>
            <a:pathLst>
              <a:path w="1881" h="536">
                <a:moveTo>
                  <a:pt x="1881" y="0"/>
                </a:moveTo>
                <a:cubicBezTo>
                  <a:pt x="1852" y="43"/>
                  <a:pt x="1873" y="24"/>
                  <a:pt x="1809" y="45"/>
                </a:cubicBezTo>
                <a:cubicBezTo>
                  <a:pt x="1800" y="48"/>
                  <a:pt x="1791" y="51"/>
                  <a:pt x="1782" y="54"/>
                </a:cubicBezTo>
                <a:cubicBezTo>
                  <a:pt x="1773" y="57"/>
                  <a:pt x="1755" y="63"/>
                  <a:pt x="1755" y="63"/>
                </a:cubicBezTo>
                <a:cubicBezTo>
                  <a:pt x="1743" y="81"/>
                  <a:pt x="1731" y="99"/>
                  <a:pt x="1719" y="117"/>
                </a:cubicBezTo>
                <a:cubicBezTo>
                  <a:pt x="1714" y="125"/>
                  <a:pt x="1700" y="122"/>
                  <a:pt x="1692" y="126"/>
                </a:cubicBezTo>
                <a:cubicBezTo>
                  <a:pt x="1646" y="149"/>
                  <a:pt x="1607" y="172"/>
                  <a:pt x="1557" y="189"/>
                </a:cubicBezTo>
                <a:cubicBezTo>
                  <a:pt x="1530" y="198"/>
                  <a:pt x="1503" y="207"/>
                  <a:pt x="1476" y="216"/>
                </a:cubicBezTo>
                <a:cubicBezTo>
                  <a:pt x="1467" y="219"/>
                  <a:pt x="1449" y="225"/>
                  <a:pt x="1449" y="225"/>
                </a:cubicBezTo>
                <a:cubicBezTo>
                  <a:pt x="1431" y="243"/>
                  <a:pt x="1413" y="261"/>
                  <a:pt x="1395" y="279"/>
                </a:cubicBezTo>
                <a:cubicBezTo>
                  <a:pt x="1384" y="290"/>
                  <a:pt x="1389" y="329"/>
                  <a:pt x="1368" y="333"/>
                </a:cubicBezTo>
                <a:cubicBezTo>
                  <a:pt x="1318" y="344"/>
                  <a:pt x="1266" y="339"/>
                  <a:pt x="1215" y="342"/>
                </a:cubicBezTo>
                <a:cubicBezTo>
                  <a:pt x="1143" y="390"/>
                  <a:pt x="1211" y="351"/>
                  <a:pt x="1035" y="369"/>
                </a:cubicBezTo>
                <a:cubicBezTo>
                  <a:pt x="1005" y="372"/>
                  <a:pt x="975" y="383"/>
                  <a:pt x="945" y="387"/>
                </a:cubicBezTo>
                <a:cubicBezTo>
                  <a:pt x="909" y="411"/>
                  <a:pt x="910" y="427"/>
                  <a:pt x="900" y="468"/>
                </a:cubicBezTo>
                <a:cubicBezTo>
                  <a:pt x="873" y="428"/>
                  <a:pt x="878" y="395"/>
                  <a:pt x="828" y="378"/>
                </a:cubicBezTo>
                <a:cubicBezTo>
                  <a:pt x="811" y="381"/>
                  <a:pt x="774" y="396"/>
                  <a:pt x="756" y="378"/>
                </a:cubicBezTo>
                <a:cubicBezTo>
                  <a:pt x="749" y="371"/>
                  <a:pt x="755" y="357"/>
                  <a:pt x="747" y="351"/>
                </a:cubicBezTo>
                <a:cubicBezTo>
                  <a:pt x="732" y="340"/>
                  <a:pt x="711" y="339"/>
                  <a:pt x="693" y="333"/>
                </a:cubicBezTo>
                <a:cubicBezTo>
                  <a:pt x="684" y="330"/>
                  <a:pt x="666" y="324"/>
                  <a:pt x="666" y="324"/>
                </a:cubicBezTo>
                <a:cubicBezTo>
                  <a:pt x="618" y="340"/>
                  <a:pt x="647" y="328"/>
                  <a:pt x="585" y="369"/>
                </a:cubicBezTo>
                <a:cubicBezTo>
                  <a:pt x="577" y="374"/>
                  <a:pt x="566" y="374"/>
                  <a:pt x="558" y="378"/>
                </a:cubicBezTo>
                <a:cubicBezTo>
                  <a:pt x="520" y="397"/>
                  <a:pt x="503" y="405"/>
                  <a:pt x="459" y="414"/>
                </a:cubicBezTo>
                <a:cubicBezTo>
                  <a:pt x="414" y="444"/>
                  <a:pt x="425" y="421"/>
                  <a:pt x="378" y="405"/>
                </a:cubicBezTo>
                <a:cubicBezTo>
                  <a:pt x="369" y="408"/>
                  <a:pt x="359" y="410"/>
                  <a:pt x="351" y="414"/>
                </a:cubicBezTo>
                <a:cubicBezTo>
                  <a:pt x="341" y="419"/>
                  <a:pt x="335" y="434"/>
                  <a:pt x="324" y="432"/>
                </a:cubicBezTo>
                <a:cubicBezTo>
                  <a:pt x="306" y="428"/>
                  <a:pt x="305" y="388"/>
                  <a:pt x="297" y="378"/>
                </a:cubicBezTo>
                <a:cubicBezTo>
                  <a:pt x="279" y="355"/>
                  <a:pt x="216" y="342"/>
                  <a:pt x="216" y="342"/>
                </a:cubicBezTo>
                <a:cubicBezTo>
                  <a:pt x="170" y="350"/>
                  <a:pt x="127" y="361"/>
                  <a:pt x="81" y="369"/>
                </a:cubicBezTo>
                <a:cubicBezTo>
                  <a:pt x="72" y="378"/>
                  <a:pt x="61" y="385"/>
                  <a:pt x="54" y="396"/>
                </a:cubicBezTo>
                <a:cubicBezTo>
                  <a:pt x="31" y="431"/>
                  <a:pt x="50" y="442"/>
                  <a:pt x="0" y="459"/>
                </a:cubicBezTo>
                <a:cubicBezTo>
                  <a:pt x="50" y="476"/>
                  <a:pt x="243" y="453"/>
                  <a:pt x="144" y="486"/>
                </a:cubicBezTo>
                <a:cubicBezTo>
                  <a:pt x="181" y="511"/>
                  <a:pt x="190" y="515"/>
                  <a:pt x="234" y="504"/>
                </a:cubicBezTo>
                <a:cubicBezTo>
                  <a:pt x="364" y="536"/>
                  <a:pt x="497" y="513"/>
                  <a:pt x="630" y="504"/>
                </a:cubicBezTo>
                <a:cubicBezTo>
                  <a:pt x="627" y="495"/>
                  <a:pt x="613" y="481"/>
                  <a:pt x="621" y="477"/>
                </a:cubicBezTo>
                <a:cubicBezTo>
                  <a:pt x="635" y="470"/>
                  <a:pt x="651" y="486"/>
                  <a:pt x="666" y="486"/>
                </a:cubicBezTo>
                <a:cubicBezTo>
                  <a:pt x="696" y="486"/>
                  <a:pt x="726" y="480"/>
                  <a:pt x="756" y="477"/>
                </a:cubicBezTo>
                <a:cubicBezTo>
                  <a:pt x="848" y="446"/>
                  <a:pt x="678" y="501"/>
                  <a:pt x="927" y="459"/>
                </a:cubicBezTo>
                <a:cubicBezTo>
                  <a:pt x="949" y="455"/>
                  <a:pt x="864" y="441"/>
                  <a:pt x="864" y="441"/>
                </a:cubicBezTo>
              </a:path>
            </a:pathLst>
          </a:custGeom>
          <a:solidFill>
            <a:srgbClr val="FF0000"/>
          </a:solidFill>
          <a:ln w="9525" cap="flat" cmpd="sng">
            <a:solidFill>
              <a:schemeClr val="tx1"/>
            </a:solidFill>
            <a:prstDash val="solid"/>
            <a:headEnd type="none" w="med" len="med"/>
            <a:tailEnd type="none" w="med" len="med"/>
          </a:ln>
        </p:spPr>
        <p:txBody>
          <a:bodyPr/>
          <a:p>
            <a:endParaRPr lang="zh-CN" altLang="en-US"/>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392"/>
                                        </p:tgtEl>
                                        <p:attrNameLst>
                                          <p:attrName>style.visibility</p:attrName>
                                        </p:attrNameLst>
                                      </p:cBhvr>
                                      <p:to>
                                        <p:strVal val="visible"/>
                                      </p:to>
                                    </p:set>
                                    <p:anim calcmode="lin" valueType="num">
                                      <p:cBhvr additive="base">
                                        <p:cTn id="7" dur="500" fill="hold"/>
                                        <p:tgtEl>
                                          <p:spTgt spid="10392"/>
                                        </p:tgtEl>
                                        <p:attrNameLst>
                                          <p:attrName>ppt_x</p:attrName>
                                        </p:attrNameLst>
                                      </p:cBhvr>
                                      <p:tavLst>
                                        <p:tav tm="0">
                                          <p:val>
                                            <p:strVal val="#ppt_x"/>
                                          </p:val>
                                        </p:tav>
                                        <p:tav tm="100000">
                                          <p:val>
                                            <p:strVal val="#ppt_x"/>
                                          </p:val>
                                        </p:tav>
                                      </p:tavLst>
                                    </p:anim>
                                    <p:anim calcmode="lin" valueType="num">
                                      <p:cBhvr additive="base">
                                        <p:cTn id="8" dur="500" fill="hold"/>
                                        <p:tgtEl>
                                          <p:spTgt spid="103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标题 43009"/>
          <p:cNvSpPr>
            <a:spLocks noGrp="1" noRot="1"/>
          </p:cNvSpPr>
          <p:nvPr>
            <p:ph type="title"/>
          </p:nvPr>
        </p:nvSpPr>
        <p:spPr/>
        <p:txBody>
          <a:bodyPr anchor="ctr"/>
          <a:p>
            <a:r>
              <a:rPr lang="en-US" altLang="zh-CN" sz="5400" b="1">
                <a:ea typeface="黑体" panose="02010600030101010101" pitchFamily="2" charset="-122"/>
              </a:rPr>
              <a:t>3.</a:t>
            </a:r>
            <a:r>
              <a:rPr lang="zh-CN" altLang="en-US" sz="5400" b="1">
                <a:ea typeface="黑体" panose="02010600030101010101" pitchFamily="2" charset="-122"/>
              </a:rPr>
              <a:t>经济重心南移的完成：</a:t>
            </a:r>
            <a:endParaRPr lang="zh-CN" altLang="en-US" sz="5400" b="1">
              <a:ea typeface="黑体" panose="02010600030101010101" pitchFamily="2" charset="-122"/>
            </a:endParaRPr>
          </a:p>
        </p:txBody>
      </p:sp>
      <p:sp>
        <p:nvSpPr>
          <p:cNvPr id="43011" name="文本占位符 43010"/>
          <p:cNvSpPr>
            <a:spLocks noGrp="1" noRot="1"/>
          </p:cNvSpPr>
          <p:nvPr>
            <p:ph type="body" idx="1"/>
          </p:nvPr>
        </p:nvSpPr>
        <p:spPr/>
        <p:txBody>
          <a:bodyPr/>
          <a:p>
            <a:pPr>
              <a:buNone/>
            </a:pPr>
            <a:r>
              <a:rPr lang="en-US" altLang="zh-CN" sz="6000"/>
              <a:t>  </a:t>
            </a:r>
            <a:r>
              <a:rPr lang="zh-CN" altLang="en-US" sz="6000">
                <a:latin typeface="黑体" panose="02010600030101010101" pitchFamily="2" charset="-122"/>
                <a:ea typeface="黑体" panose="02010600030101010101" pitchFamily="2" charset="-122"/>
              </a:rPr>
              <a:t>从</a:t>
            </a:r>
            <a:r>
              <a:rPr lang="zh-CN" altLang="en-US" sz="6000" u="sng">
                <a:solidFill>
                  <a:srgbClr val="FF0066"/>
                </a:solidFill>
                <a:latin typeface="黑体" panose="02010600030101010101" pitchFamily="2" charset="-122"/>
                <a:ea typeface="黑体" panose="02010600030101010101" pitchFamily="2" charset="-122"/>
              </a:rPr>
              <a:t>唐朝中后期</a:t>
            </a:r>
            <a:r>
              <a:rPr lang="zh-CN" altLang="en-US" sz="6000">
                <a:latin typeface="黑体" panose="02010600030101010101" pitchFamily="2" charset="-122"/>
                <a:ea typeface="黑体" panose="02010600030101010101" pitchFamily="2" charset="-122"/>
              </a:rPr>
              <a:t>开始的经济重心南移，到</a:t>
            </a:r>
            <a:r>
              <a:rPr lang="zh-CN" altLang="en-US" sz="6000" u="sng">
                <a:solidFill>
                  <a:srgbClr val="FF0066"/>
                </a:solidFill>
                <a:latin typeface="黑体" panose="02010600030101010101" pitchFamily="2" charset="-122"/>
                <a:ea typeface="黑体" panose="02010600030101010101" pitchFamily="2" charset="-122"/>
              </a:rPr>
              <a:t>南宋</a:t>
            </a:r>
            <a:r>
              <a:rPr lang="zh-CN" altLang="en-US" sz="6000">
                <a:latin typeface="黑体" panose="02010600030101010101" pitchFamily="2" charset="-122"/>
                <a:ea typeface="黑体" panose="02010600030101010101" pitchFamily="2" charset="-122"/>
              </a:rPr>
              <a:t>时期最后</a:t>
            </a:r>
            <a:r>
              <a:rPr lang="zh-CN" altLang="en-US" sz="6000" b="1">
                <a:latin typeface="黑体" panose="02010600030101010101" pitchFamily="2" charset="-122"/>
                <a:ea typeface="黑体" panose="02010600030101010101" pitchFamily="2" charset="-122"/>
              </a:rPr>
              <a:t>完成</a:t>
            </a:r>
            <a:r>
              <a:rPr lang="zh-CN" altLang="en-US" sz="6000">
                <a:latin typeface="黑体" panose="02010600030101010101" pitchFamily="2" charset="-122"/>
                <a:ea typeface="黑体" panose="02010600030101010101" pitchFamily="2" charset="-122"/>
              </a:rPr>
              <a:t>了。 </a:t>
            </a:r>
            <a:endParaRPr lang="zh-CN" altLang="en-US" sz="6000">
              <a:latin typeface="黑体" panose="02010600030101010101" pitchFamily="2" charset="-122"/>
              <a:ea typeface="黑体" panose="02010600030101010101" pitchFamily="2" charset="-122"/>
            </a:endParaRPr>
          </a:p>
        </p:txBody>
      </p:sp>
    </p:spTree>
  </p:cSld>
  <p:clrMapOvr>
    <a:masterClrMapping/>
  </p:clrMapOvr>
  <p:transition spd="slow">
    <p:wipe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9490" name="表格 59489"/>
          <p:cNvGraphicFramePr/>
          <p:nvPr/>
        </p:nvGraphicFramePr>
        <p:xfrm>
          <a:off x="228600" y="2667000"/>
          <a:ext cx="609600" cy="533400"/>
        </p:xfrm>
        <a:graphic>
          <a:graphicData uri="http://schemas.openxmlformats.org/drawingml/2006/table">
            <a:tbl>
              <a:tblPr/>
              <a:tblGrid>
                <a:gridCol w="609600"/>
              </a:tblGrid>
              <a:tr h="533400">
                <a:tc>
                  <a:txBody>
                    <a:bodyPr/>
                    <a:lstStyle>
                      <a:lvl1pPr marL="342900" lvl="0" indent="-34290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buClr>
                          <a:schemeClr val="tx1"/>
                        </a:buClr>
                        <a:defRPr sz="2400" kern="1200"/>
                      </a:lvl2pPr>
                      <a:lvl3pPr marL="1143000" lvl="2" indent="-228600">
                        <a:buClr>
                          <a:schemeClr val="accent1"/>
                        </a:buClr>
                        <a:buFont typeface="Wingdings" panose="05000000000000000000" pitchFamily="2" charset="2"/>
                        <a:defRPr sz="2000" kern="1200"/>
                      </a:lvl3pPr>
                      <a:lvl4pPr marL="1600200" lvl="3" indent="-228600">
                        <a:buClr>
                          <a:schemeClr val="tx1"/>
                        </a:buClr>
                        <a:defRPr sz="1800" kern="1200"/>
                      </a:lvl4pPr>
                      <a:lvl5pPr marL="2057400" lvl="4" indent="-228600">
                        <a:buClr>
                          <a:schemeClr val="accent1"/>
                        </a:buClr>
                        <a:defRPr sz="1800" kern="1200"/>
                      </a:lvl5pPr>
                    </a:lstStyle>
                    <a:p>
                      <a:pPr marL="0" lvl="0" indent="0">
                        <a:buNone/>
                      </a:pPr>
                      <a:r>
                        <a:rPr lang="zh-CN" altLang="en-US" b="1" dirty="0">
                          <a:ea typeface="黑体" panose="02010600030101010101" pitchFamily="2" charset="-122"/>
                        </a:rPr>
                        <a:t>南</a:t>
                      </a:r>
                      <a:endParaRPr lang="zh-CN" altLang="en-US" b="1" dirty="0">
                        <a:ea typeface="黑体" panose="02010600030101010101" pitchFamily="2"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graphicFrame>
        <p:nvGraphicFramePr>
          <p:cNvPr id="59426" name="表格 59425"/>
          <p:cNvGraphicFramePr/>
          <p:nvPr/>
        </p:nvGraphicFramePr>
        <p:xfrm>
          <a:off x="1752600" y="2209800"/>
          <a:ext cx="609600" cy="533400"/>
        </p:xfrm>
        <a:graphic>
          <a:graphicData uri="http://schemas.openxmlformats.org/drawingml/2006/table">
            <a:tbl>
              <a:tblPr/>
              <a:tblGrid>
                <a:gridCol w="609600"/>
              </a:tblGrid>
              <a:tr h="533400">
                <a:tc>
                  <a:txBody>
                    <a:bodyPr/>
                    <a:lstStyle>
                      <a:lvl1pPr marL="342900" lvl="0" indent="-34290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buClr>
                          <a:schemeClr val="tx1"/>
                        </a:buClr>
                        <a:defRPr sz="2400" kern="1200"/>
                      </a:lvl2pPr>
                      <a:lvl3pPr marL="1143000" lvl="2" indent="-228600">
                        <a:buClr>
                          <a:schemeClr val="accent1"/>
                        </a:buClr>
                        <a:buFont typeface="Wingdings" panose="05000000000000000000" pitchFamily="2" charset="2"/>
                        <a:defRPr sz="2000" kern="1200"/>
                      </a:lvl3pPr>
                      <a:lvl4pPr marL="1600200" lvl="3" indent="-228600">
                        <a:buClr>
                          <a:schemeClr val="tx1"/>
                        </a:buClr>
                        <a:defRPr sz="1800" kern="1200"/>
                      </a:lvl4pPr>
                      <a:lvl5pPr marL="2057400" lvl="4" indent="-228600">
                        <a:buClr>
                          <a:schemeClr val="accent1"/>
                        </a:buClr>
                        <a:defRPr sz="1800" kern="1200"/>
                      </a:lvl5pPr>
                    </a:lstStyle>
                    <a:p>
                      <a:pPr marL="0" lvl="0" indent="0">
                        <a:buNone/>
                      </a:pPr>
                      <a:r>
                        <a:rPr lang="zh-CN" altLang="en-US" b="1" dirty="0">
                          <a:ea typeface="黑体" panose="02010600030101010101" pitchFamily="2" charset="-122"/>
                        </a:rPr>
                        <a:t>北</a:t>
                      </a:r>
                      <a:endParaRPr lang="zh-CN" altLang="en-US" b="1" dirty="0">
                        <a:ea typeface="黑体" panose="02010600030101010101" pitchFamily="2"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graphicFrame>
        <p:nvGraphicFramePr>
          <p:cNvPr id="59432" name="表格 59431"/>
          <p:cNvGraphicFramePr/>
          <p:nvPr/>
        </p:nvGraphicFramePr>
        <p:xfrm>
          <a:off x="3505200" y="2514600"/>
          <a:ext cx="609600" cy="533400"/>
        </p:xfrm>
        <a:graphic>
          <a:graphicData uri="http://schemas.openxmlformats.org/drawingml/2006/table">
            <a:tbl>
              <a:tblPr/>
              <a:tblGrid>
                <a:gridCol w="609600"/>
              </a:tblGrid>
              <a:tr h="533400">
                <a:tc>
                  <a:txBody>
                    <a:bodyPr/>
                    <a:lstStyle>
                      <a:lvl1pPr marL="342900" lvl="0" indent="-34290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buClr>
                          <a:schemeClr val="tx1"/>
                        </a:buClr>
                        <a:defRPr sz="2400" kern="1200"/>
                      </a:lvl2pPr>
                      <a:lvl3pPr marL="1143000" lvl="2" indent="-228600">
                        <a:buClr>
                          <a:schemeClr val="accent1"/>
                        </a:buClr>
                        <a:buFont typeface="Wingdings" panose="05000000000000000000" pitchFamily="2" charset="2"/>
                        <a:defRPr sz="2000" kern="1200"/>
                      </a:lvl3pPr>
                      <a:lvl4pPr marL="1600200" lvl="3" indent="-228600">
                        <a:buClr>
                          <a:schemeClr val="tx1"/>
                        </a:buClr>
                        <a:defRPr sz="1800" kern="1200"/>
                      </a:lvl4pPr>
                      <a:lvl5pPr marL="2057400" lvl="4" indent="-228600">
                        <a:buClr>
                          <a:schemeClr val="accent1"/>
                        </a:buClr>
                        <a:defRPr sz="1800" kern="1200"/>
                      </a:lvl5pPr>
                    </a:lstStyle>
                    <a:p>
                      <a:pPr marL="0" lvl="0" indent="0">
                        <a:buNone/>
                      </a:pPr>
                      <a:r>
                        <a:rPr lang="zh-CN" altLang="en-US" b="1" dirty="0">
                          <a:ea typeface="黑体" panose="02010600030101010101" pitchFamily="2" charset="-122"/>
                        </a:rPr>
                        <a:t>南</a:t>
                      </a:r>
                      <a:endParaRPr lang="zh-CN" altLang="en-US" b="1" dirty="0">
                        <a:ea typeface="黑体" panose="02010600030101010101" pitchFamily="2"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graphicFrame>
        <p:nvGraphicFramePr>
          <p:cNvPr id="59439" name="表格 59438"/>
          <p:cNvGraphicFramePr/>
          <p:nvPr/>
        </p:nvGraphicFramePr>
        <p:xfrm>
          <a:off x="5181600" y="2514600"/>
          <a:ext cx="609600" cy="533400"/>
        </p:xfrm>
        <a:graphic>
          <a:graphicData uri="http://schemas.openxmlformats.org/drawingml/2006/table">
            <a:tbl>
              <a:tblPr/>
              <a:tblGrid>
                <a:gridCol w="609600"/>
              </a:tblGrid>
              <a:tr h="533400">
                <a:tc>
                  <a:txBody>
                    <a:bodyPr/>
                    <a:lstStyle>
                      <a:lvl1pPr marL="342900" lvl="0" indent="-34290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buClr>
                          <a:schemeClr val="tx1"/>
                        </a:buClr>
                        <a:defRPr sz="2400" kern="1200"/>
                      </a:lvl2pPr>
                      <a:lvl3pPr marL="1143000" lvl="2" indent="-228600">
                        <a:buClr>
                          <a:schemeClr val="accent1"/>
                        </a:buClr>
                        <a:buFont typeface="Wingdings" panose="05000000000000000000" pitchFamily="2" charset="2"/>
                        <a:defRPr sz="2000" kern="1200"/>
                      </a:lvl3pPr>
                      <a:lvl4pPr marL="1600200" lvl="3" indent="-228600">
                        <a:buClr>
                          <a:schemeClr val="tx1"/>
                        </a:buClr>
                        <a:defRPr sz="1800" kern="1200"/>
                      </a:lvl4pPr>
                      <a:lvl5pPr marL="2057400" lvl="4" indent="-228600">
                        <a:buClr>
                          <a:schemeClr val="accent1"/>
                        </a:buClr>
                        <a:defRPr sz="1800" kern="1200"/>
                      </a:lvl5pPr>
                    </a:lstStyle>
                    <a:p>
                      <a:pPr marL="0" lvl="0" indent="0">
                        <a:buNone/>
                      </a:pPr>
                      <a:r>
                        <a:rPr lang="zh-CN" altLang="en-US" b="1" dirty="0">
                          <a:ea typeface="黑体" panose="02010600030101010101" pitchFamily="2" charset="-122"/>
                        </a:rPr>
                        <a:t>北</a:t>
                      </a:r>
                      <a:endParaRPr lang="zh-CN" altLang="en-US" b="1" dirty="0">
                        <a:ea typeface="黑体" panose="02010600030101010101" pitchFamily="2"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graphicFrame>
        <p:nvGraphicFramePr>
          <p:cNvPr id="59445" name="表格 59444"/>
          <p:cNvGraphicFramePr/>
          <p:nvPr/>
        </p:nvGraphicFramePr>
        <p:xfrm>
          <a:off x="6629400" y="2133600"/>
          <a:ext cx="609600" cy="533400"/>
        </p:xfrm>
        <a:graphic>
          <a:graphicData uri="http://schemas.openxmlformats.org/drawingml/2006/table">
            <a:tbl>
              <a:tblPr/>
              <a:tblGrid>
                <a:gridCol w="609600"/>
              </a:tblGrid>
              <a:tr h="533400">
                <a:tc>
                  <a:txBody>
                    <a:bodyPr/>
                    <a:lstStyle>
                      <a:lvl1pPr marL="342900" lvl="0" indent="-34290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buClr>
                          <a:schemeClr val="tx1"/>
                        </a:buClr>
                        <a:defRPr sz="2400" kern="1200"/>
                      </a:lvl2pPr>
                      <a:lvl3pPr marL="1143000" lvl="2" indent="-228600">
                        <a:buClr>
                          <a:schemeClr val="accent1"/>
                        </a:buClr>
                        <a:buFont typeface="Wingdings" panose="05000000000000000000" pitchFamily="2" charset="2"/>
                        <a:defRPr sz="2000" kern="1200"/>
                      </a:lvl3pPr>
                      <a:lvl4pPr marL="1600200" lvl="3" indent="-228600">
                        <a:buClr>
                          <a:schemeClr val="tx1"/>
                        </a:buClr>
                        <a:defRPr sz="1800" kern="1200"/>
                      </a:lvl4pPr>
                      <a:lvl5pPr marL="2057400" lvl="4" indent="-228600">
                        <a:buClr>
                          <a:schemeClr val="accent1"/>
                        </a:buClr>
                        <a:defRPr sz="1800" kern="1200"/>
                      </a:lvl5pPr>
                    </a:lstStyle>
                    <a:p>
                      <a:pPr marL="0" lvl="0" indent="0">
                        <a:buNone/>
                      </a:pPr>
                      <a:r>
                        <a:rPr lang="zh-CN" altLang="en-US" b="1" dirty="0">
                          <a:ea typeface="黑体" panose="02010600030101010101" pitchFamily="2" charset="-122"/>
                        </a:rPr>
                        <a:t>南</a:t>
                      </a:r>
                      <a:endParaRPr lang="zh-CN" altLang="en-US" b="1" dirty="0">
                        <a:ea typeface="黑体" panose="02010600030101010101" pitchFamily="2"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graphicFrame>
        <p:nvGraphicFramePr>
          <p:cNvPr id="59451" name="表格 59450"/>
          <p:cNvGraphicFramePr/>
          <p:nvPr/>
        </p:nvGraphicFramePr>
        <p:xfrm>
          <a:off x="8077200" y="2743200"/>
          <a:ext cx="609600" cy="533400"/>
        </p:xfrm>
        <a:graphic>
          <a:graphicData uri="http://schemas.openxmlformats.org/drawingml/2006/table">
            <a:tbl>
              <a:tblPr/>
              <a:tblGrid>
                <a:gridCol w="609600"/>
              </a:tblGrid>
              <a:tr h="533400">
                <a:tc>
                  <a:txBody>
                    <a:bodyPr/>
                    <a:lstStyle>
                      <a:lvl1pPr marL="342900" lvl="0" indent="-34290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l"/>
                        <a:defRPr sz="2800" b="0" i="0" u="none" kern="1200" baseline="0">
                          <a:solidFill>
                            <a:schemeClr val="tx1"/>
                          </a:solidFill>
                          <a:latin typeface="Times New Roman" panose="02020603050405020304" pitchFamily="2" charset="0"/>
                          <a:ea typeface="宋体" panose="02010600030101010101" pitchFamily="2" charset="-122"/>
                        </a:defRPr>
                      </a:lvl1pPr>
                      <a:lvl2pPr marL="742950" lvl="1" indent="-285750">
                        <a:buClr>
                          <a:schemeClr val="tx1"/>
                        </a:buClr>
                        <a:defRPr sz="2400" kern="1200"/>
                      </a:lvl2pPr>
                      <a:lvl3pPr marL="1143000" lvl="2" indent="-228600">
                        <a:buClr>
                          <a:schemeClr val="accent1"/>
                        </a:buClr>
                        <a:buFont typeface="Wingdings" panose="05000000000000000000" pitchFamily="2" charset="2"/>
                        <a:defRPr sz="2000" kern="1200"/>
                      </a:lvl3pPr>
                      <a:lvl4pPr marL="1600200" lvl="3" indent="-228600">
                        <a:buClr>
                          <a:schemeClr val="tx1"/>
                        </a:buClr>
                        <a:defRPr sz="1800" kern="1200"/>
                      </a:lvl4pPr>
                      <a:lvl5pPr marL="2057400" lvl="4" indent="-228600">
                        <a:buClr>
                          <a:schemeClr val="accent1"/>
                        </a:buClr>
                        <a:defRPr sz="1800" kern="1200"/>
                      </a:lvl5pPr>
                    </a:lstStyle>
                    <a:p>
                      <a:pPr marL="0" lvl="0" indent="0">
                        <a:buNone/>
                      </a:pPr>
                      <a:r>
                        <a:rPr lang="zh-CN" altLang="en-US" b="1" dirty="0">
                          <a:ea typeface="黑体" panose="02010600030101010101" pitchFamily="2" charset="-122"/>
                        </a:rPr>
                        <a:t>北</a:t>
                      </a:r>
                      <a:endParaRPr lang="zh-CN" altLang="en-US" b="1" dirty="0">
                        <a:ea typeface="黑体" panose="02010600030101010101" pitchFamily="2" charset="-122"/>
                      </a:endParaRPr>
                    </a:p>
                  </a:txBody>
                  <a:tcPr>
                    <a:lnL w="28575"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9458" name="直接连接符 59457"/>
          <p:cNvSpPr/>
          <p:nvPr/>
        </p:nvSpPr>
        <p:spPr>
          <a:xfrm flipV="1">
            <a:off x="457200" y="2362200"/>
            <a:ext cx="0" cy="304800"/>
          </a:xfrm>
          <a:prstGeom prst="line">
            <a:avLst/>
          </a:prstGeom>
          <a:ln w="9525" cap="flat" cmpd="sng">
            <a:solidFill>
              <a:schemeClr val="tx1"/>
            </a:solidFill>
            <a:prstDash val="solid"/>
            <a:headEnd type="none" w="med" len="med"/>
            <a:tailEnd type="none" w="med" len="med"/>
          </a:ln>
        </p:spPr>
      </p:sp>
      <p:sp>
        <p:nvSpPr>
          <p:cNvPr id="59459" name="直接连接符 59458"/>
          <p:cNvSpPr/>
          <p:nvPr/>
        </p:nvSpPr>
        <p:spPr>
          <a:xfrm flipV="1">
            <a:off x="2057400" y="1905000"/>
            <a:ext cx="0" cy="304800"/>
          </a:xfrm>
          <a:prstGeom prst="line">
            <a:avLst/>
          </a:prstGeom>
          <a:ln w="9525" cap="flat" cmpd="sng">
            <a:solidFill>
              <a:schemeClr val="tx1"/>
            </a:solidFill>
            <a:prstDash val="solid"/>
            <a:headEnd type="none" w="med" len="med"/>
            <a:tailEnd type="none" w="med" len="med"/>
          </a:ln>
        </p:spPr>
      </p:sp>
      <p:sp>
        <p:nvSpPr>
          <p:cNvPr id="59460" name="直接连接符 59459"/>
          <p:cNvSpPr/>
          <p:nvPr/>
        </p:nvSpPr>
        <p:spPr>
          <a:xfrm flipV="1">
            <a:off x="457200" y="1905000"/>
            <a:ext cx="1600200" cy="457200"/>
          </a:xfrm>
          <a:prstGeom prst="line">
            <a:avLst/>
          </a:prstGeom>
          <a:ln w="9525" cap="flat" cmpd="sng">
            <a:solidFill>
              <a:schemeClr val="tx1"/>
            </a:solidFill>
            <a:prstDash val="solid"/>
            <a:headEnd type="none" w="med" len="med"/>
            <a:tailEnd type="none" w="med" len="med"/>
          </a:ln>
        </p:spPr>
      </p:sp>
      <p:sp>
        <p:nvSpPr>
          <p:cNvPr id="59462" name="直接连接符 59461"/>
          <p:cNvSpPr/>
          <p:nvPr/>
        </p:nvSpPr>
        <p:spPr>
          <a:xfrm>
            <a:off x="1295400" y="2133600"/>
            <a:ext cx="0" cy="2057400"/>
          </a:xfrm>
          <a:prstGeom prst="line">
            <a:avLst/>
          </a:prstGeom>
          <a:ln w="9525" cap="flat" cmpd="sng">
            <a:solidFill>
              <a:schemeClr val="tx1"/>
            </a:solidFill>
            <a:prstDash val="solid"/>
            <a:headEnd type="none" w="med" len="med"/>
            <a:tailEnd type="none" w="med" len="med"/>
          </a:ln>
        </p:spPr>
      </p:sp>
      <p:sp>
        <p:nvSpPr>
          <p:cNvPr id="59463" name="直接连接符 59462"/>
          <p:cNvSpPr/>
          <p:nvPr/>
        </p:nvSpPr>
        <p:spPr>
          <a:xfrm>
            <a:off x="1066800" y="4191000"/>
            <a:ext cx="533400" cy="0"/>
          </a:xfrm>
          <a:prstGeom prst="line">
            <a:avLst/>
          </a:prstGeom>
          <a:ln w="9525" cap="flat" cmpd="sng">
            <a:solidFill>
              <a:schemeClr val="tx1"/>
            </a:solidFill>
            <a:prstDash val="solid"/>
            <a:headEnd type="none" w="med" len="med"/>
            <a:tailEnd type="none" w="med" len="med"/>
          </a:ln>
        </p:spPr>
      </p:sp>
      <p:sp>
        <p:nvSpPr>
          <p:cNvPr id="59464" name="直接连接符 59463"/>
          <p:cNvSpPr/>
          <p:nvPr/>
        </p:nvSpPr>
        <p:spPr>
          <a:xfrm flipV="1">
            <a:off x="3733800" y="2209800"/>
            <a:ext cx="0" cy="304800"/>
          </a:xfrm>
          <a:prstGeom prst="line">
            <a:avLst/>
          </a:prstGeom>
          <a:ln w="9525" cap="flat" cmpd="sng">
            <a:solidFill>
              <a:schemeClr val="tx1"/>
            </a:solidFill>
            <a:prstDash val="solid"/>
            <a:headEnd type="none" w="med" len="med"/>
            <a:tailEnd type="none" w="med" len="med"/>
          </a:ln>
        </p:spPr>
      </p:sp>
      <p:sp>
        <p:nvSpPr>
          <p:cNvPr id="59465" name="直接连接符 59464"/>
          <p:cNvSpPr/>
          <p:nvPr/>
        </p:nvSpPr>
        <p:spPr>
          <a:xfrm>
            <a:off x="3733800" y="2209800"/>
            <a:ext cx="1752600" cy="0"/>
          </a:xfrm>
          <a:prstGeom prst="line">
            <a:avLst/>
          </a:prstGeom>
          <a:ln w="9525" cap="flat" cmpd="sng">
            <a:solidFill>
              <a:schemeClr val="tx1"/>
            </a:solidFill>
            <a:prstDash val="solid"/>
            <a:headEnd type="none" w="med" len="med"/>
            <a:tailEnd type="none" w="med" len="med"/>
          </a:ln>
        </p:spPr>
      </p:sp>
      <p:sp>
        <p:nvSpPr>
          <p:cNvPr id="59466" name="直接连接符 59465"/>
          <p:cNvSpPr/>
          <p:nvPr/>
        </p:nvSpPr>
        <p:spPr>
          <a:xfrm>
            <a:off x="5486400" y="2209800"/>
            <a:ext cx="0" cy="228600"/>
          </a:xfrm>
          <a:prstGeom prst="line">
            <a:avLst/>
          </a:prstGeom>
          <a:ln w="9525" cap="flat" cmpd="sng">
            <a:solidFill>
              <a:schemeClr val="tx1"/>
            </a:solidFill>
            <a:prstDash val="solid"/>
            <a:headEnd type="none" w="med" len="med"/>
            <a:tailEnd type="none" w="med" len="med"/>
          </a:ln>
        </p:spPr>
      </p:sp>
      <p:sp>
        <p:nvSpPr>
          <p:cNvPr id="59468" name="直接连接符 59467"/>
          <p:cNvSpPr/>
          <p:nvPr/>
        </p:nvSpPr>
        <p:spPr>
          <a:xfrm>
            <a:off x="4648200" y="2209800"/>
            <a:ext cx="0" cy="1905000"/>
          </a:xfrm>
          <a:prstGeom prst="line">
            <a:avLst/>
          </a:prstGeom>
          <a:ln w="9525" cap="flat" cmpd="sng">
            <a:solidFill>
              <a:schemeClr val="tx1"/>
            </a:solidFill>
            <a:prstDash val="solid"/>
            <a:headEnd type="none" w="med" len="med"/>
            <a:tailEnd type="none" w="med" len="med"/>
          </a:ln>
        </p:spPr>
      </p:sp>
      <p:sp>
        <p:nvSpPr>
          <p:cNvPr id="59470" name="直接连接符 59469"/>
          <p:cNvSpPr/>
          <p:nvPr/>
        </p:nvSpPr>
        <p:spPr>
          <a:xfrm>
            <a:off x="4419600" y="4114800"/>
            <a:ext cx="457200" cy="0"/>
          </a:xfrm>
          <a:prstGeom prst="line">
            <a:avLst/>
          </a:prstGeom>
          <a:ln w="9525" cap="flat" cmpd="sng">
            <a:solidFill>
              <a:schemeClr val="tx1"/>
            </a:solidFill>
            <a:prstDash val="solid"/>
            <a:headEnd type="none" w="med" len="med"/>
            <a:tailEnd type="none" w="med" len="med"/>
          </a:ln>
        </p:spPr>
      </p:sp>
      <p:sp>
        <p:nvSpPr>
          <p:cNvPr id="59476" name="直接连接符 59475"/>
          <p:cNvSpPr/>
          <p:nvPr/>
        </p:nvSpPr>
        <p:spPr>
          <a:xfrm flipV="1">
            <a:off x="6934200" y="1828800"/>
            <a:ext cx="0" cy="304800"/>
          </a:xfrm>
          <a:prstGeom prst="line">
            <a:avLst/>
          </a:prstGeom>
          <a:ln w="9525" cap="flat" cmpd="sng">
            <a:solidFill>
              <a:schemeClr val="tx1"/>
            </a:solidFill>
            <a:prstDash val="solid"/>
            <a:headEnd type="none" w="med" len="med"/>
            <a:tailEnd type="none" w="med" len="med"/>
          </a:ln>
        </p:spPr>
      </p:sp>
      <p:sp>
        <p:nvSpPr>
          <p:cNvPr id="59478" name="直接连接符 59477"/>
          <p:cNvSpPr/>
          <p:nvPr/>
        </p:nvSpPr>
        <p:spPr>
          <a:xfrm flipV="1">
            <a:off x="8382000" y="2438400"/>
            <a:ext cx="0" cy="304800"/>
          </a:xfrm>
          <a:prstGeom prst="line">
            <a:avLst/>
          </a:prstGeom>
          <a:ln w="9525" cap="flat" cmpd="sng">
            <a:solidFill>
              <a:schemeClr val="tx1"/>
            </a:solidFill>
            <a:prstDash val="solid"/>
            <a:headEnd type="none" w="med" len="med"/>
            <a:tailEnd type="none" w="med" len="med"/>
          </a:ln>
        </p:spPr>
      </p:sp>
      <p:sp>
        <p:nvSpPr>
          <p:cNvPr id="59479" name="直接连接符 59478"/>
          <p:cNvSpPr/>
          <p:nvPr/>
        </p:nvSpPr>
        <p:spPr>
          <a:xfrm>
            <a:off x="6934200" y="1828800"/>
            <a:ext cx="1447800" cy="609600"/>
          </a:xfrm>
          <a:prstGeom prst="line">
            <a:avLst/>
          </a:prstGeom>
          <a:ln w="9525" cap="flat" cmpd="sng">
            <a:solidFill>
              <a:schemeClr val="tx1"/>
            </a:solidFill>
            <a:prstDash val="solid"/>
            <a:headEnd type="none" w="med" len="med"/>
            <a:tailEnd type="none" w="med" len="med"/>
          </a:ln>
        </p:spPr>
      </p:sp>
      <p:sp>
        <p:nvSpPr>
          <p:cNvPr id="59484" name="直接连接符 59483"/>
          <p:cNvSpPr/>
          <p:nvPr/>
        </p:nvSpPr>
        <p:spPr>
          <a:xfrm>
            <a:off x="7696200" y="2133600"/>
            <a:ext cx="0" cy="1981200"/>
          </a:xfrm>
          <a:prstGeom prst="line">
            <a:avLst/>
          </a:prstGeom>
          <a:ln w="9525" cap="flat" cmpd="sng">
            <a:solidFill>
              <a:schemeClr val="tx1"/>
            </a:solidFill>
            <a:prstDash val="solid"/>
            <a:headEnd type="none" w="med" len="med"/>
            <a:tailEnd type="none" w="med" len="med"/>
          </a:ln>
        </p:spPr>
      </p:sp>
      <p:sp>
        <p:nvSpPr>
          <p:cNvPr id="59485" name="直接连接符 59484"/>
          <p:cNvSpPr/>
          <p:nvPr/>
        </p:nvSpPr>
        <p:spPr>
          <a:xfrm>
            <a:off x="7467600" y="4114800"/>
            <a:ext cx="533400" cy="0"/>
          </a:xfrm>
          <a:prstGeom prst="line">
            <a:avLst/>
          </a:prstGeom>
          <a:ln w="9525" cap="flat" cmpd="sng">
            <a:solidFill>
              <a:schemeClr val="tx1"/>
            </a:solidFill>
            <a:prstDash val="solid"/>
            <a:headEnd type="none" w="med" len="med"/>
            <a:tailEnd type="none" w="med" len="med"/>
          </a:ln>
        </p:spPr>
      </p:sp>
      <p:sp>
        <p:nvSpPr>
          <p:cNvPr id="59491" name="右箭头 59490"/>
          <p:cNvSpPr/>
          <p:nvPr/>
        </p:nvSpPr>
        <p:spPr>
          <a:xfrm>
            <a:off x="2362200" y="3276600"/>
            <a:ext cx="762000" cy="152400"/>
          </a:xfrm>
          <a:prstGeom prst="rightArrow">
            <a:avLst>
              <a:gd name="adj1" fmla="val 50000"/>
              <a:gd name="adj2" fmla="val 1250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59492" name="右箭头 59491"/>
          <p:cNvSpPr/>
          <p:nvPr/>
        </p:nvSpPr>
        <p:spPr>
          <a:xfrm>
            <a:off x="5791200" y="3276600"/>
            <a:ext cx="762000" cy="152400"/>
          </a:xfrm>
          <a:prstGeom prst="rightArrow">
            <a:avLst>
              <a:gd name="adj1" fmla="val 50000"/>
              <a:gd name="adj2" fmla="val 1250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59493" name="文本框 59492"/>
          <p:cNvSpPr txBox="1"/>
          <p:nvPr/>
        </p:nvSpPr>
        <p:spPr>
          <a:xfrm>
            <a:off x="914400" y="4953000"/>
            <a:ext cx="1219200" cy="641350"/>
          </a:xfrm>
          <a:prstGeom prst="rect">
            <a:avLst/>
          </a:prstGeom>
          <a:noFill/>
          <a:ln w="9525">
            <a:noFill/>
          </a:ln>
        </p:spPr>
        <p:txBody>
          <a:bodyPr>
            <a:spAutoFit/>
          </a:bodyPr>
          <a:p>
            <a:pPr lvl="0">
              <a:spcBef>
                <a:spcPct val="50000"/>
              </a:spcBef>
            </a:pPr>
            <a:r>
              <a:rPr lang="zh-CN" altLang="en-US" sz="3600" dirty="0">
                <a:latin typeface="Times New Roman" panose="02020603050405020304" pitchFamily="2" charset="0"/>
                <a:ea typeface="隶书" pitchFamily="1" charset="-122"/>
              </a:rPr>
              <a:t>西汉</a:t>
            </a:r>
            <a:endParaRPr lang="zh-CN" altLang="en-US" sz="3600" dirty="0">
              <a:latin typeface="Times New Roman" panose="02020603050405020304" pitchFamily="2" charset="0"/>
              <a:ea typeface="隶书" pitchFamily="1" charset="-122"/>
            </a:endParaRPr>
          </a:p>
        </p:txBody>
      </p:sp>
      <p:sp>
        <p:nvSpPr>
          <p:cNvPr id="59494" name="文本框 59493"/>
          <p:cNvSpPr txBox="1"/>
          <p:nvPr/>
        </p:nvSpPr>
        <p:spPr>
          <a:xfrm>
            <a:off x="4114800" y="4953000"/>
            <a:ext cx="1143000" cy="641350"/>
          </a:xfrm>
          <a:prstGeom prst="rect">
            <a:avLst/>
          </a:prstGeom>
          <a:noFill/>
          <a:ln w="9525">
            <a:noFill/>
          </a:ln>
        </p:spPr>
        <p:txBody>
          <a:bodyPr>
            <a:spAutoFit/>
          </a:bodyPr>
          <a:p>
            <a:pPr lvl="0">
              <a:spcBef>
                <a:spcPct val="50000"/>
              </a:spcBef>
            </a:pPr>
            <a:r>
              <a:rPr lang="zh-CN" altLang="en-US" sz="3600" dirty="0">
                <a:latin typeface="Times New Roman" panose="02020603050405020304" pitchFamily="2" charset="0"/>
                <a:ea typeface="隶书" pitchFamily="1" charset="-122"/>
              </a:rPr>
              <a:t>南朝</a:t>
            </a:r>
            <a:endParaRPr lang="zh-CN" altLang="en-US" sz="3600" dirty="0">
              <a:latin typeface="Times New Roman" panose="02020603050405020304" pitchFamily="2" charset="0"/>
              <a:ea typeface="隶书" pitchFamily="1" charset="-122"/>
            </a:endParaRPr>
          </a:p>
        </p:txBody>
      </p:sp>
      <p:sp>
        <p:nvSpPr>
          <p:cNvPr id="59495" name="文本框 59494"/>
          <p:cNvSpPr txBox="1"/>
          <p:nvPr/>
        </p:nvSpPr>
        <p:spPr>
          <a:xfrm>
            <a:off x="7239000" y="4953000"/>
            <a:ext cx="1219200" cy="641350"/>
          </a:xfrm>
          <a:prstGeom prst="rect">
            <a:avLst/>
          </a:prstGeom>
          <a:noFill/>
          <a:ln w="9525">
            <a:noFill/>
          </a:ln>
        </p:spPr>
        <p:txBody>
          <a:bodyPr>
            <a:spAutoFit/>
          </a:bodyPr>
          <a:p>
            <a:pPr lvl="0">
              <a:spcBef>
                <a:spcPct val="50000"/>
              </a:spcBef>
            </a:pPr>
            <a:r>
              <a:rPr lang="zh-CN" altLang="en-US" sz="3600" dirty="0">
                <a:latin typeface="Times New Roman" panose="02020603050405020304" pitchFamily="2" charset="0"/>
                <a:ea typeface="隶书" pitchFamily="1" charset="-122"/>
              </a:rPr>
              <a:t>宋代</a:t>
            </a:r>
            <a:endParaRPr lang="zh-CN" altLang="en-US" sz="3600" dirty="0">
              <a:latin typeface="Times New Roman" panose="02020603050405020304" pitchFamily="2" charset="0"/>
              <a:ea typeface="隶书" pitchFamily="1" charset="-122"/>
            </a:endParaRPr>
          </a:p>
        </p:txBody>
      </p:sp>
      <p:sp>
        <p:nvSpPr>
          <p:cNvPr id="59496" name="右箭头 59495"/>
          <p:cNvSpPr/>
          <p:nvPr/>
        </p:nvSpPr>
        <p:spPr>
          <a:xfrm>
            <a:off x="2438400" y="5257800"/>
            <a:ext cx="762000" cy="152400"/>
          </a:xfrm>
          <a:prstGeom prst="rightArrow">
            <a:avLst>
              <a:gd name="adj1" fmla="val 50000"/>
              <a:gd name="adj2" fmla="val 1250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
        <p:nvSpPr>
          <p:cNvPr id="59497" name="右箭头 59496"/>
          <p:cNvSpPr/>
          <p:nvPr/>
        </p:nvSpPr>
        <p:spPr>
          <a:xfrm>
            <a:off x="5867400" y="5257800"/>
            <a:ext cx="762000" cy="152400"/>
          </a:xfrm>
          <a:prstGeom prst="rightArrow">
            <a:avLst>
              <a:gd name="adj1" fmla="val 50000"/>
              <a:gd name="adj2" fmla="val 125000"/>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Tree>
  </p:cSld>
  <p:clrMapOvr>
    <a:masterClrMapping/>
  </p:clrMapOvr>
  <p:transition spd="med">
    <p:random/>
    <p:sndAc>
      <p:stSnd>
        <p:snd r:embed="rId1"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标题 9217"/>
          <p:cNvSpPr>
            <a:spLocks noGrp="1" noRot="1"/>
          </p:cNvSpPr>
          <p:nvPr>
            <p:ph type="title"/>
          </p:nvPr>
        </p:nvSpPr>
        <p:spPr/>
        <p:txBody>
          <a:bodyPr anchor="ctr"/>
          <a:p>
            <a:r>
              <a:rPr lang="zh-CN" altLang="en-US" sz="5400" b="1">
                <a:ea typeface="黑体" panose="02010600030101010101" pitchFamily="2" charset="-122"/>
              </a:rPr>
              <a:t>经济重心南移的表现：</a:t>
            </a:r>
            <a:endParaRPr lang="zh-CN" altLang="en-US" sz="5400" b="1">
              <a:ea typeface="黑体" panose="02010600030101010101" pitchFamily="2" charset="-122"/>
            </a:endParaRPr>
          </a:p>
        </p:txBody>
      </p:sp>
      <p:sp>
        <p:nvSpPr>
          <p:cNvPr id="9219" name="文本占位符 9218"/>
          <p:cNvSpPr>
            <a:spLocks noGrp="1" noRot="1"/>
          </p:cNvSpPr>
          <p:nvPr>
            <p:ph type="body" idx="1"/>
          </p:nvPr>
        </p:nvSpPr>
        <p:spPr/>
        <p:txBody>
          <a:bodyPr/>
          <a:p>
            <a:r>
              <a:rPr lang="zh-CN" altLang="en-US" sz="4400" b="1">
                <a:solidFill>
                  <a:schemeClr val="tx2"/>
                </a:solidFill>
                <a:ea typeface="黑体" panose="02010600030101010101" pitchFamily="2" charset="-122"/>
              </a:rPr>
              <a:t>南方</a:t>
            </a:r>
            <a:r>
              <a:rPr lang="zh-CN" altLang="en-US" sz="4400" b="1">
                <a:ea typeface="黑体" panose="02010600030101010101" pitchFamily="2" charset="-122"/>
              </a:rPr>
              <a:t>农业的</a:t>
            </a:r>
            <a:r>
              <a:rPr lang="zh-CN" altLang="en-US" sz="4400" b="1">
                <a:solidFill>
                  <a:srgbClr val="FF00FF"/>
                </a:solidFill>
                <a:ea typeface="黑体" panose="02010600030101010101" pitchFamily="2" charset="-122"/>
              </a:rPr>
              <a:t>发展</a:t>
            </a:r>
            <a:endParaRPr lang="zh-CN" altLang="en-US" sz="4400" b="1">
              <a:solidFill>
                <a:srgbClr val="FF00FF"/>
              </a:solidFill>
              <a:ea typeface="黑体" panose="02010600030101010101" pitchFamily="2" charset="-122"/>
            </a:endParaRPr>
          </a:p>
          <a:p>
            <a:pPr>
              <a:buNone/>
            </a:pPr>
            <a:endParaRPr lang="zh-CN" altLang="en-US" sz="4400" b="1">
              <a:ea typeface="黑体" panose="02010600030101010101" pitchFamily="2" charset="-122"/>
            </a:endParaRPr>
          </a:p>
          <a:p>
            <a:r>
              <a:rPr lang="zh-CN" altLang="en-US" sz="4400" b="1">
                <a:solidFill>
                  <a:schemeClr val="tx2"/>
                </a:solidFill>
                <a:ea typeface="黑体" panose="02010600030101010101" pitchFamily="2" charset="-122"/>
              </a:rPr>
              <a:t>南方</a:t>
            </a:r>
            <a:r>
              <a:rPr lang="zh-CN" altLang="en-US" sz="4400" b="1">
                <a:ea typeface="黑体" panose="02010600030101010101" pitchFamily="2" charset="-122"/>
              </a:rPr>
              <a:t>手工业的</a:t>
            </a:r>
            <a:r>
              <a:rPr lang="zh-CN" altLang="en-US" sz="4400" b="1">
                <a:solidFill>
                  <a:srgbClr val="FF00FF"/>
                </a:solidFill>
                <a:ea typeface="黑体" panose="02010600030101010101" pitchFamily="2" charset="-122"/>
              </a:rPr>
              <a:t>兴盛</a:t>
            </a:r>
            <a:endParaRPr lang="zh-CN" altLang="en-US" sz="4400" b="1">
              <a:solidFill>
                <a:srgbClr val="FF00FF"/>
              </a:solidFill>
              <a:ea typeface="黑体" panose="02010600030101010101" pitchFamily="2" charset="-122"/>
            </a:endParaRPr>
          </a:p>
          <a:p>
            <a:endParaRPr lang="zh-CN" altLang="en-US" sz="4400" b="1">
              <a:solidFill>
                <a:srgbClr val="FF00FF"/>
              </a:solidFill>
              <a:ea typeface="黑体" panose="02010600030101010101" pitchFamily="2" charset="-122"/>
            </a:endParaRPr>
          </a:p>
          <a:p>
            <a:r>
              <a:rPr lang="zh-CN" altLang="en-US" sz="4400" b="1">
                <a:ea typeface="黑体" panose="02010600030101010101" pitchFamily="2" charset="-122"/>
              </a:rPr>
              <a:t>商业和外贸的</a:t>
            </a:r>
            <a:r>
              <a:rPr lang="zh-CN" altLang="en-US" sz="4400" b="1">
                <a:solidFill>
                  <a:srgbClr val="FF00FF"/>
                </a:solidFill>
                <a:ea typeface="黑体" panose="02010600030101010101" pitchFamily="2" charset="-122"/>
              </a:rPr>
              <a:t>繁荣</a:t>
            </a:r>
            <a:endParaRPr lang="zh-CN" altLang="en-US" sz="4400" b="1">
              <a:solidFill>
                <a:srgbClr val="FF00FF"/>
              </a:solidFill>
              <a:ea typeface="黑体" panose="02010600030101010101" pitchFamily="2" charset="-122"/>
            </a:endParaRPr>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9">
                                            <p:txEl>
                                              <p:charRg st="0" end="8"/>
                                            </p:txEl>
                                          </p:spTgt>
                                        </p:tgtEl>
                                        <p:attrNameLst>
                                          <p:attrName>style.visibility</p:attrName>
                                        </p:attrNameLst>
                                      </p:cBhvr>
                                      <p:to>
                                        <p:strVal val="visible"/>
                                      </p:to>
                                    </p:set>
                                    <p:animEffect transition="in" filter="blinds(horizontal)">
                                      <p:cBhvr>
                                        <p:cTn id="7" dur="500"/>
                                        <p:tgtEl>
                                          <p:spTgt spid="9219">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9">
                                            <p:txEl>
                                              <p:charRg st="9" end="18"/>
                                            </p:txEl>
                                          </p:spTgt>
                                        </p:tgtEl>
                                        <p:attrNameLst>
                                          <p:attrName>style.visibility</p:attrName>
                                        </p:attrNameLst>
                                      </p:cBhvr>
                                      <p:to>
                                        <p:strVal val="visible"/>
                                      </p:to>
                                    </p:set>
                                    <p:animEffect transition="in" filter="blinds(horizontal)">
                                      <p:cBhvr>
                                        <p:cTn id="12" dur="500"/>
                                        <p:tgtEl>
                                          <p:spTgt spid="9219">
                                            <p:txEl>
                                              <p:charRg st="9" end="1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19">
                                            <p:txEl>
                                              <p:charRg st="19" end="27"/>
                                            </p:txEl>
                                          </p:spTgt>
                                        </p:tgtEl>
                                        <p:attrNameLst>
                                          <p:attrName>style.visibility</p:attrName>
                                        </p:attrNameLst>
                                      </p:cBhvr>
                                      <p:to>
                                        <p:strVal val="visible"/>
                                      </p:to>
                                    </p:set>
                                    <p:animEffect transition="in" filter="blinds(horizontal)">
                                      <p:cBhvr>
                                        <p:cTn id="17" dur="500"/>
                                        <p:tgtEl>
                                          <p:spTgt spid="9219">
                                            <p:txEl>
                                              <p:charRg st="19" end="2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0241"/>
          <p:cNvSpPr>
            <a:spLocks noGrp="1"/>
          </p:cNvSpPr>
          <p:nvPr>
            <p:ph type="title"/>
          </p:nvPr>
        </p:nvSpPr>
        <p:spPr>
          <a:xfrm>
            <a:off x="685800" y="609600"/>
            <a:ext cx="7772400" cy="1143000"/>
          </a:xfrm>
        </p:spPr>
        <p:txBody>
          <a:bodyPr anchor="ctr"/>
          <a:p>
            <a:pPr algn="l"/>
            <a:r>
              <a:rPr lang="zh-CN" altLang="en-US" b="1" dirty="0"/>
              <a:t>一、南方</a:t>
            </a:r>
            <a:r>
              <a:rPr lang="zh-CN" altLang="en-US" b="1" dirty="0">
                <a:solidFill>
                  <a:srgbClr val="FF0066"/>
                </a:solidFill>
              </a:rPr>
              <a:t>农业</a:t>
            </a:r>
            <a:r>
              <a:rPr lang="zh-CN" altLang="en-US" b="1" dirty="0"/>
              <a:t>发展：</a:t>
            </a:r>
            <a:endParaRPr lang="zh-CN" altLang="en-US" b="1" dirty="0"/>
          </a:p>
        </p:txBody>
      </p:sp>
      <p:sp>
        <p:nvSpPr>
          <p:cNvPr id="10243" name="文本占位符 10242"/>
          <p:cNvSpPr>
            <a:spLocks noGrp="1"/>
          </p:cNvSpPr>
          <p:nvPr>
            <p:ph type="body" idx="1"/>
          </p:nvPr>
        </p:nvSpPr>
        <p:spPr>
          <a:xfrm>
            <a:off x="-36512" y="2708275"/>
            <a:ext cx="8928100" cy="4114800"/>
          </a:xfrm>
        </p:spPr>
        <p:txBody>
          <a:bodyPr/>
          <a:p>
            <a:pPr>
              <a:lnSpc>
                <a:spcPct val="120000"/>
              </a:lnSpc>
            </a:pPr>
            <a:r>
              <a:rPr lang="zh-CN" altLang="en-US" b="1" dirty="0">
                <a:latin typeface="宋体" panose="02010600030101010101" pitchFamily="2" charset="-122"/>
              </a:rPr>
              <a:t>（1）</a:t>
            </a:r>
            <a:r>
              <a:rPr lang="zh-CN" altLang="en-US" b="1" dirty="0">
                <a:solidFill>
                  <a:srgbClr val="FF0000"/>
                </a:solidFill>
                <a:latin typeface="宋体" panose="02010600030101010101" pitchFamily="2" charset="-122"/>
              </a:rPr>
              <a:t>安定</a:t>
            </a:r>
            <a:r>
              <a:rPr lang="zh-CN" altLang="en-US" b="1" dirty="0">
                <a:latin typeface="宋体" panose="02010600030101010101" pitchFamily="2" charset="-122"/>
              </a:rPr>
              <a:t>的社会环境</a:t>
            </a:r>
            <a:r>
              <a:rPr lang="zh-CN" altLang="en-US" b="1" dirty="0"/>
              <a:t> </a:t>
            </a:r>
            <a:endParaRPr lang="zh-CN" altLang="en-US" b="1" dirty="0"/>
          </a:p>
          <a:p>
            <a:pPr>
              <a:lnSpc>
                <a:spcPct val="120000"/>
              </a:lnSpc>
            </a:pPr>
            <a:r>
              <a:rPr lang="zh-CN" altLang="en-US" b="1" dirty="0"/>
              <a:t>（2）南迁，带来了</a:t>
            </a:r>
            <a:r>
              <a:rPr lang="zh-CN" altLang="en-US" b="1" dirty="0">
                <a:solidFill>
                  <a:srgbClr val="FF0000"/>
                </a:solidFill>
              </a:rPr>
              <a:t>先进技术</a:t>
            </a:r>
            <a:r>
              <a:rPr lang="zh-CN" altLang="en-US" b="1" dirty="0"/>
              <a:t>和充足的</a:t>
            </a:r>
            <a:r>
              <a:rPr lang="zh-CN" altLang="en-US" b="1" dirty="0">
                <a:solidFill>
                  <a:srgbClr val="FF0000"/>
                </a:solidFill>
              </a:rPr>
              <a:t>劳动力</a:t>
            </a:r>
            <a:r>
              <a:rPr lang="zh-CN" altLang="en-US" b="1" dirty="0"/>
              <a:t> 。</a:t>
            </a:r>
            <a:endParaRPr lang="zh-CN" altLang="en-US" b="1" dirty="0"/>
          </a:p>
          <a:p>
            <a:pPr>
              <a:lnSpc>
                <a:spcPct val="120000"/>
              </a:lnSpc>
            </a:pPr>
            <a:r>
              <a:rPr lang="zh-CN" altLang="en-US" b="1" dirty="0">
                <a:latin typeface="宋体" panose="02010600030101010101" pitchFamily="2" charset="-122"/>
              </a:rPr>
              <a:t>（3）</a:t>
            </a:r>
            <a:r>
              <a:rPr lang="zh-CN" altLang="en-US" b="1" dirty="0">
                <a:solidFill>
                  <a:srgbClr val="FF0000"/>
                </a:solidFill>
                <a:latin typeface="宋体" panose="02010600030101010101" pitchFamily="2" charset="-122"/>
              </a:rPr>
              <a:t>自然条件</a:t>
            </a:r>
            <a:r>
              <a:rPr lang="zh-CN" altLang="en-US" b="1" dirty="0">
                <a:latin typeface="宋体" panose="02010600030101010101" pitchFamily="2" charset="-122"/>
              </a:rPr>
              <a:t>优越，适宜作物生长</a:t>
            </a:r>
            <a:r>
              <a:rPr lang="zh-CN" altLang="en-US" b="1" dirty="0"/>
              <a:t> </a:t>
            </a:r>
            <a:endParaRPr lang="zh-CN" altLang="en-US" b="1" dirty="0"/>
          </a:p>
          <a:p>
            <a:pPr>
              <a:lnSpc>
                <a:spcPct val="120000"/>
              </a:lnSpc>
            </a:pPr>
            <a:endParaRPr lang="zh-CN" altLang="en-US" b="1" dirty="0"/>
          </a:p>
        </p:txBody>
      </p:sp>
      <p:sp>
        <p:nvSpPr>
          <p:cNvPr id="10244" name="文本框 10243"/>
          <p:cNvSpPr txBox="1"/>
          <p:nvPr/>
        </p:nvSpPr>
        <p:spPr>
          <a:xfrm>
            <a:off x="828675" y="2060575"/>
            <a:ext cx="4622800" cy="641350"/>
          </a:xfrm>
          <a:prstGeom prst="rect">
            <a:avLst/>
          </a:prstGeom>
          <a:noFill/>
          <a:ln w="9525">
            <a:noFill/>
          </a:ln>
        </p:spPr>
        <p:txBody>
          <a:bodyPr wrap="none" anchor="t">
            <a:spAutoFit/>
          </a:bodyPr>
          <a:p>
            <a:pPr lvl="0" eaLnBrk="1" latinLnBrk="0" hangingPunct="1"/>
            <a:r>
              <a:rPr lang="zh-CN" altLang="en-US" sz="3600" b="1" u="sng" dirty="0">
                <a:latin typeface="Verdana" panose="020B0604030504040204" pitchFamily="2" charset="0"/>
                <a:ea typeface="宋体" panose="02010600030101010101" pitchFamily="2" charset="-122"/>
              </a:rPr>
              <a:t>1、南方农业发展</a:t>
            </a:r>
            <a:r>
              <a:rPr lang="zh-CN" altLang="en-US" sz="3600" b="1" u="sng" dirty="0">
                <a:solidFill>
                  <a:srgbClr val="FF0066"/>
                </a:solidFill>
                <a:latin typeface="Verdana" panose="020B0604030504040204" pitchFamily="2" charset="0"/>
                <a:ea typeface="宋体" panose="02010600030101010101" pitchFamily="2" charset="-122"/>
              </a:rPr>
              <a:t>原因</a:t>
            </a:r>
            <a:endParaRPr lang="zh-CN" altLang="en-US" sz="3600" b="1" u="sng" dirty="0">
              <a:solidFill>
                <a:srgbClr val="FF0066"/>
              </a:solidFill>
              <a:latin typeface="Verdana" panose="020B0604030504040204" pitchFamily="2" charset="0"/>
              <a:ea typeface="宋体" panose="02010600030101010101" pitchFamily="2" charset="-122"/>
            </a:endParaRPr>
          </a:p>
        </p:txBody>
      </p:sp>
    </p:spTree>
  </p:cSld>
  <p:clrMapOvr>
    <a:masterClrMapping/>
  </p:clrMapOvr>
  <p:transition spd="med">
    <p:random/>
    <p:sndAc>
      <p:stSnd>
        <p:snd r:embed="rId1"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3">
                                            <p:txEl>
                                              <p:charRg st="0" end="22"/>
                                            </p:txEl>
                                          </p:spTgt>
                                        </p:tgtEl>
                                        <p:attrNameLst>
                                          <p:attrName>style.visibility</p:attrName>
                                        </p:attrNameLst>
                                      </p:cBhvr>
                                      <p:to>
                                        <p:strVal val="visible"/>
                                      </p:to>
                                    </p:set>
                                    <p:anim calcmode="lin" valueType="num">
                                      <p:cBhvr additive="base">
                                        <p:cTn id="7" dur="500" fill="hold"/>
                                        <p:tgtEl>
                                          <p:spTgt spid="10243">
                                            <p:txEl>
                                              <p:charRg st="0" end="2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243">
                                            <p:txEl>
                                              <p:charRg st="0" end="2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3">
                                            <p:txEl>
                                              <p:charRg st="22" end="51"/>
                                            </p:txEl>
                                          </p:spTgt>
                                        </p:tgtEl>
                                        <p:attrNameLst>
                                          <p:attrName>style.visibility</p:attrName>
                                        </p:attrNameLst>
                                      </p:cBhvr>
                                      <p:to>
                                        <p:strVal val="visible"/>
                                      </p:to>
                                    </p:set>
                                    <p:anim calcmode="lin" valueType="num">
                                      <p:cBhvr additive="base">
                                        <p:cTn id="13" dur="500" fill="hold"/>
                                        <p:tgtEl>
                                          <p:spTgt spid="10243">
                                            <p:txEl>
                                              <p:charRg st="22" end="5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243">
                                            <p:txEl>
                                              <p:charRg st="22" end="5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43">
                                            <p:txEl>
                                              <p:charRg st="51" end="69"/>
                                            </p:txEl>
                                          </p:spTgt>
                                        </p:tgtEl>
                                        <p:attrNameLst>
                                          <p:attrName>style.visibility</p:attrName>
                                        </p:attrNameLst>
                                      </p:cBhvr>
                                      <p:to>
                                        <p:strVal val="visible"/>
                                      </p:to>
                                    </p:set>
                                    <p:anim calcmode="lin" valueType="num">
                                      <p:cBhvr additive="base">
                                        <p:cTn id="19" dur="500" fill="hold"/>
                                        <p:tgtEl>
                                          <p:spTgt spid="10243">
                                            <p:txEl>
                                              <p:charRg st="51" end="69"/>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243">
                                            <p:txEl>
                                              <p:charRg st="51" end="69"/>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文本框 12289"/>
          <p:cNvSpPr txBox="1"/>
          <p:nvPr/>
        </p:nvSpPr>
        <p:spPr>
          <a:xfrm>
            <a:off x="468313" y="908050"/>
            <a:ext cx="6913562" cy="641350"/>
          </a:xfrm>
          <a:prstGeom prst="rect">
            <a:avLst/>
          </a:prstGeom>
          <a:noFill/>
          <a:ln w="9525">
            <a:noFill/>
          </a:ln>
        </p:spPr>
        <p:txBody>
          <a:bodyPr wrap="square">
            <a:spAutoFit/>
          </a:bodyPr>
          <a:p>
            <a:pPr lvl="0">
              <a:spcBef>
                <a:spcPct val="50000"/>
              </a:spcBef>
            </a:pPr>
            <a:r>
              <a:rPr lang="zh-CN" altLang="en-US" sz="3600" u="none" dirty="0">
                <a:solidFill>
                  <a:srgbClr val="000000"/>
                </a:solidFill>
                <a:latin typeface="Arial" panose="020B0604020202020204" pitchFamily="34" charset="0"/>
                <a:ea typeface="黑体" panose="02010600030101010101" pitchFamily="2" charset="-122"/>
              </a:rPr>
              <a:t>2、南方农业的发展</a:t>
            </a:r>
            <a:r>
              <a:rPr lang="zh-CN" altLang="en-US" sz="3600" u="none" dirty="0">
                <a:solidFill>
                  <a:schemeClr val="hlink"/>
                </a:solidFill>
                <a:latin typeface="Arial" panose="020B0604020202020204" pitchFamily="34" charset="0"/>
                <a:ea typeface="黑体" panose="02010600030101010101" pitchFamily="2" charset="-122"/>
              </a:rPr>
              <a:t>表现</a:t>
            </a:r>
            <a:r>
              <a:rPr lang="zh-CN" altLang="en-US" sz="3200" u="none" dirty="0">
                <a:solidFill>
                  <a:srgbClr val="FF3300"/>
                </a:solidFill>
                <a:latin typeface="Arial" panose="020B0604020202020204" pitchFamily="34" charset="0"/>
                <a:ea typeface="黑体" panose="02010600030101010101" pitchFamily="2" charset="-122"/>
              </a:rPr>
              <a:t>：</a:t>
            </a:r>
            <a:endParaRPr lang="zh-CN" altLang="en-US" sz="3200" u="none" dirty="0">
              <a:solidFill>
                <a:srgbClr val="FF3300"/>
              </a:solidFill>
              <a:latin typeface="Arial" panose="020B0604020202020204" pitchFamily="34" charset="0"/>
              <a:ea typeface="黑体" panose="02010600030101010101" pitchFamily="2" charset="-122"/>
            </a:endParaRPr>
          </a:p>
        </p:txBody>
      </p:sp>
      <p:sp>
        <p:nvSpPr>
          <p:cNvPr id="2" name="文本框 1"/>
          <p:cNvSpPr txBox="1"/>
          <p:nvPr/>
        </p:nvSpPr>
        <p:spPr>
          <a:xfrm>
            <a:off x="468630" y="1549400"/>
            <a:ext cx="5149215" cy="762000"/>
          </a:xfrm>
          <a:prstGeom prst="rect">
            <a:avLst/>
          </a:prstGeom>
          <a:noFill/>
        </p:spPr>
        <p:txBody>
          <a:bodyPr wrap="none" rtlCol="0">
            <a:spAutoFit/>
          </a:bodyPr>
          <a:p>
            <a:r>
              <a:rPr lang="zh-CN" altLang="en-US" sz="4400" u="none"/>
              <a:t>（</a:t>
            </a:r>
            <a:r>
              <a:rPr lang="en-US" altLang="zh-CN" sz="4400" u="none"/>
              <a:t>1</a:t>
            </a:r>
            <a:r>
              <a:rPr lang="zh-CN" altLang="en-US" sz="4400" u="none"/>
              <a:t>）</a:t>
            </a:r>
            <a:r>
              <a:rPr lang="en-US" altLang="zh-CN" sz="4400" u="none"/>
              <a:t>“</a:t>
            </a:r>
            <a:r>
              <a:rPr lang="zh-CN" altLang="zh-CN" sz="4400" u="none"/>
              <a:t>圩田</a:t>
            </a:r>
            <a:r>
              <a:rPr lang="en-US" altLang="zh-CN" sz="4400" u="none"/>
              <a:t>”</a:t>
            </a:r>
            <a:r>
              <a:rPr lang="zh-CN" altLang="zh-CN" sz="4400" u="none"/>
              <a:t>和</a:t>
            </a:r>
            <a:r>
              <a:rPr lang="en-US" altLang="zh-CN" sz="4400" u="none"/>
              <a:t>“</a:t>
            </a:r>
            <a:r>
              <a:rPr lang="zh-CN" altLang="zh-CN" sz="4400" u="none"/>
              <a:t>梯田</a:t>
            </a:r>
            <a:r>
              <a:rPr lang="en-US" altLang="zh-CN" sz="4400" u="none"/>
              <a:t>”</a:t>
            </a:r>
            <a:endParaRPr lang="en-US" altLang="zh-CN" sz="4400" u="none"/>
          </a:p>
        </p:txBody>
      </p:sp>
      <p:pic>
        <p:nvPicPr>
          <p:cNvPr id="3" name="图片 2"/>
          <p:cNvPicPr>
            <a:picLocks noChangeAspect="1"/>
          </p:cNvPicPr>
          <p:nvPr/>
        </p:nvPicPr>
        <p:blipFill>
          <a:blip r:embed="rId1"/>
          <a:stretch>
            <a:fillRect/>
          </a:stretch>
        </p:blipFill>
        <p:spPr>
          <a:xfrm>
            <a:off x="1390015" y="2346325"/>
            <a:ext cx="6213475" cy="4513580"/>
          </a:xfrm>
          <a:prstGeom prst="rect">
            <a:avLst/>
          </a:prstGeom>
        </p:spPr>
      </p:pic>
    </p:spTree>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62560" y="502285"/>
            <a:ext cx="8688070" cy="5766435"/>
          </a:xfrm>
          <a:prstGeom prst="rect">
            <a:avLst/>
          </a:prstGeom>
        </p:spPr>
      </p:pic>
    </p:spTree>
  </p:cSld>
  <p:clrMapOvr>
    <a:masterClrMapping/>
  </p:clrMapOvr>
  <p:transition spd="slow">
    <p:wipe dir="d"/>
  </p:transition>
</p:sld>
</file>

<file path=ppt/theme/theme1.xml><?xml version="1.0" encoding="utf-8"?>
<a:theme xmlns:a="http://schemas.openxmlformats.org/drawingml/2006/main" name="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
        <a:dk1>
          <a:srgbClr val="005FBE"/>
        </a:dk1>
        <a:lt1>
          <a:srgbClr val="FFFFDD"/>
        </a:lt1>
        <a:dk2>
          <a:srgbClr val="2C5884"/>
        </a:dk2>
        <a:lt2>
          <a:srgbClr val="C0C0C0"/>
        </a:lt2>
        <a:accent1>
          <a:srgbClr val="E9F7FF"/>
        </a:accent1>
        <a:accent2>
          <a:srgbClr val="F89400"/>
        </a:accent2>
        <a:accent3>
          <a:srgbClr val="FFFFEB"/>
        </a:accent3>
        <a:accent4>
          <a:srgbClr val="0051A3"/>
        </a:accent4>
        <a:accent5>
          <a:srgbClr val="F2FAFF"/>
        </a:accent5>
        <a:accent6>
          <a:srgbClr val="DE84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
        <a:dk1>
          <a:srgbClr val="5D5D8B"/>
        </a:dk1>
        <a:lt1>
          <a:srgbClr val="DAEADE"/>
        </a:lt1>
        <a:dk2>
          <a:srgbClr val="A25269"/>
        </a:dk2>
        <a:lt2>
          <a:srgbClr val="C0C0C0"/>
        </a:lt2>
        <a:accent1>
          <a:srgbClr val="FFFFDD"/>
        </a:accent1>
        <a:accent2>
          <a:srgbClr val="3399FF"/>
        </a:accent2>
        <a:accent3>
          <a:srgbClr val="E9F2EB"/>
        </a:accent3>
        <a:accent4>
          <a:srgbClr val="4F4F77"/>
        </a:accent4>
        <a:accent5>
          <a:srgbClr val="FFFFEB"/>
        </a:accent5>
        <a:accent6>
          <a:srgbClr val="2D89E5"/>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
        <a:dk1>
          <a:srgbClr val="006666"/>
        </a:dk1>
        <a:lt1>
          <a:srgbClr val="CCECFF"/>
        </a:lt1>
        <a:dk2>
          <a:srgbClr val="336699"/>
        </a:dk2>
        <a:lt2>
          <a:srgbClr val="C0C0C0"/>
        </a:lt2>
        <a:accent1>
          <a:srgbClr val="FFFFCC"/>
        </a:accent1>
        <a:accent2>
          <a:srgbClr val="FF6600"/>
        </a:accent2>
        <a:accent3>
          <a:srgbClr val="E2F4FF"/>
        </a:accent3>
        <a:accent4>
          <a:srgbClr val="005757"/>
        </a:accent4>
        <a:accent5>
          <a:srgbClr val="FFFFE2"/>
        </a:accent5>
        <a:accent6>
          <a:srgbClr val="E55B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
        <a:dk1>
          <a:srgbClr val="0033CC"/>
        </a:dk1>
        <a:lt1>
          <a:srgbClr val="FFE9E9"/>
        </a:lt1>
        <a:dk2>
          <a:srgbClr val="000000"/>
        </a:dk2>
        <a:lt2>
          <a:srgbClr val="C0C0C0"/>
        </a:lt2>
        <a:accent1>
          <a:srgbClr val="D5E5DB"/>
        </a:accent1>
        <a:accent2>
          <a:srgbClr val="3366FF"/>
        </a:accent2>
        <a:accent3>
          <a:srgbClr val="FFF2F2"/>
        </a:accent3>
        <a:accent4>
          <a:srgbClr val="002AAF"/>
        </a:accent4>
        <a:accent5>
          <a:srgbClr val="E6EFEA"/>
        </a:accent5>
        <a:accent6>
          <a:srgbClr val="2D5BE5"/>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
        <a:dk1>
          <a:srgbClr val="336699"/>
        </a:dk1>
        <a:lt1>
          <a:srgbClr val="F4E9E0"/>
        </a:lt1>
        <a:dk2>
          <a:srgbClr val="DC5900"/>
        </a:dk2>
        <a:lt2>
          <a:srgbClr val="C0C0C0"/>
        </a:lt2>
        <a:accent1>
          <a:srgbClr val="E4E4E4"/>
        </a:accent1>
        <a:accent2>
          <a:srgbClr val="3399FF"/>
        </a:accent2>
        <a:accent3>
          <a:srgbClr val="F8F2ED"/>
        </a:accent3>
        <a:accent4>
          <a:srgbClr val="2A5783"/>
        </a:accent4>
        <a:accent5>
          <a:srgbClr val="EFEFEF"/>
        </a:accent5>
        <a:accent6>
          <a:srgbClr val="2D89E5"/>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
        <a:dk1>
          <a:srgbClr val="CC3300"/>
        </a:dk1>
        <a:lt1>
          <a:srgbClr val="E5E5FF"/>
        </a:lt1>
        <a:dk2>
          <a:srgbClr val="565680"/>
        </a:dk2>
        <a:lt2>
          <a:srgbClr val="C0C0C0"/>
        </a:lt2>
        <a:accent1>
          <a:srgbClr val="E6E4EC"/>
        </a:accent1>
        <a:accent2>
          <a:srgbClr val="0066CC"/>
        </a:accent2>
        <a:accent3>
          <a:srgbClr val="EFEFFF"/>
        </a:accent3>
        <a:accent4>
          <a:srgbClr val="AF2A00"/>
        </a:accent4>
        <a:accent5>
          <a:srgbClr val="F0EFF4"/>
        </a:accent5>
        <a:accent6>
          <a:srgbClr val="005BB7"/>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
        <a:dk1>
          <a:srgbClr val="000099"/>
        </a:dk1>
        <a:lt1>
          <a:srgbClr val="FFE2C5"/>
        </a:lt1>
        <a:dk2>
          <a:srgbClr val="007D7A"/>
        </a:dk2>
        <a:lt2>
          <a:srgbClr val="C0C0C0"/>
        </a:lt2>
        <a:accent1>
          <a:srgbClr val="EAEAEA"/>
        </a:accent1>
        <a:accent2>
          <a:srgbClr val="B26EB4"/>
        </a:accent2>
        <a:accent3>
          <a:srgbClr val="FFEEDE"/>
        </a:accent3>
        <a:accent4>
          <a:srgbClr val="000083"/>
        </a:accent4>
        <a:accent5>
          <a:srgbClr val="F2F2F2"/>
        </a:accent5>
        <a:accent6>
          <a:srgbClr val="9F62A1"/>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Profile</Template>
  <TotalTime>0</TotalTime>
  <Words>1729</Words>
  <Paragraphs>270</Paragraphs>
  <Slides>40</Slides>
  <Notes>0</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40</vt:i4>
      </vt:variant>
    </vt:vector>
  </HeadingPairs>
  <TitlesOfParts>
    <vt:vector size="58" baseType="lpstr">
      <vt:lpstr>Arial</vt:lpstr>
      <vt:lpstr>宋体</vt:lpstr>
      <vt:lpstr>Wingdings</vt:lpstr>
      <vt:lpstr>楷体_GB2312</vt:lpstr>
      <vt:lpstr>Times New Roman</vt:lpstr>
      <vt:lpstr>隶书</vt:lpstr>
      <vt:lpstr>华文行楷</vt:lpstr>
      <vt:lpstr>黑体</vt:lpstr>
      <vt:lpstr>Verdana</vt:lpstr>
      <vt:lpstr>微软雅黑</vt:lpstr>
      <vt:lpstr>Calibri</vt:lpstr>
      <vt:lpstr>华文中宋</vt:lpstr>
      <vt:lpstr>华文琥珀</vt:lpstr>
      <vt:lpstr>华文行楷</vt:lpstr>
      <vt:lpstr>方正舒体</vt:lpstr>
      <vt:lpstr>华文新魏</vt:lpstr>
      <vt:lpstr>方正大标宋简体</vt:lpstr>
      <vt:lpstr>诗情画意</vt:lpstr>
      <vt:lpstr>PowerPoint 演示文稿</vt:lpstr>
      <vt:lpstr>PowerPoint 演示文稿</vt:lpstr>
      <vt:lpstr>PowerPoint 演示文稿</vt:lpstr>
      <vt:lpstr>PowerPoint 演示文稿</vt:lpstr>
      <vt:lpstr>PowerPoint 演示文稿</vt:lpstr>
      <vt:lpstr>经济重心南移的表现：</vt:lpstr>
      <vt:lpstr>一、南方农业发展：</vt:lpstr>
      <vt:lpstr>PowerPoint 演示文稿</vt:lpstr>
      <vt:lpstr>PowerPoint 演示文稿</vt:lpstr>
      <vt:lpstr>PowerPoint 演示文稿</vt:lpstr>
      <vt:lpstr>PowerPoint 演示文稿</vt:lpstr>
      <vt:lpstr>江南丘陵的茶园</vt:lpstr>
      <vt:lpstr> P57  耕获图</vt:lpstr>
      <vt:lpstr>PowerPoint 演示文稿</vt:lpstr>
      <vt:lpstr>南方手工业的兴旺：</vt:lpstr>
      <vt:lpstr>蜀锦 </vt:lpstr>
      <vt:lpstr>PowerPoint 演示文稿</vt:lpstr>
      <vt:lpstr>PowerPoint 演示文稿</vt:lpstr>
      <vt:lpstr>浙江哥窑冰裂纹瓷器</vt:lpstr>
      <vt:lpstr>南方手工业的兴旺：</vt:lpstr>
      <vt:lpstr>景德镇瓷器</vt:lpstr>
      <vt:lpstr>PowerPoint 演示文稿</vt:lpstr>
      <vt:lpstr>PowerPoint 演示文稿</vt:lpstr>
      <vt:lpstr>钧窑青瓷 始烧于唐代，盛北宋晚期，金元时继续烧造，以烧制乳浊釉青瓷为主，兼烧黑瓷及白地黑花瓷，是宋代五大名窑之一。 </vt:lpstr>
      <vt:lpstr>定窑白瓷</vt:lpstr>
      <vt:lpstr>汝窑青瓷</vt:lpstr>
      <vt:lpstr>景德镇白瓷</vt:lpstr>
      <vt:lpstr>PowerPoint 演示文稿</vt:lpstr>
      <vt:lpstr>PowerPoint 演示文稿</vt:lpstr>
      <vt:lpstr>PowerPoint 演示文稿</vt:lpstr>
      <vt:lpstr>PowerPoint 演示文稿</vt:lpstr>
      <vt:lpstr>二、南方手工业的兴盛</vt:lpstr>
      <vt:lpstr>PowerPoint 演示文稿</vt:lpstr>
      <vt:lpstr>PowerPoint 演示文稿</vt:lpstr>
      <vt:lpstr>三、商业和外贸的繁荣：</vt:lpstr>
      <vt:lpstr>南方商业的繁荣：</vt:lpstr>
      <vt:lpstr>PowerPoint 演示文稿</vt:lpstr>
      <vt:lpstr>PowerPoint 演示文稿</vt:lpstr>
      <vt:lpstr>PowerPoint 演示文稿</vt:lpstr>
      <vt:lpstr>二、经济重心南移的完成：</vt:lpstr>
    </vt:vector>
  </TitlesOfParts>
  <Company> 南京市金陵中学洒西分校</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dcterms:created xsi:type="dcterms:W3CDTF">2004-03-16T02:35:00Z</dcterms:created>
  <dcterms:modified xsi:type="dcterms:W3CDTF">2018-12-31T21:13:14Z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