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AC8BA8-DB5F-43E3-907C-C4C9FF79E5E7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47F6F8-BEAC-4E5D-8F19-4BC2795159C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EE06DE-FA98-4415-9721-8C3DA031670C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153E2-FF1E-4E88-A6C2-505EFBF464A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E8D0BF-2CA0-448F-BE6E-2778B0F532A7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0ECB3A-965D-4678-8831-F458423FC15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95F23B-3510-443B-8EE9-C2B57FEC4CA4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B4E4BD-49D2-4147-8F2F-449F10587AA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553AC6-B9DB-412E-B454-28613995684D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0D0A8-5158-4D3C-8C97-2A336F07E94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B6113D-1444-474F-85E2-6C668213ED9D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B114FA-D003-4D20-B066-CAFF747F3EB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75E047-A31E-47BF-8B3A-27049A6F0419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8082D-8AB7-41ED-88DC-B587FBA1E90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401CDA-0FAE-47C5-B0FA-93A36B410370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BFFE23-0F0A-4388-A3C9-D05F836B0C3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FB366F-CAD2-49C4-BFAB-9CEEA8E7C949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49865-63DB-44EC-9A90-E160C495364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F8AEEB-B80C-4795-8A6F-87D502CDD251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3938A2-B015-47F6-B091-40B1754A28B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844B17-A0FA-4245-B28B-C9D8DBF7361C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6F11A6-F4FD-4765-AFA9-3134605F90B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cai.7cxk.net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A7068E2-66EA-4B04-AAC0-7C3FDEA1692F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F34A445-F022-47F9-A777-C4737E6CD48D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30727" name="Picture 7" descr="孔隆教育PPT模板(下)副本"/>
          <p:cNvPicPr>
            <a:picLocks noChangeAspect="1" noChangeArrowheads="1"/>
          </p:cNvPicPr>
          <p:nvPr/>
        </p:nvPicPr>
        <p:blipFill>
          <a:blip r:embed="rId13" cstate="print"/>
          <a:srcRect l="6961" t="78902"/>
          <a:stretch>
            <a:fillRect/>
          </a:stretch>
        </p:blipFill>
        <p:spPr bwMode="auto">
          <a:xfrm>
            <a:off x="0" y="6597650"/>
            <a:ext cx="9144000" cy="260350"/>
          </a:xfrm>
          <a:prstGeom prst="rect">
            <a:avLst/>
          </a:prstGeom>
          <a:noFill/>
        </p:spPr>
      </p:pic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6084888" y="6548438"/>
            <a:ext cx="284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hlinkClick r:id="rId15"/>
              </a:rPr>
              <a:t>http://cai.7cxk.net</a:t>
            </a:r>
            <a:r>
              <a:rPr lang="en-US" altLang="zh-CN" sz="1600">
                <a:solidFill>
                  <a:schemeClr val="bg1"/>
                </a:solidFill>
              </a:rPr>
              <a:t> </a:t>
            </a:r>
            <a:r>
              <a:rPr lang="zh-CN" altLang="en-US" sz="1600">
                <a:solidFill>
                  <a:schemeClr val="bg1"/>
                </a:solidFill>
              </a:rPr>
              <a:t>中小学课件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Rot="1" noChangeArrowheads="1"/>
          </p:cNvSpPr>
          <p:nvPr>
            <p:ph type="ctrTitle" idx="4294967295"/>
          </p:nvPr>
        </p:nvSpPr>
        <p:spPr>
          <a:xfrm>
            <a:off x="685800" y="2057400"/>
            <a:ext cx="7772400" cy="1143000"/>
          </a:xfrm>
        </p:spPr>
        <p:txBody>
          <a:bodyPr/>
          <a:lstStyle/>
          <a:p>
            <a:r>
              <a:rPr lang="zh-CN" altLang="en-US"/>
              <a:t>中国历史新纪元</a:t>
            </a:r>
          </a:p>
        </p:txBody>
      </p:sp>
      <p:sp>
        <p:nvSpPr>
          <p:cNvPr id="13314" name="Rectangle 3"/>
          <p:cNvSpPr>
            <a:spLocks noGrp="1" noRot="1" noChangeArrowheads="1"/>
          </p:cNvSpPr>
          <p:nvPr>
            <p:ph type="subTitle" idx="4294967295"/>
          </p:nvPr>
        </p:nvSpPr>
        <p:spPr>
          <a:xfrm>
            <a:off x="1236663" y="3544888"/>
            <a:ext cx="6461125" cy="1763712"/>
          </a:xfrm>
        </p:spPr>
        <p:txBody>
          <a:bodyPr/>
          <a:lstStyle/>
          <a:p>
            <a:pPr marL="0" indent="0" algn="ctr">
              <a:buFontTx/>
              <a:buNone/>
            </a:pPr>
            <a:endParaRPr lang="zh-CN" altLang="zh-C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2530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2531" name="Picture 4" descr="广州街道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476250"/>
            <a:ext cx="56356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3554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3555" name="Picture 4" descr="广州夜景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836613"/>
            <a:ext cx="6818313" cy="472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4000"/>
              <a:t>经历了三次巨变，我国的面貌发生了翻天覆地的变化，表现为：</a:t>
            </a:r>
          </a:p>
        </p:txBody>
      </p:sp>
      <p:sp>
        <p:nvSpPr>
          <p:cNvPr id="24578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政治</a:t>
            </a:r>
          </a:p>
          <a:p>
            <a:r>
              <a:rPr lang="zh-CN" altLang="en-US"/>
              <a:t>经济</a:t>
            </a:r>
          </a:p>
          <a:p>
            <a:r>
              <a:rPr lang="zh-CN" altLang="en-US"/>
              <a:t>文化</a:t>
            </a:r>
          </a:p>
          <a:p>
            <a:r>
              <a:rPr lang="zh-CN" altLang="en-US"/>
              <a:t>外交</a:t>
            </a:r>
          </a:p>
          <a:p>
            <a:r>
              <a:rPr lang="zh-CN" altLang="en-US"/>
              <a:t>国防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百年巨变的结论</a:t>
            </a:r>
          </a:p>
        </p:txBody>
      </p:sp>
      <p:sp>
        <p:nvSpPr>
          <p:cNvPr id="25602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只有共产党才能领导中国人民取得民族独立、人民解放和社会主义的胜利，才能开创建设中国特色社会主义的道路，实现民族振兴、国家富强和人民幸福。共产党的领导地位，是在中国人民追求民族独立、国家富强、生活幸福的长期斗争实践中形成的，是历史的选择、人民的选择。没有共产党就没有新中国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习题</a:t>
            </a:r>
          </a:p>
        </p:txBody>
      </p:sp>
      <p:sp>
        <p:nvSpPr>
          <p:cNvPr id="26626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我国作为</a:t>
            </a:r>
            <a:r>
              <a:rPr lang="en-US" altLang="zh-CN"/>
              <a:t>5000</a:t>
            </a:r>
            <a:r>
              <a:rPr lang="zh-CN" altLang="en-US"/>
              <a:t>年历史的文明古国，拥有世界上独一无二的丰富的历史文化资源，中华传统文化中的许多珍品传承至今。中华儿女不仅创造了灿烂的文化，而且形成了代代相传的传统美德和民族精神。</a:t>
            </a:r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）什么是中华民族精神？</a:t>
            </a:r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）请例举两项体现我国灿烂文化的事例。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中国经历的三次历史巨变</a:t>
            </a:r>
          </a:p>
        </p:txBody>
      </p:sp>
      <p:sp>
        <p:nvSpPr>
          <p:cNvPr id="14338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、产生的三位伟大人物</a:t>
            </a:r>
          </a:p>
          <a:p>
            <a:r>
              <a:rPr lang="en-US" altLang="zh-CN"/>
              <a:t>2</a:t>
            </a:r>
            <a:r>
              <a:rPr lang="zh-CN" altLang="en-US"/>
              <a:t>、巨变的实质是什么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第一次巨变</a:t>
            </a:r>
          </a:p>
        </p:txBody>
      </p:sp>
      <p:sp>
        <p:nvSpPr>
          <p:cNvPr id="15362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孙中山</a:t>
            </a:r>
          </a:p>
          <a:p>
            <a:r>
              <a:rPr lang="zh-CN" altLang="en-US"/>
              <a:t>实质：辛亥革命推翻了统治中国几千年的君主专制，开矿了完全意义上的近代民族民主革命。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第二次巨变</a:t>
            </a:r>
          </a:p>
        </p:txBody>
      </p:sp>
      <p:sp>
        <p:nvSpPr>
          <p:cNvPr id="16386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毛泽东</a:t>
            </a:r>
          </a:p>
          <a:p>
            <a:r>
              <a:rPr lang="zh-CN" altLang="en-US"/>
              <a:t>中华人民共和国成立和社会主义制度建立，推翻了帝国主义、封建主义和官僚资本主义三座大山，标志着中国从新民主主义走上社会主义道路。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第三次巨变</a:t>
            </a:r>
          </a:p>
        </p:txBody>
      </p:sp>
      <p:sp>
        <p:nvSpPr>
          <p:cNvPr id="17410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邓小平</a:t>
            </a:r>
          </a:p>
          <a:p>
            <a:r>
              <a:rPr lang="zh-CN" altLang="en-US"/>
              <a:t>改革开放，为实现社会主义现代化而奋斗，成功地走出了一条建设中国特色社会主义的新道路。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中国解放前后的照片</a:t>
            </a:r>
          </a:p>
        </p:txBody>
      </p:sp>
      <p:sp>
        <p:nvSpPr>
          <p:cNvPr id="18434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8435" name="Picture 4" descr="旧上海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557338"/>
            <a:ext cx="523875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9458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9459" name="Picture 4" descr="东方明珠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052513"/>
            <a:ext cx="5759450" cy="487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0482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0483" name="Picture 4" descr="南京路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1484313"/>
            <a:ext cx="5888038" cy="395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1506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1507" name="Picture 4" descr="新南京路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981075"/>
            <a:ext cx="6488112" cy="486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012版中考一轮复习化学精品课件（含2011中考真题）第15课时粒子构成物质（19ppt)">
  <a:themeElements>
    <a:clrScheme name="2012版中考一轮复习化学精品课件（含2011中考真题）第15课时粒子构成物质（19ppt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2版中考一轮复习化学精品课件（含2011中考真题）第15课时粒子构成物质（19ppt)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12版中考一轮复习化学精品课件（含2011中考真题）第15课时粒子构成物质（19ppt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cai.7cxk.net2</Template>
  <TotalTime>36</TotalTime>
  <Words>520</Words>
  <Application>Microsoft Office PowerPoint</Application>
  <PresentationFormat>On-screen Show (4:3)</PresentationFormat>
  <Paragraphs>26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2012版中考一轮复习化学精品课件（含2011中考真题）第15课时粒子构成物质（19ppt)</vt:lpstr>
      <vt:lpstr>中国历史新纪元</vt:lpstr>
      <vt:lpstr>中国经历的三次历史巨变</vt:lpstr>
      <vt:lpstr>第一次巨变</vt:lpstr>
      <vt:lpstr>第二次巨变</vt:lpstr>
      <vt:lpstr>第三次巨变</vt:lpstr>
      <vt:lpstr>中国解放前后的照片</vt:lpstr>
      <vt:lpstr>Slide 7</vt:lpstr>
      <vt:lpstr>Slide 8</vt:lpstr>
      <vt:lpstr>Slide 9</vt:lpstr>
      <vt:lpstr>Slide 10</vt:lpstr>
      <vt:lpstr>Slide 11</vt:lpstr>
      <vt:lpstr>经历了三次巨变，我国的面貌发生了翻天覆地的变化，表现为：</vt:lpstr>
      <vt:lpstr>百年巨变的结论</vt:lpstr>
      <vt:lpstr>习题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中国历史新纪元</dc:title>
  <dc:creator/>
  <cp:keywords/>
  <dc:description/>
  <cp:lastModifiedBy>xbany</cp:lastModifiedBy>
  <cp:revision>1</cp:revision>
  <dcterms:created xsi:type="dcterms:W3CDTF">2001-12-31T17:43:20Z</dcterms:created>
  <dcterms:modified xsi:type="dcterms:W3CDTF">2018-11-23T14:12:38Z</dcterms:modified>
</cp:coreProperties>
</file>