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diagrams/colors1.xml" ContentType="application/vnd.openxmlformats-officedocument.drawingml.diagramColors+xml"/>
  <Override PartName="/ppt/diagrams/quickStyle4.xml" ContentType="application/vnd.openxmlformats-officedocument.drawingml.diagramStyl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diagrams/quickStyle2.xml" ContentType="application/vnd.openxmlformats-officedocument.drawingml.diagramStyl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diagrams/layout3.xml" ContentType="application/vnd.openxmlformats-officedocument.drawingml.diagramLayout+xml"/>
  <Override PartName="/ppt/diagrams/data4.xml" ContentType="application/vnd.openxmlformats-officedocument.drawingml.diagramData+xml"/>
  <Override PartName="/ppt/diagrams/layout1.xml" ContentType="application/vnd.openxmlformats-officedocument.drawingml.diagramLayout+xml"/>
  <Override PartName="/ppt/diagrams/data2.xml" ContentType="application/vnd.openxmlformats-officedocument.drawingml.diagramData+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diagrams/colors4.xml" ContentType="application/vnd.openxmlformats-officedocument.drawingml.diagramColor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Default Extension="bin" ContentType="application/vnd.openxmlformats-officedocument.oleObject"/>
  <Override PartName="/ppt/notesSlides/notesSlide3.xml" ContentType="application/vnd.openxmlformats-officedocument.presentationml.notesSlide+xml"/>
  <Override PartName="/ppt/diagrams/colors2.xml" ContentType="application/vnd.openxmlformats-officedocument.drawingml.diagramColors+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iagrams/quickStyle3.xml" ContentType="application/vnd.openxmlformats-officedocument.drawingml.diagramStyl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Override PartName="/ppt/diagrams/quickStyle1.xml" ContentType="application/vnd.openxmlformats-officedocument.drawingml.diagramStyle+xml"/>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diagrams/layout4.xml" ContentType="application/vnd.openxmlformats-officedocument.drawingml.diagramLayout+xml"/>
  <Override PartName="/ppt/slideLayouts/slideLayout10.xml" ContentType="application/vnd.openxmlformats-officedocument.presentationml.slideLayout+xml"/>
  <Default Extension="gif" ContentType="image/gif"/>
  <Default Extension="vml" ContentType="application/vnd.openxmlformats-officedocument.vmlDrawing"/>
  <Override PartName="/ppt/diagrams/layout2.xml" ContentType="application/vnd.openxmlformats-officedocument.drawingml.diagramLayout+xml"/>
  <Override PartName="/ppt/diagrams/data3.xml" ContentType="application/vnd.openxmlformats-officedocument.drawingml.diagramData+xml"/>
  <Override PartName="/ppt/slides/slide8.xml" ContentType="application/vnd.openxmlformats-officedocument.presentationml.slide+xml"/>
  <Override PartName="/ppt/diagrams/data1.xml" ContentType="application/vnd.openxmlformats-officedocument.drawingml.diagramData+xml"/>
  <Override PartName="/ppt/notesSlides/notesSlide4.xml" ContentType="application/vnd.openxmlformats-officedocument.presentationml.notesSlide+xml"/>
  <Override PartName="/ppt/diagrams/colors3.xml" ContentType="application/vnd.openxmlformats-officedocument.drawingml.diagramColor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5"/>
  </p:notesMasterIdLst>
  <p:sldIdLst>
    <p:sldId id="256" r:id="rId2"/>
    <p:sldId id="257" r:id="rId3"/>
    <p:sldId id="258" r:id="rId4"/>
    <p:sldId id="260" r:id="rId5"/>
    <p:sldId id="261" r:id="rId6"/>
    <p:sldId id="259" r:id="rId7"/>
    <p:sldId id="262" r:id="rId8"/>
    <p:sldId id="263" r:id="rId9"/>
    <p:sldId id="264" r:id="rId10"/>
    <p:sldId id="266" r:id="rId11"/>
    <p:sldId id="277" r:id="rId12"/>
    <p:sldId id="272" r:id="rId13"/>
    <p:sldId id="265" r:id="rId14"/>
    <p:sldId id="284" r:id="rId15"/>
    <p:sldId id="282" r:id="rId16"/>
    <p:sldId id="280" r:id="rId17"/>
    <p:sldId id="278" r:id="rId18"/>
    <p:sldId id="276" r:id="rId19"/>
    <p:sldId id="281" r:id="rId20"/>
    <p:sldId id="267" r:id="rId21"/>
    <p:sldId id="285" r:id="rId22"/>
    <p:sldId id="287" r:id="rId23"/>
    <p:sldId id="288" r:id="rId24"/>
    <p:sldId id="268" r:id="rId25"/>
    <p:sldId id="290" r:id="rId26"/>
    <p:sldId id="291" r:id="rId27"/>
    <p:sldId id="292" r:id="rId28"/>
    <p:sldId id="293" r:id="rId29"/>
    <p:sldId id="294" r:id="rId30"/>
    <p:sldId id="295" r:id="rId31"/>
    <p:sldId id="296" r:id="rId32"/>
    <p:sldId id="297" r:id="rId33"/>
    <p:sldId id="298" r:id="rId34"/>
    <p:sldId id="299" r:id="rId35"/>
    <p:sldId id="289" r:id="rId36"/>
    <p:sldId id="269" r:id="rId37"/>
    <p:sldId id="270" r:id="rId38"/>
    <p:sldId id="305" r:id="rId39"/>
    <p:sldId id="271" r:id="rId40"/>
    <p:sldId id="273" r:id="rId41"/>
    <p:sldId id="274" r:id="rId42"/>
    <p:sldId id="283" r:id="rId43"/>
    <p:sldId id="275" r:id="rId44"/>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69C7853C-536D-4A76-A0AE-DD22124D55A5}" styleName="主题样式 1 - 强调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3" d="100"/>
          <a:sy n="63" d="100"/>
        </p:scale>
        <p:origin x="-168" y="-10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heme" Target="theme/theme1.xml"/><Relationship Id="rId8" Type="http://schemas.openxmlformats.org/officeDocument/2006/relationships/slide" Target="slides/slide7.xml"/></Relationships>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3_3">
  <dgm:title val=""/>
  <dgm:desc val=""/>
  <dgm:catLst>
    <dgm:cat type="accent3" pri="11300"/>
  </dgm:catLst>
  <dgm:styleLbl name="node0">
    <dgm:fillClrLst meth="repeat">
      <a:schemeClr val="accent3">
        <a:shade val="80000"/>
      </a:schemeClr>
    </dgm:fillClrLst>
    <dgm:linClrLst meth="repeat">
      <a:schemeClr val="lt1"/>
    </dgm:linClrLst>
    <dgm:effectClrLst/>
    <dgm:txLinClrLst/>
    <dgm:txFillClrLst/>
    <dgm:txEffectClrLst/>
  </dgm:styleLbl>
  <dgm:styleLbl name="node1">
    <dgm:fillClrLst>
      <a:schemeClr val="accent3">
        <a:shade val="80000"/>
      </a:schemeClr>
      <a:schemeClr val="accent3">
        <a:tint val="70000"/>
      </a:schemeClr>
    </dgm:fillClrLst>
    <dgm:linClrLst meth="repeat">
      <a:schemeClr val="lt1"/>
    </dgm:linClrLst>
    <dgm:effectClrLst/>
    <dgm:txLinClrLst/>
    <dgm:txFillClrLst/>
    <dgm:txEffectClrLst/>
  </dgm:styleLbl>
  <dgm:styleLbl name="alignNode1">
    <dgm:fillClrLst>
      <a:schemeClr val="accent3">
        <a:shade val="80000"/>
      </a:schemeClr>
      <a:schemeClr val="accent3">
        <a:tint val="70000"/>
      </a:schemeClr>
    </dgm:fillClrLst>
    <dgm:linClrLst>
      <a:schemeClr val="accent3">
        <a:shade val="80000"/>
      </a:schemeClr>
      <a:schemeClr val="accent3">
        <a:tint val="70000"/>
      </a:schemeClr>
    </dgm:linClrLst>
    <dgm:effectClrLst/>
    <dgm:txLinClrLst/>
    <dgm:txFillClrLst/>
    <dgm:txEffectClrLst/>
  </dgm:styleLbl>
  <dgm:styleLbl name="lnNode1">
    <dgm:fillClrLst>
      <a:schemeClr val="accent3">
        <a:shade val="80000"/>
      </a:schemeClr>
      <a:schemeClr val="accent3">
        <a:tint val="70000"/>
      </a:schemeClr>
    </dgm:fillClrLst>
    <dgm:linClrLst meth="repeat">
      <a:schemeClr val="lt1"/>
    </dgm:linClrLst>
    <dgm:effectClrLst/>
    <dgm:txLinClrLst/>
    <dgm:txFillClrLst/>
    <dgm:txEffectClrLst/>
  </dgm:styleLbl>
  <dgm:styleLbl name="vennNode1">
    <dgm:fillClrLst>
      <a:schemeClr val="accent3">
        <a:shade val="80000"/>
        <a:alpha val="50000"/>
      </a:schemeClr>
      <a:schemeClr val="accent3">
        <a:tint val="70000"/>
        <a:alpha val="50000"/>
      </a:schemeClr>
    </dgm:fillClrLst>
    <dgm:linClrLst meth="repeat">
      <a:schemeClr val="lt1"/>
    </dgm:linClrLst>
    <dgm:effectClrLst/>
    <dgm:txLinClrLst/>
    <dgm:txFillClrLst/>
    <dgm:txEffectClrLst/>
  </dgm:styleLbl>
  <dgm:styleLbl name="node2">
    <dgm:fillClrLst>
      <a:schemeClr val="accent3">
        <a:tint val="99000"/>
      </a:schemeClr>
    </dgm:fillClrLst>
    <dgm:linClrLst meth="repeat">
      <a:schemeClr val="lt1"/>
    </dgm:linClrLst>
    <dgm:effectClrLst/>
    <dgm:txLinClrLst/>
    <dgm:txFillClrLst/>
    <dgm:txEffectClrLst/>
  </dgm:styleLbl>
  <dgm:styleLbl name="node3">
    <dgm:fillClrLst>
      <a:schemeClr val="accent3">
        <a:tint val="80000"/>
      </a:schemeClr>
    </dgm:fillClrLst>
    <dgm:linClrLst meth="repeat">
      <a:schemeClr val="lt1"/>
    </dgm:linClrLst>
    <dgm:effectClrLst/>
    <dgm:txLinClrLst/>
    <dgm:txFillClrLst/>
    <dgm:txEffectClrLst/>
  </dgm:styleLbl>
  <dgm:styleLbl name="node4">
    <dgm:fillClrLst>
      <a:schemeClr val="accent3">
        <a:tint val="70000"/>
      </a:schemeClr>
    </dgm:fillClrLst>
    <dgm:linClrLst meth="repeat">
      <a:schemeClr val="lt1"/>
    </dgm:linClrLst>
    <dgm:effectClrLst/>
    <dgm:txLinClrLst/>
    <dgm:txFillClrLst/>
    <dgm:txEffectClrLst/>
  </dgm:styleLbl>
  <dgm:styleLbl name="fg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hade val="90000"/>
      </a:schemeClr>
      <a:schemeClr val="accent3">
        <a:tint val="70000"/>
      </a:schemeClr>
    </dgm:fillClrLst>
    <dgm:linClrLst>
      <a:schemeClr val="accent3">
        <a:shade val="90000"/>
      </a:schemeClr>
      <a:schemeClr val="accent3">
        <a:tint val="70000"/>
      </a:schemeClr>
    </dgm:linClrLst>
    <dgm:effectClrLst/>
    <dgm:txLinClrLst/>
    <dgm:txFillClrLst/>
    <dgm:txEffectClrLst/>
  </dgm:styleLbl>
  <dgm:styleLbl name="fgSibTrans2D1">
    <dgm:fillClrLst>
      <a:schemeClr val="accent3">
        <a:shade val="90000"/>
      </a:schemeClr>
      <a:schemeClr val="accent3">
        <a:tint val="70000"/>
      </a:schemeClr>
    </dgm:fillClrLst>
    <dgm:linClrLst>
      <a:schemeClr val="accent3">
        <a:shade val="90000"/>
      </a:schemeClr>
      <a:schemeClr val="accent3">
        <a:tint val="70000"/>
      </a:schemeClr>
    </dgm:linClrLst>
    <dgm:effectClrLst/>
    <dgm:txLinClrLst/>
    <dgm:txFillClrLst meth="repeat">
      <a:schemeClr val="lt1"/>
    </dgm:txFillClrLst>
    <dgm:txEffectClrLst/>
  </dgm:styleLbl>
  <dgm:styleLbl name="bgSibTrans2D1">
    <dgm:fillClrLst>
      <a:schemeClr val="accent3">
        <a:shade val="90000"/>
      </a:schemeClr>
      <a:schemeClr val="accent3">
        <a:tint val="70000"/>
      </a:schemeClr>
    </dgm:fillClrLst>
    <dgm:linClrLst>
      <a:schemeClr val="accent3">
        <a:shade val="90000"/>
      </a:schemeClr>
      <a:schemeClr val="accent3">
        <a:tint val="70000"/>
      </a:schemeClr>
    </dgm:linClrLst>
    <dgm:effectClrLst/>
    <dgm:txLinClrLst/>
    <dgm:txFillClrLst meth="repeat">
      <a:schemeClr val="lt1"/>
    </dgm:txFillClrLst>
    <dgm:txEffectClrLst/>
  </dgm:styleLbl>
  <dgm:styleLbl name="sibTrans1D1">
    <dgm:fillClrLst>
      <a:schemeClr val="accent3">
        <a:shade val="90000"/>
      </a:schemeClr>
      <a:schemeClr val="accent3">
        <a:tint val="70000"/>
      </a:schemeClr>
    </dgm:fillClrLst>
    <dgm:linClrLst>
      <a:schemeClr val="accent3">
        <a:shade val="90000"/>
      </a:schemeClr>
      <a:schemeClr val="accent3">
        <a:tint val="70000"/>
      </a:schemeClr>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accent3">
        <a:shade val="80000"/>
      </a:schemeClr>
    </dgm:fillClrLst>
    <dgm:linClrLst meth="repeat">
      <a:schemeClr val="lt1"/>
    </dgm:linClrLst>
    <dgm:effectClrLst/>
    <dgm:txLinClrLst/>
    <dgm:txFillClrLst/>
    <dgm:txEffectClrLst/>
  </dgm:styleLbl>
  <dgm:styleLbl name="asst1">
    <dgm:fillClrLst meth="repeat">
      <a:schemeClr val="accent3">
        <a:shade val="80000"/>
      </a:schemeClr>
    </dgm:fillClrLst>
    <dgm:linClrLst meth="repeat">
      <a:schemeClr val="lt1"/>
    </dgm:linClrLst>
    <dgm:effectClrLst/>
    <dgm:txLinClrLst/>
    <dgm:txFillClrLst/>
    <dgm:txEffectClrLst/>
  </dgm:styleLbl>
  <dgm:styleLbl name="asst2">
    <dgm:fillClrLst>
      <a:schemeClr val="accent3">
        <a:tint val="99000"/>
      </a:schemeClr>
    </dgm:fillClrLst>
    <dgm:linClrLst meth="repeat">
      <a:schemeClr val="lt1"/>
    </dgm:linClrLst>
    <dgm:effectClrLst/>
    <dgm:txLinClrLst/>
    <dgm:txFillClrLst/>
    <dgm:txEffectClrLst/>
  </dgm:styleLbl>
  <dgm:styleLbl name="asst3">
    <dgm:fillClrLst>
      <a:schemeClr val="accent3">
        <a:tint val="80000"/>
      </a:schemeClr>
    </dgm:fillClrLst>
    <dgm:linClrLst meth="repeat">
      <a:schemeClr val="lt1"/>
    </dgm:linClrLst>
    <dgm:effectClrLst/>
    <dgm:txLinClrLst/>
    <dgm:txFillClrLst/>
    <dgm:txEffectClrLst/>
  </dgm:styleLbl>
  <dgm:styleLbl name="asst4">
    <dgm:fillClrLst>
      <a:schemeClr val="accent3">
        <a:tint val="70000"/>
      </a:schemeClr>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a:tint val="90000"/>
      </a:schemeClr>
    </dgm:fillClrLst>
    <dgm:linClrLst meth="repeat">
      <a:schemeClr val="accent3">
        <a:tint val="90000"/>
      </a:schemeClr>
    </dgm:linClrLst>
    <dgm:effectClrLst/>
    <dgm:txLinClrLst/>
    <dgm:txFillClrLst/>
    <dgm:txEffectClrLst/>
  </dgm:styleLbl>
  <dgm:styleLbl name="parChTrans2D3">
    <dgm:fillClrLst meth="repeat">
      <a:schemeClr val="accent3">
        <a:tint val="70000"/>
      </a:schemeClr>
    </dgm:fillClrLst>
    <dgm:linClrLst meth="repeat">
      <a:schemeClr val="accent3">
        <a:tint val="70000"/>
      </a:schemeClr>
    </dgm:linClrLst>
    <dgm:effectClrLst/>
    <dgm:txLinClrLst/>
    <dgm:txFillClrLst/>
    <dgm:txEffectClrLst/>
  </dgm:styleLbl>
  <dgm:styleLbl name="parChTrans2D4">
    <dgm:fillClrLst meth="repeat">
      <a:schemeClr val="accent3">
        <a:tint val="50000"/>
      </a:schemeClr>
    </dgm:fillClrLst>
    <dgm:linClrLst meth="repeat">
      <a:schemeClr val="accent3">
        <a:tint val="50000"/>
      </a:schemeClr>
    </dgm:linClrLst>
    <dgm:effectClrLst/>
    <dgm:txLinClrLst/>
    <dgm:txFillClrLst meth="repeat">
      <a:schemeClr val="lt1"/>
    </dgm:txFillClrLst>
    <dgm:txEffectClrLst/>
  </dgm:styleLbl>
  <dgm:styleLbl name="parChTrans1D1">
    <dgm:fillClrLst meth="repeat">
      <a:schemeClr val="accent3">
        <a:shade val="80000"/>
      </a:schemeClr>
    </dgm:fillClrLst>
    <dgm:linClrLst meth="repeat">
      <a:schemeClr val="accent3">
        <a:shade val="80000"/>
      </a:schemeClr>
    </dgm:linClrLst>
    <dgm:effectClrLst/>
    <dgm:txLinClrLst/>
    <dgm:txFillClrLst meth="repeat">
      <a:schemeClr val="tx1"/>
    </dgm:txFillClrLst>
    <dgm:txEffectClrLst/>
  </dgm:styleLbl>
  <dgm:styleLbl name="parChTrans1D2">
    <dgm:fillClrLst meth="repeat">
      <a:schemeClr val="accent3">
        <a:tint val="99000"/>
      </a:schemeClr>
    </dgm:fillClrLst>
    <dgm:linClrLst meth="repeat">
      <a:schemeClr val="accent3">
        <a:tint val="99000"/>
      </a:schemeClr>
    </dgm:linClrLst>
    <dgm:effectClrLst/>
    <dgm:txLinClrLst/>
    <dgm:txFillClrLst meth="repeat">
      <a:schemeClr val="tx1"/>
    </dgm:txFillClrLst>
    <dgm:txEffectClrLst/>
  </dgm:styleLbl>
  <dgm:styleLbl name="parChTrans1D3">
    <dgm:fillClrLst meth="repeat">
      <a:schemeClr val="accent3">
        <a:tint val="80000"/>
      </a:schemeClr>
    </dgm:fillClrLst>
    <dgm:linClrLst meth="repeat">
      <a:schemeClr val="accent3">
        <a:tint val="80000"/>
      </a:schemeClr>
    </dgm:linClrLst>
    <dgm:effectClrLst/>
    <dgm:txLinClrLst/>
    <dgm:txFillClrLst meth="repeat">
      <a:schemeClr val="tx1"/>
    </dgm:txFillClrLst>
    <dgm:txEffectClrLst/>
  </dgm:styleLbl>
  <dgm:styleLbl name="parChTrans1D4">
    <dgm:fillClrLst meth="repeat">
      <a:schemeClr val="accent3">
        <a:tint val="70000"/>
      </a:schemeClr>
    </dgm:fillClrLst>
    <dgm:linClrLst meth="repeat">
      <a:schemeClr val="accent3">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hade val="80000"/>
      </a:schemeClr>
      <a:schemeClr val="accent3">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hade val="80000"/>
      </a:schemeClr>
      <a:schemeClr val="accent3">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hade val="80000"/>
      </a:schemeClr>
      <a:schemeClr val="accent3">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hade val="80000"/>
      </a:schemeClr>
      <a:schemeClr val="accent3">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3">
        <a:shade val="80000"/>
      </a:schemeClr>
      <a:schemeClr val="accent3">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a:tint val="70000"/>
      </a:schemeClr>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77AB26E-D3B6-482E-BDF3-4DF1F5AEBB77}" type="doc">
      <dgm:prSet loTypeId="urn:microsoft.com/office/officeart/2005/8/layout/radial2" loCatId="relationship" qsTypeId="urn:microsoft.com/office/officeart/2005/8/quickstyle/simple1" qsCatId="simple" csTypeId="urn:microsoft.com/office/officeart/2005/8/colors/colorful5" csCatId="colorful" phldr="1"/>
      <dgm:spPr/>
      <dgm:t>
        <a:bodyPr/>
        <a:lstStyle/>
        <a:p>
          <a:endParaRPr lang="zh-CN" altLang="en-US"/>
        </a:p>
      </dgm:t>
    </dgm:pt>
    <dgm:pt modelId="{64E4A572-7E72-4FB9-B20D-5CC318EC33F8}">
      <dgm:prSet phldrT="[文本]"/>
      <dgm:spPr/>
      <dgm:t>
        <a:bodyPr/>
        <a:lstStyle/>
        <a:p>
          <a:r>
            <a:rPr lang="zh-CN" altLang="en-US" b="1" dirty="0" smtClean="0">
              <a:effectLst>
                <a:outerShdw blurRad="38100" dist="38100" dir="2700000" algn="tl">
                  <a:srgbClr val="000000">
                    <a:alpha val="43137"/>
                  </a:srgbClr>
                </a:outerShdw>
              </a:effectLst>
              <a:latin typeface="方正姚体" pitchFamily="2" charset="-122"/>
              <a:ea typeface="方正姚体" pitchFamily="2" charset="-122"/>
            </a:rPr>
            <a:t>人口问题</a:t>
          </a:r>
          <a:endParaRPr lang="zh-CN" altLang="en-US" b="1" dirty="0">
            <a:effectLst>
              <a:outerShdw blurRad="38100" dist="38100" dir="2700000" algn="tl">
                <a:srgbClr val="000000">
                  <a:alpha val="43137"/>
                </a:srgbClr>
              </a:outerShdw>
            </a:effectLst>
            <a:latin typeface="方正姚体" pitchFamily="2" charset="-122"/>
            <a:ea typeface="方正姚体" pitchFamily="2" charset="-122"/>
          </a:endParaRPr>
        </a:p>
      </dgm:t>
    </dgm:pt>
    <dgm:pt modelId="{6152FBCA-0286-4D7A-B3C3-B1F99F1A0C20}" type="parTrans" cxnId="{6DB0656A-F7B5-4977-8FC3-D2B584580443}">
      <dgm:prSet/>
      <dgm:spPr/>
      <dgm:t>
        <a:bodyPr/>
        <a:lstStyle/>
        <a:p>
          <a:endParaRPr lang="zh-CN" altLang="en-US"/>
        </a:p>
      </dgm:t>
    </dgm:pt>
    <dgm:pt modelId="{AD046D9A-1AB7-42DC-A526-2BDEFBBD83B5}" type="sibTrans" cxnId="{6DB0656A-F7B5-4977-8FC3-D2B584580443}">
      <dgm:prSet/>
      <dgm:spPr/>
      <dgm:t>
        <a:bodyPr/>
        <a:lstStyle/>
        <a:p>
          <a:endParaRPr lang="zh-CN" altLang="en-US"/>
        </a:p>
      </dgm:t>
    </dgm:pt>
    <dgm:pt modelId="{FC2A7F94-8BDC-41AA-8A52-180F01FAFF39}">
      <dgm:prSet phldrT="[文本]"/>
      <dgm:spPr/>
      <dgm:t>
        <a:bodyPr/>
        <a:lstStyle/>
        <a:p>
          <a:r>
            <a:rPr lang="zh-CN" altLang="en-US" b="1" dirty="0" smtClean="0">
              <a:effectLst>
                <a:outerShdw blurRad="38100" dist="38100" dir="2700000" algn="tl">
                  <a:srgbClr val="000000">
                    <a:alpha val="43137"/>
                  </a:srgbClr>
                </a:outerShdw>
              </a:effectLst>
              <a:latin typeface="方正姚体" pitchFamily="2" charset="-122"/>
              <a:ea typeface="方正姚体" pitchFamily="2" charset="-122"/>
            </a:rPr>
            <a:t>资源问题</a:t>
          </a:r>
          <a:endParaRPr lang="zh-CN" altLang="en-US" b="1" dirty="0">
            <a:effectLst>
              <a:outerShdw blurRad="38100" dist="38100" dir="2700000" algn="tl">
                <a:srgbClr val="000000">
                  <a:alpha val="43137"/>
                </a:srgbClr>
              </a:outerShdw>
            </a:effectLst>
            <a:latin typeface="方正姚体" pitchFamily="2" charset="-122"/>
            <a:ea typeface="方正姚体" pitchFamily="2" charset="-122"/>
          </a:endParaRPr>
        </a:p>
      </dgm:t>
    </dgm:pt>
    <dgm:pt modelId="{4AD8129D-A1DF-4154-8B0D-2789A5486141}" type="parTrans" cxnId="{A6118D8C-D3C1-4A74-9950-2E89BA6FD088}">
      <dgm:prSet/>
      <dgm:spPr/>
      <dgm:t>
        <a:bodyPr/>
        <a:lstStyle/>
        <a:p>
          <a:endParaRPr lang="zh-CN" altLang="en-US"/>
        </a:p>
      </dgm:t>
    </dgm:pt>
    <dgm:pt modelId="{88914BC5-9258-462C-9FD0-1795119D1A25}" type="sibTrans" cxnId="{A6118D8C-D3C1-4A74-9950-2E89BA6FD088}">
      <dgm:prSet/>
      <dgm:spPr/>
      <dgm:t>
        <a:bodyPr/>
        <a:lstStyle/>
        <a:p>
          <a:endParaRPr lang="zh-CN" altLang="en-US"/>
        </a:p>
      </dgm:t>
    </dgm:pt>
    <dgm:pt modelId="{4A65D585-E15C-423B-B782-2D8ED6829B51}">
      <dgm:prSet phldrT="[文本]"/>
      <dgm:spPr/>
      <dgm:t>
        <a:bodyPr/>
        <a:lstStyle/>
        <a:p>
          <a:r>
            <a:rPr lang="zh-CN" altLang="en-US" b="1" dirty="0" smtClean="0">
              <a:effectLst>
                <a:outerShdw blurRad="38100" dist="38100" dir="2700000" algn="tl">
                  <a:srgbClr val="000000">
                    <a:alpha val="43137"/>
                  </a:srgbClr>
                </a:outerShdw>
              </a:effectLst>
              <a:latin typeface="方正姚体" pitchFamily="2" charset="-122"/>
              <a:ea typeface="方正姚体" pitchFamily="2" charset="-122"/>
            </a:rPr>
            <a:t>环境问题</a:t>
          </a:r>
          <a:endParaRPr lang="zh-CN" altLang="en-US" b="1" dirty="0">
            <a:effectLst>
              <a:outerShdw blurRad="38100" dist="38100" dir="2700000" algn="tl">
                <a:srgbClr val="000000">
                  <a:alpha val="43137"/>
                </a:srgbClr>
              </a:outerShdw>
            </a:effectLst>
            <a:latin typeface="方正姚体" pitchFamily="2" charset="-122"/>
            <a:ea typeface="方正姚体" pitchFamily="2" charset="-122"/>
          </a:endParaRPr>
        </a:p>
      </dgm:t>
    </dgm:pt>
    <dgm:pt modelId="{C823298B-6D75-4604-95B8-531186F46DEB}" type="parTrans" cxnId="{A98AE6A0-4A5A-4389-94B1-0BE47BCF0B2A}">
      <dgm:prSet/>
      <dgm:spPr/>
      <dgm:t>
        <a:bodyPr/>
        <a:lstStyle/>
        <a:p>
          <a:endParaRPr lang="zh-CN" altLang="en-US"/>
        </a:p>
      </dgm:t>
    </dgm:pt>
    <dgm:pt modelId="{C6B6CE8A-5E65-47F5-A594-B14C866B5BD0}" type="sibTrans" cxnId="{A98AE6A0-4A5A-4389-94B1-0BE47BCF0B2A}">
      <dgm:prSet/>
      <dgm:spPr/>
      <dgm:t>
        <a:bodyPr/>
        <a:lstStyle/>
        <a:p>
          <a:endParaRPr lang="zh-CN" altLang="en-US"/>
        </a:p>
      </dgm:t>
    </dgm:pt>
    <dgm:pt modelId="{436BFA5C-7240-4D8F-89B3-FFB4EE54DDE4}" type="pres">
      <dgm:prSet presAssocID="{277AB26E-D3B6-482E-BDF3-4DF1F5AEBB77}" presName="composite" presStyleCnt="0">
        <dgm:presLayoutVars>
          <dgm:chMax val="5"/>
          <dgm:dir/>
          <dgm:animLvl val="ctr"/>
          <dgm:resizeHandles val="exact"/>
        </dgm:presLayoutVars>
      </dgm:prSet>
      <dgm:spPr/>
      <dgm:t>
        <a:bodyPr/>
        <a:lstStyle/>
        <a:p>
          <a:endParaRPr lang="zh-CN" altLang="en-US"/>
        </a:p>
      </dgm:t>
    </dgm:pt>
    <dgm:pt modelId="{4D01A152-E4A2-4C88-BDFD-522054D076DC}" type="pres">
      <dgm:prSet presAssocID="{277AB26E-D3B6-482E-BDF3-4DF1F5AEBB77}" presName="cycle" presStyleCnt="0"/>
      <dgm:spPr/>
    </dgm:pt>
    <dgm:pt modelId="{C799DF9C-26C7-4028-928D-C9B064CC6B35}" type="pres">
      <dgm:prSet presAssocID="{277AB26E-D3B6-482E-BDF3-4DF1F5AEBB77}" presName="centerShape" presStyleCnt="0"/>
      <dgm:spPr/>
    </dgm:pt>
    <dgm:pt modelId="{7444BF55-1E3F-4477-BC94-EC90A0313EA3}" type="pres">
      <dgm:prSet presAssocID="{277AB26E-D3B6-482E-BDF3-4DF1F5AEBB77}" presName="connSite" presStyleLbl="node1" presStyleIdx="0" presStyleCnt="4"/>
      <dgm:spPr/>
    </dgm:pt>
    <dgm:pt modelId="{02EFE54F-FABE-4856-ACC2-9A9A3507710E}" type="pres">
      <dgm:prSet presAssocID="{277AB26E-D3B6-482E-BDF3-4DF1F5AEBB77}" presName="visible" presStyleLbl="node1" presStyleIdx="0" presStyleCnt="4" custLinFactNeighborX="-964" custLinFactNeighborY="-1220"/>
      <dgm:spPr/>
    </dgm:pt>
    <dgm:pt modelId="{26C1D4E6-B97B-4270-8D5A-CFF508F6F926}" type="pres">
      <dgm:prSet presAssocID="{6152FBCA-0286-4D7A-B3C3-B1F99F1A0C20}" presName="Name25" presStyleLbl="parChTrans1D1" presStyleIdx="0" presStyleCnt="3"/>
      <dgm:spPr/>
      <dgm:t>
        <a:bodyPr/>
        <a:lstStyle/>
        <a:p>
          <a:endParaRPr lang="zh-CN" altLang="en-US"/>
        </a:p>
      </dgm:t>
    </dgm:pt>
    <dgm:pt modelId="{E1831B0C-D992-48E5-AC08-3360F25265D8}" type="pres">
      <dgm:prSet presAssocID="{64E4A572-7E72-4FB9-B20D-5CC318EC33F8}" presName="node" presStyleCnt="0"/>
      <dgm:spPr/>
    </dgm:pt>
    <dgm:pt modelId="{F71BFD89-2A33-47D4-AFC6-EC8CE514B7C7}" type="pres">
      <dgm:prSet presAssocID="{64E4A572-7E72-4FB9-B20D-5CC318EC33F8}" presName="parentNode" presStyleLbl="node1" presStyleIdx="1" presStyleCnt="4">
        <dgm:presLayoutVars>
          <dgm:chMax val="1"/>
          <dgm:bulletEnabled val="1"/>
        </dgm:presLayoutVars>
      </dgm:prSet>
      <dgm:spPr/>
      <dgm:t>
        <a:bodyPr/>
        <a:lstStyle/>
        <a:p>
          <a:endParaRPr lang="zh-CN" altLang="en-US"/>
        </a:p>
      </dgm:t>
    </dgm:pt>
    <dgm:pt modelId="{6CFD7C0F-E369-4C59-9451-FCFAB1CBFF37}" type="pres">
      <dgm:prSet presAssocID="{64E4A572-7E72-4FB9-B20D-5CC318EC33F8}" presName="childNode" presStyleLbl="revTx" presStyleIdx="0" presStyleCnt="0">
        <dgm:presLayoutVars>
          <dgm:bulletEnabled val="1"/>
        </dgm:presLayoutVars>
      </dgm:prSet>
      <dgm:spPr/>
      <dgm:t>
        <a:bodyPr/>
        <a:lstStyle/>
        <a:p>
          <a:endParaRPr lang="zh-CN" altLang="en-US"/>
        </a:p>
      </dgm:t>
    </dgm:pt>
    <dgm:pt modelId="{A3507C1C-DFFF-485E-A57D-8ECBA577D418}" type="pres">
      <dgm:prSet presAssocID="{4AD8129D-A1DF-4154-8B0D-2789A5486141}" presName="Name25" presStyleLbl="parChTrans1D1" presStyleIdx="1" presStyleCnt="3"/>
      <dgm:spPr/>
      <dgm:t>
        <a:bodyPr/>
        <a:lstStyle/>
        <a:p>
          <a:endParaRPr lang="zh-CN" altLang="en-US"/>
        </a:p>
      </dgm:t>
    </dgm:pt>
    <dgm:pt modelId="{FE33F252-1956-4BE8-A57B-29D5B06094ED}" type="pres">
      <dgm:prSet presAssocID="{FC2A7F94-8BDC-41AA-8A52-180F01FAFF39}" presName="node" presStyleCnt="0"/>
      <dgm:spPr/>
    </dgm:pt>
    <dgm:pt modelId="{54F1EE84-302E-4E74-97C0-18F1B60C22D1}" type="pres">
      <dgm:prSet presAssocID="{FC2A7F94-8BDC-41AA-8A52-180F01FAFF39}" presName="parentNode" presStyleLbl="node1" presStyleIdx="2" presStyleCnt="4">
        <dgm:presLayoutVars>
          <dgm:chMax val="1"/>
          <dgm:bulletEnabled val="1"/>
        </dgm:presLayoutVars>
      </dgm:prSet>
      <dgm:spPr/>
      <dgm:t>
        <a:bodyPr/>
        <a:lstStyle/>
        <a:p>
          <a:endParaRPr lang="zh-CN" altLang="en-US"/>
        </a:p>
      </dgm:t>
    </dgm:pt>
    <dgm:pt modelId="{4711A946-01FE-40A8-A60B-68DA219268F1}" type="pres">
      <dgm:prSet presAssocID="{FC2A7F94-8BDC-41AA-8A52-180F01FAFF39}" presName="childNode" presStyleLbl="revTx" presStyleIdx="0" presStyleCnt="0">
        <dgm:presLayoutVars>
          <dgm:bulletEnabled val="1"/>
        </dgm:presLayoutVars>
      </dgm:prSet>
      <dgm:spPr/>
      <dgm:t>
        <a:bodyPr/>
        <a:lstStyle/>
        <a:p>
          <a:endParaRPr lang="zh-CN" altLang="en-US"/>
        </a:p>
      </dgm:t>
    </dgm:pt>
    <dgm:pt modelId="{50514524-34BE-49C8-AE2B-C00BCA490220}" type="pres">
      <dgm:prSet presAssocID="{C823298B-6D75-4604-95B8-531186F46DEB}" presName="Name25" presStyleLbl="parChTrans1D1" presStyleIdx="2" presStyleCnt="3"/>
      <dgm:spPr/>
      <dgm:t>
        <a:bodyPr/>
        <a:lstStyle/>
        <a:p>
          <a:endParaRPr lang="zh-CN" altLang="en-US"/>
        </a:p>
      </dgm:t>
    </dgm:pt>
    <dgm:pt modelId="{15AD1372-C44A-4ACE-8E19-DBFC8E7B05A5}" type="pres">
      <dgm:prSet presAssocID="{4A65D585-E15C-423B-B782-2D8ED6829B51}" presName="node" presStyleCnt="0"/>
      <dgm:spPr/>
    </dgm:pt>
    <dgm:pt modelId="{FAFDFAC8-3E1B-4DC1-ABC0-7843EF45E4CE}" type="pres">
      <dgm:prSet presAssocID="{4A65D585-E15C-423B-B782-2D8ED6829B51}" presName="parentNode" presStyleLbl="node1" presStyleIdx="3" presStyleCnt="4">
        <dgm:presLayoutVars>
          <dgm:chMax val="1"/>
          <dgm:bulletEnabled val="1"/>
        </dgm:presLayoutVars>
      </dgm:prSet>
      <dgm:spPr/>
      <dgm:t>
        <a:bodyPr/>
        <a:lstStyle/>
        <a:p>
          <a:endParaRPr lang="zh-CN" altLang="en-US"/>
        </a:p>
      </dgm:t>
    </dgm:pt>
    <dgm:pt modelId="{C84B7B7D-D46A-4085-8991-D70639CC1937}" type="pres">
      <dgm:prSet presAssocID="{4A65D585-E15C-423B-B782-2D8ED6829B51}" presName="childNode" presStyleLbl="revTx" presStyleIdx="0" presStyleCnt="0">
        <dgm:presLayoutVars>
          <dgm:bulletEnabled val="1"/>
        </dgm:presLayoutVars>
      </dgm:prSet>
      <dgm:spPr/>
      <dgm:t>
        <a:bodyPr/>
        <a:lstStyle/>
        <a:p>
          <a:endParaRPr lang="zh-CN" altLang="en-US"/>
        </a:p>
      </dgm:t>
    </dgm:pt>
  </dgm:ptLst>
  <dgm:cxnLst>
    <dgm:cxn modelId="{A6118D8C-D3C1-4A74-9950-2E89BA6FD088}" srcId="{277AB26E-D3B6-482E-BDF3-4DF1F5AEBB77}" destId="{FC2A7F94-8BDC-41AA-8A52-180F01FAFF39}" srcOrd="1" destOrd="0" parTransId="{4AD8129D-A1DF-4154-8B0D-2789A5486141}" sibTransId="{88914BC5-9258-462C-9FD0-1795119D1A25}"/>
    <dgm:cxn modelId="{6AC17EE0-C926-4B30-8228-ED9A9CF65DAA}" type="presOf" srcId="{64E4A572-7E72-4FB9-B20D-5CC318EC33F8}" destId="{F71BFD89-2A33-47D4-AFC6-EC8CE514B7C7}" srcOrd="0" destOrd="0" presId="urn:microsoft.com/office/officeart/2005/8/layout/radial2"/>
    <dgm:cxn modelId="{64C8CB30-3112-461C-82FE-D6FA809531FA}" type="presOf" srcId="{FC2A7F94-8BDC-41AA-8A52-180F01FAFF39}" destId="{54F1EE84-302E-4E74-97C0-18F1B60C22D1}" srcOrd="0" destOrd="0" presId="urn:microsoft.com/office/officeart/2005/8/layout/radial2"/>
    <dgm:cxn modelId="{A98AE6A0-4A5A-4389-94B1-0BE47BCF0B2A}" srcId="{277AB26E-D3B6-482E-BDF3-4DF1F5AEBB77}" destId="{4A65D585-E15C-423B-B782-2D8ED6829B51}" srcOrd="2" destOrd="0" parTransId="{C823298B-6D75-4604-95B8-531186F46DEB}" sibTransId="{C6B6CE8A-5E65-47F5-A594-B14C866B5BD0}"/>
    <dgm:cxn modelId="{8E74DA71-74A7-4753-97C9-B22C84D4A33E}" type="presOf" srcId="{277AB26E-D3B6-482E-BDF3-4DF1F5AEBB77}" destId="{436BFA5C-7240-4D8F-89B3-FFB4EE54DDE4}" srcOrd="0" destOrd="0" presId="urn:microsoft.com/office/officeart/2005/8/layout/radial2"/>
    <dgm:cxn modelId="{34C7C66E-949C-49A4-9461-8FC6D3D5B9CE}" type="presOf" srcId="{4AD8129D-A1DF-4154-8B0D-2789A5486141}" destId="{A3507C1C-DFFF-485E-A57D-8ECBA577D418}" srcOrd="0" destOrd="0" presId="urn:microsoft.com/office/officeart/2005/8/layout/radial2"/>
    <dgm:cxn modelId="{6DB0656A-F7B5-4977-8FC3-D2B584580443}" srcId="{277AB26E-D3B6-482E-BDF3-4DF1F5AEBB77}" destId="{64E4A572-7E72-4FB9-B20D-5CC318EC33F8}" srcOrd="0" destOrd="0" parTransId="{6152FBCA-0286-4D7A-B3C3-B1F99F1A0C20}" sibTransId="{AD046D9A-1AB7-42DC-A526-2BDEFBBD83B5}"/>
    <dgm:cxn modelId="{38BEDE69-3420-46EC-AAC8-5078D5B9B942}" type="presOf" srcId="{4A65D585-E15C-423B-B782-2D8ED6829B51}" destId="{FAFDFAC8-3E1B-4DC1-ABC0-7843EF45E4CE}" srcOrd="0" destOrd="0" presId="urn:microsoft.com/office/officeart/2005/8/layout/radial2"/>
    <dgm:cxn modelId="{D5491A12-357B-4B12-A3FC-3A5D102A1337}" type="presOf" srcId="{C823298B-6D75-4604-95B8-531186F46DEB}" destId="{50514524-34BE-49C8-AE2B-C00BCA490220}" srcOrd="0" destOrd="0" presId="urn:microsoft.com/office/officeart/2005/8/layout/radial2"/>
    <dgm:cxn modelId="{5BB58023-20A5-45B5-AC69-2AC5AAB0C274}" type="presOf" srcId="{6152FBCA-0286-4D7A-B3C3-B1F99F1A0C20}" destId="{26C1D4E6-B97B-4270-8D5A-CFF508F6F926}" srcOrd="0" destOrd="0" presId="urn:microsoft.com/office/officeart/2005/8/layout/radial2"/>
    <dgm:cxn modelId="{3DDF23EC-7375-424D-AF6D-AF79C7307100}" type="presParOf" srcId="{436BFA5C-7240-4D8F-89B3-FFB4EE54DDE4}" destId="{4D01A152-E4A2-4C88-BDFD-522054D076DC}" srcOrd="0" destOrd="0" presId="urn:microsoft.com/office/officeart/2005/8/layout/radial2"/>
    <dgm:cxn modelId="{3800AE96-4B70-4E67-918A-E1E48871BEB5}" type="presParOf" srcId="{4D01A152-E4A2-4C88-BDFD-522054D076DC}" destId="{C799DF9C-26C7-4028-928D-C9B064CC6B35}" srcOrd="0" destOrd="0" presId="urn:microsoft.com/office/officeart/2005/8/layout/radial2"/>
    <dgm:cxn modelId="{416D34AA-FC40-4EB5-BC1E-BBC6495E4138}" type="presParOf" srcId="{C799DF9C-26C7-4028-928D-C9B064CC6B35}" destId="{7444BF55-1E3F-4477-BC94-EC90A0313EA3}" srcOrd="0" destOrd="0" presId="urn:microsoft.com/office/officeart/2005/8/layout/radial2"/>
    <dgm:cxn modelId="{F50F33DD-8BE1-454E-9E81-FA6F6D0B7115}" type="presParOf" srcId="{C799DF9C-26C7-4028-928D-C9B064CC6B35}" destId="{02EFE54F-FABE-4856-ACC2-9A9A3507710E}" srcOrd="1" destOrd="0" presId="urn:microsoft.com/office/officeart/2005/8/layout/radial2"/>
    <dgm:cxn modelId="{3C146AE0-A30C-437A-A7FB-EEFF26EA2949}" type="presParOf" srcId="{4D01A152-E4A2-4C88-BDFD-522054D076DC}" destId="{26C1D4E6-B97B-4270-8D5A-CFF508F6F926}" srcOrd="1" destOrd="0" presId="urn:microsoft.com/office/officeart/2005/8/layout/radial2"/>
    <dgm:cxn modelId="{D0DCAEE3-97AF-48E3-B637-A511C8389C2C}" type="presParOf" srcId="{4D01A152-E4A2-4C88-BDFD-522054D076DC}" destId="{E1831B0C-D992-48E5-AC08-3360F25265D8}" srcOrd="2" destOrd="0" presId="urn:microsoft.com/office/officeart/2005/8/layout/radial2"/>
    <dgm:cxn modelId="{08F5FAD0-AC59-4692-BCB5-F146CD11248C}" type="presParOf" srcId="{E1831B0C-D992-48E5-AC08-3360F25265D8}" destId="{F71BFD89-2A33-47D4-AFC6-EC8CE514B7C7}" srcOrd="0" destOrd="0" presId="urn:microsoft.com/office/officeart/2005/8/layout/radial2"/>
    <dgm:cxn modelId="{266451B4-3EE3-4E41-A9B2-BC1596613812}" type="presParOf" srcId="{E1831B0C-D992-48E5-AC08-3360F25265D8}" destId="{6CFD7C0F-E369-4C59-9451-FCFAB1CBFF37}" srcOrd="1" destOrd="0" presId="urn:microsoft.com/office/officeart/2005/8/layout/radial2"/>
    <dgm:cxn modelId="{C23C992E-5EDE-412F-9C63-578549908703}" type="presParOf" srcId="{4D01A152-E4A2-4C88-BDFD-522054D076DC}" destId="{A3507C1C-DFFF-485E-A57D-8ECBA577D418}" srcOrd="3" destOrd="0" presId="urn:microsoft.com/office/officeart/2005/8/layout/radial2"/>
    <dgm:cxn modelId="{8FB30692-62C2-40FF-8EA1-CD20DC7E5AA2}" type="presParOf" srcId="{4D01A152-E4A2-4C88-BDFD-522054D076DC}" destId="{FE33F252-1956-4BE8-A57B-29D5B06094ED}" srcOrd="4" destOrd="0" presId="urn:microsoft.com/office/officeart/2005/8/layout/radial2"/>
    <dgm:cxn modelId="{7156808A-0121-4F37-B0B8-C5947A00F439}" type="presParOf" srcId="{FE33F252-1956-4BE8-A57B-29D5B06094ED}" destId="{54F1EE84-302E-4E74-97C0-18F1B60C22D1}" srcOrd="0" destOrd="0" presId="urn:microsoft.com/office/officeart/2005/8/layout/radial2"/>
    <dgm:cxn modelId="{7D0E9763-A07C-4ADD-A4FD-F887CEDCCA44}" type="presParOf" srcId="{FE33F252-1956-4BE8-A57B-29D5B06094ED}" destId="{4711A946-01FE-40A8-A60B-68DA219268F1}" srcOrd="1" destOrd="0" presId="urn:microsoft.com/office/officeart/2005/8/layout/radial2"/>
    <dgm:cxn modelId="{6F44AC59-D26B-4174-8F0B-F4EA33445904}" type="presParOf" srcId="{4D01A152-E4A2-4C88-BDFD-522054D076DC}" destId="{50514524-34BE-49C8-AE2B-C00BCA490220}" srcOrd="5" destOrd="0" presId="urn:microsoft.com/office/officeart/2005/8/layout/radial2"/>
    <dgm:cxn modelId="{FACC2708-AABF-4563-A69A-81B178218E42}" type="presParOf" srcId="{4D01A152-E4A2-4C88-BDFD-522054D076DC}" destId="{15AD1372-C44A-4ACE-8E19-DBFC8E7B05A5}" srcOrd="6" destOrd="0" presId="urn:microsoft.com/office/officeart/2005/8/layout/radial2"/>
    <dgm:cxn modelId="{D1320F70-039A-4E5E-9D90-DC2E0354F2CF}" type="presParOf" srcId="{15AD1372-C44A-4ACE-8E19-DBFC8E7B05A5}" destId="{FAFDFAC8-3E1B-4DC1-ABC0-7843EF45E4CE}" srcOrd="0" destOrd="0" presId="urn:microsoft.com/office/officeart/2005/8/layout/radial2"/>
    <dgm:cxn modelId="{B1A34584-A27A-4F81-A894-6A0DBF05ACE7}" type="presParOf" srcId="{15AD1372-C44A-4ACE-8E19-DBFC8E7B05A5}" destId="{C84B7B7D-D46A-4085-8991-D70639CC1937}" srcOrd="1" destOrd="0" presId="urn:microsoft.com/office/officeart/2005/8/layout/radial2"/>
  </dgm:cxnLst>
  <dgm:bg/>
  <dgm:whole/>
</dgm:dataModel>
</file>

<file path=ppt/diagrams/data2.xml><?xml version="1.0" encoding="utf-8"?>
<dgm:dataModel xmlns:dgm="http://schemas.openxmlformats.org/drawingml/2006/diagram" xmlns:a="http://schemas.openxmlformats.org/drawingml/2006/main">
  <dgm:ptLst>
    <dgm:pt modelId="{BA33E633-BCDE-4AA0-993A-2D8CA8C6E8ED}" type="doc">
      <dgm:prSet loTypeId="urn:microsoft.com/office/officeart/2005/8/layout/gear1" loCatId="relationship" qsTypeId="urn:microsoft.com/office/officeart/2005/8/quickstyle/simple4" qsCatId="simple" csTypeId="urn:microsoft.com/office/officeart/2005/8/colors/accent3_3" csCatId="accent3" phldr="1"/>
      <dgm:spPr/>
      <dgm:t>
        <a:bodyPr/>
        <a:lstStyle/>
        <a:p>
          <a:endParaRPr lang="zh-CN" altLang="en-US"/>
        </a:p>
      </dgm:t>
    </dgm:pt>
    <dgm:pt modelId="{FAB6CDF8-C015-46AC-B130-815DC833ED89}">
      <dgm:prSet phldrT="[文本]" custT="1"/>
      <dgm:spPr/>
      <dgm:t>
        <a:bodyPr/>
        <a:lstStyle/>
        <a:p>
          <a:r>
            <a:rPr lang="zh-CN" altLang="en-US" sz="3600" dirty="0" smtClean="0">
              <a:effectLst>
                <a:outerShdw blurRad="38100" dist="38100" dir="2700000" algn="tl">
                  <a:srgbClr val="000000">
                    <a:alpha val="43137"/>
                  </a:srgbClr>
                </a:outerShdw>
              </a:effectLst>
              <a:latin typeface="方正姚体" pitchFamily="2" charset="-122"/>
              <a:ea typeface="方正姚体" pitchFamily="2" charset="-122"/>
            </a:rPr>
            <a:t>经济发展</a:t>
          </a:r>
          <a:endParaRPr lang="zh-CN" altLang="en-US" sz="3600" dirty="0">
            <a:effectLst>
              <a:outerShdw blurRad="38100" dist="38100" dir="2700000" algn="tl">
                <a:srgbClr val="000000">
                  <a:alpha val="43137"/>
                </a:srgbClr>
              </a:outerShdw>
            </a:effectLst>
            <a:latin typeface="方正姚体" pitchFamily="2" charset="-122"/>
            <a:ea typeface="方正姚体" pitchFamily="2" charset="-122"/>
          </a:endParaRPr>
        </a:p>
      </dgm:t>
    </dgm:pt>
    <dgm:pt modelId="{90ED3386-96BA-4BBC-BE93-BD7A2C6153B6}" type="parTrans" cxnId="{31F413F8-DED2-4217-8756-176D46B37EC5}">
      <dgm:prSet/>
      <dgm:spPr/>
      <dgm:t>
        <a:bodyPr/>
        <a:lstStyle/>
        <a:p>
          <a:endParaRPr lang="zh-CN" altLang="en-US"/>
        </a:p>
      </dgm:t>
    </dgm:pt>
    <dgm:pt modelId="{876E0F4B-566D-48E8-9015-CFE57AEB5368}" type="sibTrans" cxnId="{31F413F8-DED2-4217-8756-176D46B37EC5}">
      <dgm:prSet/>
      <dgm:spPr/>
      <dgm:t>
        <a:bodyPr/>
        <a:lstStyle/>
        <a:p>
          <a:endParaRPr lang="zh-CN" altLang="en-US"/>
        </a:p>
      </dgm:t>
    </dgm:pt>
    <dgm:pt modelId="{2013E2DD-42A1-437D-8F4C-6669A029C0B0}">
      <dgm:prSet phldrT="[文本]" custT="1"/>
      <dgm:spPr/>
      <dgm:t>
        <a:bodyPr/>
        <a:lstStyle/>
        <a:p>
          <a:r>
            <a:rPr lang="zh-CN" altLang="en-US" sz="2800" b="1" dirty="0" smtClean="0">
              <a:effectLst>
                <a:outerShdw blurRad="38100" dist="38100" dir="2700000" algn="tl">
                  <a:srgbClr val="000000">
                    <a:alpha val="43137"/>
                  </a:srgbClr>
                </a:outerShdw>
              </a:effectLst>
              <a:latin typeface="方正姚体" pitchFamily="2" charset="-122"/>
              <a:ea typeface="方正姚体" pitchFamily="2" charset="-122"/>
            </a:rPr>
            <a:t>控制人口</a:t>
          </a:r>
          <a:endParaRPr lang="zh-CN" altLang="en-US" sz="2800" b="1" dirty="0">
            <a:effectLst>
              <a:outerShdw blurRad="38100" dist="38100" dir="2700000" algn="tl">
                <a:srgbClr val="000000">
                  <a:alpha val="43137"/>
                </a:srgbClr>
              </a:outerShdw>
            </a:effectLst>
            <a:latin typeface="方正姚体" pitchFamily="2" charset="-122"/>
            <a:ea typeface="方正姚体" pitchFamily="2" charset="-122"/>
          </a:endParaRPr>
        </a:p>
      </dgm:t>
    </dgm:pt>
    <dgm:pt modelId="{09F2A0AC-6884-4B91-B34B-9A9AB38F8AD0}" type="parTrans" cxnId="{5110A722-3A55-49B0-AD6B-ECBC86D3B63D}">
      <dgm:prSet/>
      <dgm:spPr/>
      <dgm:t>
        <a:bodyPr/>
        <a:lstStyle/>
        <a:p>
          <a:endParaRPr lang="zh-CN" altLang="en-US"/>
        </a:p>
      </dgm:t>
    </dgm:pt>
    <dgm:pt modelId="{47E24FE7-1FD2-4F70-8411-29F61D144F79}" type="sibTrans" cxnId="{5110A722-3A55-49B0-AD6B-ECBC86D3B63D}">
      <dgm:prSet/>
      <dgm:spPr/>
      <dgm:t>
        <a:bodyPr/>
        <a:lstStyle/>
        <a:p>
          <a:endParaRPr lang="zh-CN" altLang="en-US"/>
        </a:p>
      </dgm:t>
    </dgm:pt>
    <dgm:pt modelId="{F2EB1F2A-BA59-4CFC-BCD5-919E82B74544}" type="pres">
      <dgm:prSet presAssocID="{BA33E633-BCDE-4AA0-993A-2D8CA8C6E8ED}" presName="composite" presStyleCnt="0">
        <dgm:presLayoutVars>
          <dgm:chMax val="3"/>
          <dgm:animLvl val="lvl"/>
          <dgm:resizeHandles val="exact"/>
        </dgm:presLayoutVars>
      </dgm:prSet>
      <dgm:spPr/>
      <dgm:t>
        <a:bodyPr/>
        <a:lstStyle/>
        <a:p>
          <a:endParaRPr lang="zh-CN" altLang="en-US"/>
        </a:p>
      </dgm:t>
    </dgm:pt>
    <dgm:pt modelId="{10068689-B055-4DFB-BDCE-2F4A6E49E2BE}" type="pres">
      <dgm:prSet presAssocID="{FAB6CDF8-C015-46AC-B130-815DC833ED89}" presName="gear1" presStyleLbl="node1" presStyleIdx="0" presStyleCnt="2">
        <dgm:presLayoutVars>
          <dgm:chMax val="1"/>
          <dgm:bulletEnabled val="1"/>
        </dgm:presLayoutVars>
      </dgm:prSet>
      <dgm:spPr/>
      <dgm:t>
        <a:bodyPr/>
        <a:lstStyle/>
        <a:p>
          <a:endParaRPr lang="zh-CN" altLang="en-US"/>
        </a:p>
      </dgm:t>
    </dgm:pt>
    <dgm:pt modelId="{C07FC592-F173-4281-9912-11ED583BDC6A}" type="pres">
      <dgm:prSet presAssocID="{FAB6CDF8-C015-46AC-B130-815DC833ED89}" presName="gear1srcNode" presStyleLbl="node1" presStyleIdx="0" presStyleCnt="2"/>
      <dgm:spPr/>
      <dgm:t>
        <a:bodyPr/>
        <a:lstStyle/>
        <a:p>
          <a:endParaRPr lang="zh-CN" altLang="en-US"/>
        </a:p>
      </dgm:t>
    </dgm:pt>
    <dgm:pt modelId="{43604F81-9460-441E-BE98-26DD2BFA3705}" type="pres">
      <dgm:prSet presAssocID="{FAB6CDF8-C015-46AC-B130-815DC833ED89}" presName="gear1dstNode" presStyleLbl="node1" presStyleIdx="0" presStyleCnt="2"/>
      <dgm:spPr/>
      <dgm:t>
        <a:bodyPr/>
        <a:lstStyle/>
        <a:p>
          <a:endParaRPr lang="zh-CN" altLang="en-US"/>
        </a:p>
      </dgm:t>
    </dgm:pt>
    <dgm:pt modelId="{2FDC70BA-EEB7-4B5E-BD58-50A9FCC4D93E}" type="pres">
      <dgm:prSet presAssocID="{2013E2DD-42A1-437D-8F4C-6669A029C0B0}" presName="gear2" presStyleLbl="node1" presStyleIdx="1" presStyleCnt="2">
        <dgm:presLayoutVars>
          <dgm:chMax val="1"/>
          <dgm:bulletEnabled val="1"/>
        </dgm:presLayoutVars>
      </dgm:prSet>
      <dgm:spPr/>
      <dgm:t>
        <a:bodyPr/>
        <a:lstStyle/>
        <a:p>
          <a:endParaRPr lang="zh-CN" altLang="en-US"/>
        </a:p>
      </dgm:t>
    </dgm:pt>
    <dgm:pt modelId="{4EF6BF4E-6646-498A-A29A-441A60A5597C}" type="pres">
      <dgm:prSet presAssocID="{2013E2DD-42A1-437D-8F4C-6669A029C0B0}" presName="gear2srcNode" presStyleLbl="node1" presStyleIdx="1" presStyleCnt="2"/>
      <dgm:spPr/>
      <dgm:t>
        <a:bodyPr/>
        <a:lstStyle/>
        <a:p>
          <a:endParaRPr lang="zh-CN" altLang="en-US"/>
        </a:p>
      </dgm:t>
    </dgm:pt>
    <dgm:pt modelId="{D2CC7CEF-3CA9-4EAF-A3FF-C87604A31605}" type="pres">
      <dgm:prSet presAssocID="{2013E2DD-42A1-437D-8F4C-6669A029C0B0}" presName="gear2dstNode" presStyleLbl="node1" presStyleIdx="1" presStyleCnt="2"/>
      <dgm:spPr/>
      <dgm:t>
        <a:bodyPr/>
        <a:lstStyle/>
        <a:p>
          <a:endParaRPr lang="zh-CN" altLang="en-US"/>
        </a:p>
      </dgm:t>
    </dgm:pt>
    <dgm:pt modelId="{0DD6076B-50F6-4585-A8E6-BCA39C175CC5}" type="pres">
      <dgm:prSet presAssocID="{876E0F4B-566D-48E8-9015-CFE57AEB5368}" presName="connector1" presStyleLbl="sibTrans2D1" presStyleIdx="0" presStyleCnt="2"/>
      <dgm:spPr/>
      <dgm:t>
        <a:bodyPr/>
        <a:lstStyle/>
        <a:p>
          <a:endParaRPr lang="zh-CN" altLang="en-US"/>
        </a:p>
      </dgm:t>
    </dgm:pt>
    <dgm:pt modelId="{06533900-C1E5-46A3-95AE-C3717DEB4F5B}" type="pres">
      <dgm:prSet presAssocID="{47E24FE7-1FD2-4F70-8411-29F61D144F79}" presName="connector2" presStyleLbl="sibTrans2D1" presStyleIdx="1" presStyleCnt="2"/>
      <dgm:spPr/>
      <dgm:t>
        <a:bodyPr/>
        <a:lstStyle/>
        <a:p>
          <a:endParaRPr lang="zh-CN" altLang="en-US"/>
        </a:p>
      </dgm:t>
    </dgm:pt>
  </dgm:ptLst>
  <dgm:cxnLst>
    <dgm:cxn modelId="{769DFF9C-D58E-4241-BD2A-BAC56386637E}" type="presOf" srcId="{2013E2DD-42A1-437D-8F4C-6669A029C0B0}" destId="{4EF6BF4E-6646-498A-A29A-441A60A5597C}" srcOrd="1" destOrd="0" presId="urn:microsoft.com/office/officeart/2005/8/layout/gear1"/>
    <dgm:cxn modelId="{002C1AC3-A6D2-4FA2-BDE5-A052C8611815}" type="presOf" srcId="{876E0F4B-566D-48E8-9015-CFE57AEB5368}" destId="{0DD6076B-50F6-4585-A8E6-BCA39C175CC5}" srcOrd="0" destOrd="0" presId="urn:microsoft.com/office/officeart/2005/8/layout/gear1"/>
    <dgm:cxn modelId="{FA8EAA9F-131E-4D35-9CF0-33421327A4BE}" type="presOf" srcId="{2013E2DD-42A1-437D-8F4C-6669A029C0B0}" destId="{D2CC7CEF-3CA9-4EAF-A3FF-C87604A31605}" srcOrd="2" destOrd="0" presId="urn:microsoft.com/office/officeart/2005/8/layout/gear1"/>
    <dgm:cxn modelId="{31F413F8-DED2-4217-8756-176D46B37EC5}" srcId="{BA33E633-BCDE-4AA0-993A-2D8CA8C6E8ED}" destId="{FAB6CDF8-C015-46AC-B130-815DC833ED89}" srcOrd="0" destOrd="0" parTransId="{90ED3386-96BA-4BBC-BE93-BD7A2C6153B6}" sibTransId="{876E0F4B-566D-48E8-9015-CFE57AEB5368}"/>
    <dgm:cxn modelId="{844C52E4-0A45-4980-92CF-A71F2569AEC9}" type="presOf" srcId="{47E24FE7-1FD2-4F70-8411-29F61D144F79}" destId="{06533900-C1E5-46A3-95AE-C3717DEB4F5B}" srcOrd="0" destOrd="0" presId="urn:microsoft.com/office/officeart/2005/8/layout/gear1"/>
    <dgm:cxn modelId="{4DBA1E62-D595-4AB6-9516-76B2238BB4B4}" type="presOf" srcId="{FAB6CDF8-C015-46AC-B130-815DC833ED89}" destId="{10068689-B055-4DFB-BDCE-2F4A6E49E2BE}" srcOrd="0" destOrd="0" presId="urn:microsoft.com/office/officeart/2005/8/layout/gear1"/>
    <dgm:cxn modelId="{791A5335-35D3-4DCA-9AFF-22B9EC7B06CE}" type="presOf" srcId="{FAB6CDF8-C015-46AC-B130-815DC833ED89}" destId="{C07FC592-F173-4281-9912-11ED583BDC6A}" srcOrd="1" destOrd="0" presId="urn:microsoft.com/office/officeart/2005/8/layout/gear1"/>
    <dgm:cxn modelId="{0EDE33F4-C971-4545-B3BC-3DB16FB94AC1}" type="presOf" srcId="{BA33E633-BCDE-4AA0-993A-2D8CA8C6E8ED}" destId="{F2EB1F2A-BA59-4CFC-BCD5-919E82B74544}" srcOrd="0" destOrd="0" presId="urn:microsoft.com/office/officeart/2005/8/layout/gear1"/>
    <dgm:cxn modelId="{5110A722-3A55-49B0-AD6B-ECBC86D3B63D}" srcId="{BA33E633-BCDE-4AA0-993A-2D8CA8C6E8ED}" destId="{2013E2DD-42A1-437D-8F4C-6669A029C0B0}" srcOrd="1" destOrd="0" parTransId="{09F2A0AC-6884-4B91-B34B-9A9AB38F8AD0}" sibTransId="{47E24FE7-1FD2-4F70-8411-29F61D144F79}"/>
    <dgm:cxn modelId="{9A2A5497-971A-4222-B582-CE6F5DF2287B}" type="presOf" srcId="{FAB6CDF8-C015-46AC-B130-815DC833ED89}" destId="{43604F81-9460-441E-BE98-26DD2BFA3705}" srcOrd="2" destOrd="0" presId="urn:microsoft.com/office/officeart/2005/8/layout/gear1"/>
    <dgm:cxn modelId="{D58E49F6-A75D-4F0D-BC86-0E47BBD08827}" type="presOf" srcId="{2013E2DD-42A1-437D-8F4C-6669A029C0B0}" destId="{2FDC70BA-EEB7-4B5E-BD58-50A9FCC4D93E}" srcOrd="0" destOrd="0" presId="urn:microsoft.com/office/officeart/2005/8/layout/gear1"/>
    <dgm:cxn modelId="{87825F63-69BB-4121-B1C2-D8D9221FC855}" type="presParOf" srcId="{F2EB1F2A-BA59-4CFC-BCD5-919E82B74544}" destId="{10068689-B055-4DFB-BDCE-2F4A6E49E2BE}" srcOrd="0" destOrd="0" presId="urn:microsoft.com/office/officeart/2005/8/layout/gear1"/>
    <dgm:cxn modelId="{1451FC4E-BB1C-4FC6-94AE-BB5B7DC8EDA7}" type="presParOf" srcId="{F2EB1F2A-BA59-4CFC-BCD5-919E82B74544}" destId="{C07FC592-F173-4281-9912-11ED583BDC6A}" srcOrd="1" destOrd="0" presId="urn:microsoft.com/office/officeart/2005/8/layout/gear1"/>
    <dgm:cxn modelId="{33EAB3AA-5D88-490F-B7FB-11AF06830B03}" type="presParOf" srcId="{F2EB1F2A-BA59-4CFC-BCD5-919E82B74544}" destId="{43604F81-9460-441E-BE98-26DD2BFA3705}" srcOrd="2" destOrd="0" presId="urn:microsoft.com/office/officeart/2005/8/layout/gear1"/>
    <dgm:cxn modelId="{777DB100-ABEB-4179-9B12-DEC05EB30784}" type="presParOf" srcId="{F2EB1F2A-BA59-4CFC-BCD5-919E82B74544}" destId="{2FDC70BA-EEB7-4B5E-BD58-50A9FCC4D93E}" srcOrd="3" destOrd="0" presId="urn:microsoft.com/office/officeart/2005/8/layout/gear1"/>
    <dgm:cxn modelId="{31B82D0E-D3C9-4D2F-8EDD-47FAA151B396}" type="presParOf" srcId="{F2EB1F2A-BA59-4CFC-BCD5-919E82B74544}" destId="{4EF6BF4E-6646-498A-A29A-441A60A5597C}" srcOrd="4" destOrd="0" presId="urn:microsoft.com/office/officeart/2005/8/layout/gear1"/>
    <dgm:cxn modelId="{5D61ACD7-F5C1-4736-B5EE-E6442EB902F0}" type="presParOf" srcId="{F2EB1F2A-BA59-4CFC-BCD5-919E82B74544}" destId="{D2CC7CEF-3CA9-4EAF-A3FF-C87604A31605}" srcOrd="5" destOrd="0" presId="urn:microsoft.com/office/officeart/2005/8/layout/gear1"/>
    <dgm:cxn modelId="{CD42BF69-CE08-43C5-A8D6-365332C97A3F}" type="presParOf" srcId="{F2EB1F2A-BA59-4CFC-BCD5-919E82B74544}" destId="{0DD6076B-50F6-4585-A8E6-BCA39C175CC5}" srcOrd="6" destOrd="0" presId="urn:microsoft.com/office/officeart/2005/8/layout/gear1"/>
    <dgm:cxn modelId="{C3091BED-92F0-4BB8-9228-63FAC4FD73A3}" type="presParOf" srcId="{F2EB1F2A-BA59-4CFC-BCD5-919E82B74544}" destId="{06533900-C1E5-46A3-95AE-C3717DEB4F5B}" srcOrd="7" destOrd="0" presId="urn:microsoft.com/office/officeart/2005/8/layout/gear1"/>
  </dgm:cxnLst>
  <dgm:bg/>
  <dgm:whole/>
</dgm:dataModel>
</file>

<file path=ppt/diagrams/data3.xml><?xml version="1.0" encoding="utf-8"?>
<dgm:dataModel xmlns:dgm="http://schemas.openxmlformats.org/drawingml/2006/diagram" xmlns:a="http://schemas.openxmlformats.org/drawingml/2006/main">
  <dgm:ptLst>
    <dgm:pt modelId="{C9C3251D-4109-4362-9338-7045C39A21B8}" type="doc">
      <dgm:prSet loTypeId="urn:microsoft.com/office/officeart/2005/8/layout/equation2" loCatId="relationship" qsTypeId="urn:microsoft.com/office/officeart/2005/8/quickstyle/simple4" qsCatId="simple" csTypeId="urn:microsoft.com/office/officeart/2005/8/colors/colorful5" csCatId="colorful" phldr="1"/>
      <dgm:spPr/>
    </dgm:pt>
    <dgm:pt modelId="{711CB1E8-5C68-4ABC-8462-3B1DD3850E82}">
      <dgm:prSet phldrT="[文本]" custT="1"/>
      <dgm:spPr/>
      <dgm:t>
        <a:bodyPr/>
        <a:lstStyle/>
        <a:p>
          <a:r>
            <a:rPr lang="zh-CN" altLang="en-US" sz="2800" b="1" dirty="0" smtClean="0">
              <a:effectLst>
                <a:outerShdw blurRad="38100" dist="38100" dir="2700000" algn="tl">
                  <a:srgbClr val="000000">
                    <a:alpha val="43137"/>
                  </a:srgbClr>
                </a:outerShdw>
              </a:effectLst>
              <a:latin typeface="方正姚体" pitchFamily="2" charset="-122"/>
              <a:ea typeface="方正姚体" pitchFamily="2" charset="-122"/>
            </a:rPr>
            <a:t>合理开发</a:t>
          </a:r>
          <a:endParaRPr lang="zh-CN" altLang="en-US" sz="2800" b="1" dirty="0">
            <a:effectLst>
              <a:outerShdw blurRad="38100" dist="38100" dir="2700000" algn="tl">
                <a:srgbClr val="000000">
                  <a:alpha val="43137"/>
                </a:srgbClr>
              </a:outerShdw>
            </a:effectLst>
            <a:latin typeface="方正姚体" pitchFamily="2" charset="-122"/>
            <a:ea typeface="方正姚体" pitchFamily="2" charset="-122"/>
          </a:endParaRPr>
        </a:p>
      </dgm:t>
    </dgm:pt>
    <dgm:pt modelId="{7649EEB0-EAED-4142-94F6-3BB16931FBDD}" type="parTrans" cxnId="{F1919FC1-B138-44FF-A3FE-03C8B4647D31}">
      <dgm:prSet/>
      <dgm:spPr/>
      <dgm:t>
        <a:bodyPr/>
        <a:lstStyle/>
        <a:p>
          <a:endParaRPr lang="zh-CN" altLang="en-US"/>
        </a:p>
      </dgm:t>
    </dgm:pt>
    <dgm:pt modelId="{172B952E-0A78-410A-8457-F6DC0B8E69FA}" type="sibTrans" cxnId="{F1919FC1-B138-44FF-A3FE-03C8B4647D31}">
      <dgm:prSet/>
      <dgm:spPr/>
      <dgm:t>
        <a:bodyPr/>
        <a:lstStyle/>
        <a:p>
          <a:endParaRPr lang="zh-CN" altLang="en-US"/>
        </a:p>
      </dgm:t>
    </dgm:pt>
    <dgm:pt modelId="{98ED3EFA-210B-4237-B780-96BF89FD4960}">
      <dgm:prSet phldrT="[文本]" custT="1"/>
      <dgm:spPr/>
      <dgm:t>
        <a:bodyPr/>
        <a:lstStyle/>
        <a:p>
          <a:r>
            <a:rPr lang="zh-CN" altLang="en-US" sz="2800" b="1" dirty="0" smtClean="0">
              <a:effectLst>
                <a:outerShdw blurRad="38100" dist="38100" dir="2700000" algn="tl">
                  <a:srgbClr val="000000">
                    <a:alpha val="43137"/>
                  </a:srgbClr>
                </a:outerShdw>
              </a:effectLst>
              <a:latin typeface="方正姚体" pitchFamily="2" charset="-122"/>
              <a:ea typeface="方正姚体" pitchFamily="2" charset="-122"/>
            </a:rPr>
            <a:t>节约使用</a:t>
          </a:r>
          <a:endParaRPr lang="zh-CN" altLang="en-US" sz="2800" b="1" dirty="0">
            <a:effectLst>
              <a:outerShdw blurRad="38100" dist="38100" dir="2700000" algn="tl">
                <a:srgbClr val="000000">
                  <a:alpha val="43137"/>
                </a:srgbClr>
              </a:outerShdw>
            </a:effectLst>
            <a:latin typeface="方正姚体" pitchFamily="2" charset="-122"/>
            <a:ea typeface="方正姚体" pitchFamily="2" charset="-122"/>
          </a:endParaRPr>
        </a:p>
      </dgm:t>
    </dgm:pt>
    <dgm:pt modelId="{E9017F4A-FE80-488E-988A-4D0134E27124}" type="parTrans" cxnId="{8D1D1F5F-BB4F-48AE-882F-ACFD968318D1}">
      <dgm:prSet/>
      <dgm:spPr/>
      <dgm:t>
        <a:bodyPr/>
        <a:lstStyle/>
        <a:p>
          <a:endParaRPr lang="zh-CN" altLang="en-US"/>
        </a:p>
      </dgm:t>
    </dgm:pt>
    <dgm:pt modelId="{7BE072FF-D026-47AD-B4F6-386014D07019}" type="sibTrans" cxnId="{8D1D1F5F-BB4F-48AE-882F-ACFD968318D1}">
      <dgm:prSet/>
      <dgm:spPr/>
      <dgm:t>
        <a:bodyPr/>
        <a:lstStyle/>
        <a:p>
          <a:endParaRPr lang="zh-CN" altLang="en-US"/>
        </a:p>
      </dgm:t>
    </dgm:pt>
    <dgm:pt modelId="{5872FFD3-D9BB-4156-BE40-9CDB1DA4B444}">
      <dgm:prSet phldrT="[文本]" custT="1"/>
      <dgm:spPr/>
      <dgm:t>
        <a:bodyPr/>
        <a:lstStyle/>
        <a:p>
          <a:r>
            <a:rPr lang="zh-CN" altLang="en-US" sz="2800" b="1" dirty="0" smtClean="0">
              <a:effectLst>
                <a:outerShdw blurRad="38100" dist="38100" dir="2700000" algn="tl">
                  <a:srgbClr val="000000">
                    <a:alpha val="43137"/>
                  </a:srgbClr>
                </a:outerShdw>
              </a:effectLst>
              <a:latin typeface="方正姚体" pitchFamily="2" charset="-122"/>
              <a:ea typeface="方正姚体" pitchFamily="2" charset="-122"/>
            </a:rPr>
            <a:t>提高资源利用率</a:t>
          </a:r>
          <a:endParaRPr lang="zh-CN" altLang="en-US" sz="2800" b="1" dirty="0">
            <a:effectLst>
              <a:outerShdw blurRad="38100" dist="38100" dir="2700000" algn="tl">
                <a:srgbClr val="000000">
                  <a:alpha val="43137"/>
                </a:srgbClr>
              </a:outerShdw>
            </a:effectLst>
            <a:latin typeface="方正姚体" pitchFamily="2" charset="-122"/>
            <a:ea typeface="方正姚体" pitchFamily="2" charset="-122"/>
          </a:endParaRPr>
        </a:p>
      </dgm:t>
    </dgm:pt>
    <dgm:pt modelId="{F2AFC438-04F7-4178-B28C-5E147CD5E08E}" type="parTrans" cxnId="{5EE9AE34-82BA-4D77-B202-993088FE5A97}">
      <dgm:prSet/>
      <dgm:spPr/>
      <dgm:t>
        <a:bodyPr/>
        <a:lstStyle/>
        <a:p>
          <a:endParaRPr lang="zh-CN" altLang="en-US"/>
        </a:p>
      </dgm:t>
    </dgm:pt>
    <dgm:pt modelId="{F33919C3-C035-4C20-A355-5076E1458943}" type="sibTrans" cxnId="{5EE9AE34-82BA-4D77-B202-993088FE5A97}">
      <dgm:prSet/>
      <dgm:spPr/>
      <dgm:t>
        <a:bodyPr/>
        <a:lstStyle/>
        <a:p>
          <a:endParaRPr lang="zh-CN" altLang="en-US"/>
        </a:p>
      </dgm:t>
    </dgm:pt>
    <dgm:pt modelId="{40A64541-3A38-4BB0-98E1-2B85618CF194}" type="pres">
      <dgm:prSet presAssocID="{C9C3251D-4109-4362-9338-7045C39A21B8}" presName="Name0" presStyleCnt="0">
        <dgm:presLayoutVars>
          <dgm:dir/>
          <dgm:resizeHandles val="exact"/>
        </dgm:presLayoutVars>
      </dgm:prSet>
      <dgm:spPr/>
    </dgm:pt>
    <dgm:pt modelId="{A1FFE466-758B-4AA7-860A-DAB6811A4121}" type="pres">
      <dgm:prSet presAssocID="{C9C3251D-4109-4362-9338-7045C39A21B8}" presName="vNodes" presStyleCnt="0"/>
      <dgm:spPr/>
    </dgm:pt>
    <dgm:pt modelId="{27323F48-E306-4216-AB68-F142E42F3933}" type="pres">
      <dgm:prSet presAssocID="{711CB1E8-5C68-4ABC-8462-3B1DD3850E82}" presName="node" presStyleLbl="node1" presStyleIdx="0" presStyleCnt="3" custScaleX="147850" custScaleY="139781">
        <dgm:presLayoutVars>
          <dgm:bulletEnabled val="1"/>
        </dgm:presLayoutVars>
      </dgm:prSet>
      <dgm:spPr/>
      <dgm:t>
        <a:bodyPr/>
        <a:lstStyle/>
        <a:p>
          <a:endParaRPr lang="zh-CN" altLang="en-US"/>
        </a:p>
      </dgm:t>
    </dgm:pt>
    <dgm:pt modelId="{015BCD36-9216-41CF-A1A9-A133D6239C00}" type="pres">
      <dgm:prSet presAssocID="{172B952E-0A78-410A-8457-F6DC0B8E69FA}" presName="spacerT" presStyleCnt="0"/>
      <dgm:spPr/>
    </dgm:pt>
    <dgm:pt modelId="{37146BB9-27B2-484E-9BF4-F2D86E7CA866}" type="pres">
      <dgm:prSet presAssocID="{172B952E-0A78-410A-8457-F6DC0B8E69FA}" presName="sibTrans" presStyleLbl="sibTrans2D1" presStyleIdx="0" presStyleCnt="2"/>
      <dgm:spPr/>
      <dgm:t>
        <a:bodyPr/>
        <a:lstStyle/>
        <a:p>
          <a:endParaRPr lang="zh-CN" altLang="en-US"/>
        </a:p>
      </dgm:t>
    </dgm:pt>
    <dgm:pt modelId="{4FEDE8E2-73FF-460D-8013-1365DA057A41}" type="pres">
      <dgm:prSet presAssocID="{172B952E-0A78-410A-8457-F6DC0B8E69FA}" presName="spacerB" presStyleCnt="0"/>
      <dgm:spPr/>
    </dgm:pt>
    <dgm:pt modelId="{8652C0A6-34B5-4553-B550-8F73FDA19946}" type="pres">
      <dgm:prSet presAssocID="{98ED3EFA-210B-4237-B780-96BF89FD4960}" presName="node" presStyleLbl="node1" presStyleIdx="1" presStyleCnt="3" custScaleX="147336" custScaleY="129232">
        <dgm:presLayoutVars>
          <dgm:bulletEnabled val="1"/>
        </dgm:presLayoutVars>
      </dgm:prSet>
      <dgm:spPr/>
      <dgm:t>
        <a:bodyPr/>
        <a:lstStyle/>
        <a:p>
          <a:endParaRPr lang="zh-CN" altLang="en-US"/>
        </a:p>
      </dgm:t>
    </dgm:pt>
    <dgm:pt modelId="{E8E5F1EA-2D85-416B-8BAB-C0FB6B60EDEA}" type="pres">
      <dgm:prSet presAssocID="{C9C3251D-4109-4362-9338-7045C39A21B8}" presName="sibTransLast" presStyleLbl="sibTrans2D1" presStyleIdx="1" presStyleCnt="2"/>
      <dgm:spPr/>
      <dgm:t>
        <a:bodyPr/>
        <a:lstStyle/>
        <a:p>
          <a:endParaRPr lang="zh-CN" altLang="en-US"/>
        </a:p>
      </dgm:t>
    </dgm:pt>
    <dgm:pt modelId="{F320A288-5B5C-41FD-A48E-ACBA2C527092}" type="pres">
      <dgm:prSet presAssocID="{C9C3251D-4109-4362-9338-7045C39A21B8}" presName="connectorText" presStyleLbl="sibTrans2D1" presStyleIdx="1" presStyleCnt="2"/>
      <dgm:spPr/>
      <dgm:t>
        <a:bodyPr/>
        <a:lstStyle/>
        <a:p>
          <a:endParaRPr lang="zh-CN" altLang="en-US"/>
        </a:p>
      </dgm:t>
    </dgm:pt>
    <dgm:pt modelId="{460B2824-DCAE-4A69-B040-2812C10B55F9}" type="pres">
      <dgm:prSet presAssocID="{C9C3251D-4109-4362-9338-7045C39A21B8}" presName="lastNode" presStyleLbl="node1" presStyleIdx="2" presStyleCnt="3" custScaleX="121344" custScaleY="109844">
        <dgm:presLayoutVars>
          <dgm:bulletEnabled val="1"/>
        </dgm:presLayoutVars>
      </dgm:prSet>
      <dgm:spPr/>
      <dgm:t>
        <a:bodyPr/>
        <a:lstStyle/>
        <a:p>
          <a:endParaRPr lang="zh-CN" altLang="en-US"/>
        </a:p>
      </dgm:t>
    </dgm:pt>
  </dgm:ptLst>
  <dgm:cxnLst>
    <dgm:cxn modelId="{0E5F9D5A-C363-4C0D-BAF5-B6E33560213D}" type="presOf" srcId="{C9C3251D-4109-4362-9338-7045C39A21B8}" destId="{40A64541-3A38-4BB0-98E1-2B85618CF194}" srcOrd="0" destOrd="0" presId="urn:microsoft.com/office/officeart/2005/8/layout/equation2"/>
    <dgm:cxn modelId="{8D1D1F5F-BB4F-48AE-882F-ACFD968318D1}" srcId="{C9C3251D-4109-4362-9338-7045C39A21B8}" destId="{98ED3EFA-210B-4237-B780-96BF89FD4960}" srcOrd="1" destOrd="0" parTransId="{E9017F4A-FE80-488E-988A-4D0134E27124}" sibTransId="{7BE072FF-D026-47AD-B4F6-386014D07019}"/>
    <dgm:cxn modelId="{79470B42-1AF3-476B-9916-C68A0EFC78D7}" type="presOf" srcId="{7BE072FF-D026-47AD-B4F6-386014D07019}" destId="{E8E5F1EA-2D85-416B-8BAB-C0FB6B60EDEA}" srcOrd="0" destOrd="0" presId="urn:microsoft.com/office/officeart/2005/8/layout/equation2"/>
    <dgm:cxn modelId="{D1A80259-A542-4385-A51E-EA32CDB55022}" type="presOf" srcId="{7BE072FF-D026-47AD-B4F6-386014D07019}" destId="{F320A288-5B5C-41FD-A48E-ACBA2C527092}" srcOrd="1" destOrd="0" presId="urn:microsoft.com/office/officeart/2005/8/layout/equation2"/>
    <dgm:cxn modelId="{7614CE60-19A0-4AEC-B29B-E7C15476F358}" type="presOf" srcId="{5872FFD3-D9BB-4156-BE40-9CDB1DA4B444}" destId="{460B2824-DCAE-4A69-B040-2812C10B55F9}" srcOrd="0" destOrd="0" presId="urn:microsoft.com/office/officeart/2005/8/layout/equation2"/>
    <dgm:cxn modelId="{04EFA429-EFAB-4D11-AB3C-24EE6CFFC9C1}" type="presOf" srcId="{98ED3EFA-210B-4237-B780-96BF89FD4960}" destId="{8652C0A6-34B5-4553-B550-8F73FDA19946}" srcOrd="0" destOrd="0" presId="urn:microsoft.com/office/officeart/2005/8/layout/equation2"/>
    <dgm:cxn modelId="{36EAD373-F253-437B-B192-A8CAD1D4556D}" type="presOf" srcId="{711CB1E8-5C68-4ABC-8462-3B1DD3850E82}" destId="{27323F48-E306-4216-AB68-F142E42F3933}" srcOrd="0" destOrd="0" presId="urn:microsoft.com/office/officeart/2005/8/layout/equation2"/>
    <dgm:cxn modelId="{5EE9AE34-82BA-4D77-B202-993088FE5A97}" srcId="{C9C3251D-4109-4362-9338-7045C39A21B8}" destId="{5872FFD3-D9BB-4156-BE40-9CDB1DA4B444}" srcOrd="2" destOrd="0" parTransId="{F2AFC438-04F7-4178-B28C-5E147CD5E08E}" sibTransId="{F33919C3-C035-4C20-A355-5076E1458943}"/>
    <dgm:cxn modelId="{994479F7-6B10-4A99-9C98-6CB2E9AF2558}" type="presOf" srcId="{172B952E-0A78-410A-8457-F6DC0B8E69FA}" destId="{37146BB9-27B2-484E-9BF4-F2D86E7CA866}" srcOrd="0" destOrd="0" presId="urn:microsoft.com/office/officeart/2005/8/layout/equation2"/>
    <dgm:cxn modelId="{F1919FC1-B138-44FF-A3FE-03C8B4647D31}" srcId="{C9C3251D-4109-4362-9338-7045C39A21B8}" destId="{711CB1E8-5C68-4ABC-8462-3B1DD3850E82}" srcOrd="0" destOrd="0" parTransId="{7649EEB0-EAED-4142-94F6-3BB16931FBDD}" sibTransId="{172B952E-0A78-410A-8457-F6DC0B8E69FA}"/>
    <dgm:cxn modelId="{A8AE4076-B173-4C85-A12E-CD7558EBD064}" type="presParOf" srcId="{40A64541-3A38-4BB0-98E1-2B85618CF194}" destId="{A1FFE466-758B-4AA7-860A-DAB6811A4121}" srcOrd="0" destOrd="0" presId="urn:microsoft.com/office/officeart/2005/8/layout/equation2"/>
    <dgm:cxn modelId="{681489C1-6FAF-4FD5-AA67-A6AD00A50632}" type="presParOf" srcId="{A1FFE466-758B-4AA7-860A-DAB6811A4121}" destId="{27323F48-E306-4216-AB68-F142E42F3933}" srcOrd="0" destOrd="0" presId="urn:microsoft.com/office/officeart/2005/8/layout/equation2"/>
    <dgm:cxn modelId="{021F584B-7634-42C7-863B-35323DA054E3}" type="presParOf" srcId="{A1FFE466-758B-4AA7-860A-DAB6811A4121}" destId="{015BCD36-9216-41CF-A1A9-A133D6239C00}" srcOrd="1" destOrd="0" presId="urn:microsoft.com/office/officeart/2005/8/layout/equation2"/>
    <dgm:cxn modelId="{3450FDBC-A3C2-472E-BC06-3F25576626AA}" type="presParOf" srcId="{A1FFE466-758B-4AA7-860A-DAB6811A4121}" destId="{37146BB9-27B2-484E-9BF4-F2D86E7CA866}" srcOrd="2" destOrd="0" presId="urn:microsoft.com/office/officeart/2005/8/layout/equation2"/>
    <dgm:cxn modelId="{6AE4C3D9-1A46-4905-BFEF-29F3E6A8AF68}" type="presParOf" srcId="{A1FFE466-758B-4AA7-860A-DAB6811A4121}" destId="{4FEDE8E2-73FF-460D-8013-1365DA057A41}" srcOrd="3" destOrd="0" presId="urn:microsoft.com/office/officeart/2005/8/layout/equation2"/>
    <dgm:cxn modelId="{24AE01CF-1CD9-429E-8501-0EDD1E15C2C5}" type="presParOf" srcId="{A1FFE466-758B-4AA7-860A-DAB6811A4121}" destId="{8652C0A6-34B5-4553-B550-8F73FDA19946}" srcOrd="4" destOrd="0" presId="urn:microsoft.com/office/officeart/2005/8/layout/equation2"/>
    <dgm:cxn modelId="{3EF25DC2-EF91-42D1-A9E0-0962DFCC0DA8}" type="presParOf" srcId="{40A64541-3A38-4BB0-98E1-2B85618CF194}" destId="{E8E5F1EA-2D85-416B-8BAB-C0FB6B60EDEA}" srcOrd="1" destOrd="0" presId="urn:microsoft.com/office/officeart/2005/8/layout/equation2"/>
    <dgm:cxn modelId="{91EC320A-0D62-4C8C-A2F9-F7988D7F968D}" type="presParOf" srcId="{E8E5F1EA-2D85-416B-8BAB-C0FB6B60EDEA}" destId="{F320A288-5B5C-41FD-A48E-ACBA2C527092}" srcOrd="0" destOrd="0" presId="urn:microsoft.com/office/officeart/2005/8/layout/equation2"/>
    <dgm:cxn modelId="{AA7C8B76-F12D-4D95-A7B2-D8221165F7BC}" type="presParOf" srcId="{40A64541-3A38-4BB0-98E1-2B85618CF194}" destId="{460B2824-DCAE-4A69-B040-2812C10B55F9}" srcOrd="2" destOrd="0" presId="urn:microsoft.com/office/officeart/2005/8/layout/equation2"/>
  </dgm:cxnLst>
  <dgm:bg/>
  <dgm:whole/>
</dgm:dataModel>
</file>

<file path=ppt/diagrams/data4.xml><?xml version="1.0" encoding="utf-8"?>
<dgm:dataModel xmlns:dgm="http://schemas.openxmlformats.org/drawingml/2006/diagram" xmlns:a="http://schemas.openxmlformats.org/drawingml/2006/main">
  <dgm:ptLst>
    <dgm:pt modelId="{54342272-8D1D-49A4-88EA-4C51502996EE}" type="doc">
      <dgm:prSet loTypeId="urn:microsoft.com/office/officeart/2005/8/layout/radial4" loCatId="relationship" qsTypeId="urn:microsoft.com/office/officeart/2005/8/quickstyle/simple4" qsCatId="simple" csTypeId="urn:microsoft.com/office/officeart/2005/8/colors/colorful4" csCatId="colorful" phldr="1"/>
      <dgm:spPr/>
      <dgm:t>
        <a:bodyPr/>
        <a:lstStyle/>
        <a:p>
          <a:endParaRPr lang="zh-CN" altLang="en-US"/>
        </a:p>
      </dgm:t>
    </dgm:pt>
    <dgm:pt modelId="{5FD9A671-0403-457F-AC53-C22249C1CFF4}">
      <dgm:prSet phldrT="[文本]"/>
      <dgm:spPr/>
      <dgm:t>
        <a:bodyPr/>
        <a:lstStyle/>
        <a:p>
          <a:r>
            <a:rPr lang="zh-CN" altLang="en-US" b="1" dirty="0" smtClean="0">
              <a:effectLst>
                <a:outerShdw blurRad="38100" dist="38100" dir="2700000" algn="tl">
                  <a:srgbClr val="000000">
                    <a:alpha val="43137"/>
                  </a:srgbClr>
                </a:outerShdw>
              </a:effectLst>
              <a:latin typeface="方正姚体" pitchFamily="2" charset="-122"/>
              <a:ea typeface="方正姚体" pitchFamily="2" charset="-122"/>
            </a:rPr>
            <a:t>经济社会发展</a:t>
          </a:r>
          <a:endParaRPr lang="zh-CN" altLang="en-US" b="1" dirty="0">
            <a:effectLst>
              <a:outerShdw blurRad="38100" dist="38100" dir="2700000" algn="tl">
                <a:srgbClr val="000000">
                  <a:alpha val="43137"/>
                </a:srgbClr>
              </a:outerShdw>
            </a:effectLst>
            <a:latin typeface="方正姚体" pitchFamily="2" charset="-122"/>
            <a:ea typeface="方正姚体" pitchFamily="2" charset="-122"/>
          </a:endParaRPr>
        </a:p>
      </dgm:t>
    </dgm:pt>
    <dgm:pt modelId="{7695C653-BF1E-49BC-A6F9-516B229441E8}" type="parTrans" cxnId="{DA8A8434-1E36-4712-8492-D22721EF8D37}">
      <dgm:prSet/>
      <dgm:spPr/>
      <dgm:t>
        <a:bodyPr/>
        <a:lstStyle/>
        <a:p>
          <a:endParaRPr lang="zh-CN" altLang="en-US"/>
        </a:p>
      </dgm:t>
    </dgm:pt>
    <dgm:pt modelId="{576DDEFD-3012-4F1F-AB9D-BF287A60D233}" type="sibTrans" cxnId="{DA8A8434-1E36-4712-8492-D22721EF8D37}">
      <dgm:prSet/>
      <dgm:spPr/>
      <dgm:t>
        <a:bodyPr/>
        <a:lstStyle/>
        <a:p>
          <a:endParaRPr lang="zh-CN" altLang="en-US"/>
        </a:p>
      </dgm:t>
    </dgm:pt>
    <dgm:pt modelId="{CD2C02E4-AD96-4C57-8F39-CFE0CB675BDF}">
      <dgm:prSet phldrT="[文本]"/>
      <dgm:spPr/>
      <dgm:t>
        <a:bodyPr/>
        <a:lstStyle/>
        <a:p>
          <a:r>
            <a:rPr lang="zh-CN" altLang="en-US" b="1" dirty="0" smtClean="0">
              <a:effectLst>
                <a:outerShdw blurRad="38100" dist="38100" dir="2700000" algn="tl">
                  <a:srgbClr val="000000">
                    <a:alpha val="43137"/>
                  </a:srgbClr>
                </a:outerShdw>
              </a:effectLst>
              <a:latin typeface="方正姚体" pitchFamily="2" charset="-122"/>
              <a:ea typeface="方正姚体" pitchFamily="2" charset="-122"/>
            </a:rPr>
            <a:t>加强环境保护</a:t>
          </a:r>
          <a:endParaRPr lang="zh-CN" altLang="en-US" b="1" dirty="0">
            <a:effectLst>
              <a:outerShdw blurRad="38100" dist="38100" dir="2700000" algn="tl">
                <a:srgbClr val="000000">
                  <a:alpha val="43137"/>
                </a:srgbClr>
              </a:outerShdw>
            </a:effectLst>
            <a:latin typeface="方正姚体" pitchFamily="2" charset="-122"/>
            <a:ea typeface="方正姚体" pitchFamily="2" charset="-122"/>
          </a:endParaRPr>
        </a:p>
      </dgm:t>
    </dgm:pt>
    <dgm:pt modelId="{F84C36EE-AA51-455C-9124-D03C193E7A1A}" type="parTrans" cxnId="{083C4B47-CA48-476C-9AFD-8F297E952FC3}">
      <dgm:prSet/>
      <dgm:spPr/>
      <dgm:t>
        <a:bodyPr/>
        <a:lstStyle/>
        <a:p>
          <a:endParaRPr lang="zh-CN" altLang="en-US"/>
        </a:p>
      </dgm:t>
    </dgm:pt>
    <dgm:pt modelId="{F1B81BF0-01A3-4E99-AC3C-5A9C1F740035}" type="sibTrans" cxnId="{083C4B47-CA48-476C-9AFD-8F297E952FC3}">
      <dgm:prSet/>
      <dgm:spPr/>
      <dgm:t>
        <a:bodyPr/>
        <a:lstStyle/>
        <a:p>
          <a:endParaRPr lang="zh-CN" altLang="en-US"/>
        </a:p>
      </dgm:t>
    </dgm:pt>
    <dgm:pt modelId="{41789233-1601-4DEA-9EBD-5D3D7BABFF31}">
      <dgm:prSet phldrT="[文本]"/>
      <dgm:spPr/>
      <dgm:t>
        <a:bodyPr/>
        <a:lstStyle/>
        <a:p>
          <a:r>
            <a:rPr lang="zh-CN" altLang="en-US" b="1" dirty="0" smtClean="0">
              <a:effectLst>
                <a:outerShdw blurRad="38100" dist="38100" dir="2700000" algn="tl">
                  <a:srgbClr val="000000">
                    <a:alpha val="43137"/>
                  </a:srgbClr>
                </a:outerShdw>
              </a:effectLst>
              <a:latin typeface="方正姚体" pitchFamily="2" charset="-122"/>
              <a:ea typeface="方正姚体" pitchFamily="2" charset="-122"/>
            </a:rPr>
            <a:t>提高环境质量</a:t>
          </a:r>
          <a:endParaRPr lang="zh-CN" altLang="en-US" b="1" dirty="0">
            <a:effectLst>
              <a:outerShdw blurRad="38100" dist="38100" dir="2700000" algn="tl">
                <a:srgbClr val="000000">
                  <a:alpha val="43137"/>
                </a:srgbClr>
              </a:outerShdw>
            </a:effectLst>
            <a:latin typeface="方正姚体" pitchFamily="2" charset="-122"/>
            <a:ea typeface="方正姚体" pitchFamily="2" charset="-122"/>
          </a:endParaRPr>
        </a:p>
      </dgm:t>
    </dgm:pt>
    <dgm:pt modelId="{206D06E5-E0E5-4316-96B5-D7149CFAEBAC}" type="parTrans" cxnId="{CB38E1B0-7B7B-4B8C-B7D7-5750AA89BAEB}">
      <dgm:prSet/>
      <dgm:spPr/>
      <dgm:t>
        <a:bodyPr/>
        <a:lstStyle/>
        <a:p>
          <a:endParaRPr lang="zh-CN" altLang="en-US"/>
        </a:p>
      </dgm:t>
    </dgm:pt>
    <dgm:pt modelId="{BF9ADC75-47C7-4C4A-AE81-BA3E2D7C371A}" type="sibTrans" cxnId="{CB38E1B0-7B7B-4B8C-B7D7-5750AA89BAEB}">
      <dgm:prSet/>
      <dgm:spPr/>
      <dgm:t>
        <a:bodyPr/>
        <a:lstStyle/>
        <a:p>
          <a:endParaRPr lang="zh-CN" altLang="en-US"/>
        </a:p>
      </dgm:t>
    </dgm:pt>
    <dgm:pt modelId="{7F9C72EE-5EB2-4463-A627-6DB3B72DBB0D}" type="pres">
      <dgm:prSet presAssocID="{54342272-8D1D-49A4-88EA-4C51502996EE}" presName="cycle" presStyleCnt="0">
        <dgm:presLayoutVars>
          <dgm:chMax val="1"/>
          <dgm:dir/>
          <dgm:animLvl val="ctr"/>
          <dgm:resizeHandles val="exact"/>
        </dgm:presLayoutVars>
      </dgm:prSet>
      <dgm:spPr/>
      <dgm:t>
        <a:bodyPr/>
        <a:lstStyle/>
        <a:p>
          <a:endParaRPr lang="zh-CN" altLang="en-US"/>
        </a:p>
      </dgm:t>
    </dgm:pt>
    <dgm:pt modelId="{6AD53574-BAB1-4F38-A9D6-6E5F4432DC5D}" type="pres">
      <dgm:prSet presAssocID="{5FD9A671-0403-457F-AC53-C22249C1CFF4}" presName="centerShape" presStyleLbl="node0" presStyleIdx="0" presStyleCnt="1" custScaleX="97444" custScaleY="97954"/>
      <dgm:spPr/>
      <dgm:t>
        <a:bodyPr/>
        <a:lstStyle/>
        <a:p>
          <a:endParaRPr lang="zh-CN" altLang="en-US"/>
        </a:p>
      </dgm:t>
    </dgm:pt>
    <dgm:pt modelId="{8DE2F71F-FA6B-454B-BECE-DC423E9DED1D}" type="pres">
      <dgm:prSet presAssocID="{F84C36EE-AA51-455C-9124-D03C193E7A1A}" presName="parTrans" presStyleLbl="bgSibTrans2D1" presStyleIdx="0" presStyleCnt="2"/>
      <dgm:spPr/>
      <dgm:t>
        <a:bodyPr/>
        <a:lstStyle/>
        <a:p>
          <a:endParaRPr lang="zh-CN" altLang="en-US"/>
        </a:p>
      </dgm:t>
    </dgm:pt>
    <dgm:pt modelId="{5042BDCE-72EF-4226-B94B-5C7AD826C3D2}" type="pres">
      <dgm:prSet presAssocID="{CD2C02E4-AD96-4C57-8F39-CFE0CB675BDF}" presName="node" presStyleLbl="node1" presStyleIdx="0" presStyleCnt="2" custScaleX="110629" custScaleY="86598" custRadScaleRad="106274" custRadScaleInc="5770">
        <dgm:presLayoutVars>
          <dgm:bulletEnabled val="1"/>
        </dgm:presLayoutVars>
      </dgm:prSet>
      <dgm:spPr/>
      <dgm:t>
        <a:bodyPr/>
        <a:lstStyle/>
        <a:p>
          <a:endParaRPr lang="zh-CN" altLang="en-US"/>
        </a:p>
      </dgm:t>
    </dgm:pt>
    <dgm:pt modelId="{C2AC2602-F5DB-43AD-8101-A6B8F8E8E72A}" type="pres">
      <dgm:prSet presAssocID="{206D06E5-E0E5-4316-96B5-D7149CFAEBAC}" presName="parTrans" presStyleLbl="bgSibTrans2D1" presStyleIdx="1" presStyleCnt="2"/>
      <dgm:spPr/>
      <dgm:t>
        <a:bodyPr/>
        <a:lstStyle/>
        <a:p>
          <a:endParaRPr lang="zh-CN" altLang="en-US"/>
        </a:p>
      </dgm:t>
    </dgm:pt>
    <dgm:pt modelId="{6BEB97C7-C659-4746-BC6A-7A12E221AA51}" type="pres">
      <dgm:prSet presAssocID="{41789233-1601-4DEA-9EBD-5D3D7BABFF31}" presName="node" presStyleLbl="node1" presStyleIdx="1" presStyleCnt="2" custScaleX="108686" custScaleY="93297" custRadScaleRad="104586" custRadScaleInc="-4399">
        <dgm:presLayoutVars>
          <dgm:bulletEnabled val="1"/>
        </dgm:presLayoutVars>
      </dgm:prSet>
      <dgm:spPr/>
      <dgm:t>
        <a:bodyPr/>
        <a:lstStyle/>
        <a:p>
          <a:endParaRPr lang="zh-CN" altLang="en-US"/>
        </a:p>
      </dgm:t>
    </dgm:pt>
  </dgm:ptLst>
  <dgm:cxnLst>
    <dgm:cxn modelId="{CB38E1B0-7B7B-4B8C-B7D7-5750AA89BAEB}" srcId="{5FD9A671-0403-457F-AC53-C22249C1CFF4}" destId="{41789233-1601-4DEA-9EBD-5D3D7BABFF31}" srcOrd="1" destOrd="0" parTransId="{206D06E5-E0E5-4316-96B5-D7149CFAEBAC}" sibTransId="{BF9ADC75-47C7-4C4A-AE81-BA3E2D7C371A}"/>
    <dgm:cxn modelId="{DA8A8434-1E36-4712-8492-D22721EF8D37}" srcId="{54342272-8D1D-49A4-88EA-4C51502996EE}" destId="{5FD9A671-0403-457F-AC53-C22249C1CFF4}" srcOrd="0" destOrd="0" parTransId="{7695C653-BF1E-49BC-A6F9-516B229441E8}" sibTransId="{576DDEFD-3012-4F1F-AB9D-BF287A60D233}"/>
    <dgm:cxn modelId="{6958B028-E0E8-4CBD-83F3-47F29A485DC1}" type="presOf" srcId="{41789233-1601-4DEA-9EBD-5D3D7BABFF31}" destId="{6BEB97C7-C659-4746-BC6A-7A12E221AA51}" srcOrd="0" destOrd="0" presId="urn:microsoft.com/office/officeart/2005/8/layout/radial4"/>
    <dgm:cxn modelId="{083C4B47-CA48-476C-9AFD-8F297E952FC3}" srcId="{5FD9A671-0403-457F-AC53-C22249C1CFF4}" destId="{CD2C02E4-AD96-4C57-8F39-CFE0CB675BDF}" srcOrd="0" destOrd="0" parTransId="{F84C36EE-AA51-455C-9124-D03C193E7A1A}" sibTransId="{F1B81BF0-01A3-4E99-AC3C-5A9C1F740035}"/>
    <dgm:cxn modelId="{6A653E9B-810D-4E20-93F2-376B7A3AA17D}" type="presOf" srcId="{CD2C02E4-AD96-4C57-8F39-CFE0CB675BDF}" destId="{5042BDCE-72EF-4226-B94B-5C7AD826C3D2}" srcOrd="0" destOrd="0" presId="urn:microsoft.com/office/officeart/2005/8/layout/radial4"/>
    <dgm:cxn modelId="{AEC3690D-07AA-4C38-BB24-5DAD26DC5F07}" type="presOf" srcId="{F84C36EE-AA51-455C-9124-D03C193E7A1A}" destId="{8DE2F71F-FA6B-454B-BECE-DC423E9DED1D}" srcOrd="0" destOrd="0" presId="urn:microsoft.com/office/officeart/2005/8/layout/radial4"/>
    <dgm:cxn modelId="{76A28738-DA63-4728-9C84-866ED515042F}" type="presOf" srcId="{5FD9A671-0403-457F-AC53-C22249C1CFF4}" destId="{6AD53574-BAB1-4F38-A9D6-6E5F4432DC5D}" srcOrd="0" destOrd="0" presId="urn:microsoft.com/office/officeart/2005/8/layout/radial4"/>
    <dgm:cxn modelId="{D7F9212A-DD8A-4A95-9195-36FD1D286774}" type="presOf" srcId="{206D06E5-E0E5-4316-96B5-D7149CFAEBAC}" destId="{C2AC2602-F5DB-43AD-8101-A6B8F8E8E72A}" srcOrd="0" destOrd="0" presId="urn:microsoft.com/office/officeart/2005/8/layout/radial4"/>
    <dgm:cxn modelId="{987F1BD6-8CE9-41AF-A699-802F4FCDFA23}" type="presOf" srcId="{54342272-8D1D-49A4-88EA-4C51502996EE}" destId="{7F9C72EE-5EB2-4463-A627-6DB3B72DBB0D}" srcOrd="0" destOrd="0" presId="urn:microsoft.com/office/officeart/2005/8/layout/radial4"/>
    <dgm:cxn modelId="{D4ECA300-7210-424B-ACB6-CF4F46CAEF1A}" type="presParOf" srcId="{7F9C72EE-5EB2-4463-A627-6DB3B72DBB0D}" destId="{6AD53574-BAB1-4F38-A9D6-6E5F4432DC5D}" srcOrd="0" destOrd="0" presId="urn:microsoft.com/office/officeart/2005/8/layout/radial4"/>
    <dgm:cxn modelId="{3448BB3F-4F00-4B0F-A750-50D8F5464CAF}" type="presParOf" srcId="{7F9C72EE-5EB2-4463-A627-6DB3B72DBB0D}" destId="{8DE2F71F-FA6B-454B-BECE-DC423E9DED1D}" srcOrd="1" destOrd="0" presId="urn:microsoft.com/office/officeart/2005/8/layout/radial4"/>
    <dgm:cxn modelId="{F6047265-5C3D-40C8-A2A2-608E62FEB9A8}" type="presParOf" srcId="{7F9C72EE-5EB2-4463-A627-6DB3B72DBB0D}" destId="{5042BDCE-72EF-4226-B94B-5C7AD826C3D2}" srcOrd="2" destOrd="0" presId="urn:microsoft.com/office/officeart/2005/8/layout/radial4"/>
    <dgm:cxn modelId="{1F4A5E89-7B20-46E2-8061-E674705922FB}" type="presParOf" srcId="{7F9C72EE-5EB2-4463-A627-6DB3B72DBB0D}" destId="{C2AC2602-F5DB-43AD-8101-A6B8F8E8E72A}" srcOrd="3" destOrd="0" presId="urn:microsoft.com/office/officeart/2005/8/layout/radial4"/>
    <dgm:cxn modelId="{FBB5AD09-98C6-49BA-B49B-4FA011117306}" type="presParOf" srcId="{7F9C72EE-5EB2-4463-A627-6DB3B72DBB0D}" destId="{6BEB97C7-C659-4746-BC6A-7A12E221AA51}" srcOrd="4" destOrd="0" presId="urn:microsoft.com/office/officeart/2005/8/layout/radial4"/>
  </dgm:cxnLst>
  <dgm:bg/>
  <dgm:whole/>
</dgm:dataModel>
</file>

<file path=ppt/diagrams/layout1.xml><?xml version="1.0" encoding="utf-8"?>
<dgm:layoutDef xmlns:dgm="http://schemas.openxmlformats.org/drawingml/2006/diagram" xmlns:a="http://schemas.openxmlformats.org/drawingml/2006/main" uniqueId="urn:microsoft.com/office/officeart/2005/8/layout/radial2">
  <dgm:title val=""/>
  <dgm:desc val=""/>
  <dgm:catLst>
    <dgm:cat type="relationship" pri="20000"/>
    <dgm:cat type="convert" pri="9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ite">
    <dgm:varLst>
      <dgm:chMax val="5"/>
      <dgm:dir/>
      <dgm:animLvl val="ctr"/>
      <dgm:resizeHandles val="exact"/>
    </dgm:varLst>
    <dgm:alg type="composite"/>
    <dgm:shape xmlns:r="http://schemas.openxmlformats.org/officeDocument/2006/relationships" r:blip="">
      <dgm:adjLst/>
    </dgm:shape>
    <dgm:presOf/>
    <dgm:constrLst>
      <dgm:constr type="w" for="ch" forName="cycle" refType="w"/>
      <dgm:constr type="h" for="ch" forName="cycle" refType="h"/>
    </dgm:constrLst>
    <dgm:ruleLst/>
    <dgm:layoutNode name="cycle">
      <dgm:choose name="Name0">
        <dgm:if name="Name1" func="var" arg="dir" op="equ" val="norm">
          <dgm:choose name="Name2">
            <dgm:if name="Name3" axis="ch" ptType="node" func="cnt" op="lte" val="1">
              <dgm:alg type="cycle">
                <dgm:param type="stAng" val="90"/>
                <dgm:param type="spanAng" val="360"/>
                <dgm:param type="ctrShpMap" val="fNode"/>
              </dgm:alg>
            </dgm:if>
            <dgm:if name="Name4" axis="ch" ptType="node" func="cnt" op="equ" val="2">
              <dgm:alg type="cycle">
                <dgm:param type="stAng" val="70"/>
                <dgm:param type="spanAng" val="40"/>
                <dgm:param type="ctrShpMap" val="fNode"/>
              </dgm:alg>
            </dgm:if>
            <dgm:if name="Name5" axis="ch" ptType="node" func="cnt" op="equ" val="3">
              <dgm:alg type="cycle">
                <dgm:param type="stAng" val="60"/>
                <dgm:param type="spanAng" val="60"/>
                <dgm:param type="ctrShpMap" val="fNode"/>
              </dgm:alg>
            </dgm:if>
            <dgm:else name="Name6">
              <dgm:alg type="cycle">
                <dgm:param type="stAng" val="45"/>
                <dgm:param type="spanAng" val="90"/>
                <dgm:param type="ctrShpMap" val="fNode"/>
              </dgm:alg>
            </dgm:else>
          </dgm:choose>
        </dgm:if>
        <dgm:else name="Name7">
          <dgm:choose name="Name8">
            <dgm:if name="Name9" axis="ch" ptType="node" func="cnt" op="lte" val="1">
              <dgm:alg type="cycle">
                <dgm:param type="stAng" val="-90"/>
                <dgm:param type="spanAng" val="-360"/>
                <dgm:param type="ctrShpMap" val="fNode"/>
              </dgm:alg>
            </dgm:if>
            <dgm:if name="Name10" axis="ch" ptType="node" func="cnt" op="equ" val="2">
              <dgm:alg type="cycle">
                <dgm:param type="stAng" val="-70"/>
                <dgm:param type="spanAng" val="-40"/>
                <dgm:param type="ctrShpMap" val="fNode"/>
              </dgm:alg>
            </dgm:if>
            <dgm:if name="Name11" axis="ch" ptType="node" func="cnt" op="equ" val="3">
              <dgm:alg type="cycle">
                <dgm:param type="stAng" val="-60"/>
                <dgm:param type="spanAng" val="-60"/>
                <dgm:param type="ctrShpMap" val="fNode"/>
              </dgm:alg>
            </dgm:if>
            <dgm:else name="Name12">
              <dgm:alg type="cycle">
                <dgm:param type="stAng" val="-45"/>
                <dgm:param type="spanAng" val="-90"/>
                <dgm:param type="ctrShpMap" val="fNode"/>
              </dgm:alg>
            </dgm:else>
          </dgm:choose>
        </dgm:else>
      </dgm:choose>
      <dgm:shape xmlns:r="http://schemas.openxmlformats.org/officeDocument/2006/relationships" r:blip="">
        <dgm:adjLst/>
      </dgm:shape>
      <dgm:presOf/>
      <dgm:constrLst>
        <dgm:constr type="sp" val="20"/>
        <dgm:constr type="w" for="ch" forName="centerShape" refType="w"/>
        <dgm:constr type="w" for="ch" forName="node" refType="w" refFor="ch" refForName="centerShape" fact="1.5"/>
        <dgm:constr type="sibSp" refType="w" refFor="ch" refForName="centerShape" op="equ" fact="0.08"/>
        <dgm:constr type="primFontSz" for="des" forName="parentNode" op="equ" val="65"/>
        <dgm:constr type="secFontSz" for="des" forName="childNode" op="equ" val="65"/>
      </dgm:constrLst>
      <dgm:ruleLst/>
      <dgm:choose name="Name13">
        <dgm:if name="Name14" axis="ch" ptType="node" hideLastTrans="0" func="cnt" op="gte" val="1">
          <dgm:layoutNode name="centerShape" styleLbl="node0">
            <dgm:alg type="composite"/>
            <dgm:shape xmlns:r="http://schemas.openxmlformats.org/officeDocument/2006/relationships" r:blip="">
              <dgm:adjLst/>
            </dgm:shape>
            <dgm:presOf axis="ch" ptType="node" cnt="1"/>
            <dgm:constrLst>
              <dgm:constr type="w" for="ch" forName="connSite" refType="w" fact="0.7"/>
              <dgm:constr type="h" for="ch" forName="connSite" refType="w" fact="0.7"/>
              <dgm:constr type="ctrX" for="ch" forName="connSite" refType="w" fact="0.5"/>
              <dgm:constr type="ctrY" for="ch" forName="connSite" refType="h" fact="0.5"/>
              <dgm:constr type="w" for="ch" forName="visible" refType="w"/>
              <dgm:constr type="h" for="ch" forName="visible" refType="w"/>
              <dgm:constr type="ctrX" for="ch" forName="visible" refType="w" fact="0.5"/>
              <dgm:constr type="ctrY" for="ch" forName="visible" refType="h" fact="0.5"/>
            </dgm:constrLst>
            <dgm:ruleLst/>
            <dgm:layoutNode name="connSite">
              <dgm:alg type="sp"/>
              <dgm:shape xmlns:r="http://schemas.openxmlformats.org/officeDocument/2006/relationships" type="ellipse" r:blip="" hideGeom="1">
                <dgm:adjLst/>
              </dgm:shape>
              <dgm:presOf/>
              <dgm:constrLst/>
              <dgm:ruleLst/>
            </dgm:layoutNode>
            <dgm:layoutNode name="visible">
              <dgm:alg type="sp"/>
              <dgm:shape xmlns:r="http://schemas.openxmlformats.org/officeDocument/2006/relationships" type="ellipse" r:blip="" blipPhldr="1">
                <dgm:adjLst/>
              </dgm:shape>
              <dgm:presOf/>
              <dgm:constrLst/>
              <dgm:ruleLst/>
            </dgm:layoutNode>
          </dgm:layoutNode>
        </dgm:if>
        <dgm:else name="Name15"/>
      </dgm:choose>
      <dgm:forEach name="Name16" axis="ch">
        <dgm:forEach name="Name17" axis="self" ptType="node">
          <dgm:layoutNode name="node">
            <dgm:alg type="composite"/>
            <dgm:shape xmlns:r="http://schemas.openxmlformats.org/officeDocument/2006/relationships" r:blip="">
              <dgm:adjLst/>
            </dgm:shape>
            <dgm:presOf/>
            <dgm:choose name="Name18">
              <dgm:if name="Name19" func="var" arg="dir" op="equ" val="norm">
                <dgm:constrLst>
                  <dgm:constr type="t" for="ch" forName="parentNode"/>
                  <dgm:constr type="l" for="ch" forName="parentNode"/>
                  <dgm:constr type="w" for="ch" forName="parentNode" refType="w" fact="0.4"/>
                  <dgm:constr type="h" for="ch" forName="parentNode" refType="w" refFor="ch" refForName="parentNode" op="equ"/>
                  <dgm:constr type="ctrY" for="ch" forName="childNode" refType="h" refFor="ch" refForName="parentNode" fact="0.5"/>
                  <dgm:constr type="l" for="ch" forName="childNode" refType="w" refFor="ch" refForName="parentNode" op="equ" fact="1.1"/>
                  <dgm:constr type="w" for="ch" forName="childNode" refType="w" fact="0.6"/>
                  <dgm:constr type="h" for="ch" forName="childNode" refType="h" refFor="ch" refForName="parentNode"/>
                </dgm:constrLst>
              </dgm:if>
              <dgm:else name="Name20">
                <dgm:constrLst>
                  <dgm:constr type="t" for="ch" forName="parentNode"/>
                  <dgm:constr type="r" for="ch" forName="parentNode" refType="w"/>
                  <dgm:constr type="w" for="ch" forName="parentNode" refType="w" fact="0.4"/>
                  <dgm:constr type="h" for="ch" forName="parentNode" refType="w" refFor="ch" refForName="parentNode" op="equ"/>
                  <dgm:constr type="ctrY" for="ch" forName="childNode" refType="h" refFor="ch" refForName="parentNode" fact="0.5"/>
                  <dgm:constr type="l" for="ch" forName="childNode"/>
                  <dgm:constr type="w" for="ch" forName="childNode" refType="w" fact="0.6"/>
                  <dgm:constr type="h" for="ch" forName="childNode" refType="h" refFor="ch" refForName="parentNode"/>
                </dgm:constrLst>
              </dgm:else>
            </dgm:choose>
            <dgm:ruleLst/>
            <dgm:layoutNode name="parentNode" styleLbl="node1">
              <dgm:varLst>
                <dgm:chMax val="1"/>
                <dgm:bulletEnabled val="1"/>
              </dgm:varLst>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childNode" styleLbl="revTx" moveWith="parentNode">
              <dgm:varLst>
                <dgm:bulletEnabled val="1"/>
              </dgm:varLst>
              <dgm:alg type="tx">
                <dgm:param type="txAnchorVertCh" val="mid"/>
                <dgm:param type="stBulletLvl" val="1"/>
              </dgm:alg>
              <dgm:choose name="Name21">
                <dgm:if name="Name22" axis="ch" ptType="node" func="cnt" op="gte" val="1">
                  <dgm:shape xmlns:r="http://schemas.openxmlformats.org/officeDocument/2006/relationships" type="rect" r:blip="">
                    <dgm:adjLst/>
                  </dgm:shape>
                </dgm:if>
                <dgm:else name="Name23">
                  <dgm:shape xmlns:r="http://schemas.openxmlformats.org/officeDocument/2006/relationships" type="rect" r:blip="" hideGeom="1">
                    <dgm:adjLst/>
                  </dgm:shape>
                </dgm:else>
              </dgm:choose>
              <dgm:presOf axis="des" ptType="node"/>
              <dgm:constrLst>
                <dgm:constr type="tMarg"/>
                <dgm:constr type="bMarg"/>
                <dgm:constr type="lMarg"/>
                <dgm:constr type="rMarg"/>
              </dgm:constrLst>
              <dgm:ruleLst>
                <dgm:rule type="secFontSz" val="5" fact="NaN" max="NaN"/>
              </dgm:ruleLst>
            </dgm:layoutNode>
          </dgm:layoutNode>
        </dgm:forEach>
        <dgm:forEach name="Name24" axis="self" ptType="parTrans" cnt="1">
          <dgm:layoutNode name="Name25">
            <dgm:alg type="conn">
              <dgm:param type="dim" val="1D"/>
              <dgm:param type="endSty" val="noArr"/>
              <dgm:param type="begPts" val="auto"/>
              <dgm:param type="endPts" val="auto"/>
              <dgm:param type="srcNode" val="connSite"/>
              <dgm:param type="dstNode" val="parentNode"/>
            </dgm:alg>
            <dgm:shape xmlns:r="http://schemas.openxmlformats.org/officeDocument/2006/relationships" type="conn" r:blip="" zOrderOff="-99">
              <dgm:adjLst/>
            </dgm:shape>
            <dgm:presOf axis="self"/>
            <dgm:constrLst>
              <dgm:constr type="connDist"/>
              <dgm:constr type="w" val="1"/>
              <dgm:constr type="h" val="5"/>
              <dgm:constr type="begPad"/>
              <dgm:constr type="endPad"/>
            </dgm:constrLst>
            <dgm:ruleLst/>
          </dgm:layoutNode>
        </dgm:forEach>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gear1">
  <dgm:title val=""/>
  <dgm:desc val=""/>
  <dgm:catLst>
    <dgm:cat type="relationship" pri="3000"/>
    <dgm:cat type="process" pri="28000"/>
    <dgm:cat type="cycle" pri="14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useDef="1">
    <dgm:dataModel>
      <dgm:ptLst/>
      <dgm:bg/>
      <dgm:whole/>
    </dgm:dataModel>
  </dgm:clrData>
  <dgm:layoutNode name="composite">
    <dgm:varLst>
      <dgm:chMax val="3"/>
      <dgm:animLvl val="lvl"/>
      <dgm:resizeHandles val="exact"/>
    </dgm:varLst>
    <dgm:alg type="composite">
      <dgm:param type="ar" val="1"/>
    </dgm:alg>
    <dgm:shape xmlns:r="http://schemas.openxmlformats.org/officeDocument/2006/relationships" r:blip="">
      <dgm:adjLst/>
    </dgm:shape>
    <dgm:presOf/>
    <dgm:choose name="Name0">
      <dgm:if name="Name1" axis="ch" ptType="node" func="cnt" op="lte" val="1">
        <dgm:constrLst>
          <dgm:constr type="primFontSz" for="ch" ptType="node" op="equ" val="65"/>
          <dgm:constr type="w" for="ch" forName="gear1" refType="w" fact="0.55"/>
          <dgm:constr type="h" for="ch" forName="gear1" refType="w" fact="0.55"/>
          <dgm:constr type="l" for="ch" forName="gear1" refType="w" fact="0.05"/>
          <dgm:constr type="t" for="ch" forName="gear1" refType="w" fact="0.05"/>
          <dgm:constr type="w" for="ch" forName="gear1srcNode" val="1"/>
          <dgm:constr type="h" for="ch" forName="gear1srcNode" val="1"/>
          <dgm:constr type="l" for="ch" forName="gear1srcNode" refType="w" fact="0.32"/>
          <dgm:constr type="t" for="ch" forName="gear1srcNode"/>
          <dgm:constr type="w" for="ch" forName="gear1dstNode" val="1"/>
          <dgm:constr type="h" for="ch" forName="gear1dstNode" val="1"/>
          <dgm:constr type="r" for="ch" forName="gear1dstNode" refType="w" fact="0.58"/>
          <dgm:constr type="t" for="ch" forName="gear1dstNode" refType="h" fact="0.5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dgm:constr type="b" for="ch" forName="gear1ch" refType="h" fact="0.6"/>
        </dgm:constrLst>
      </dgm:if>
      <dgm:if name="Name2" axis="ch" ptType="node" func="cnt" op="equ" val="2">
        <dgm:constrLst>
          <dgm:constr type="primFontSz" for="ch" ptType="node" op="equ" val="65"/>
          <dgm:constr type="w" for="ch" forName="gear1" refType="w" fact="0.55"/>
          <dgm:constr type="h" for="ch" forName="gear1" refType="w" fact="0.55"/>
          <dgm:constr type="l" for="ch" forName="gear1" refType="w" fact="0.45"/>
          <dgm:constr type="t" for="ch" forName="gear1" refType="w" fact="0.25"/>
          <dgm:constr type="w" for="ch" forName="gear1srcNode" val="1"/>
          <dgm:constr type="h" for="ch" forName="gear1srcNode" val="1"/>
          <dgm:constr type="l" for="ch" forName="gear1srcNode" refType="w" fact="0.72"/>
          <dgm:constr type="t" for="ch" forName="gear1srcNode" refType="w" fact="0.2"/>
          <dgm:constr type="w" for="ch" forName="gear1dstNode" val="1"/>
          <dgm:constr type="h" for="ch" forName="gear1dstNode" val="1"/>
          <dgm:constr type="r" for="ch" forName="gear1dstNode" refType="w" fact="0.98"/>
          <dgm:constr type="t" for="ch" forName="gear1dstNode" refType="h" fact="0.7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w" fact="0.8"/>
          <dgm:constr type="w" for="ch" forName="gear2" refType="w" fact="0.4"/>
          <dgm:constr type="h" for="ch" forName="gear2" refType="w" fact="0.4"/>
          <dgm:constr type="l" for="ch" forName="gear2" refType="w" fact="0.13"/>
          <dgm:constr type="t" for="ch" forName="gear2" refType="w" fact="0.12"/>
          <dgm:constr type="w" for="ch" forName="gear2srcNode" val="1"/>
          <dgm:constr type="h" for="ch" forName="gear2srcNode" val="1"/>
          <dgm:constr type="l" for="ch" forName="gear2srcNode" refType="w" fact="0.23"/>
          <dgm:constr type="t" for="ch" forName="gear2srcNode" refType="w" fact="0.08"/>
          <dgm:constr type="w" for="ch" forName="gear2dstNode" val="1"/>
          <dgm:constr type="h" for="ch" forName="gear2dstNode" val="1"/>
          <dgm:constr type="l" for="ch" forName="gear2dstNode" refType="w" fact="0.1"/>
          <dgm:constr type="t" for="ch" forName="gear2dstNode" refType="h" fact="0.3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refType="w" fact="0.34"/>
          <dgm:constr type="t" for="ch" forName="gear2ch" refType="w" fact="0.04"/>
        </dgm:constrLst>
      </dgm:if>
      <dgm:else name="Name3">
        <dgm:constrLst>
          <dgm:constr type="primFontSz" for="ch" ptType="node" op="equ" val="65"/>
          <dgm:constr type="w" for="ch" forName="gear1" refType="w" fact="0.55"/>
          <dgm:constr type="h" for="ch" forName="gear1" refType="w" fact="0.55"/>
          <dgm:constr type="l" for="ch" forName="gear1" refType="w" fact="0.45"/>
          <dgm:constr type="t" for="ch" forName="gear1" refType="w" fact="0.45"/>
          <dgm:constr type="w" for="ch" forName="gear1srcNode" val="1"/>
          <dgm:constr type="h" for="ch" forName="gear1srcNode" val="1"/>
          <dgm:constr type="l" for="ch" forName="gear1srcNode" refType="w" fact="0.72"/>
          <dgm:constr type="t" for="ch" forName="gear1srcNode" refType="w" fact="0.4"/>
          <dgm:constr type="w" for="ch" forName="gear1dstNode" val="1"/>
          <dgm:constr type="h" for="ch" forName="gear1dstNode" val="1"/>
          <dgm:constr type="r" for="ch" forName="gear1dstNode" refType="w" fact="0.98"/>
          <dgm:constr type="t" for="ch" forName="gear1dstNode" refType="h" fact="0.95"/>
          <dgm:constr type="diam" for="des" forName="connector1" refType="w" refFor="ch" refForName="gear1" op="equ" fact="1.15"/>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h"/>
          <dgm:constr type="w" for="ch" forName="gear2" refType="w" fact="0.4"/>
          <dgm:constr type="h" for="ch" forName="gear2" refType="w" fact="0.4"/>
          <dgm:constr type="l" for="ch" forName="gear2" refType="w" fact="0.13"/>
          <dgm:constr type="t" for="ch" forName="gear2" refType="w" fact="0.32"/>
          <dgm:constr type="w" for="ch" forName="gear2srcNode" val="1"/>
          <dgm:constr type="h" for="ch" forName="gear2srcNode" val="1"/>
          <dgm:constr type="l" for="ch" forName="gear2srcNode" refType="w" fact="0.23"/>
          <dgm:constr type="t" for="ch" forName="gear2srcNode" refType="w" fact="0.28"/>
          <dgm:constr type="w" for="ch" forName="gear2dstNode" val="1"/>
          <dgm:constr type="h" for="ch" forName="gear2dstNode" val="1"/>
          <dgm:constr type="l" for="ch" forName="gear2dstNode" refType="w" fact="0.1"/>
          <dgm:constr type="t" for="ch" forName="gear2dstNode" refType="h" fact="0.5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dgm:constr type="t" for="ch" forName="gear2ch" refType="w" fact="0.58"/>
          <dgm:constr type="w" for="ch" forName="gear3" refType="w" fact="0.48"/>
          <dgm:constr type="h" for="ch" forName="gear3" refType="w" fact="0.48"/>
          <dgm:constr type="l" for="ch" forName="gear3" refType="w" fact="0.31"/>
          <dgm:constr type="t" for="ch" forName="gear3"/>
          <dgm:constr type="w" for="ch" forName="gear3tx" refType="w" fact="0.22"/>
          <dgm:constr type="h" for="ch" forName="gear3tx" refType="w" fact="0.22"/>
          <dgm:constr type="ctrX" for="ch" forName="gear3tx" refType="ctrX" refFor="ch" refForName="gear3"/>
          <dgm:constr type="ctrY" for="ch" forName="gear3tx" refType="ctrY" refFor="ch" refForName="gear3"/>
          <dgm:constr type="w" for="ch" forName="gear3srcNode" val="1"/>
          <dgm:constr type="h" for="ch" forName="gear3srcNode" val="1"/>
          <dgm:constr type="l" for="ch" forName="gear3srcNode" refType="w" fact="0.3"/>
          <dgm:constr type="t" for="ch" forName="gear3srcNode" refType="w" fact="0.25"/>
          <dgm:constr type="w" for="ch" forName="gear3dstNode" val="1"/>
          <dgm:constr type="h" for="ch" forName="gear3dstNode" val="1"/>
          <dgm:constr type="l" for="ch" forName="gear3dstNode" refType="w" fact="0.38"/>
          <dgm:constr type="t" for="ch" forName="gear3dstNode" refType="h" fact="0.05"/>
          <dgm:constr type="diam" for="des" forName="connector3" refType="w" refFor="ch" refForName="gear3" op="equ"/>
          <dgm:constr type="h" for="des" forName="connector3" refType="w" refFor="ch" refForName="gear1" op="equ" fact="0.1"/>
          <dgm:constr type="w" for="ch" forName="gear3ch" refType="w" fact="0.35"/>
          <dgm:constr type="h" for="ch" forName="gear3ch" refType="w" refFor="ch" refForName="gear3ch" fact="0.6"/>
          <dgm:constr type="l" for="ch" forName="gear3ch" refType="w" fact="0.65"/>
          <dgm:constr type="t" for="ch" forName="gear3ch" refType="h" fact="0.13"/>
        </dgm:constrLst>
      </dgm:else>
    </dgm:choose>
    <dgm:ruleLst/>
    <dgm:forEach name="Name4" axis="ch" ptType="node" cnt="1">
      <dgm:layoutNode name="gear1" styleLbl="node1">
        <dgm:varLst>
          <dgm:chMax val="1"/>
          <dgm:bulletEnabled val="1"/>
        </dgm:varLst>
        <dgm:alg type="tx">
          <dgm:param type="txAnchorVertCh" val="mid"/>
        </dgm:alg>
        <dgm:shape xmlns:r="http://schemas.openxmlformats.org/officeDocument/2006/relationships" type="gear9"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1srcNode">
        <dgm:alg type="sp"/>
        <dgm:shape xmlns:r="http://schemas.openxmlformats.org/officeDocument/2006/relationships" type="rect" r:blip="" hideGeom="1">
          <dgm:adjLst/>
        </dgm:shape>
        <dgm:presOf axis="self"/>
        <dgm:constrLst/>
        <dgm:ruleLst/>
      </dgm:layoutNode>
      <dgm:layoutNode name="gear1dstNode">
        <dgm:alg type="sp"/>
        <dgm:shape xmlns:r="http://schemas.openxmlformats.org/officeDocument/2006/relationships" type="rect" r:blip="" hideGeom="1">
          <dgm:adjLst/>
        </dgm:shape>
        <dgm:presOf axis="self"/>
        <dgm:constrLst/>
        <dgm:ruleLst/>
      </dgm:layoutNode>
      <dgm:choose name="Name5">
        <dgm:if name="Name6" axis="ch" ptType="node" func="cnt" op="gte" val="1">
          <dgm:layoutNode name="gear1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7"/>
      </dgm:choose>
    </dgm:forEach>
    <dgm:forEach name="Name8" axis="ch" ptType="node" st="2" cnt="1">
      <dgm:layoutNode name="gear2" styleLbl="node1">
        <dgm:varLst>
          <dgm:chMax val="1"/>
          <dgm:bulletEnabled val="1"/>
        </dgm:varLst>
        <dgm:alg type="tx">
          <dgm:param type="txAnchorVertCh" val="mid"/>
        </dgm:alg>
        <dgm:shape xmlns:r="http://schemas.openxmlformats.org/officeDocument/2006/relationships" type="gear6"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2srcNode">
        <dgm:alg type="sp"/>
        <dgm:shape xmlns:r="http://schemas.openxmlformats.org/officeDocument/2006/relationships" type="rect" r:blip="" hideGeom="1">
          <dgm:adjLst/>
        </dgm:shape>
        <dgm:presOf axis="self"/>
        <dgm:constrLst/>
        <dgm:ruleLst/>
      </dgm:layoutNode>
      <dgm:layoutNode name="gear2dstNode">
        <dgm:alg type="sp"/>
        <dgm:shape xmlns:r="http://schemas.openxmlformats.org/officeDocument/2006/relationships" type="rect" r:blip="" hideGeom="1">
          <dgm:adjLst/>
        </dgm:shape>
        <dgm:presOf axis="self"/>
        <dgm:constrLst/>
        <dgm:ruleLst/>
      </dgm:layoutNode>
      <dgm:choose name="Name9">
        <dgm:if name="Name10" axis="ch" ptType="node" func="cnt" op="gte" val="1">
          <dgm:layoutNode name="gear2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1"/>
      </dgm:choose>
    </dgm:forEach>
    <dgm:forEach name="Name12" axis="ch" ptType="node" st="3" cnt="1">
      <dgm:layoutNode name="gear3" styleLbl="node1">
        <dgm:alg type="sp"/>
        <dgm:shape xmlns:r="http://schemas.openxmlformats.org/officeDocument/2006/relationships" rot="-15" type="gear6" r:blip="">
          <dgm:adjLst/>
        </dgm:shape>
        <dgm:presOf axis="self"/>
        <dgm:constrLst/>
        <dgm:ruleLst/>
      </dgm:layoutNode>
      <dgm:layoutNode name="gear3tx" styleLbl="node1">
        <dgm:varLst>
          <dgm:chMax val="1"/>
          <dgm:bulletEnabled val="1"/>
        </dgm:varLst>
        <dgm:alg type="tx">
          <dgm:param type="txAnchorVertCh" val="mid"/>
        </dgm:alg>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3srcNode">
        <dgm:alg type="sp"/>
        <dgm:shape xmlns:r="http://schemas.openxmlformats.org/officeDocument/2006/relationships" type="rect" r:blip="" hideGeom="1">
          <dgm:adjLst/>
        </dgm:shape>
        <dgm:presOf axis="self"/>
        <dgm:constrLst/>
        <dgm:ruleLst/>
      </dgm:layoutNode>
      <dgm:layoutNode name="gear3dstNode">
        <dgm:alg type="sp"/>
        <dgm:shape xmlns:r="http://schemas.openxmlformats.org/officeDocument/2006/relationships" type="rect" r:blip="" hideGeom="1">
          <dgm:adjLst/>
        </dgm:shape>
        <dgm:presOf axis="self"/>
        <dgm:constrLst/>
        <dgm:ruleLst/>
      </dgm:layoutNode>
      <dgm:choose name="Name13">
        <dgm:if name="Name14" axis="ch" ptType="node" func="cnt" op="gte" val="1">
          <dgm:layoutNode name="gear3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5"/>
      </dgm:choose>
    </dgm:forEach>
    <dgm:forEach name="Name16" axis="ch" ptType="sibTrans" hideLastTrans="0" cnt="1">
      <dgm:layoutNode name="connector1" styleLbl="sibTrans2D1">
        <dgm:alg type="conn">
          <dgm:param type="connRout" val="curve"/>
          <dgm:param type="srcNode" val="gear1srcNode"/>
          <dgm:param type="dstNode" val="gear1dstNode"/>
          <dgm:param type="begPts" val="midR"/>
          <dgm:param type="endPts" val="tCtr"/>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7" axis="ch" ptType="sibTrans" hideLastTrans="0" st="2" cnt="1">
      <dgm:layoutNode name="connector2" styleLbl="sibTrans2D1">
        <dgm:alg type="conn">
          <dgm:param type="connRout" val="curve"/>
          <dgm:param type="srcNode" val="gear2srcNode"/>
          <dgm:param type="dstNode" val="gear2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8" axis="ch" ptType="sibTrans" hideLastTrans="0" st="3" cnt="1">
      <dgm:layoutNode name="connector3" styleLbl="sibTrans2D1">
        <dgm:alg type="conn">
          <dgm:param type="connRout" val="curve"/>
          <dgm:param type="srcNode" val="gear3srcNode"/>
          <dgm:param type="dstNode" val="gear3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layoutNode>
</dgm:layoutDef>
</file>

<file path=ppt/diagrams/layout3.xml><?xml version="1.0" encoding="utf-8"?>
<dgm:layoutDef xmlns:dgm="http://schemas.openxmlformats.org/drawingml/2006/diagram" xmlns:a="http://schemas.openxmlformats.org/drawingml/2006/main" uniqueId="urn:microsoft.com/office/officeart/2005/8/layout/equation2">
  <dgm:title val=""/>
  <dgm:desc val=""/>
  <dgm:catLst>
    <dgm:cat type="relationship" pri="18000"/>
    <dgm:cat type="process" pri="26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param type="linDir" val="fromL"/>
          <dgm:param type="fallback" val="2D"/>
        </dgm:alg>
      </dgm:if>
      <dgm:else name="Name3">
        <dgm:alg type="lin">
          <dgm:param type="linDir" val="fromR"/>
          <dgm:param type="fallback" val="2D"/>
        </dgm:alg>
      </dgm:else>
    </dgm:choose>
    <dgm:shape xmlns:r="http://schemas.openxmlformats.org/officeDocument/2006/relationships" r:blip="">
      <dgm:adjLst/>
    </dgm:shape>
    <dgm:presOf/>
    <dgm:choose name="Name4">
      <dgm:if name="Name5" axis="ch" ptType="node" func="cnt" op="gte" val="3">
        <dgm:constrLst>
          <dgm:constr type="h" for="des" forName="node" refType="w" fact="0.5"/>
          <dgm:constr type="w" for="ch" forName="lastNode" refType="w"/>
          <dgm:constr type="w" for="des" forName="node" refType="h" refFor="des" refForName="node"/>
          <dgm:constr type="w" for="ch" forName="sibTransLast" refType="h" refFor="des" refForName="node" fact="0.6"/>
          <dgm:constr type="h" for="des" forName="sibTrans" refType="h" refFor="des" refForName="node" op="equ" fact="0.58"/>
          <dgm:constr type="w" for="des" forName="sibTrans" refType="h" refFor="des" refForName="sibTrans" op="equ"/>
          <dgm:constr type="primFontSz" for="ch" forName="lastNode" op="equ" val="65"/>
          <dgm:constr type="primFontSz" for="des" forName="node" op="equ" val="65"/>
          <dgm:constr type="primFontSz" for="des" forName="sibTrans" val="55"/>
          <dgm:constr type="primFontSz" for="des" forName="sibTrans" refType="primFontSz" refFor="des" refForName="node" op="lte" fact="0.8"/>
          <dgm:constr type="primFontSz" for="des" forName="connectorText" refType="primFontSz" refFor="des" refForName="node" op="lte" fact="0.8"/>
          <dgm:constr type="primFontSz" for="des" forName="connectorText" refType="primFontSz" refFor="des" refForName="sibTrans" op="equ"/>
          <dgm:constr type="h" for="des" forName="spacerT" refType="h" refFor="des" refForName="sibTrans" fact="0.14"/>
          <dgm:constr type="h" for="des" forName="spacerB" refType="h" refFor="des" refForName="sibTrans" fact="0.14"/>
        </dgm:constrLst>
      </dgm:if>
      <dgm:else name="Name6">
        <dgm:constrLst>
          <dgm:constr type="h" for="des" forName="node" refType="w"/>
          <dgm:constr type="w" for="ch" forName="lastNode" refType="w"/>
          <dgm:constr type="w" for="des" forName="node" refType="h" refFor="des" refForName="node"/>
          <dgm:constr type="w" for="ch" forName="sibTransLast" refType="h" refFor="des" refForName="node" fact="0.6"/>
          <dgm:constr type="h" for="des" forName="sibTrans" refType="h" refFor="des" refForName="node" op="equ" fact="0.58"/>
          <dgm:constr type="w" for="des" forName="sibTrans" refType="h" refFor="des" refForName="sibTrans" op="equ"/>
          <dgm:constr type="primFontSz" for="des" forName="node" val="65"/>
          <dgm:constr type="primFontSz" for="ch" forName="lastNode" refType="primFontSz" refFor="des" refForName="node" op="equ"/>
          <dgm:constr type="primFontSz" for="des" forName="sibTrans" val="55"/>
          <dgm:constr type="primFontSz" for="des" forName="connectorText" refType="primFontSz" refFor="des" refForName="node" op="lte" fact="0.8"/>
          <dgm:constr type="primFontSz" for="des" forName="connectorText" refType="primFontSz" refFor="des" refForName="sibTrans" op="equ"/>
          <dgm:constr type="h" for="des" forName="spacerT" refType="h" refFor="des" refForName="sibTrans" fact="0.14"/>
          <dgm:constr type="h" for="des" forName="spacerB" refType="h" refFor="des" refForName="sibTrans" fact="0.14"/>
        </dgm:constrLst>
      </dgm:else>
    </dgm:choose>
    <dgm:ruleLst/>
    <dgm:choose name="Name7">
      <dgm:if name="Name8" axis="ch" ptType="node" func="cnt" op="gte" val="1">
        <dgm:layoutNode name="vNodes">
          <dgm:alg type="lin">
            <dgm:param type="linDir" val="fromT"/>
            <dgm:param type="fallback" val="2D"/>
          </dgm:alg>
          <dgm:shape xmlns:r="http://schemas.openxmlformats.org/officeDocument/2006/relationships" r:blip="">
            <dgm:adjLst/>
          </dgm:shape>
          <dgm:presOf/>
          <dgm:constrLst/>
          <dgm:ruleLst/>
          <dgm:forEach name="Name9" axis="ch" ptType="node">
            <dgm:choose name="Name10">
              <dgm:if name="Name11" axis="self" func="revPos" op="neq" val="1">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choose name="Name12">
                  <dgm:if name="Name13" axis="self" ptType="node" func="revPos" op="gt" val="2">
                    <dgm:forEach name="sibTransForEach" axis="followSib" ptType="sibTrans" cnt="1">
                      <dgm:layoutNode name="spacerT">
                        <dgm:alg type="sp"/>
                        <dgm:shape xmlns:r="http://schemas.openxmlformats.org/officeDocument/2006/relationships" r:blip="">
                          <dgm:adjLst/>
                        </dgm:shape>
                        <dgm:presOf axis="self"/>
                        <dgm:constrLst/>
                        <dgm:ruleLst/>
                      </dgm:layoutNode>
                      <dgm:layoutNode name="sibTrans">
                        <dgm:alg type="tx"/>
                        <dgm:shape xmlns:r="http://schemas.openxmlformats.org/officeDocument/2006/relationships" type="mathPlus" r:blip="">
                          <dgm:adjLst/>
                        </dgm:shape>
                        <dgm:presOf axis="self"/>
                        <dgm:constrLst>
                          <dgm:constr type="h" refType="w"/>
                          <dgm:constr type="lMarg"/>
                          <dgm:constr type="rMarg"/>
                          <dgm:constr type="tMarg"/>
                          <dgm:constr type="bMarg"/>
                        </dgm:constrLst>
                        <dgm:ruleLst>
                          <dgm:rule type="primFontSz" val="5" fact="NaN" max="NaN"/>
                        </dgm:ruleLst>
                      </dgm:layoutNode>
                      <dgm:layoutNode name="spacerB">
                        <dgm:alg type="sp"/>
                        <dgm:shape xmlns:r="http://schemas.openxmlformats.org/officeDocument/2006/relationships" r:blip="">
                          <dgm:adjLst/>
                        </dgm:shape>
                        <dgm:presOf axis="self"/>
                        <dgm:constrLst/>
                        <dgm:ruleLst/>
                      </dgm:layoutNode>
                    </dgm:forEach>
                  </dgm:if>
                  <dgm:else name="Name14"/>
                </dgm:choose>
              </dgm:if>
              <dgm:else name="Name15"/>
            </dgm:choose>
          </dgm:forEach>
        </dgm:layoutNode>
        <dgm:choose name="Name16">
          <dgm:if name="Name17" axis="ch" ptType="node" func="cnt" op="gt" val="1">
            <dgm:layoutNode name="sibTransLast">
              <dgm:alg type="conn">
                <dgm:param type="begPts" val="auto"/>
                <dgm:param type="endPts" val="auto"/>
                <dgm:param type="srcNode" val="vNodes"/>
                <dgm:param type="dstNode" val="lastNode"/>
              </dgm:alg>
              <dgm:shape xmlns:r="http://schemas.openxmlformats.org/officeDocument/2006/relationships" type="conn" r:blip="">
                <dgm:adjLst/>
              </dgm:shape>
              <dgm:presOf axis="ch" ptType="sibTrans" st="-1" cnt="1"/>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ch desOrSelf" ptType="sibTrans sibTrans" st="-1 1" cnt="1 0"/>
                <dgm:constrLst>
                  <dgm:constr type="lMarg"/>
                  <dgm:constr type="rMarg"/>
                  <dgm:constr type="tMarg"/>
                  <dgm:constr type="bMarg"/>
                </dgm:constrLst>
                <dgm:ruleLst>
                  <dgm:rule type="primFontSz" val="5" fact="NaN" max="NaN"/>
                </dgm:ruleLst>
              </dgm:layoutNode>
            </dgm:layoutNode>
          </dgm:if>
          <dgm:else name="Name18"/>
        </dgm:choose>
        <dgm:layoutNode name="lastNode">
          <dgm:varLst>
            <dgm:bulletEnabled val="1"/>
          </dgm:varLst>
          <dgm:alg type="tx">
            <dgm:param type="txAnchorVertCh" val="mid"/>
          </dgm:alg>
          <dgm:shape xmlns:r="http://schemas.openxmlformats.org/officeDocument/2006/relationships" type="ellipse" r:blip="">
            <dgm:adjLst/>
          </dgm:shape>
          <dgm:presOf axis="ch desOrSelf" ptType="node node" st="-1 1" cnt="1 0"/>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if>
      <dgm:else name="Name19"/>
    </dgm:choose>
  </dgm:layoutNode>
</dgm:layoutDef>
</file>

<file path=ppt/diagrams/layout4.xml><?xml version="1.0" encoding="utf-8"?>
<dgm:layoutDef xmlns:dgm="http://schemas.openxmlformats.org/drawingml/2006/diagram" xmlns:a="http://schemas.openxmlformats.org/drawingml/2006/main" uniqueId="urn:microsoft.com/office/officeart/2005/8/layout/radial4">
  <dgm:title val=""/>
  <dgm:desc val=""/>
  <dgm:catLst>
    <dgm:cat type="relationship" pri="19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t modelId="11"/>
        <dgm:pt modelId="12"/>
      </dgm:ptLst>
      <dgm:cxnLst>
        <dgm:cxn modelId="2" srcId="0" destId="1" srcOrd="0" destOrd="0"/>
        <dgm:cxn modelId="15" srcId="1" destId="11" srcOrd="0" destOrd="0"/>
        <dgm:cxn modelId="16" srcId="1" destId="12" srcOrd="1"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0"/>
              <dgm:param type="spanAng" val="360"/>
              <dgm:param type="ctrShpMap" val="fNode"/>
            </dgm:alg>
          </dgm:if>
          <dgm:else name="Name4">
            <dgm:choose name="Name5">
              <dgm:if name="Name6" axis="ch ch" ptType="node node" st="1 1" cnt="1 0" func="cnt" op="lte" val="3">
                <dgm:alg type="cycle">
                  <dgm:param type="stAng" val="-55"/>
                  <dgm:param type="spanAng" val="110"/>
                  <dgm:param type="ctrShpMap" val="fNode"/>
                </dgm:alg>
              </dgm:if>
              <dgm:else name="Name7">
                <dgm:choose name="Name8">
                  <dgm:if name="Name9" axis="ch ch" ptType="node node" st="1 1" cnt="1 0" func="cnt" op="equ" val="4">
                    <dgm:alg type="cycle">
                      <dgm:param type="stAng" val="-75"/>
                      <dgm:param type="spanAng" val="150"/>
                      <dgm:param type="ctrShpMap" val="fNode"/>
                    </dgm:alg>
                  </dgm:if>
                  <dgm:else name="Name10">
                    <dgm:alg type="cycle">
                      <dgm:param type="stAng" val="-90"/>
                      <dgm:param type="spanAng" val="180"/>
                      <dgm:param type="ctrShpMap" val="fNode"/>
                    </dgm:alg>
                  </dgm:else>
                </dgm:choose>
              </dgm:else>
            </dgm:choose>
          </dgm:else>
        </dgm:choose>
      </dgm:if>
      <dgm:else name="Name11">
        <dgm:choose name="Name12">
          <dgm:if name="Name13" axis="ch ch" ptType="node node" st="1 1" cnt="1 0" func="cnt" op="lte" val="1">
            <dgm:alg type="cycle">
              <dgm:param type="stAng" val="0"/>
              <dgm:param type="spanAng" val="-360"/>
              <dgm:param type="ctrShpMap" val="fNode"/>
            </dgm:alg>
          </dgm:if>
          <dgm:else name="Name14">
            <dgm:choose name="Name15">
              <dgm:if name="Name16" axis="ch ch" ptType="node node" st="1 1" cnt="1 0" func="cnt" op="lte" val="3">
                <dgm:alg type="cycle">
                  <dgm:param type="stAng" val="55"/>
                  <dgm:param type="spanAng" val="-110"/>
                  <dgm:param type="ctrShpMap" val="fNode"/>
                </dgm:alg>
              </dgm:if>
              <dgm:else name="Name17">
                <dgm:choose name="Name18">
                  <dgm:if name="Name19" axis="ch ch" ptType="node node" st="1 1" cnt="1 0" func="cnt" op="equ" val="4">
                    <dgm:alg type="cycle">
                      <dgm:param type="stAng" val="75"/>
                      <dgm:param type="spanAng" val="-150"/>
                      <dgm:param type="ctrShpMap" val="fNode"/>
                    </dgm:alg>
                  </dgm:if>
                  <dgm:else name="Name20">
                    <dgm:alg type="cycle">
                      <dgm:param type="stAng" val="90"/>
                      <dgm:param type="spanAng" val="-180"/>
                      <dgm:param type="ctrShpMap" val="fNode"/>
                    </dgm:alg>
                  </dgm:else>
                </dgm:choose>
              </dgm:else>
            </dgm:choose>
          </dgm:else>
        </dgm:choose>
      </dgm:else>
    </dgm:choose>
    <dgm:shape xmlns:r="http://schemas.openxmlformats.org/officeDocument/2006/relationships" r:blip="">
      <dgm:adjLst/>
    </dgm:shape>
    <dgm:presOf/>
    <dgm:constrLst>
      <dgm:constr type="w" for="ch" forName="centerShape" refType="w"/>
      <dgm:constr type="w" for="ch" forName="node" refType="w" refFor="ch" refForName="centerShape" fact="0.95"/>
      <dgm:constr type="h" for="ch" forName="parTrans" refType="w" refFor="ch" refForName="centerShape" fact="0.285"/>
      <dgm:constr type="sp" refType="w" refFor="ch" refForName="centerShape" op="equ" fact="0.23"/>
      <dgm:constr type="sibSp" refType="w" refFor="ch" refForName="node" fact="0.1"/>
      <dgm:constr type="primFontSz" for="ch" forName="node" op="equ"/>
    </dgm:constrLst>
    <dgm:choose name="Name21">
      <dgm:if name="Name22" axis="ch ch" ptType="node node" st="1 1" cnt="1 0" func="cnt" op="lte" val="5">
        <dgm:ruleLst>
          <dgm:rule type="w" for="ch" forName="centerShape" val="NaN" fact="0.27" max="NaN"/>
        </dgm:ruleLst>
      </dgm:if>
      <dgm:else name="Name23">
        <dgm:ruleLst>
          <dgm:rule type="w" for="ch" forName="centerShape" val="NaN" fact="0.27" max="NaN"/>
          <dgm:rule type="w" for="ch" forName="node" val="NaN" fact="0.7" max="NaN"/>
        </dgm:ruleLst>
      </dgm:else>
    </dgm:choose>
    <dgm:forEach name="Name24" axis="ch" ptType="node" cnt="1">
      <dgm:layoutNode name="centerShape" styleLbl="node0">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 type="primFontSz" val="65"/>
          <dgm:constr type="h" refType="w"/>
        </dgm:constrLst>
        <dgm:ruleLst>
          <dgm:rule type="primFontSz" val="5" fact="NaN" max="NaN"/>
        </dgm:ruleLst>
      </dgm:layoutNode>
      <dgm:forEach name="Name25" axis="ch">
        <dgm:forEach name="Name26" axis="self" ptType="parTrans">
          <dgm:layoutNode name="parTrans" styleLbl="bgSibTrans2D1">
            <dgm:alg type="conn">
              <dgm:param type="begPts" val="auto"/>
              <dgm:param type="endPts" val="ctr"/>
              <dgm:param type="endSty" val="noArr"/>
              <dgm:param type="begSty" val="arr"/>
            </dgm:alg>
            <dgm:shape xmlns:r="http://schemas.openxmlformats.org/officeDocument/2006/relationships" type="conn" r:blip="">
              <dgm:adjLst/>
            </dgm:shape>
            <dgm:presOf axis="self"/>
            <dgm:constrLst>
              <dgm:constr type="begPad" refType="connDist" fact="0.055"/>
              <dgm:constr type="endPad"/>
            </dgm:constrLst>
            <dgm:ruleLst/>
          </dgm:layoutNode>
        </dgm:forEach>
        <dgm:forEach name="Name27" axis="self" ptType="node">
          <dgm:layoutNode name="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h" refType="w" fact="0.8"/>
              <dgm:constr type="tMarg" refType="primFontSz" fact="0.15"/>
              <dgm:constr type="bMarg" refType="primFontSz" fact="0.15"/>
              <dgm:constr type="lMarg" refType="primFontSz" fact="0.15"/>
              <dgm:constr type="rMarg" refType="primFontSz" fact="0.15"/>
            </dgm:constrLst>
            <dgm:ruleLst>
              <dgm:rule type="primFontSz" val="5" fact="NaN" max="NaN"/>
            </dgm:ruleLst>
          </dgm:layoutNod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19.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2C3633A-5A8A-4E60-A57E-63B1FD717EBC}" type="datetimeFigureOut">
              <a:rPr lang="zh-CN" altLang="en-US" smtClean="0"/>
              <a:pPr/>
              <a:t>2013/3/26</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F6A7340-C286-4610-99C0-55489528DC4A}"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1F6A7340-C286-4610-99C0-55489528DC4A}" type="slidenum">
              <a:rPr lang="zh-CN" altLang="en-US" smtClean="0"/>
              <a:pPr/>
              <a:t>1</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95E6F56-1131-484B-9426-0F935A59D374}" type="slidenum">
              <a:rPr lang="en-US" altLang="zh-CN"/>
              <a:pPr/>
              <a:t>10</a:t>
            </a:fld>
            <a:endParaRPr lang="en-US" altLang="zh-CN"/>
          </a:p>
        </p:txBody>
      </p:sp>
      <p:sp>
        <p:nvSpPr>
          <p:cNvPr id="143362" name="Rectangle 2"/>
          <p:cNvSpPr>
            <a:spLocks noGrp="1" noRot="1" noChangeAspect="1" noChangeArrowheads="1" noTextEdit="1"/>
          </p:cNvSpPr>
          <p:nvPr>
            <p:ph type="sldImg"/>
          </p:nvPr>
        </p:nvSpPr>
        <p:spPr>
          <a:ln/>
        </p:spPr>
      </p:sp>
      <p:sp>
        <p:nvSpPr>
          <p:cNvPr id="143363"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63EE2B7-F713-4C62-8A94-D6C3F80E3E2B}" type="slidenum">
              <a:rPr lang="en-US" altLang="zh-CN"/>
              <a:pPr/>
              <a:t>22</a:t>
            </a:fld>
            <a:endParaRPr lang="en-US" altLang="zh-CN"/>
          </a:p>
        </p:txBody>
      </p:sp>
      <p:sp>
        <p:nvSpPr>
          <p:cNvPr id="108546" name="Rectangle 2"/>
          <p:cNvSpPr>
            <a:spLocks noGrp="1" noRot="1" noChangeAspect="1" noChangeArrowheads="1" noTextEdit="1"/>
          </p:cNvSpPr>
          <p:nvPr>
            <p:ph type="sldImg"/>
          </p:nvPr>
        </p:nvSpPr>
        <p:spPr>
          <a:ln/>
        </p:spPr>
      </p:sp>
      <p:sp>
        <p:nvSpPr>
          <p:cNvPr id="108547"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B60B8E9-8FD4-4D09-9134-C1D20979A87F}" type="slidenum">
              <a:rPr lang="en-US" altLang="zh-CN"/>
              <a:pPr/>
              <a:t>23</a:t>
            </a:fld>
            <a:endParaRPr lang="en-US" altLang="zh-CN"/>
          </a:p>
        </p:txBody>
      </p:sp>
      <p:sp>
        <p:nvSpPr>
          <p:cNvPr id="109570" name="Rectangle 2"/>
          <p:cNvSpPr>
            <a:spLocks noGrp="1" noRot="1" noChangeAspect="1" noChangeArrowheads="1" noTextEdit="1"/>
          </p:cNvSpPr>
          <p:nvPr>
            <p:ph type="sldImg"/>
          </p:nvPr>
        </p:nvSpPr>
        <p:spPr>
          <a:ln/>
        </p:spPr>
      </p:sp>
      <p:sp>
        <p:nvSpPr>
          <p:cNvPr id="109571" name="Rectangle 3"/>
          <p:cNvSpPr>
            <a:spLocks noGrp="1" noChangeArrowheads="1"/>
          </p:cNvSpPr>
          <p:nvPr>
            <p:ph type="body" idx="1"/>
          </p:nvPr>
        </p:nvSpPr>
        <p:spPr/>
        <p:txBody>
          <a:bodyPr/>
          <a:lstStyle/>
          <a:p>
            <a:endParaRPr lang="zh-CN" altLang="zh-CN"/>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2D46D242-F7F1-47C7-836A-8B9BF12A324D}" type="datetimeFigureOut">
              <a:rPr lang="zh-CN" altLang="en-US" smtClean="0"/>
              <a:pPr/>
              <a:t>2013/3/26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97ADD0-4579-4C0B-91C7-0D337CA65DA7}" type="slidenum">
              <a:rPr lang="zh-CN" altLang="en-US" smtClean="0"/>
              <a:pPr/>
              <a:t>‹#›</a:t>
            </a:fld>
            <a:endParaRPr lang="zh-CN" altLang="en-US"/>
          </a:p>
        </p:txBody>
      </p:sp>
    </p:spTree>
  </p:cSld>
  <p:clrMapOvr>
    <a:masterClrMapping/>
  </p:clrMapOvr>
  <p:transition>
    <p:random/>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2D46D242-F7F1-47C7-836A-8B9BF12A324D}" type="datetimeFigureOut">
              <a:rPr lang="zh-CN" altLang="en-US" smtClean="0"/>
              <a:pPr/>
              <a:t>2013/3/26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97ADD0-4579-4C0B-91C7-0D337CA65DA7}" type="slidenum">
              <a:rPr lang="zh-CN" altLang="en-US" smtClean="0"/>
              <a:pPr/>
              <a:t>‹#›</a:t>
            </a:fld>
            <a:endParaRPr lang="zh-CN" altLang="en-US"/>
          </a:p>
        </p:txBody>
      </p:sp>
    </p:spTree>
  </p:cSld>
  <p:clrMapOvr>
    <a:masterClrMapping/>
  </p:clrMapOvr>
  <p:transition>
    <p:random/>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2D46D242-F7F1-47C7-836A-8B9BF12A324D}" type="datetimeFigureOut">
              <a:rPr lang="zh-CN" altLang="en-US" smtClean="0"/>
              <a:pPr/>
              <a:t>2013/3/26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97ADD0-4579-4C0B-91C7-0D337CA65DA7}" type="slidenum">
              <a:rPr lang="zh-CN" altLang="en-US" smtClean="0"/>
              <a:pPr/>
              <a:t>‹#›</a:t>
            </a:fld>
            <a:endParaRPr lang="zh-CN" altLang="en-US"/>
          </a:p>
        </p:txBody>
      </p:sp>
    </p:spTree>
  </p:cSld>
  <p:clrMapOvr>
    <a:masterClrMapping/>
  </p:clrMapOvr>
  <p:transition>
    <p:rand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2D46D242-F7F1-47C7-836A-8B9BF12A324D}" type="datetimeFigureOut">
              <a:rPr lang="zh-CN" altLang="en-US" smtClean="0"/>
              <a:pPr/>
              <a:t>2013/3/26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97ADD0-4579-4C0B-91C7-0D337CA65DA7}" type="slidenum">
              <a:rPr lang="zh-CN" altLang="en-US" smtClean="0"/>
              <a:pPr/>
              <a:t>‹#›</a:t>
            </a:fld>
            <a:endParaRPr lang="zh-CN" altLang="en-US"/>
          </a:p>
        </p:txBody>
      </p:sp>
    </p:spTree>
  </p:cSld>
  <p:clrMapOvr>
    <a:masterClrMapping/>
  </p:clrMapOvr>
  <p:transition>
    <p:random/>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2D46D242-F7F1-47C7-836A-8B9BF12A324D}" type="datetimeFigureOut">
              <a:rPr lang="zh-CN" altLang="en-US" smtClean="0"/>
              <a:pPr/>
              <a:t>2013/3/26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97ADD0-4579-4C0B-91C7-0D337CA65DA7}" type="slidenum">
              <a:rPr lang="zh-CN" altLang="en-US" smtClean="0"/>
              <a:pPr/>
              <a:t>‹#›</a:t>
            </a:fld>
            <a:endParaRPr lang="zh-CN" altLang="en-US"/>
          </a:p>
        </p:txBody>
      </p:sp>
    </p:spTree>
  </p:cSld>
  <p:clrMapOvr>
    <a:masterClrMapping/>
  </p:clrMapOvr>
  <p:transition>
    <p:random/>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2D46D242-F7F1-47C7-836A-8B9BF12A324D}" type="datetimeFigureOut">
              <a:rPr lang="zh-CN" altLang="en-US" smtClean="0"/>
              <a:pPr/>
              <a:t>2013/3/26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97ADD0-4579-4C0B-91C7-0D337CA65DA7}" type="slidenum">
              <a:rPr lang="zh-CN" altLang="en-US" smtClean="0"/>
              <a:pPr/>
              <a:t>‹#›</a:t>
            </a:fld>
            <a:endParaRPr lang="zh-CN" altLang="en-US"/>
          </a:p>
        </p:txBody>
      </p:sp>
    </p:spTree>
  </p:cSld>
  <p:clrMapOvr>
    <a:masterClrMapping/>
  </p:clrMapOvr>
  <p:transition>
    <p:random/>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2D46D242-F7F1-47C7-836A-8B9BF12A324D}" type="datetimeFigureOut">
              <a:rPr lang="zh-CN" altLang="en-US" smtClean="0"/>
              <a:pPr/>
              <a:t>2013/3/26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C97ADD0-4579-4C0B-91C7-0D337CA65DA7}" type="slidenum">
              <a:rPr lang="zh-CN" altLang="en-US" smtClean="0"/>
              <a:pPr/>
              <a:t>‹#›</a:t>
            </a:fld>
            <a:endParaRPr lang="zh-CN" altLang="en-US"/>
          </a:p>
        </p:txBody>
      </p:sp>
    </p:spTree>
  </p:cSld>
  <p:clrMapOvr>
    <a:masterClrMapping/>
  </p:clrMapOvr>
  <p:transition>
    <p:random/>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D46D242-F7F1-47C7-836A-8B9BF12A324D}" type="datetimeFigureOut">
              <a:rPr lang="zh-CN" altLang="en-US" smtClean="0"/>
              <a:pPr/>
              <a:t>2013/3/26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97ADD0-4579-4C0B-91C7-0D337CA65DA7}" type="slidenum">
              <a:rPr lang="zh-CN" altLang="en-US" smtClean="0"/>
              <a:pPr/>
              <a:t>‹#›</a:t>
            </a:fld>
            <a:endParaRPr lang="zh-CN" altLang="en-US"/>
          </a:p>
        </p:txBody>
      </p:sp>
    </p:spTree>
  </p:cSld>
  <p:clrMapOvr>
    <a:masterClrMapping/>
  </p:clrMapOvr>
  <p:transition>
    <p:random/>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D46D242-F7F1-47C7-836A-8B9BF12A324D}" type="datetimeFigureOut">
              <a:rPr lang="zh-CN" altLang="en-US" smtClean="0"/>
              <a:pPr/>
              <a:t>2013/3/26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97ADD0-4579-4C0B-91C7-0D337CA65DA7}" type="slidenum">
              <a:rPr lang="zh-CN" altLang="en-US" smtClean="0"/>
              <a:pPr/>
              <a:t>‹#›</a:t>
            </a:fld>
            <a:endParaRPr lang="zh-CN" altLang="en-US"/>
          </a:p>
        </p:txBody>
      </p:sp>
    </p:spTree>
  </p:cSld>
  <p:clrMapOvr>
    <a:masterClrMapping/>
  </p:clrMapOvr>
  <p:transition>
    <p:random/>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2D46D242-F7F1-47C7-836A-8B9BF12A324D}" type="datetimeFigureOut">
              <a:rPr lang="zh-CN" altLang="en-US" smtClean="0"/>
              <a:pPr/>
              <a:t>2013/3/26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97ADD0-4579-4C0B-91C7-0D337CA65DA7}" type="slidenum">
              <a:rPr lang="zh-CN" altLang="en-US" smtClean="0"/>
              <a:pPr/>
              <a:t>‹#›</a:t>
            </a:fld>
            <a:endParaRPr lang="zh-CN" altLang="en-US"/>
          </a:p>
        </p:txBody>
      </p:sp>
    </p:spTree>
  </p:cSld>
  <p:clrMapOvr>
    <a:masterClrMapping/>
  </p:clrMapOvr>
  <p:transition>
    <p:random/>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2D46D242-F7F1-47C7-836A-8B9BF12A324D}" type="datetimeFigureOut">
              <a:rPr lang="zh-CN" altLang="en-US" smtClean="0"/>
              <a:pPr/>
              <a:t>2013/3/26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97ADD0-4579-4C0B-91C7-0D337CA65DA7}" type="slidenum">
              <a:rPr lang="zh-CN" altLang="en-US" smtClean="0"/>
              <a:pPr/>
              <a:t>‹#›</a:t>
            </a:fld>
            <a:endParaRPr lang="zh-CN" altLang="en-US"/>
          </a:p>
        </p:txBody>
      </p:sp>
    </p:spTree>
  </p:cSld>
  <p:clrMapOvr>
    <a:masterClrMapping/>
  </p:clrMapOvr>
  <p:transition>
    <p:random/>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D46D242-F7F1-47C7-836A-8B9BF12A324D}" type="datetimeFigureOut">
              <a:rPr lang="zh-CN" altLang="en-US" smtClean="0"/>
              <a:pPr/>
              <a:t>2013/3/26</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C97ADD0-4579-4C0B-91C7-0D337CA65DA7}"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random/>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slide" Target="slide10.xml"/><Relationship Id="rId1" Type="http://schemas.openxmlformats.org/officeDocument/2006/relationships/slideLayout" Target="../slideLayouts/slideLayout7.xml"/><Relationship Id="rId4" Type="http://schemas.openxmlformats.org/officeDocument/2006/relationships/image" Target="../media/image16.gif"/></Relationships>
</file>

<file path=ppt/slides/_rels/slide12.xml.rels><?xml version="1.0" encoding="UTF-8" standalone="yes"?>
<Relationships xmlns="http://schemas.openxmlformats.org/package/2006/relationships"><Relationship Id="rId3" Type="http://schemas.openxmlformats.org/officeDocument/2006/relationships/diagramData" Target="../diagrams/data1.xml"/><Relationship Id="rId7" Type="http://schemas.openxmlformats.org/officeDocument/2006/relationships/slide" Target="slide9.xml"/><Relationship Id="rId2" Type="http://schemas.openxmlformats.org/officeDocument/2006/relationships/image" Target="../media/image17.jpeg"/><Relationship Id="rId1" Type="http://schemas.openxmlformats.org/officeDocument/2006/relationships/slideLayout" Target="../slideLayouts/slideLayout7.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3.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image" Target="../media/image18.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slideLayout" Target="../slideLayouts/slideLayout7.xml"/><Relationship Id="rId1" Type="http://schemas.openxmlformats.org/officeDocument/2006/relationships/vmlDrawing" Target="../drawings/vmlDrawing1.vml"/><Relationship Id="rId5" Type="http://schemas.openxmlformats.org/officeDocument/2006/relationships/image" Target="../media/image21.jpeg"/><Relationship Id="rId4" Type="http://schemas.openxmlformats.org/officeDocument/2006/relationships/oleObject" Target="../embeddings/oleObject1.bin"/></Relationships>
</file>

<file path=ppt/slides/_rels/slide15.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image" Target="../media/image27.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image" Target="../media/image18.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4.xml"/><Relationship Id="rId1" Type="http://schemas.openxmlformats.org/officeDocument/2006/relationships/slideLayout" Target="../slideLayouts/slideLayout7.xml"/><Relationship Id="rId5" Type="http://schemas.openxmlformats.org/officeDocument/2006/relationships/slide" Target="slide20.xml"/><Relationship Id="rId4" Type="http://schemas.openxmlformats.org/officeDocument/2006/relationships/slide" Target="slide5.xml"/></Relationships>
</file>

<file path=ppt/slides/_rels/slide24.xml.rels><?xml version="1.0" encoding="UTF-8" standalone="yes"?>
<Relationships xmlns="http://schemas.openxmlformats.org/package/2006/relationships"><Relationship Id="rId3" Type="http://schemas.openxmlformats.org/officeDocument/2006/relationships/slide" Target="slide35.xml"/><Relationship Id="rId2" Type="http://schemas.openxmlformats.org/officeDocument/2006/relationships/image" Target="../media/image18.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5.gif"/><Relationship Id="rId2" Type="http://schemas.openxmlformats.org/officeDocument/2006/relationships/image" Target="../media/image4.gif"/><Relationship Id="rId1" Type="http://schemas.openxmlformats.org/officeDocument/2006/relationships/slideLayout" Target="../slideLayouts/slideLayout7.xml"/><Relationship Id="rId5" Type="http://schemas.openxmlformats.org/officeDocument/2006/relationships/image" Target="../media/image7.png"/><Relationship Id="rId4" Type="http://schemas.openxmlformats.org/officeDocument/2006/relationships/image" Target="../media/image6.gif"/></Relationships>
</file>

<file path=ppt/slides/_rels/slide30.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image" Target="../media/image39.jpe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40.gif"/><Relationship Id="rId2" Type="http://schemas.openxmlformats.org/officeDocument/2006/relationships/image" Target="../media/image17.jpeg"/><Relationship Id="rId1" Type="http://schemas.openxmlformats.org/officeDocument/2006/relationships/slideLayout" Target="../slideLayouts/slideLayout7.xml"/><Relationship Id="rId4" Type="http://schemas.openxmlformats.org/officeDocument/2006/relationships/image" Target="../media/image41.gif"/></Relationships>
</file>

<file path=ppt/slides/_rels/slide36.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diagramData" Target="../diagrams/data2.xml"/><Relationship Id="rId2" Type="http://schemas.openxmlformats.org/officeDocument/2006/relationships/image" Target="../media/image44.jpeg"/><Relationship Id="rId1" Type="http://schemas.openxmlformats.org/officeDocument/2006/relationships/slideLayout" Target="../slideLayouts/slideLayout7.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8.gif"/><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diagramData" Target="../diagrams/data3.xml"/><Relationship Id="rId2" Type="http://schemas.openxmlformats.org/officeDocument/2006/relationships/image" Target="../media/image44.jpeg"/><Relationship Id="rId1" Type="http://schemas.openxmlformats.org/officeDocument/2006/relationships/slideLayout" Target="../slideLayouts/slideLayout7.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41.xml.rels><?xml version="1.0" encoding="UTF-8" standalone="yes"?>
<Relationships xmlns="http://schemas.openxmlformats.org/package/2006/relationships"><Relationship Id="rId3" Type="http://schemas.openxmlformats.org/officeDocument/2006/relationships/diagramData" Target="../diagrams/data4.xml"/><Relationship Id="rId2" Type="http://schemas.openxmlformats.org/officeDocument/2006/relationships/image" Target="../media/image44.jpeg"/><Relationship Id="rId1" Type="http://schemas.openxmlformats.org/officeDocument/2006/relationships/slideLayout" Target="../slideLayouts/slideLayout7.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42.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9.gif"/><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image" Target="../media/image13.gif"/><Relationship Id="rId1" Type="http://schemas.openxmlformats.org/officeDocument/2006/relationships/slideLayout" Target="../slideLayouts/slideLayout7.xml"/><Relationship Id="rId6" Type="http://schemas.openxmlformats.org/officeDocument/2006/relationships/slide" Target="slide24.xml"/><Relationship Id="rId5" Type="http://schemas.openxmlformats.org/officeDocument/2006/relationships/slide" Target="slide20.xml"/><Relationship Id="rId4" Type="http://schemas.openxmlformats.org/officeDocument/2006/relationships/slide" Target="slide13.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en-US" dirty="0" smtClean="0"/>
              <a:t>第五课  着眼未来 永续发展</a:t>
            </a:r>
            <a:endParaRPr lang="zh-CN" altLang="en-US" dirty="0"/>
          </a:p>
        </p:txBody>
      </p:sp>
      <p:sp>
        <p:nvSpPr>
          <p:cNvPr id="3" name="副标题 2"/>
          <p:cNvSpPr>
            <a:spLocks noGrp="1"/>
          </p:cNvSpPr>
          <p:nvPr>
            <p:ph type="subTitle" idx="1"/>
          </p:nvPr>
        </p:nvSpPr>
        <p:spPr/>
        <p:txBody>
          <a:bodyPr/>
          <a:lstStyle/>
          <a:p>
            <a:r>
              <a:rPr lang="zh-CN" altLang="en-US" dirty="0" smtClean="0"/>
              <a:t>第一框  实施可持续发展战略</a:t>
            </a:r>
            <a:endParaRPr lang="zh-CN" altLang="en-US" dirty="0"/>
          </a:p>
        </p:txBody>
      </p:sp>
    </p:spTree>
  </p:cSld>
  <p:clrMapOvr>
    <a:masterClrMapping/>
  </p:clrMapOvr>
  <p:transition>
    <p:random/>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2338" name="Picture 2" descr="dt0028"/>
          <p:cNvPicPr>
            <a:picLocks noChangeAspect="1" noChangeArrowheads="1"/>
          </p:cNvPicPr>
          <p:nvPr/>
        </p:nvPicPr>
        <p:blipFill>
          <a:blip r:embed="rId3"/>
          <a:srcRect/>
          <a:stretch>
            <a:fillRect/>
          </a:stretch>
        </p:blipFill>
        <p:spPr bwMode="auto">
          <a:xfrm>
            <a:off x="0" y="0"/>
            <a:ext cx="9144000" cy="6858000"/>
          </a:xfrm>
          <a:prstGeom prst="rect">
            <a:avLst/>
          </a:prstGeom>
          <a:noFill/>
        </p:spPr>
      </p:pic>
      <p:pic>
        <p:nvPicPr>
          <p:cNvPr id="142339" name="Picture 3" descr="dt0028"/>
          <p:cNvPicPr>
            <a:picLocks noChangeAspect="1" noChangeArrowheads="1"/>
          </p:cNvPicPr>
          <p:nvPr/>
        </p:nvPicPr>
        <p:blipFill>
          <a:blip r:embed="rId3"/>
          <a:srcRect/>
          <a:stretch>
            <a:fillRect/>
          </a:stretch>
        </p:blipFill>
        <p:spPr bwMode="auto">
          <a:xfrm>
            <a:off x="0" y="-152400"/>
            <a:ext cx="9144000" cy="6858000"/>
          </a:xfrm>
          <a:prstGeom prst="rect">
            <a:avLst/>
          </a:prstGeom>
          <a:noFill/>
        </p:spPr>
      </p:pic>
      <p:pic>
        <p:nvPicPr>
          <p:cNvPr id="142340" name="Picture 4" descr="dt0028"/>
          <p:cNvPicPr>
            <a:picLocks noChangeAspect="1" noChangeArrowheads="1"/>
          </p:cNvPicPr>
          <p:nvPr/>
        </p:nvPicPr>
        <p:blipFill>
          <a:blip r:embed="rId3"/>
          <a:srcRect/>
          <a:stretch>
            <a:fillRect/>
          </a:stretch>
        </p:blipFill>
        <p:spPr bwMode="auto">
          <a:xfrm>
            <a:off x="0" y="-152400"/>
            <a:ext cx="9144000" cy="6858000"/>
          </a:xfrm>
          <a:prstGeom prst="rect">
            <a:avLst/>
          </a:prstGeom>
          <a:noFill/>
        </p:spPr>
      </p:pic>
      <p:grpSp>
        <p:nvGrpSpPr>
          <p:cNvPr id="2" name="Group 5"/>
          <p:cNvGrpSpPr>
            <a:grpSpLocks/>
          </p:cNvGrpSpPr>
          <p:nvPr/>
        </p:nvGrpSpPr>
        <p:grpSpPr bwMode="auto">
          <a:xfrm>
            <a:off x="1403350" y="836613"/>
            <a:ext cx="2754313" cy="3508375"/>
            <a:chOff x="884" y="527"/>
            <a:chExt cx="1735" cy="2210"/>
          </a:xfrm>
        </p:grpSpPr>
        <p:sp>
          <p:nvSpPr>
            <p:cNvPr id="142342" name="Text Box 6"/>
            <p:cNvSpPr txBox="1">
              <a:spLocks noChangeArrowheads="1"/>
            </p:cNvSpPr>
            <p:nvPr/>
          </p:nvSpPr>
          <p:spPr bwMode="auto">
            <a:xfrm>
              <a:off x="1202" y="1759"/>
              <a:ext cx="1417" cy="978"/>
            </a:xfrm>
            <a:prstGeom prst="rect">
              <a:avLst/>
            </a:prstGeom>
            <a:solidFill>
              <a:srgbClr val="FF9933"/>
            </a:solidFill>
            <a:ln w="12700" cap="sq">
              <a:noFill/>
              <a:miter lim="800000"/>
              <a:headEnd/>
              <a:tailEnd/>
            </a:ln>
            <a:effectLst/>
          </p:spPr>
          <p:txBody>
            <a:bodyPr wrap="none">
              <a:spAutoFit/>
            </a:bodyPr>
            <a:lstStyle/>
            <a:p>
              <a:r>
                <a:rPr kumimoji="0" lang="zh-CN" altLang="en-US" b="1">
                  <a:solidFill>
                    <a:srgbClr val="660066"/>
                  </a:solidFill>
                  <a:latin typeface="Arial" pitchFamily="34" charset="0"/>
                </a:rPr>
                <a:t>北海和地中海</a:t>
              </a:r>
              <a:r>
                <a:rPr kumimoji="0" lang="en-US" altLang="zh-CN" b="1">
                  <a:solidFill>
                    <a:srgbClr val="660066"/>
                  </a:solidFill>
                  <a:latin typeface="Arial" pitchFamily="34" charset="0"/>
                </a:rPr>
                <a:t>: </a:t>
              </a:r>
            </a:p>
            <a:p>
              <a:r>
                <a:rPr kumimoji="0" lang="zh-CN" altLang="en-US" b="1">
                  <a:solidFill>
                    <a:srgbClr val="660066"/>
                  </a:solidFill>
                  <a:latin typeface="Arial" pitchFamily="34" charset="0"/>
                </a:rPr>
                <a:t>受到工业和生</a:t>
              </a:r>
            </a:p>
            <a:p>
              <a:r>
                <a:rPr kumimoji="0" lang="zh-CN" altLang="en-US" b="1">
                  <a:solidFill>
                    <a:srgbClr val="660066"/>
                  </a:solidFill>
                  <a:latin typeface="Arial" pitchFamily="34" charset="0"/>
                </a:rPr>
                <a:t>活废物的严重</a:t>
              </a:r>
            </a:p>
            <a:p>
              <a:r>
                <a:rPr kumimoji="0" lang="zh-CN" altLang="en-US" b="1">
                  <a:solidFill>
                    <a:srgbClr val="660066"/>
                  </a:solidFill>
                  <a:latin typeface="Arial" pitchFamily="34" charset="0"/>
                </a:rPr>
                <a:t>污染</a:t>
              </a:r>
            </a:p>
          </p:txBody>
        </p:sp>
        <p:sp>
          <p:nvSpPr>
            <p:cNvPr id="142343" name="Line 7"/>
            <p:cNvSpPr>
              <a:spLocks noChangeShapeType="1"/>
            </p:cNvSpPr>
            <p:nvPr/>
          </p:nvSpPr>
          <p:spPr bwMode="auto">
            <a:xfrm>
              <a:off x="1066" y="527"/>
              <a:ext cx="272" cy="1315"/>
            </a:xfrm>
            <a:prstGeom prst="line">
              <a:avLst/>
            </a:prstGeom>
            <a:noFill/>
            <a:ln w="12700" cap="sq">
              <a:solidFill>
                <a:srgbClr val="000000"/>
              </a:solidFill>
              <a:round/>
              <a:headEnd/>
              <a:tailEnd/>
            </a:ln>
            <a:effectLst/>
          </p:spPr>
          <p:txBody>
            <a:bodyPr wrap="none" anchor="ctr"/>
            <a:lstStyle/>
            <a:p>
              <a:endParaRPr lang="zh-CN" altLang="en-US"/>
            </a:p>
          </p:txBody>
        </p:sp>
        <p:sp>
          <p:nvSpPr>
            <p:cNvPr id="142344" name="Line 8"/>
            <p:cNvSpPr>
              <a:spLocks noChangeShapeType="1"/>
            </p:cNvSpPr>
            <p:nvPr/>
          </p:nvSpPr>
          <p:spPr bwMode="auto">
            <a:xfrm>
              <a:off x="884" y="1071"/>
              <a:ext cx="454" cy="771"/>
            </a:xfrm>
            <a:prstGeom prst="line">
              <a:avLst/>
            </a:prstGeom>
            <a:noFill/>
            <a:ln w="12700" cap="sq">
              <a:solidFill>
                <a:srgbClr val="000000"/>
              </a:solidFill>
              <a:round/>
              <a:headEnd/>
              <a:tailEnd/>
            </a:ln>
            <a:effectLst/>
          </p:spPr>
          <p:txBody>
            <a:bodyPr wrap="none" anchor="ctr"/>
            <a:lstStyle/>
            <a:p>
              <a:endParaRPr lang="zh-CN" altLang="en-US"/>
            </a:p>
          </p:txBody>
        </p:sp>
      </p:grpSp>
      <p:grpSp>
        <p:nvGrpSpPr>
          <p:cNvPr id="3" name="Group 9"/>
          <p:cNvGrpSpPr>
            <a:grpSpLocks/>
          </p:cNvGrpSpPr>
          <p:nvPr/>
        </p:nvGrpSpPr>
        <p:grpSpPr bwMode="auto">
          <a:xfrm>
            <a:off x="0" y="3213100"/>
            <a:ext cx="2022475" cy="2914650"/>
            <a:chOff x="0" y="2024"/>
            <a:chExt cx="1274" cy="1836"/>
          </a:xfrm>
        </p:grpSpPr>
        <p:sp>
          <p:nvSpPr>
            <p:cNvPr id="142346" name="Text Box 10"/>
            <p:cNvSpPr txBox="1">
              <a:spLocks noChangeArrowheads="1"/>
            </p:cNvSpPr>
            <p:nvPr/>
          </p:nvSpPr>
          <p:spPr bwMode="auto">
            <a:xfrm>
              <a:off x="0" y="2192"/>
              <a:ext cx="1274" cy="1668"/>
            </a:xfrm>
            <a:prstGeom prst="rect">
              <a:avLst/>
            </a:prstGeom>
            <a:solidFill>
              <a:srgbClr val="FF9933"/>
            </a:solidFill>
            <a:ln w="12700" cap="sq">
              <a:noFill/>
              <a:miter lim="800000"/>
              <a:headEnd/>
              <a:tailEnd/>
            </a:ln>
            <a:effectLst/>
          </p:spPr>
          <p:txBody>
            <a:bodyPr wrap="none">
              <a:spAutoFit/>
            </a:bodyPr>
            <a:lstStyle/>
            <a:p>
              <a:r>
                <a:rPr kumimoji="0" lang="zh-CN" altLang="en-US" b="1">
                  <a:solidFill>
                    <a:srgbClr val="660066"/>
                  </a:solidFill>
                  <a:latin typeface="Arial" pitchFamily="34" charset="0"/>
                </a:rPr>
                <a:t>非洲</a:t>
              </a:r>
              <a:r>
                <a:rPr kumimoji="0" lang="en-US" altLang="zh-CN" b="1">
                  <a:solidFill>
                    <a:srgbClr val="660066"/>
                  </a:solidFill>
                  <a:latin typeface="Arial" pitchFamily="34" charset="0"/>
                </a:rPr>
                <a:t>: </a:t>
              </a:r>
              <a:r>
                <a:rPr kumimoji="0" lang="zh-CN" altLang="en-US" b="1">
                  <a:solidFill>
                    <a:srgbClr val="660066"/>
                  </a:solidFill>
                  <a:latin typeface="Arial" pitchFamily="34" charset="0"/>
                </a:rPr>
                <a:t>森林的</a:t>
              </a:r>
            </a:p>
            <a:p>
              <a:r>
                <a:rPr kumimoji="0" lang="zh-CN" altLang="en-US" b="1">
                  <a:solidFill>
                    <a:srgbClr val="660066"/>
                  </a:solidFill>
                  <a:latin typeface="Arial" pitchFamily="34" charset="0"/>
                </a:rPr>
                <a:t>砍伐和草原的</a:t>
              </a:r>
            </a:p>
            <a:p>
              <a:r>
                <a:rPr kumimoji="0" lang="zh-CN" altLang="en-US" b="1">
                  <a:solidFill>
                    <a:srgbClr val="660066"/>
                  </a:solidFill>
                  <a:latin typeface="Arial" pitchFamily="34" charset="0"/>
                </a:rPr>
                <a:t>过度放牧造成</a:t>
              </a:r>
            </a:p>
            <a:p>
              <a:r>
                <a:rPr kumimoji="0" lang="zh-CN" altLang="en-US" b="1">
                  <a:solidFill>
                    <a:srgbClr val="660066"/>
                  </a:solidFill>
                  <a:latin typeface="Arial" pitchFamily="34" charset="0"/>
                </a:rPr>
                <a:t>了严重的环境</a:t>
              </a:r>
            </a:p>
            <a:p>
              <a:r>
                <a:rPr kumimoji="0" lang="zh-CN" altLang="en-US" b="1">
                  <a:solidFill>
                    <a:srgbClr val="660066"/>
                  </a:solidFill>
                  <a:latin typeface="Arial" pitchFamily="34" charset="0"/>
                </a:rPr>
                <a:t>和社会问题</a:t>
              </a:r>
              <a:r>
                <a:rPr kumimoji="0" lang="en-US" altLang="zh-CN" b="1">
                  <a:solidFill>
                    <a:srgbClr val="660066"/>
                  </a:solidFill>
                  <a:latin typeface="Arial" pitchFamily="34" charset="0"/>
                </a:rPr>
                <a:t>;</a:t>
              </a:r>
            </a:p>
            <a:p>
              <a:r>
                <a:rPr kumimoji="0" lang="zh-CN" altLang="en-US" b="1">
                  <a:solidFill>
                    <a:srgbClr val="660066"/>
                  </a:solidFill>
                  <a:latin typeface="Arial" pitchFamily="34" charset="0"/>
                </a:rPr>
                <a:t>撒哈拉沙漠每</a:t>
              </a:r>
            </a:p>
            <a:p>
              <a:r>
                <a:rPr kumimoji="0" lang="zh-CN" altLang="en-US" b="1">
                  <a:solidFill>
                    <a:srgbClr val="660066"/>
                  </a:solidFill>
                  <a:latin typeface="Arial" pitchFamily="34" charset="0"/>
                </a:rPr>
                <a:t>年都在南侵</a:t>
              </a:r>
            </a:p>
          </p:txBody>
        </p:sp>
        <p:sp>
          <p:nvSpPr>
            <p:cNvPr id="142347" name="Line 11"/>
            <p:cNvSpPr>
              <a:spLocks noChangeShapeType="1"/>
            </p:cNvSpPr>
            <p:nvPr/>
          </p:nvSpPr>
          <p:spPr bwMode="auto">
            <a:xfrm flipV="1">
              <a:off x="158" y="2024"/>
              <a:ext cx="635" cy="272"/>
            </a:xfrm>
            <a:prstGeom prst="line">
              <a:avLst/>
            </a:prstGeom>
            <a:noFill/>
            <a:ln w="12700" cap="sq">
              <a:solidFill>
                <a:srgbClr val="000000"/>
              </a:solidFill>
              <a:round/>
              <a:headEnd/>
              <a:tailEnd/>
            </a:ln>
            <a:effectLst/>
          </p:spPr>
          <p:txBody>
            <a:bodyPr wrap="none" anchor="ctr"/>
            <a:lstStyle/>
            <a:p>
              <a:endParaRPr lang="zh-CN" altLang="en-US"/>
            </a:p>
          </p:txBody>
        </p:sp>
      </p:grpSp>
      <p:grpSp>
        <p:nvGrpSpPr>
          <p:cNvPr id="4" name="Group 12"/>
          <p:cNvGrpSpPr>
            <a:grpSpLocks/>
          </p:cNvGrpSpPr>
          <p:nvPr/>
        </p:nvGrpSpPr>
        <p:grpSpPr bwMode="auto">
          <a:xfrm>
            <a:off x="1371600" y="0"/>
            <a:ext cx="4629150" cy="1317625"/>
            <a:chOff x="884" y="-31"/>
            <a:chExt cx="2916" cy="830"/>
          </a:xfrm>
        </p:grpSpPr>
        <p:sp>
          <p:nvSpPr>
            <p:cNvPr id="142349" name="Text Box 13"/>
            <p:cNvSpPr txBox="1">
              <a:spLocks noChangeArrowheads="1"/>
            </p:cNvSpPr>
            <p:nvPr/>
          </p:nvSpPr>
          <p:spPr bwMode="auto">
            <a:xfrm>
              <a:off x="1098" y="-31"/>
              <a:ext cx="2702" cy="518"/>
            </a:xfrm>
            <a:prstGeom prst="rect">
              <a:avLst/>
            </a:prstGeom>
            <a:solidFill>
              <a:srgbClr val="FF9900"/>
            </a:solidFill>
            <a:ln w="12700" cap="sq">
              <a:noFill/>
              <a:miter lim="800000"/>
              <a:headEnd/>
              <a:tailEnd/>
            </a:ln>
            <a:effectLst/>
          </p:spPr>
          <p:txBody>
            <a:bodyPr wrap="none">
              <a:spAutoFit/>
            </a:bodyPr>
            <a:lstStyle/>
            <a:p>
              <a:r>
                <a:rPr kumimoji="0" lang="zh-CN" altLang="en-US" b="1">
                  <a:solidFill>
                    <a:srgbClr val="080808"/>
                  </a:solidFill>
                  <a:latin typeface="Arial" pitchFamily="34" charset="0"/>
                </a:rPr>
                <a:t>欧洲</a:t>
              </a:r>
              <a:r>
                <a:rPr kumimoji="0" lang="en-US" altLang="zh-CN" b="1">
                  <a:solidFill>
                    <a:srgbClr val="080808"/>
                  </a:solidFill>
                  <a:latin typeface="Arial" pitchFamily="34" charset="0"/>
                </a:rPr>
                <a:t>:</a:t>
              </a:r>
              <a:r>
                <a:rPr kumimoji="0" lang="zh-CN" altLang="en-US" b="1">
                  <a:solidFill>
                    <a:srgbClr val="080808"/>
                  </a:solidFill>
                  <a:latin typeface="Arial" pitchFamily="34" charset="0"/>
                </a:rPr>
                <a:t>由于河道改造和污染的影</a:t>
              </a:r>
            </a:p>
            <a:p>
              <a:r>
                <a:rPr kumimoji="0" lang="zh-CN" altLang="en-US" b="1">
                  <a:solidFill>
                    <a:srgbClr val="080808"/>
                  </a:solidFill>
                  <a:latin typeface="Arial" pitchFamily="34" charset="0"/>
                </a:rPr>
                <a:t>响</a:t>
              </a:r>
              <a:r>
                <a:rPr kumimoji="0" lang="en-US" altLang="zh-CN" b="1">
                  <a:solidFill>
                    <a:srgbClr val="080808"/>
                  </a:solidFill>
                  <a:latin typeface="Arial" pitchFamily="34" charset="0"/>
                </a:rPr>
                <a:t>,</a:t>
              </a:r>
              <a:r>
                <a:rPr kumimoji="0" lang="zh-CN" altLang="en-US" b="1">
                  <a:solidFill>
                    <a:srgbClr val="080808"/>
                  </a:solidFill>
                  <a:latin typeface="Arial" pitchFamily="34" charset="0"/>
                </a:rPr>
                <a:t>欧洲的湿地正遭受着破坏</a:t>
              </a:r>
            </a:p>
          </p:txBody>
        </p:sp>
        <p:sp>
          <p:nvSpPr>
            <p:cNvPr id="142350" name="Line 14"/>
            <p:cNvSpPr>
              <a:spLocks noChangeShapeType="1"/>
            </p:cNvSpPr>
            <p:nvPr/>
          </p:nvSpPr>
          <p:spPr bwMode="auto">
            <a:xfrm flipV="1">
              <a:off x="884" y="255"/>
              <a:ext cx="227" cy="544"/>
            </a:xfrm>
            <a:prstGeom prst="line">
              <a:avLst/>
            </a:prstGeom>
            <a:noFill/>
            <a:ln w="12700" cap="sq">
              <a:solidFill>
                <a:srgbClr val="000000"/>
              </a:solidFill>
              <a:round/>
              <a:headEnd/>
              <a:tailEnd/>
            </a:ln>
            <a:effectLst/>
          </p:spPr>
          <p:txBody>
            <a:bodyPr wrap="none" anchor="ctr"/>
            <a:lstStyle/>
            <a:p>
              <a:endParaRPr lang="zh-CN" altLang="en-US"/>
            </a:p>
          </p:txBody>
        </p:sp>
      </p:grpSp>
      <p:grpSp>
        <p:nvGrpSpPr>
          <p:cNvPr id="5" name="Group 15"/>
          <p:cNvGrpSpPr>
            <a:grpSpLocks/>
          </p:cNvGrpSpPr>
          <p:nvPr/>
        </p:nvGrpSpPr>
        <p:grpSpPr bwMode="auto">
          <a:xfrm>
            <a:off x="5410200" y="1143000"/>
            <a:ext cx="2339975" cy="1187450"/>
            <a:chOff x="3107" y="877"/>
            <a:chExt cx="1474" cy="748"/>
          </a:xfrm>
        </p:grpSpPr>
        <p:sp>
          <p:nvSpPr>
            <p:cNvPr id="142352" name="Text Box 16"/>
            <p:cNvSpPr txBox="1">
              <a:spLocks noChangeArrowheads="1"/>
            </p:cNvSpPr>
            <p:nvPr/>
          </p:nvSpPr>
          <p:spPr bwMode="auto">
            <a:xfrm>
              <a:off x="3107" y="877"/>
              <a:ext cx="1474" cy="748"/>
            </a:xfrm>
            <a:prstGeom prst="rect">
              <a:avLst/>
            </a:prstGeom>
            <a:solidFill>
              <a:srgbClr val="FF9933"/>
            </a:solidFill>
            <a:ln w="12700" cap="sq">
              <a:noFill/>
              <a:miter lim="800000"/>
              <a:headEnd/>
              <a:tailEnd/>
            </a:ln>
            <a:effectLst/>
          </p:spPr>
          <p:txBody>
            <a:bodyPr wrap="none">
              <a:spAutoFit/>
            </a:bodyPr>
            <a:lstStyle/>
            <a:p>
              <a:r>
                <a:rPr kumimoji="0" lang="zh-CN" altLang="en-US" b="1">
                  <a:solidFill>
                    <a:srgbClr val="800080"/>
                  </a:solidFill>
                  <a:latin typeface="Arial" pitchFamily="34" charset="0"/>
                </a:rPr>
                <a:t>加利福尼亚</a:t>
              </a:r>
              <a:r>
                <a:rPr kumimoji="0" lang="en-US" altLang="zh-CN" b="1">
                  <a:solidFill>
                    <a:srgbClr val="800080"/>
                  </a:solidFill>
                  <a:latin typeface="Arial" pitchFamily="34" charset="0"/>
                </a:rPr>
                <a:t>: </a:t>
              </a:r>
            </a:p>
            <a:p>
              <a:r>
                <a:rPr kumimoji="0" lang="zh-CN" altLang="en-US" b="1">
                  <a:solidFill>
                    <a:srgbClr val="800080"/>
                  </a:solidFill>
                  <a:latin typeface="Arial" pitchFamily="34" charset="0"/>
                </a:rPr>
                <a:t>全球烟雾问题最</a:t>
              </a:r>
            </a:p>
            <a:p>
              <a:r>
                <a:rPr kumimoji="0" lang="zh-CN" altLang="en-US" b="1">
                  <a:solidFill>
                    <a:srgbClr val="800080"/>
                  </a:solidFill>
                  <a:latin typeface="Arial" pitchFamily="34" charset="0"/>
                </a:rPr>
                <a:t>严重的地区之一</a:t>
              </a:r>
            </a:p>
          </p:txBody>
        </p:sp>
        <p:sp>
          <p:nvSpPr>
            <p:cNvPr id="142353" name="Line 17"/>
            <p:cNvSpPr>
              <a:spLocks noChangeShapeType="1"/>
            </p:cNvSpPr>
            <p:nvPr/>
          </p:nvSpPr>
          <p:spPr bwMode="auto">
            <a:xfrm>
              <a:off x="3923" y="1162"/>
              <a:ext cx="227" cy="45"/>
            </a:xfrm>
            <a:prstGeom prst="line">
              <a:avLst/>
            </a:prstGeom>
            <a:noFill/>
            <a:ln w="12700" cap="sq">
              <a:solidFill>
                <a:srgbClr val="000000"/>
              </a:solidFill>
              <a:round/>
              <a:headEnd/>
              <a:tailEnd/>
            </a:ln>
            <a:effectLst/>
          </p:spPr>
          <p:txBody>
            <a:bodyPr wrap="none" anchor="ctr"/>
            <a:lstStyle/>
            <a:p>
              <a:endParaRPr lang="zh-CN" altLang="en-US"/>
            </a:p>
          </p:txBody>
        </p:sp>
      </p:grpSp>
      <p:grpSp>
        <p:nvGrpSpPr>
          <p:cNvPr id="6" name="Group 18"/>
          <p:cNvGrpSpPr>
            <a:grpSpLocks/>
          </p:cNvGrpSpPr>
          <p:nvPr/>
        </p:nvGrpSpPr>
        <p:grpSpPr bwMode="auto">
          <a:xfrm>
            <a:off x="3657600" y="2209800"/>
            <a:ext cx="2703513" cy="822325"/>
            <a:chOff x="2290" y="1330"/>
            <a:chExt cx="1703" cy="378"/>
          </a:xfrm>
        </p:grpSpPr>
        <p:sp>
          <p:nvSpPr>
            <p:cNvPr id="142355" name="Text Box 19"/>
            <p:cNvSpPr txBox="1">
              <a:spLocks noChangeArrowheads="1"/>
            </p:cNvSpPr>
            <p:nvPr/>
          </p:nvSpPr>
          <p:spPr bwMode="auto">
            <a:xfrm>
              <a:off x="2414" y="1330"/>
              <a:ext cx="1579" cy="378"/>
            </a:xfrm>
            <a:prstGeom prst="rect">
              <a:avLst/>
            </a:prstGeom>
            <a:solidFill>
              <a:srgbClr val="FF9933"/>
            </a:solidFill>
            <a:ln w="12700" cap="sq">
              <a:noFill/>
              <a:miter lim="800000"/>
              <a:headEnd/>
              <a:tailEnd/>
            </a:ln>
            <a:effectLst/>
          </p:spPr>
          <p:txBody>
            <a:bodyPr wrap="none">
              <a:spAutoFit/>
            </a:bodyPr>
            <a:lstStyle/>
            <a:p>
              <a:r>
                <a:rPr kumimoji="0" lang="zh-CN" altLang="en-US" b="1">
                  <a:solidFill>
                    <a:srgbClr val="660066"/>
                  </a:solidFill>
                  <a:latin typeface="Arial" pitchFamily="34" charset="0"/>
                </a:rPr>
                <a:t>中国</a:t>
              </a:r>
              <a:r>
                <a:rPr kumimoji="0" lang="en-US" altLang="zh-CN" b="1">
                  <a:solidFill>
                    <a:srgbClr val="660066"/>
                  </a:solidFill>
                  <a:latin typeface="Arial" pitchFamily="34" charset="0"/>
                </a:rPr>
                <a:t>: </a:t>
              </a:r>
              <a:r>
                <a:rPr kumimoji="0" lang="zh-CN" altLang="en-US" b="1">
                  <a:solidFill>
                    <a:srgbClr val="660066"/>
                  </a:solidFill>
                  <a:latin typeface="Arial" pitchFamily="34" charset="0"/>
                </a:rPr>
                <a:t>工业的发展</a:t>
              </a:r>
            </a:p>
            <a:p>
              <a:r>
                <a:rPr kumimoji="0" lang="zh-CN" altLang="en-US" b="1">
                  <a:solidFill>
                    <a:srgbClr val="660066"/>
                  </a:solidFill>
                  <a:latin typeface="Arial" pitchFamily="34" charset="0"/>
                </a:rPr>
                <a:t>加重了环境污染</a:t>
              </a:r>
            </a:p>
          </p:txBody>
        </p:sp>
        <p:sp>
          <p:nvSpPr>
            <p:cNvPr id="142356" name="Line 20"/>
            <p:cNvSpPr>
              <a:spLocks noChangeShapeType="1"/>
            </p:cNvSpPr>
            <p:nvPr/>
          </p:nvSpPr>
          <p:spPr bwMode="auto">
            <a:xfrm flipH="1" flipV="1">
              <a:off x="2290" y="1389"/>
              <a:ext cx="182" cy="181"/>
            </a:xfrm>
            <a:prstGeom prst="line">
              <a:avLst/>
            </a:prstGeom>
            <a:noFill/>
            <a:ln w="12700" cap="sq">
              <a:solidFill>
                <a:srgbClr val="000000"/>
              </a:solidFill>
              <a:round/>
              <a:headEnd/>
              <a:tailEnd/>
            </a:ln>
            <a:effectLst/>
          </p:spPr>
          <p:txBody>
            <a:bodyPr wrap="none" anchor="ctr"/>
            <a:lstStyle/>
            <a:p>
              <a:endParaRPr lang="zh-CN" altLang="en-US"/>
            </a:p>
          </p:txBody>
        </p:sp>
      </p:grpSp>
      <p:grpSp>
        <p:nvGrpSpPr>
          <p:cNvPr id="7" name="Group 21"/>
          <p:cNvGrpSpPr>
            <a:grpSpLocks/>
          </p:cNvGrpSpPr>
          <p:nvPr/>
        </p:nvGrpSpPr>
        <p:grpSpPr bwMode="auto">
          <a:xfrm>
            <a:off x="6300788" y="2898775"/>
            <a:ext cx="2328862" cy="1187450"/>
            <a:chOff x="3969" y="1826"/>
            <a:chExt cx="1467" cy="748"/>
          </a:xfrm>
        </p:grpSpPr>
        <p:sp>
          <p:nvSpPr>
            <p:cNvPr id="142358" name="Line 22"/>
            <p:cNvSpPr>
              <a:spLocks noChangeShapeType="1"/>
            </p:cNvSpPr>
            <p:nvPr/>
          </p:nvSpPr>
          <p:spPr bwMode="auto">
            <a:xfrm flipH="1" flipV="1">
              <a:off x="4785" y="2160"/>
              <a:ext cx="408" cy="181"/>
            </a:xfrm>
            <a:prstGeom prst="line">
              <a:avLst/>
            </a:prstGeom>
            <a:noFill/>
            <a:ln w="12700" cap="sq">
              <a:solidFill>
                <a:srgbClr val="000000"/>
              </a:solidFill>
              <a:round/>
              <a:headEnd/>
              <a:tailEnd/>
            </a:ln>
            <a:effectLst/>
          </p:spPr>
          <p:txBody>
            <a:bodyPr wrap="none" anchor="ctr"/>
            <a:lstStyle/>
            <a:p>
              <a:endParaRPr lang="zh-CN" altLang="en-US"/>
            </a:p>
          </p:txBody>
        </p:sp>
        <p:sp>
          <p:nvSpPr>
            <p:cNvPr id="142359" name="Text Box 23"/>
            <p:cNvSpPr txBox="1">
              <a:spLocks noChangeArrowheads="1"/>
            </p:cNvSpPr>
            <p:nvPr/>
          </p:nvSpPr>
          <p:spPr bwMode="auto">
            <a:xfrm>
              <a:off x="3969" y="1826"/>
              <a:ext cx="1467" cy="748"/>
            </a:xfrm>
            <a:prstGeom prst="rect">
              <a:avLst/>
            </a:prstGeom>
            <a:solidFill>
              <a:srgbClr val="FF9933"/>
            </a:solidFill>
            <a:ln w="12700" cap="sq">
              <a:noFill/>
              <a:miter lim="800000"/>
              <a:headEnd/>
              <a:tailEnd/>
            </a:ln>
            <a:effectLst/>
          </p:spPr>
          <p:txBody>
            <a:bodyPr wrap="none">
              <a:spAutoFit/>
            </a:bodyPr>
            <a:lstStyle/>
            <a:p>
              <a:r>
                <a:rPr kumimoji="0" lang="zh-CN" altLang="en-US" b="1">
                  <a:solidFill>
                    <a:srgbClr val="660066"/>
                  </a:solidFill>
                  <a:latin typeface="Arial" pitchFamily="34" charset="0"/>
                </a:rPr>
                <a:t>南美洲</a:t>
              </a:r>
              <a:r>
                <a:rPr kumimoji="0" lang="en-US" altLang="zh-CN" b="1">
                  <a:solidFill>
                    <a:srgbClr val="660066"/>
                  </a:solidFill>
                  <a:latin typeface="Arial" pitchFamily="34" charset="0"/>
                </a:rPr>
                <a:t>: </a:t>
              </a:r>
              <a:r>
                <a:rPr kumimoji="0" lang="zh-CN" altLang="en-US" b="1">
                  <a:solidFill>
                    <a:srgbClr val="660066"/>
                  </a:solidFill>
                  <a:latin typeface="Arial" pitchFamily="34" charset="0"/>
                </a:rPr>
                <a:t>森林大</a:t>
              </a:r>
            </a:p>
            <a:p>
              <a:r>
                <a:rPr kumimoji="0" lang="zh-CN" altLang="en-US" b="1">
                  <a:solidFill>
                    <a:srgbClr val="660066"/>
                  </a:solidFill>
                  <a:latin typeface="Arial" pitchFamily="34" charset="0"/>
                </a:rPr>
                <a:t>规模遭砍伐</a:t>
              </a:r>
              <a:r>
                <a:rPr kumimoji="0" lang="en-US" altLang="zh-CN" b="1">
                  <a:solidFill>
                    <a:srgbClr val="660066"/>
                  </a:solidFill>
                  <a:latin typeface="Arial" pitchFamily="34" charset="0"/>
                </a:rPr>
                <a:t>,</a:t>
              </a:r>
              <a:r>
                <a:rPr kumimoji="0" lang="zh-CN" altLang="en-US" b="1">
                  <a:solidFill>
                    <a:srgbClr val="660066"/>
                  </a:solidFill>
                  <a:latin typeface="Arial" pitchFamily="34" charset="0"/>
                </a:rPr>
                <a:t>野</a:t>
              </a:r>
            </a:p>
            <a:p>
              <a:r>
                <a:rPr kumimoji="0" lang="zh-CN" altLang="en-US" b="1">
                  <a:solidFill>
                    <a:srgbClr val="660066"/>
                  </a:solidFill>
                  <a:latin typeface="Arial" pitchFamily="34" charset="0"/>
                </a:rPr>
                <a:t>生生物受到威胁</a:t>
              </a:r>
            </a:p>
          </p:txBody>
        </p:sp>
      </p:grpSp>
      <p:sp>
        <p:nvSpPr>
          <p:cNvPr id="142360" name="Text Box 24"/>
          <p:cNvSpPr txBox="1">
            <a:spLocks noChangeArrowheads="1"/>
          </p:cNvSpPr>
          <p:nvPr/>
        </p:nvSpPr>
        <p:spPr bwMode="auto">
          <a:xfrm>
            <a:off x="2743200" y="6172200"/>
            <a:ext cx="3124200" cy="519113"/>
          </a:xfrm>
          <a:prstGeom prst="rect">
            <a:avLst/>
          </a:prstGeom>
          <a:noFill/>
          <a:ln w="12700" cap="sq">
            <a:noFill/>
            <a:miter lim="800000"/>
            <a:headEnd/>
            <a:tailEnd/>
          </a:ln>
          <a:effectLst/>
        </p:spPr>
        <p:txBody>
          <a:bodyPr>
            <a:spAutoFit/>
          </a:bodyPr>
          <a:lstStyle/>
          <a:p>
            <a:r>
              <a:rPr kumimoji="0" lang="zh-CN" altLang="en-US" sz="2800" b="1">
                <a:solidFill>
                  <a:srgbClr val="000000"/>
                </a:solidFill>
                <a:latin typeface="Arial" pitchFamily="34" charset="0"/>
              </a:rPr>
              <a:t>全球性的环境问题</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142338"/>
                                        </p:tgtEl>
                                        <p:attrNameLst>
                                          <p:attrName>style.visibility</p:attrName>
                                        </p:attrNameLst>
                                      </p:cBhvr>
                                      <p:to>
                                        <p:strVal val="visible"/>
                                      </p:to>
                                    </p:set>
                                    <p:animEffect transition="in" filter="dissolve">
                                      <p:cBhvr>
                                        <p:cTn id="7" dur="500"/>
                                        <p:tgtEl>
                                          <p:spTgt spid="142338"/>
                                        </p:tgtEl>
                                      </p:cBhvr>
                                    </p:animEffect>
                                  </p:childTnLst>
                                </p:cTn>
                              </p:par>
                            </p:childTnLst>
                          </p:cTn>
                        </p:par>
                        <p:par>
                          <p:cTn id="8" fill="hold">
                            <p:stCondLst>
                              <p:cond delay="500"/>
                            </p:stCondLst>
                            <p:childTnLst>
                              <p:par>
                                <p:cTn id="9" presetID="9" presetClass="entr" presetSubtype="0" fill="hold" nodeType="afterEffect">
                                  <p:stCondLst>
                                    <p:cond delay="0"/>
                                  </p:stCondLst>
                                  <p:childTnLst>
                                    <p:set>
                                      <p:cBhvr>
                                        <p:cTn id="10" dur="1" fill="hold">
                                          <p:stCondLst>
                                            <p:cond delay="0"/>
                                          </p:stCondLst>
                                        </p:cTn>
                                        <p:tgtEl>
                                          <p:spTgt spid="142339"/>
                                        </p:tgtEl>
                                        <p:attrNameLst>
                                          <p:attrName>style.visibility</p:attrName>
                                        </p:attrNameLst>
                                      </p:cBhvr>
                                      <p:to>
                                        <p:strVal val="visible"/>
                                      </p:to>
                                    </p:set>
                                    <p:animEffect transition="in" filter="dissolve">
                                      <p:cBhvr>
                                        <p:cTn id="11" dur="500"/>
                                        <p:tgtEl>
                                          <p:spTgt spid="142339"/>
                                        </p:tgtEl>
                                      </p:cBhvr>
                                    </p:animEffect>
                                  </p:childTnLst>
                                </p:cTn>
                              </p:par>
                            </p:childTnLst>
                          </p:cTn>
                        </p:par>
                        <p:par>
                          <p:cTn id="12" fill="hold">
                            <p:stCondLst>
                              <p:cond delay="1000"/>
                            </p:stCondLst>
                            <p:childTnLst>
                              <p:par>
                                <p:cTn id="13" presetID="9" presetClass="entr" presetSubtype="0" fill="hold" nodeType="afterEffect">
                                  <p:stCondLst>
                                    <p:cond delay="0"/>
                                  </p:stCondLst>
                                  <p:childTnLst>
                                    <p:set>
                                      <p:cBhvr>
                                        <p:cTn id="14" dur="1" fill="hold">
                                          <p:stCondLst>
                                            <p:cond delay="0"/>
                                          </p:stCondLst>
                                        </p:cTn>
                                        <p:tgtEl>
                                          <p:spTgt spid="142340"/>
                                        </p:tgtEl>
                                        <p:attrNameLst>
                                          <p:attrName>style.visibility</p:attrName>
                                        </p:attrNameLst>
                                      </p:cBhvr>
                                      <p:to>
                                        <p:strVal val="visible"/>
                                      </p:to>
                                    </p:set>
                                    <p:animEffect transition="in" filter="dissolve">
                                      <p:cBhvr>
                                        <p:cTn id="15" dur="500"/>
                                        <p:tgtEl>
                                          <p:spTgt spid="142340"/>
                                        </p:tgtEl>
                                      </p:cBhvr>
                                    </p:animEffect>
                                  </p:childTnLst>
                                </p:cTn>
                              </p:par>
                            </p:childTnLst>
                          </p:cTn>
                        </p:par>
                        <p:par>
                          <p:cTn id="16" fill="hold">
                            <p:stCondLst>
                              <p:cond delay="1500"/>
                            </p:stCondLst>
                            <p:childTnLst>
                              <p:par>
                                <p:cTn id="17" presetID="9" presetClass="entr" presetSubtype="0" fill="hold" grpId="0" nodeType="afterEffect">
                                  <p:stCondLst>
                                    <p:cond delay="0"/>
                                  </p:stCondLst>
                                  <p:childTnLst>
                                    <p:set>
                                      <p:cBhvr>
                                        <p:cTn id="18" dur="1" fill="hold">
                                          <p:stCondLst>
                                            <p:cond delay="0"/>
                                          </p:stCondLst>
                                        </p:cTn>
                                        <p:tgtEl>
                                          <p:spTgt spid="142360"/>
                                        </p:tgtEl>
                                        <p:attrNameLst>
                                          <p:attrName>style.visibility</p:attrName>
                                        </p:attrNameLst>
                                      </p:cBhvr>
                                      <p:to>
                                        <p:strVal val="visible"/>
                                      </p:to>
                                    </p:set>
                                    <p:animEffect transition="in" filter="dissolve">
                                      <p:cBhvr>
                                        <p:cTn id="19" dur="500"/>
                                        <p:tgtEl>
                                          <p:spTgt spid="142360"/>
                                        </p:tgtEl>
                                      </p:cBhvr>
                                    </p:animEffec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nodeType="clickEffect">
                                  <p:stCondLst>
                                    <p:cond delay="0"/>
                                  </p:stCondLst>
                                  <p:childTnLst>
                                    <p:set>
                                      <p:cBhvr>
                                        <p:cTn id="23" dur="1" fill="hold">
                                          <p:stCondLst>
                                            <p:cond delay="499"/>
                                          </p:stCondLst>
                                        </p:cTn>
                                        <p:tgtEl>
                                          <p:spTgt spid="4"/>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nodeType="clickEffect">
                                  <p:stCondLst>
                                    <p:cond delay="0"/>
                                  </p:stCondLst>
                                  <p:childTnLst>
                                    <p:set>
                                      <p:cBhvr>
                                        <p:cTn id="27" dur="1" fill="hold">
                                          <p:stCondLst>
                                            <p:cond delay="499"/>
                                          </p:stCondLst>
                                        </p:cTn>
                                        <p:tgtEl>
                                          <p:spTgt spid="6"/>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nodeType="clickEffect">
                                  <p:stCondLst>
                                    <p:cond delay="0"/>
                                  </p:stCondLst>
                                  <p:childTnLst>
                                    <p:set>
                                      <p:cBhvr>
                                        <p:cTn id="31" dur="1" fill="hold">
                                          <p:stCondLst>
                                            <p:cond delay="499"/>
                                          </p:stCondLst>
                                        </p:cTn>
                                        <p:tgtEl>
                                          <p:spTgt spid="3"/>
                                        </p:tgtEl>
                                        <p:attrNameLst>
                                          <p:attrName>style.visibility</p:attrName>
                                        </p:attrNameLst>
                                      </p:cBhvr>
                                      <p:to>
                                        <p:strVal val="visible"/>
                                      </p:to>
                                    </p:set>
                                  </p:childTnLst>
                                </p:cTn>
                              </p:par>
                            </p:childTnLst>
                          </p:cTn>
                        </p:par>
                      </p:childTnLst>
                    </p:cTn>
                  </p:par>
                  <p:par>
                    <p:cTn id="32" fill="hold">
                      <p:stCondLst>
                        <p:cond delay="indefinite"/>
                      </p:stCondLst>
                      <p:childTnLst>
                        <p:par>
                          <p:cTn id="33" fill="hold">
                            <p:stCondLst>
                              <p:cond delay="0"/>
                            </p:stCondLst>
                            <p:childTnLst>
                              <p:par>
                                <p:cTn id="34" presetID="1" presetClass="entr" presetSubtype="0" fill="hold" nodeType="clickEffect">
                                  <p:stCondLst>
                                    <p:cond delay="0"/>
                                  </p:stCondLst>
                                  <p:childTnLst>
                                    <p:set>
                                      <p:cBhvr>
                                        <p:cTn id="35" dur="1" fill="hold">
                                          <p:stCondLst>
                                            <p:cond delay="499"/>
                                          </p:stCondLst>
                                        </p:cTn>
                                        <p:tgtEl>
                                          <p:spTgt spid="2"/>
                                        </p:tgtEl>
                                        <p:attrNameLst>
                                          <p:attrName>style.visibility</p:attrName>
                                        </p:attrNameLst>
                                      </p:cBhvr>
                                      <p:to>
                                        <p:strVal val="visible"/>
                                      </p:to>
                                    </p:set>
                                  </p:childTnLst>
                                </p:cTn>
                              </p:par>
                            </p:childTnLst>
                          </p:cTn>
                        </p:par>
                      </p:childTnLst>
                    </p:cTn>
                  </p:par>
                  <p:par>
                    <p:cTn id="36" fill="hold">
                      <p:stCondLst>
                        <p:cond delay="indefinite"/>
                      </p:stCondLst>
                      <p:childTnLst>
                        <p:par>
                          <p:cTn id="37" fill="hold">
                            <p:stCondLst>
                              <p:cond delay="0"/>
                            </p:stCondLst>
                            <p:childTnLst>
                              <p:par>
                                <p:cTn id="38" presetID="1" presetClass="entr" presetSubtype="0" fill="hold" nodeType="clickEffect">
                                  <p:stCondLst>
                                    <p:cond delay="0"/>
                                  </p:stCondLst>
                                  <p:childTnLst>
                                    <p:set>
                                      <p:cBhvr>
                                        <p:cTn id="39" dur="1" fill="hold">
                                          <p:stCondLst>
                                            <p:cond delay="499"/>
                                          </p:stCondLst>
                                        </p:cTn>
                                        <p:tgtEl>
                                          <p:spTgt spid="5"/>
                                        </p:tgtEl>
                                        <p:attrNameLst>
                                          <p:attrName>style.visibility</p:attrName>
                                        </p:attrNameLst>
                                      </p:cBhvr>
                                      <p:to>
                                        <p:strVal val="visible"/>
                                      </p:to>
                                    </p:set>
                                  </p:childTnLst>
                                </p:cTn>
                              </p:par>
                            </p:childTnLst>
                          </p:cTn>
                        </p:par>
                      </p:childTnLst>
                    </p:cTn>
                  </p:par>
                  <p:par>
                    <p:cTn id="40" fill="hold">
                      <p:stCondLst>
                        <p:cond delay="indefinite"/>
                      </p:stCondLst>
                      <p:childTnLst>
                        <p:par>
                          <p:cTn id="41" fill="hold">
                            <p:stCondLst>
                              <p:cond delay="0"/>
                            </p:stCondLst>
                            <p:childTnLst>
                              <p:par>
                                <p:cTn id="42" presetID="1" presetClass="entr" presetSubtype="0" fill="hold" nodeType="clickEffect">
                                  <p:stCondLst>
                                    <p:cond delay="0"/>
                                  </p:stCondLst>
                                  <p:childTnLst>
                                    <p:set>
                                      <p:cBhvr>
                                        <p:cTn id="43" dur="1" fill="hold">
                                          <p:stCondLst>
                                            <p:cond delay="499"/>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2360" grpId="0"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news.qzshangwu.com/UploadFile3/2011102383926655.jpg">
            <a:hlinkClick r:id="rId2" action="ppaction://hlinksldjump"/>
          </p:cNvPr>
          <p:cNvPicPr>
            <a:picLocks noChangeAspect="1" noChangeArrowheads="1"/>
          </p:cNvPicPr>
          <p:nvPr/>
        </p:nvPicPr>
        <p:blipFill>
          <a:blip r:embed="rId3"/>
          <a:srcRect/>
          <a:stretch>
            <a:fillRect/>
          </a:stretch>
        </p:blipFill>
        <p:spPr bwMode="auto">
          <a:xfrm>
            <a:off x="0" y="0"/>
            <a:ext cx="4193070" cy="6858000"/>
          </a:xfrm>
          <a:prstGeom prst="rect">
            <a:avLst/>
          </a:prstGeom>
          <a:noFill/>
        </p:spPr>
      </p:pic>
      <p:pic>
        <p:nvPicPr>
          <p:cNvPr id="1028" name="Picture 4" descr="http://www.cdedu.gov.cn/subject/yuanjiao/dzja/xiaoxue/013/%C8%CB%BF%DA%C5%F2%D5%CD.gif"/>
          <p:cNvPicPr>
            <a:picLocks noChangeAspect="1" noChangeArrowheads="1"/>
          </p:cNvPicPr>
          <p:nvPr/>
        </p:nvPicPr>
        <p:blipFill>
          <a:blip r:embed="rId4"/>
          <a:srcRect/>
          <a:stretch>
            <a:fillRect/>
          </a:stretch>
        </p:blipFill>
        <p:spPr bwMode="auto">
          <a:xfrm>
            <a:off x="2405122" y="0"/>
            <a:ext cx="6738878" cy="6858000"/>
          </a:xfrm>
          <a:prstGeom prst="rect">
            <a:avLst/>
          </a:prstGeom>
          <a:noFill/>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6" fill="hold" nodeType="clickEffect">
                                  <p:stCondLst>
                                    <p:cond delay="0"/>
                                  </p:stCondLst>
                                  <p:childTnLst>
                                    <p:set>
                                      <p:cBhvr>
                                        <p:cTn id="6" dur="1" fill="hold">
                                          <p:stCondLst>
                                            <p:cond delay="0"/>
                                          </p:stCondLst>
                                        </p:cTn>
                                        <p:tgtEl>
                                          <p:spTgt spid="1028"/>
                                        </p:tgtEl>
                                        <p:attrNameLst>
                                          <p:attrName>style.visibility</p:attrName>
                                        </p:attrNameLst>
                                      </p:cBhvr>
                                      <p:to>
                                        <p:strVal val="visible"/>
                                      </p:to>
                                    </p:set>
                                    <p:animEffect transition="in" filter="barn(inHorizontal)">
                                      <p:cBhvr>
                                        <p:cTn id="7" dur="500"/>
                                        <p:tgtEl>
                                          <p:spTgt spid="10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aphicFrame>
        <p:nvGraphicFramePr>
          <p:cNvPr id="19" name="图示 18"/>
          <p:cNvGraphicFramePr/>
          <p:nvPr/>
        </p:nvGraphicFramePr>
        <p:xfrm>
          <a:off x="571472" y="1071546"/>
          <a:ext cx="6096000" cy="4064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0" name="TextBox 19"/>
          <p:cNvSpPr txBox="1"/>
          <p:nvPr/>
        </p:nvSpPr>
        <p:spPr>
          <a:xfrm>
            <a:off x="1142976" y="2500306"/>
            <a:ext cx="1785950" cy="1200329"/>
          </a:xfrm>
          <a:prstGeom prst="rect">
            <a:avLst/>
          </a:prstGeom>
          <a:noFill/>
        </p:spPr>
        <p:txBody>
          <a:bodyPr wrap="square" rtlCol="0">
            <a:spAutoFit/>
          </a:bodyPr>
          <a:lstStyle/>
          <a:p>
            <a:r>
              <a:rPr lang="zh-CN" altLang="en-US" sz="3600" b="1" dirty="0" smtClean="0">
                <a:solidFill>
                  <a:schemeClr val="bg1"/>
                </a:solidFill>
                <a:effectLst>
                  <a:outerShdw blurRad="38100" dist="38100" dir="2700000" algn="tl">
                    <a:srgbClr val="000000">
                      <a:alpha val="43137"/>
                    </a:srgbClr>
                  </a:outerShdw>
                </a:effectLst>
                <a:latin typeface="方正姚体" pitchFamily="2" charset="-122"/>
                <a:ea typeface="方正姚体" pitchFamily="2" charset="-122"/>
              </a:rPr>
              <a:t>世界性的问题</a:t>
            </a:r>
            <a:endParaRPr lang="zh-CN" altLang="en-US" sz="3600" b="1" dirty="0">
              <a:solidFill>
                <a:schemeClr val="bg1"/>
              </a:solidFill>
              <a:effectLst>
                <a:outerShdw blurRad="38100" dist="38100" dir="2700000" algn="tl">
                  <a:srgbClr val="000000">
                    <a:alpha val="43137"/>
                  </a:srgbClr>
                </a:outerShdw>
              </a:effectLst>
              <a:latin typeface="方正姚体" pitchFamily="2" charset="-122"/>
              <a:ea typeface="方正姚体" pitchFamily="2" charset="-122"/>
            </a:endParaRPr>
          </a:p>
        </p:txBody>
      </p:sp>
      <p:cxnSp>
        <p:nvCxnSpPr>
          <p:cNvPr id="23" name="直接箭头连接符 22"/>
          <p:cNvCxnSpPr/>
          <p:nvPr/>
        </p:nvCxnSpPr>
        <p:spPr>
          <a:xfrm>
            <a:off x="4214810" y="1571612"/>
            <a:ext cx="1571636" cy="1143008"/>
          </a:xfrm>
          <a:prstGeom prst="straightConnector1">
            <a:avLst/>
          </a:prstGeom>
          <a:ln w="41275">
            <a:tailEnd type="stealth"/>
          </a:ln>
        </p:spPr>
        <p:style>
          <a:lnRef idx="1">
            <a:schemeClr val="accent1"/>
          </a:lnRef>
          <a:fillRef idx="0">
            <a:schemeClr val="accent1"/>
          </a:fillRef>
          <a:effectRef idx="0">
            <a:schemeClr val="accent1"/>
          </a:effectRef>
          <a:fontRef idx="minor">
            <a:schemeClr val="tx1"/>
          </a:fontRef>
        </p:style>
      </p:cxnSp>
      <p:cxnSp>
        <p:nvCxnSpPr>
          <p:cNvPr id="25" name="直接箭头连接符 24"/>
          <p:cNvCxnSpPr/>
          <p:nvPr/>
        </p:nvCxnSpPr>
        <p:spPr>
          <a:xfrm>
            <a:off x="4572000" y="3071810"/>
            <a:ext cx="1143008" cy="1588"/>
          </a:xfrm>
          <a:prstGeom prst="straightConnector1">
            <a:avLst/>
          </a:prstGeom>
          <a:ln w="50800">
            <a:tailEnd type="stealth"/>
          </a:ln>
        </p:spPr>
        <p:style>
          <a:lnRef idx="1">
            <a:schemeClr val="accent1"/>
          </a:lnRef>
          <a:fillRef idx="0">
            <a:schemeClr val="accent1"/>
          </a:fillRef>
          <a:effectRef idx="0">
            <a:schemeClr val="accent1"/>
          </a:effectRef>
          <a:fontRef idx="minor">
            <a:schemeClr val="tx1"/>
          </a:fontRef>
        </p:style>
      </p:cxnSp>
      <p:cxnSp>
        <p:nvCxnSpPr>
          <p:cNvPr id="27" name="直接箭头连接符 26"/>
          <p:cNvCxnSpPr/>
          <p:nvPr/>
        </p:nvCxnSpPr>
        <p:spPr>
          <a:xfrm flipV="1">
            <a:off x="4286248" y="3429000"/>
            <a:ext cx="1428760" cy="1143008"/>
          </a:xfrm>
          <a:prstGeom prst="straightConnector1">
            <a:avLst/>
          </a:prstGeom>
          <a:ln w="50800">
            <a:tailEnd type="stealth"/>
          </a:ln>
        </p:spPr>
        <p:style>
          <a:lnRef idx="1">
            <a:schemeClr val="accent1"/>
          </a:lnRef>
          <a:fillRef idx="0">
            <a:schemeClr val="accent1"/>
          </a:fillRef>
          <a:effectRef idx="0">
            <a:schemeClr val="accent1"/>
          </a:effectRef>
          <a:fontRef idx="minor">
            <a:schemeClr val="tx1"/>
          </a:fontRef>
        </p:style>
      </p:cxnSp>
      <p:sp>
        <p:nvSpPr>
          <p:cNvPr id="29" name="椭圆 28"/>
          <p:cNvSpPr/>
          <p:nvPr/>
        </p:nvSpPr>
        <p:spPr>
          <a:xfrm>
            <a:off x="5929322" y="2285992"/>
            <a:ext cx="1928826" cy="171451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dirty="0" smtClean="0">
                <a:effectLst>
                  <a:outerShdw blurRad="38100" dist="38100" dir="2700000" algn="tl">
                    <a:srgbClr val="000000">
                      <a:alpha val="43137"/>
                    </a:srgbClr>
                  </a:outerShdw>
                </a:effectLst>
                <a:latin typeface="方正姚体" pitchFamily="2" charset="-122"/>
                <a:ea typeface="方正姚体" pitchFamily="2" charset="-122"/>
              </a:rPr>
              <a:t>发展问题</a:t>
            </a:r>
            <a:endParaRPr lang="zh-CN" altLang="en-US" sz="3600" dirty="0">
              <a:effectLst>
                <a:outerShdw blurRad="38100" dist="38100" dir="2700000" algn="tl">
                  <a:srgbClr val="000000">
                    <a:alpha val="43137"/>
                  </a:srgbClr>
                </a:outerShdw>
              </a:effectLst>
              <a:latin typeface="方正姚体" pitchFamily="2" charset="-122"/>
              <a:ea typeface="方正姚体" pitchFamily="2" charset="-122"/>
            </a:endParaRPr>
          </a:p>
        </p:txBody>
      </p:sp>
      <p:sp>
        <p:nvSpPr>
          <p:cNvPr id="30" name="TextBox 29"/>
          <p:cNvSpPr txBox="1"/>
          <p:nvPr/>
        </p:nvSpPr>
        <p:spPr>
          <a:xfrm>
            <a:off x="6000760" y="1643050"/>
            <a:ext cx="1714512" cy="584775"/>
          </a:xfrm>
          <a:prstGeom prst="rect">
            <a:avLst/>
          </a:prstGeom>
          <a:noFill/>
        </p:spPr>
        <p:txBody>
          <a:bodyPr wrap="square" rtlCol="0">
            <a:spAutoFit/>
          </a:bodyPr>
          <a:lstStyle/>
          <a:p>
            <a:pPr algn="ctr"/>
            <a:r>
              <a:rPr lang="zh-CN" altLang="en-US" sz="3200" dirty="0" smtClean="0">
                <a:latin typeface="华文行楷" pitchFamily="2" charset="-122"/>
                <a:ea typeface="华文行楷" pitchFamily="2" charset="-122"/>
              </a:rPr>
              <a:t>实质</a:t>
            </a:r>
            <a:endParaRPr lang="zh-CN" altLang="en-US" sz="3200" dirty="0">
              <a:latin typeface="华文行楷" pitchFamily="2" charset="-122"/>
              <a:ea typeface="华文行楷" pitchFamily="2" charset="-122"/>
            </a:endParaRPr>
          </a:p>
        </p:txBody>
      </p:sp>
      <p:sp>
        <p:nvSpPr>
          <p:cNvPr id="31" name="下箭头 30"/>
          <p:cNvSpPr/>
          <p:nvPr/>
        </p:nvSpPr>
        <p:spPr>
          <a:xfrm>
            <a:off x="6715140" y="4143380"/>
            <a:ext cx="428628" cy="928694"/>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a:hlinkClick r:id="rId7" action="ppaction://hlinksldjump"/>
          </p:cNvPr>
          <p:cNvSpPr/>
          <p:nvPr/>
        </p:nvSpPr>
        <p:spPr>
          <a:xfrm>
            <a:off x="3071802" y="5286388"/>
            <a:ext cx="5750293" cy="923330"/>
          </a:xfrm>
          <a:prstGeom prst="rect">
            <a:avLst/>
          </a:prstGeom>
          <a:noFill/>
        </p:spPr>
        <p:txBody>
          <a:bodyPr wrap="none" lIns="91440" tIns="45720" rIns="91440" bIns="4572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zh-CN" altLang="en-US" sz="5400" b="1" cap="all" spc="0"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走可持续发展道路</a:t>
            </a:r>
            <a:endParaRPr lang="zh-CN" altLang="en-US" sz="5400" b="1" cap="all" spc="0"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ppt_x"/>
                                          </p:val>
                                        </p:tav>
                                        <p:tav tm="100000">
                                          <p:val>
                                            <p:strVal val="#ppt_x"/>
                                          </p:val>
                                        </p:tav>
                                      </p:tavLst>
                                    </p:anim>
                                    <p:anim calcmode="lin" valueType="num">
                                      <p:cBhvr additive="base">
                                        <p:cTn id="8"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3"/>
                                        </p:tgtEl>
                                        <p:attrNameLst>
                                          <p:attrName>style.visibility</p:attrName>
                                        </p:attrNameLst>
                                      </p:cBhvr>
                                      <p:to>
                                        <p:strVal val="visible"/>
                                      </p:to>
                                    </p:set>
                                    <p:anim calcmode="lin" valueType="num">
                                      <p:cBhvr additive="base">
                                        <p:cTn id="13" dur="500" fill="hold"/>
                                        <p:tgtEl>
                                          <p:spTgt spid="23"/>
                                        </p:tgtEl>
                                        <p:attrNameLst>
                                          <p:attrName>ppt_x</p:attrName>
                                        </p:attrNameLst>
                                      </p:cBhvr>
                                      <p:tavLst>
                                        <p:tav tm="0">
                                          <p:val>
                                            <p:strVal val="#ppt_x"/>
                                          </p:val>
                                        </p:tav>
                                        <p:tav tm="100000">
                                          <p:val>
                                            <p:strVal val="#ppt_x"/>
                                          </p:val>
                                        </p:tav>
                                      </p:tavLst>
                                    </p:anim>
                                    <p:anim calcmode="lin" valueType="num">
                                      <p:cBhvr additive="base">
                                        <p:cTn id="14"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5"/>
                                        </p:tgtEl>
                                        <p:attrNameLst>
                                          <p:attrName>style.visibility</p:attrName>
                                        </p:attrNameLst>
                                      </p:cBhvr>
                                      <p:to>
                                        <p:strVal val="visible"/>
                                      </p:to>
                                    </p:set>
                                    <p:anim calcmode="lin" valueType="num">
                                      <p:cBhvr additive="base">
                                        <p:cTn id="19" dur="500" fill="hold"/>
                                        <p:tgtEl>
                                          <p:spTgt spid="25"/>
                                        </p:tgtEl>
                                        <p:attrNameLst>
                                          <p:attrName>ppt_x</p:attrName>
                                        </p:attrNameLst>
                                      </p:cBhvr>
                                      <p:tavLst>
                                        <p:tav tm="0">
                                          <p:val>
                                            <p:strVal val="#ppt_x"/>
                                          </p:val>
                                        </p:tav>
                                        <p:tav tm="100000">
                                          <p:val>
                                            <p:strVal val="#ppt_x"/>
                                          </p:val>
                                        </p:tav>
                                      </p:tavLst>
                                    </p:anim>
                                    <p:anim calcmode="lin" valueType="num">
                                      <p:cBhvr additive="base">
                                        <p:cTn id="20"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7"/>
                                        </p:tgtEl>
                                        <p:attrNameLst>
                                          <p:attrName>style.visibility</p:attrName>
                                        </p:attrNameLst>
                                      </p:cBhvr>
                                      <p:to>
                                        <p:strVal val="visible"/>
                                      </p:to>
                                    </p:set>
                                    <p:anim calcmode="lin" valueType="num">
                                      <p:cBhvr additive="base">
                                        <p:cTn id="25" dur="500" fill="hold"/>
                                        <p:tgtEl>
                                          <p:spTgt spid="27"/>
                                        </p:tgtEl>
                                        <p:attrNameLst>
                                          <p:attrName>ppt_x</p:attrName>
                                        </p:attrNameLst>
                                      </p:cBhvr>
                                      <p:tavLst>
                                        <p:tav tm="0">
                                          <p:val>
                                            <p:strVal val="#ppt_x"/>
                                          </p:val>
                                        </p:tav>
                                        <p:tav tm="100000">
                                          <p:val>
                                            <p:strVal val="#ppt_x"/>
                                          </p:val>
                                        </p:tav>
                                      </p:tavLst>
                                    </p:anim>
                                    <p:anim calcmode="lin" valueType="num">
                                      <p:cBhvr additive="base">
                                        <p:cTn id="26"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9" presetClass="entr" presetSubtype="0" fill="hold" grpId="0" nodeType="clickEffect">
                                  <p:stCondLst>
                                    <p:cond delay="0"/>
                                  </p:stCondLst>
                                  <p:childTnLst>
                                    <p:set>
                                      <p:cBhvr>
                                        <p:cTn id="30" dur="1" fill="hold">
                                          <p:stCondLst>
                                            <p:cond delay="0"/>
                                          </p:stCondLst>
                                        </p:cTn>
                                        <p:tgtEl>
                                          <p:spTgt spid="29"/>
                                        </p:tgtEl>
                                        <p:attrNameLst>
                                          <p:attrName>style.visibility</p:attrName>
                                        </p:attrNameLst>
                                      </p:cBhvr>
                                      <p:to>
                                        <p:strVal val="visible"/>
                                      </p:to>
                                    </p:set>
                                    <p:animEffect transition="in" filter="dissolve">
                                      <p:cBhvr>
                                        <p:cTn id="31" dur="500"/>
                                        <p:tgtEl>
                                          <p:spTgt spid="29"/>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30"/>
                                        </p:tgtEl>
                                        <p:attrNameLst>
                                          <p:attrName>style.visibility</p:attrName>
                                        </p:attrNameLst>
                                      </p:cBhvr>
                                      <p:to>
                                        <p:strVal val="visible"/>
                                      </p:to>
                                    </p:set>
                                    <p:animEffect transition="in" filter="fade">
                                      <p:cBhvr>
                                        <p:cTn id="36" dur="2000"/>
                                        <p:tgtEl>
                                          <p:spTgt spid="30"/>
                                        </p:tgtEl>
                                      </p:cBhvr>
                                    </p:animEffect>
                                  </p:childTnLst>
                                </p:cTn>
                              </p:par>
                            </p:childTnLst>
                          </p:cTn>
                        </p:par>
                      </p:childTnLst>
                    </p:cTn>
                  </p:par>
                  <p:par>
                    <p:cTn id="37" fill="hold">
                      <p:stCondLst>
                        <p:cond delay="indefinite"/>
                      </p:stCondLst>
                      <p:childTnLst>
                        <p:par>
                          <p:cTn id="38" fill="hold">
                            <p:stCondLst>
                              <p:cond delay="0"/>
                            </p:stCondLst>
                            <p:childTnLst>
                              <p:par>
                                <p:cTn id="39" presetID="55" presetClass="entr" presetSubtype="0" fill="hold" grpId="0" nodeType="clickEffect">
                                  <p:stCondLst>
                                    <p:cond delay="0"/>
                                  </p:stCondLst>
                                  <p:childTnLst>
                                    <p:set>
                                      <p:cBhvr>
                                        <p:cTn id="40" dur="1" fill="hold">
                                          <p:stCondLst>
                                            <p:cond delay="0"/>
                                          </p:stCondLst>
                                        </p:cTn>
                                        <p:tgtEl>
                                          <p:spTgt spid="31"/>
                                        </p:tgtEl>
                                        <p:attrNameLst>
                                          <p:attrName>style.visibility</p:attrName>
                                        </p:attrNameLst>
                                      </p:cBhvr>
                                      <p:to>
                                        <p:strVal val="visible"/>
                                      </p:to>
                                    </p:set>
                                    <p:anim calcmode="lin" valueType="num">
                                      <p:cBhvr>
                                        <p:cTn id="41" dur="1000" fill="hold"/>
                                        <p:tgtEl>
                                          <p:spTgt spid="31"/>
                                        </p:tgtEl>
                                        <p:attrNameLst>
                                          <p:attrName>ppt_w</p:attrName>
                                        </p:attrNameLst>
                                      </p:cBhvr>
                                      <p:tavLst>
                                        <p:tav tm="0">
                                          <p:val>
                                            <p:strVal val="#ppt_w*0.70"/>
                                          </p:val>
                                        </p:tav>
                                        <p:tav tm="100000">
                                          <p:val>
                                            <p:strVal val="#ppt_w"/>
                                          </p:val>
                                        </p:tav>
                                      </p:tavLst>
                                    </p:anim>
                                    <p:anim calcmode="lin" valueType="num">
                                      <p:cBhvr>
                                        <p:cTn id="42" dur="1000" fill="hold"/>
                                        <p:tgtEl>
                                          <p:spTgt spid="31"/>
                                        </p:tgtEl>
                                        <p:attrNameLst>
                                          <p:attrName>ppt_h</p:attrName>
                                        </p:attrNameLst>
                                      </p:cBhvr>
                                      <p:tavLst>
                                        <p:tav tm="0">
                                          <p:val>
                                            <p:strVal val="#ppt_h"/>
                                          </p:val>
                                        </p:tav>
                                        <p:tav tm="100000">
                                          <p:val>
                                            <p:strVal val="#ppt_h"/>
                                          </p:val>
                                        </p:tav>
                                      </p:tavLst>
                                    </p:anim>
                                    <p:animEffect transition="in" filter="fade">
                                      <p:cBhvr>
                                        <p:cTn id="43" dur="1000"/>
                                        <p:tgtEl>
                                          <p:spTgt spid="31"/>
                                        </p:tgtEl>
                                      </p:cBhvr>
                                    </p:animEffect>
                                  </p:childTnLst>
                                </p:cTn>
                              </p:par>
                            </p:childTnLst>
                          </p:cTn>
                        </p:par>
                      </p:childTnLst>
                    </p:cTn>
                  </p:par>
                  <p:par>
                    <p:cTn id="44" fill="hold">
                      <p:stCondLst>
                        <p:cond delay="indefinite"/>
                      </p:stCondLst>
                      <p:childTnLst>
                        <p:par>
                          <p:cTn id="45" fill="hold">
                            <p:stCondLst>
                              <p:cond delay="0"/>
                            </p:stCondLst>
                            <p:childTnLst>
                              <p:par>
                                <p:cTn id="46" presetID="27" presetClass="entr" presetSubtype="0" fill="hold" grpId="0" nodeType="clickEffect">
                                  <p:stCondLst>
                                    <p:cond delay="0"/>
                                  </p:stCondLst>
                                  <p:iterate type="lt">
                                    <p:tmPct val="50000"/>
                                  </p:iterate>
                                  <p:childTnLst>
                                    <p:set>
                                      <p:cBhvr>
                                        <p:cTn id="47" dur="1" fill="hold">
                                          <p:stCondLst>
                                            <p:cond delay="0"/>
                                          </p:stCondLst>
                                        </p:cTn>
                                        <p:tgtEl>
                                          <p:spTgt spid="32"/>
                                        </p:tgtEl>
                                        <p:attrNameLst>
                                          <p:attrName>style.visibility</p:attrName>
                                        </p:attrNameLst>
                                      </p:cBhvr>
                                      <p:to>
                                        <p:strVal val="visible"/>
                                      </p:to>
                                    </p:set>
                                    <p:anim calcmode="discrete" valueType="clr">
                                      <p:cBhvr override="childStyle">
                                        <p:cTn id="48" dur="80"/>
                                        <p:tgtEl>
                                          <p:spTgt spid="32"/>
                                        </p:tgtEl>
                                        <p:attrNameLst>
                                          <p:attrName>style.color</p:attrName>
                                        </p:attrNameLst>
                                      </p:cBhvr>
                                      <p:tavLst>
                                        <p:tav tm="0">
                                          <p:val>
                                            <p:clrVal>
                                              <a:schemeClr val="accent2"/>
                                            </p:clrVal>
                                          </p:val>
                                        </p:tav>
                                        <p:tav tm="50000">
                                          <p:val>
                                            <p:clrVal>
                                              <a:schemeClr val="hlink"/>
                                            </p:clrVal>
                                          </p:val>
                                        </p:tav>
                                      </p:tavLst>
                                    </p:anim>
                                    <p:anim calcmode="discrete" valueType="clr">
                                      <p:cBhvr>
                                        <p:cTn id="49" dur="80"/>
                                        <p:tgtEl>
                                          <p:spTgt spid="32"/>
                                        </p:tgtEl>
                                        <p:attrNameLst>
                                          <p:attrName>fillcolor</p:attrName>
                                        </p:attrNameLst>
                                      </p:cBhvr>
                                      <p:tavLst>
                                        <p:tav tm="0">
                                          <p:val>
                                            <p:clrVal>
                                              <a:schemeClr val="accent2"/>
                                            </p:clrVal>
                                          </p:val>
                                        </p:tav>
                                        <p:tav tm="50000">
                                          <p:val>
                                            <p:clrVal>
                                              <a:schemeClr val="hlink"/>
                                            </p:clrVal>
                                          </p:val>
                                        </p:tav>
                                      </p:tavLst>
                                    </p:anim>
                                    <p:set>
                                      <p:cBhvr>
                                        <p:cTn id="50" dur="80"/>
                                        <p:tgtEl>
                                          <p:spTgt spid="3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9" grpId="0">
        <p:bldAsOne/>
      </p:bldGraphic>
      <p:bldP spid="29" grpId="0" animBg="1"/>
      <p:bldP spid="30" grpId="0"/>
      <p:bldP spid="31" grpId="0" animBg="1"/>
      <p:bldP spid="32"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25000" b="-25000"/>
          </a:stretch>
        </a:blipFill>
        <a:effectLst/>
      </p:bgPr>
    </p:bg>
    <p:spTree>
      <p:nvGrpSpPr>
        <p:cNvPr id="1" name=""/>
        <p:cNvGrpSpPr/>
        <p:nvPr/>
      </p:nvGrpSpPr>
      <p:grpSpPr>
        <a:xfrm>
          <a:off x="0" y="0"/>
          <a:ext cx="0" cy="0"/>
          <a:chOff x="0" y="0"/>
          <a:chExt cx="0" cy="0"/>
        </a:xfrm>
      </p:grpSpPr>
      <p:sp>
        <p:nvSpPr>
          <p:cNvPr id="2" name="TextBox 1"/>
          <p:cNvSpPr txBox="1"/>
          <p:nvPr/>
        </p:nvSpPr>
        <p:spPr>
          <a:xfrm>
            <a:off x="1428728" y="1285860"/>
            <a:ext cx="5357850" cy="646331"/>
          </a:xfrm>
          <a:prstGeom prst="rect">
            <a:avLst/>
          </a:prstGeom>
          <a:noFill/>
        </p:spPr>
        <p:txBody>
          <a:bodyPr wrap="square" rtlCol="0">
            <a:spAutoFit/>
          </a:bodyPr>
          <a:lstStyle/>
          <a:p>
            <a:r>
              <a:rPr lang="zh-CN" altLang="en-US" sz="3600" b="1" dirty="0" smtClean="0">
                <a:latin typeface="华文行楷" pitchFamily="2" charset="-122"/>
                <a:ea typeface="华文行楷" pitchFamily="2" charset="-122"/>
              </a:rPr>
              <a:t>① 我国的人口状况</a:t>
            </a:r>
            <a:endParaRPr lang="en-US" altLang="zh-CN" sz="3600" b="1" dirty="0" smtClean="0">
              <a:latin typeface="华文行楷" pitchFamily="2" charset="-122"/>
              <a:ea typeface="华文行楷" pitchFamily="2" charset="-122"/>
            </a:endParaRPr>
          </a:p>
        </p:txBody>
      </p:sp>
      <p:sp>
        <p:nvSpPr>
          <p:cNvPr id="3" name="TextBox 2"/>
          <p:cNvSpPr txBox="1"/>
          <p:nvPr/>
        </p:nvSpPr>
        <p:spPr>
          <a:xfrm>
            <a:off x="1500166" y="2428868"/>
            <a:ext cx="6643734" cy="1077218"/>
          </a:xfrm>
          <a:prstGeom prst="rect">
            <a:avLst/>
          </a:prstGeom>
          <a:noFill/>
        </p:spPr>
        <p:txBody>
          <a:bodyPr wrap="square" rtlCol="0">
            <a:spAutoFit/>
          </a:bodyPr>
          <a:lstStyle/>
          <a:p>
            <a:r>
              <a:rPr lang="zh-CN" altLang="en-US" sz="3200" dirty="0" smtClean="0">
                <a:latin typeface="方正姚体" pitchFamily="2" charset="-122"/>
                <a:ea typeface="方正姚体" pitchFamily="2" charset="-122"/>
              </a:rPr>
              <a:t>◆过多的人口给社会和经济发展带来什么样的压力？</a:t>
            </a:r>
            <a:endParaRPr lang="zh-CN" altLang="en-US" sz="3200" dirty="0">
              <a:latin typeface="方正姚体" pitchFamily="2" charset="-122"/>
              <a:ea typeface="方正姚体" pitchFamily="2" charset="-122"/>
            </a:endParaRPr>
          </a:p>
        </p:txBody>
      </p:sp>
      <p:sp>
        <p:nvSpPr>
          <p:cNvPr id="4" name="TextBox 3"/>
          <p:cNvSpPr txBox="1"/>
          <p:nvPr/>
        </p:nvSpPr>
        <p:spPr>
          <a:xfrm>
            <a:off x="1500166" y="3786190"/>
            <a:ext cx="6500858" cy="1077218"/>
          </a:xfrm>
          <a:prstGeom prst="rect">
            <a:avLst/>
          </a:prstGeom>
          <a:noFill/>
        </p:spPr>
        <p:txBody>
          <a:bodyPr wrap="square" rtlCol="0">
            <a:spAutoFit/>
          </a:bodyPr>
          <a:lstStyle/>
          <a:p>
            <a:r>
              <a:rPr lang="zh-CN" altLang="en-US" sz="3200" dirty="0" smtClean="0">
                <a:latin typeface="方正姚体" pitchFamily="2" charset="-122"/>
                <a:ea typeface="方正姚体" pitchFamily="2" charset="-122"/>
              </a:rPr>
              <a:t>◆中国人口可持续发展所要解决的三个重大课题是什么？</a:t>
            </a:r>
            <a:endParaRPr lang="zh-CN" altLang="en-US" sz="3200" dirty="0">
              <a:latin typeface="方正姚体" pitchFamily="2" charset="-122"/>
              <a:ea typeface="方正姚体" pitchFamily="2" charset="-122"/>
            </a:endParaRPr>
          </a:p>
        </p:txBody>
      </p:sp>
      <p:sp>
        <p:nvSpPr>
          <p:cNvPr id="5" name="TextBox 4"/>
          <p:cNvSpPr txBox="1"/>
          <p:nvPr/>
        </p:nvSpPr>
        <p:spPr>
          <a:xfrm>
            <a:off x="1500166" y="5143512"/>
            <a:ext cx="6500858" cy="1077218"/>
          </a:xfrm>
          <a:prstGeom prst="rect">
            <a:avLst/>
          </a:prstGeom>
          <a:noFill/>
        </p:spPr>
        <p:txBody>
          <a:bodyPr wrap="square" rtlCol="0">
            <a:spAutoFit/>
          </a:bodyPr>
          <a:lstStyle/>
          <a:p>
            <a:r>
              <a:rPr lang="zh-CN" altLang="en-US" sz="3200" dirty="0">
                <a:latin typeface="方正姚体" pitchFamily="2" charset="-122"/>
                <a:ea typeface="方正姚体" pitchFamily="2" charset="-122"/>
                <a:hlinkClick r:id="rId3" action="ppaction://hlinksldjump"/>
              </a:rPr>
              <a:t>◆</a:t>
            </a:r>
            <a:r>
              <a:rPr lang="zh-CN" altLang="en-US" sz="3200" dirty="0">
                <a:latin typeface="方正姚体" pitchFamily="2" charset="-122"/>
                <a:ea typeface="方正姚体" pitchFamily="2" charset="-122"/>
              </a:rPr>
              <a:t>面对人口压力我国采取了什么样的策略？</a:t>
            </a:r>
          </a:p>
        </p:txBody>
      </p:sp>
      <p:sp>
        <p:nvSpPr>
          <p:cNvPr id="6" name="矩形 5"/>
          <p:cNvSpPr/>
          <p:nvPr/>
        </p:nvSpPr>
        <p:spPr>
          <a:xfrm>
            <a:off x="1500166" y="1857364"/>
            <a:ext cx="1313180" cy="769441"/>
          </a:xfrm>
          <a:prstGeom prst="rect">
            <a:avLst/>
          </a:prstGeom>
          <a:noFill/>
        </p:spPr>
        <p:txBody>
          <a:bodyPr wrap="none" lIns="91440" tIns="45720" rIns="91440" bIns="45720">
            <a:spAutoFit/>
          </a:bodyPr>
          <a:lstStyle/>
          <a:p>
            <a:pPr algn="ctr"/>
            <a:r>
              <a:rPr lang="zh-CN" altLang="en-US" sz="44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latin typeface="华文行楷" pitchFamily="2" charset="-122"/>
                <a:ea typeface="华文行楷" pitchFamily="2" charset="-122"/>
              </a:rPr>
              <a:t>思考</a:t>
            </a:r>
            <a:endParaRPr lang="zh-CN" altLang="en-US" sz="44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latin typeface="华文行楷" pitchFamily="2" charset="-122"/>
              <a:ea typeface="华文行楷" pitchFamily="2" charset="-122"/>
            </a:endParaRPr>
          </a:p>
        </p:txBody>
      </p:sp>
      <p:sp>
        <p:nvSpPr>
          <p:cNvPr id="7" name="折角形 6"/>
          <p:cNvSpPr/>
          <p:nvPr/>
        </p:nvSpPr>
        <p:spPr>
          <a:xfrm>
            <a:off x="3643306" y="2000240"/>
            <a:ext cx="4643470" cy="3000396"/>
          </a:xfrm>
          <a:prstGeom prst="foldedCorner">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dirty="0" smtClean="0">
                <a:latin typeface="方正姚体" pitchFamily="2" charset="-122"/>
                <a:ea typeface="方正姚体" pitchFamily="2" charset="-122"/>
              </a:rPr>
              <a:t>人口问题是制约我国经济社会发展的关键性问题</a:t>
            </a:r>
            <a:r>
              <a:rPr lang="en-US" altLang="zh-CN" sz="3600" dirty="0" smtClean="0">
                <a:latin typeface="方正姚体" pitchFamily="2" charset="-122"/>
                <a:ea typeface="方正姚体" pitchFamily="2" charset="-122"/>
              </a:rPr>
              <a:t>——</a:t>
            </a:r>
            <a:r>
              <a:rPr lang="zh-CN" altLang="en-US" sz="3600" dirty="0" smtClean="0">
                <a:latin typeface="方正姚体" pitchFamily="2" charset="-122"/>
                <a:ea typeface="方正姚体" pitchFamily="2" charset="-122"/>
              </a:rPr>
              <a:t>必须实行计划生育基本国策</a:t>
            </a:r>
            <a:endParaRPr lang="zh-CN" altLang="en-US" sz="3600" dirty="0">
              <a:latin typeface="方正姚体" pitchFamily="2" charset="-122"/>
              <a:ea typeface="方正姚体" pitchFamily="2" charset="-122"/>
            </a:endParaRPr>
          </a:p>
        </p:txBody>
      </p:sp>
      <p:sp>
        <p:nvSpPr>
          <p:cNvPr id="8" name="动作按钮: 前进或下一项 7">
            <a:hlinkClick r:id="" action="ppaction://hlinkshowjump?jump=nextslide" highlightClick="1"/>
          </p:cNvPr>
          <p:cNvSpPr/>
          <p:nvPr/>
        </p:nvSpPr>
        <p:spPr>
          <a:xfrm>
            <a:off x="7715272" y="5929330"/>
            <a:ext cx="714380" cy="428628"/>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ox(in)">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55" presetClass="entr" presetSubtype="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p:cTn id="17" dur="1000" fill="hold"/>
                                        <p:tgtEl>
                                          <p:spTgt spid="3"/>
                                        </p:tgtEl>
                                        <p:attrNameLst>
                                          <p:attrName>ppt_w</p:attrName>
                                        </p:attrNameLst>
                                      </p:cBhvr>
                                      <p:tavLst>
                                        <p:tav tm="0">
                                          <p:val>
                                            <p:strVal val="#ppt_w*0.70"/>
                                          </p:val>
                                        </p:tav>
                                        <p:tav tm="100000">
                                          <p:val>
                                            <p:strVal val="#ppt_w"/>
                                          </p:val>
                                        </p:tav>
                                      </p:tavLst>
                                    </p:anim>
                                    <p:anim calcmode="lin" valueType="num">
                                      <p:cBhvr>
                                        <p:cTn id="18" dur="1000" fill="hold"/>
                                        <p:tgtEl>
                                          <p:spTgt spid="3"/>
                                        </p:tgtEl>
                                        <p:attrNameLst>
                                          <p:attrName>ppt_h</p:attrName>
                                        </p:attrNameLst>
                                      </p:cBhvr>
                                      <p:tavLst>
                                        <p:tav tm="0">
                                          <p:val>
                                            <p:strVal val="#ppt_h"/>
                                          </p:val>
                                        </p:tav>
                                        <p:tav tm="100000">
                                          <p:val>
                                            <p:strVal val="#ppt_h"/>
                                          </p:val>
                                        </p:tav>
                                      </p:tavLst>
                                    </p:anim>
                                    <p:animEffect transition="in" filter="fade">
                                      <p:cBhvr>
                                        <p:cTn id="19" dur="1000"/>
                                        <p:tgtEl>
                                          <p:spTgt spid="3"/>
                                        </p:tgtEl>
                                      </p:cBhvr>
                                    </p:animEffect>
                                  </p:childTnLst>
                                </p:cTn>
                              </p:par>
                            </p:childTnLst>
                          </p:cTn>
                        </p:par>
                      </p:childTnLst>
                    </p:cTn>
                  </p:par>
                  <p:par>
                    <p:cTn id="20" fill="hold">
                      <p:stCondLst>
                        <p:cond delay="indefinite"/>
                      </p:stCondLst>
                      <p:childTnLst>
                        <p:par>
                          <p:cTn id="21" fill="hold">
                            <p:stCondLst>
                              <p:cond delay="0"/>
                            </p:stCondLst>
                            <p:childTnLst>
                              <p:par>
                                <p:cTn id="22" presetID="55" presetClass="entr" presetSubtype="0" fill="hold" grpId="0" nodeType="clickEffect">
                                  <p:stCondLst>
                                    <p:cond delay="0"/>
                                  </p:stCondLst>
                                  <p:childTnLst>
                                    <p:set>
                                      <p:cBhvr>
                                        <p:cTn id="23" dur="1" fill="hold">
                                          <p:stCondLst>
                                            <p:cond delay="0"/>
                                          </p:stCondLst>
                                        </p:cTn>
                                        <p:tgtEl>
                                          <p:spTgt spid="4"/>
                                        </p:tgtEl>
                                        <p:attrNameLst>
                                          <p:attrName>style.visibility</p:attrName>
                                        </p:attrNameLst>
                                      </p:cBhvr>
                                      <p:to>
                                        <p:strVal val="visible"/>
                                      </p:to>
                                    </p:set>
                                    <p:anim calcmode="lin" valueType="num">
                                      <p:cBhvr>
                                        <p:cTn id="24" dur="1000" fill="hold"/>
                                        <p:tgtEl>
                                          <p:spTgt spid="4"/>
                                        </p:tgtEl>
                                        <p:attrNameLst>
                                          <p:attrName>ppt_w</p:attrName>
                                        </p:attrNameLst>
                                      </p:cBhvr>
                                      <p:tavLst>
                                        <p:tav tm="0">
                                          <p:val>
                                            <p:strVal val="#ppt_w*0.70"/>
                                          </p:val>
                                        </p:tav>
                                        <p:tav tm="100000">
                                          <p:val>
                                            <p:strVal val="#ppt_w"/>
                                          </p:val>
                                        </p:tav>
                                      </p:tavLst>
                                    </p:anim>
                                    <p:anim calcmode="lin" valueType="num">
                                      <p:cBhvr>
                                        <p:cTn id="25" dur="1000" fill="hold"/>
                                        <p:tgtEl>
                                          <p:spTgt spid="4"/>
                                        </p:tgtEl>
                                        <p:attrNameLst>
                                          <p:attrName>ppt_h</p:attrName>
                                        </p:attrNameLst>
                                      </p:cBhvr>
                                      <p:tavLst>
                                        <p:tav tm="0">
                                          <p:val>
                                            <p:strVal val="#ppt_h"/>
                                          </p:val>
                                        </p:tav>
                                        <p:tav tm="100000">
                                          <p:val>
                                            <p:strVal val="#ppt_h"/>
                                          </p:val>
                                        </p:tav>
                                      </p:tavLst>
                                    </p:anim>
                                    <p:animEffect transition="in" filter="fade">
                                      <p:cBhvr>
                                        <p:cTn id="26" dur="1000"/>
                                        <p:tgtEl>
                                          <p:spTgt spid="4"/>
                                        </p:tgtEl>
                                      </p:cBhvr>
                                    </p:animEffect>
                                  </p:childTnLst>
                                </p:cTn>
                              </p:par>
                            </p:childTnLst>
                          </p:cTn>
                        </p:par>
                      </p:childTnLst>
                    </p:cTn>
                  </p:par>
                  <p:par>
                    <p:cTn id="27" fill="hold">
                      <p:stCondLst>
                        <p:cond delay="indefinite"/>
                      </p:stCondLst>
                      <p:childTnLst>
                        <p:par>
                          <p:cTn id="28" fill="hold">
                            <p:stCondLst>
                              <p:cond delay="0"/>
                            </p:stCondLst>
                            <p:childTnLst>
                              <p:par>
                                <p:cTn id="29" presetID="55" presetClass="entr" presetSubtype="0" fill="hold" grpId="0" nodeType="click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p:cTn id="31" dur="1000" fill="hold"/>
                                        <p:tgtEl>
                                          <p:spTgt spid="5"/>
                                        </p:tgtEl>
                                        <p:attrNameLst>
                                          <p:attrName>ppt_w</p:attrName>
                                        </p:attrNameLst>
                                      </p:cBhvr>
                                      <p:tavLst>
                                        <p:tav tm="0">
                                          <p:val>
                                            <p:strVal val="#ppt_w*0.70"/>
                                          </p:val>
                                        </p:tav>
                                        <p:tav tm="100000">
                                          <p:val>
                                            <p:strVal val="#ppt_w"/>
                                          </p:val>
                                        </p:tav>
                                      </p:tavLst>
                                    </p:anim>
                                    <p:anim calcmode="lin" valueType="num">
                                      <p:cBhvr>
                                        <p:cTn id="32" dur="1000" fill="hold"/>
                                        <p:tgtEl>
                                          <p:spTgt spid="5"/>
                                        </p:tgtEl>
                                        <p:attrNameLst>
                                          <p:attrName>ppt_h</p:attrName>
                                        </p:attrNameLst>
                                      </p:cBhvr>
                                      <p:tavLst>
                                        <p:tav tm="0">
                                          <p:val>
                                            <p:strVal val="#ppt_h"/>
                                          </p:val>
                                        </p:tav>
                                        <p:tav tm="100000">
                                          <p:val>
                                            <p:strVal val="#ppt_h"/>
                                          </p:val>
                                        </p:tav>
                                      </p:tavLst>
                                    </p:anim>
                                    <p:animEffect transition="in" filter="fade">
                                      <p:cBhvr>
                                        <p:cTn id="33" dur="1000"/>
                                        <p:tgtEl>
                                          <p:spTgt spid="5"/>
                                        </p:tgtEl>
                                      </p:cBhvr>
                                    </p:animEffect>
                                  </p:childTnLst>
                                </p:cTn>
                              </p:par>
                            </p:childTnLst>
                          </p:cTn>
                        </p:par>
                      </p:childTnLst>
                    </p:cTn>
                  </p:par>
                  <p:par>
                    <p:cTn id="34" fill="hold">
                      <p:stCondLst>
                        <p:cond delay="indefinite"/>
                      </p:stCondLst>
                      <p:childTnLst>
                        <p:par>
                          <p:cTn id="35" fill="hold">
                            <p:stCondLst>
                              <p:cond delay="0"/>
                            </p:stCondLst>
                            <p:childTnLst>
                              <p:par>
                                <p:cTn id="36" presetID="55" presetClass="entr" presetSubtype="0" fill="hold" grpId="0" nodeType="clickEffect">
                                  <p:stCondLst>
                                    <p:cond delay="0"/>
                                  </p:stCondLst>
                                  <p:childTnLst>
                                    <p:set>
                                      <p:cBhvr>
                                        <p:cTn id="37" dur="1" fill="hold">
                                          <p:stCondLst>
                                            <p:cond delay="0"/>
                                          </p:stCondLst>
                                        </p:cTn>
                                        <p:tgtEl>
                                          <p:spTgt spid="7"/>
                                        </p:tgtEl>
                                        <p:attrNameLst>
                                          <p:attrName>style.visibility</p:attrName>
                                        </p:attrNameLst>
                                      </p:cBhvr>
                                      <p:to>
                                        <p:strVal val="visible"/>
                                      </p:to>
                                    </p:set>
                                    <p:anim calcmode="lin" valueType="num">
                                      <p:cBhvr>
                                        <p:cTn id="38" dur="1000" fill="hold"/>
                                        <p:tgtEl>
                                          <p:spTgt spid="7"/>
                                        </p:tgtEl>
                                        <p:attrNameLst>
                                          <p:attrName>ppt_w</p:attrName>
                                        </p:attrNameLst>
                                      </p:cBhvr>
                                      <p:tavLst>
                                        <p:tav tm="0">
                                          <p:val>
                                            <p:strVal val="#ppt_w*0.70"/>
                                          </p:val>
                                        </p:tav>
                                        <p:tav tm="100000">
                                          <p:val>
                                            <p:strVal val="#ppt_w"/>
                                          </p:val>
                                        </p:tav>
                                      </p:tavLst>
                                    </p:anim>
                                    <p:anim calcmode="lin" valueType="num">
                                      <p:cBhvr>
                                        <p:cTn id="39" dur="1000" fill="hold"/>
                                        <p:tgtEl>
                                          <p:spTgt spid="7"/>
                                        </p:tgtEl>
                                        <p:attrNameLst>
                                          <p:attrName>ppt_h</p:attrName>
                                        </p:attrNameLst>
                                      </p:cBhvr>
                                      <p:tavLst>
                                        <p:tav tm="0">
                                          <p:val>
                                            <p:strVal val="#ppt_h"/>
                                          </p:val>
                                        </p:tav>
                                        <p:tav tm="100000">
                                          <p:val>
                                            <p:strVal val="#ppt_h"/>
                                          </p:val>
                                        </p:tav>
                                      </p:tavLst>
                                    </p:anim>
                                    <p:animEffect transition="in" filter="fade">
                                      <p:cBhvr>
                                        <p:cTn id="40"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P spid="7"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9" name="Rectangle 7"/>
          <p:cNvSpPr>
            <a:spLocks noChangeArrowheads="1"/>
          </p:cNvSpPr>
          <p:nvPr/>
        </p:nvSpPr>
        <p:spPr bwMode="auto">
          <a:xfrm>
            <a:off x="0" y="2786063"/>
            <a:ext cx="9144000" cy="0"/>
          </a:xfrm>
          <a:prstGeom prst="rect">
            <a:avLst/>
          </a:prstGeom>
          <a:noFill/>
          <a:ln w="9525">
            <a:noFill/>
            <a:miter lim="800000"/>
            <a:headEnd/>
            <a:tailEnd/>
          </a:ln>
          <a:effectLst/>
        </p:spPr>
        <p:txBody>
          <a:bodyPr wrap="none" anchor="ctr">
            <a:spAutoFit/>
          </a:bodyPr>
          <a:lstStyle/>
          <a:p>
            <a:endParaRPr lang="zh-CN" altLang="en-US"/>
          </a:p>
        </p:txBody>
      </p:sp>
      <p:grpSp>
        <p:nvGrpSpPr>
          <p:cNvPr id="9" name="组合 8"/>
          <p:cNvGrpSpPr/>
          <p:nvPr/>
        </p:nvGrpSpPr>
        <p:grpSpPr>
          <a:xfrm>
            <a:off x="323850" y="115888"/>
            <a:ext cx="4319588" cy="3378200"/>
            <a:chOff x="323850" y="115888"/>
            <a:chExt cx="4319588" cy="3378200"/>
          </a:xfrm>
        </p:grpSpPr>
        <p:pic>
          <p:nvPicPr>
            <p:cNvPr id="141314" name="Picture 2" descr="人才招聘会"/>
            <p:cNvPicPr>
              <a:picLocks noChangeAspect="1" noChangeArrowheads="1"/>
            </p:cNvPicPr>
            <p:nvPr/>
          </p:nvPicPr>
          <p:blipFill>
            <a:blip r:embed="rId3"/>
            <a:srcRect/>
            <a:stretch>
              <a:fillRect/>
            </a:stretch>
          </p:blipFill>
          <p:spPr bwMode="auto">
            <a:xfrm>
              <a:off x="971550" y="115888"/>
              <a:ext cx="3671888" cy="3378200"/>
            </a:xfrm>
            <a:prstGeom prst="rect">
              <a:avLst/>
            </a:prstGeom>
            <a:noFill/>
            <a:ln w="9525">
              <a:noFill/>
              <a:miter lim="800000"/>
              <a:headEnd/>
              <a:tailEnd/>
            </a:ln>
          </p:spPr>
        </p:pic>
        <p:sp>
          <p:nvSpPr>
            <p:cNvPr id="141320" name="Text Box 8"/>
            <p:cNvSpPr txBox="1">
              <a:spLocks noChangeArrowheads="1"/>
            </p:cNvSpPr>
            <p:nvPr/>
          </p:nvSpPr>
          <p:spPr bwMode="auto">
            <a:xfrm>
              <a:off x="323850" y="260350"/>
              <a:ext cx="549275" cy="3024188"/>
            </a:xfrm>
            <a:prstGeom prst="rect">
              <a:avLst/>
            </a:prstGeom>
            <a:noFill/>
            <a:ln w="9525">
              <a:noFill/>
              <a:miter lim="800000"/>
              <a:headEnd/>
              <a:tailEnd/>
            </a:ln>
            <a:effectLst/>
          </p:spPr>
          <p:txBody>
            <a:bodyPr vert="eaVert">
              <a:spAutoFit/>
            </a:bodyPr>
            <a:lstStyle/>
            <a:p>
              <a:pPr algn="ctr">
                <a:spcBef>
                  <a:spcPct val="50000"/>
                </a:spcBef>
              </a:pPr>
              <a:r>
                <a:rPr lang="zh-CN" altLang="en-US"/>
                <a:t>人才招聘市场</a:t>
              </a:r>
            </a:p>
          </p:txBody>
        </p:sp>
      </p:grpSp>
      <p:grpSp>
        <p:nvGrpSpPr>
          <p:cNvPr id="10" name="组合 9"/>
          <p:cNvGrpSpPr/>
          <p:nvPr/>
        </p:nvGrpSpPr>
        <p:grpSpPr>
          <a:xfrm>
            <a:off x="5076825" y="214290"/>
            <a:ext cx="3025775" cy="3171848"/>
            <a:chOff x="5076825" y="214290"/>
            <a:chExt cx="3025775" cy="3171848"/>
          </a:xfrm>
        </p:grpSpPr>
        <p:graphicFrame>
          <p:nvGraphicFramePr>
            <p:cNvPr id="141318" name="Object 6"/>
            <p:cNvGraphicFramePr>
              <a:graphicFrameLocks noChangeAspect="1"/>
            </p:cNvGraphicFramePr>
            <p:nvPr/>
          </p:nvGraphicFramePr>
          <p:xfrm>
            <a:off x="5076825" y="549275"/>
            <a:ext cx="3025775" cy="2836863"/>
          </p:xfrm>
          <a:graphic>
            <a:graphicData uri="http://schemas.openxmlformats.org/presentationml/2006/ole">
              <p:oleObj spid="_x0000_s44034" name="图片" r:id="rId4" imgW="4572180" imgH="3429078" progId="Word.Picture.8">
                <p:embed/>
              </p:oleObj>
            </a:graphicData>
          </a:graphic>
        </p:graphicFrame>
        <p:sp>
          <p:nvSpPr>
            <p:cNvPr id="141321" name="Text Box 9"/>
            <p:cNvSpPr txBox="1">
              <a:spLocks noChangeArrowheads="1"/>
            </p:cNvSpPr>
            <p:nvPr/>
          </p:nvSpPr>
          <p:spPr bwMode="auto">
            <a:xfrm>
              <a:off x="5357818" y="214290"/>
              <a:ext cx="2447925" cy="457200"/>
            </a:xfrm>
            <a:prstGeom prst="rect">
              <a:avLst/>
            </a:prstGeom>
            <a:noFill/>
            <a:ln w="9525">
              <a:noFill/>
              <a:miter lim="800000"/>
              <a:headEnd/>
              <a:tailEnd/>
            </a:ln>
            <a:effectLst/>
          </p:spPr>
          <p:txBody>
            <a:bodyPr>
              <a:spAutoFit/>
            </a:bodyPr>
            <a:lstStyle/>
            <a:p>
              <a:pPr algn="ctr">
                <a:spcBef>
                  <a:spcPct val="50000"/>
                </a:spcBef>
              </a:pPr>
              <a:r>
                <a:rPr lang="zh-CN" altLang="en-US" dirty="0"/>
                <a:t>南京路步行街</a:t>
              </a:r>
            </a:p>
          </p:txBody>
        </p:sp>
      </p:grpSp>
      <p:grpSp>
        <p:nvGrpSpPr>
          <p:cNvPr id="11" name="组合 10"/>
          <p:cNvGrpSpPr/>
          <p:nvPr/>
        </p:nvGrpSpPr>
        <p:grpSpPr>
          <a:xfrm>
            <a:off x="1547813" y="3500438"/>
            <a:ext cx="5734059" cy="3168650"/>
            <a:chOff x="1547813" y="3500438"/>
            <a:chExt cx="5734059" cy="3168650"/>
          </a:xfrm>
        </p:grpSpPr>
        <p:pic>
          <p:nvPicPr>
            <p:cNvPr id="141317" name="Picture 5" descr="10763569_238569"/>
            <p:cNvPicPr>
              <a:picLocks noChangeAspect="1" noChangeArrowheads="1"/>
            </p:cNvPicPr>
            <p:nvPr/>
          </p:nvPicPr>
          <p:blipFill>
            <a:blip r:embed="rId5"/>
            <a:srcRect/>
            <a:stretch>
              <a:fillRect/>
            </a:stretch>
          </p:blipFill>
          <p:spPr bwMode="auto">
            <a:xfrm>
              <a:off x="1547813" y="3573463"/>
              <a:ext cx="4967287" cy="3082925"/>
            </a:xfrm>
            <a:prstGeom prst="rect">
              <a:avLst/>
            </a:prstGeom>
            <a:noFill/>
          </p:spPr>
        </p:pic>
        <p:sp>
          <p:nvSpPr>
            <p:cNvPr id="141322" name="Text Box 10"/>
            <p:cNvSpPr txBox="1">
              <a:spLocks noChangeArrowheads="1"/>
            </p:cNvSpPr>
            <p:nvPr/>
          </p:nvSpPr>
          <p:spPr bwMode="auto">
            <a:xfrm>
              <a:off x="6820207" y="3500438"/>
              <a:ext cx="461665" cy="3168650"/>
            </a:xfrm>
            <a:prstGeom prst="rect">
              <a:avLst/>
            </a:prstGeom>
            <a:noFill/>
            <a:ln w="9525">
              <a:noFill/>
              <a:miter lim="800000"/>
              <a:headEnd/>
              <a:tailEnd/>
            </a:ln>
            <a:effectLst/>
          </p:spPr>
          <p:txBody>
            <a:bodyPr vert="eaVert" wrap="square">
              <a:spAutoFit/>
            </a:bodyPr>
            <a:lstStyle/>
            <a:p>
              <a:pPr>
                <a:spcBef>
                  <a:spcPct val="50000"/>
                </a:spcBef>
              </a:pPr>
              <a:r>
                <a:rPr lang="zh-CN" altLang="en-US" dirty="0" smtClean="0"/>
                <a:t>“春运”期间</a:t>
              </a:r>
              <a:r>
                <a:rPr lang="zh-CN" altLang="en-US" dirty="0"/>
                <a:t>的火车站</a:t>
              </a:r>
            </a:p>
          </p:txBody>
        </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20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fill="hold"/>
                                        <p:tgtEl>
                                          <p:spTgt spid="9"/>
                                        </p:tgtEl>
                                        <p:attrNameLst>
                                          <p:attrName>ppt_x</p:attrName>
                                        </p:attrNameLst>
                                      </p:cBhvr>
                                      <p:tavLst>
                                        <p:tav tm="0">
                                          <p:val>
                                            <p:strVal val="#ppt_x"/>
                                          </p:val>
                                        </p:tav>
                                        <p:tav tm="100000">
                                          <p:val>
                                            <p:strVal val="#ppt_x"/>
                                          </p:val>
                                        </p:tav>
                                      </p:tavLst>
                                    </p:anim>
                                    <p:anim calcmode="lin" valueType="num">
                                      <p:cBhvr additive="base">
                                        <p:cTn id="13"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55" presetClass="entr" presetSubtype="0" fill="hold" nodeType="clickEffect">
                                  <p:stCondLst>
                                    <p:cond delay="0"/>
                                  </p:stCondLst>
                                  <p:childTnLst>
                                    <p:set>
                                      <p:cBhvr>
                                        <p:cTn id="17" dur="1" fill="hold">
                                          <p:stCondLst>
                                            <p:cond delay="0"/>
                                          </p:stCondLst>
                                        </p:cTn>
                                        <p:tgtEl>
                                          <p:spTgt spid="11"/>
                                        </p:tgtEl>
                                        <p:attrNameLst>
                                          <p:attrName>style.visibility</p:attrName>
                                        </p:attrNameLst>
                                      </p:cBhvr>
                                      <p:to>
                                        <p:strVal val="visible"/>
                                      </p:to>
                                    </p:set>
                                    <p:anim calcmode="lin" valueType="num">
                                      <p:cBhvr>
                                        <p:cTn id="18" dur="1000" fill="hold"/>
                                        <p:tgtEl>
                                          <p:spTgt spid="11"/>
                                        </p:tgtEl>
                                        <p:attrNameLst>
                                          <p:attrName>ppt_w</p:attrName>
                                        </p:attrNameLst>
                                      </p:cBhvr>
                                      <p:tavLst>
                                        <p:tav tm="0">
                                          <p:val>
                                            <p:strVal val="#ppt_w*0.70"/>
                                          </p:val>
                                        </p:tav>
                                        <p:tav tm="100000">
                                          <p:val>
                                            <p:strVal val="#ppt_w"/>
                                          </p:val>
                                        </p:tav>
                                      </p:tavLst>
                                    </p:anim>
                                    <p:anim calcmode="lin" valueType="num">
                                      <p:cBhvr>
                                        <p:cTn id="19" dur="1000" fill="hold"/>
                                        <p:tgtEl>
                                          <p:spTgt spid="11"/>
                                        </p:tgtEl>
                                        <p:attrNameLst>
                                          <p:attrName>ppt_h</p:attrName>
                                        </p:attrNameLst>
                                      </p:cBhvr>
                                      <p:tavLst>
                                        <p:tav tm="0">
                                          <p:val>
                                            <p:strVal val="#ppt_h"/>
                                          </p:val>
                                        </p:tav>
                                        <p:tav tm="100000">
                                          <p:val>
                                            <p:strVal val="#ppt_h"/>
                                          </p:val>
                                        </p:tav>
                                      </p:tavLst>
                                    </p:anim>
                                    <p:animEffect transition="in" filter="fade">
                                      <p:cBhvr>
                                        <p:cTn id="20"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0" descr="http://www.shaoxingdaily.com.cn/news/content/attachement/jpg/site21/20110105/00219b80c6790e8e0b2717.jpg"/>
          <p:cNvPicPr>
            <a:picLocks noChangeAspect="1" noChangeArrowheads="1"/>
          </p:cNvPicPr>
          <p:nvPr/>
        </p:nvPicPr>
        <p:blipFill>
          <a:blip r:embed="rId2"/>
          <a:srcRect/>
          <a:stretch>
            <a:fillRect/>
          </a:stretch>
        </p:blipFill>
        <p:spPr bwMode="auto">
          <a:xfrm>
            <a:off x="0" y="0"/>
            <a:ext cx="9218594" cy="6858000"/>
          </a:xfrm>
          <a:prstGeom prst="rect">
            <a:avLst/>
          </a:prstGeom>
          <a:noFill/>
        </p:spPr>
      </p:pic>
    </p:spTree>
  </p:cSld>
  <p:clrMapOvr>
    <a:masterClrMapping/>
  </p:clrMapOvr>
  <p:transition>
    <p:random/>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42" name="Picture 6" descr="http://epaper.dfdaily.com/dfzb/res/1/1/2011-04/29/A02/res03_attpic_brief.jpg"/>
          <p:cNvPicPr>
            <a:picLocks noChangeAspect="1" noChangeArrowheads="1"/>
          </p:cNvPicPr>
          <p:nvPr/>
        </p:nvPicPr>
        <p:blipFill>
          <a:blip r:embed="rId2"/>
          <a:srcRect/>
          <a:stretch>
            <a:fillRect/>
          </a:stretch>
        </p:blipFill>
        <p:spPr bwMode="auto">
          <a:xfrm>
            <a:off x="0" y="3643290"/>
            <a:ext cx="9144001" cy="3214710"/>
          </a:xfrm>
          <a:prstGeom prst="rect">
            <a:avLst/>
          </a:prstGeom>
          <a:noFill/>
        </p:spPr>
      </p:pic>
      <p:pic>
        <p:nvPicPr>
          <p:cNvPr id="39944" name="Picture 8" descr="http://1882.img.pp.sohu.com.cn/images/blog/2011/5/2/14/2/u131768953_130695be69eg214.jpg"/>
          <p:cNvPicPr>
            <a:picLocks noChangeAspect="1" noChangeArrowheads="1"/>
          </p:cNvPicPr>
          <p:nvPr/>
        </p:nvPicPr>
        <p:blipFill>
          <a:blip r:embed="rId3"/>
          <a:srcRect/>
          <a:stretch>
            <a:fillRect/>
          </a:stretch>
        </p:blipFill>
        <p:spPr bwMode="auto">
          <a:xfrm>
            <a:off x="0" y="0"/>
            <a:ext cx="9144000" cy="3214686"/>
          </a:xfrm>
          <a:prstGeom prst="rect">
            <a:avLst/>
          </a:prstGeom>
          <a:noFill/>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9944"/>
                                        </p:tgtEl>
                                        <p:attrNameLst>
                                          <p:attrName>style.visibility</p:attrName>
                                        </p:attrNameLst>
                                      </p:cBhvr>
                                      <p:to>
                                        <p:strVal val="visible"/>
                                      </p:to>
                                    </p:set>
                                    <p:animEffect transition="in" filter="fade">
                                      <p:cBhvr>
                                        <p:cTn id="7" dur="2000"/>
                                        <p:tgtEl>
                                          <p:spTgt spid="39944"/>
                                        </p:tgtEl>
                                      </p:cBhvr>
                                    </p:animEffect>
                                  </p:childTnLst>
                                </p:cTn>
                              </p:par>
                            </p:childTnLst>
                          </p:cTn>
                        </p:par>
                      </p:childTnLst>
                    </p:cTn>
                  </p:par>
                  <p:par>
                    <p:cTn id="8" fill="hold">
                      <p:stCondLst>
                        <p:cond delay="indefinite"/>
                      </p:stCondLst>
                      <p:childTnLst>
                        <p:par>
                          <p:cTn id="9" fill="hold">
                            <p:stCondLst>
                              <p:cond delay="0"/>
                            </p:stCondLst>
                            <p:childTnLst>
                              <p:par>
                                <p:cTn id="10" presetID="50" presetClass="entr" presetSubtype="0" decel="100000" fill="hold" nodeType="clickEffect">
                                  <p:stCondLst>
                                    <p:cond delay="0"/>
                                  </p:stCondLst>
                                  <p:childTnLst>
                                    <p:set>
                                      <p:cBhvr>
                                        <p:cTn id="11" dur="1" fill="hold">
                                          <p:stCondLst>
                                            <p:cond delay="0"/>
                                          </p:stCondLst>
                                        </p:cTn>
                                        <p:tgtEl>
                                          <p:spTgt spid="39942"/>
                                        </p:tgtEl>
                                        <p:attrNameLst>
                                          <p:attrName>style.visibility</p:attrName>
                                        </p:attrNameLst>
                                      </p:cBhvr>
                                      <p:to>
                                        <p:strVal val="visible"/>
                                      </p:to>
                                    </p:set>
                                    <p:anim calcmode="lin" valueType="num">
                                      <p:cBhvr>
                                        <p:cTn id="12" dur="1000" fill="hold"/>
                                        <p:tgtEl>
                                          <p:spTgt spid="39942"/>
                                        </p:tgtEl>
                                        <p:attrNameLst>
                                          <p:attrName>ppt_w</p:attrName>
                                        </p:attrNameLst>
                                      </p:cBhvr>
                                      <p:tavLst>
                                        <p:tav tm="0">
                                          <p:val>
                                            <p:strVal val="#ppt_w+.3"/>
                                          </p:val>
                                        </p:tav>
                                        <p:tav tm="100000">
                                          <p:val>
                                            <p:strVal val="#ppt_w"/>
                                          </p:val>
                                        </p:tav>
                                      </p:tavLst>
                                    </p:anim>
                                    <p:anim calcmode="lin" valueType="num">
                                      <p:cBhvr>
                                        <p:cTn id="13" dur="1000" fill="hold"/>
                                        <p:tgtEl>
                                          <p:spTgt spid="39942"/>
                                        </p:tgtEl>
                                        <p:attrNameLst>
                                          <p:attrName>ppt_h</p:attrName>
                                        </p:attrNameLst>
                                      </p:cBhvr>
                                      <p:tavLst>
                                        <p:tav tm="0">
                                          <p:val>
                                            <p:strVal val="#ppt_h"/>
                                          </p:val>
                                        </p:tav>
                                        <p:tav tm="100000">
                                          <p:val>
                                            <p:strVal val="#ppt_h"/>
                                          </p:val>
                                        </p:tav>
                                      </p:tavLst>
                                    </p:anim>
                                    <p:animEffect transition="in" filter="fade">
                                      <p:cBhvr>
                                        <p:cTn id="14" dur="1000"/>
                                        <p:tgtEl>
                                          <p:spTgt spid="399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90" name="Picture 2" descr="http://www.cnr.cn/china/gdgg/201103/W020110309529968693332.jpg"/>
          <p:cNvPicPr>
            <a:picLocks noChangeAspect="1" noChangeArrowheads="1"/>
          </p:cNvPicPr>
          <p:nvPr/>
        </p:nvPicPr>
        <p:blipFill>
          <a:blip r:embed="rId2"/>
          <a:srcRect/>
          <a:stretch>
            <a:fillRect/>
          </a:stretch>
        </p:blipFill>
        <p:spPr bwMode="auto">
          <a:xfrm>
            <a:off x="0" y="0"/>
            <a:ext cx="9151746" cy="6858000"/>
          </a:xfrm>
          <a:prstGeom prst="rect">
            <a:avLst/>
          </a:prstGeom>
          <a:noFill/>
        </p:spPr>
      </p:pic>
    </p:spTree>
  </p:cSld>
  <p:clrMapOvr>
    <a:masterClrMapping/>
  </p:clrMapOvr>
  <p:transition>
    <p:random/>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http://image.xinmin.cn/2011/01/22/20110122084342946356.jpg"/>
          <p:cNvPicPr>
            <a:picLocks noChangeAspect="1" noChangeArrowheads="1"/>
          </p:cNvPicPr>
          <p:nvPr/>
        </p:nvPicPr>
        <p:blipFill>
          <a:blip r:embed="rId2"/>
          <a:srcRect/>
          <a:stretch>
            <a:fillRect/>
          </a:stretch>
        </p:blipFill>
        <p:spPr bwMode="auto">
          <a:xfrm>
            <a:off x="-1" y="0"/>
            <a:ext cx="9295479" cy="6858000"/>
          </a:xfrm>
          <a:prstGeom prst="rect">
            <a:avLst/>
          </a:prstGeom>
          <a:noFill/>
        </p:spPr>
      </p:pic>
      <p:sp>
        <p:nvSpPr>
          <p:cNvPr id="4" name="TextBox 3"/>
          <p:cNvSpPr txBox="1"/>
          <p:nvPr/>
        </p:nvSpPr>
        <p:spPr>
          <a:xfrm>
            <a:off x="3214678" y="500042"/>
            <a:ext cx="5500726" cy="1938992"/>
          </a:xfrm>
          <a:prstGeom prst="rect">
            <a:avLst/>
          </a:prstGeom>
          <a:noFill/>
        </p:spPr>
        <p:txBody>
          <a:bodyPr wrap="square" rtlCol="0">
            <a:spAutoFit/>
          </a:bodyPr>
          <a:lstStyle/>
          <a:p>
            <a:r>
              <a:rPr lang="zh-CN" altLang="en-US" sz="2400" b="1" dirty="0" smtClean="0">
                <a:effectLst>
                  <a:outerShdw blurRad="38100" dist="38100" dir="2700000" algn="tl">
                    <a:srgbClr val="000000">
                      <a:alpha val="43137"/>
                    </a:srgbClr>
                  </a:outerShdw>
                </a:effectLst>
                <a:latin typeface="华文楷体" pitchFamily="2" charset="-122"/>
                <a:ea typeface="华文楷体" pitchFamily="2" charset="-122"/>
              </a:rPr>
              <a:t>        全国人口中，</a:t>
            </a:r>
            <a:r>
              <a:rPr lang="en-US" altLang="zh-CN" sz="2400" b="1" dirty="0" smtClean="0">
                <a:effectLst>
                  <a:outerShdw blurRad="38100" dist="38100" dir="2700000" algn="tl">
                    <a:srgbClr val="000000">
                      <a:alpha val="43137"/>
                    </a:srgbClr>
                  </a:outerShdw>
                </a:effectLst>
                <a:latin typeface="华文楷体" pitchFamily="2" charset="-122"/>
                <a:ea typeface="华文楷体" pitchFamily="2" charset="-122"/>
              </a:rPr>
              <a:t>65</a:t>
            </a:r>
            <a:r>
              <a:rPr lang="zh-CN" altLang="en-US" sz="2400" b="1" dirty="0" smtClean="0">
                <a:effectLst>
                  <a:outerShdw blurRad="38100" dist="38100" dir="2700000" algn="tl">
                    <a:srgbClr val="000000">
                      <a:alpha val="43137"/>
                    </a:srgbClr>
                  </a:outerShdw>
                </a:effectLst>
                <a:latin typeface="华文楷体" pitchFamily="2" charset="-122"/>
                <a:ea typeface="华文楷体" pitchFamily="2" charset="-122"/>
              </a:rPr>
              <a:t>岁以上老年人口比重达</a:t>
            </a:r>
            <a:r>
              <a:rPr lang="en-US" altLang="zh-CN" sz="2400" b="1" dirty="0" smtClean="0">
                <a:effectLst>
                  <a:outerShdw blurRad="38100" dist="38100" dir="2700000" algn="tl">
                    <a:srgbClr val="000000">
                      <a:alpha val="43137"/>
                    </a:srgbClr>
                  </a:outerShdw>
                </a:effectLst>
                <a:latin typeface="华文楷体" pitchFamily="2" charset="-122"/>
                <a:ea typeface="华文楷体" pitchFamily="2" charset="-122"/>
              </a:rPr>
              <a:t>7%</a:t>
            </a:r>
            <a:r>
              <a:rPr lang="zh-CN" altLang="en-US" sz="2400" b="1" dirty="0" smtClean="0">
                <a:effectLst>
                  <a:outerShdw blurRad="38100" dist="38100" dir="2700000" algn="tl">
                    <a:srgbClr val="000000">
                      <a:alpha val="43137"/>
                    </a:srgbClr>
                  </a:outerShdw>
                </a:effectLst>
                <a:latin typeface="华文楷体" pitchFamily="2" charset="-122"/>
                <a:ea typeface="华文楷体" pitchFamily="2" charset="-122"/>
              </a:rPr>
              <a:t>以上，根据国际标准，</a:t>
            </a:r>
            <a:r>
              <a:rPr lang="zh-CN" altLang="en-US" sz="2400" b="1" dirty="0" smtClean="0">
                <a:solidFill>
                  <a:srgbClr val="FF0000"/>
                </a:solidFill>
                <a:effectLst>
                  <a:outerShdw blurRad="38100" dist="38100" dir="2700000" algn="tl">
                    <a:srgbClr val="000000">
                      <a:alpha val="43137"/>
                    </a:srgbClr>
                  </a:outerShdw>
                </a:effectLst>
                <a:latin typeface="华文楷体" pitchFamily="2" charset="-122"/>
                <a:ea typeface="华文楷体" pitchFamily="2" charset="-122"/>
              </a:rPr>
              <a:t>中国已经进入老龄社会</a:t>
            </a:r>
            <a:r>
              <a:rPr lang="zh-CN" altLang="en-US" sz="2400" b="1" dirty="0" smtClean="0">
                <a:effectLst>
                  <a:outerShdw blurRad="38100" dist="38100" dir="2700000" algn="tl">
                    <a:srgbClr val="000000">
                      <a:alpha val="43137"/>
                    </a:srgbClr>
                  </a:outerShdw>
                </a:effectLst>
                <a:latin typeface="华文楷体" pitchFamily="2" charset="-122"/>
                <a:ea typeface="华文楷体" pitchFamily="2" charset="-122"/>
              </a:rPr>
              <a:t>，中国人口年龄结构却出现了老龄化的趋势。这些方面直接或间接影响到经济社会可持续发展。</a:t>
            </a:r>
            <a:endParaRPr lang="zh-CN" altLang="en-US" sz="2400" b="1" dirty="0">
              <a:effectLst>
                <a:outerShdw blurRad="38100" dist="38100" dir="2700000" algn="tl">
                  <a:srgbClr val="000000">
                    <a:alpha val="43137"/>
                  </a:srgbClr>
                </a:outerShdw>
              </a:effectLst>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4"/>
                                        </p:tgtEl>
                                        <p:attrNameLst>
                                          <p:attrName>style.visibility</p:attrName>
                                        </p:attrNameLst>
                                      </p:cBhvr>
                                      <p:to>
                                        <p:strVal val="visible"/>
                                      </p:to>
                                    </p:set>
                                    <p:anim calcmode="discrete" valueType="clr">
                                      <p:cBhvr override="childStyle">
                                        <p:cTn id="7" dur="80"/>
                                        <p:tgtEl>
                                          <p:spTgt spid="4"/>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4"/>
                                        </p:tgtEl>
                                        <p:attrNameLst>
                                          <p:attrName>fillcolor</p:attrName>
                                        </p:attrNameLst>
                                      </p:cBhvr>
                                      <p:tavLst>
                                        <p:tav tm="0">
                                          <p:val>
                                            <p:clrVal>
                                              <a:schemeClr val="accent2"/>
                                            </p:clrVal>
                                          </p:val>
                                        </p:tav>
                                        <p:tav tm="50000">
                                          <p:val>
                                            <p:clrVal>
                                              <a:schemeClr val="hlink"/>
                                            </p:clrVal>
                                          </p:val>
                                        </p:tav>
                                      </p:tavLst>
                                    </p:anim>
                                    <p:set>
                                      <p:cBhvr>
                                        <p:cTn id="9" dur="80"/>
                                        <p:tgtEl>
                                          <p:spTgt spid="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74" name="Picture 14" descr="http://www.rmlt.com.cn/upfile/news/2011/06/20110608133808291.jpg"/>
          <p:cNvPicPr>
            <a:picLocks noChangeAspect="1" noChangeArrowheads="1"/>
          </p:cNvPicPr>
          <p:nvPr/>
        </p:nvPicPr>
        <p:blipFill>
          <a:blip r:embed="rId2"/>
          <a:srcRect/>
          <a:stretch>
            <a:fillRect/>
          </a:stretch>
        </p:blipFill>
        <p:spPr bwMode="auto">
          <a:xfrm>
            <a:off x="-1" y="0"/>
            <a:ext cx="9093869" cy="6643710"/>
          </a:xfrm>
          <a:prstGeom prst="rect">
            <a:avLst/>
          </a:prstGeom>
          <a:noFill/>
        </p:spPr>
      </p:pic>
      <p:sp>
        <p:nvSpPr>
          <p:cNvPr id="9" name="折角形 8"/>
          <p:cNvSpPr/>
          <p:nvPr/>
        </p:nvSpPr>
        <p:spPr>
          <a:xfrm>
            <a:off x="2143108" y="1785926"/>
            <a:ext cx="5929354" cy="3643338"/>
          </a:xfrm>
          <a:prstGeom prst="foldedCorner">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2700000" scaled="1"/>
            <a:tileRect/>
          </a:gradFill>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dirty="0" smtClean="0">
                <a:effectLst>
                  <a:outerShdw blurRad="38100" dist="38100" dir="2700000" algn="tl">
                    <a:srgbClr val="000000">
                      <a:alpha val="43137"/>
                    </a:srgbClr>
                  </a:outerShdw>
                </a:effectLst>
                <a:latin typeface="华文楷体" pitchFamily="2" charset="-122"/>
                <a:ea typeface="华文楷体" pitchFamily="2" charset="-122"/>
              </a:rPr>
              <a:t>        据统计，全国</a:t>
            </a:r>
            <a:r>
              <a:rPr lang="en-US" altLang="zh-CN" sz="2800" b="1" dirty="0" smtClean="0">
                <a:effectLst>
                  <a:outerShdw blurRad="38100" dist="38100" dir="2700000" algn="tl">
                    <a:srgbClr val="000000">
                      <a:alpha val="43137"/>
                    </a:srgbClr>
                  </a:outerShdw>
                </a:effectLst>
                <a:latin typeface="华文楷体" pitchFamily="2" charset="-122"/>
                <a:ea typeface="华文楷体" pitchFamily="2" charset="-122"/>
              </a:rPr>
              <a:t>100</a:t>
            </a:r>
            <a:r>
              <a:rPr lang="zh-CN" altLang="en-US" sz="2800" b="1" dirty="0" smtClean="0">
                <a:effectLst>
                  <a:outerShdw blurRad="38100" dist="38100" dir="2700000" algn="tl">
                    <a:srgbClr val="000000">
                      <a:alpha val="43137"/>
                    </a:srgbClr>
                  </a:outerShdw>
                </a:effectLst>
                <a:latin typeface="华文楷体" pitchFamily="2" charset="-122"/>
                <a:ea typeface="华文楷体" pitchFamily="2" charset="-122"/>
              </a:rPr>
              <a:t>万人口中的科学家、工程师的人数，是</a:t>
            </a:r>
            <a:r>
              <a:rPr lang="zh-CN" altLang="en-US" sz="2800" b="1" dirty="0" smtClean="0">
                <a:solidFill>
                  <a:srgbClr val="FFC000"/>
                </a:solidFill>
                <a:effectLst>
                  <a:outerShdw blurRad="38100" dist="38100" dir="2700000" algn="tl">
                    <a:srgbClr val="000000">
                      <a:alpha val="43137"/>
                    </a:srgbClr>
                  </a:outerShdw>
                </a:effectLst>
                <a:latin typeface="华文楷体" pitchFamily="2" charset="-122"/>
                <a:ea typeface="华文楷体" pitchFamily="2" charset="-122"/>
              </a:rPr>
              <a:t>美国的十五分之一，是日本的六十分之一</a:t>
            </a:r>
            <a:r>
              <a:rPr lang="zh-CN" altLang="en-US" sz="2800" b="1" dirty="0" smtClean="0">
                <a:effectLst>
                  <a:outerShdw blurRad="38100" dist="38100" dir="2700000" algn="tl">
                    <a:srgbClr val="000000">
                      <a:alpha val="43137"/>
                    </a:srgbClr>
                  </a:outerShdw>
                </a:effectLst>
                <a:latin typeface="华文楷体" pitchFamily="2" charset="-122"/>
                <a:ea typeface="华文楷体" pitchFamily="2" charset="-122"/>
              </a:rPr>
              <a:t>。在</a:t>
            </a:r>
            <a:r>
              <a:rPr lang="en-US" altLang="zh-CN" sz="2800" b="1" dirty="0" smtClean="0">
                <a:effectLst>
                  <a:outerShdw blurRad="38100" dist="38100" dir="2700000" algn="tl">
                    <a:srgbClr val="000000">
                      <a:alpha val="43137"/>
                    </a:srgbClr>
                  </a:outerShdw>
                </a:effectLst>
                <a:latin typeface="华文楷体" pitchFamily="2" charset="-122"/>
                <a:ea typeface="华文楷体" pitchFamily="2" charset="-122"/>
              </a:rPr>
              <a:t>136</a:t>
            </a:r>
            <a:r>
              <a:rPr lang="zh-CN" altLang="en-US" sz="2800" b="1" dirty="0" smtClean="0">
                <a:effectLst>
                  <a:outerShdw blurRad="38100" dist="38100" dir="2700000" algn="tl">
                    <a:srgbClr val="000000">
                      <a:alpha val="43137"/>
                    </a:srgbClr>
                  </a:outerShdw>
                </a:effectLst>
                <a:latin typeface="华文楷体" pitchFamily="2" charset="-122"/>
                <a:ea typeface="华文楷体" pitchFamily="2" charset="-122"/>
              </a:rPr>
              <a:t>个国家中，每</a:t>
            </a:r>
            <a:r>
              <a:rPr lang="en-US" altLang="zh-CN" sz="2800" b="1" dirty="0" smtClean="0">
                <a:effectLst>
                  <a:outerShdw blurRad="38100" dist="38100" dir="2700000" algn="tl">
                    <a:srgbClr val="000000">
                      <a:alpha val="43137"/>
                    </a:srgbClr>
                  </a:outerShdw>
                </a:effectLst>
                <a:latin typeface="华文楷体" pitchFamily="2" charset="-122"/>
                <a:ea typeface="华文楷体" pitchFamily="2" charset="-122"/>
              </a:rPr>
              <a:t>13</a:t>
            </a:r>
            <a:r>
              <a:rPr lang="zh-CN" altLang="en-US" sz="2800" b="1" dirty="0" smtClean="0">
                <a:effectLst>
                  <a:outerShdw blurRad="38100" dist="38100" dir="2700000" algn="tl">
                    <a:srgbClr val="000000">
                      <a:alpha val="43137"/>
                    </a:srgbClr>
                  </a:outerShdw>
                </a:effectLst>
                <a:latin typeface="华文楷体" pitchFamily="2" charset="-122"/>
                <a:ea typeface="华文楷体" pitchFamily="2" charset="-122"/>
              </a:rPr>
              <a:t>人中的大学生数，我国排在第</a:t>
            </a:r>
            <a:r>
              <a:rPr lang="en-US" altLang="zh-CN" sz="2800" b="1" dirty="0" smtClean="0">
                <a:effectLst>
                  <a:outerShdw blurRad="38100" dist="38100" dir="2700000" algn="tl">
                    <a:srgbClr val="000000">
                      <a:alpha val="43137"/>
                    </a:srgbClr>
                  </a:outerShdw>
                </a:effectLst>
                <a:latin typeface="华文楷体" pitchFamily="2" charset="-122"/>
                <a:ea typeface="华文楷体" pitchFamily="2" charset="-122"/>
              </a:rPr>
              <a:t>135</a:t>
            </a:r>
            <a:r>
              <a:rPr lang="zh-CN" altLang="en-US" sz="2800" b="1" dirty="0" smtClean="0">
                <a:effectLst>
                  <a:outerShdw blurRad="38100" dist="38100" dir="2700000" algn="tl">
                    <a:srgbClr val="000000">
                      <a:alpha val="43137"/>
                    </a:srgbClr>
                  </a:outerShdw>
                </a:effectLst>
                <a:latin typeface="华文楷体" pitchFamily="2" charset="-122"/>
                <a:ea typeface="华文楷体" pitchFamily="2" charset="-122"/>
              </a:rPr>
              <a:t>位。</a:t>
            </a:r>
            <a:r>
              <a:rPr lang="zh-CN" altLang="en-US" sz="2800" b="1" dirty="0" smtClean="0">
                <a:solidFill>
                  <a:srgbClr val="FFC000"/>
                </a:solidFill>
                <a:effectLst>
                  <a:outerShdw blurRad="38100" dist="38100" dir="2700000" algn="tl">
                    <a:srgbClr val="000000">
                      <a:alpha val="43137"/>
                    </a:srgbClr>
                  </a:outerShdw>
                </a:effectLst>
                <a:latin typeface="华文楷体" pitchFamily="2" charset="-122"/>
                <a:ea typeface="华文楷体" pitchFamily="2" charset="-122"/>
              </a:rPr>
              <a:t>我国受高等教育（大学）的人数是</a:t>
            </a:r>
            <a:r>
              <a:rPr lang="en-US" altLang="zh-CN" sz="2800" b="1" dirty="0" smtClean="0">
                <a:solidFill>
                  <a:srgbClr val="FFC000"/>
                </a:solidFill>
                <a:effectLst>
                  <a:outerShdw blurRad="38100" dist="38100" dir="2700000" algn="tl">
                    <a:srgbClr val="000000">
                      <a:alpha val="43137"/>
                    </a:srgbClr>
                  </a:outerShdw>
                </a:effectLst>
                <a:latin typeface="华文楷体" pitchFamily="2" charset="-122"/>
                <a:ea typeface="华文楷体" pitchFamily="2" charset="-122"/>
              </a:rPr>
              <a:t>14%</a:t>
            </a:r>
            <a:r>
              <a:rPr lang="zh-CN" altLang="en-US" sz="2800" b="1" dirty="0" smtClean="0">
                <a:solidFill>
                  <a:srgbClr val="FFC000"/>
                </a:solidFill>
                <a:effectLst>
                  <a:outerShdw blurRad="38100" dist="38100" dir="2700000" algn="tl">
                    <a:srgbClr val="000000">
                      <a:alpha val="43137"/>
                    </a:srgbClr>
                  </a:outerShdw>
                </a:effectLst>
                <a:latin typeface="华文楷体" pitchFamily="2" charset="-122"/>
                <a:ea typeface="华文楷体" pitchFamily="2" charset="-122"/>
              </a:rPr>
              <a:t>，而发达国家多数在</a:t>
            </a:r>
            <a:r>
              <a:rPr lang="en-US" altLang="zh-CN" sz="2800" b="1" dirty="0" smtClean="0">
                <a:solidFill>
                  <a:srgbClr val="FFC000"/>
                </a:solidFill>
                <a:effectLst>
                  <a:outerShdw blurRad="38100" dist="38100" dir="2700000" algn="tl">
                    <a:srgbClr val="000000">
                      <a:alpha val="43137"/>
                    </a:srgbClr>
                  </a:outerShdw>
                </a:effectLst>
                <a:latin typeface="华文楷体" pitchFamily="2" charset="-122"/>
                <a:ea typeface="华文楷体" pitchFamily="2" charset="-122"/>
              </a:rPr>
              <a:t>60%</a:t>
            </a:r>
            <a:r>
              <a:rPr lang="zh-CN" altLang="en-US" sz="2800" b="1" dirty="0" smtClean="0">
                <a:solidFill>
                  <a:srgbClr val="FFC000"/>
                </a:solidFill>
                <a:effectLst>
                  <a:outerShdw blurRad="38100" dist="38100" dir="2700000" algn="tl">
                    <a:srgbClr val="000000">
                      <a:alpha val="43137"/>
                    </a:srgbClr>
                  </a:outerShdw>
                </a:effectLst>
                <a:latin typeface="华文楷体" pitchFamily="2" charset="-122"/>
                <a:ea typeface="华文楷体" pitchFamily="2" charset="-122"/>
              </a:rPr>
              <a:t>以上。</a:t>
            </a:r>
            <a:endParaRPr lang="zh-CN" altLang="en-US" sz="2800" b="1" dirty="0">
              <a:solidFill>
                <a:srgbClr val="FFC000"/>
              </a:solidFill>
              <a:effectLst>
                <a:outerShdw blurRad="38100" dist="38100" dir="2700000" algn="tl">
                  <a:srgbClr val="000000">
                    <a:alpha val="43137"/>
                  </a:srgbClr>
                </a:outerShdw>
              </a:effectLst>
            </a:endParaRPr>
          </a:p>
        </p:txBody>
      </p:sp>
      <p:sp>
        <p:nvSpPr>
          <p:cNvPr id="4" name="动作按钮: 后退或前一项 3">
            <a:hlinkClick r:id="rId3" action="ppaction://hlinksldjump" highlightClick="1"/>
          </p:cNvPr>
          <p:cNvSpPr/>
          <p:nvPr/>
        </p:nvSpPr>
        <p:spPr>
          <a:xfrm>
            <a:off x="500034" y="6215082"/>
            <a:ext cx="714380" cy="357190"/>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i2.sinaimg.cn/dy/w/2009-09-04/1252014354_QdoTCt.jpg"/>
          <p:cNvPicPr>
            <a:picLocks noChangeAspect="1" noChangeArrowheads="1"/>
          </p:cNvPicPr>
          <p:nvPr/>
        </p:nvPicPr>
        <p:blipFill>
          <a:blip r:embed="rId2"/>
          <a:srcRect/>
          <a:stretch>
            <a:fillRect/>
          </a:stretch>
        </p:blipFill>
        <p:spPr bwMode="auto">
          <a:xfrm>
            <a:off x="0" y="0"/>
            <a:ext cx="9152952" cy="6858000"/>
          </a:xfrm>
          <a:prstGeom prst="rect">
            <a:avLst/>
          </a:prstGeom>
          <a:noFill/>
        </p:spPr>
      </p:pic>
      <p:pic>
        <p:nvPicPr>
          <p:cNvPr id="1028" name="Picture 4" descr="http://img2.cache.netease.com/cnews/2009/9/3/2009090307590884f20.jpg"/>
          <p:cNvPicPr>
            <a:picLocks noChangeAspect="1" noChangeArrowheads="1"/>
          </p:cNvPicPr>
          <p:nvPr/>
        </p:nvPicPr>
        <p:blipFill>
          <a:blip r:embed="rId3"/>
          <a:srcRect/>
          <a:stretch>
            <a:fillRect/>
          </a:stretch>
        </p:blipFill>
        <p:spPr bwMode="auto">
          <a:xfrm>
            <a:off x="4572000" y="285728"/>
            <a:ext cx="4191394" cy="6293385"/>
          </a:xfrm>
          <a:prstGeom prst="rect">
            <a:avLst/>
          </a:prstGeom>
          <a:ln>
            <a:noFill/>
          </a:ln>
          <a:effectLst>
            <a:outerShdw blurRad="190500" algn="tl" rotWithShape="0">
              <a:srgbClr val="000000">
                <a:alpha val="70000"/>
              </a:srgbClr>
            </a:outerShdw>
          </a:effectLst>
          <a:scene3d>
            <a:camera prst="perspectiveLeft"/>
            <a:lightRig rig="threePt" dir="t"/>
          </a:scene3d>
        </p:spPr>
      </p:pic>
      <p:sp>
        <p:nvSpPr>
          <p:cNvPr id="6" name="矩形 5"/>
          <p:cNvSpPr/>
          <p:nvPr/>
        </p:nvSpPr>
        <p:spPr>
          <a:xfrm>
            <a:off x="642910" y="785794"/>
            <a:ext cx="2967479" cy="923330"/>
          </a:xfrm>
          <a:prstGeom prst="rect">
            <a:avLst/>
          </a:prstGeom>
          <a:noFill/>
        </p:spPr>
        <p:txBody>
          <a:bodyPr wrap="none" lIns="91440" tIns="45720" rIns="91440" bIns="45720">
            <a:spAutoFit/>
          </a:bodyPr>
          <a:lstStyle/>
          <a:p>
            <a:pPr algn="ctr"/>
            <a:r>
              <a:rPr lang="zh-CN" altLang="en-US" sz="5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华文隶书" pitchFamily="2" charset="-122"/>
                <a:ea typeface="华文隶书" pitchFamily="2" charset="-122"/>
              </a:rPr>
              <a:t>哭泣的脸</a:t>
            </a:r>
            <a:endParaRPr lang="zh-CN" altLang="en-US" sz="54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华文隶书" pitchFamily="2" charset="-122"/>
              <a:ea typeface="华文隶书" pitchFamily="2" charset="-122"/>
            </a:endParaRPr>
          </a:p>
        </p:txBody>
      </p:sp>
      <p:sp>
        <p:nvSpPr>
          <p:cNvPr id="7" name="TextBox 6"/>
          <p:cNvSpPr txBox="1"/>
          <p:nvPr/>
        </p:nvSpPr>
        <p:spPr>
          <a:xfrm>
            <a:off x="214282" y="1785926"/>
            <a:ext cx="4000528" cy="4154984"/>
          </a:xfrm>
          <a:prstGeom prst="rect">
            <a:avLst/>
          </a:prstGeom>
          <a:solidFill>
            <a:schemeClr val="bg1">
              <a:alpha val="66000"/>
            </a:schemeClr>
          </a:solidFill>
        </p:spPr>
        <p:txBody>
          <a:bodyPr wrap="square" rtlCol="0">
            <a:spAutoFit/>
          </a:bodyPr>
          <a:lstStyle/>
          <a:p>
            <a:r>
              <a:rPr lang="en-US" altLang="zh-CN" sz="2400" dirty="0" smtClean="0">
                <a:latin typeface="方正姚体" pitchFamily="2" charset="-122"/>
                <a:ea typeface="方正姚体" pitchFamily="2" charset="-122"/>
              </a:rPr>
              <a:t>2009</a:t>
            </a:r>
            <a:r>
              <a:rPr lang="zh-CN" altLang="en-US" sz="2400" dirty="0" smtClean="0">
                <a:latin typeface="方正姚体" pitchFamily="2" charset="-122"/>
                <a:ea typeface="方正姚体" pitchFamily="2" charset="-122"/>
              </a:rPr>
              <a:t>年</a:t>
            </a:r>
            <a:r>
              <a:rPr lang="en-US" altLang="zh-CN" sz="2400" dirty="0" smtClean="0">
                <a:latin typeface="方正姚体" pitchFamily="2" charset="-122"/>
                <a:ea typeface="方正姚体" pitchFamily="2" charset="-122"/>
              </a:rPr>
              <a:t>9</a:t>
            </a:r>
            <a:r>
              <a:rPr lang="zh-CN" altLang="en-US" sz="2400" dirty="0" smtClean="0">
                <a:latin typeface="方正姚体" pitchFamily="2" charset="-122"/>
                <a:ea typeface="方正姚体" pitchFamily="2" charset="-122"/>
              </a:rPr>
              <a:t>月</a:t>
            </a:r>
            <a:r>
              <a:rPr lang="en-US" altLang="zh-CN" sz="2400" dirty="0" smtClean="0">
                <a:latin typeface="方正姚体" pitchFamily="2" charset="-122"/>
                <a:ea typeface="方正姚体" pitchFamily="2" charset="-122"/>
              </a:rPr>
              <a:t>2</a:t>
            </a:r>
            <a:r>
              <a:rPr lang="zh-CN" altLang="en-US" sz="2400" dirty="0" smtClean="0">
                <a:latin typeface="方正姚体" pitchFamily="2" charset="-122"/>
                <a:ea typeface="方正姚体" pitchFamily="2" charset="-122"/>
              </a:rPr>
              <a:t>日，一位海洋摄影师日前在挪威斯瓦尔巴德群岛东北地岛偶然拍摄到冰盖融化形成的天然雕塑</a:t>
            </a:r>
            <a:r>
              <a:rPr lang="en-US" altLang="zh-CN" sz="2400" dirty="0" smtClean="0">
                <a:latin typeface="方正姚体" pitchFamily="2" charset="-122"/>
                <a:ea typeface="方正姚体" pitchFamily="2" charset="-122"/>
              </a:rPr>
              <a:t>——</a:t>
            </a:r>
            <a:r>
              <a:rPr lang="zh-CN" altLang="en-US" sz="2400" dirty="0" smtClean="0">
                <a:latin typeface="方正姚体" pitchFamily="2" charset="-122"/>
                <a:ea typeface="方正姚体" pitchFamily="2" charset="-122"/>
              </a:rPr>
              <a:t>一张哭泣的脸。这似乎是大自然对我们的警告</a:t>
            </a:r>
            <a:r>
              <a:rPr lang="en-US" altLang="zh-CN" sz="2400" dirty="0" smtClean="0">
                <a:latin typeface="方正姚体" pitchFamily="2" charset="-122"/>
                <a:ea typeface="方正姚体" pitchFamily="2" charset="-122"/>
              </a:rPr>
              <a:t>——</a:t>
            </a:r>
            <a:r>
              <a:rPr lang="zh-CN" altLang="en-US" sz="2400" dirty="0" smtClean="0">
                <a:latin typeface="方正姚体" pitchFamily="2" charset="-122"/>
                <a:ea typeface="方正姚体" pitchFamily="2" charset="-122"/>
              </a:rPr>
              <a:t>地球母亲正在为我们的环境状况担忧。“她”那只不愿张开的眼睛里饱含痛苦，而“眼泪”</a:t>
            </a:r>
            <a:r>
              <a:rPr lang="en-US" altLang="zh-CN" sz="2400" dirty="0" smtClean="0">
                <a:latin typeface="方正姚体" pitchFamily="2" charset="-122"/>
                <a:ea typeface="方正姚体" pitchFamily="2" charset="-122"/>
              </a:rPr>
              <a:t>——</a:t>
            </a:r>
            <a:r>
              <a:rPr lang="zh-CN" altLang="en-US" sz="2400" dirty="0" smtClean="0">
                <a:latin typeface="方正姚体" pitchFamily="2" charset="-122"/>
                <a:ea typeface="方正姚体" pitchFamily="2" charset="-122"/>
              </a:rPr>
              <a:t>冰盖融化而成的水则不断地流着。</a:t>
            </a:r>
            <a:endParaRPr lang="zh-CN" altLang="en-US" sz="2400" dirty="0">
              <a:latin typeface="方正姚体" pitchFamily="2" charset="-122"/>
              <a:ea typeface="方正姚体" pitchFamily="2"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1028"/>
                                        </p:tgtEl>
                                        <p:attrNameLst>
                                          <p:attrName>style.visibility</p:attrName>
                                        </p:attrNameLst>
                                      </p:cBhvr>
                                      <p:to>
                                        <p:strVal val="visible"/>
                                      </p:to>
                                    </p:set>
                                    <p:animEffect transition="in" filter="dissolve">
                                      <p:cBhvr>
                                        <p:cTn id="12" dur="500"/>
                                        <p:tgtEl>
                                          <p:spTgt spid="1028"/>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6"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arn(inHorizontal)">
                                      <p:cBhvr>
                                        <p:cTn id="1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25000" b="-25000"/>
          </a:stretch>
        </a:blipFill>
        <a:effectLst/>
      </p:bgPr>
    </p:bg>
    <p:spTree>
      <p:nvGrpSpPr>
        <p:cNvPr id="1" name=""/>
        <p:cNvGrpSpPr/>
        <p:nvPr/>
      </p:nvGrpSpPr>
      <p:grpSpPr>
        <a:xfrm>
          <a:off x="0" y="0"/>
          <a:ext cx="0" cy="0"/>
          <a:chOff x="0" y="0"/>
          <a:chExt cx="0" cy="0"/>
        </a:xfrm>
      </p:grpSpPr>
      <p:sp>
        <p:nvSpPr>
          <p:cNvPr id="3" name="TextBox 2"/>
          <p:cNvSpPr txBox="1"/>
          <p:nvPr/>
        </p:nvSpPr>
        <p:spPr>
          <a:xfrm>
            <a:off x="1785918" y="1500174"/>
            <a:ext cx="4143404" cy="584775"/>
          </a:xfrm>
          <a:prstGeom prst="rect">
            <a:avLst/>
          </a:prstGeom>
          <a:noFill/>
        </p:spPr>
        <p:txBody>
          <a:bodyPr wrap="square" rtlCol="0">
            <a:spAutoFit/>
          </a:bodyPr>
          <a:lstStyle/>
          <a:p>
            <a:r>
              <a:rPr lang="zh-CN" altLang="en-US" sz="3200" dirty="0" smtClean="0">
                <a:latin typeface="华文行楷" pitchFamily="2" charset="-122"/>
                <a:ea typeface="华文行楷" pitchFamily="2" charset="-122"/>
              </a:rPr>
              <a:t>②我国的资源状况</a:t>
            </a:r>
            <a:endParaRPr lang="zh-CN" altLang="en-US" sz="3200" dirty="0">
              <a:latin typeface="华文行楷" pitchFamily="2" charset="-122"/>
              <a:ea typeface="华文行楷" pitchFamily="2" charset="-122"/>
            </a:endParaRPr>
          </a:p>
        </p:txBody>
      </p:sp>
      <p:sp>
        <p:nvSpPr>
          <p:cNvPr id="4" name="TextBox 3"/>
          <p:cNvSpPr txBox="1"/>
          <p:nvPr/>
        </p:nvSpPr>
        <p:spPr>
          <a:xfrm>
            <a:off x="1643042" y="2714620"/>
            <a:ext cx="6215106" cy="1077218"/>
          </a:xfrm>
          <a:prstGeom prst="rect">
            <a:avLst/>
          </a:prstGeom>
          <a:noFill/>
        </p:spPr>
        <p:txBody>
          <a:bodyPr wrap="square" rtlCol="0">
            <a:spAutoFit/>
          </a:bodyPr>
          <a:lstStyle/>
          <a:p>
            <a:r>
              <a:rPr lang="zh-CN" altLang="en-US" sz="3200" dirty="0" smtClean="0">
                <a:latin typeface="方正姚体" pitchFamily="2" charset="-122"/>
                <a:ea typeface="方正姚体" pitchFamily="2" charset="-122"/>
              </a:rPr>
              <a:t>◆为什么说我国既是世界上的“资源大国”又是“资源小国”？</a:t>
            </a:r>
            <a:endParaRPr lang="zh-CN" altLang="en-US" sz="3200" dirty="0">
              <a:latin typeface="方正姚体" pitchFamily="2" charset="-122"/>
              <a:ea typeface="方正姚体" pitchFamily="2" charset="-122"/>
            </a:endParaRPr>
          </a:p>
        </p:txBody>
      </p:sp>
      <p:sp>
        <p:nvSpPr>
          <p:cNvPr id="5" name="TextBox 4"/>
          <p:cNvSpPr txBox="1"/>
          <p:nvPr/>
        </p:nvSpPr>
        <p:spPr>
          <a:xfrm>
            <a:off x="1714480" y="4143380"/>
            <a:ext cx="6215106" cy="1077218"/>
          </a:xfrm>
          <a:prstGeom prst="rect">
            <a:avLst/>
          </a:prstGeom>
          <a:noFill/>
        </p:spPr>
        <p:txBody>
          <a:bodyPr wrap="square" rtlCol="0">
            <a:spAutoFit/>
          </a:bodyPr>
          <a:lstStyle/>
          <a:p>
            <a:r>
              <a:rPr lang="zh-CN" altLang="en-US" sz="3200" dirty="0" smtClean="0">
                <a:latin typeface="方正姚体" pitchFamily="2" charset="-122"/>
                <a:ea typeface="方正姚体" pitchFamily="2" charset="-122"/>
                <a:hlinkClick r:id="rId3" action="ppaction://hlinksldjump"/>
              </a:rPr>
              <a:t>◆</a:t>
            </a:r>
            <a:r>
              <a:rPr lang="zh-CN" altLang="en-US" sz="3200" dirty="0" smtClean="0">
                <a:latin typeface="方正姚体" pitchFamily="2" charset="-122"/>
                <a:ea typeface="方正姚体" pitchFamily="2" charset="-122"/>
              </a:rPr>
              <a:t>面对我国的资源状况我们该怎么做？</a:t>
            </a:r>
            <a:endParaRPr lang="zh-CN" altLang="en-US" sz="3200" dirty="0">
              <a:latin typeface="方正姚体" pitchFamily="2" charset="-122"/>
              <a:ea typeface="方正姚体" pitchFamily="2" charset="-122"/>
            </a:endParaRPr>
          </a:p>
        </p:txBody>
      </p:sp>
      <p:sp>
        <p:nvSpPr>
          <p:cNvPr id="6" name="矩形 5"/>
          <p:cNvSpPr/>
          <p:nvPr/>
        </p:nvSpPr>
        <p:spPr>
          <a:xfrm>
            <a:off x="1500166" y="1928802"/>
            <a:ext cx="1313180" cy="769441"/>
          </a:xfrm>
          <a:prstGeom prst="rect">
            <a:avLst/>
          </a:prstGeom>
          <a:noFill/>
        </p:spPr>
        <p:txBody>
          <a:bodyPr wrap="none" lIns="91440" tIns="45720" rIns="91440" bIns="45720">
            <a:spAutoFit/>
          </a:bodyPr>
          <a:lstStyle/>
          <a:p>
            <a:pPr algn="ctr"/>
            <a:r>
              <a:rPr lang="zh-CN" altLang="en-US" sz="44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latin typeface="华文行楷" pitchFamily="2" charset="-122"/>
                <a:ea typeface="华文行楷" pitchFamily="2" charset="-122"/>
              </a:rPr>
              <a:t>思考</a:t>
            </a:r>
            <a:endParaRPr lang="zh-CN" altLang="en-US" sz="44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latin typeface="华文行楷" pitchFamily="2" charset="-122"/>
              <a:ea typeface="华文行楷" pitchFamily="2" charset="-122"/>
            </a:endParaRPr>
          </a:p>
        </p:txBody>
      </p:sp>
      <p:sp>
        <p:nvSpPr>
          <p:cNvPr id="7" name="折角形 6"/>
          <p:cNvSpPr/>
          <p:nvPr/>
        </p:nvSpPr>
        <p:spPr>
          <a:xfrm>
            <a:off x="3500430" y="2928934"/>
            <a:ext cx="4643470" cy="2786082"/>
          </a:xfrm>
          <a:prstGeom prst="foldedCorner">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dirty="0" smtClean="0">
                <a:latin typeface="方正姚体" pitchFamily="2" charset="-122"/>
                <a:ea typeface="方正姚体" pitchFamily="2" charset="-122"/>
              </a:rPr>
              <a:t>资源问题是制约我国经济社会发展的重大问题</a:t>
            </a:r>
            <a:r>
              <a:rPr lang="en-US" altLang="zh-CN" sz="3600" dirty="0" smtClean="0">
                <a:latin typeface="方正姚体" pitchFamily="2" charset="-122"/>
                <a:ea typeface="方正姚体" pitchFamily="2" charset="-122"/>
              </a:rPr>
              <a:t>——</a:t>
            </a:r>
            <a:r>
              <a:rPr lang="zh-CN" altLang="en-US" sz="3600" dirty="0" smtClean="0">
                <a:latin typeface="方正姚体" pitchFamily="2" charset="-122"/>
                <a:ea typeface="方正姚体" pitchFamily="2" charset="-122"/>
              </a:rPr>
              <a:t>必须实行节约资源基本国策</a:t>
            </a:r>
            <a:endParaRPr lang="zh-CN" altLang="en-US" sz="3600" dirty="0">
              <a:latin typeface="方正姚体" pitchFamily="2" charset="-122"/>
              <a:ea typeface="方正姚体" pitchFamily="2" charset="-122"/>
            </a:endParaRPr>
          </a:p>
        </p:txBody>
      </p:sp>
      <p:sp>
        <p:nvSpPr>
          <p:cNvPr id="8" name="动作按钮: 前进或下一项 7">
            <a:hlinkClick r:id="" action="ppaction://hlinkshowjump?jump=nextslide" highlightClick="1"/>
          </p:cNvPr>
          <p:cNvSpPr/>
          <p:nvPr/>
        </p:nvSpPr>
        <p:spPr>
          <a:xfrm>
            <a:off x="7000892" y="6072206"/>
            <a:ext cx="642942" cy="428628"/>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20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dissolve">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dissolve">
                                      <p:cBhvr>
                                        <p:cTn id="22" dur="5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55"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p:cTn id="27" dur="1000" fill="hold"/>
                                        <p:tgtEl>
                                          <p:spTgt spid="7"/>
                                        </p:tgtEl>
                                        <p:attrNameLst>
                                          <p:attrName>ppt_w</p:attrName>
                                        </p:attrNameLst>
                                      </p:cBhvr>
                                      <p:tavLst>
                                        <p:tav tm="0">
                                          <p:val>
                                            <p:strVal val="#ppt_w*0.70"/>
                                          </p:val>
                                        </p:tav>
                                        <p:tav tm="100000">
                                          <p:val>
                                            <p:strVal val="#ppt_w"/>
                                          </p:val>
                                        </p:tav>
                                      </p:tavLst>
                                    </p:anim>
                                    <p:anim calcmode="lin" valueType="num">
                                      <p:cBhvr>
                                        <p:cTn id="28" dur="1000" fill="hold"/>
                                        <p:tgtEl>
                                          <p:spTgt spid="7"/>
                                        </p:tgtEl>
                                        <p:attrNameLst>
                                          <p:attrName>ppt_h</p:attrName>
                                        </p:attrNameLst>
                                      </p:cBhvr>
                                      <p:tavLst>
                                        <p:tav tm="0">
                                          <p:val>
                                            <p:strVal val="#ppt_h"/>
                                          </p:val>
                                        </p:tav>
                                        <p:tav tm="100000">
                                          <p:val>
                                            <p:strVal val="#ppt_h"/>
                                          </p:val>
                                        </p:tav>
                                      </p:tavLst>
                                    </p:anim>
                                    <p:animEffect transition="in" filter="fade">
                                      <p:cBhvr>
                                        <p:cTn id="29"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Group 2"/>
          <p:cNvGraphicFramePr>
            <a:graphicFrameLocks noGrp="1"/>
          </p:cNvGraphicFramePr>
          <p:nvPr/>
        </p:nvGraphicFramePr>
        <p:xfrm>
          <a:off x="0" y="838200"/>
          <a:ext cx="9144000" cy="4953001"/>
        </p:xfrm>
        <a:graphic>
          <a:graphicData uri="http://schemas.openxmlformats.org/drawingml/2006/table">
            <a:tbl>
              <a:tblPr/>
              <a:tblGrid>
                <a:gridCol w="1143000"/>
                <a:gridCol w="1646238"/>
                <a:gridCol w="1550987"/>
                <a:gridCol w="2330450"/>
                <a:gridCol w="2473325"/>
              </a:tblGrid>
              <a:tr h="755650">
                <a:tc>
                  <a:txBody>
                    <a:bodyPr/>
                    <a:lstStyle/>
                    <a:p>
                      <a:pPr marL="0" marR="0" lvl="0" indent="0" algn="l" defTabSz="914400" rtl="0" eaLnBrk="1" fontAlgn="base" latinLnBrk="0" hangingPunct="1">
                        <a:lnSpc>
                          <a:spcPct val="100000"/>
                        </a:lnSpc>
                        <a:spcBef>
                          <a:spcPct val="20000"/>
                        </a:spcBef>
                        <a:spcAft>
                          <a:spcPct val="0"/>
                        </a:spcAft>
                        <a:buClr>
                          <a:schemeClr val="bg2"/>
                        </a:buClr>
                        <a:buSzPct val="65000"/>
                        <a:buFont typeface="Wingdings" pitchFamily="2" charset="2"/>
                        <a:buNone/>
                        <a:tabLst/>
                      </a:pPr>
                      <a:endParaRPr kumimoji="1" lang="zh-CN" altLang="zh-CN" sz="2400" b="1" i="0" u="none" strike="noStrike" cap="none" normalizeH="0" baseline="0" smtClean="0">
                        <a:ln>
                          <a:noFill/>
                        </a:ln>
                        <a:solidFill>
                          <a:schemeClr val="tx1"/>
                        </a:solidFill>
                        <a:effectLst/>
                        <a:latin typeface="Arial" pitchFamily="34" charset="0"/>
                        <a:ea typeface="宋体" pitchFamily="2" charset="-122"/>
                      </a:endParaRPr>
                    </a:p>
                  </a:txBody>
                  <a:tcPr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blipFill dpi="0" rotWithShape="0">
                      <a:blip r:embed="rId2"/>
                      <a:srcRect/>
                      <a:tile tx="0" ty="0" sx="100000" sy="100000" flip="none" algn="tl"/>
                    </a:blipFill>
                  </a:tcPr>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65000"/>
                        <a:buFont typeface="Wingdings" pitchFamily="2" charset="2"/>
                        <a:buNone/>
                        <a:tabLst/>
                      </a:pPr>
                      <a:r>
                        <a:rPr kumimoji="1" lang="zh-CN" altLang="en-US" sz="2400" b="1" i="0" u="none" strike="noStrike" cap="none" normalizeH="0" baseline="0" smtClean="0">
                          <a:ln>
                            <a:noFill/>
                          </a:ln>
                          <a:solidFill>
                            <a:schemeClr val="tx1"/>
                          </a:solidFill>
                          <a:effectLst/>
                          <a:latin typeface="Arial" pitchFamily="34" charset="0"/>
                          <a:ea typeface="宋体" pitchFamily="2" charset="-122"/>
                        </a:rPr>
                        <a:t>总量</a:t>
                      </a:r>
                    </a:p>
                  </a:txBody>
                  <a:tcPr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blipFill dpi="0" rotWithShape="0">
                      <a:blip r:embed="rId2"/>
                      <a:srcRect/>
                      <a:tile tx="0" ty="0" sx="100000" sy="100000" flip="none" algn="tl"/>
                    </a:blipFill>
                  </a:tcPr>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65000"/>
                        <a:buFont typeface="Wingdings" pitchFamily="2" charset="2"/>
                        <a:buNone/>
                        <a:tabLst/>
                      </a:pPr>
                      <a:r>
                        <a:rPr kumimoji="1" lang="zh-CN" altLang="en-US" sz="2400" b="1" i="0" u="none" strike="noStrike" cap="none" normalizeH="0" baseline="0" smtClean="0">
                          <a:ln>
                            <a:noFill/>
                          </a:ln>
                          <a:solidFill>
                            <a:schemeClr val="tx1"/>
                          </a:solidFill>
                          <a:effectLst/>
                          <a:latin typeface="Arial" pitchFamily="34" charset="0"/>
                          <a:ea typeface="宋体" pitchFamily="2" charset="-122"/>
                        </a:rPr>
                        <a:t>人均量</a:t>
                      </a:r>
                    </a:p>
                  </a:txBody>
                  <a:tcPr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blipFill dpi="0" rotWithShape="0">
                      <a:blip r:embed="rId2"/>
                      <a:srcRect/>
                      <a:tile tx="0" ty="0" sx="100000" sy="100000" flip="none" algn="tl"/>
                    </a:blipFill>
                  </a:tcPr>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65000"/>
                        <a:buFont typeface="Wingdings" pitchFamily="2" charset="2"/>
                        <a:buNone/>
                        <a:tabLst/>
                      </a:pPr>
                      <a:r>
                        <a:rPr kumimoji="1" lang="zh-CN" altLang="en-US" sz="2400" b="1" i="0" u="none" strike="noStrike" cap="none" normalizeH="0" baseline="0" smtClean="0">
                          <a:ln>
                            <a:noFill/>
                          </a:ln>
                          <a:solidFill>
                            <a:schemeClr val="tx1"/>
                          </a:solidFill>
                          <a:effectLst/>
                          <a:latin typeface="Arial" pitchFamily="34" charset="0"/>
                          <a:ea typeface="宋体" pitchFamily="2" charset="-122"/>
                        </a:rPr>
                        <a:t>与世界水平相比</a:t>
                      </a:r>
                    </a:p>
                  </a:txBody>
                  <a:tcPr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blipFill dpi="0" rotWithShape="0">
                      <a:blip r:embed="rId2"/>
                      <a:srcRect/>
                      <a:tile tx="0" ty="0" sx="100000" sy="100000" flip="none" algn="tl"/>
                    </a:blipFill>
                  </a:tcPr>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65000"/>
                        <a:buFont typeface="Wingdings" pitchFamily="2" charset="2"/>
                        <a:buNone/>
                        <a:tabLst/>
                      </a:pPr>
                      <a:r>
                        <a:rPr kumimoji="1" lang="zh-CN" altLang="en-US" sz="2400" b="1" i="0" u="none" strike="noStrike" cap="none" normalizeH="0" baseline="0" smtClean="0">
                          <a:ln>
                            <a:noFill/>
                          </a:ln>
                          <a:solidFill>
                            <a:schemeClr val="tx1"/>
                          </a:solidFill>
                          <a:effectLst/>
                          <a:latin typeface="Arial" pitchFamily="34" charset="0"/>
                          <a:ea typeface="宋体" pitchFamily="2" charset="-122"/>
                        </a:rPr>
                        <a:t>与其他国家相比</a:t>
                      </a:r>
                    </a:p>
                  </a:txBody>
                  <a:tcPr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blipFill dpi="0" rotWithShape="0">
                      <a:blip r:embed="rId2"/>
                      <a:srcRect/>
                      <a:tile tx="0" ty="0" sx="100000" sy="100000" flip="none" algn="tl"/>
                    </a:blipFill>
                  </a:tcPr>
                </a:tc>
              </a:tr>
              <a:tr h="985838">
                <a:tc>
                  <a:txBody>
                    <a:bodyPr/>
                    <a:lstStyle/>
                    <a:p>
                      <a:pPr marL="0" marR="0" lvl="0" indent="0" algn="l" defTabSz="914400" rtl="0" eaLnBrk="1" fontAlgn="base" latinLnBrk="0" hangingPunct="1">
                        <a:lnSpc>
                          <a:spcPct val="100000"/>
                        </a:lnSpc>
                        <a:spcBef>
                          <a:spcPct val="20000"/>
                        </a:spcBef>
                        <a:spcAft>
                          <a:spcPct val="0"/>
                        </a:spcAft>
                        <a:buClr>
                          <a:schemeClr val="bg2"/>
                        </a:buClr>
                        <a:buSzPct val="65000"/>
                        <a:buFont typeface="Wingdings" pitchFamily="2" charset="2"/>
                        <a:buNone/>
                        <a:tabLst/>
                      </a:pPr>
                      <a:r>
                        <a:rPr kumimoji="1" lang="zh-CN" altLang="en-US" sz="2400" b="1" i="0" u="none" strike="noStrike" cap="none" normalizeH="0" baseline="0" smtClean="0">
                          <a:ln>
                            <a:noFill/>
                          </a:ln>
                          <a:solidFill>
                            <a:schemeClr val="tx1"/>
                          </a:solidFill>
                          <a:effectLst/>
                          <a:latin typeface="Arial" pitchFamily="34" charset="0"/>
                          <a:ea typeface="宋体" pitchFamily="2" charset="-122"/>
                        </a:rPr>
                        <a:t>水资源</a:t>
                      </a:r>
                    </a:p>
                  </a:txBody>
                  <a:tcPr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blipFill dpi="0" rotWithShape="0">
                      <a:blip r:embed="rId2"/>
                      <a:srcRect/>
                      <a:tile tx="0" ty="0" sx="100000" sy="100000" flip="none" algn="tl"/>
                    </a:blipFill>
                  </a:tcPr>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65000"/>
                        <a:buFont typeface="Wingdings" pitchFamily="2" charset="2"/>
                        <a:buNone/>
                        <a:tabLst/>
                      </a:pPr>
                      <a:r>
                        <a:rPr kumimoji="1" lang="en-US" altLang="zh-CN" sz="2400" b="1" i="0" u="none" strike="noStrike" cap="none" normalizeH="0" baseline="0" smtClean="0">
                          <a:ln>
                            <a:noFill/>
                          </a:ln>
                          <a:solidFill>
                            <a:schemeClr val="tx1"/>
                          </a:solidFill>
                          <a:effectLst/>
                          <a:latin typeface="Arial" pitchFamily="34" charset="0"/>
                          <a:ea typeface="宋体" pitchFamily="2" charset="-122"/>
                        </a:rPr>
                        <a:t>19.2</a:t>
                      </a:r>
                      <a:r>
                        <a:rPr kumimoji="1" lang="zh-CN" altLang="en-US" sz="2400" b="1" i="0" u="none" strike="noStrike" cap="none" normalizeH="0" baseline="0" smtClean="0">
                          <a:ln>
                            <a:noFill/>
                          </a:ln>
                          <a:solidFill>
                            <a:schemeClr val="tx1"/>
                          </a:solidFill>
                          <a:effectLst/>
                          <a:latin typeface="Arial" pitchFamily="34" charset="0"/>
                          <a:ea typeface="宋体" pitchFamily="2" charset="-122"/>
                        </a:rPr>
                        <a:t>万亩</a:t>
                      </a:r>
                    </a:p>
                    <a:p>
                      <a:pPr marL="0" marR="0" lvl="0" indent="0" algn="l" defTabSz="914400" rtl="0" eaLnBrk="1" fontAlgn="base" latinLnBrk="0" hangingPunct="1">
                        <a:lnSpc>
                          <a:spcPct val="100000"/>
                        </a:lnSpc>
                        <a:spcBef>
                          <a:spcPct val="20000"/>
                        </a:spcBef>
                        <a:spcAft>
                          <a:spcPct val="0"/>
                        </a:spcAft>
                        <a:buClr>
                          <a:schemeClr val="bg2"/>
                        </a:buClr>
                        <a:buSzPct val="65000"/>
                        <a:buFont typeface="Wingdings" pitchFamily="2" charset="2"/>
                        <a:buNone/>
                        <a:tabLst/>
                      </a:pPr>
                      <a:r>
                        <a:rPr kumimoji="1" lang="zh-CN" altLang="en-US" sz="2400" b="1" i="0" u="none" strike="noStrike" cap="none" normalizeH="0" baseline="0" smtClean="0">
                          <a:ln>
                            <a:noFill/>
                          </a:ln>
                          <a:solidFill>
                            <a:schemeClr val="tx1"/>
                          </a:solidFill>
                          <a:effectLst/>
                          <a:latin typeface="Arial" pitchFamily="34" charset="0"/>
                          <a:ea typeface="宋体" pitchFamily="2" charset="-122"/>
                        </a:rPr>
                        <a:t>第</a:t>
                      </a:r>
                      <a:r>
                        <a:rPr kumimoji="1" lang="en-US" altLang="zh-CN" sz="2400" b="1" i="0" u="none" strike="noStrike" cap="none" normalizeH="0" baseline="0" smtClean="0">
                          <a:ln>
                            <a:noFill/>
                          </a:ln>
                          <a:solidFill>
                            <a:schemeClr val="tx1"/>
                          </a:solidFill>
                          <a:effectLst/>
                          <a:latin typeface="Arial" pitchFamily="34" charset="0"/>
                          <a:ea typeface="宋体" pitchFamily="2" charset="-122"/>
                        </a:rPr>
                        <a:t>4</a:t>
                      </a:r>
                      <a:r>
                        <a:rPr kumimoji="1" lang="zh-CN" altLang="en-US" sz="2400" b="1" i="0" u="none" strike="noStrike" cap="none" normalizeH="0" baseline="0" smtClean="0">
                          <a:ln>
                            <a:noFill/>
                          </a:ln>
                          <a:solidFill>
                            <a:schemeClr val="tx1"/>
                          </a:solidFill>
                          <a:effectLst/>
                          <a:latin typeface="Arial" pitchFamily="34" charset="0"/>
                          <a:ea typeface="宋体" pitchFamily="2" charset="-122"/>
                        </a:rPr>
                        <a:t>位</a:t>
                      </a:r>
                    </a:p>
                  </a:txBody>
                  <a:tcPr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blipFill dpi="0" rotWithShape="0">
                      <a:blip r:embed="rId2"/>
                      <a:srcRect/>
                      <a:tile tx="0" ty="0" sx="100000" sy="100000" flip="none" algn="tl"/>
                    </a:blipFill>
                  </a:tcPr>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65000"/>
                        <a:buFont typeface="Wingdings" pitchFamily="2" charset="2"/>
                        <a:buNone/>
                        <a:tabLst/>
                      </a:pPr>
                      <a:r>
                        <a:rPr kumimoji="1" lang="en-US" altLang="zh-CN" sz="2400" b="1" i="0" u="none" strike="noStrike" cap="none" normalizeH="0" baseline="0" smtClean="0">
                          <a:ln>
                            <a:noFill/>
                          </a:ln>
                          <a:solidFill>
                            <a:schemeClr val="tx1"/>
                          </a:solidFill>
                          <a:effectLst/>
                          <a:latin typeface="Arial" pitchFamily="34" charset="0"/>
                          <a:ea typeface="宋体" pitchFamily="2" charset="-122"/>
                        </a:rPr>
                        <a:t>2400</a:t>
                      </a:r>
                      <a:r>
                        <a:rPr kumimoji="1" lang="zh-CN" altLang="en-US" sz="2400" b="1" i="0" u="none" strike="noStrike" cap="none" normalizeH="0" baseline="0" smtClean="0">
                          <a:ln>
                            <a:noFill/>
                          </a:ln>
                          <a:solidFill>
                            <a:schemeClr val="tx1"/>
                          </a:solidFill>
                          <a:effectLst/>
                          <a:latin typeface="Arial" pitchFamily="34" charset="0"/>
                          <a:ea typeface="宋体" pitchFamily="2" charset="-122"/>
                        </a:rPr>
                        <a:t>立方米第</a:t>
                      </a:r>
                      <a:r>
                        <a:rPr kumimoji="1" lang="en-US" altLang="zh-CN" sz="2400" b="1" i="0" u="none" strike="noStrike" cap="none" normalizeH="0" baseline="0" smtClean="0">
                          <a:ln>
                            <a:noFill/>
                          </a:ln>
                          <a:solidFill>
                            <a:schemeClr val="tx1"/>
                          </a:solidFill>
                          <a:effectLst/>
                          <a:latin typeface="Arial" pitchFamily="34" charset="0"/>
                          <a:ea typeface="宋体" pitchFamily="2" charset="-122"/>
                        </a:rPr>
                        <a:t>88</a:t>
                      </a:r>
                      <a:r>
                        <a:rPr kumimoji="1" lang="zh-CN" altLang="en-US" sz="2400" b="1" i="0" u="none" strike="noStrike" cap="none" normalizeH="0" baseline="0" smtClean="0">
                          <a:ln>
                            <a:noFill/>
                          </a:ln>
                          <a:solidFill>
                            <a:schemeClr val="tx1"/>
                          </a:solidFill>
                          <a:effectLst/>
                          <a:latin typeface="Arial" pitchFamily="34" charset="0"/>
                          <a:ea typeface="宋体" pitchFamily="2" charset="-122"/>
                        </a:rPr>
                        <a:t>位</a:t>
                      </a:r>
                    </a:p>
                  </a:txBody>
                  <a:tcPr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blipFill dpi="0" rotWithShape="0">
                      <a:blip r:embed="rId2"/>
                      <a:srcRect/>
                      <a:tile tx="0" ty="0" sx="100000" sy="100000" flip="none" algn="tl"/>
                    </a:blipFill>
                  </a:tcPr>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65000"/>
                        <a:buFont typeface="Wingdings" pitchFamily="2" charset="2"/>
                        <a:buNone/>
                        <a:tabLst/>
                      </a:pPr>
                      <a:r>
                        <a:rPr kumimoji="1" lang="zh-CN" altLang="en-US" sz="2400" b="1" i="0" u="none" strike="noStrike" cap="none" normalizeH="0" baseline="0" smtClean="0">
                          <a:ln>
                            <a:noFill/>
                          </a:ln>
                          <a:solidFill>
                            <a:schemeClr val="tx1"/>
                          </a:solidFill>
                          <a:effectLst/>
                          <a:latin typeface="Arial" pitchFamily="34" charset="0"/>
                          <a:ea typeface="宋体" pitchFamily="2" charset="-122"/>
                        </a:rPr>
                        <a:t>不足世界人均占有量</a:t>
                      </a:r>
                      <a:r>
                        <a:rPr kumimoji="1" lang="en-US" altLang="zh-CN" sz="2400" b="1" i="0" u="none" strike="noStrike" cap="none" normalizeH="0" baseline="0" smtClean="0">
                          <a:ln>
                            <a:noFill/>
                          </a:ln>
                          <a:solidFill>
                            <a:schemeClr val="tx1"/>
                          </a:solidFill>
                          <a:effectLst/>
                          <a:latin typeface="Arial" pitchFamily="34" charset="0"/>
                          <a:ea typeface="宋体" pitchFamily="2" charset="-122"/>
                        </a:rPr>
                        <a:t>1/4</a:t>
                      </a:r>
                    </a:p>
                  </a:txBody>
                  <a:tcPr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blipFill dpi="0" rotWithShape="0">
                      <a:blip r:embed="rId2"/>
                      <a:srcRect/>
                      <a:tile tx="0" ty="0" sx="100000" sy="100000" flip="none" algn="tl"/>
                    </a:blipFill>
                  </a:tcPr>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65000"/>
                        <a:buFont typeface="Wingdings" pitchFamily="2" charset="2"/>
                        <a:buNone/>
                        <a:tabLst/>
                      </a:pPr>
                      <a:r>
                        <a:rPr kumimoji="1" lang="zh-CN" altLang="en-US" sz="2400" b="1" i="0" u="none" strike="noStrike" cap="none" normalizeH="0" baseline="0" smtClean="0">
                          <a:ln>
                            <a:noFill/>
                          </a:ln>
                          <a:solidFill>
                            <a:schemeClr val="tx1"/>
                          </a:solidFill>
                          <a:effectLst/>
                          <a:latin typeface="Arial" pitchFamily="34" charset="0"/>
                          <a:ea typeface="宋体" pitchFamily="2" charset="-122"/>
                        </a:rPr>
                        <a:t>是美国的</a:t>
                      </a:r>
                      <a:r>
                        <a:rPr kumimoji="1" lang="en-US" altLang="zh-CN" sz="2400" b="1" i="0" u="none" strike="noStrike" cap="none" normalizeH="0" baseline="0" smtClean="0">
                          <a:ln>
                            <a:noFill/>
                          </a:ln>
                          <a:solidFill>
                            <a:schemeClr val="tx1"/>
                          </a:solidFill>
                          <a:effectLst/>
                          <a:latin typeface="Arial" pitchFamily="34" charset="0"/>
                          <a:ea typeface="宋体" pitchFamily="2" charset="-122"/>
                        </a:rPr>
                        <a:t>1/5</a:t>
                      </a:r>
                      <a:r>
                        <a:rPr kumimoji="1" lang="zh-CN" altLang="en-US" sz="2400" b="1" i="0" u="none" strike="noStrike" cap="none" normalizeH="0" baseline="0" smtClean="0">
                          <a:ln>
                            <a:noFill/>
                          </a:ln>
                          <a:solidFill>
                            <a:schemeClr val="tx1"/>
                          </a:solidFill>
                          <a:effectLst/>
                          <a:latin typeface="Arial" pitchFamily="34" charset="0"/>
                          <a:ea typeface="宋体" pitchFamily="2" charset="-122"/>
                        </a:rPr>
                        <a:t>加拿大的</a:t>
                      </a:r>
                      <a:r>
                        <a:rPr kumimoji="1" lang="en-US" altLang="zh-CN" sz="2400" b="1" i="0" u="none" strike="noStrike" cap="none" normalizeH="0" baseline="0" smtClean="0">
                          <a:ln>
                            <a:noFill/>
                          </a:ln>
                          <a:solidFill>
                            <a:schemeClr val="tx1"/>
                          </a:solidFill>
                          <a:effectLst/>
                          <a:latin typeface="Arial" pitchFamily="34" charset="0"/>
                          <a:ea typeface="宋体" pitchFamily="2" charset="-122"/>
                        </a:rPr>
                        <a:t>1/40</a:t>
                      </a:r>
                    </a:p>
                  </a:txBody>
                  <a:tcPr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blipFill dpi="0" rotWithShape="0">
                      <a:blip r:embed="rId2"/>
                      <a:srcRect/>
                      <a:tile tx="0" ty="0" sx="100000" sy="100000" flip="none" algn="tl"/>
                    </a:blipFill>
                  </a:tcPr>
                </a:tc>
              </a:tr>
              <a:tr h="998538">
                <a:tc>
                  <a:txBody>
                    <a:bodyPr/>
                    <a:lstStyle/>
                    <a:p>
                      <a:pPr marL="0" marR="0" lvl="0" indent="0" algn="l" defTabSz="914400" rtl="0" eaLnBrk="1" fontAlgn="base" latinLnBrk="0" hangingPunct="1">
                        <a:lnSpc>
                          <a:spcPct val="100000"/>
                        </a:lnSpc>
                        <a:spcBef>
                          <a:spcPct val="20000"/>
                        </a:spcBef>
                        <a:spcAft>
                          <a:spcPct val="0"/>
                        </a:spcAft>
                        <a:buClr>
                          <a:schemeClr val="bg2"/>
                        </a:buClr>
                        <a:buSzPct val="65000"/>
                        <a:buFont typeface="Wingdings" pitchFamily="2" charset="2"/>
                        <a:buNone/>
                        <a:tabLst/>
                      </a:pPr>
                      <a:r>
                        <a:rPr kumimoji="1" lang="zh-CN" altLang="en-US" sz="2400" b="1" i="0" u="none" strike="noStrike" cap="none" normalizeH="0" baseline="0" smtClean="0">
                          <a:ln>
                            <a:noFill/>
                          </a:ln>
                          <a:solidFill>
                            <a:schemeClr val="tx1"/>
                          </a:solidFill>
                          <a:effectLst/>
                          <a:latin typeface="Arial" pitchFamily="34" charset="0"/>
                          <a:ea typeface="宋体" pitchFamily="2" charset="-122"/>
                        </a:rPr>
                        <a:t>耕地</a:t>
                      </a:r>
                    </a:p>
                  </a:txBody>
                  <a:tcPr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blipFill dpi="0" rotWithShape="0">
                      <a:blip r:embed="rId2"/>
                      <a:srcRect/>
                      <a:tile tx="0" ty="0" sx="100000" sy="100000" flip="none" algn="tl"/>
                    </a:blipFill>
                  </a:tcPr>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65000"/>
                        <a:buFont typeface="Wingdings" pitchFamily="2" charset="2"/>
                        <a:buNone/>
                        <a:tabLst/>
                      </a:pPr>
                      <a:r>
                        <a:rPr kumimoji="1" lang="en-US" altLang="zh-CN" sz="2400" b="1" i="0" u="none" strike="noStrike" cap="none" normalizeH="0" baseline="0" smtClean="0">
                          <a:ln>
                            <a:noFill/>
                          </a:ln>
                          <a:solidFill>
                            <a:schemeClr val="tx1"/>
                          </a:solidFill>
                          <a:effectLst/>
                          <a:latin typeface="Arial" pitchFamily="34" charset="0"/>
                          <a:ea typeface="宋体" pitchFamily="2" charset="-122"/>
                        </a:rPr>
                        <a:t>2.8</a:t>
                      </a:r>
                      <a:r>
                        <a:rPr kumimoji="1" lang="zh-CN" altLang="en-US" sz="2400" b="1" i="0" u="none" strike="noStrike" cap="none" normalizeH="0" baseline="0" smtClean="0">
                          <a:ln>
                            <a:noFill/>
                          </a:ln>
                          <a:solidFill>
                            <a:schemeClr val="tx1"/>
                          </a:solidFill>
                          <a:effectLst/>
                          <a:latin typeface="Arial" pitchFamily="34" charset="0"/>
                          <a:ea typeface="宋体" pitchFamily="2" charset="-122"/>
                        </a:rPr>
                        <a:t>万亿立方米第</a:t>
                      </a:r>
                      <a:r>
                        <a:rPr kumimoji="1" lang="en-US" altLang="zh-CN" sz="2400" b="1" i="0" u="none" strike="noStrike" cap="none" normalizeH="0" baseline="0" smtClean="0">
                          <a:ln>
                            <a:noFill/>
                          </a:ln>
                          <a:solidFill>
                            <a:schemeClr val="tx1"/>
                          </a:solidFill>
                          <a:effectLst/>
                          <a:latin typeface="Arial" pitchFamily="34" charset="0"/>
                          <a:ea typeface="宋体" pitchFamily="2" charset="-122"/>
                        </a:rPr>
                        <a:t>6</a:t>
                      </a:r>
                      <a:r>
                        <a:rPr kumimoji="1" lang="zh-CN" altLang="en-US" sz="2400" b="1" i="0" u="none" strike="noStrike" cap="none" normalizeH="0" baseline="0" smtClean="0">
                          <a:ln>
                            <a:noFill/>
                          </a:ln>
                          <a:solidFill>
                            <a:schemeClr val="tx1"/>
                          </a:solidFill>
                          <a:effectLst/>
                          <a:latin typeface="Arial" pitchFamily="34" charset="0"/>
                          <a:ea typeface="宋体" pitchFamily="2" charset="-122"/>
                        </a:rPr>
                        <a:t>位</a:t>
                      </a:r>
                    </a:p>
                  </a:txBody>
                  <a:tcPr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blipFill dpi="0" rotWithShape="0">
                      <a:blip r:embed="rId2"/>
                      <a:srcRect/>
                      <a:tile tx="0" ty="0" sx="100000" sy="100000" flip="none" algn="tl"/>
                    </a:blipFill>
                  </a:tcPr>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65000"/>
                        <a:buFont typeface="Wingdings" pitchFamily="2" charset="2"/>
                        <a:buNone/>
                        <a:tabLst/>
                      </a:pPr>
                      <a:r>
                        <a:rPr kumimoji="1" lang="zh-CN" altLang="en-US" sz="2400" b="1" i="0" u="none" strike="noStrike" cap="none" normalizeH="0" baseline="0" smtClean="0">
                          <a:ln>
                            <a:noFill/>
                          </a:ln>
                          <a:solidFill>
                            <a:schemeClr val="tx1"/>
                          </a:solidFill>
                          <a:effectLst/>
                          <a:latin typeface="Arial" pitchFamily="34" charset="0"/>
                          <a:ea typeface="宋体" pitchFamily="2" charset="-122"/>
                        </a:rPr>
                        <a:t>不足</a:t>
                      </a:r>
                      <a:r>
                        <a:rPr kumimoji="1" lang="en-US" altLang="zh-CN" sz="2400" b="1" i="0" u="none" strike="noStrike" cap="none" normalizeH="0" baseline="0" smtClean="0">
                          <a:ln>
                            <a:noFill/>
                          </a:ln>
                          <a:solidFill>
                            <a:schemeClr val="tx1"/>
                          </a:solidFill>
                          <a:effectLst/>
                          <a:latin typeface="Arial" pitchFamily="34" charset="0"/>
                          <a:ea typeface="宋体" pitchFamily="2" charset="-122"/>
                        </a:rPr>
                        <a:t>2</a:t>
                      </a:r>
                      <a:r>
                        <a:rPr kumimoji="1" lang="zh-CN" altLang="en-US" sz="2400" b="1" i="0" u="none" strike="noStrike" cap="none" normalizeH="0" baseline="0" smtClean="0">
                          <a:ln>
                            <a:noFill/>
                          </a:ln>
                          <a:solidFill>
                            <a:schemeClr val="tx1"/>
                          </a:solidFill>
                          <a:effectLst/>
                          <a:latin typeface="Arial" pitchFamily="34" charset="0"/>
                          <a:ea typeface="宋体" pitchFamily="2" charset="-122"/>
                        </a:rPr>
                        <a:t>亩第</a:t>
                      </a:r>
                      <a:r>
                        <a:rPr kumimoji="1" lang="en-US" altLang="zh-CN" sz="2400" b="1" i="0" u="none" strike="noStrike" cap="none" normalizeH="0" baseline="0" smtClean="0">
                          <a:ln>
                            <a:noFill/>
                          </a:ln>
                          <a:solidFill>
                            <a:schemeClr val="tx1"/>
                          </a:solidFill>
                          <a:effectLst/>
                          <a:latin typeface="Arial" pitchFamily="34" charset="0"/>
                          <a:ea typeface="宋体" pitchFamily="2" charset="-122"/>
                        </a:rPr>
                        <a:t>67</a:t>
                      </a:r>
                      <a:r>
                        <a:rPr kumimoji="1" lang="zh-CN" altLang="en-US" sz="2400" b="1" i="0" u="none" strike="noStrike" cap="none" normalizeH="0" baseline="0" smtClean="0">
                          <a:ln>
                            <a:noFill/>
                          </a:ln>
                          <a:solidFill>
                            <a:schemeClr val="tx1"/>
                          </a:solidFill>
                          <a:effectLst/>
                          <a:latin typeface="Arial" pitchFamily="34" charset="0"/>
                          <a:ea typeface="宋体" pitchFamily="2" charset="-122"/>
                        </a:rPr>
                        <a:t>位</a:t>
                      </a:r>
                    </a:p>
                  </a:txBody>
                  <a:tcPr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blipFill dpi="0" rotWithShape="0">
                      <a:blip r:embed="rId2"/>
                      <a:srcRect/>
                      <a:tile tx="0" ty="0" sx="100000" sy="100000" flip="none" algn="tl"/>
                    </a:blipFill>
                  </a:tcPr>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65000"/>
                        <a:buFont typeface="Wingdings" pitchFamily="2" charset="2"/>
                        <a:buNone/>
                        <a:tabLst/>
                      </a:pPr>
                      <a:r>
                        <a:rPr kumimoji="1" lang="zh-CN" altLang="en-US" sz="2400" b="1" i="0" u="none" strike="noStrike" cap="none" normalizeH="0" baseline="0" smtClean="0">
                          <a:ln>
                            <a:noFill/>
                          </a:ln>
                          <a:solidFill>
                            <a:schemeClr val="tx1"/>
                          </a:solidFill>
                          <a:effectLst/>
                          <a:latin typeface="Arial" pitchFamily="34" charset="0"/>
                          <a:ea typeface="宋体" pitchFamily="2" charset="-122"/>
                        </a:rPr>
                        <a:t>是世界平均水平</a:t>
                      </a:r>
                    </a:p>
                  </a:txBody>
                  <a:tcPr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blipFill dpi="0" rotWithShape="0">
                      <a:blip r:embed="rId2"/>
                      <a:srcRect/>
                      <a:tile tx="0" ty="0" sx="100000" sy="100000" flip="none" algn="tl"/>
                    </a:blipFill>
                  </a:tcPr>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65000"/>
                        <a:buFont typeface="Wingdings" pitchFamily="2" charset="2"/>
                        <a:buNone/>
                        <a:tabLst/>
                      </a:pPr>
                      <a:r>
                        <a:rPr kumimoji="1" lang="zh-CN" altLang="en-US" sz="2400" b="1" i="0" u="none" strike="noStrike" cap="none" normalizeH="0" baseline="0" smtClean="0">
                          <a:ln>
                            <a:noFill/>
                          </a:ln>
                          <a:solidFill>
                            <a:schemeClr val="tx1"/>
                          </a:solidFill>
                          <a:effectLst/>
                          <a:latin typeface="Arial" pitchFamily="34" charset="0"/>
                          <a:ea typeface="宋体" pitchFamily="2" charset="-122"/>
                        </a:rPr>
                        <a:t>美国的</a:t>
                      </a:r>
                      <a:r>
                        <a:rPr kumimoji="1" lang="en-US" altLang="zh-CN" sz="2400" b="1" i="0" u="none" strike="noStrike" cap="none" normalizeH="0" baseline="0" smtClean="0">
                          <a:ln>
                            <a:noFill/>
                          </a:ln>
                          <a:solidFill>
                            <a:schemeClr val="tx1"/>
                          </a:solidFill>
                          <a:effectLst/>
                          <a:latin typeface="Arial" pitchFamily="34" charset="0"/>
                          <a:ea typeface="宋体" pitchFamily="2" charset="-122"/>
                        </a:rPr>
                        <a:t>1/6</a:t>
                      </a:r>
                      <a:r>
                        <a:rPr kumimoji="1" lang="zh-CN" altLang="en-US" sz="2400" b="1" i="0" u="none" strike="noStrike" cap="none" normalizeH="0" baseline="0" smtClean="0">
                          <a:ln>
                            <a:noFill/>
                          </a:ln>
                          <a:solidFill>
                            <a:schemeClr val="tx1"/>
                          </a:solidFill>
                          <a:effectLst/>
                          <a:latin typeface="Arial" pitchFamily="34" charset="0"/>
                          <a:ea typeface="宋体" pitchFamily="2" charset="-122"/>
                        </a:rPr>
                        <a:t>俄罗斯的</a:t>
                      </a:r>
                      <a:r>
                        <a:rPr kumimoji="1" lang="en-US" altLang="zh-CN" sz="2400" b="1" i="0" u="none" strike="noStrike" cap="none" normalizeH="0" baseline="0" smtClean="0">
                          <a:ln>
                            <a:noFill/>
                          </a:ln>
                          <a:solidFill>
                            <a:schemeClr val="tx1"/>
                          </a:solidFill>
                          <a:effectLst/>
                          <a:latin typeface="Arial" pitchFamily="34" charset="0"/>
                          <a:ea typeface="宋体" pitchFamily="2" charset="-122"/>
                        </a:rPr>
                        <a:t>1/8</a:t>
                      </a:r>
                      <a:r>
                        <a:rPr kumimoji="1" lang="zh-CN" altLang="en-US" sz="2400" b="1" i="0" u="none" strike="noStrike" cap="none" normalizeH="0" baseline="0" smtClean="0">
                          <a:ln>
                            <a:noFill/>
                          </a:ln>
                          <a:solidFill>
                            <a:schemeClr val="tx1"/>
                          </a:solidFill>
                          <a:effectLst/>
                          <a:latin typeface="Arial" pitchFamily="34" charset="0"/>
                          <a:ea typeface="宋体" pitchFamily="2" charset="-122"/>
                        </a:rPr>
                        <a:t>加拿大</a:t>
                      </a:r>
                      <a:r>
                        <a:rPr kumimoji="1" lang="en-US" altLang="zh-CN" sz="2400" b="1" i="0" u="none" strike="noStrike" cap="none" normalizeH="0" baseline="0" smtClean="0">
                          <a:ln>
                            <a:noFill/>
                          </a:ln>
                          <a:solidFill>
                            <a:schemeClr val="tx1"/>
                          </a:solidFill>
                          <a:effectLst/>
                          <a:latin typeface="Arial" pitchFamily="34" charset="0"/>
                          <a:ea typeface="宋体" pitchFamily="2" charset="-122"/>
                        </a:rPr>
                        <a:t>1/15</a:t>
                      </a:r>
                    </a:p>
                  </a:txBody>
                  <a:tcPr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blipFill dpi="0" rotWithShape="0">
                      <a:blip r:embed="rId2"/>
                      <a:srcRect/>
                      <a:tile tx="0" ty="0" sx="100000" sy="100000" flip="none" algn="tl"/>
                    </a:blipFill>
                  </a:tcPr>
                </a:tc>
              </a:tr>
              <a:tr h="1308100">
                <a:tc>
                  <a:txBody>
                    <a:bodyPr/>
                    <a:lstStyle/>
                    <a:p>
                      <a:pPr marL="0" marR="0" lvl="0" indent="0" algn="l" defTabSz="914400" rtl="0" eaLnBrk="1" fontAlgn="base" latinLnBrk="0" hangingPunct="1">
                        <a:lnSpc>
                          <a:spcPct val="100000"/>
                        </a:lnSpc>
                        <a:spcBef>
                          <a:spcPct val="20000"/>
                        </a:spcBef>
                        <a:spcAft>
                          <a:spcPct val="0"/>
                        </a:spcAft>
                        <a:buClr>
                          <a:schemeClr val="bg2"/>
                        </a:buClr>
                        <a:buSzPct val="65000"/>
                        <a:buFont typeface="Wingdings" pitchFamily="2" charset="2"/>
                        <a:buNone/>
                        <a:tabLst/>
                      </a:pPr>
                      <a:r>
                        <a:rPr kumimoji="1" lang="zh-CN" altLang="en-US" sz="2400" b="1" i="0" u="none" strike="noStrike" cap="none" normalizeH="0" baseline="0" smtClean="0">
                          <a:ln>
                            <a:noFill/>
                          </a:ln>
                          <a:solidFill>
                            <a:schemeClr val="tx1"/>
                          </a:solidFill>
                          <a:effectLst/>
                          <a:latin typeface="Arial" pitchFamily="34" charset="0"/>
                          <a:ea typeface="宋体" pitchFamily="2" charset="-122"/>
                        </a:rPr>
                        <a:t>森林</a:t>
                      </a:r>
                    </a:p>
                  </a:txBody>
                  <a:tcPr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blipFill dpi="0" rotWithShape="0">
                      <a:blip r:embed="rId2"/>
                      <a:srcRect/>
                      <a:tile tx="0" ty="0" sx="100000" sy="100000" flip="none" algn="tl"/>
                    </a:blipFill>
                  </a:tcPr>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65000"/>
                        <a:buFont typeface="Wingdings" pitchFamily="2" charset="2"/>
                        <a:buNone/>
                        <a:tabLst/>
                      </a:pPr>
                      <a:r>
                        <a:rPr kumimoji="1" lang="zh-CN" altLang="en-US" sz="2400" b="1" i="0" u="none" strike="noStrike" cap="none" normalizeH="0" baseline="0" smtClean="0">
                          <a:ln>
                            <a:noFill/>
                          </a:ln>
                          <a:solidFill>
                            <a:schemeClr val="tx1"/>
                          </a:solidFill>
                          <a:effectLst/>
                          <a:latin typeface="Arial" pitchFamily="34" charset="0"/>
                          <a:ea typeface="宋体" pitchFamily="2" charset="-122"/>
                        </a:rPr>
                        <a:t>第五位</a:t>
                      </a:r>
                    </a:p>
                  </a:txBody>
                  <a:tcPr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blipFill dpi="0" rotWithShape="0">
                      <a:blip r:embed="rId2"/>
                      <a:srcRect/>
                      <a:tile tx="0" ty="0" sx="100000" sy="100000" flip="none" algn="tl"/>
                    </a:blipFill>
                  </a:tcPr>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65000"/>
                        <a:buFont typeface="Wingdings" pitchFamily="2" charset="2"/>
                        <a:buNone/>
                        <a:tabLst/>
                      </a:pPr>
                      <a:r>
                        <a:rPr kumimoji="1" lang="zh-CN" altLang="en-US" sz="2400" b="1" i="0" u="none" strike="noStrike" cap="none" normalizeH="0" baseline="0" smtClean="0">
                          <a:ln>
                            <a:noFill/>
                          </a:ln>
                          <a:solidFill>
                            <a:schemeClr val="tx1"/>
                          </a:solidFill>
                          <a:effectLst/>
                          <a:latin typeface="Arial" pitchFamily="34" charset="0"/>
                          <a:ea typeface="宋体" pitchFamily="2" charset="-122"/>
                        </a:rPr>
                        <a:t>人均不足</a:t>
                      </a:r>
                      <a:r>
                        <a:rPr kumimoji="1" lang="en-US" altLang="zh-CN" sz="2400" b="1" i="0" u="none" strike="noStrike" cap="none" normalizeH="0" baseline="0" smtClean="0">
                          <a:ln>
                            <a:noFill/>
                          </a:ln>
                          <a:solidFill>
                            <a:schemeClr val="tx1"/>
                          </a:solidFill>
                          <a:effectLst/>
                          <a:latin typeface="Arial" pitchFamily="34" charset="0"/>
                          <a:ea typeface="宋体" pitchFamily="2" charset="-122"/>
                        </a:rPr>
                        <a:t>2</a:t>
                      </a:r>
                      <a:r>
                        <a:rPr kumimoji="1" lang="zh-CN" altLang="en-US" sz="2400" b="1" i="0" u="none" strike="noStrike" cap="none" normalizeH="0" baseline="0" smtClean="0">
                          <a:ln>
                            <a:noFill/>
                          </a:ln>
                          <a:solidFill>
                            <a:schemeClr val="tx1"/>
                          </a:solidFill>
                          <a:effectLst/>
                          <a:latin typeface="Arial" pitchFamily="34" charset="0"/>
                          <a:ea typeface="宋体" pitchFamily="2" charset="-122"/>
                        </a:rPr>
                        <a:t>亩世界第</a:t>
                      </a:r>
                      <a:r>
                        <a:rPr kumimoji="1" lang="en-US" altLang="zh-CN" sz="2400" b="1" i="0" u="none" strike="noStrike" cap="none" normalizeH="0" baseline="0" smtClean="0">
                          <a:ln>
                            <a:noFill/>
                          </a:ln>
                          <a:solidFill>
                            <a:schemeClr val="tx1"/>
                          </a:solidFill>
                          <a:effectLst/>
                          <a:latin typeface="Arial" pitchFamily="34" charset="0"/>
                          <a:ea typeface="宋体" pitchFamily="2" charset="-122"/>
                        </a:rPr>
                        <a:t>121</a:t>
                      </a:r>
                      <a:r>
                        <a:rPr kumimoji="1" lang="zh-CN" altLang="en-US" sz="2400" b="1" i="0" u="none" strike="noStrike" cap="none" normalizeH="0" baseline="0" smtClean="0">
                          <a:ln>
                            <a:noFill/>
                          </a:ln>
                          <a:solidFill>
                            <a:schemeClr val="tx1"/>
                          </a:solidFill>
                          <a:effectLst/>
                          <a:latin typeface="Arial" pitchFamily="34" charset="0"/>
                          <a:ea typeface="宋体" pitchFamily="2" charset="-122"/>
                        </a:rPr>
                        <a:t>位</a:t>
                      </a:r>
                    </a:p>
                  </a:txBody>
                  <a:tcPr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blipFill dpi="0" rotWithShape="0">
                      <a:blip r:embed="rId2"/>
                      <a:srcRect/>
                      <a:tile tx="0" ty="0" sx="100000" sy="100000" flip="none" algn="tl"/>
                    </a:blipFill>
                  </a:tcPr>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65000"/>
                        <a:buFont typeface="Wingdings" pitchFamily="2" charset="2"/>
                        <a:buNone/>
                        <a:tabLst/>
                      </a:pPr>
                      <a:r>
                        <a:rPr kumimoji="1" lang="zh-CN" altLang="en-US" sz="2400" b="1" i="0" u="none" strike="noStrike" cap="none" normalizeH="0" baseline="0" smtClean="0">
                          <a:ln>
                            <a:noFill/>
                          </a:ln>
                          <a:solidFill>
                            <a:schemeClr val="tx1"/>
                          </a:solidFill>
                          <a:effectLst/>
                          <a:latin typeface="Arial" pitchFamily="34" charset="0"/>
                          <a:ea typeface="宋体" pitchFamily="2" charset="-122"/>
                        </a:rPr>
                        <a:t>远低于世界人均</a:t>
                      </a:r>
                      <a:r>
                        <a:rPr kumimoji="1" lang="en-US" altLang="zh-CN" sz="2400" b="1" i="0" u="none" strike="noStrike" cap="none" normalizeH="0" baseline="0" smtClean="0">
                          <a:ln>
                            <a:noFill/>
                          </a:ln>
                          <a:solidFill>
                            <a:schemeClr val="tx1"/>
                          </a:solidFill>
                          <a:effectLst/>
                          <a:latin typeface="Arial" pitchFamily="34" charset="0"/>
                          <a:ea typeface="宋体" pitchFamily="2" charset="-122"/>
                        </a:rPr>
                        <a:t>12</a:t>
                      </a:r>
                      <a:r>
                        <a:rPr kumimoji="1" lang="zh-CN" altLang="en-US" sz="2400" b="1" i="0" u="none" strike="noStrike" cap="none" normalizeH="0" baseline="0" smtClean="0">
                          <a:ln>
                            <a:noFill/>
                          </a:ln>
                          <a:solidFill>
                            <a:schemeClr val="tx1"/>
                          </a:solidFill>
                          <a:effectLst/>
                          <a:latin typeface="Arial" pitchFamily="34" charset="0"/>
                          <a:ea typeface="宋体" pitchFamily="2" charset="-122"/>
                        </a:rPr>
                        <a:t>亩水平</a:t>
                      </a:r>
                    </a:p>
                  </a:txBody>
                  <a:tcPr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blipFill dpi="0" rotWithShape="0">
                      <a:blip r:embed="rId2"/>
                      <a:srcRect/>
                      <a:tile tx="0" ty="0" sx="100000" sy="100000" flip="none" algn="tl"/>
                    </a:blipFill>
                  </a:tcPr>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65000"/>
                        <a:buFont typeface="Wingdings" pitchFamily="2" charset="2"/>
                        <a:buNone/>
                        <a:tabLst/>
                      </a:pPr>
                      <a:endParaRPr kumimoji="1" lang="zh-CN" altLang="zh-CN" sz="2400" b="1" i="0" u="none" strike="noStrike" cap="none" normalizeH="0" baseline="0" smtClean="0">
                        <a:ln>
                          <a:noFill/>
                        </a:ln>
                        <a:solidFill>
                          <a:schemeClr val="tx1"/>
                        </a:solidFill>
                        <a:effectLst/>
                        <a:latin typeface="Arial" pitchFamily="34" charset="0"/>
                        <a:ea typeface="宋体" pitchFamily="2" charset="-122"/>
                      </a:endParaRPr>
                    </a:p>
                  </a:txBody>
                  <a:tcPr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blipFill dpi="0" rotWithShape="0">
                      <a:blip r:embed="rId2"/>
                      <a:srcRect/>
                      <a:tile tx="0" ty="0" sx="100000" sy="100000" flip="none" algn="tl"/>
                    </a:blipFill>
                  </a:tcPr>
                </a:tc>
              </a:tr>
              <a:tr h="904875">
                <a:tc>
                  <a:txBody>
                    <a:bodyPr/>
                    <a:lstStyle/>
                    <a:p>
                      <a:pPr marL="0" marR="0" lvl="0" indent="0" algn="l" defTabSz="914400" rtl="0" eaLnBrk="1" fontAlgn="base" latinLnBrk="0" hangingPunct="1">
                        <a:lnSpc>
                          <a:spcPct val="100000"/>
                        </a:lnSpc>
                        <a:spcBef>
                          <a:spcPct val="20000"/>
                        </a:spcBef>
                        <a:spcAft>
                          <a:spcPct val="0"/>
                        </a:spcAft>
                        <a:buClr>
                          <a:schemeClr val="bg2"/>
                        </a:buClr>
                        <a:buSzPct val="65000"/>
                        <a:buFont typeface="Wingdings" pitchFamily="2" charset="2"/>
                        <a:buNone/>
                        <a:tabLst/>
                      </a:pPr>
                      <a:r>
                        <a:rPr kumimoji="1" lang="zh-CN" altLang="en-US" sz="2400" b="1" i="0" u="none" strike="noStrike" cap="none" normalizeH="0" baseline="0" smtClean="0">
                          <a:ln>
                            <a:noFill/>
                          </a:ln>
                          <a:solidFill>
                            <a:schemeClr val="tx1"/>
                          </a:solidFill>
                          <a:effectLst/>
                          <a:latin typeface="Arial" pitchFamily="34" charset="0"/>
                          <a:ea typeface="宋体" pitchFamily="2" charset="-122"/>
                        </a:rPr>
                        <a:t>草地</a:t>
                      </a:r>
                    </a:p>
                  </a:txBody>
                  <a:tcPr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blipFill dpi="0" rotWithShape="0">
                      <a:blip r:embed="rId2"/>
                      <a:srcRect/>
                      <a:tile tx="0" ty="0" sx="100000" sy="100000" flip="none" algn="tl"/>
                    </a:blipFill>
                  </a:tcPr>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65000"/>
                        <a:buFont typeface="Wingdings" pitchFamily="2" charset="2"/>
                        <a:buNone/>
                        <a:tabLst/>
                      </a:pPr>
                      <a:r>
                        <a:rPr kumimoji="1" lang="zh-CN" altLang="en-US" sz="2400" b="1" i="0" u="none" strike="noStrike" cap="none" normalizeH="0" baseline="0" smtClean="0">
                          <a:ln>
                            <a:noFill/>
                          </a:ln>
                          <a:solidFill>
                            <a:schemeClr val="tx1"/>
                          </a:solidFill>
                          <a:effectLst/>
                          <a:latin typeface="Arial" pitchFamily="34" charset="0"/>
                          <a:ea typeface="宋体" pitchFamily="2" charset="-122"/>
                        </a:rPr>
                        <a:t>第</a:t>
                      </a:r>
                      <a:r>
                        <a:rPr kumimoji="1" lang="en-US" altLang="zh-CN" sz="2400" b="1" i="0" u="none" strike="noStrike" cap="none" normalizeH="0" baseline="0" smtClean="0">
                          <a:ln>
                            <a:noFill/>
                          </a:ln>
                          <a:solidFill>
                            <a:schemeClr val="tx1"/>
                          </a:solidFill>
                          <a:effectLst/>
                          <a:latin typeface="Arial" pitchFamily="34" charset="0"/>
                          <a:ea typeface="宋体" pitchFamily="2" charset="-122"/>
                        </a:rPr>
                        <a:t>2</a:t>
                      </a:r>
                      <a:r>
                        <a:rPr kumimoji="1" lang="zh-CN" altLang="en-US" sz="2400" b="1" i="0" u="none" strike="noStrike" cap="none" normalizeH="0" baseline="0" smtClean="0">
                          <a:ln>
                            <a:noFill/>
                          </a:ln>
                          <a:solidFill>
                            <a:schemeClr val="tx1"/>
                          </a:solidFill>
                          <a:effectLst/>
                          <a:latin typeface="Arial" pitchFamily="34" charset="0"/>
                          <a:ea typeface="宋体" pitchFamily="2" charset="-122"/>
                        </a:rPr>
                        <a:t>位</a:t>
                      </a:r>
                    </a:p>
                  </a:txBody>
                  <a:tcPr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blipFill dpi="0" rotWithShape="0">
                      <a:blip r:embed="rId2"/>
                      <a:srcRect/>
                      <a:tile tx="0" ty="0" sx="100000" sy="100000" flip="none" algn="tl"/>
                    </a:blipFill>
                  </a:tcPr>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65000"/>
                        <a:buFont typeface="Wingdings" pitchFamily="2" charset="2"/>
                        <a:buNone/>
                        <a:tabLst/>
                      </a:pPr>
                      <a:r>
                        <a:rPr kumimoji="1" lang="zh-CN" altLang="en-US" sz="2400" b="1" i="0" u="none" strike="noStrike" cap="none" normalizeH="0" baseline="0" smtClean="0">
                          <a:ln>
                            <a:noFill/>
                          </a:ln>
                          <a:solidFill>
                            <a:schemeClr val="tx1"/>
                          </a:solidFill>
                          <a:effectLst/>
                          <a:latin typeface="Arial" pitchFamily="34" charset="0"/>
                          <a:ea typeface="宋体" pitchFamily="2" charset="-122"/>
                        </a:rPr>
                        <a:t>几十位以后</a:t>
                      </a:r>
                    </a:p>
                  </a:txBody>
                  <a:tcPr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blipFill dpi="0" rotWithShape="0">
                      <a:blip r:embed="rId2"/>
                      <a:srcRect/>
                      <a:tile tx="0" ty="0" sx="100000" sy="100000" flip="none" algn="tl"/>
                    </a:blipFill>
                  </a:tcPr>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65000"/>
                        <a:buFont typeface="Wingdings" pitchFamily="2" charset="2"/>
                        <a:buNone/>
                        <a:tabLst/>
                      </a:pPr>
                      <a:r>
                        <a:rPr kumimoji="1" lang="zh-CN" altLang="en-US" sz="2400" b="1" i="0" u="none" strike="noStrike" cap="none" normalizeH="0" baseline="0" smtClean="0">
                          <a:ln>
                            <a:noFill/>
                          </a:ln>
                          <a:solidFill>
                            <a:schemeClr val="tx1"/>
                          </a:solidFill>
                          <a:effectLst/>
                          <a:latin typeface="Arial" pitchFamily="34" charset="0"/>
                          <a:ea typeface="宋体" pitchFamily="2" charset="-122"/>
                        </a:rPr>
                        <a:t>仅为世界人均水平的</a:t>
                      </a:r>
                      <a:r>
                        <a:rPr kumimoji="1" lang="en-US" altLang="zh-CN" sz="2400" b="1" i="0" u="none" strike="noStrike" cap="none" normalizeH="0" baseline="0" smtClean="0">
                          <a:ln>
                            <a:noFill/>
                          </a:ln>
                          <a:solidFill>
                            <a:schemeClr val="tx1"/>
                          </a:solidFill>
                          <a:effectLst/>
                          <a:latin typeface="Arial" pitchFamily="34" charset="0"/>
                          <a:ea typeface="宋体" pitchFamily="2" charset="-122"/>
                        </a:rPr>
                        <a:t>2/5</a:t>
                      </a:r>
                    </a:p>
                  </a:txBody>
                  <a:tcPr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blipFill dpi="0" rotWithShape="0">
                      <a:blip r:embed="rId2"/>
                      <a:srcRect/>
                      <a:tile tx="0" ty="0" sx="100000" sy="100000" flip="none" algn="tl"/>
                    </a:blipFill>
                  </a:tcPr>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65000"/>
                        <a:buFont typeface="Wingdings" pitchFamily="2" charset="2"/>
                        <a:buNone/>
                        <a:tabLst/>
                      </a:pPr>
                      <a:endParaRPr kumimoji="1" lang="zh-CN" altLang="zh-CN" sz="2400" b="1" i="0" u="none" strike="noStrike" cap="none" normalizeH="0" baseline="0" dirty="0" smtClean="0">
                        <a:ln>
                          <a:noFill/>
                        </a:ln>
                        <a:solidFill>
                          <a:schemeClr val="tx1"/>
                        </a:solidFill>
                        <a:effectLst/>
                        <a:latin typeface="Arial" pitchFamily="34" charset="0"/>
                        <a:ea typeface="宋体" pitchFamily="2" charset="-122"/>
                      </a:endParaRPr>
                    </a:p>
                  </a:txBody>
                  <a:tcPr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blipFill dpi="0" rotWithShape="0">
                      <a:blip r:embed="rId2"/>
                      <a:srcRect/>
                      <a:tile tx="0" ty="0" sx="100000" sy="100000" flip="none" algn="tl"/>
                    </a:blipFill>
                  </a:tcPr>
                </a:tc>
              </a:tr>
            </a:tbl>
          </a:graphicData>
        </a:graphic>
      </p:graphicFrame>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84994" name="Rectangle 2"/>
          <p:cNvSpPr>
            <a:spLocks noChangeArrowheads="1"/>
          </p:cNvSpPr>
          <p:nvPr/>
        </p:nvSpPr>
        <p:spPr bwMode="auto">
          <a:xfrm>
            <a:off x="838200" y="381000"/>
            <a:ext cx="6934200" cy="641350"/>
          </a:xfrm>
          <a:prstGeom prst="rect">
            <a:avLst/>
          </a:prstGeom>
          <a:noFill/>
          <a:ln w="9525">
            <a:noFill/>
            <a:miter lim="800000"/>
            <a:headEnd/>
            <a:tailEnd/>
          </a:ln>
          <a:effectLst/>
        </p:spPr>
        <p:txBody>
          <a:bodyPr>
            <a:spAutoFit/>
          </a:bodyPr>
          <a:lstStyle/>
          <a:p>
            <a:r>
              <a:rPr kumimoji="0" lang="zh-CN" altLang="en-US" sz="3600" b="1">
                <a:solidFill>
                  <a:srgbClr val="009900"/>
                </a:solidFill>
                <a:latin typeface="Arial" pitchFamily="34" charset="0"/>
                <a:ea typeface="隶书" pitchFamily="49" charset="-122"/>
              </a:rPr>
              <a:t>看看我们是怎样利用这些资源的</a:t>
            </a:r>
            <a:r>
              <a:rPr kumimoji="0" lang="en-US" altLang="zh-CN" sz="3600" b="1">
                <a:solidFill>
                  <a:srgbClr val="009900"/>
                </a:solidFill>
                <a:latin typeface="Arial" pitchFamily="34" charset="0"/>
                <a:ea typeface="隶书" pitchFamily="49" charset="-122"/>
              </a:rPr>
              <a:t>:</a:t>
            </a:r>
          </a:p>
        </p:txBody>
      </p:sp>
      <p:graphicFrame>
        <p:nvGraphicFramePr>
          <p:cNvPr id="84997" name="Group 5"/>
          <p:cNvGraphicFramePr>
            <a:graphicFrameLocks noGrp="1"/>
          </p:cNvGraphicFramePr>
          <p:nvPr>
            <p:ph type="tbl" idx="4294967295"/>
          </p:nvPr>
        </p:nvGraphicFramePr>
        <p:xfrm>
          <a:off x="533400" y="1295400"/>
          <a:ext cx="7848600" cy="3446463"/>
        </p:xfrm>
        <a:graphic>
          <a:graphicData uri="http://schemas.openxmlformats.org/drawingml/2006/table">
            <a:tbl>
              <a:tblPr/>
              <a:tblGrid>
                <a:gridCol w="1617663"/>
                <a:gridCol w="2420937"/>
                <a:gridCol w="3810000"/>
              </a:tblGrid>
              <a:tr h="685800">
                <a:tc>
                  <a:txBody>
                    <a:bodyPr/>
                    <a:lstStyle/>
                    <a:p>
                      <a:pPr marL="0" marR="0" lvl="0" indent="0" algn="l" defTabSz="914400" rtl="0" eaLnBrk="1" fontAlgn="base" latinLnBrk="0" hangingPunct="1">
                        <a:lnSpc>
                          <a:spcPct val="100000"/>
                        </a:lnSpc>
                        <a:spcBef>
                          <a:spcPct val="20000"/>
                        </a:spcBef>
                        <a:spcAft>
                          <a:spcPct val="0"/>
                        </a:spcAft>
                        <a:buClr>
                          <a:schemeClr val="bg2"/>
                        </a:buClr>
                        <a:buSzPct val="65000"/>
                        <a:buFont typeface="Wingdings" pitchFamily="2" charset="2"/>
                        <a:buNone/>
                        <a:tabLst/>
                      </a:pPr>
                      <a:r>
                        <a:rPr kumimoji="1" lang="zh-CN" altLang="en-US" sz="2800" b="1" i="0" u="none" strike="noStrike" cap="none" normalizeH="0" baseline="0" smtClean="0">
                          <a:ln>
                            <a:noFill/>
                          </a:ln>
                          <a:solidFill>
                            <a:schemeClr val="tx1"/>
                          </a:solidFill>
                          <a:effectLst/>
                          <a:latin typeface="Arial" pitchFamily="34" charset="0"/>
                          <a:ea typeface="宋体" pitchFamily="2" charset="-122"/>
                        </a:rPr>
                        <a:t>资源</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65000"/>
                        <a:buFont typeface="Wingdings" pitchFamily="2" charset="2"/>
                        <a:buNone/>
                        <a:tabLst/>
                      </a:pPr>
                      <a:r>
                        <a:rPr kumimoji="1" lang="zh-CN" altLang="en-US" sz="2800" b="1" i="0" u="none" strike="noStrike" cap="none" normalizeH="0" baseline="0" smtClean="0">
                          <a:ln>
                            <a:noFill/>
                          </a:ln>
                          <a:solidFill>
                            <a:schemeClr val="tx1"/>
                          </a:solidFill>
                          <a:effectLst/>
                          <a:latin typeface="Arial" pitchFamily="34" charset="0"/>
                          <a:ea typeface="宋体" pitchFamily="2" charset="-122"/>
                        </a:rPr>
                        <a:t>我国利用情况</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65000"/>
                        <a:buFont typeface="Wingdings" pitchFamily="2" charset="2"/>
                        <a:buNone/>
                        <a:tabLst/>
                      </a:pPr>
                      <a:r>
                        <a:rPr kumimoji="1" lang="zh-CN" altLang="en-US" sz="2800" b="1" i="0" u="none" strike="noStrike" cap="none" normalizeH="0" baseline="0" smtClean="0">
                          <a:ln>
                            <a:noFill/>
                          </a:ln>
                          <a:solidFill>
                            <a:schemeClr val="tx1"/>
                          </a:solidFill>
                          <a:effectLst/>
                          <a:latin typeface="Arial" pitchFamily="34" charset="0"/>
                          <a:ea typeface="宋体" pitchFamily="2" charset="-122"/>
                        </a:rPr>
                        <a:t>发达国家利用情况</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85800">
                <a:tc>
                  <a:txBody>
                    <a:bodyPr/>
                    <a:lstStyle/>
                    <a:p>
                      <a:pPr marL="0" marR="0" lvl="0" indent="0" algn="l" defTabSz="914400" rtl="0" eaLnBrk="1" fontAlgn="base" latinLnBrk="0" hangingPunct="1">
                        <a:lnSpc>
                          <a:spcPct val="100000"/>
                        </a:lnSpc>
                        <a:spcBef>
                          <a:spcPct val="20000"/>
                        </a:spcBef>
                        <a:spcAft>
                          <a:spcPct val="0"/>
                        </a:spcAft>
                        <a:buClr>
                          <a:schemeClr val="bg2"/>
                        </a:buClr>
                        <a:buSzPct val="65000"/>
                        <a:buFont typeface="Wingdings" pitchFamily="2" charset="2"/>
                        <a:buNone/>
                        <a:tabLst/>
                      </a:pPr>
                      <a:r>
                        <a:rPr kumimoji="1" lang="zh-CN" altLang="en-US" sz="2800" b="1" i="0" u="none" strike="noStrike" cap="none" normalizeH="0" baseline="0" smtClean="0">
                          <a:ln>
                            <a:noFill/>
                          </a:ln>
                          <a:solidFill>
                            <a:schemeClr val="tx1"/>
                          </a:solidFill>
                          <a:effectLst/>
                          <a:latin typeface="Arial" pitchFamily="34" charset="0"/>
                          <a:ea typeface="宋体" pitchFamily="2" charset="-122"/>
                        </a:rPr>
                        <a:t>农业用水</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65000"/>
                        <a:buFont typeface="Wingdings" pitchFamily="2" charset="2"/>
                        <a:buNone/>
                        <a:tabLst/>
                      </a:pPr>
                      <a:r>
                        <a:rPr kumimoji="1" lang="en-US" altLang="zh-CN" sz="2800" b="1" i="0" u="none" strike="noStrike" cap="none" normalizeH="0" baseline="0" smtClean="0">
                          <a:ln>
                            <a:noFill/>
                          </a:ln>
                          <a:solidFill>
                            <a:schemeClr val="tx1"/>
                          </a:solidFill>
                          <a:effectLst/>
                          <a:latin typeface="Arial" pitchFamily="34" charset="0"/>
                          <a:ea typeface="宋体" pitchFamily="2" charset="-122"/>
                        </a:rPr>
                        <a:t>30</a:t>
                      </a:r>
                      <a:r>
                        <a:rPr kumimoji="1" lang="en-US" altLang="zh-CN" sz="2800" b="1" i="0" u="none" strike="noStrike" cap="none" normalizeH="0" baseline="0" smtClean="0">
                          <a:ln>
                            <a:noFill/>
                          </a:ln>
                          <a:solidFill>
                            <a:schemeClr val="tx1"/>
                          </a:solidFill>
                          <a:effectLst/>
                          <a:latin typeface="Times New Roman"/>
                          <a:ea typeface="宋体" pitchFamily="2" charset="-122"/>
                        </a:rPr>
                        <a:t>—</a:t>
                      </a:r>
                      <a:r>
                        <a:rPr kumimoji="1" lang="en-US" altLang="zh-CN" sz="2800" b="1" i="0" u="none" strike="noStrike" cap="none" normalizeH="0" baseline="0" smtClean="0">
                          <a:ln>
                            <a:noFill/>
                          </a:ln>
                          <a:solidFill>
                            <a:schemeClr val="tx1"/>
                          </a:solidFill>
                          <a:effectLst/>
                          <a:latin typeface="Arial" pitchFamily="34" charset="0"/>
                          <a:ea typeface="宋体" pitchFamily="2" charset="-122"/>
                        </a:rPr>
                        <a:t>40%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65000"/>
                        <a:buFont typeface="Wingdings" pitchFamily="2" charset="2"/>
                        <a:buNone/>
                        <a:tabLst/>
                      </a:pPr>
                      <a:r>
                        <a:rPr kumimoji="1" lang="en-US" altLang="zh-CN" sz="2800" b="1" i="0" u="none" strike="noStrike" cap="none" normalizeH="0" baseline="0" smtClean="0">
                          <a:ln>
                            <a:noFill/>
                          </a:ln>
                          <a:solidFill>
                            <a:schemeClr val="tx1"/>
                          </a:solidFill>
                          <a:effectLst/>
                          <a:latin typeface="Arial" pitchFamily="34" charset="0"/>
                          <a:ea typeface="宋体" pitchFamily="2" charset="-122"/>
                        </a:rPr>
                        <a:t>70</a:t>
                      </a:r>
                      <a:r>
                        <a:rPr kumimoji="1" lang="en-US" altLang="zh-CN" sz="2800" b="1" i="0" u="none" strike="noStrike" cap="none" normalizeH="0" baseline="0" smtClean="0">
                          <a:ln>
                            <a:noFill/>
                          </a:ln>
                          <a:solidFill>
                            <a:schemeClr val="tx1"/>
                          </a:solidFill>
                          <a:effectLst/>
                          <a:latin typeface="Times New Roman"/>
                          <a:ea typeface="宋体" pitchFamily="2" charset="-122"/>
                        </a:rPr>
                        <a:t>—</a:t>
                      </a:r>
                      <a:r>
                        <a:rPr kumimoji="1" lang="en-US" altLang="zh-CN" sz="2800" b="1" i="0" u="none" strike="noStrike" cap="none" normalizeH="0" baseline="0" smtClean="0">
                          <a:ln>
                            <a:noFill/>
                          </a:ln>
                          <a:solidFill>
                            <a:schemeClr val="tx1"/>
                          </a:solidFill>
                          <a:effectLst/>
                          <a:latin typeface="Arial" pitchFamily="34" charset="0"/>
                          <a:ea typeface="宋体" pitchFamily="2" charset="-122"/>
                        </a:rPr>
                        <a:t>80%</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90563">
                <a:tc>
                  <a:txBody>
                    <a:bodyPr/>
                    <a:lstStyle/>
                    <a:p>
                      <a:pPr marL="0" marR="0" lvl="0" indent="0" algn="l" defTabSz="914400" rtl="0" eaLnBrk="1" fontAlgn="base" latinLnBrk="0" hangingPunct="1">
                        <a:lnSpc>
                          <a:spcPct val="100000"/>
                        </a:lnSpc>
                        <a:spcBef>
                          <a:spcPct val="20000"/>
                        </a:spcBef>
                        <a:spcAft>
                          <a:spcPct val="0"/>
                        </a:spcAft>
                        <a:buClr>
                          <a:schemeClr val="bg2"/>
                        </a:buClr>
                        <a:buSzPct val="65000"/>
                        <a:buFont typeface="Wingdings" pitchFamily="2" charset="2"/>
                        <a:buNone/>
                        <a:tabLst/>
                      </a:pPr>
                      <a:r>
                        <a:rPr kumimoji="1" lang="zh-CN" altLang="en-US" sz="2800" b="1" i="0" u="none" strike="noStrike" cap="none" normalizeH="0" baseline="0" smtClean="0">
                          <a:ln>
                            <a:noFill/>
                          </a:ln>
                          <a:solidFill>
                            <a:schemeClr val="tx1"/>
                          </a:solidFill>
                          <a:effectLst/>
                          <a:latin typeface="Arial" pitchFamily="34" charset="0"/>
                          <a:ea typeface="宋体" pitchFamily="2" charset="-122"/>
                        </a:rPr>
                        <a:t>工业用水</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65000"/>
                        <a:buFont typeface="Wingdings" pitchFamily="2" charset="2"/>
                        <a:buNone/>
                        <a:tabLst/>
                      </a:pPr>
                      <a:r>
                        <a:rPr kumimoji="1" lang="en-US" altLang="zh-CN" sz="2800" b="1" i="0" u="none" strike="noStrike" cap="none" normalizeH="0" baseline="0" smtClean="0">
                          <a:ln>
                            <a:noFill/>
                          </a:ln>
                          <a:solidFill>
                            <a:schemeClr val="tx1"/>
                          </a:solidFill>
                          <a:effectLst/>
                          <a:latin typeface="Arial" pitchFamily="34" charset="0"/>
                          <a:ea typeface="宋体" pitchFamily="2" charset="-122"/>
                        </a:rPr>
                        <a:t>50%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65000"/>
                        <a:buFont typeface="Wingdings" pitchFamily="2" charset="2"/>
                        <a:buNone/>
                        <a:tabLst/>
                      </a:pPr>
                      <a:r>
                        <a:rPr kumimoji="1" lang="en-US" altLang="zh-CN" sz="2800" b="1" i="0" u="none" strike="noStrike" cap="none" normalizeH="0" baseline="0" smtClean="0">
                          <a:ln>
                            <a:noFill/>
                          </a:ln>
                          <a:solidFill>
                            <a:schemeClr val="tx1"/>
                          </a:solidFill>
                          <a:effectLst/>
                          <a:latin typeface="Arial" pitchFamily="34" charset="0"/>
                          <a:ea typeface="宋体" pitchFamily="2" charset="-122"/>
                        </a:rPr>
                        <a:t>80%</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92150">
                <a:tc>
                  <a:txBody>
                    <a:bodyPr/>
                    <a:lstStyle/>
                    <a:p>
                      <a:pPr marL="0" marR="0" lvl="0" indent="0" algn="l" defTabSz="914400" rtl="0" eaLnBrk="1" fontAlgn="base" latinLnBrk="0" hangingPunct="1">
                        <a:lnSpc>
                          <a:spcPct val="100000"/>
                        </a:lnSpc>
                        <a:spcBef>
                          <a:spcPct val="20000"/>
                        </a:spcBef>
                        <a:spcAft>
                          <a:spcPct val="0"/>
                        </a:spcAft>
                        <a:buClr>
                          <a:schemeClr val="bg2"/>
                        </a:buClr>
                        <a:buSzPct val="65000"/>
                        <a:buFont typeface="Wingdings" pitchFamily="2" charset="2"/>
                        <a:buNone/>
                        <a:tabLst/>
                      </a:pPr>
                      <a:r>
                        <a:rPr kumimoji="1" lang="zh-CN" altLang="en-US" sz="2800" b="1" i="0" u="none" strike="noStrike" cap="none" normalizeH="0" baseline="0" smtClean="0">
                          <a:ln>
                            <a:noFill/>
                          </a:ln>
                          <a:solidFill>
                            <a:schemeClr val="tx1"/>
                          </a:solidFill>
                          <a:effectLst/>
                          <a:latin typeface="Arial" pitchFamily="34" charset="0"/>
                          <a:ea typeface="宋体" pitchFamily="2" charset="-122"/>
                        </a:rPr>
                        <a:t>矿产</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65000"/>
                        <a:buFont typeface="Wingdings" pitchFamily="2" charset="2"/>
                        <a:buNone/>
                        <a:tabLst/>
                      </a:pPr>
                      <a:r>
                        <a:rPr kumimoji="1" lang="en-US" altLang="zh-CN" sz="2800" b="1" i="0" u="none" strike="noStrike" cap="none" normalizeH="0" baseline="0" smtClean="0">
                          <a:ln>
                            <a:noFill/>
                          </a:ln>
                          <a:solidFill>
                            <a:schemeClr val="tx1"/>
                          </a:solidFill>
                          <a:effectLst/>
                          <a:latin typeface="Arial" pitchFamily="34" charset="0"/>
                          <a:ea typeface="宋体" pitchFamily="2" charset="-122"/>
                        </a:rPr>
                        <a:t>30</a:t>
                      </a:r>
                      <a:r>
                        <a:rPr kumimoji="1" lang="en-US" altLang="zh-CN" sz="2800" b="1" i="0" u="none" strike="noStrike" cap="none" normalizeH="0" baseline="0" smtClean="0">
                          <a:ln>
                            <a:noFill/>
                          </a:ln>
                          <a:solidFill>
                            <a:schemeClr val="tx1"/>
                          </a:solidFill>
                          <a:effectLst/>
                          <a:latin typeface="Times New Roman"/>
                          <a:ea typeface="宋体" pitchFamily="2" charset="-122"/>
                        </a:rPr>
                        <a:t>—</a:t>
                      </a:r>
                      <a:r>
                        <a:rPr kumimoji="1" lang="en-US" altLang="zh-CN" sz="2800" b="1" i="0" u="none" strike="noStrike" cap="none" normalizeH="0" baseline="0" smtClean="0">
                          <a:ln>
                            <a:noFill/>
                          </a:ln>
                          <a:solidFill>
                            <a:schemeClr val="tx1"/>
                          </a:solidFill>
                          <a:effectLst/>
                          <a:latin typeface="Arial" pitchFamily="34" charset="0"/>
                          <a:ea typeface="宋体" pitchFamily="2" charset="-122"/>
                        </a:rPr>
                        <a:t>50%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65000"/>
                        <a:buFont typeface="Wingdings" pitchFamily="2" charset="2"/>
                        <a:buNone/>
                        <a:tabLst/>
                      </a:pPr>
                      <a:r>
                        <a:rPr kumimoji="1" lang="en-US" altLang="zh-CN" sz="2800" b="1" i="0" u="none" strike="noStrike" cap="none" normalizeH="0" baseline="0" smtClean="0">
                          <a:ln>
                            <a:noFill/>
                          </a:ln>
                          <a:solidFill>
                            <a:schemeClr val="tx1"/>
                          </a:solidFill>
                          <a:effectLst/>
                          <a:latin typeface="Arial" pitchFamily="34" charset="0"/>
                          <a:ea typeface="宋体" pitchFamily="2" charset="-122"/>
                        </a:rPr>
                        <a:t>40</a:t>
                      </a:r>
                      <a:r>
                        <a:rPr kumimoji="1" lang="en-US" altLang="zh-CN" sz="2800" b="1" i="0" u="none" strike="noStrike" cap="none" normalizeH="0" baseline="0" smtClean="0">
                          <a:ln>
                            <a:noFill/>
                          </a:ln>
                          <a:solidFill>
                            <a:schemeClr val="tx1"/>
                          </a:solidFill>
                          <a:effectLst/>
                          <a:latin typeface="Times New Roman"/>
                          <a:ea typeface="宋体" pitchFamily="2" charset="-122"/>
                        </a:rPr>
                        <a:t>—</a:t>
                      </a:r>
                      <a:r>
                        <a:rPr kumimoji="1" lang="en-US" altLang="zh-CN" sz="2800" b="1" i="0" u="none" strike="noStrike" cap="none" normalizeH="0" baseline="0" smtClean="0">
                          <a:ln>
                            <a:noFill/>
                          </a:ln>
                          <a:solidFill>
                            <a:schemeClr val="tx1"/>
                          </a:solidFill>
                          <a:effectLst/>
                          <a:latin typeface="Arial" pitchFamily="34" charset="0"/>
                          <a:ea typeface="宋体" pitchFamily="2" charset="-122"/>
                        </a:rPr>
                        <a:t>80%</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92150">
                <a:tc>
                  <a:txBody>
                    <a:bodyPr/>
                    <a:lstStyle/>
                    <a:p>
                      <a:pPr marL="0" marR="0" lvl="0" indent="0" algn="l" defTabSz="914400" rtl="0" eaLnBrk="1" fontAlgn="base" latinLnBrk="0" hangingPunct="1">
                        <a:lnSpc>
                          <a:spcPct val="100000"/>
                        </a:lnSpc>
                        <a:spcBef>
                          <a:spcPct val="20000"/>
                        </a:spcBef>
                        <a:spcAft>
                          <a:spcPct val="0"/>
                        </a:spcAft>
                        <a:buClr>
                          <a:schemeClr val="bg2"/>
                        </a:buClr>
                        <a:buSzPct val="65000"/>
                        <a:buFont typeface="Wingdings" pitchFamily="2" charset="2"/>
                        <a:buNone/>
                        <a:tabLst/>
                      </a:pPr>
                      <a:r>
                        <a:rPr kumimoji="1" lang="zh-CN" altLang="en-US" sz="2800" b="1" i="0" u="none" strike="noStrike" cap="none" normalizeH="0" baseline="0" smtClean="0">
                          <a:ln>
                            <a:noFill/>
                          </a:ln>
                          <a:solidFill>
                            <a:schemeClr val="tx1"/>
                          </a:solidFill>
                          <a:effectLst/>
                          <a:latin typeface="Arial" pitchFamily="34" charset="0"/>
                          <a:ea typeface="宋体" pitchFamily="2" charset="-122"/>
                        </a:rPr>
                        <a:t>能源</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65000"/>
                        <a:buFont typeface="Wingdings" pitchFamily="2" charset="2"/>
                        <a:buNone/>
                        <a:tabLst/>
                      </a:pPr>
                      <a:r>
                        <a:rPr kumimoji="1" lang="en-US" altLang="zh-CN" sz="2800" b="1" i="0" u="none" strike="noStrike" cap="none" normalizeH="0" baseline="0" smtClean="0">
                          <a:ln>
                            <a:noFill/>
                          </a:ln>
                          <a:solidFill>
                            <a:schemeClr val="tx1"/>
                          </a:solidFill>
                          <a:effectLst/>
                          <a:latin typeface="Arial" pitchFamily="34" charset="0"/>
                          <a:ea typeface="宋体" pitchFamily="2" charset="-122"/>
                        </a:rPr>
                        <a:t>30%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65000"/>
                        <a:buFont typeface="Wingdings" pitchFamily="2" charset="2"/>
                        <a:buNone/>
                        <a:tabLst/>
                      </a:pPr>
                      <a:r>
                        <a:rPr kumimoji="1" lang="en-US" altLang="zh-CN" sz="2800" b="1" i="0" u="none" strike="noStrike" cap="none" normalizeH="0" baseline="0" smtClean="0">
                          <a:ln>
                            <a:noFill/>
                          </a:ln>
                          <a:solidFill>
                            <a:schemeClr val="tx1"/>
                          </a:solidFill>
                          <a:effectLst/>
                          <a:latin typeface="Arial" pitchFamily="34" charset="0"/>
                          <a:ea typeface="宋体" pitchFamily="2" charset="-122"/>
                        </a:rPr>
                        <a:t>40%</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85023" name="Text Box 31"/>
          <p:cNvSpPr txBox="1">
            <a:spLocks noChangeArrowheads="1"/>
          </p:cNvSpPr>
          <p:nvPr/>
        </p:nvSpPr>
        <p:spPr bwMode="auto">
          <a:xfrm>
            <a:off x="990600" y="5486400"/>
            <a:ext cx="6324600" cy="641350"/>
          </a:xfrm>
          <a:prstGeom prst="rect">
            <a:avLst/>
          </a:prstGeom>
          <a:noFill/>
          <a:ln w="9525">
            <a:noFill/>
            <a:miter lim="800000"/>
            <a:headEnd/>
            <a:tailEnd/>
          </a:ln>
          <a:effectLst/>
        </p:spPr>
        <p:txBody>
          <a:bodyPr>
            <a:spAutoFit/>
          </a:bodyPr>
          <a:lstStyle/>
          <a:p>
            <a:pPr>
              <a:spcBef>
                <a:spcPct val="50000"/>
              </a:spcBef>
            </a:pPr>
            <a:r>
              <a:rPr lang="zh-CN" altLang="en-US" sz="3600" b="1">
                <a:solidFill>
                  <a:srgbClr val="009900"/>
                </a:solidFill>
                <a:ea typeface="隶书" pitchFamily="49" charset="-122"/>
              </a:rPr>
              <a:t>看了上表，你的结论是什么？</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84994"/>
                                        </p:tgtEl>
                                        <p:attrNameLst>
                                          <p:attrName>style.visibility</p:attrName>
                                        </p:attrNameLst>
                                      </p:cBhvr>
                                      <p:to>
                                        <p:strVal val="visible"/>
                                      </p:to>
                                    </p:set>
                                    <p:anim calcmode="lin" valueType="num">
                                      <p:cBhvr additive="base">
                                        <p:cTn id="7" dur="500" fill="hold"/>
                                        <p:tgtEl>
                                          <p:spTgt spid="84994"/>
                                        </p:tgtEl>
                                        <p:attrNameLst>
                                          <p:attrName>ppt_x</p:attrName>
                                        </p:attrNameLst>
                                      </p:cBhvr>
                                      <p:tavLst>
                                        <p:tav tm="0">
                                          <p:val>
                                            <p:strVal val="0-#ppt_w/2"/>
                                          </p:val>
                                        </p:tav>
                                        <p:tav tm="100000">
                                          <p:val>
                                            <p:strVal val="#ppt_x"/>
                                          </p:val>
                                        </p:tav>
                                      </p:tavLst>
                                    </p:anim>
                                    <p:anim calcmode="lin" valueType="num">
                                      <p:cBhvr additive="base">
                                        <p:cTn id="8" dur="500" fill="hold"/>
                                        <p:tgtEl>
                                          <p:spTgt spid="8499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84997"/>
                                        </p:tgtEl>
                                        <p:attrNameLst>
                                          <p:attrName>style.visibility</p:attrName>
                                        </p:attrNameLst>
                                      </p:cBhvr>
                                      <p:to>
                                        <p:strVal val="visible"/>
                                      </p:to>
                                    </p:set>
                                    <p:anim calcmode="lin" valueType="num">
                                      <p:cBhvr additive="base">
                                        <p:cTn id="13" dur="500" fill="hold"/>
                                        <p:tgtEl>
                                          <p:spTgt spid="84997"/>
                                        </p:tgtEl>
                                        <p:attrNameLst>
                                          <p:attrName>ppt_x</p:attrName>
                                        </p:attrNameLst>
                                      </p:cBhvr>
                                      <p:tavLst>
                                        <p:tav tm="0">
                                          <p:val>
                                            <p:strVal val="0-#ppt_w/2"/>
                                          </p:val>
                                        </p:tav>
                                        <p:tav tm="100000">
                                          <p:val>
                                            <p:strVal val="#ppt_x"/>
                                          </p:val>
                                        </p:tav>
                                      </p:tavLst>
                                    </p:anim>
                                    <p:anim calcmode="lin" valueType="num">
                                      <p:cBhvr additive="base">
                                        <p:cTn id="14" dur="500" fill="hold"/>
                                        <p:tgtEl>
                                          <p:spTgt spid="84997"/>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85023"/>
                                        </p:tgtEl>
                                        <p:attrNameLst>
                                          <p:attrName>style.visibility</p:attrName>
                                        </p:attrNameLst>
                                      </p:cBhvr>
                                      <p:to>
                                        <p:strVal val="visible"/>
                                      </p:to>
                                    </p:set>
                                    <p:anim calcmode="lin" valueType="num">
                                      <p:cBhvr additive="base">
                                        <p:cTn id="19" dur="500" fill="hold"/>
                                        <p:tgtEl>
                                          <p:spTgt spid="85023"/>
                                        </p:tgtEl>
                                        <p:attrNameLst>
                                          <p:attrName>ppt_x</p:attrName>
                                        </p:attrNameLst>
                                      </p:cBhvr>
                                      <p:tavLst>
                                        <p:tav tm="0">
                                          <p:val>
                                            <p:strVal val="0-#ppt_w/2"/>
                                          </p:val>
                                        </p:tav>
                                        <p:tav tm="100000">
                                          <p:val>
                                            <p:strVal val="#ppt_x"/>
                                          </p:val>
                                        </p:tav>
                                      </p:tavLst>
                                    </p:anim>
                                    <p:anim calcmode="lin" valueType="num">
                                      <p:cBhvr additive="base">
                                        <p:cTn id="20" dur="500" fill="hold"/>
                                        <p:tgtEl>
                                          <p:spTgt spid="850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994" grpId="0" autoUpdateAnimBg="0"/>
      <p:bldP spid="85023" grpId="0" autoUpdateAnimBg="0"/>
    </p:bld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4000" b="-4000"/>
          </a:stretch>
        </a:blipFill>
        <a:effectLst/>
      </p:bgPr>
    </p:bg>
    <p:spTree>
      <p:nvGrpSpPr>
        <p:cNvPr id="1" name=""/>
        <p:cNvGrpSpPr/>
        <p:nvPr/>
      </p:nvGrpSpPr>
      <p:grpSpPr>
        <a:xfrm>
          <a:off x="0" y="0"/>
          <a:ext cx="0" cy="0"/>
          <a:chOff x="0" y="0"/>
          <a:chExt cx="0" cy="0"/>
        </a:xfrm>
      </p:grpSpPr>
      <p:sp>
        <p:nvSpPr>
          <p:cNvPr id="70660" name="Text Box 4"/>
          <p:cNvSpPr txBox="1">
            <a:spLocks noChangeArrowheads="1"/>
          </p:cNvSpPr>
          <p:nvPr/>
        </p:nvSpPr>
        <p:spPr bwMode="auto">
          <a:xfrm>
            <a:off x="457200" y="609600"/>
            <a:ext cx="4572000" cy="701675"/>
          </a:xfrm>
          <a:prstGeom prst="rect">
            <a:avLst/>
          </a:prstGeom>
          <a:noFill/>
          <a:ln w="9525">
            <a:noFill/>
            <a:miter lim="800000"/>
            <a:headEnd/>
            <a:tailEnd/>
          </a:ln>
          <a:effectLst/>
        </p:spPr>
        <p:txBody>
          <a:bodyPr>
            <a:spAutoFit/>
          </a:bodyPr>
          <a:lstStyle/>
          <a:p>
            <a:pPr>
              <a:spcBef>
                <a:spcPct val="50000"/>
              </a:spcBef>
            </a:pPr>
            <a:r>
              <a:rPr lang="zh-CN" altLang="en-US" sz="4000" b="1" i="1"/>
              <a:t>我国的资源国情</a:t>
            </a:r>
          </a:p>
        </p:txBody>
      </p:sp>
      <p:sp>
        <p:nvSpPr>
          <p:cNvPr id="70661" name="Text Box 5"/>
          <p:cNvSpPr txBox="1">
            <a:spLocks noChangeArrowheads="1"/>
          </p:cNvSpPr>
          <p:nvPr/>
        </p:nvSpPr>
        <p:spPr bwMode="auto">
          <a:xfrm>
            <a:off x="304800" y="1981200"/>
            <a:ext cx="8839200" cy="1065213"/>
          </a:xfrm>
          <a:prstGeom prst="rect">
            <a:avLst/>
          </a:prstGeom>
          <a:noFill/>
          <a:ln w="9525">
            <a:noFill/>
            <a:miter lim="800000"/>
            <a:headEnd/>
            <a:tailEnd/>
          </a:ln>
          <a:effectLst/>
        </p:spPr>
        <p:txBody>
          <a:bodyPr>
            <a:spAutoFit/>
          </a:bodyPr>
          <a:lstStyle/>
          <a:p>
            <a:pPr>
              <a:lnSpc>
                <a:spcPct val="90000"/>
              </a:lnSpc>
              <a:spcBef>
                <a:spcPct val="20000"/>
              </a:spcBef>
              <a:buClr>
                <a:schemeClr val="hlink"/>
              </a:buClr>
              <a:buSzPct val="80000"/>
              <a:buFont typeface="Wingdings" pitchFamily="2" charset="2"/>
              <a:buChar char="Ø"/>
            </a:pPr>
            <a:r>
              <a:rPr kumimoji="0" lang="zh-CN" altLang="en-US" sz="3200" b="1">
                <a:solidFill>
                  <a:srgbClr val="FF3300"/>
                </a:solidFill>
                <a:effectLst>
                  <a:outerShdw blurRad="38100" dist="38100" dir="2700000" algn="tl">
                    <a:srgbClr val="000000"/>
                  </a:outerShdw>
                </a:effectLst>
                <a:latin typeface="Arial" pitchFamily="34" charset="0"/>
                <a:hlinkClick r:id="rId4" action="ppaction://hlinksldjump"/>
              </a:rPr>
              <a:t>一大</a:t>
            </a:r>
            <a:r>
              <a:rPr kumimoji="0" lang="en-US" altLang="zh-CN" sz="3200" b="1">
                <a:effectLst>
                  <a:outerShdw blurRad="38100" dist="38100" dir="2700000" algn="tl">
                    <a:srgbClr val="FFFFFF"/>
                  </a:outerShdw>
                </a:effectLst>
                <a:latin typeface="Arial" pitchFamily="34" charset="0"/>
                <a:hlinkClick r:id="rId4" action="ppaction://hlinksldjump"/>
              </a:rPr>
              <a:t>——</a:t>
            </a:r>
            <a:r>
              <a:rPr kumimoji="0" lang="zh-CN" altLang="en-US" sz="3200" b="1">
                <a:effectLst>
                  <a:outerShdw blurRad="38100" dist="38100" dir="2700000" algn="tl">
                    <a:srgbClr val="FFFFFF"/>
                  </a:outerShdw>
                </a:effectLst>
                <a:latin typeface="Arial" pitchFamily="34" charset="0"/>
                <a:hlinkClick r:id="rId4" action="ppaction://hlinksldjump"/>
              </a:rPr>
              <a:t>资源大国（自然资源总量大，种类多）</a:t>
            </a:r>
          </a:p>
          <a:p>
            <a:pPr>
              <a:lnSpc>
                <a:spcPct val="90000"/>
              </a:lnSpc>
              <a:spcBef>
                <a:spcPct val="20000"/>
              </a:spcBef>
              <a:buClr>
                <a:schemeClr val="hlink"/>
              </a:buClr>
              <a:buSzPct val="80000"/>
              <a:buFont typeface="Wingdings" pitchFamily="2" charset="2"/>
              <a:buChar char="Ø"/>
            </a:pPr>
            <a:r>
              <a:rPr kumimoji="0" lang="zh-CN" altLang="en-US" sz="3200" b="1">
                <a:solidFill>
                  <a:srgbClr val="FF3300"/>
                </a:solidFill>
                <a:effectLst>
                  <a:outerShdw blurRad="38100" dist="38100" dir="2700000" algn="tl">
                    <a:srgbClr val="000000"/>
                  </a:outerShdw>
                </a:effectLst>
                <a:latin typeface="Arial" pitchFamily="34" charset="0"/>
                <a:hlinkClick r:id="rId4" action="ppaction://hlinksldjump"/>
              </a:rPr>
              <a:t>一小</a:t>
            </a:r>
            <a:r>
              <a:rPr kumimoji="0" lang="en-US" altLang="zh-CN" sz="3200" b="1">
                <a:effectLst>
                  <a:outerShdw blurRad="38100" dist="38100" dir="2700000" algn="tl">
                    <a:srgbClr val="FFFFFF"/>
                  </a:outerShdw>
                </a:effectLst>
                <a:latin typeface="Arial" pitchFamily="34" charset="0"/>
                <a:hlinkClick r:id="rId4" action="ppaction://hlinksldjump"/>
              </a:rPr>
              <a:t>——</a:t>
            </a:r>
            <a:r>
              <a:rPr kumimoji="0" lang="zh-CN" altLang="en-US" sz="3200" b="1">
                <a:effectLst>
                  <a:outerShdw blurRad="38100" dist="38100" dir="2700000" algn="tl">
                    <a:srgbClr val="FFFFFF"/>
                  </a:outerShdw>
                </a:effectLst>
                <a:latin typeface="Arial" pitchFamily="34" charset="0"/>
                <a:hlinkClick r:id="rId4" action="ppaction://hlinksldjump"/>
              </a:rPr>
              <a:t>资源小国（人均占有量少）；</a:t>
            </a:r>
            <a:endParaRPr kumimoji="0" lang="zh-CN" altLang="en-US" sz="3200" b="1">
              <a:effectLst>
                <a:outerShdw blurRad="38100" dist="38100" dir="2700000" algn="tl">
                  <a:srgbClr val="FFFFFF"/>
                </a:outerShdw>
              </a:effectLst>
              <a:latin typeface="Arial" pitchFamily="34" charset="0"/>
            </a:endParaRPr>
          </a:p>
        </p:txBody>
      </p:sp>
      <p:sp>
        <p:nvSpPr>
          <p:cNvPr id="70663" name="Text Box 7"/>
          <p:cNvSpPr txBox="1">
            <a:spLocks noChangeArrowheads="1"/>
          </p:cNvSpPr>
          <p:nvPr/>
        </p:nvSpPr>
        <p:spPr bwMode="auto">
          <a:xfrm>
            <a:off x="457200" y="3657600"/>
            <a:ext cx="6858000" cy="1700213"/>
          </a:xfrm>
          <a:prstGeom prst="rect">
            <a:avLst/>
          </a:prstGeom>
          <a:noFill/>
          <a:ln w="9525">
            <a:noFill/>
            <a:miter lim="800000"/>
            <a:headEnd/>
            <a:tailEnd/>
          </a:ln>
          <a:effectLst/>
        </p:spPr>
        <p:txBody>
          <a:bodyPr>
            <a:spAutoFit/>
          </a:bodyPr>
          <a:lstStyle/>
          <a:p>
            <a:pPr>
              <a:lnSpc>
                <a:spcPct val="90000"/>
              </a:lnSpc>
              <a:spcBef>
                <a:spcPct val="20000"/>
              </a:spcBef>
              <a:buClr>
                <a:schemeClr val="hlink"/>
              </a:buClr>
              <a:buSzPct val="80000"/>
              <a:buFont typeface="Wingdings" pitchFamily="2" charset="2"/>
              <a:buChar char="Ø"/>
            </a:pPr>
            <a:r>
              <a:rPr kumimoji="0" lang="zh-CN" altLang="en-US" sz="3200" b="1">
                <a:solidFill>
                  <a:srgbClr val="FF3300"/>
                </a:solidFill>
                <a:effectLst>
                  <a:outerShdw blurRad="38100" dist="38100" dir="2700000" algn="tl">
                    <a:srgbClr val="000000"/>
                  </a:outerShdw>
                </a:effectLst>
                <a:latin typeface="Arial" pitchFamily="34" charset="0"/>
              </a:rPr>
              <a:t>三个不</a:t>
            </a:r>
            <a:r>
              <a:rPr kumimoji="0" lang="en-US" altLang="zh-CN" sz="3200" b="1">
                <a:effectLst>
                  <a:outerShdw blurRad="38100" dist="38100" dir="2700000" algn="tl">
                    <a:srgbClr val="FFFFFF"/>
                  </a:outerShdw>
                </a:effectLst>
                <a:latin typeface="Arial" pitchFamily="34" charset="0"/>
              </a:rPr>
              <a:t>——</a:t>
            </a:r>
            <a:r>
              <a:rPr kumimoji="0" lang="zh-CN" altLang="en-US" sz="3200" b="1">
                <a:effectLst>
                  <a:outerShdw blurRad="38100" dist="38100" dir="2700000" algn="tl">
                    <a:srgbClr val="FFFFFF"/>
                  </a:outerShdw>
                </a:effectLst>
                <a:latin typeface="Arial" pitchFamily="34" charset="0"/>
              </a:rPr>
              <a:t>自然资源分布不平衡，开发利用不合理、不科学。</a:t>
            </a:r>
          </a:p>
          <a:p>
            <a:pPr>
              <a:spcBef>
                <a:spcPct val="50000"/>
              </a:spcBef>
            </a:pPr>
            <a:endParaRPr lang="en-US" altLang="zh-CN" sz="3200" b="1">
              <a:effectLst>
                <a:outerShdw blurRad="38100" dist="38100" dir="2700000" algn="tl">
                  <a:srgbClr val="FFFFFF"/>
                </a:outerShdw>
              </a:effectLst>
              <a:latin typeface="Arial" pitchFamily="34" charset="0"/>
            </a:endParaRPr>
          </a:p>
        </p:txBody>
      </p:sp>
      <p:sp>
        <p:nvSpPr>
          <p:cNvPr id="5" name="动作按钮: 后退或前一项 4">
            <a:hlinkClick r:id="rId5" action="ppaction://hlinksldjump" highlightClick="1"/>
          </p:cNvPr>
          <p:cNvSpPr/>
          <p:nvPr/>
        </p:nvSpPr>
        <p:spPr>
          <a:xfrm>
            <a:off x="7715272" y="5715016"/>
            <a:ext cx="642942" cy="571504"/>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70660"/>
                                        </p:tgtEl>
                                        <p:attrNameLst>
                                          <p:attrName>style.visibility</p:attrName>
                                        </p:attrNameLst>
                                      </p:cBhvr>
                                      <p:to>
                                        <p:strVal val="visible"/>
                                      </p:to>
                                    </p:set>
                                    <p:anim calcmode="lin" valueType="num">
                                      <p:cBhvr additive="base">
                                        <p:cTn id="7" dur="500" fill="hold"/>
                                        <p:tgtEl>
                                          <p:spTgt spid="70660"/>
                                        </p:tgtEl>
                                        <p:attrNameLst>
                                          <p:attrName>ppt_x</p:attrName>
                                        </p:attrNameLst>
                                      </p:cBhvr>
                                      <p:tavLst>
                                        <p:tav tm="0">
                                          <p:val>
                                            <p:strVal val="0-#ppt_w/2"/>
                                          </p:val>
                                        </p:tav>
                                        <p:tav tm="100000">
                                          <p:val>
                                            <p:strVal val="#ppt_x"/>
                                          </p:val>
                                        </p:tav>
                                      </p:tavLst>
                                    </p:anim>
                                    <p:anim calcmode="lin" valueType="num">
                                      <p:cBhvr additive="base">
                                        <p:cTn id="8" dur="500" fill="hold"/>
                                        <p:tgtEl>
                                          <p:spTgt spid="7066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70661"/>
                                        </p:tgtEl>
                                        <p:attrNameLst>
                                          <p:attrName>style.visibility</p:attrName>
                                        </p:attrNameLst>
                                      </p:cBhvr>
                                      <p:to>
                                        <p:strVal val="visible"/>
                                      </p:to>
                                    </p:set>
                                    <p:anim calcmode="lin" valueType="num">
                                      <p:cBhvr additive="base">
                                        <p:cTn id="13" dur="500" fill="hold"/>
                                        <p:tgtEl>
                                          <p:spTgt spid="70661"/>
                                        </p:tgtEl>
                                        <p:attrNameLst>
                                          <p:attrName>ppt_x</p:attrName>
                                        </p:attrNameLst>
                                      </p:cBhvr>
                                      <p:tavLst>
                                        <p:tav tm="0">
                                          <p:val>
                                            <p:strVal val="0-#ppt_w/2"/>
                                          </p:val>
                                        </p:tav>
                                        <p:tav tm="100000">
                                          <p:val>
                                            <p:strVal val="#ppt_x"/>
                                          </p:val>
                                        </p:tav>
                                      </p:tavLst>
                                    </p:anim>
                                    <p:anim calcmode="lin" valueType="num">
                                      <p:cBhvr additive="base">
                                        <p:cTn id="14" dur="500" fill="hold"/>
                                        <p:tgtEl>
                                          <p:spTgt spid="70661"/>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70663"/>
                                        </p:tgtEl>
                                        <p:attrNameLst>
                                          <p:attrName>style.visibility</p:attrName>
                                        </p:attrNameLst>
                                      </p:cBhvr>
                                      <p:to>
                                        <p:strVal val="visible"/>
                                      </p:to>
                                    </p:set>
                                    <p:anim calcmode="lin" valueType="num">
                                      <p:cBhvr additive="base">
                                        <p:cTn id="19" dur="500" fill="hold"/>
                                        <p:tgtEl>
                                          <p:spTgt spid="70663"/>
                                        </p:tgtEl>
                                        <p:attrNameLst>
                                          <p:attrName>ppt_x</p:attrName>
                                        </p:attrNameLst>
                                      </p:cBhvr>
                                      <p:tavLst>
                                        <p:tav tm="0">
                                          <p:val>
                                            <p:strVal val="0-#ppt_w/2"/>
                                          </p:val>
                                        </p:tav>
                                        <p:tav tm="100000">
                                          <p:val>
                                            <p:strVal val="#ppt_x"/>
                                          </p:val>
                                        </p:tav>
                                      </p:tavLst>
                                    </p:anim>
                                    <p:anim calcmode="lin" valueType="num">
                                      <p:cBhvr additive="base">
                                        <p:cTn id="20" dur="500" fill="hold"/>
                                        <p:tgtEl>
                                          <p:spTgt spid="7066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660" grpId="0" autoUpdateAnimBg="0"/>
      <p:bldP spid="70661" grpId="0" autoUpdateAnimBg="0"/>
      <p:bldP spid="70663" grpId="0" autoUpdateAnimBg="0"/>
    </p:bld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25000" b="-25000"/>
          </a:stretch>
        </a:blipFill>
        <a:effectLst/>
      </p:bgPr>
    </p:bg>
    <p:spTree>
      <p:nvGrpSpPr>
        <p:cNvPr id="1" name=""/>
        <p:cNvGrpSpPr/>
        <p:nvPr/>
      </p:nvGrpSpPr>
      <p:grpSpPr>
        <a:xfrm>
          <a:off x="0" y="0"/>
          <a:ext cx="0" cy="0"/>
          <a:chOff x="0" y="0"/>
          <a:chExt cx="0" cy="0"/>
        </a:xfrm>
      </p:grpSpPr>
      <p:sp>
        <p:nvSpPr>
          <p:cNvPr id="2" name="矩形 1"/>
          <p:cNvSpPr/>
          <p:nvPr/>
        </p:nvSpPr>
        <p:spPr>
          <a:xfrm>
            <a:off x="1500166" y="1500174"/>
            <a:ext cx="4572032" cy="584775"/>
          </a:xfrm>
          <a:prstGeom prst="rect">
            <a:avLst/>
          </a:prstGeom>
        </p:spPr>
        <p:txBody>
          <a:bodyPr wrap="square">
            <a:spAutoFit/>
          </a:bodyPr>
          <a:lstStyle/>
          <a:p>
            <a:r>
              <a:rPr lang="zh-CN" altLang="en-US" sz="3200" dirty="0" smtClean="0">
                <a:latin typeface="华文行楷" pitchFamily="2" charset="-122"/>
                <a:ea typeface="华文行楷" pitchFamily="2" charset="-122"/>
              </a:rPr>
              <a:t>③我国的环境污染状况</a:t>
            </a:r>
            <a:endParaRPr lang="zh-CN" altLang="en-US" sz="3200" dirty="0">
              <a:latin typeface="华文行楷" pitchFamily="2" charset="-122"/>
              <a:ea typeface="华文行楷" pitchFamily="2" charset="-122"/>
            </a:endParaRPr>
          </a:p>
        </p:txBody>
      </p:sp>
      <p:sp>
        <p:nvSpPr>
          <p:cNvPr id="3" name="TextBox 2"/>
          <p:cNvSpPr txBox="1"/>
          <p:nvPr/>
        </p:nvSpPr>
        <p:spPr>
          <a:xfrm>
            <a:off x="1714480" y="2928934"/>
            <a:ext cx="6286544" cy="1077218"/>
          </a:xfrm>
          <a:prstGeom prst="rect">
            <a:avLst/>
          </a:prstGeom>
          <a:noFill/>
        </p:spPr>
        <p:txBody>
          <a:bodyPr wrap="square" rtlCol="0">
            <a:spAutoFit/>
          </a:bodyPr>
          <a:lstStyle/>
          <a:p>
            <a:r>
              <a:rPr lang="zh-CN" altLang="en-US" sz="3200" dirty="0" smtClean="0">
                <a:latin typeface="方正姚体" pitchFamily="2" charset="-122"/>
                <a:ea typeface="方正姚体" pitchFamily="2" charset="-122"/>
                <a:hlinkClick r:id="rId3" action="ppaction://hlinksldjump"/>
              </a:rPr>
              <a:t>◆</a:t>
            </a:r>
            <a:r>
              <a:rPr lang="zh-CN" altLang="en-US" sz="3200" dirty="0" smtClean="0">
                <a:latin typeface="方正姚体" pitchFamily="2" charset="-122"/>
                <a:ea typeface="方正姚体" pitchFamily="2" charset="-122"/>
              </a:rPr>
              <a:t>我国在推进经济社会发展上同时采取了哪些保护环境的措施？</a:t>
            </a:r>
            <a:endParaRPr lang="zh-CN" altLang="en-US" sz="3200" dirty="0">
              <a:latin typeface="方正姚体" pitchFamily="2" charset="-122"/>
              <a:ea typeface="方正姚体" pitchFamily="2" charset="-122"/>
            </a:endParaRPr>
          </a:p>
        </p:txBody>
      </p:sp>
      <p:sp>
        <p:nvSpPr>
          <p:cNvPr id="4" name="矩形 3"/>
          <p:cNvSpPr/>
          <p:nvPr/>
        </p:nvSpPr>
        <p:spPr>
          <a:xfrm>
            <a:off x="1571604" y="2143116"/>
            <a:ext cx="1313180" cy="769441"/>
          </a:xfrm>
          <a:prstGeom prst="rect">
            <a:avLst/>
          </a:prstGeom>
          <a:noFill/>
        </p:spPr>
        <p:txBody>
          <a:bodyPr wrap="none" lIns="91440" tIns="45720" rIns="91440" bIns="45720">
            <a:spAutoFit/>
          </a:bodyPr>
          <a:lstStyle/>
          <a:p>
            <a:pPr algn="ctr"/>
            <a:r>
              <a:rPr lang="zh-CN" altLang="en-US" sz="44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latin typeface="华文行楷" pitchFamily="2" charset="-122"/>
                <a:ea typeface="华文行楷" pitchFamily="2" charset="-122"/>
              </a:rPr>
              <a:t>思考</a:t>
            </a:r>
            <a:endParaRPr lang="zh-CN" altLang="en-US" sz="44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latin typeface="华文行楷" pitchFamily="2" charset="-122"/>
              <a:ea typeface="华文行楷" pitchFamily="2" charset="-122"/>
            </a:endParaRPr>
          </a:p>
        </p:txBody>
      </p:sp>
      <p:sp>
        <p:nvSpPr>
          <p:cNvPr id="5" name="折角形 4"/>
          <p:cNvSpPr/>
          <p:nvPr/>
        </p:nvSpPr>
        <p:spPr>
          <a:xfrm>
            <a:off x="1928794" y="4357694"/>
            <a:ext cx="5786478" cy="2143140"/>
          </a:xfrm>
          <a:prstGeom prst="foldedCorner">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smtClean="0">
                <a:latin typeface="方正姚体" pitchFamily="2" charset="-122"/>
                <a:ea typeface="方正姚体" pitchFamily="2" charset="-122"/>
              </a:rPr>
              <a:t>环境问题是关系我国经济社会发展的又一重大问题</a:t>
            </a:r>
            <a:r>
              <a:rPr lang="en-US" altLang="zh-CN" sz="3200" dirty="0" smtClean="0">
                <a:latin typeface="方正姚体" pitchFamily="2" charset="-122"/>
                <a:ea typeface="方正姚体" pitchFamily="2" charset="-122"/>
              </a:rPr>
              <a:t>——</a:t>
            </a:r>
            <a:r>
              <a:rPr lang="zh-CN" altLang="en-US" sz="3200" dirty="0" smtClean="0">
                <a:latin typeface="方正姚体" pitchFamily="2" charset="-122"/>
                <a:ea typeface="方正姚体" pitchFamily="2" charset="-122"/>
              </a:rPr>
              <a:t>必须实行保护环境的基本国策</a:t>
            </a:r>
            <a:endParaRPr lang="zh-CN" altLang="en-US" sz="3200" dirty="0">
              <a:latin typeface="方正姚体" pitchFamily="2" charset="-122"/>
              <a:ea typeface="方正姚体" pitchFamily="2" charset="-122"/>
            </a:endParaRPr>
          </a:p>
        </p:txBody>
      </p:sp>
      <p:sp>
        <p:nvSpPr>
          <p:cNvPr id="7" name="动作按钮: 前进或下一项 6">
            <a:hlinkClick r:id="" action="ppaction://hlinkshowjump?jump=nextslide" highlightClick="1"/>
          </p:cNvPr>
          <p:cNvSpPr/>
          <p:nvPr/>
        </p:nvSpPr>
        <p:spPr>
          <a:xfrm>
            <a:off x="8072462" y="5715016"/>
            <a:ext cx="642942" cy="642942"/>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 presetClass="entr" presetSubtype="16"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box(in)">
                                      <p:cBhvr>
                                        <p:cTn id="13" dur="500"/>
                                        <p:tgtEl>
                                          <p:spTgt spid="4"/>
                                        </p:tgtEl>
                                      </p:cBhvr>
                                    </p:animEffect>
                                  </p:childTnLst>
                                </p:cTn>
                              </p:par>
                            </p:childTnLst>
                          </p:cTn>
                        </p:par>
                      </p:childTnLst>
                    </p:cTn>
                  </p:par>
                  <p:par>
                    <p:cTn id="14" fill="hold">
                      <p:stCondLst>
                        <p:cond delay="indefinite"/>
                      </p:stCondLst>
                      <p:childTnLst>
                        <p:par>
                          <p:cTn id="15" fill="hold">
                            <p:stCondLst>
                              <p:cond delay="0"/>
                            </p:stCondLst>
                            <p:childTnLst>
                              <p:par>
                                <p:cTn id="16" presetID="51" presetClass="entr" presetSubtype="0" fill="hold" grpId="0" nodeType="click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770" decel="100000"/>
                                        <p:tgtEl>
                                          <p:spTgt spid="3"/>
                                        </p:tgtEl>
                                      </p:cBhvr>
                                    </p:animEffect>
                                    <p:animScale>
                                      <p:cBhvr>
                                        <p:cTn id="19" dur="770" decel="100000"/>
                                        <p:tgtEl>
                                          <p:spTgt spid="3"/>
                                        </p:tgtEl>
                                      </p:cBhvr>
                                      <p:from x="10000" y="10000"/>
                                      <p:to x="200000" y="450000"/>
                                    </p:animScale>
                                    <p:animScale>
                                      <p:cBhvr>
                                        <p:cTn id="20" dur="1230" accel="100000" fill="hold">
                                          <p:stCondLst>
                                            <p:cond delay="770"/>
                                          </p:stCondLst>
                                        </p:cTn>
                                        <p:tgtEl>
                                          <p:spTgt spid="3"/>
                                        </p:tgtEl>
                                      </p:cBhvr>
                                      <p:from x="200000" y="450000"/>
                                      <p:to x="100000" y="100000"/>
                                    </p:animScale>
                                    <p:set>
                                      <p:cBhvr>
                                        <p:cTn id="21" dur="770" fill="hold"/>
                                        <p:tgtEl>
                                          <p:spTgt spid="3"/>
                                        </p:tgtEl>
                                        <p:attrNameLst>
                                          <p:attrName>ppt_x</p:attrName>
                                        </p:attrNameLst>
                                      </p:cBhvr>
                                      <p:to>
                                        <p:strVal val="(0.5)"/>
                                      </p:to>
                                    </p:set>
                                    <p:anim from="(0.5)" to="(#ppt_x)" calcmode="lin" valueType="num">
                                      <p:cBhvr>
                                        <p:cTn id="22" dur="1230" accel="100000" fill="hold">
                                          <p:stCondLst>
                                            <p:cond delay="770"/>
                                          </p:stCondLst>
                                        </p:cTn>
                                        <p:tgtEl>
                                          <p:spTgt spid="3"/>
                                        </p:tgtEl>
                                        <p:attrNameLst>
                                          <p:attrName>ppt_x</p:attrName>
                                        </p:attrNameLst>
                                      </p:cBhvr>
                                    </p:anim>
                                    <p:set>
                                      <p:cBhvr>
                                        <p:cTn id="23" dur="770" fill="hold"/>
                                        <p:tgtEl>
                                          <p:spTgt spid="3"/>
                                        </p:tgtEl>
                                        <p:attrNameLst>
                                          <p:attrName>ppt_y</p:attrName>
                                        </p:attrNameLst>
                                      </p:cBhvr>
                                      <p:to>
                                        <p:strVal val="(#ppt_y+0.4)"/>
                                      </p:to>
                                    </p:set>
                                    <p:anim from="(#ppt_y+0.4)" to="(#ppt_y)" calcmode="lin" valueType="num">
                                      <p:cBhvr>
                                        <p:cTn id="24" dur="1230" accel="100000" fill="hold">
                                          <p:stCondLst>
                                            <p:cond delay="770"/>
                                          </p:stCondLst>
                                        </p:cTn>
                                        <p:tgtEl>
                                          <p:spTgt spid="3"/>
                                        </p:tgtEl>
                                        <p:attrNameLst>
                                          <p:attrName>ppt_y</p:attrName>
                                        </p:attrNameLst>
                                      </p:cBhvr>
                                    </p:anim>
                                  </p:childTnLst>
                                </p:cTn>
                              </p:par>
                            </p:childTnLst>
                          </p:cTn>
                        </p:par>
                      </p:childTnLst>
                    </p:cTn>
                  </p:par>
                  <p:par>
                    <p:cTn id="25" fill="hold">
                      <p:stCondLst>
                        <p:cond delay="indefinite"/>
                      </p:stCondLst>
                      <p:childTnLst>
                        <p:par>
                          <p:cTn id="26" fill="hold">
                            <p:stCondLst>
                              <p:cond delay="0"/>
                            </p:stCondLst>
                            <p:childTnLst>
                              <p:par>
                                <p:cTn id="27" presetID="55" presetClass="entr" presetSubtype="0" fill="hold" grpId="0" nodeType="clickEffect">
                                  <p:stCondLst>
                                    <p:cond delay="0"/>
                                  </p:stCondLst>
                                  <p:childTnLst>
                                    <p:set>
                                      <p:cBhvr>
                                        <p:cTn id="28" dur="1" fill="hold">
                                          <p:stCondLst>
                                            <p:cond delay="0"/>
                                          </p:stCondLst>
                                        </p:cTn>
                                        <p:tgtEl>
                                          <p:spTgt spid="5"/>
                                        </p:tgtEl>
                                        <p:attrNameLst>
                                          <p:attrName>style.visibility</p:attrName>
                                        </p:attrNameLst>
                                      </p:cBhvr>
                                      <p:to>
                                        <p:strVal val="visible"/>
                                      </p:to>
                                    </p:set>
                                    <p:anim calcmode="lin" valueType="num">
                                      <p:cBhvr>
                                        <p:cTn id="29" dur="1000" fill="hold"/>
                                        <p:tgtEl>
                                          <p:spTgt spid="5"/>
                                        </p:tgtEl>
                                        <p:attrNameLst>
                                          <p:attrName>ppt_w</p:attrName>
                                        </p:attrNameLst>
                                      </p:cBhvr>
                                      <p:tavLst>
                                        <p:tav tm="0">
                                          <p:val>
                                            <p:strVal val="#ppt_w*0.70"/>
                                          </p:val>
                                        </p:tav>
                                        <p:tav tm="100000">
                                          <p:val>
                                            <p:strVal val="#ppt_w"/>
                                          </p:val>
                                        </p:tav>
                                      </p:tavLst>
                                    </p:anim>
                                    <p:anim calcmode="lin" valueType="num">
                                      <p:cBhvr>
                                        <p:cTn id="30" dur="1000" fill="hold"/>
                                        <p:tgtEl>
                                          <p:spTgt spid="5"/>
                                        </p:tgtEl>
                                        <p:attrNameLst>
                                          <p:attrName>ppt_h</p:attrName>
                                        </p:attrNameLst>
                                      </p:cBhvr>
                                      <p:tavLst>
                                        <p:tav tm="0">
                                          <p:val>
                                            <p:strVal val="#ppt_h"/>
                                          </p:val>
                                        </p:tav>
                                        <p:tav tm="100000">
                                          <p:val>
                                            <p:strVal val="#ppt_h"/>
                                          </p:val>
                                        </p:tav>
                                      </p:tavLst>
                                    </p:anim>
                                    <p:animEffect transition="in" filter="fade">
                                      <p:cBhvr>
                                        <p:cTn id="31"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058" name="Picture 2" descr="http://images.takungpao.com/20120726/d067e51ccb11117ae23e47.jpg"/>
          <p:cNvPicPr>
            <a:picLocks noChangeAspect="1" noChangeArrowheads="1"/>
          </p:cNvPicPr>
          <p:nvPr/>
        </p:nvPicPr>
        <p:blipFill>
          <a:blip r:embed="rId2"/>
          <a:srcRect/>
          <a:stretch>
            <a:fillRect/>
          </a:stretch>
        </p:blipFill>
        <p:spPr bwMode="auto">
          <a:xfrm>
            <a:off x="0" y="0"/>
            <a:ext cx="9152740" cy="6858000"/>
          </a:xfrm>
          <a:prstGeom prst="rect">
            <a:avLst/>
          </a:prstGeom>
          <a:noFill/>
        </p:spPr>
      </p:pic>
    </p:spTree>
  </p:cSld>
  <p:clrMapOvr>
    <a:masterClrMapping/>
  </p:clrMapOvr>
  <p:transition>
    <p:random/>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250" name="Picture 2" descr="http://images.takungpao.com/20120726/d067e51ccb11117ae2a04a.jpg"/>
          <p:cNvPicPr>
            <a:picLocks noChangeAspect="1" noChangeArrowheads="1"/>
          </p:cNvPicPr>
          <p:nvPr/>
        </p:nvPicPr>
        <p:blipFill>
          <a:blip r:embed="rId2"/>
          <a:srcRect/>
          <a:stretch>
            <a:fillRect/>
          </a:stretch>
        </p:blipFill>
        <p:spPr bwMode="auto">
          <a:xfrm>
            <a:off x="0" y="0"/>
            <a:ext cx="9189332" cy="6858000"/>
          </a:xfrm>
          <a:prstGeom prst="rect">
            <a:avLst/>
          </a:prstGeom>
          <a:noFill/>
        </p:spPr>
      </p:pic>
    </p:spTree>
  </p:cSld>
  <p:clrMapOvr>
    <a:masterClrMapping/>
  </p:clrMapOvr>
  <p:transition>
    <p:random/>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274" name="Picture 2" descr="http://images.takungpao.com/20120726/d067e51ccb11117ae6694c.jpg"/>
          <p:cNvPicPr>
            <a:picLocks noChangeAspect="1" noChangeArrowheads="1"/>
          </p:cNvPicPr>
          <p:nvPr/>
        </p:nvPicPr>
        <p:blipFill>
          <a:blip r:embed="rId2"/>
          <a:srcRect/>
          <a:stretch>
            <a:fillRect/>
          </a:stretch>
        </p:blipFill>
        <p:spPr bwMode="auto">
          <a:xfrm>
            <a:off x="0" y="0"/>
            <a:ext cx="9144000" cy="6858000"/>
          </a:xfrm>
          <a:prstGeom prst="rect">
            <a:avLst/>
          </a:prstGeom>
          <a:noFill/>
        </p:spPr>
      </p:pic>
    </p:spTree>
  </p:cSld>
  <p:clrMapOvr>
    <a:masterClrMapping/>
  </p:clrMapOvr>
  <p:transition>
    <p:random/>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298" name="Picture 2" descr="http://images.takungpao.com/20120726/d067e51ccb11117ae6ec50.jpg"/>
          <p:cNvPicPr>
            <a:picLocks noChangeAspect="1" noChangeArrowheads="1"/>
          </p:cNvPicPr>
          <p:nvPr/>
        </p:nvPicPr>
        <p:blipFill>
          <a:blip r:embed="rId2"/>
          <a:srcRect/>
          <a:stretch>
            <a:fillRect/>
          </a:stretch>
        </p:blipFill>
        <p:spPr bwMode="auto">
          <a:xfrm>
            <a:off x="0" y="0"/>
            <a:ext cx="9144000" cy="6858000"/>
          </a:xfrm>
          <a:prstGeom prst="rect">
            <a:avLst/>
          </a:prstGeom>
          <a:noFill/>
        </p:spPr>
      </p:pic>
    </p:spTree>
  </p:cSld>
  <p:clrMapOvr>
    <a:masterClrMapping/>
  </p:clrMapOvr>
  <p:transition>
    <p:random/>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322" name="Picture 2" descr="http://images.takungpao.com/20120726/d067e51ccb11117ae71051.jpg"/>
          <p:cNvPicPr>
            <a:picLocks noChangeAspect="1" noChangeArrowheads="1"/>
          </p:cNvPicPr>
          <p:nvPr/>
        </p:nvPicPr>
        <p:blipFill>
          <a:blip r:embed="rId2"/>
          <a:srcRect/>
          <a:stretch>
            <a:fillRect/>
          </a:stretch>
        </p:blipFill>
        <p:spPr bwMode="auto">
          <a:xfrm>
            <a:off x="-1" y="0"/>
            <a:ext cx="9201873" cy="6858000"/>
          </a:xfrm>
          <a:prstGeom prst="rect">
            <a:avLst/>
          </a:prstGeom>
          <a:noFill/>
        </p:spPr>
      </p:pic>
    </p:spTree>
  </p:cSld>
  <p:clrMapOvr>
    <a:masterClrMapping/>
  </p:clrMapOvr>
  <p:transition>
    <p:random/>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AutoShape 2" descr="http://eblog.cersp.com/UploadFiles/2008/12-15/1215178219.gif"/>
          <p:cNvSpPr>
            <a:spLocks noChangeAspect="1" noChangeArrowheads="1"/>
          </p:cNvSpPr>
          <p:nvPr/>
        </p:nvSpPr>
        <p:spPr bwMode="auto">
          <a:xfrm>
            <a:off x="117475" y="-931863"/>
            <a:ext cx="2638425" cy="1981201"/>
          </a:xfrm>
          <a:prstGeom prst="rect">
            <a:avLst/>
          </a:prstGeom>
          <a:noFill/>
        </p:spPr>
        <p:txBody>
          <a:bodyPr vert="horz" wrap="square" lIns="91440" tIns="45720" rIns="91440" bIns="45720" numCol="1" anchor="t" anchorCtr="0" compatLnSpc="1">
            <a:prstTxWarp prst="textNoShape">
              <a:avLst/>
            </a:prstTxWarp>
          </a:bodyPr>
          <a:lstStyle/>
          <a:p>
            <a:endParaRPr lang="zh-CN" altLang="en-US"/>
          </a:p>
        </p:txBody>
      </p:sp>
      <p:sp>
        <p:nvSpPr>
          <p:cNvPr id="15364" name="AutoShape 4" descr="http://eblog.cersp.com/UploadFiles/2008/12-15/1215178219.gif"/>
          <p:cNvSpPr>
            <a:spLocks noChangeAspect="1" noChangeArrowheads="1"/>
          </p:cNvSpPr>
          <p:nvPr/>
        </p:nvSpPr>
        <p:spPr bwMode="auto">
          <a:xfrm>
            <a:off x="117475" y="-931863"/>
            <a:ext cx="2638425" cy="1981201"/>
          </a:xfrm>
          <a:prstGeom prst="rect">
            <a:avLst/>
          </a:prstGeom>
          <a:noFill/>
        </p:spPr>
        <p:txBody>
          <a:bodyPr vert="horz" wrap="square" lIns="91440" tIns="45720" rIns="91440" bIns="45720" numCol="1" anchor="t" anchorCtr="0" compatLnSpc="1">
            <a:prstTxWarp prst="textNoShape">
              <a:avLst/>
            </a:prstTxWarp>
          </a:bodyPr>
          <a:lstStyle/>
          <a:p>
            <a:endParaRPr lang="zh-CN" altLang="en-US"/>
          </a:p>
        </p:txBody>
      </p:sp>
      <p:pic>
        <p:nvPicPr>
          <p:cNvPr id="15366" name="Picture 6" descr="http://eblog.cersp.com/UploadFiles/2008/12-15/1215178219.gif"/>
          <p:cNvPicPr>
            <a:picLocks noChangeAspect="1" noChangeArrowheads="1"/>
          </p:cNvPicPr>
          <p:nvPr/>
        </p:nvPicPr>
        <p:blipFill>
          <a:blip r:embed="rId2"/>
          <a:srcRect/>
          <a:stretch>
            <a:fillRect/>
          </a:stretch>
        </p:blipFill>
        <p:spPr bwMode="auto">
          <a:xfrm>
            <a:off x="0" y="0"/>
            <a:ext cx="4566503" cy="3429000"/>
          </a:xfrm>
          <a:prstGeom prst="rect">
            <a:avLst/>
          </a:prstGeom>
          <a:noFill/>
        </p:spPr>
      </p:pic>
      <p:pic>
        <p:nvPicPr>
          <p:cNvPr id="15368" name="Picture 8" descr="http://eblog.cersp.com/UploadFiles/2008/12-15/1215244796.gif"/>
          <p:cNvPicPr>
            <a:picLocks noChangeAspect="1" noChangeArrowheads="1"/>
          </p:cNvPicPr>
          <p:nvPr/>
        </p:nvPicPr>
        <p:blipFill>
          <a:blip r:embed="rId3"/>
          <a:srcRect/>
          <a:stretch>
            <a:fillRect/>
          </a:stretch>
        </p:blipFill>
        <p:spPr bwMode="auto">
          <a:xfrm>
            <a:off x="4482283" y="0"/>
            <a:ext cx="4661718" cy="3500438"/>
          </a:xfrm>
          <a:prstGeom prst="rect">
            <a:avLst/>
          </a:prstGeom>
          <a:noFill/>
        </p:spPr>
      </p:pic>
      <p:pic>
        <p:nvPicPr>
          <p:cNvPr id="15370" name="Picture 10" descr="http://eblog.cersp.com/UploadFiles/2008/12-15/1215198708.gif"/>
          <p:cNvPicPr>
            <a:picLocks noChangeAspect="1" noChangeArrowheads="1"/>
          </p:cNvPicPr>
          <p:nvPr/>
        </p:nvPicPr>
        <p:blipFill>
          <a:blip r:embed="rId4"/>
          <a:srcRect/>
          <a:stretch>
            <a:fillRect/>
          </a:stretch>
        </p:blipFill>
        <p:spPr bwMode="auto">
          <a:xfrm>
            <a:off x="0" y="3429000"/>
            <a:ext cx="4572000" cy="3433128"/>
          </a:xfrm>
          <a:prstGeom prst="rect">
            <a:avLst/>
          </a:prstGeom>
          <a:noFill/>
        </p:spPr>
      </p:pic>
      <p:pic>
        <p:nvPicPr>
          <p:cNvPr id="15371" name="Picture 11"/>
          <p:cNvPicPr>
            <a:picLocks noChangeAspect="1" noChangeArrowheads="1"/>
          </p:cNvPicPr>
          <p:nvPr/>
        </p:nvPicPr>
        <p:blipFill>
          <a:blip r:embed="rId5"/>
          <a:srcRect/>
          <a:stretch>
            <a:fillRect/>
          </a:stretch>
        </p:blipFill>
        <p:spPr bwMode="auto">
          <a:xfrm>
            <a:off x="4500562" y="3433636"/>
            <a:ext cx="4643438" cy="3424364"/>
          </a:xfrm>
          <a:prstGeom prst="rect">
            <a:avLst/>
          </a:prstGeom>
          <a:noFill/>
          <a:ln w="9525">
            <a:noFill/>
            <a:miter lim="800000"/>
            <a:headEnd/>
            <a:tailEnd/>
          </a:ln>
          <a:effectLst/>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5366"/>
                                        </p:tgtEl>
                                        <p:attrNameLst>
                                          <p:attrName>style.visibility</p:attrName>
                                        </p:attrNameLst>
                                      </p:cBhvr>
                                      <p:to>
                                        <p:strVal val="visible"/>
                                      </p:to>
                                    </p:set>
                                    <p:animEffect transition="in" filter="fade">
                                      <p:cBhvr>
                                        <p:cTn id="7" dur="2000"/>
                                        <p:tgtEl>
                                          <p:spTgt spid="1536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5368"/>
                                        </p:tgtEl>
                                        <p:attrNameLst>
                                          <p:attrName>style.visibility</p:attrName>
                                        </p:attrNameLst>
                                      </p:cBhvr>
                                      <p:to>
                                        <p:strVal val="visible"/>
                                      </p:to>
                                    </p:set>
                                    <p:animEffect transition="in" filter="wipe(down)">
                                      <p:cBhvr>
                                        <p:cTn id="12" dur="500"/>
                                        <p:tgtEl>
                                          <p:spTgt spid="15368"/>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6" fill="hold" nodeType="clickEffect">
                                  <p:stCondLst>
                                    <p:cond delay="0"/>
                                  </p:stCondLst>
                                  <p:childTnLst>
                                    <p:set>
                                      <p:cBhvr>
                                        <p:cTn id="16" dur="1" fill="hold">
                                          <p:stCondLst>
                                            <p:cond delay="0"/>
                                          </p:stCondLst>
                                        </p:cTn>
                                        <p:tgtEl>
                                          <p:spTgt spid="15370"/>
                                        </p:tgtEl>
                                        <p:attrNameLst>
                                          <p:attrName>style.visibility</p:attrName>
                                        </p:attrNameLst>
                                      </p:cBhvr>
                                      <p:to>
                                        <p:strVal val="visible"/>
                                      </p:to>
                                    </p:set>
                                    <p:animEffect transition="in" filter="barn(inHorizontal)">
                                      <p:cBhvr>
                                        <p:cTn id="17" dur="500"/>
                                        <p:tgtEl>
                                          <p:spTgt spid="15370"/>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nodeType="clickEffect">
                                  <p:stCondLst>
                                    <p:cond delay="0"/>
                                  </p:stCondLst>
                                  <p:childTnLst>
                                    <p:set>
                                      <p:cBhvr>
                                        <p:cTn id="21" dur="1" fill="hold">
                                          <p:stCondLst>
                                            <p:cond delay="0"/>
                                          </p:stCondLst>
                                        </p:cTn>
                                        <p:tgtEl>
                                          <p:spTgt spid="15371"/>
                                        </p:tgtEl>
                                        <p:attrNameLst>
                                          <p:attrName>style.visibility</p:attrName>
                                        </p:attrNameLst>
                                      </p:cBhvr>
                                      <p:to>
                                        <p:strVal val="visible"/>
                                      </p:to>
                                    </p:set>
                                    <p:animEffect transition="in" filter="dissolve">
                                      <p:cBhvr>
                                        <p:cTn id="22" dur="500"/>
                                        <p:tgtEl>
                                          <p:spTgt spid="153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346" name="Picture 2" descr="http://images.takungpao.com/20120726/d067e51ccb11117ae75153.jpg"/>
          <p:cNvPicPr>
            <a:picLocks noChangeAspect="1" noChangeArrowheads="1"/>
          </p:cNvPicPr>
          <p:nvPr/>
        </p:nvPicPr>
        <p:blipFill>
          <a:blip r:embed="rId2"/>
          <a:srcRect/>
          <a:stretch>
            <a:fillRect/>
          </a:stretch>
        </p:blipFill>
        <p:spPr bwMode="auto">
          <a:xfrm>
            <a:off x="0" y="0"/>
            <a:ext cx="9220692" cy="6858000"/>
          </a:xfrm>
          <a:prstGeom prst="rect">
            <a:avLst/>
          </a:prstGeom>
          <a:noFill/>
        </p:spPr>
      </p:pic>
    </p:spTree>
  </p:cSld>
  <p:clrMapOvr>
    <a:masterClrMapping/>
  </p:clrMapOvr>
  <p:transition>
    <p:random/>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8370" name="Picture 2" descr="http://images.takungpao.com/20120726/d067e51ccb11117ae77a54.jpg"/>
          <p:cNvPicPr>
            <a:picLocks noChangeAspect="1" noChangeArrowheads="1"/>
          </p:cNvPicPr>
          <p:nvPr/>
        </p:nvPicPr>
        <p:blipFill>
          <a:blip r:embed="rId2"/>
          <a:srcRect/>
          <a:stretch>
            <a:fillRect/>
          </a:stretch>
        </p:blipFill>
        <p:spPr bwMode="auto">
          <a:xfrm>
            <a:off x="-1" y="0"/>
            <a:ext cx="9180271" cy="6858000"/>
          </a:xfrm>
          <a:prstGeom prst="rect">
            <a:avLst/>
          </a:prstGeom>
          <a:noFill/>
        </p:spPr>
      </p:pic>
    </p:spTree>
  </p:cSld>
  <p:clrMapOvr>
    <a:masterClrMapping/>
  </p:clrMapOvr>
  <p:transition>
    <p:random/>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9394" name="Picture 2" descr="http://images.takungpao.com/20120726/d067e51ccb11117ae80857.jpg"/>
          <p:cNvPicPr>
            <a:picLocks noChangeAspect="1" noChangeArrowheads="1"/>
          </p:cNvPicPr>
          <p:nvPr/>
        </p:nvPicPr>
        <p:blipFill>
          <a:blip r:embed="rId2"/>
          <a:srcRect/>
          <a:stretch>
            <a:fillRect/>
          </a:stretch>
        </p:blipFill>
        <p:spPr bwMode="auto">
          <a:xfrm>
            <a:off x="0" y="0"/>
            <a:ext cx="9162148" cy="6858000"/>
          </a:xfrm>
          <a:prstGeom prst="rect">
            <a:avLst/>
          </a:prstGeom>
          <a:noFill/>
        </p:spPr>
      </p:pic>
    </p:spTree>
  </p:cSld>
  <p:clrMapOvr>
    <a:masterClrMapping/>
  </p:clrMapOvr>
  <p:transition>
    <p:random/>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0418" name="Picture 2" descr="http://images.takungpao.com/20120726/d067e51ccb11117ae7e156.jpg"/>
          <p:cNvPicPr>
            <a:picLocks noChangeAspect="1" noChangeArrowheads="1"/>
          </p:cNvPicPr>
          <p:nvPr/>
        </p:nvPicPr>
        <p:blipFill>
          <a:blip r:embed="rId2"/>
          <a:srcRect/>
          <a:stretch>
            <a:fillRect/>
          </a:stretch>
        </p:blipFill>
        <p:spPr bwMode="auto">
          <a:xfrm>
            <a:off x="-1" y="0"/>
            <a:ext cx="9144001" cy="6858000"/>
          </a:xfrm>
          <a:prstGeom prst="rect">
            <a:avLst/>
          </a:prstGeom>
          <a:noFill/>
        </p:spPr>
      </p:pic>
    </p:spTree>
  </p:cSld>
  <p:clrMapOvr>
    <a:masterClrMapping/>
  </p:clrMapOvr>
  <p:transition>
    <p:random/>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42" name="Picture 2" descr="http://images.takungpao.com/20120726/d067e51ccb11117ae79e55.jpg"/>
          <p:cNvPicPr>
            <a:picLocks noChangeAspect="1" noChangeArrowheads="1"/>
          </p:cNvPicPr>
          <p:nvPr/>
        </p:nvPicPr>
        <p:blipFill>
          <a:blip r:embed="rId2"/>
          <a:srcRect/>
          <a:stretch>
            <a:fillRect/>
          </a:stretch>
        </p:blipFill>
        <p:spPr bwMode="auto">
          <a:xfrm>
            <a:off x="0" y="0"/>
            <a:ext cx="9125383" cy="6858000"/>
          </a:xfrm>
          <a:prstGeom prst="rect">
            <a:avLst/>
          </a:prstGeom>
          <a:noFill/>
        </p:spPr>
      </p:pic>
      <p:sp>
        <p:nvSpPr>
          <p:cNvPr id="3" name="动作按钮: 后退或前一项 2">
            <a:hlinkClick r:id="rId3" action="ppaction://hlinksldjump" highlightClick="1"/>
          </p:cNvPr>
          <p:cNvSpPr/>
          <p:nvPr/>
        </p:nvSpPr>
        <p:spPr>
          <a:xfrm>
            <a:off x="7500958" y="5929330"/>
            <a:ext cx="1000132" cy="571504"/>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random/>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2000" b="-2000"/>
          </a:stretch>
        </a:blipFill>
        <a:effectLst/>
      </p:bgPr>
    </p:bg>
    <p:spTree>
      <p:nvGrpSpPr>
        <p:cNvPr id="1" name=""/>
        <p:cNvGrpSpPr/>
        <p:nvPr/>
      </p:nvGrpSpPr>
      <p:grpSpPr>
        <a:xfrm>
          <a:off x="0" y="0"/>
          <a:ext cx="0" cy="0"/>
          <a:chOff x="0" y="0"/>
          <a:chExt cx="0" cy="0"/>
        </a:xfrm>
      </p:grpSpPr>
      <p:sp>
        <p:nvSpPr>
          <p:cNvPr id="160770" name="Text Box 2"/>
          <p:cNvSpPr txBox="1">
            <a:spLocks noChangeArrowheads="1"/>
          </p:cNvSpPr>
          <p:nvPr/>
        </p:nvSpPr>
        <p:spPr bwMode="auto">
          <a:xfrm>
            <a:off x="339711" y="1092165"/>
            <a:ext cx="2500298" cy="400110"/>
          </a:xfrm>
          <a:prstGeom prst="rect">
            <a:avLst/>
          </a:prstGeom>
          <a:noFill/>
          <a:ln w="9525">
            <a:noFill/>
            <a:miter lim="800000"/>
            <a:headEnd/>
            <a:tailEnd/>
          </a:ln>
          <a:effectLst/>
        </p:spPr>
        <p:txBody>
          <a:bodyPr wrap="square">
            <a:spAutoFit/>
          </a:bodyPr>
          <a:lstStyle/>
          <a:p>
            <a:pPr>
              <a:spcBef>
                <a:spcPct val="50000"/>
              </a:spcBef>
            </a:pPr>
            <a:r>
              <a:rPr lang="zh-CN" altLang="en-US" sz="2000" b="1" u="sng" dirty="0">
                <a:effectLst>
                  <a:outerShdw blurRad="38100" dist="38100" dir="2700000" algn="tl">
                    <a:srgbClr val="000000">
                      <a:alpha val="43137"/>
                    </a:srgbClr>
                  </a:outerShdw>
                </a:effectLst>
                <a:latin typeface="方正姚体" pitchFamily="2" charset="-122"/>
                <a:ea typeface="方正姚体" pitchFamily="2" charset="-122"/>
              </a:rPr>
              <a:t>对自然资源索取太多</a:t>
            </a:r>
          </a:p>
        </p:txBody>
      </p:sp>
      <p:sp>
        <p:nvSpPr>
          <p:cNvPr id="160771" name="Line 3"/>
          <p:cNvSpPr>
            <a:spLocks noChangeShapeType="1"/>
          </p:cNvSpPr>
          <p:nvPr/>
        </p:nvSpPr>
        <p:spPr bwMode="auto">
          <a:xfrm>
            <a:off x="1817703" y="1503346"/>
            <a:ext cx="0" cy="719138"/>
          </a:xfrm>
          <a:prstGeom prst="line">
            <a:avLst/>
          </a:prstGeom>
          <a:noFill/>
          <a:ln w="9525">
            <a:solidFill>
              <a:schemeClr val="tx1"/>
            </a:solidFill>
            <a:round/>
            <a:headEnd/>
            <a:tailEnd type="triangle" w="med" len="med"/>
          </a:ln>
          <a:effectLst/>
        </p:spPr>
        <p:txBody>
          <a:bodyPr/>
          <a:lstStyle/>
          <a:p>
            <a:endParaRPr lang="zh-CN" altLang="en-US"/>
          </a:p>
        </p:txBody>
      </p:sp>
      <p:sp>
        <p:nvSpPr>
          <p:cNvPr id="160772" name="Text Box 4"/>
          <p:cNvSpPr txBox="1">
            <a:spLocks noChangeArrowheads="1"/>
          </p:cNvSpPr>
          <p:nvPr/>
        </p:nvSpPr>
        <p:spPr bwMode="auto">
          <a:xfrm>
            <a:off x="839777" y="2235173"/>
            <a:ext cx="2286016" cy="861774"/>
          </a:xfrm>
          <a:prstGeom prst="rect">
            <a:avLst/>
          </a:prstGeom>
          <a:noFill/>
          <a:ln w="9525">
            <a:noFill/>
            <a:miter lim="800000"/>
            <a:headEnd/>
            <a:tailEnd/>
          </a:ln>
          <a:effectLst/>
        </p:spPr>
        <p:txBody>
          <a:bodyPr wrap="square">
            <a:spAutoFit/>
          </a:bodyPr>
          <a:lstStyle/>
          <a:p>
            <a:pPr>
              <a:spcBef>
                <a:spcPct val="50000"/>
              </a:spcBef>
            </a:pPr>
            <a:r>
              <a:rPr lang="zh-CN" altLang="en-US" sz="2000" b="1" dirty="0">
                <a:effectLst>
                  <a:outerShdw blurRad="38100" dist="38100" dir="2700000" algn="tl">
                    <a:srgbClr val="000000">
                      <a:alpha val="43137"/>
                    </a:srgbClr>
                  </a:outerShdw>
                </a:effectLst>
                <a:latin typeface="方正姚体" pitchFamily="2" charset="-122"/>
                <a:ea typeface="方正姚体" pitchFamily="2" charset="-122"/>
              </a:rPr>
              <a:t>生态平衡失调</a:t>
            </a:r>
          </a:p>
          <a:p>
            <a:pPr>
              <a:spcBef>
                <a:spcPct val="50000"/>
              </a:spcBef>
            </a:pPr>
            <a:r>
              <a:rPr lang="zh-CN" altLang="en-US" sz="2000" b="1" dirty="0">
                <a:effectLst>
                  <a:outerShdw blurRad="38100" dist="38100" dir="2700000" algn="tl">
                    <a:srgbClr val="000000">
                      <a:alpha val="43137"/>
                    </a:srgbClr>
                  </a:outerShdw>
                </a:effectLst>
                <a:latin typeface="方正姚体" pitchFamily="2" charset="-122"/>
                <a:ea typeface="方正姚体" pitchFamily="2" charset="-122"/>
              </a:rPr>
              <a:t>资源减少、枯竭</a:t>
            </a:r>
          </a:p>
        </p:txBody>
      </p:sp>
      <p:sp>
        <p:nvSpPr>
          <p:cNvPr id="160773" name="Line 5"/>
          <p:cNvSpPr>
            <a:spLocks noChangeShapeType="1"/>
          </p:cNvSpPr>
          <p:nvPr/>
        </p:nvSpPr>
        <p:spPr bwMode="auto">
          <a:xfrm flipH="1">
            <a:off x="1817703" y="3087671"/>
            <a:ext cx="3175" cy="279400"/>
          </a:xfrm>
          <a:prstGeom prst="line">
            <a:avLst/>
          </a:prstGeom>
          <a:noFill/>
          <a:ln w="9525">
            <a:solidFill>
              <a:schemeClr val="tx1"/>
            </a:solidFill>
            <a:round/>
            <a:headEnd/>
            <a:tailEnd/>
          </a:ln>
          <a:effectLst/>
        </p:spPr>
        <p:txBody>
          <a:bodyPr/>
          <a:lstStyle/>
          <a:p>
            <a:endParaRPr lang="zh-CN" altLang="en-US"/>
          </a:p>
        </p:txBody>
      </p:sp>
      <p:sp>
        <p:nvSpPr>
          <p:cNvPr id="160774" name="Line 6"/>
          <p:cNvSpPr>
            <a:spLocks noChangeShapeType="1"/>
          </p:cNvSpPr>
          <p:nvPr/>
        </p:nvSpPr>
        <p:spPr bwMode="auto">
          <a:xfrm>
            <a:off x="1817703" y="3375009"/>
            <a:ext cx="1584325" cy="0"/>
          </a:xfrm>
          <a:prstGeom prst="line">
            <a:avLst/>
          </a:prstGeom>
          <a:noFill/>
          <a:ln w="9525">
            <a:solidFill>
              <a:schemeClr val="tx1"/>
            </a:solidFill>
            <a:round/>
            <a:headEnd/>
            <a:tailEnd type="triangle" w="med" len="med"/>
          </a:ln>
          <a:effectLst/>
        </p:spPr>
        <p:txBody>
          <a:bodyPr/>
          <a:lstStyle/>
          <a:p>
            <a:endParaRPr lang="zh-CN" altLang="en-US"/>
          </a:p>
        </p:txBody>
      </p:sp>
      <p:sp>
        <p:nvSpPr>
          <p:cNvPr id="160775" name="Rectangle 7"/>
          <p:cNvSpPr>
            <a:spLocks noChangeArrowheads="1"/>
          </p:cNvSpPr>
          <p:nvPr/>
        </p:nvSpPr>
        <p:spPr bwMode="auto">
          <a:xfrm>
            <a:off x="3563953" y="2973371"/>
            <a:ext cx="2719388" cy="574675"/>
          </a:xfrm>
          <a:prstGeom prst="rect">
            <a:avLst/>
          </a:prstGeom>
          <a:gradFill>
            <a:gsLst>
              <a:gs pos="0">
                <a:srgbClr val="5E9EFF"/>
              </a:gs>
              <a:gs pos="39999">
                <a:srgbClr val="85C2FF"/>
              </a:gs>
              <a:gs pos="70000">
                <a:srgbClr val="C4D6EB"/>
              </a:gs>
              <a:gs pos="100000">
                <a:srgbClr val="FFEBFA"/>
              </a:gs>
            </a:gsLst>
            <a:lin ang="2700000" scaled="0"/>
          </a:gradFill>
          <a:ln w="9525">
            <a:noFill/>
            <a:miter lim="800000"/>
            <a:headEnd/>
            <a:tailEnd/>
          </a:ln>
          <a:effectLst/>
        </p:spPr>
        <p:txBody>
          <a:bodyPr wrap="none" anchor="ctr"/>
          <a:lstStyle/>
          <a:p>
            <a:pPr algn="ctr"/>
            <a:r>
              <a:rPr lang="zh-CN" altLang="en-US" sz="2400" b="1" dirty="0">
                <a:solidFill>
                  <a:srgbClr val="FF0000"/>
                </a:solidFill>
                <a:effectLst>
                  <a:outerShdw blurRad="38100" dist="38100" dir="2700000" algn="tl">
                    <a:srgbClr val="000000">
                      <a:alpha val="43137"/>
                    </a:srgbClr>
                  </a:outerShdw>
                </a:effectLst>
                <a:latin typeface="方正姚体" pitchFamily="2" charset="-122"/>
                <a:ea typeface="方正姚体" pitchFamily="2" charset="-122"/>
              </a:rPr>
              <a:t>资源</a:t>
            </a:r>
            <a:r>
              <a:rPr lang="zh-CN" altLang="en-US" sz="2400" b="1" dirty="0">
                <a:effectLst>
                  <a:outerShdw blurRad="38100" dist="38100" dir="2700000" algn="tl">
                    <a:srgbClr val="000000">
                      <a:alpha val="43137"/>
                    </a:srgbClr>
                  </a:outerShdw>
                </a:effectLst>
                <a:latin typeface="方正姚体" pitchFamily="2" charset="-122"/>
                <a:ea typeface="方正姚体" pitchFamily="2" charset="-122"/>
              </a:rPr>
              <a:t>问题、</a:t>
            </a:r>
            <a:r>
              <a:rPr lang="zh-CN" altLang="en-US" sz="2400" b="1" dirty="0">
                <a:solidFill>
                  <a:srgbClr val="FF0000"/>
                </a:solidFill>
                <a:effectLst>
                  <a:outerShdw blurRad="38100" dist="38100" dir="2700000" algn="tl">
                    <a:srgbClr val="000000">
                      <a:alpha val="43137"/>
                    </a:srgbClr>
                  </a:outerShdw>
                </a:effectLst>
                <a:latin typeface="方正姚体" pitchFamily="2" charset="-122"/>
                <a:ea typeface="方正姚体" pitchFamily="2" charset="-122"/>
              </a:rPr>
              <a:t>环境</a:t>
            </a:r>
            <a:r>
              <a:rPr lang="zh-CN" altLang="en-US" sz="2400" b="1" dirty="0">
                <a:effectLst>
                  <a:outerShdw blurRad="38100" dist="38100" dir="2700000" algn="tl">
                    <a:srgbClr val="000000">
                      <a:alpha val="43137"/>
                    </a:srgbClr>
                  </a:outerShdw>
                </a:effectLst>
                <a:latin typeface="方正姚体" pitchFamily="2" charset="-122"/>
                <a:ea typeface="方正姚体" pitchFamily="2" charset="-122"/>
              </a:rPr>
              <a:t>问题</a:t>
            </a:r>
          </a:p>
        </p:txBody>
      </p:sp>
      <p:sp>
        <p:nvSpPr>
          <p:cNvPr id="160776" name="Line 8"/>
          <p:cNvSpPr>
            <a:spLocks noChangeShapeType="1"/>
          </p:cNvSpPr>
          <p:nvPr/>
        </p:nvSpPr>
        <p:spPr bwMode="auto">
          <a:xfrm flipH="1">
            <a:off x="4911743" y="3592495"/>
            <a:ext cx="0" cy="863600"/>
          </a:xfrm>
          <a:prstGeom prst="line">
            <a:avLst/>
          </a:prstGeom>
          <a:noFill/>
          <a:ln w="9525">
            <a:solidFill>
              <a:schemeClr val="tx1"/>
            </a:solidFill>
            <a:round/>
            <a:headEnd/>
            <a:tailEnd type="triangle" w="med" len="med"/>
          </a:ln>
          <a:effectLst/>
        </p:spPr>
        <p:txBody>
          <a:bodyPr/>
          <a:lstStyle/>
          <a:p>
            <a:endParaRPr lang="zh-CN" altLang="en-US"/>
          </a:p>
        </p:txBody>
      </p:sp>
      <p:sp>
        <p:nvSpPr>
          <p:cNvPr id="160778" name="Rectangle 10"/>
          <p:cNvSpPr>
            <a:spLocks noChangeArrowheads="1"/>
          </p:cNvSpPr>
          <p:nvPr/>
        </p:nvSpPr>
        <p:spPr bwMode="auto">
          <a:xfrm>
            <a:off x="4197363" y="1020727"/>
            <a:ext cx="1152525" cy="431800"/>
          </a:xfrm>
          <a:prstGeom prst="rect">
            <a:avLst/>
          </a:prstGeom>
          <a:gradFill>
            <a:gsLst>
              <a:gs pos="0">
                <a:srgbClr val="5E9EFF"/>
              </a:gs>
              <a:gs pos="39999">
                <a:srgbClr val="85C2FF"/>
              </a:gs>
              <a:gs pos="70000">
                <a:srgbClr val="C4D6EB"/>
              </a:gs>
              <a:gs pos="100000">
                <a:srgbClr val="FFEBFA"/>
              </a:gs>
            </a:gsLst>
            <a:lin ang="2700000" scaled="0"/>
          </a:gradFill>
          <a:ln w="9525">
            <a:noFill/>
            <a:miter lim="800000"/>
            <a:headEnd/>
            <a:tailEnd/>
          </a:ln>
          <a:effectLst/>
        </p:spPr>
        <p:txBody>
          <a:bodyPr wrap="none" anchor="ctr"/>
          <a:lstStyle/>
          <a:p>
            <a:pPr algn="ctr"/>
            <a:r>
              <a:rPr lang="zh-CN" altLang="en-US" sz="2400" b="1" dirty="0">
                <a:solidFill>
                  <a:srgbClr val="FF0000"/>
                </a:solidFill>
                <a:effectLst>
                  <a:outerShdw blurRad="38100" dist="38100" dir="2700000" algn="tl">
                    <a:srgbClr val="000000">
                      <a:alpha val="43137"/>
                    </a:srgbClr>
                  </a:outerShdw>
                </a:effectLst>
                <a:latin typeface="方正姚体" pitchFamily="2" charset="-122"/>
                <a:ea typeface="方正姚体" pitchFamily="2" charset="-122"/>
              </a:rPr>
              <a:t>人口</a:t>
            </a:r>
            <a:r>
              <a:rPr lang="zh-CN" altLang="en-US" sz="2400" b="1" dirty="0">
                <a:effectLst>
                  <a:outerShdw blurRad="38100" dist="38100" dir="2700000" algn="tl">
                    <a:srgbClr val="000000">
                      <a:alpha val="43137"/>
                    </a:srgbClr>
                  </a:outerShdw>
                </a:effectLst>
                <a:latin typeface="方正姚体" pitchFamily="2" charset="-122"/>
                <a:ea typeface="方正姚体" pitchFamily="2" charset="-122"/>
              </a:rPr>
              <a:t>多</a:t>
            </a:r>
          </a:p>
        </p:txBody>
      </p:sp>
      <p:sp>
        <p:nvSpPr>
          <p:cNvPr id="160779" name="Line 11"/>
          <p:cNvSpPr>
            <a:spLocks noChangeShapeType="1"/>
          </p:cNvSpPr>
          <p:nvPr/>
        </p:nvSpPr>
        <p:spPr bwMode="auto">
          <a:xfrm flipH="1">
            <a:off x="2768603" y="1306479"/>
            <a:ext cx="1223962" cy="0"/>
          </a:xfrm>
          <a:prstGeom prst="line">
            <a:avLst/>
          </a:prstGeom>
          <a:noFill/>
          <a:ln w="9525">
            <a:solidFill>
              <a:schemeClr val="tx1"/>
            </a:solidFill>
            <a:round/>
            <a:headEnd/>
            <a:tailEnd type="triangle" w="med" len="med"/>
          </a:ln>
          <a:effectLst/>
        </p:spPr>
        <p:txBody>
          <a:bodyPr/>
          <a:lstStyle/>
          <a:p>
            <a:endParaRPr lang="zh-CN" altLang="en-US"/>
          </a:p>
        </p:txBody>
      </p:sp>
      <p:sp>
        <p:nvSpPr>
          <p:cNvPr id="160780" name="Line 12"/>
          <p:cNvSpPr>
            <a:spLocks noChangeShapeType="1"/>
          </p:cNvSpPr>
          <p:nvPr/>
        </p:nvSpPr>
        <p:spPr bwMode="auto">
          <a:xfrm>
            <a:off x="5562616" y="1287446"/>
            <a:ext cx="1295400" cy="0"/>
          </a:xfrm>
          <a:prstGeom prst="line">
            <a:avLst/>
          </a:prstGeom>
          <a:noFill/>
          <a:ln w="9525">
            <a:solidFill>
              <a:schemeClr val="tx1"/>
            </a:solidFill>
            <a:round/>
            <a:headEnd/>
            <a:tailEnd type="triangle" w="med" len="med"/>
          </a:ln>
          <a:effectLst/>
        </p:spPr>
        <p:txBody>
          <a:bodyPr/>
          <a:lstStyle/>
          <a:p>
            <a:endParaRPr lang="zh-CN" altLang="en-US"/>
          </a:p>
        </p:txBody>
      </p:sp>
      <p:sp>
        <p:nvSpPr>
          <p:cNvPr id="160781" name="Text Box 13"/>
          <p:cNvSpPr txBox="1">
            <a:spLocks noChangeArrowheads="1"/>
          </p:cNvSpPr>
          <p:nvPr/>
        </p:nvSpPr>
        <p:spPr bwMode="auto">
          <a:xfrm>
            <a:off x="6786578" y="1071546"/>
            <a:ext cx="2590800" cy="400110"/>
          </a:xfrm>
          <a:prstGeom prst="rect">
            <a:avLst/>
          </a:prstGeom>
          <a:noFill/>
          <a:ln w="9525">
            <a:noFill/>
            <a:miter lim="800000"/>
            <a:headEnd/>
            <a:tailEnd/>
          </a:ln>
          <a:effectLst/>
        </p:spPr>
        <p:txBody>
          <a:bodyPr>
            <a:spAutoFit/>
          </a:bodyPr>
          <a:lstStyle/>
          <a:p>
            <a:pPr>
              <a:spcBef>
                <a:spcPct val="50000"/>
              </a:spcBef>
            </a:pPr>
            <a:r>
              <a:rPr lang="zh-CN" altLang="en-US" sz="2000" b="1" u="sng" dirty="0">
                <a:effectLst>
                  <a:outerShdw blurRad="38100" dist="38100" dir="2700000" algn="tl">
                    <a:srgbClr val="000000">
                      <a:alpha val="43137"/>
                    </a:srgbClr>
                  </a:outerShdw>
                </a:effectLst>
                <a:latin typeface="方正姚体" pitchFamily="2" charset="-122"/>
                <a:ea typeface="方正姚体" pitchFamily="2" charset="-122"/>
              </a:rPr>
              <a:t>排放废弃物太多</a:t>
            </a:r>
          </a:p>
        </p:txBody>
      </p:sp>
      <p:sp>
        <p:nvSpPr>
          <p:cNvPr id="160782" name="Line 14"/>
          <p:cNvSpPr>
            <a:spLocks noChangeShapeType="1"/>
          </p:cNvSpPr>
          <p:nvPr/>
        </p:nvSpPr>
        <p:spPr bwMode="auto">
          <a:xfrm>
            <a:off x="8010541" y="1574784"/>
            <a:ext cx="0" cy="647700"/>
          </a:xfrm>
          <a:prstGeom prst="line">
            <a:avLst/>
          </a:prstGeom>
          <a:noFill/>
          <a:ln w="9525">
            <a:solidFill>
              <a:schemeClr val="tx1"/>
            </a:solidFill>
            <a:round/>
            <a:headEnd/>
            <a:tailEnd type="triangle" w="med" len="med"/>
          </a:ln>
          <a:effectLst/>
        </p:spPr>
        <p:txBody>
          <a:bodyPr/>
          <a:lstStyle/>
          <a:p>
            <a:endParaRPr lang="zh-CN" altLang="en-US"/>
          </a:p>
        </p:txBody>
      </p:sp>
      <p:sp>
        <p:nvSpPr>
          <p:cNvPr id="160783" name="Text Box 15"/>
          <p:cNvSpPr txBox="1">
            <a:spLocks noChangeArrowheads="1"/>
          </p:cNvSpPr>
          <p:nvPr/>
        </p:nvSpPr>
        <p:spPr bwMode="auto">
          <a:xfrm>
            <a:off x="7362841" y="2295509"/>
            <a:ext cx="1763712" cy="400110"/>
          </a:xfrm>
          <a:prstGeom prst="rect">
            <a:avLst/>
          </a:prstGeom>
          <a:noFill/>
          <a:ln w="9525">
            <a:noFill/>
            <a:miter lim="800000"/>
            <a:headEnd/>
            <a:tailEnd/>
          </a:ln>
          <a:effectLst/>
        </p:spPr>
        <p:txBody>
          <a:bodyPr>
            <a:spAutoFit/>
          </a:bodyPr>
          <a:lstStyle/>
          <a:p>
            <a:pPr>
              <a:spcBef>
                <a:spcPct val="50000"/>
              </a:spcBef>
            </a:pPr>
            <a:r>
              <a:rPr lang="zh-CN" altLang="en-US" sz="2000" b="1" u="sng" dirty="0">
                <a:effectLst>
                  <a:outerShdw blurRad="38100" dist="38100" dir="2700000" algn="tl">
                    <a:srgbClr val="000000">
                      <a:alpha val="43137"/>
                    </a:srgbClr>
                  </a:outerShdw>
                </a:effectLst>
                <a:latin typeface="方正姚体" pitchFamily="2" charset="-122"/>
                <a:ea typeface="方正姚体" pitchFamily="2" charset="-122"/>
              </a:rPr>
              <a:t>环境污染</a:t>
            </a:r>
          </a:p>
        </p:txBody>
      </p:sp>
      <p:sp>
        <p:nvSpPr>
          <p:cNvPr id="160784" name="Line 16"/>
          <p:cNvSpPr>
            <a:spLocks noChangeShapeType="1"/>
          </p:cNvSpPr>
          <p:nvPr/>
        </p:nvSpPr>
        <p:spPr bwMode="auto">
          <a:xfrm>
            <a:off x="8010541" y="2727309"/>
            <a:ext cx="0" cy="647700"/>
          </a:xfrm>
          <a:prstGeom prst="line">
            <a:avLst/>
          </a:prstGeom>
          <a:noFill/>
          <a:ln w="9525">
            <a:solidFill>
              <a:schemeClr val="tx1"/>
            </a:solidFill>
            <a:round/>
            <a:headEnd/>
            <a:tailEnd/>
          </a:ln>
          <a:effectLst/>
        </p:spPr>
        <p:txBody>
          <a:bodyPr/>
          <a:lstStyle/>
          <a:p>
            <a:endParaRPr lang="zh-CN" altLang="en-US"/>
          </a:p>
        </p:txBody>
      </p:sp>
      <p:sp>
        <p:nvSpPr>
          <p:cNvPr id="160785" name="Line 17"/>
          <p:cNvSpPr>
            <a:spLocks noChangeShapeType="1"/>
          </p:cNvSpPr>
          <p:nvPr/>
        </p:nvSpPr>
        <p:spPr bwMode="auto">
          <a:xfrm flipH="1">
            <a:off x="6499241" y="3375009"/>
            <a:ext cx="1511300" cy="0"/>
          </a:xfrm>
          <a:prstGeom prst="line">
            <a:avLst/>
          </a:prstGeom>
          <a:noFill/>
          <a:ln w="9525">
            <a:solidFill>
              <a:schemeClr val="tx1"/>
            </a:solidFill>
            <a:round/>
            <a:headEnd/>
            <a:tailEnd type="triangle" w="med" len="med"/>
          </a:ln>
          <a:effectLst/>
        </p:spPr>
        <p:txBody>
          <a:bodyPr/>
          <a:lstStyle/>
          <a:p>
            <a:endParaRPr lang="zh-CN" altLang="en-US"/>
          </a:p>
        </p:txBody>
      </p:sp>
      <p:sp>
        <p:nvSpPr>
          <p:cNvPr id="160786" name="Text Box 18"/>
          <p:cNvSpPr txBox="1">
            <a:spLocks noChangeArrowheads="1"/>
          </p:cNvSpPr>
          <p:nvPr/>
        </p:nvSpPr>
        <p:spPr bwMode="auto">
          <a:xfrm>
            <a:off x="1196967" y="1592231"/>
            <a:ext cx="1644650" cy="523220"/>
          </a:xfrm>
          <a:prstGeom prst="rect">
            <a:avLst/>
          </a:prstGeom>
          <a:noFill/>
          <a:ln w="9525">
            <a:noFill/>
            <a:miter lim="800000"/>
            <a:headEnd/>
            <a:tailEnd/>
          </a:ln>
          <a:effectLst/>
        </p:spPr>
        <p:txBody>
          <a:bodyPr>
            <a:spAutoFit/>
          </a:bodyPr>
          <a:lstStyle/>
          <a:p>
            <a:pPr>
              <a:spcBef>
                <a:spcPct val="50000"/>
              </a:spcBef>
            </a:pPr>
            <a:r>
              <a:rPr lang="zh-CN" altLang="en-US" sz="2800" b="1" dirty="0">
                <a:solidFill>
                  <a:srgbClr val="FFCC00"/>
                </a:solidFill>
                <a:effectLst>
                  <a:outerShdw blurRad="38100" dist="38100" dir="2700000" algn="tl">
                    <a:srgbClr val="000000">
                      <a:alpha val="43137"/>
                    </a:srgbClr>
                  </a:outerShdw>
                </a:effectLst>
                <a:latin typeface="方正姚体" pitchFamily="2" charset="-122"/>
                <a:ea typeface="方正姚体" pitchFamily="2" charset="-122"/>
              </a:rPr>
              <a:t>造     成</a:t>
            </a:r>
          </a:p>
        </p:txBody>
      </p:sp>
      <p:sp>
        <p:nvSpPr>
          <p:cNvPr id="160787" name="Rectangle 19"/>
          <p:cNvSpPr>
            <a:spLocks noChangeArrowheads="1"/>
          </p:cNvSpPr>
          <p:nvPr/>
        </p:nvSpPr>
        <p:spPr bwMode="auto">
          <a:xfrm>
            <a:off x="7286644" y="1571612"/>
            <a:ext cx="1362874" cy="523220"/>
          </a:xfrm>
          <a:prstGeom prst="rect">
            <a:avLst/>
          </a:prstGeom>
          <a:noFill/>
          <a:ln w="9525">
            <a:noFill/>
            <a:miter lim="800000"/>
            <a:headEnd/>
            <a:tailEnd/>
          </a:ln>
          <a:effectLst/>
        </p:spPr>
        <p:txBody>
          <a:bodyPr wrap="none">
            <a:spAutoFit/>
          </a:bodyPr>
          <a:lstStyle/>
          <a:p>
            <a:r>
              <a:rPr lang="zh-CN" altLang="en-US" sz="2800" b="1" dirty="0">
                <a:solidFill>
                  <a:srgbClr val="FFCC00"/>
                </a:solidFill>
                <a:effectLst>
                  <a:outerShdw blurRad="38100" dist="38100" dir="2700000" algn="tl">
                    <a:srgbClr val="000000">
                      <a:alpha val="43137"/>
                    </a:srgbClr>
                  </a:outerShdw>
                </a:effectLst>
                <a:latin typeface="方正姚体" pitchFamily="2" charset="-122"/>
                <a:ea typeface="方正姚体" pitchFamily="2" charset="-122"/>
              </a:rPr>
              <a:t>造     成</a:t>
            </a:r>
          </a:p>
        </p:txBody>
      </p:sp>
      <p:sp>
        <p:nvSpPr>
          <p:cNvPr id="160788" name="Text Box 20"/>
          <p:cNvSpPr txBox="1">
            <a:spLocks noChangeArrowheads="1"/>
          </p:cNvSpPr>
          <p:nvPr/>
        </p:nvSpPr>
        <p:spPr bwMode="auto">
          <a:xfrm>
            <a:off x="4194191" y="3735371"/>
            <a:ext cx="1671637" cy="519113"/>
          </a:xfrm>
          <a:prstGeom prst="rect">
            <a:avLst/>
          </a:prstGeom>
          <a:noFill/>
          <a:ln w="9525">
            <a:noFill/>
            <a:miter lim="800000"/>
            <a:headEnd/>
            <a:tailEnd/>
          </a:ln>
          <a:effectLst/>
        </p:spPr>
        <p:txBody>
          <a:bodyPr>
            <a:spAutoFit/>
          </a:bodyPr>
          <a:lstStyle/>
          <a:p>
            <a:pPr>
              <a:spcBef>
                <a:spcPct val="50000"/>
              </a:spcBef>
            </a:pPr>
            <a:r>
              <a:rPr lang="zh-CN" altLang="en-US" sz="2800" b="1" dirty="0">
                <a:solidFill>
                  <a:srgbClr val="FFCC00"/>
                </a:solidFill>
                <a:effectLst>
                  <a:outerShdw blurRad="38100" dist="38100" dir="2700000" algn="tl">
                    <a:srgbClr val="000000">
                      <a:alpha val="43137"/>
                    </a:srgbClr>
                  </a:outerShdw>
                </a:effectLst>
                <a:latin typeface="方正姚体" pitchFamily="2" charset="-122"/>
                <a:ea typeface="方正姚体" pitchFamily="2" charset="-122"/>
              </a:rPr>
              <a:t>影       响</a:t>
            </a:r>
          </a:p>
        </p:txBody>
      </p:sp>
      <p:sp>
        <p:nvSpPr>
          <p:cNvPr id="160789" name="Text Box 21"/>
          <p:cNvSpPr txBox="1">
            <a:spLocks noChangeArrowheads="1"/>
          </p:cNvSpPr>
          <p:nvPr/>
        </p:nvSpPr>
        <p:spPr bwMode="auto">
          <a:xfrm>
            <a:off x="4214810" y="4500570"/>
            <a:ext cx="1439862" cy="457200"/>
          </a:xfrm>
          <a:prstGeom prst="rect">
            <a:avLst/>
          </a:prstGeom>
          <a:gradFill>
            <a:gsLst>
              <a:gs pos="0">
                <a:srgbClr val="5E9EFF"/>
              </a:gs>
              <a:gs pos="39999">
                <a:srgbClr val="85C2FF"/>
              </a:gs>
              <a:gs pos="70000">
                <a:srgbClr val="C4D6EB"/>
              </a:gs>
              <a:gs pos="100000">
                <a:srgbClr val="FFEBFA"/>
              </a:gs>
            </a:gsLst>
            <a:lin ang="2700000" scaled="0"/>
          </a:gradFill>
          <a:ln w="9525">
            <a:noFill/>
            <a:miter lim="800000"/>
            <a:headEnd/>
            <a:tailEnd/>
          </a:ln>
          <a:effectLst/>
        </p:spPr>
        <p:txBody>
          <a:bodyPr>
            <a:spAutoFit/>
          </a:bodyPr>
          <a:lstStyle/>
          <a:p>
            <a:pPr>
              <a:spcBef>
                <a:spcPct val="50000"/>
              </a:spcBef>
            </a:pPr>
            <a:r>
              <a:rPr lang="zh-CN" altLang="en-US" sz="2400" b="1" dirty="0">
                <a:effectLst>
                  <a:outerShdw blurRad="38100" dist="38100" dir="2700000" algn="tl">
                    <a:srgbClr val="000000">
                      <a:alpha val="43137"/>
                    </a:srgbClr>
                  </a:outerShdw>
                </a:effectLst>
                <a:latin typeface="方正姚体" pitchFamily="2" charset="-122"/>
                <a:ea typeface="方正姚体" pitchFamily="2" charset="-122"/>
              </a:rPr>
              <a:t>人类生存</a:t>
            </a:r>
          </a:p>
        </p:txBody>
      </p:sp>
      <p:pic>
        <p:nvPicPr>
          <p:cNvPr id="160790" name="Picture 22" descr="f8"/>
          <p:cNvPicPr>
            <a:picLocks noChangeAspect="1" noChangeArrowheads="1" noCrop="1"/>
          </p:cNvPicPr>
          <p:nvPr/>
        </p:nvPicPr>
        <p:blipFill>
          <a:blip r:embed="rId3"/>
          <a:srcRect/>
          <a:stretch>
            <a:fillRect/>
          </a:stretch>
        </p:blipFill>
        <p:spPr bwMode="auto">
          <a:xfrm>
            <a:off x="7667625" y="5734050"/>
            <a:ext cx="1219200" cy="901700"/>
          </a:xfrm>
          <a:prstGeom prst="rect">
            <a:avLst/>
          </a:prstGeom>
          <a:noFill/>
        </p:spPr>
      </p:pic>
      <p:pic>
        <p:nvPicPr>
          <p:cNvPr id="160791" name="Picture 23" descr="light4"/>
          <p:cNvPicPr>
            <a:picLocks noChangeAspect="1" noChangeArrowheads="1" noCrop="1"/>
          </p:cNvPicPr>
          <p:nvPr/>
        </p:nvPicPr>
        <p:blipFill>
          <a:blip r:embed="rId4"/>
          <a:srcRect/>
          <a:stretch>
            <a:fillRect/>
          </a:stretch>
        </p:blipFill>
        <p:spPr bwMode="auto">
          <a:xfrm>
            <a:off x="827088" y="5013325"/>
            <a:ext cx="346075" cy="719138"/>
          </a:xfrm>
          <a:prstGeom prst="rect">
            <a:avLst/>
          </a:prstGeom>
          <a:noFill/>
        </p:spPr>
      </p:pic>
      <p:sp>
        <p:nvSpPr>
          <p:cNvPr id="160792" name="Text Box 24"/>
          <p:cNvSpPr txBox="1">
            <a:spLocks noChangeArrowheads="1"/>
          </p:cNvSpPr>
          <p:nvPr/>
        </p:nvSpPr>
        <p:spPr bwMode="auto">
          <a:xfrm>
            <a:off x="1403350" y="5013325"/>
            <a:ext cx="6477000" cy="1066800"/>
          </a:xfrm>
          <a:prstGeom prst="rect">
            <a:avLst/>
          </a:prstGeom>
          <a:noFill/>
          <a:ln w="9525">
            <a:noFill/>
            <a:miter lim="800000"/>
            <a:headEnd/>
            <a:tailEnd/>
          </a:ln>
          <a:effectLst/>
        </p:spPr>
        <p:txBody>
          <a:bodyPr>
            <a:spAutoFit/>
          </a:bodyPr>
          <a:lstStyle/>
          <a:p>
            <a:pPr>
              <a:spcBef>
                <a:spcPct val="50000"/>
              </a:spcBef>
            </a:pPr>
            <a:r>
              <a:rPr kumimoji="0" lang="zh-CN" altLang="en-US" sz="3200" b="1" dirty="0">
                <a:solidFill>
                  <a:srgbClr val="FF3300"/>
                </a:solidFill>
                <a:effectLst>
                  <a:outerShdw blurRad="38100" dist="38100" dir="2700000" algn="tl">
                    <a:srgbClr val="000000">
                      <a:alpha val="43137"/>
                    </a:srgbClr>
                  </a:outerShdw>
                </a:effectLst>
                <a:latin typeface="方正姚体" pitchFamily="2" charset="-122"/>
                <a:ea typeface="方正姚体" pitchFamily="2" charset="-122"/>
              </a:rPr>
              <a:t>人口、资源、环境在经济社会发展过程中是相互影响、紧密相连的</a:t>
            </a:r>
          </a:p>
        </p:txBody>
      </p:sp>
      <p:sp>
        <p:nvSpPr>
          <p:cNvPr id="160793" name="Text Box 25"/>
          <p:cNvSpPr txBox="1">
            <a:spLocks noChangeArrowheads="1"/>
          </p:cNvSpPr>
          <p:nvPr/>
        </p:nvSpPr>
        <p:spPr bwMode="auto">
          <a:xfrm>
            <a:off x="3335353" y="1754171"/>
            <a:ext cx="3352800" cy="946150"/>
          </a:xfrm>
          <a:prstGeom prst="rect">
            <a:avLst/>
          </a:prstGeom>
          <a:noFill/>
          <a:ln w="9525">
            <a:noFill/>
            <a:miter lim="800000"/>
            <a:headEnd/>
            <a:tailEnd/>
          </a:ln>
          <a:effectLst/>
        </p:spPr>
        <p:txBody>
          <a:bodyPr>
            <a:spAutoFit/>
          </a:bodyPr>
          <a:lstStyle/>
          <a:p>
            <a:pPr>
              <a:spcBef>
                <a:spcPct val="50000"/>
              </a:spcBef>
            </a:pPr>
            <a:r>
              <a:rPr kumimoji="0" lang="zh-CN" altLang="en-US" sz="2800" b="1" dirty="0">
                <a:solidFill>
                  <a:srgbClr val="0000CC"/>
                </a:solidFill>
                <a:effectLst>
                  <a:outerShdw blurRad="38100" dist="38100" dir="2700000" algn="tl">
                    <a:srgbClr val="000000">
                      <a:alpha val="43137"/>
                    </a:srgbClr>
                  </a:outerShdw>
                </a:effectLst>
                <a:latin typeface="方正姚体" pitchFamily="2" charset="-122"/>
                <a:ea typeface="方正姚体" pitchFamily="2" charset="-122"/>
              </a:rPr>
              <a:t>解决好人口问题是可持续发展的关键</a:t>
            </a:r>
          </a:p>
        </p:txBody>
      </p:sp>
      <p:sp>
        <p:nvSpPr>
          <p:cNvPr id="160794" name="Rectangle 26"/>
          <p:cNvSpPr>
            <a:spLocks noChangeArrowheads="1"/>
          </p:cNvSpPr>
          <p:nvPr/>
        </p:nvSpPr>
        <p:spPr bwMode="auto">
          <a:xfrm>
            <a:off x="428596" y="428604"/>
            <a:ext cx="2244525" cy="584775"/>
          </a:xfrm>
          <a:prstGeom prst="rect">
            <a:avLst/>
          </a:prstGeom>
          <a:noFill/>
          <a:ln w="9525">
            <a:noFill/>
            <a:miter lim="800000"/>
            <a:headEnd/>
            <a:tailEnd/>
          </a:ln>
          <a:effectLst/>
        </p:spPr>
        <p:txBody>
          <a:bodyPr wrap="none">
            <a:spAutoFit/>
          </a:bodyPr>
          <a:lstStyle/>
          <a:p>
            <a:r>
              <a:rPr lang="zh-CN" altLang="en-US" sz="3200" b="1" dirty="0" smtClean="0">
                <a:latin typeface="楷体" pitchFamily="49" charset="-122"/>
                <a:ea typeface="楷体" pitchFamily="49" charset="-122"/>
              </a:rPr>
              <a:t>三</a:t>
            </a:r>
            <a:r>
              <a:rPr lang="zh-CN" altLang="en-US" sz="3200" b="1" dirty="0">
                <a:latin typeface="楷体" pitchFamily="49" charset="-122"/>
                <a:ea typeface="楷体" pitchFamily="49" charset="-122"/>
              </a:rPr>
              <a:t>者的关系</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60778"/>
                                        </p:tgtEl>
                                        <p:attrNameLst>
                                          <p:attrName>style.visibility</p:attrName>
                                        </p:attrNameLst>
                                      </p:cBhvr>
                                      <p:to>
                                        <p:strVal val="visible"/>
                                      </p:to>
                                    </p:set>
                                    <p:animEffect transition="in" filter="fade">
                                      <p:cBhvr>
                                        <p:cTn id="7" dur="2000"/>
                                        <p:tgtEl>
                                          <p:spTgt spid="160778"/>
                                        </p:tgtEl>
                                      </p:cBhvr>
                                    </p:animEffect>
                                  </p:childTnLst>
                                </p:cTn>
                              </p:par>
                            </p:childTnLst>
                          </p:cTn>
                        </p:par>
                      </p:childTnLst>
                    </p:cTn>
                  </p:par>
                  <p:par>
                    <p:cTn id="8" fill="hold">
                      <p:stCondLst>
                        <p:cond delay="indefinite"/>
                      </p:stCondLst>
                      <p:childTnLst>
                        <p:par>
                          <p:cTn id="9" fill="hold">
                            <p:stCondLst>
                              <p:cond delay="0"/>
                            </p:stCondLst>
                            <p:childTnLst>
                              <p:par>
                                <p:cTn id="10" presetID="55" presetClass="entr" presetSubtype="0" fill="hold" grpId="0" nodeType="clickEffect">
                                  <p:stCondLst>
                                    <p:cond delay="0"/>
                                  </p:stCondLst>
                                  <p:childTnLst>
                                    <p:set>
                                      <p:cBhvr>
                                        <p:cTn id="11" dur="1" fill="hold">
                                          <p:stCondLst>
                                            <p:cond delay="0"/>
                                          </p:stCondLst>
                                        </p:cTn>
                                        <p:tgtEl>
                                          <p:spTgt spid="160779"/>
                                        </p:tgtEl>
                                        <p:attrNameLst>
                                          <p:attrName>style.visibility</p:attrName>
                                        </p:attrNameLst>
                                      </p:cBhvr>
                                      <p:to>
                                        <p:strVal val="visible"/>
                                      </p:to>
                                    </p:set>
                                    <p:anim calcmode="lin" valueType="num">
                                      <p:cBhvr>
                                        <p:cTn id="12" dur="1000" fill="hold"/>
                                        <p:tgtEl>
                                          <p:spTgt spid="160779"/>
                                        </p:tgtEl>
                                        <p:attrNameLst>
                                          <p:attrName>ppt_w</p:attrName>
                                        </p:attrNameLst>
                                      </p:cBhvr>
                                      <p:tavLst>
                                        <p:tav tm="0">
                                          <p:val>
                                            <p:strVal val="#ppt_w*0.70"/>
                                          </p:val>
                                        </p:tav>
                                        <p:tav tm="100000">
                                          <p:val>
                                            <p:strVal val="#ppt_w"/>
                                          </p:val>
                                        </p:tav>
                                      </p:tavLst>
                                    </p:anim>
                                    <p:anim calcmode="lin" valueType="num">
                                      <p:cBhvr>
                                        <p:cTn id="13" dur="1000" fill="hold"/>
                                        <p:tgtEl>
                                          <p:spTgt spid="160779"/>
                                        </p:tgtEl>
                                        <p:attrNameLst>
                                          <p:attrName>ppt_h</p:attrName>
                                        </p:attrNameLst>
                                      </p:cBhvr>
                                      <p:tavLst>
                                        <p:tav tm="0">
                                          <p:val>
                                            <p:strVal val="#ppt_h"/>
                                          </p:val>
                                        </p:tav>
                                        <p:tav tm="100000">
                                          <p:val>
                                            <p:strVal val="#ppt_h"/>
                                          </p:val>
                                        </p:tav>
                                      </p:tavLst>
                                    </p:anim>
                                    <p:animEffect transition="in" filter="fade">
                                      <p:cBhvr>
                                        <p:cTn id="14" dur="1000"/>
                                        <p:tgtEl>
                                          <p:spTgt spid="160779"/>
                                        </p:tgtEl>
                                      </p:cBhvr>
                                    </p:animEffect>
                                  </p:childTnLst>
                                </p:cTn>
                              </p:par>
                            </p:childTnLst>
                          </p:cTn>
                        </p:par>
                      </p:childTnLst>
                    </p:cTn>
                  </p:par>
                  <p:par>
                    <p:cTn id="15" fill="hold">
                      <p:stCondLst>
                        <p:cond delay="indefinite"/>
                      </p:stCondLst>
                      <p:childTnLst>
                        <p:par>
                          <p:cTn id="16" fill="hold">
                            <p:stCondLst>
                              <p:cond delay="0"/>
                            </p:stCondLst>
                            <p:childTnLst>
                              <p:par>
                                <p:cTn id="17" presetID="9" presetClass="entr" presetSubtype="0" fill="hold" grpId="0" nodeType="clickEffect">
                                  <p:stCondLst>
                                    <p:cond delay="0"/>
                                  </p:stCondLst>
                                  <p:childTnLst>
                                    <p:set>
                                      <p:cBhvr>
                                        <p:cTn id="18" dur="1" fill="hold">
                                          <p:stCondLst>
                                            <p:cond delay="0"/>
                                          </p:stCondLst>
                                        </p:cTn>
                                        <p:tgtEl>
                                          <p:spTgt spid="160770"/>
                                        </p:tgtEl>
                                        <p:attrNameLst>
                                          <p:attrName>style.visibility</p:attrName>
                                        </p:attrNameLst>
                                      </p:cBhvr>
                                      <p:to>
                                        <p:strVal val="visible"/>
                                      </p:to>
                                    </p:set>
                                    <p:animEffect transition="in" filter="dissolve">
                                      <p:cBhvr>
                                        <p:cTn id="19" dur="500"/>
                                        <p:tgtEl>
                                          <p:spTgt spid="160770"/>
                                        </p:tgtEl>
                                      </p:cBhvr>
                                    </p:animEffect>
                                  </p:childTnLst>
                                </p:cTn>
                              </p:par>
                            </p:childTnLst>
                          </p:cTn>
                        </p:par>
                      </p:childTnLst>
                    </p:cTn>
                  </p:par>
                  <p:par>
                    <p:cTn id="20" fill="hold">
                      <p:stCondLst>
                        <p:cond delay="indefinite"/>
                      </p:stCondLst>
                      <p:childTnLst>
                        <p:par>
                          <p:cTn id="21" fill="hold">
                            <p:stCondLst>
                              <p:cond delay="0"/>
                            </p:stCondLst>
                            <p:childTnLst>
                              <p:par>
                                <p:cTn id="22" presetID="55" presetClass="entr" presetSubtype="0" fill="hold" grpId="0" nodeType="clickEffect">
                                  <p:stCondLst>
                                    <p:cond delay="0"/>
                                  </p:stCondLst>
                                  <p:childTnLst>
                                    <p:set>
                                      <p:cBhvr>
                                        <p:cTn id="23" dur="1" fill="hold">
                                          <p:stCondLst>
                                            <p:cond delay="0"/>
                                          </p:stCondLst>
                                        </p:cTn>
                                        <p:tgtEl>
                                          <p:spTgt spid="160780"/>
                                        </p:tgtEl>
                                        <p:attrNameLst>
                                          <p:attrName>style.visibility</p:attrName>
                                        </p:attrNameLst>
                                      </p:cBhvr>
                                      <p:to>
                                        <p:strVal val="visible"/>
                                      </p:to>
                                    </p:set>
                                    <p:anim calcmode="lin" valueType="num">
                                      <p:cBhvr>
                                        <p:cTn id="24" dur="1000" fill="hold"/>
                                        <p:tgtEl>
                                          <p:spTgt spid="160780"/>
                                        </p:tgtEl>
                                        <p:attrNameLst>
                                          <p:attrName>ppt_w</p:attrName>
                                        </p:attrNameLst>
                                      </p:cBhvr>
                                      <p:tavLst>
                                        <p:tav tm="0">
                                          <p:val>
                                            <p:strVal val="#ppt_w*0.70"/>
                                          </p:val>
                                        </p:tav>
                                        <p:tav tm="100000">
                                          <p:val>
                                            <p:strVal val="#ppt_w"/>
                                          </p:val>
                                        </p:tav>
                                      </p:tavLst>
                                    </p:anim>
                                    <p:anim calcmode="lin" valueType="num">
                                      <p:cBhvr>
                                        <p:cTn id="25" dur="1000" fill="hold"/>
                                        <p:tgtEl>
                                          <p:spTgt spid="160780"/>
                                        </p:tgtEl>
                                        <p:attrNameLst>
                                          <p:attrName>ppt_h</p:attrName>
                                        </p:attrNameLst>
                                      </p:cBhvr>
                                      <p:tavLst>
                                        <p:tav tm="0">
                                          <p:val>
                                            <p:strVal val="#ppt_h"/>
                                          </p:val>
                                        </p:tav>
                                        <p:tav tm="100000">
                                          <p:val>
                                            <p:strVal val="#ppt_h"/>
                                          </p:val>
                                        </p:tav>
                                      </p:tavLst>
                                    </p:anim>
                                    <p:animEffect transition="in" filter="fade">
                                      <p:cBhvr>
                                        <p:cTn id="26" dur="1000"/>
                                        <p:tgtEl>
                                          <p:spTgt spid="160780"/>
                                        </p:tgtEl>
                                      </p:cBhvr>
                                    </p:animEffect>
                                  </p:childTnLst>
                                </p:cTn>
                              </p:par>
                            </p:childTnLst>
                          </p:cTn>
                        </p:par>
                      </p:childTnLst>
                    </p:cTn>
                  </p:par>
                  <p:par>
                    <p:cTn id="27" fill="hold">
                      <p:stCondLst>
                        <p:cond delay="indefinite"/>
                      </p:stCondLst>
                      <p:childTnLst>
                        <p:par>
                          <p:cTn id="28" fill="hold">
                            <p:stCondLst>
                              <p:cond delay="0"/>
                            </p:stCondLst>
                            <p:childTnLst>
                              <p:par>
                                <p:cTn id="29" presetID="9" presetClass="entr" presetSubtype="0" fill="hold" grpId="0" nodeType="clickEffect">
                                  <p:stCondLst>
                                    <p:cond delay="0"/>
                                  </p:stCondLst>
                                  <p:childTnLst>
                                    <p:set>
                                      <p:cBhvr>
                                        <p:cTn id="30" dur="1" fill="hold">
                                          <p:stCondLst>
                                            <p:cond delay="0"/>
                                          </p:stCondLst>
                                        </p:cTn>
                                        <p:tgtEl>
                                          <p:spTgt spid="160781"/>
                                        </p:tgtEl>
                                        <p:attrNameLst>
                                          <p:attrName>style.visibility</p:attrName>
                                        </p:attrNameLst>
                                      </p:cBhvr>
                                      <p:to>
                                        <p:strVal val="visible"/>
                                      </p:to>
                                    </p:set>
                                    <p:animEffect transition="in" filter="dissolve">
                                      <p:cBhvr>
                                        <p:cTn id="31" dur="500"/>
                                        <p:tgtEl>
                                          <p:spTgt spid="160781"/>
                                        </p:tgtEl>
                                      </p:cBhvr>
                                    </p:animEffect>
                                  </p:childTnLst>
                                </p:cTn>
                              </p:par>
                            </p:childTnLst>
                          </p:cTn>
                        </p:par>
                      </p:childTnLst>
                    </p:cTn>
                  </p:par>
                  <p:par>
                    <p:cTn id="32" fill="hold">
                      <p:stCondLst>
                        <p:cond delay="indefinite"/>
                      </p:stCondLst>
                      <p:childTnLst>
                        <p:par>
                          <p:cTn id="33" fill="hold">
                            <p:stCondLst>
                              <p:cond delay="0"/>
                            </p:stCondLst>
                            <p:childTnLst>
                              <p:par>
                                <p:cTn id="34" presetID="55" presetClass="entr" presetSubtype="0" fill="hold" grpId="0" nodeType="clickEffect">
                                  <p:stCondLst>
                                    <p:cond delay="0"/>
                                  </p:stCondLst>
                                  <p:childTnLst>
                                    <p:set>
                                      <p:cBhvr>
                                        <p:cTn id="35" dur="1" fill="hold">
                                          <p:stCondLst>
                                            <p:cond delay="0"/>
                                          </p:stCondLst>
                                        </p:cTn>
                                        <p:tgtEl>
                                          <p:spTgt spid="160771"/>
                                        </p:tgtEl>
                                        <p:attrNameLst>
                                          <p:attrName>style.visibility</p:attrName>
                                        </p:attrNameLst>
                                      </p:cBhvr>
                                      <p:to>
                                        <p:strVal val="visible"/>
                                      </p:to>
                                    </p:set>
                                    <p:anim calcmode="lin" valueType="num">
                                      <p:cBhvr>
                                        <p:cTn id="36" dur="1000" fill="hold"/>
                                        <p:tgtEl>
                                          <p:spTgt spid="160771"/>
                                        </p:tgtEl>
                                        <p:attrNameLst>
                                          <p:attrName>ppt_w</p:attrName>
                                        </p:attrNameLst>
                                      </p:cBhvr>
                                      <p:tavLst>
                                        <p:tav tm="0">
                                          <p:val>
                                            <p:strVal val="#ppt_w*0.70"/>
                                          </p:val>
                                        </p:tav>
                                        <p:tav tm="100000">
                                          <p:val>
                                            <p:strVal val="#ppt_w"/>
                                          </p:val>
                                        </p:tav>
                                      </p:tavLst>
                                    </p:anim>
                                    <p:anim calcmode="lin" valueType="num">
                                      <p:cBhvr>
                                        <p:cTn id="37" dur="1000" fill="hold"/>
                                        <p:tgtEl>
                                          <p:spTgt spid="160771"/>
                                        </p:tgtEl>
                                        <p:attrNameLst>
                                          <p:attrName>ppt_h</p:attrName>
                                        </p:attrNameLst>
                                      </p:cBhvr>
                                      <p:tavLst>
                                        <p:tav tm="0">
                                          <p:val>
                                            <p:strVal val="#ppt_h"/>
                                          </p:val>
                                        </p:tav>
                                        <p:tav tm="100000">
                                          <p:val>
                                            <p:strVal val="#ppt_h"/>
                                          </p:val>
                                        </p:tav>
                                      </p:tavLst>
                                    </p:anim>
                                    <p:animEffect transition="in" filter="fade">
                                      <p:cBhvr>
                                        <p:cTn id="38" dur="1000"/>
                                        <p:tgtEl>
                                          <p:spTgt spid="160771"/>
                                        </p:tgtEl>
                                      </p:cBhvr>
                                    </p:animEffect>
                                  </p:childTnLst>
                                </p:cTn>
                              </p:par>
                            </p:childTnLst>
                          </p:cTn>
                        </p:par>
                      </p:childTnLst>
                    </p:cTn>
                  </p:par>
                  <p:par>
                    <p:cTn id="39" fill="hold">
                      <p:stCondLst>
                        <p:cond delay="indefinite"/>
                      </p:stCondLst>
                      <p:childTnLst>
                        <p:par>
                          <p:cTn id="40" fill="hold">
                            <p:stCondLst>
                              <p:cond delay="0"/>
                            </p:stCondLst>
                            <p:childTnLst>
                              <p:par>
                                <p:cTn id="41" presetID="55" presetClass="entr" presetSubtype="0" fill="hold" grpId="0" nodeType="clickEffect">
                                  <p:stCondLst>
                                    <p:cond delay="0"/>
                                  </p:stCondLst>
                                  <p:childTnLst>
                                    <p:set>
                                      <p:cBhvr>
                                        <p:cTn id="42" dur="1" fill="hold">
                                          <p:stCondLst>
                                            <p:cond delay="0"/>
                                          </p:stCondLst>
                                        </p:cTn>
                                        <p:tgtEl>
                                          <p:spTgt spid="160786"/>
                                        </p:tgtEl>
                                        <p:attrNameLst>
                                          <p:attrName>style.visibility</p:attrName>
                                        </p:attrNameLst>
                                      </p:cBhvr>
                                      <p:to>
                                        <p:strVal val="visible"/>
                                      </p:to>
                                    </p:set>
                                    <p:anim calcmode="lin" valueType="num">
                                      <p:cBhvr>
                                        <p:cTn id="43" dur="1000" fill="hold"/>
                                        <p:tgtEl>
                                          <p:spTgt spid="160786"/>
                                        </p:tgtEl>
                                        <p:attrNameLst>
                                          <p:attrName>ppt_w</p:attrName>
                                        </p:attrNameLst>
                                      </p:cBhvr>
                                      <p:tavLst>
                                        <p:tav tm="0">
                                          <p:val>
                                            <p:strVal val="#ppt_w*0.70"/>
                                          </p:val>
                                        </p:tav>
                                        <p:tav tm="100000">
                                          <p:val>
                                            <p:strVal val="#ppt_w"/>
                                          </p:val>
                                        </p:tav>
                                      </p:tavLst>
                                    </p:anim>
                                    <p:anim calcmode="lin" valueType="num">
                                      <p:cBhvr>
                                        <p:cTn id="44" dur="1000" fill="hold"/>
                                        <p:tgtEl>
                                          <p:spTgt spid="160786"/>
                                        </p:tgtEl>
                                        <p:attrNameLst>
                                          <p:attrName>ppt_h</p:attrName>
                                        </p:attrNameLst>
                                      </p:cBhvr>
                                      <p:tavLst>
                                        <p:tav tm="0">
                                          <p:val>
                                            <p:strVal val="#ppt_h"/>
                                          </p:val>
                                        </p:tav>
                                        <p:tav tm="100000">
                                          <p:val>
                                            <p:strVal val="#ppt_h"/>
                                          </p:val>
                                        </p:tav>
                                      </p:tavLst>
                                    </p:anim>
                                    <p:animEffect transition="in" filter="fade">
                                      <p:cBhvr>
                                        <p:cTn id="45" dur="1000"/>
                                        <p:tgtEl>
                                          <p:spTgt spid="160786"/>
                                        </p:tgtEl>
                                      </p:cBhvr>
                                    </p:animEffect>
                                  </p:childTnLst>
                                </p:cTn>
                              </p:par>
                            </p:childTnLst>
                          </p:cTn>
                        </p:par>
                      </p:childTnLst>
                    </p:cTn>
                  </p:par>
                  <p:par>
                    <p:cTn id="46" fill="hold">
                      <p:stCondLst>
                        <p:cond delay="indefinite"/>
                      </p:stCondLst>
                      <p:childTnLst>
                        <p:par>
                          <p:cTn id="47" fill="hold">
                            <p:stCondLst>
                              <p:cond delay="0"/>
                            </p:stCondLst>
                            <p:childTnLst>
                              <p:par>
                                <p:cTn id="48" presetID="9" presetClass="entr" presetSubtype="0" fill="hold" grpId="0" nodeType="clickEffect">
                                  <p:stCondLst>
                                    <p:cond delay="0"/>
                                  </p:stCondLst>
                                  <p:childTnLst>
                                    <p:set>
                                      <p:cBhvr>
                                        <p:cTn id="49" dur="1" fill="hold">
                                          <p:stCondLst>
                                            <p:cond delay="0"/>
                                          </p:stCondLst>
                                        </p:cTn>
                                        <p:tgtEl>
                                          <p:spTgt spid="160772"/>
                                        </p:tgtEl>
                                        <p:attrNameLst>
                                          <p:attrName>style.visibility</p:attrName>
                                        </p:attrNameLst>
                                      </p:cBhvr>
                                      <p:to>
                                        <p:strVal val="visible"/>
                                      </p:to>
                                    </p:set>
                                    <p:animEffect transition="in" filter="dissolve">
                                      <p:cBhvr>
                                        <p:cTn id="50" dur="500"/>
                                        <p:tgtEl>
                                          <p:spTgt spid="160772"/>
                                        </p:tgtEl>
                                      </p:cBhvr>
                                    </p:animEffect>
                                  </p:childTnLst>
                                </p:cTn>
                              </p:par>
                            </p:childTnLst>
                          </p:cTn>
                        </p:par>
                      </p:childTnLst>
                    </p:cTn>
                  </p:par>
                  <p:par>
                    <p:cTn id="51" fill="hold">
                      <p:stCondLst>
                        <p:cond delay="indefinite"/>
                      </p:stCondLst>
                      <p:childTnLst>
                        <p:par>
                          <p:cTn id="52" fill="hold">
                            <p:stCondLst>
                              <p:cond delay="0"/>
                            </p:stCondLst>
                            <p:childTnLst>
                              <p:par>
                                <p:cTn id="53" presetID="55" presetClass="entr" presetSubtype="0" fill="hold" grpId="0" nodeType="clickEffect">
                                  <p:stCondLst>
                                    <p:cond delay="0"/>
                                  </p:stCondLst>
                                  <p:childTnLst>
                                    <p:set>
                                      <p:cBhvr>
                                        <p:cTn id="54" dur="1" fill="hold">
                                          <p:stCondLst>
                                            <p:cond delay="0"/>
                                          </p:stCondLst>
                                        </p:cTn>
                                        <p:tgtEl>
                                          <p:spTgt spid="160782"/>
                                        </p:tgtEl>
                                        <p:attrNameLst>
                                          <p:attrName>style.visibility</p:attrName>
                                        </p:attrNameLst>
                                      </p:cBhvr>
                                      <p:to>
                                        <p:strVal val="visible"/>
                                      </p:to>
                                    </p:set>
                                    <p:anim calcmode="lin" valueType="num">
                                      <p:cBhvr>
                                        <p:cTn id="55" dur="1000" fill="hold"/>
                                        <p:tgtEl>
                                          <p:spTgt spid="160782"/>
                                        </p:tgtEl>
                                        <p:attrNameLst>
                                          <p:attrName>ppt_w</p:attrName>
                                        </p:attrNameLst>
                                      </p:cBhvr>
                                      <p:tavLst>
                                        <p:tav tm="0">
                                          <p:val>
                                            <p:strVal val="#ppt_w*0.70"/>
                                          </p:val>
                                        </p:tav>
                                        <p:tav tm="100000">
                                          <p:val>
                                            <p:strVal val="#ppt_w"/>
                                          </p:val>
                                        </p:tav>
                                      </p:tavLst>
                                    </p:anim>
                                    <p:anim calcmode="lin" valueType="num">
                                      <p:cBhvr>
                                        <p:cTn id="56" dur="1000" fill="hold"/>
                                        <p:tgtEl>
                                          <p:spTgt spid="160782"/>
                                        </p:tgtEl>
                                        <p:attrNameLst>
                                          <p:attrName>ppt_h</p:attrName>
                                        </p:attrNameLst>
                                      </p:cBhvr>
                                      <p:tavLst>
                                        <p:tav tm="0">
                                          <p:val>
                                            <p:strVal val="#ppt_h"/>
                                          </p:val>
                                        </p:tav>
                                        <p:tav tm="100000">
                                          <p:val>
                                            <p:strVal val="#ppt_h"/>
                                          </p:val>
                                        </p:tav>
                                      </p:tavLst>
                                    </p:anim>
                                    <p:animEffect transition="in" filter="fade">
                                      <p:cBhvr>
                                        <p:cTn id="57" dur="1000"/>
                                        <p:tgtEl>
                                          <p:spTgt spid="160782"/>
                                        </p:tgtEl>
                                      </p:cBhvr>
                                    </p:animEffect>
                                  </p:childTnLst>
                                </p:cTn>
                              </p:par>
                            </p:childTnLst>
                          </p:cTn>
                        </p:par>
                      </p:childTnLst>
                    </p:cTn>
                  </p:par>
                  <p:par>
                    <p:cTn id="58" fill="hold">
                      <p:stCondLst>
                        <p:cond delay="indefinite"/>
                      </p:stCondLst>
                      <p:childTnLst>
                        <p:par>
                          <p:cTn id="59" fill="hold">
                            <p:stCondLst>
                              <p:cond delay="0"/>
                            </p:stCondLst>
                            <p:childTnLst>
                              <p:par>
                                <p:cTn id="60" presetID="55" presetClass="entr" presetSubtype="0" fill="hold" grpId="0" nodeType="clickEffect">
                                  <p:stCondLst>
                                    <p:cond delay="0"/>
                                  </p:stCondLst>
                                  <p:childTnLst>
                                    <p:set>
                                      <p:cBhvr>
                                        <p:cTn id="61" dur="1" fill="hold">
                                          <p:stCondLst>
                                            <p:cond delay="0"/>
                                          </p:stCondLst>
                                        </p:cTn>
                                        <p:tgtEl>
                                          <p:spTgt spid="160787"/>
                                        </p:tgtEl>
                                        <p:attrNameLst>
                                          <p:attrName>style.visibility</p:attrName>
                                        </p:attrNameLst>
                                      </p:cBhvr>
                                      <p:to>
                                        <p:strVal val="visible"/>
                                      </p:to>
                                    </p:set>
                                    <p:anim calcmode="lin" valueType="num">
                                      <p:cBhvr>
                                        <p:cTn id="62" dur="1000" fill="hold"/>
                                        <p:tgtEl>
                                          <p:spTgt spid="160787"/>
                                        </p:tgtEl>
                                        <p:attrNameLst>
                                          <p:attrName>ppt_w</p:attrName>
                                        </p:attrNameLst>
                                      </p:cBhvr>
                                      <p:tavLst>
                                        <p:tav tm="0">
                                          <p:val>
                                            <p:strVal val="#ppt_w*0.70"/>
                                          </p:val>
                                        </p:tav>
                                        <p:tav tm="100000">
                                          <p:val>
                                            <p:strVal val="#ppt_w"/>
                                          </p:val>
                                        </p:tav>
                                      </p:tavLst>
                                    </p:anim>
                                    <p:anim calcmode="lin" valueType="num">
                                      <p:cBhvr>
                                        <p:cTn id="63" dur="1000" fill="hold"/>
                                        <p:tgtEl>
                                          <p:spTgt spid="160787"/>
                                        </p:tgtEl>
                                        <p:attrNameLst>
                                          <p:attrName>ppt_h</p:attrName>
                                        </p:attrNameLst>
                                      </p:cBhvr>
                                      <p:tavLst>
                                        <p:tav tm="0">
                                          <p:val>
                                            <p:strVal val="#ppt_h"/>
                                          </p:val>
                                        </p:tav>
                                        <p:tav tm="100000">
                                          <p:val>
                                            <p:strVal val="#ppt_h"/>
                                          </p:val>
                                        </p:tav>
                                      </p:tavLst>
                                    </p:anim>
                                    <p:animEffect transition="in" filter="fade">
                                      <p:cBhvr>
                                        <p:cTn id="64" dur="1000"/>
                                        <p:tgtEl>
                                          <p:spTgt spid="160787"/>
                                        </p:tgtEl>
                                      </p:cBhvr>
                                    </p:animEffect>
                                  </p:childTnLst>
                                </p:cTn>
                              </p:par>
                            </p:childTnLst>
                          </p:cTn>
                        </p:par>
                      </p:childTnLst>
                    </p:cTn>
                  </p:par>
                  <p:par>
                    <p:cTn id="65" fill="hold">
                      <p:stCondLst>
                        <p:cond delay="indefinite"/>
                      </p:stCondLst>
                      <p:childTnLst>
                        <p:par>
                          <p:cTn id="66" fill="hold">
                            <p:stCondLst>
                              <p:cond delay="0"/>
                            </p:stCondLst>
                            <p:childTnLst>
                              <p:par>
                                <p:cTn id="67" presetID="55" presetClass="entr" presetSubtype="0" fill="hold" grpId="0" nodeType="clickEffect">
                                  <p:stCondLst>
                                    <p:cond delay="0"/>
                                  </p:stCondLst>
                                  <p:childTnLst>
                                    <p:set>
                                      <p:cBhvr>
                                        <p:cTn id="68" dur="1" fill="hold">
                                          <p:stCondLst>
                                            <p:cond delay="0"/>
                                          </p:stCondLst>
                                        </p:cTn>
                                        <p:tgtEl>
                                          <p:spTgt spid="160783"/>
                                        </p:tgtEl>
                                        <p:attrNameLst>
                                          <p:attrName>style.visibility</p:attrName>
                                        </p:attrNameLst>
                                      </p:cBhvr>
                                      <p:to>
                                        <p:strVal val="visible"/>
                                      </p:to>
                                    </p:set>
                                    <p:anim calcmode="lin" valueType="num">
                                      <p:cBhvr>
                                        <p:cTn id="69" dur="1000" fill="hold"/>
                                        <p:tgtEl>
                                          <p:spTgt spid="160783"/>
                                        </p:tgtEl>
                                        <p:attrNameLst>
                                          <p:attrName>ppt_w</p:attrName>
                                        </p:attrNameLst>
                                      </p:cBhvr>
                                      <p:tavLst>
                                        <p:tav tm="0">
                                          <p:val>
                                            <p:strVal val="#ppt_w*0.70"/>
                                          </p:val>
                                        </p:tav>
                                        <p:tav tm="100000">
                                          <p:val>
                                            <p:strVal val="#ppt_w"/>
                                          </p:val>
                                        </p:tav>
                                      </p:tavLst>
                                    </p:anim>
                                    <p:anim calcmode="lin" valueType="num">
                                      <p:cBhvr>
                                        <p:cTn id="70" dur="1000" fill="hold"/>
                                        <p:tgtEl>
                                          <p:spTgt spid="160783"/>
                                        </p:tgtEl>
                                        <p:attrNameLst>
                                          <p:attrName>ppt_h</p:attrName>
                                        </p:attrNameLst>
                                      </p:cBhvr>
                                      <p:tavLst>
                                        <p:tav tm="0">
                                          <p:val>
                                            <p:strVal val="#ppt_h"/>
                                          </p:val>
                                        </p:tav>
                                        <p:tav tm="100000">
                                          <p:val>
                                            <p:strVal val="#ppt_h"/>
                                          </p:val>
                                        </p:tav>
                                      </p:tavLst>
                                    </p:anim>
                                    <p:animEffect transition="in" filter="fade">
                                      <p:cBhvr>
                                        <p:cTn id="71" dur="1000"/>
                                        <p:tgtEl>
                                          <p:spTgt spid="160783"/>
                                        </p:tgtEl>
                                      </p:cBhvr>
                                    </p:animEffect>
                                  </p:childTnLst>
                                </p:cTn>
                              </p:par>
                            </p:childTnLst>
                          </p:cTn>
                        </p:par>
                      </p:childTnLst>
                    </p:cTn>
                  </p:par>
                  <p:par>
                    <p:cTn id="72" fill="hold">
                      <p:stCondLst>
                        <p:cond delay="indefinite"/>
                      </p:stCondLst>
                      <p:childTnLst>
                        <p:par>
                          <p:cTn id="73" fill="hold">
                            <p:stCondLst>
                              <p:cond delay="0"/>
                            </p:stCondLst>
                            <p:childTnLst>
                              <p:par>
                                <p:cTn id="74" presetID="55" presetClass="entr" presetSubtype="0" fill="hold" grpId="0" nodeType="clickEffect">
                                  <p:stCondLst>
                                    <p:cond delay="0"/>
                                  </p:stCondLst>
                                  <p:childTnLst>
                                    <p:set>
                                      <p:cBhvr>
                                        <p:cTn id="75" dur="1" fill="hold">
                                          <p:stCondLst>
                                            <p:cond delay="0"/>
                                          </p:stCondLst>
                                        </p:cTn>
                                        <p:tgtEl>
                                          <p:spTgt spid="160784"/>
                                        </p:tgtEl>
                                        <p:attrNameLst>
                                          <p:attrName>style.visibility</p:attrName>
                                        </p:attrNameLst>
                                      </p:cBhvr>
                                      <p:to>
                                        <p:strVal val="visible"/>
                                      </p:to>
                                    </p:set>
                                    <p:anim calcmode="lin" valueType="num">
                                      <p:cBhvr>
                                        <p:cTn id="76" dur="1000" fill="hold"/>
                                        <p:tgtEl>
                                          <p:spTgt spid="160784"/>
                                        </p:tgtEl>
                                        <p:attrNameLst>
                                          <p:attrName>ppt_w</p:attrName>
                                        </p:attrNameLst>
                                      </p:cBhvr>
                                      <p:tavLst>
                                        <p:tav tm="0">
                                          <p:val>
                                            <p:strVal val="#ppt_w*0.70"/>
                                          </p:val>
                                        </p:tav>
                                        <p:tav tm="100000">
                                          <p:val>
                                            <p:strVal val="#ppt_w"/>
                                          </p:val>
                                        </p:tav>
                                      </p:tavLst>
                                    </p:anim>
                                    <p:anim calcmode="lin" valueType="num">
                                      <p:cBhvr>
                                        <p:cTn id="77" dur="1000" fill="hold"/>
                                        <p:tgtEl>
                                          <p:spTgt spid="160784"/>
                                        </p:tgtEl>
                                        <p:attrNameLst>
                                          <p:attrName>ppt_h</p:attrName>
                                        </p:attrNameLst>
                                      </p:cBhvr>
                                      <p:tavLst>
                                        <p:tav tm="0">
                                          <p:val>
                                            <p:strVal val="#ppt_h"/>
                                          </p:val>
                                        </p:tav>
                                        <p:tav tm="100000">
                                          <p:val>
                                            <p:strVal val="#ppt_h"/>
                                          </p:val>
                                        </p:tav>
                                      </p:tavLst>
                                    </p:anim>
                                    <p:animEffect transition="in" filter="fade">
                                      <p:cBhvr>
                                        <p:cTn id="78" dur="1000"/>
                                        <p:tgtEl>
                                          <p:spTgt spid="160784"/>
                                        </p:tgtEl>
                                      </p:cBhvr>
                                    </p:animEffect>
                                  </p:childTnLst>
                                </p:cTn>
                              </p:par>
                              <p:par>
                                <p:cTn id="79" presetID="55" presetClass="entr" presetSubtype="0" fill="hold" grpId="1" nodeType="withEffect">
                                  <p:stCondLst>
                                    <p:cond delay="0"/>
                                  </p:stCondLst>
                                  <p:childTnLst>
                                    <p:set>
                                      <p:cBhvr>
                                        <p:cTn id="80" dur="1" fill="hold">
                                          <p:stCondLst>
                                            <p:cond delay="0"/>
                                          </p:stCondLst>
                                        </p:cTn>
                                        <p:tgtEl>
                                          <p:spTgt spid="160785"/>
                                        </p:tgtEl>
                                        <p:attrNameLst>
                                          <p:attrName>style.visibility</p:attrName>
                                        </p:attrNameLst>
                                      </p:cBhvr>
                                      <p:to>
                                        <p:strVal val="visible"/>
                                      </p:to>
                                    </p:set>
                                    <p:anim calcmode="lin" valueType="num">
                                      <p:cBhvr>
                                        <p:cTn id="81" dur="1000" fill="hold"/>
                                        <p:tgtEl>
                                          <p:spTgt spid="160785"/>
                                        </p:tgtEl>
                                        <p:attrNameLst>
                                          <p:attrName>ppt_w</p:attrName>
                                        </p:attrNameLst>
                                      </p:cBhvr>
                                      <p:tavLst>
                                        <p:tav tm="0">
                                          <p:val>
                                            <p:strVal val="#ppt_w*0.70"/>
                                          </p:val>
                                        </p:tav>
                                        <p:tav tm="100000">
                                          <p:val>
                                            <p:strVal val="#ppt_w"/>
                                          </p:val>
                                        </p:tav>
                                      </p:tavLst>
                                    </p:anim>
                                    <p:anim calcmode="lin" valueType="num">
                                      <p:cBhvr>
                                        <p:cTn id="82" dur="1000" fill="hold"/>
                                        <p:tgtEl>
                                          <p:spTgt spid="160785"/>
                                        </p:tgtEl>
                                        <p:attrNameLst>
                                          <p:attrName>ppt_h</p:attrName>
                                        </p:attrNameLst>
                                      </p:cBhvr>
                                      <p:tavLst>
                                        <p:tav tm="0">
                                          <p:val>
                                            <p:strVal val="#ppt_h"/>
                                          </p:val>
                                        </p:tav>
                                        <p:tav tm="100000">
                                          <p:val>
                                            <p:strVal val="#ppt_h"/>
                                          </p:val>
                                        </p:tav>
                                      </p:tavLst>
                                    </p:anim>
                                    <p:animEffect transition="in" filter="fade">
                                      <p:cBhvr>
                                        <p:cTn id="83" dur="1000"/>
                                        <p:tgtEl>
                                          <p:spTgt spid="160785"/>
                                        </p:tgtEl>
                                      </p:cBhvr>
                                    </p:animEffect>
                                  </p:childTnLst>
                                </p:cTn>
                              </p:par>
                            </p:childTnLst>
                          </p:cTn>
                        </p:par>
                      </p:childTnLst>
                    </p:cTn>
                  </p:par>
                  <p:par>
                    <p:cTn id="84" fill="hold">
                      <p:stCondLst>
                        <p:cond delay="indefinite"/>
                      </p:stCondLst>
                      <p:childTnLst>
                        <p:par>
                          <p:cTn id="85" fill="hold">
                            <p:stCondLst>
                              <p:cond delay="0"/>
                            </p:stCondLst>
                            <p:childTnLst>
                              <p:par>
                                <p:cTn id="86" presetID="2" presetClass="entr" presetSubtype="4" fill="hold" grpId="0" nodeType="clickEffect">
                                  <p:stCondLst>
                                    <p:cond delay="0"/>
                                  </p:stCondLst>
                                  <p:childTnLst>
                                    <p:set>
                                      <p:cBhvr>
                                        <p:cTn id="87" dur="1" fill="hold">
                                          <p:stCondLst>
                                            <p:cond delay="0"/>
                                          </p:stCondLst>
                                        </p:cTn>
                                        <p:tgtEl>
                                          <p:spTgt spid="160773"/>
                                        </p:tgtEl>
                                        <p:attrNameLst>
                                          <p:attrName>style.visibility</p:attrName>
                                        </p:attrNameLst>
                                      </p:cBhvr>
                                      <p:to>
                                        <p:strVal val="visible"/>
                                      </p:to>
                                    </p:set>
                                    <p:anim calcmode="lin" valueType="num">
                                      <p:cBhvr additive="base">
                                        <p:cTn id="88" dur="500" fill="hold"/>
                                        <p:tgtEl>
                                          <p:spTgt spid="160773"/>
                                        </p:tgtEl>
                                        <p:attrNameLst>
                                          <p:attrName>ppt_x</p:attrName>
                                        </p:attrNameLst>
                                      </p:cBhvr>
                                      <p:tavLst>
                                        <p:tav tm="0">
                                          <p:val>
                                            <p:strVal val="#ppt_x"/>
                                          </p:val>
                                        </p:tav>
                                        <p:tav tm="100000">
                                          <p:val>
                                            <p:strVal val="#ppt_x"/>
                                          </p:val>
                                        </p:tav>
                                      </p:tavLst>
                                    </p:anim>
                                    <p:anim calcmode="lin" valueType="num">
                                      <p:cBhvr additive="base">
                                        <p:cTn id="89" dur="500" fill="hold"/>
                                        <p:tgtEl>
                                          <p:spTgt spid="160773"/>
                                        </p:tgtEl>
                                        <p:attrNameLst>
                                          <p:attrName>ppt_y</p:attrName>
                                        </p:attrNameLst>
                                      </p:cBhvr>
                                      <p:tavLst>
                                        <p:tav tm="0">
                                          <p:val>
                                            <p:strVal val="1+#ppt_h/2"/>
                                          </p:val>
                                        </p:tav>
                                        <p:tav tm="100000">
                                          <p:val>
                                            <p:strVal val="#ppt_y"/>
                                          </p:val>
                                        </p:tav>
                                      </p:tavLst>
                                    </p:anim>
                                  </p:childTnLst>
                                </p:cTn>
                              </p:par>
                              <p:par>
                                <p:cTn id="90" presetID="2" presetClass="entr" presetSubtype="4" fill="hold" grpId="0" nodeType="withEffect">
                                  <p:stCondLst>
                                    <p:cond delay="0"/>
                                  </p:stCondLst>
                                  <p:childTnLst>
                                    <p:set>
                                      <p:cBhvr>
                                        <p:cTn id="91" dur="1" fill="hold">
                                          <p:stCondLst>
                                            <p:cond delay="0"/>
                                          </p:stCondLst>
                                        </p:cTn>
                                        <p:tgtEl>
                                          <p:spTgt spid="160774"/>
                                        </p:tgtEl>
                                        <p:attrNameLst>
                                          <p:attrName>style.visibility</p:attrName>
                                        </p:attrNameLst>
                                      </p:cBhvr>
                                      <p:to>
                                        <p:strVal val="visible"/>
                                      </p:to>
                                    </p:set>
                                    <p:anim calcmode="lin" valueType="num">
                                      <p:cBhvr additive="base">
                                        <p:cTn id="92" dur="500" fill="hold"/>
                                        <p:tgtEl>
                                          <p:spTgt spid="160774"/>
                                        </p:tgtEl>
                                        <p:attrNameLst>
                                          <p:attrName>ppt_x</p:attrName>
                                        </p:attrNameLst>
                                      </p:cBhvr>
                                      <p:tavLst>
                                        <p:tav tm="0">
                                          <p:val>
                                            <p:strVal val="#ppt_x"/>
                                          </p:val>
                                        </p:tav>
                                        <p:tav tm="100000">
                                          <p:val>
                                            <p:strVal val="#ppt_x"/>
                                          </p:val>
                                        </p:tav>
                                      </p:tavLst>
                                    </p:anim>
                                    <p:anim calcmode="lin" valueType="num">
                                      <p:cBhvr additive="base">
                                        <p:cTn id="93" dur="500" fill="hold"/>
                                        <p:tgtEl>
                                          <p:spTgt spid="160774"/>
                                        </p:tgtEl>
                                        <p:attrNameLst>
                                          <p:attrName>ppt_y</p:attrName>
                                        </p:attrNameLst>
                                      </p:cBhvr>
                                      <p:tavLst>
                                        <p:tav tm="0">
                                          <p:val>
                                            <p:strVal val="1+#ppt_h/2"/>
                                          </p:val>
                                        </p:tav>
                                        <p:tav tm="100000">
                                          <p:val>
                                            <p:strVal val="#ppt_y"/>
                                          </p:val>
                                        </p:tav>
                                      </p:tavLst>
                                    </p:anim>
                                  </p:childTnLst>
                                </p:cTn>
                              </p:par>
                            </p:childTnLst>
                          </p:cTn>
                        </p:par>
                      </p:childTnLst>
                    </p:cTn>
                  </p:par>
                  <p:par>
                    <p:cTn id="94" fill="hold">
                      <p:stCondLst>
                        <p:cond delay="indefinite"/>
                      </p:stCondLst>
                      <p:childTnLst>
                        <p:par>
                          <p:cTn id="95" fill="hold">
                            <p:stCondLst>
                              <p:cond delay="0"/>
                            </p:stCondLst>
                            <p:childTnLst>
                              <p:par>
                                <p:cTn id="96" presetID="16" presetClass="entr" presetSubtype="26" fill="hold" grpId="0" nodeType="clickEffect">
                                  <p:stCondLst>
                                    <p:cond delay="0"/>
                                  </p:stCondLst>
                                  <p:childTnLst>
                                    <p:set>
                                      <p:cBhvr>
                                        <p:cTn id="97" dur="1" fill="hold">
                                          <p:stCondLst>
                                            <p:cond delay="0"/>
                                          </p:stCondLst>
                                        </p:cTn>
                                        <p:tgtEl>
                                          <p:spTgt spid="160775"/>
                                        </p:tgtEl>
                                        <p:attrNameLst>
                                          <p:attrName>style.visibility</p:attrName>
                                        </p:attrNameLst>
                                      </p:cBhvr>
                                      <p:to>
                                        <p:strVal val="visible"/>
                                      </p:to>
                                    </p:set>
                                    <p:animEffect transition="in" filter="barn(inHorizontal)">
                                      <p:cBhvr>
                                        <p:cTn id="98" dur="500"/>
                                        <p:tgtEl>
                                          <p:spTgt spid="160775"/>
                                        </p:tgtEl>
                                      </p:cBhvr>
                                    </p:animEffect>
                                  </p:childTnLst>
                                </p:cTn>
                              </p:par>
                            </p:childTnLst>
                          </p:cTn>
                        </p:par>
                      </p:childTnLst>
                    </p:cTn>
                  </p:par>
                  <p:par>
                    <p:cTn id="99" fill="hold">
                      <p:stCondLst>
                        <p:cond delay="indefinite"/>
                      </p:stCondLst>
                      <p:childTnLst>
                        <p:par>
                          <p:cTn id="100" fill="hold">
                            <p:stCondLst>
                              <p:cond delay="0"/>
                            </p:stCondLst>
                            <p:childTnLst>
                              <p:par>
                                <p:cTn id="101" presetID="16" presetClass="entr" presetSubtype="26" fill="hold" grpId="0" nodeType="clickEffect">
                                  <p:stCondLst>
                                    <p:cond delay="0"/>
                                  </p:stCondLst>
                                  <p:childTnLst>
                                    <p:set>
                                      <p:cBhvr>
                                        <p:cTn id="102" dur="1" fill="hold">
                                          <p:stCondLst>
                                            <p:cond delay="0"/>
                                          </p:stCondLst>
                                        </p:cTn>
                                        <p:tgtEl>
                                          <p:spTgt spid="160776"/>
                                        </p:tgtEl>
                                        <p:attrNameLst>
                                          <p:attrName>style.visibility</p:attrName>
                                        </p:attrNameLst>
                                      </p:cBhvr>
                                      <p:to>
                                        <p:strVal val="visible"/>
                                      </p:to>
                                    </p:set>
                                    <p:animEffect transition="in" filter="barn(inHorizontal)">
                                      <p:cBhvr>
                                        <p:cTn id="103" dur="500"/>
                                        <p:tgtEl>
                                          <p:spTgt spid="160776"/>
                                        </p:tgtEl>
                                      </p:cBhvr>
                                    </p:animEffect>
                                  </p:childTnLst>
                                </p:cTn>
                              </p:par>
                            </p:childTnLst>
                          </p:cTn>
                        </p:par>
                      </p:childTnLst>
                    </p:cTn>
                  </p:par>
                  <p:par>
                    <p:cTn id="104" fill="hold">
                      <p:stCondLst>
                        <p:cond delay="indefinite"/>
                      </p:stCondLst>
                      <p:childTnLst>
                        <p:par>
                          <p:cTn id="105" fill="hold">
                            <p:stCondLst>
                              <p:cond delay="0"/>
                            </p:stCondLst>
                            <p:childTnLst>
                              <p:par>
                                <p:cTn id="106" presetID="55" presetClass="entr" presetSubtype="0" fill="hold" grpId="0" nodeType="clickEffect">
                                  <p:stCondLst>
                                    <p:cond delay="0"/>
                                  </p:stCondLst>
                                  <p:childTnLst>
                                    <p:set>
                                      <p:cBhvr>
                                        <p:cTn id="107" dur="1" fill="hold">
                                          <p:stCondLst>
                                            <p:cond delay="0"/>
                                          </p:stCondLst>
                                        </p:cTn>
                                        <p:tgtEl>
                                          <p:spTgt spid="160788"/>
                                        </p:tgtEl>
                                        <p:attrNameLst>
                                          <p:attrName>style.visibility</p:attrName>
                                        </p:attrNameLst>
                                      </p:cBhvr>
                                      <p:to>
                                        <p:strVal val="visible"/>
                                      </p:to>
                                    </p:set>
                                    <p:anim calcmode="lin" valueType="num">
                                      <p:cBhvr>
                                        <p:cTn id="108" dur="1000" fill="hold"/>
                                        <p:tgtEl>
                                          <p:spTgt spid="160788"/>
                                        </p:tgtEl>
                                        <p:attrNameLst>
                                          <p:attrName>ppt_w</p:attrName>
                                        </p:attrNameLst>
                                      </p:cBhvr>
                                      <p:tavLst>
                                        <p:tav tm="0">
                                          <p:val>
                                            <p:strVal val="#ppt_w*0.70"/>
                                          </p:val>
                                        </p:tav>
                                        <p:tav tm="100000">
                                          <p:val>
                                            <p:strVal val="#ppt_w"/>
                                          </p:val>
                                        </p:tav>
                                      </p:tavLst>
                                    </p:anim>
                                    <p:anim calcmode="lin" valueType="num">
                                      <p:cBhvr>
                                        <p:cTn id="109" dur="1000" fill="hold"/>
                                        <p:tgtEl>
                                          <p:spTgt spid="160788"/>
                                        </p:tgtEl>
                                        <p:attrNameLst>
                                          <p:attrName>ppt_h</p:attrName>
                                        </p:attrNameLst>
                                      </p:cBhvr>
                                      <p:tavLst>
                                        <p:tav tm="0">
                                          <p:val>
                                            <p:strVal val="#ppt_h"/>
                                          </p:val>
                                        </p:tav>
                                        <p:tav tm="100000">
                                          <p:val>
                                            <p:strVal val="#ppt_h"/>
                                          </p:val>
                                        </p:tav>
                                      </p:tavLst>
                                    </p:anim>
                                    <p:animEffect transition="in" filter="fade">
                                      <p:cBhvr>
                                        <p:cTn id="110" dur="1000"/>
                                        <p:tgtEl>
                                          <p:spTgt spid="160788"/>
                                        </p:tgtEl>
                                      </p:cBhvr>
                                    </p:animEffect>
                                  </p:childTnLst>
                                </p:cTn>
                              </p:par>
                            </p:childTnLst>
                          </p:cTn>
                        </p:par>
                      </p:childTnLst>
                    </p:cTn>
                  </p:par>
                  <p:par>
                    <p:cTn id="111" fill="hold">
                      <p:stCondLst>
                        <p:cond delay="indefinite"/>
                      </p:stCondLst>
                      <p:childTnLst>
                        <p:par>
                          <p:cTn id="112" fill="hold">
                            <p:stCondLst>
                              <p:cond delay="0"/>
                            </p:stCondLst>
                            <p:childTnLst>
                              <p:par>
                                <p:cTn id="113" presetID="55" presetClass="entr" presetSubtype="0" fill="hold" grpId="0" nodeType="clickEffect">
                                  <p:stCondLst>
                                    <p:cond delay="0"/>
                                  </p:stCondLst>
                                  <p:childTnLst>
                                    <p:set>
                                      <p:cBhvr>
                                        <p:cTn id="114" dur="1" fill="hold">
                                          <p:stCondLst>
                                            <p:cond delay="0"/>
                                          </p:stCondLst>
                                        </p:cTn>
                                        <p:tgtEl>
                                          <p:spTgt spid="160789"/>
                                        </p:tgtEl>
                                        <p:attrNameLst>
                                          <p:attrName>style.visibility</p:attrName>
                                        </p:attrNameLst>
                                      </p:cBhvr>
                                      <p:to>
                                        <p:strVal val="visible"/>
                                      </p:to>
                                    </p:set>
                                    <p:anim calcmode="lin" valueType="num">
                                      <p:cBhvr>
                                        <p:cTn id="115" dur="1000" fill="hold"/>
                                        <p:tgtEl>
                                          <p:spTgt spid="160789"/>
                                        </p:tgtEl>
                                        <p:attrNameLst>
                                          <p:attrName>ppt_w</p:attrName>
                                        </p:attrNameLst>
                                      </p:cBhvr>
                                      <p:tavLst>
                                        <p:tav tm="0">
                                          <p:val>
                                            <p:strVal val="#ppt_w*0.70"/>
                                          </p:val>
                                        </p:tav>
                                        <p:tav tm="100000">
                                          <p:val>
                                            <p:strVal val="#ppt_w"/>
                                          </p:val>
                                        </p:tav>
                                      </p:tavLst>
                                    </p:anim>
                                    <p:anim calcmode="lin" valueType="num">
                                      <p:cBhvr>
                                        <p:cTn id="116" dur="1000" fill="hold"/>
                                        <p:tgtEl>
                                          <p:spTgt spid="160789"/>
                                        </p:tgtEl>
                                        <p:attrNameLst>
                                          <p:attrName>ppt_h</p:attrName>
                                        </p:attrNameLst>
                                      </p:cBhvr>
                                      <p:tavLst>
                                        <p:tav tm="0">
                                          <p:val>
                                            <p:strVal val="#ppt_h"/>
                                          </p:val>
                                        </p:tav>
                                        <p:tav tm="100000">
                                          <p:val>
                                            <p:strVal val="#ppt_h"/>
                                          </p:val>
                                        </p:tav>
                                      </p:tavLst>
                                    </p:anim>
                                    <p:animEffect transition="in" filter="fade">
                                      <p:cBhvr>
                                        <p:cTn id="117" dur="1000"/>
                                        <p:tgtEl>
                                          <p:spTgt spid="160789"/>
                                        </p:tgtEl>
                                      </p:cBhvr>
                                    </p:animEffect>
                                  </p:childTnLst>
                                </p:cTn>
                              </p:par>
                            </p:childTnLst>
                          </p:cTn>
                        </p:par>
                      </p:childTnLst>
                    </p:cTn>
                  </p:par>
                  <p:par>
                    <p:cTn id="118" fill="hold">
                      <p:stCondLst>
                        <p:cond delay="indefinite"/>
                      </p:stCondLst>
                      <p:childTnLst>
                        <p:par>
                          <p:cTn id="119" fill="hold">
                            <p:stCondLst>
                              <p:cond delay="0"/>
                            </p:stCondLst>
                            <p:childTnLst>
                              <p:par>
                                <p:cTn id="120" presetID="9" presetClass="entr" presetSubtype="0" fill="hold" grpId="0" nodeType="clickEffect">
                                  <p:stCondLst>
                                    <p:cond delay="0"/>
                                  </p:stCondLst>
                                  <p:childTnLst>
                                    <p:set>
                                      <p:cBhvr>
                                        <p:cTn id="121" dur="1" fill="hold">
                                          <p:stCondLst>
                                            <p:cond delay="0"/>
                                          </p:stCondLst>
                                        </p:cTn>
                                        <p:tgtEl>
                                          <p:spTgt spid="160793"/>
                                        </p:tgtEl>
                                        <p:attrNameLst>
                                          <p:attrName>style.visibility</p:attrName>
                                        </p:attrNameLst>
                                      </p:cBhvr>
                                      <p:to>
                                        <p:strVal val="visible"/>
                                      </p:to>
                                    </p:set>
                                    <p:animEffect transition="in" filter="dissolve">
                                      <p:cBhvr>
                                        <p:cTn id="122" dur="500"/>
                                        <p:tgtEl>
                                          <p:spTgt spid="160793"/>
                                        </p:tgtEl>
                                      </p:cBhvr>
                                    </p:animEffect>
                                  </p:childTnLst>
                                </p:cTn>
                              </p:par>
                            </p:childTnLst>
                          </p:cTn>
                        </p:par>
                      </p:childTnLst>
                    </p:cTn>
                  </p:par>
                  <p:par>
                    <p:cTn id="123" fill="hold">
                      <p:stCondLst>
                        <p:cond delay="indefinite"/>
                      </p:stCondLst>
                      <p:childTnLst>
                        <p:par>
                          <p:cTn id="124" fill="hold">
                            <p:stCondLst>
                              <p:cond delay="0"/>
                            </p:stCondLst>
                            <p:childTnLst>
                              <p:par>
                                <p:cTn id="125" presetID="2" presetClass="entr" presetSubtype="8" fill="hold" grpId="0" nodeType="clickEffect">
                                  <p:stCondLst>
                                    <p:cond delay="0"/>
                                  </p:stCondLst>
                                  <p:childTnLst>
                                    <p:set>
                                      <p:cBhvr>
                                        <p:cTn id="126" dur="1" fill="hold">
                                          <p:stCondLst>
                                            <p:cond delay="0"/>
                                          </p:stCondLst>
                                        </p:cTn>
                                        <p:tgtEl>
                                          <p:spTgt spid="160792"/>
                                        </p:tgtEl>
                                        <p:attrNameLst>
                                          <p:attrName>style.visibility</p:attrName>
                                        </p:attrNameLst>
                                      </p:cBhvr>
                                      <p:to>
                                        <p:strVal val="visible"/>
                                      </p:to>
                                    </p:set>
                                    <p:anim calcmode="lin" valueType="num">
                                      <p:cBhvr additive="base">
                                        <p:cTn id="127" dur="500" fill="hold"/>
                                        <p:tgtEl>
                                          <p:spTgt spid="160792"/>
                                        </p:tgtEl>
                                        <p:attrNameLst>
                                          <p:attrName>ppt_x</p:attrName>
                                        </p:attrNameLst>
                                      </p:cBhvr>
                                      <p:tavLst>
                                        <p:tav tm="0">
                                          <p:val>
                                            <p:strVal val="0-#ppt_w/2"/>
                                          </p:val>
                                        </p:tav>
                                        <p:tav tm="100000">
                                          <p:val>
                                            <p:strVal val="#ppt_x"/>
                                          </p:val>
                                        </p:tav>
                                      </p:tavLst>
                                    </p:anim>
                                    <p:anim calcmode="lin" valueType="num">
                                      <p:cBhvr additive="base">
                                        <p:cTn id="128" dur="500" fill="hold"/>
                                        <p:tgtEl>
                                          <p:spTgt spid="16079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0770" grpId="0"/>
      <p:bldP spid="160771" grpId="0" animBg="1"/>
      <p:bldP spid="160772" grpId="0"/>
      <p:bldP spid="160773" grpId="0" animBg="1"/>
      <p:bldP spid="160774" grpId="0" animBg="1"/>
      <p:bldP spid="160775" grpId="0" animBg="1"/>
      <p:bldP spid="160776" grpId="0" animBg="1"/>
      <p:bldP spid="160778" grpId="0" animBg="1"/>
      <p:bldP spid="160779" grpId="0" animBg="1"/>
      <p:bldP spid="160780" grpId="0" animBg="1"/>
      <p:bldP spid="160781" grpId="0"/>
      <p:bldP spid="160782" grpId="0" animBg="1"/>
      <p:bldP spid="160783" grpId="0"/>
      <p:bldP spid="160784" grpId="0" animBg="1"/>
      <p:bldP spid="160785" grpId="1" animBg="1"/>
      <p:bldP spid="160786" grpId="0"/>
      <p:bldP spid="160787" grpId="0"/>
      <p:bldP spid="160788" grpId="0"/>
      <p:bldP spid="160789" grpId="0" animBg="1"/>
      <p:bldP spid="160792" grpId="0" autoUpdateAnimBg="0"/>
      <p:bldP spid="160793" grpId="0"/>
    </p:bldLst>
  </p:timing>
</p:sld>
</file>

<file path=ppt/slides/slide3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1142976" y="1285860"/>
            <a:ext cx="7072362" cy="1754326"/>
          </a:xfrm>
          <a:prstGeom prst="rect">
            <a:avLst/>
          </a:prstGeom>
          <a:noFill/>
        </p:spPr>
        <p:txBody>
          <a:bodyPr wrap="square" rtlCol="0">
            <a:spAutoFit/>
          </a:bodyPr>
          <a:lstStyle/>
          <a:p>
            <a:r>
              <a:rPr lang="en-US" altLang="zh-CN" sz="3600" dirty="0" smtClean="0">
                <a:latin typeface="方正姚体" pitchFamily="2" charset="-122"/>
                <a:ea typeface="方正姚体" pitchFamily="2" charset="-122"/>
              </a:rPr>
              <a:t>1</a:t>
            </a:r>
            <a:r>
              <a:rPr lang="zh-CN" altLang="en-US" sz="3600" dirty="0" smtClean="0">
                <a:latin typeface="方正姚体" pitchFamily="2" charset="-122"/>
                <a:ea typeface="方正姚体" pitchFamily="2" charset="-122"/>
              </a:rPr>
              <a:t>、人口、资源、环境问题直接关系到现代化建设的成败和中华民族的兴衰</a:t>
            </a:r>
            <a:endParaRPr lang="zh-CN" altLang="en-US" sz="3600" dirty="0">
              <a:latin typeface="方正姚体" pitchFamily="2" charset="-122"/>
              <a:ea typeface="方正姚体" pitchFamily="2" charset="-122"/>
            </a:endParaRPr>
          </a:p>
        </p:txBody>
      </p:sp>
      <p:sp>
        <p:nvSpPr>
          <p:cNvPr id="5" name="TextBox 4"/>
          <p:cNvSpPr txBox="1"/>
          <p:nvPr/>
        </p:nvSpPr>
        <p:spPr>
          <a:xfrm>
            <a:off x="1214414" y="3286124"/>
            <a:ext cx="7286676" cy="1200329"/>
          </a:xfrm>
          <a:prstGeom prst="rect">
            <a:avLst/>
          </a:prstGeom>
          <a:noFill/>
        </p:spPr>
        <p:txBody>
          <a:bodyPr wrap="square" rtlCol="0">
            <a:spAutoFit/>
          </a:bodyPr>
          <a:lstStyle/>
          <a:p>
            <a:r>
              <a:rPr lang="en-US" altLang="zh-CN" sz="3600" dirty="0" smtClean="0">
                <a:latin typeface="方正姚体" pitchFamily="2" charset="-122"/>
                <a:ea typeface="方正姚体" pitchFamily="2" charset="-122"/>
              </a:rPr>
              <a:t>2</a:t>
            </a:r>
            <a:r>
              <a:rPr lang="zh-CN" altLang="en-US" sz="3600" dirty="0" smtClean="0">
                <a:latin typeface="方正姚体" pitchFamily="2" charset="-122"/>
                <a:ea typeface="方正姚体" pitchFamily="2" charset="-122"/>
              </a:rPr>
              <a:t>、实施可持续发展战略是中国经济和社会发展的必然选择</a:t>
            </a:r>
            <a:endParaRPr lang="zh-CN" altLang="en-US" sz="3600" dirty="0">
              <a:latin typeface="方正姚体" pitchFamily="2" charset="-122"/>
              <a:ea typeface="方正姚体" pitchFamily="2"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6"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inHorizont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3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1000100" y="1214422"/>
            <a:ext cx="7500990" cy="584775"/>
          </a:xfrm>
          <a:prstGeom prst="rect">
            <a:avLst/>
          </a:prstGeom>
          <a:noFill/>
        </p:spPr>
        <p:txBody>
          <a:bodyPr wrap="square" rtlCol="0">
            <a:spAutoFit/>
          </a:bodyPr>
          <a:lstStyle/>
          <a:p>
            <a:r>
              <a:rPr lang="zh-CN" altLang="en-US" sz="3200" dirty="0" smtClean="0">
                <a:latin typeface="华文行楷" pitchFamily="2" charset="-122"/>
                <a:ea typeface="华文行楷" pitchFamily="2" charset="-122"/>
              </a:rPr>
              <a:t>④我国实施可持续发展战略取得的成果</a:t>
            </a:r>
            <a:endParaRPr lang="zh-CN" altLang="en-US" sz="3200" dirty="0">
              <a:latin typeface="华文行楷" pitchFamily="2" charset="-122"/>
              <a:ea typeface="华文行楷" pitchFamily="2" charset="-122"/>
            </a:endParaRPr>
          </a:p>
        </p:txBody>
      </p:sp>
      <p:sp>
        <p:nvSpPr>
          <p:cNvPr id="3" name="TextBox 2"/>
          <p:cNvSpPr txBox="1"/>
          <p:nvPr/>
        </p:nvSpPr>
        <p:spPr>
          <a:xfrm>
            <a:off x="1571604" y="5143512"/>
            <a:ext cx="6715172" cy="1477328"/>
          </a:xfrm>
          <a:prstGeom prst="rect">
            <a:avLst/>
          </a:prstGeom>
          <a:noFill/>
        </p:spPr>
        <p:txBody>
          <a:bodyPr wrap="square" rtlCol="0">
            <a:spAutoFit/>
          </a:bodyPr>
          <a:lstStyle/>
          <a:p>
            <a:r>
              <a:rPr lang="zh-CN" altLang="en-US" sz="3600" dirty="0" smtClean="0">
                <a:latin typeface="方正姚体" pitchFamily="2" charset="-122"/>
                <a:ea typeface="方正姚体" pitchFamily="2" charset="-122"/>
              </a:rPr>
              <a:t>◆部分城市和地区环境质量明显改善</a:t>
            </a:r>
            <a:endParaRPr lang="en-US" altLang="zh-CN" sz="3600" dirty="0" smtClean="0">
              <a:latin typeface="方正姚体" pitchFamily="2" charset="-122"/>
              <a:ea typeface="方正姚体" pitchFamily="2" charset="-122"/>
            </a:endParaRPr>
          </a:p>
          <a:p>
            <a:endParaRPr lang="zh-CN" altLang="en-US" dirty="0"/>
          </a:p>
        </p:txBody>
      </p:sp>
      <p:sp>
        <p:nvSpPr>
          <p:cNvPr id="4" name="TextBox 3"/>
          <p:cNvSpPr txBox="1"/>
          <p:nvPr/>
        </p:nvSpPr>
        <p:spPr>
          <a:xfrm>
            <a:off x="1571604" y="3214686"/>
            <a:ext cx="5786478" cy="646331"/>
          </a:xfrm>
          <a:prstGeom prst="rect">
            <a:avLst/>
          </a:prstGeom>
          <a:noFill/>
        </p:spPr>
        <p:txBody>
          <a:bodyPr wrap="square" rtlCol="0">
            <a:spAutoFit/>
          </a:bodyPr>
          <a:lstStyle/>
          <a:p>
            <a:r>
              <a:rPr lang="zh-CN" altLang="en-US" sz="3600" dirty="0" smtClean="0">
                <a:latin typeface="方正姚体" pitchFamily="2" charset="-122"/>
                <a:ea typeface="方正姚体" pitchFamily="2" charset="-122"/>
              </a:rPr>
              <a:t>◆环境生态建设步伐加快</a:t>
            </a:r>
            <a:endParaRPr lang="zh-CN" altLang="en-US" sz="3600" dirty="0">
              <a:latin typeface="方正姚体" pitchFamily="2" charset="-122"/>
              <a:ea typeface="方正姚体" pitchFamily="2" charset="-122"/>
            </a:endParaRPr>
          </a:p>
        </p:txBody>
      </p:sp>
      <p:sp>
        <p:nvSpPr>
          <p:cNvPr id="5" name="TextBox 4"/>
          <p:cNvSpPr txBox="1"/>
          <p:nvPr/>
        </p:nvSpPr>
        <p:spPr>
          <a:xfrm>
            <a:off x="1571604" y="4143380"/>
            <a:ext cx="6286544" cy="646331"/>
          </a:xfrm>
          <a:prstGeom prst="rect">
            <a:avLst/>
          </a:prstGeom>
          <a:noFill/>
        </p:spPr>
        <p:txBody>
          <a:bodyPr wrap="square" rtlCol="0">
            <a:spAutoFit/>
          </a:bodyPr>
          <a:lstStyle/>
          <a:p>
            <a:r>
              <a:rPr lang="zh-CN" altLang="en-US" sz="3600" dirty="0" smtClean="0">
                <a:latin typeface="方正姚体" pitchFamily="2" charset="-122"/>
                <a:ea typeface="方正姚体" pitchFamily="2" charset="-122"/>
              </a:rPr>
              <a:t>◆资源保护和管理不断加强</a:t>
            </a:r>
            <a:endParaRPr lang="zh-CN" altLang="en-US" sz="3600" dirty="0">
              <a:latin typeface="方正姚体" pitchFamily="2" charset="-122"/>
              <a:ea typeface="方正姚体" pitchFamily="2" charset="-122"/>
            </a:endParaRPr>
          </a:p>
        </p:txBody>
      </p:sp>
      <p:sp>
        <p:nvSpPr>
          <p:cNvPr id="6" name="TextBox 5"/>
          <p:cNvSpPr txBox="1"/>
          <p:nvPr/>
        </p:nvSpPr>
        <p:spPr>
          <a:xfrm>
            <a:off x="1571604" y="1928802"/>
            <a:ext cx="6000792" cy="1200329"/>
          </a:xfrm>
          <a:prstGeom prst="rect">
            <a:avLst/>
          </a:prstGeom>
          <a:noFill/>
        </p:spPr>
        <p:txBody>
          <a:bodyPr wrap="square" rtlCol="0">
            <a:spAutoFit/>
          </a:bodyPr>
          <a:lstStyle/>
          <a:p>
            <a:r>
              <a:rPr lang="zh-CN" altLang="en-US" sz="3600" dirty="0" smtClean="0">
                <a:latin typeface="方正姚体" pitchFamily="2" charset="-122"/>
                <a:ea typeface="方正姚体" pitchFamily="2" charset="-122"/>
              </a:rPr>
              <a:t>◆人口多、过快增长的势头得到控制</a:t>
            </a:r>
            <a:endParaRPr lang="zh-CN" altLang="en-US" dirty="0"/>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5"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1000" fill="hold"/>
                                        <p:tgtEl>
                                          <p:spTgt spid="6"/>
                                        </p:tgtEl>
                                        <p:attrNameLst>
                                          <p:attrName>ppt_w</p:attrName>
                                        </p:attrNameLst>
                                      </p:cBhvr>
                                      <p:tavLst>
                                        <p:tav tm="0">
                                          <p:val>
                                            <p:strVal val="#ppt_w*0.70"/>
                                          </p:val>
                                        </p:tav>
                                        <p:tav tm="100000">
                                          <p:val>
                                            <p:strVal val="#ppt_w"/>
                                          </p:val>
                                        </p:tav>
                                      </p:tavLst>
                                    </p:anim>
                                    <p:anim calcmode="lin" valueType="num">
                                      <p:cBhvr>
                                        <p:cTn id="13" dur="1000" fill="hold"/>
                                        <p:tgtEl>
                                          <p:spTgt spid="6"/>
                                        </p:tgtEl>
                                        <p:attrNameLst>
                                          <p:attrName>ppt_h</p:attrName>
                                        </p:attrNameLst>
                                      </p:cBhvr>
                                      <p:tavLst>
                                        <p:tav tm="0">
                                          <p:val>
                                            <p:strVal val="#ppt_h"/>
                                          </p:val>
                                        </p:tav>
                                        <p:tav tm="100000">
                                          <p:val>
                                            <p:strVal val="#ppt_h"/>
                                          </p:val>
                                        </p:tav>
                                      </p:tavLst>
                                    </p:anim>
                                    <p:animEffect transition="in" filter="fade">
                                      <p:cBhvr>
                                        <p:cTn id="14" dur="1000"/>
                                        <p:tgtEl>
                                          <p:spTgt spid="6"/>
                                        </p:tgtEl>
                                      </p:cBhvr>
                                    </p:animEffect>
                                  </p:childTnLst>
                                </p:cTn>
                              </p:par>
                            </p:childTnLst>
                          </p:cTn>
                        </p:par>
                      </p:childTnLst>
                    </p:cTn>
                  </p:par>
                  <p:par>
                    <p:cTn id="15" fill="hold">
                      <p:stCondLst>
                        <p:cond delay="indefinite"/>
                      </p:stCondLst>
                      <p:childTnLst>
                        <p:par>
                          <p:cTn id="16" fill="hold">
                            <p:stCondLst>
                              <p:cond delay="0"/>
                            </p:stCondLst>
                            <p:childTnLst>
                              <p:par>
                                <p:cTn id="17" presetID="55" presetClass="entr" presetSubtype="0"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p:cTn id="19" dur="1000" fill="hold"/>
                                        <p:tgtEl>
                                          <p:spTgt spid="4"/>
                                        </p:tgtEl>
                                        <p:attrNameLst>
                                          <p:attrName>ppt_w</p:attrName>
                                        </p:attrNameLst>
                                      </p:cBhvr>
                                      <p:tavLst>
                                        <p:tav tm="0">
                                          <p:val>
                                            <p:strVal val="#ppt_w*0.70"/>
                                          </p:val>
                                        </p:tav>
                                        <p:tav tm="100000">
                                          <p:val>
                                            <p:strVal val="#ppt_w"/>
                                          </p:val>
                                        </p:tav>
                                      </p:tavLst>
                                    </p:anim>
                                    <p:anim calcmode="lin" valueType="num">
                                      <p:cBhvr>
                                        <p:cTn id="20" dur="1000" fill="hold"/>
                                        <p:tgtEl>
                                          <p:spTgt spid="4"/>
                                        </p:tgtEl>
                                        <p:attrNameLst>
                                          <p:attrName>ppt_h</p:attrName>
                                        </p:attrNameLst>
                                      </p:cBhvr>
                                      <p:tavLst>
                                        <p:tav tm="0">
                                          <p:val>
                                            <p:strVal val="#ppt_h"/>
                                          </p:val>
                                        </p:tav>
                                        <p:tav tm="100000">
                                          <p:val>
                                            <p:strVal val="#ppt_h"/>
                                          </p:val>
                                        </p:tav>
                                      </p:tavLst>
                                    </p:anim>
                                    <p:animEffect transition="in" filter="fade">
                                      <p:cBhvr>
                                        <p:cTn id="21" dur="1000"/>
                                        <p:tgtEl>
                                          <p:spTgt spid="4"/>
                                        </p:tgtEl>
                                      </p:cBhvr>
                                    </p:animEffect>
                                  </p:childTnLst>
                                </p:cTn>
                              </p:par>
                            </p:childTnLst>
                          </p:cTn>
                        </p:par>
                      </p:childTnLst>
                    </p:cTn>
                  </p:par>
                  <p:par>
                    <p:cTn id="22" fill="hold">
                      <p:stCondLst>
                        <p:cond delay="indefinite"/>
                      </p:stCondLst>
                      <p:childTnLst>
                        <p:par>
                          <p:cTn id="23" fill="hold">
                            <p:stCondLst>
                              <p:cond delay="0"/>
                            </p:stCondLst>
                            <p:childTnLst>
                              <p:par>
                                <p:cTn id="24" presetID="55" presetClass="entr" presetSubtype="0" fill="hold" grpId="0" nodeType="clickEffect">
                                  <p:stCondLst>
                                    <p:cond delay="0"/>
                                  </p:stCondLst>
                                  <p:childTnLst>
                                    <p:set>
                                      <p:cBhvr>
                                        <p:cTn id="25" dur="1" fill="hold">
                                          <p:stCondLst>
                                            <p:cond delay="0"/>
                                          </p:stCondLst>
                                        </p:cTn>
                                        <p:tgtEl>
                                          <p:spTgt spid="5"/>
                                        </p:tgtEl>
                                        <p:attrNameLst>
                                          <p:attrName>style.visibility</p:attrName>
                                        </p:attrNameLst>
                                      </p:cBhvr>
                                      <p:to>
                                        <p:strVal val="visible"/>
                                      </p:to>
                                    </p:set>
                                    <p:anim calcmode="lin" valueType="num">
                                      <p:cBhvr>
                                        <p:cTn id="26" dur="1000" fill="hold"/>
                                        <p:tgtEl>
                                          <p:spTgt spid="5"/>
                                        </p:tgtEl>
                                        <p:attrNameLst>
                                          <p:attrName>ppt_w</p:attrName>
                                        </p:attrNameLst>
                                      </p:cBhvr>
                                      <p:tavLst>
                                        <p:tav tm="0">
                                          <p:val>
                                            <p:strVal val="#ppt_w*0.70"/>
                                          </p:val>
                                        </p:tav>
                                        <p:tav tm="100000">
                                          <p:val>
                                            <p:strVal val="#ppt_w"/>
                                          </p:val>
                                        </p:tav>
                                      </p:tavLst>
                                    </p:anim>
                                    <p:anim calcmode="lin" valueType="num">
                                      <p:cBhvr>
                                        <p:cTn id="27" dur="1000" fill="hold"/>
                                        <p:tgtEl>
                                          <p:spTgt spid="5"/>
                                        </p:tgtEl>
                                        <p:attrNameLst>
                                          <p:attrName>ppt_h</p:attrName>
                                        </p:attrNameLst>
                                      </p:cBhvr>
                                      <p:tavLst>
                                        <p:tav tm="0">
                                          <p:val>
                                            <p:strVal val="#ppt_h"/>
                                          </p:val>
                                        </p:tav>
                                        <p:tav tm="100000">
                                          <p:val>
                                            <p:strVal val="#ppt_h"/>
                                          </p:val>
                                        </p:tav>
                                      </p:tavLst>
                                    </p:anim>
                                    <p:animEffect transition="in" filter="fade">
                                      <p:cBhvr>
                                        <p:cTn id="28" dur="1000"/>
                                        <p:tgtEl>
                                          <p:spTgt spid="5"/>
                                        </p:tgtEl>
                                      </p:cBhvr>
                                    </p:animEffect>
                                  </p:childTnLst>
                                </p:cTn>
                              </p:par>
                            </p:childTnLst>
                          </p:cTn>
                        </p:par>
                      </p:childTnLst>
                    </p:cTn>
                  </p:par>
                  <p:par>
                    <p:cTn id="29" fill="hold">
                      <p:stCondLst>
                        <p:cond delay="indefinite"/>
                      </p:stCondLst>
                      <p:childTnLst>
                        <p:par>
                          <p:cTn id="30" fill="hold">
                            <p:stCondLst>
                              <p:cond delay="0"/>
                            </p:stCondLst>
                            <p:childTnLst>
                              <p:par>
                                <p:cTn id="31" presetID="55" presetClass="entr" presetSubtype="0" fill="hold" grpId="0" nodeType="clickEffect">
                                  <p:stCondLst>
                                    <p:cond delay="0"/>
                                  </p:stCondLst>
                                  <p:childTnLst>
                                    <p:set>
                                      <p:cBhvr>
                                        <p:cTn id="32" dur="1" fill="hold">
                                          <p:stCondLst>
                                            <p:cond delay="0"/>
                                          </p:stCondLst>
                                        </p:cTn>
                                        <p:tgtEl>
                                          <p:spTgt spid="3"/>
                                        </p:tgtEl>
                                        <p:attrNameLst>
                                          <p:attrName>style.visibility</p:attrName>
                                        </p:attrNameLst>
                                      </p:cBhvr>
                                      <p:to>
                                        <p:strVal val="visible"/>
                                      </p:to>
                                    </p:set>
                                    <p:anim calcmode="lin" valueType="num">
                                      <p:cBhvr>
                                        <p:cTn id="33" dur="1000" fill="hold"/>
                                        <p:tgtEl>
                                          <p:spTgt spid="3"/>
                                        </p:tgtEl>
                                        <p:attrNameLst>
                                          <p:attrName>ppt_w</p:attrName>
                                        </p:attrNameLst>
                                      </p:cBhvr>
                                      <p:tavLst>
                                        <p:tav tm="0">
                                          <p:val>
                                            <p:strVal val="#ppt_w*0.70"/>
                                          </p:val>
                                        </p:tav>
                                        <p:tav tm="100000">
                                          <p:val>
                                            <p:strVal val="#ppt_w"/>
                                          </p:val>
                                        </p:tav>
                                      </p:tavLst>
                                    </p:anim>
                                    <p:anim calcmode="lin" valueType="num">
                                      <p:cBhvr>
                                        <p:cTn id="34" dur="1000" fill="hold"/>
                                        <p:tgtEl>
                                          <p:spTgt spid="3"/>
                                        </p:tgtEl>
                                        <p:attrNameLst>
                                          <p:attrName>ppt_h</p:attrName>
                                        </p:attrNameLst>
                                      </p:cBhvr>
                                      <p:tavLst>
                                        <p:tav tm="0">
                                          <p:val>
                                            <p:strVal val="#ppt_h"/>
                                          </p:val>
                                        </p:tav>
                                        <p:tav tm="100000">
                                          <p:val>
                                            <p:strVal val="#ppt_h"/>
                                          </p:val>
                                        </p:tav>
                                      </p:tavLst>
                                    </p:anim>
                                    <p:animEffect transition="in" filter="fade">
                                      <p:cBhvr>
                                        <p:cTn id="35"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Lst>
  </p:timing>
</p:sld>
</file>

<file path=ppt/slides/slide3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angle 3"/>
          <p:cNvSpPr>
            <a:spLocks noChangeArrowheads="1"/>
          </p:cNvSpPr>
          <p:nvPr/>
        </p:nvSpPr>
        <p:spPr bwMode="auto">
          <a:xfrm>
            <a:off x="500034" y="1357298"/>
            <a:ext cx="7924800" cy="4191000"/>
          </a:xfrm>
          <a:prstGeom prst="rect">
            <a:avLst/>
          </a:prstGeom>
          <a:noFill/>
          <a:ln w="9525">
            <a:noFill/>
            <a:miter lim="800000"/>
            <a:headEnd/>
            <a:tailEnd/>
          </a:ln>
          <a:effectLst/>
        </p:spPr>
        <p:txBody>
          <a:bodyPr/>
          <a:lstStyle/>
          <a:p>
            <a:pPr marL="342900" indent="-342900">
              <a:lnSpc>
                <a:spcPct val="90000"/>
              </a:lnSpc>
              <a:spcBef>
                <a:spcPct val="50000"/>
              </a:spcBef>
              <a:buFontTx/>
              <a:buChar char="•"/>
            </a:pPr>
            <a:r>
              <a:rPr kumimoji="0" lang="zh-CN" altLang="en-US" sz="2800" b="1" dirty="0">
                <a:solidFill>
                  <a:srgbClr val="FF0000"/>
                </a:solidFill>
                <a:latin typeface="方正姚体" pitchFamily="2" charset="-122"/>
                <a:ea typeface="方正姚体" pitchFamily="2" charset="-122"/>
              </a:rPr>
              <a:t>西部大开发</a:t>
            </a:r>
          </a:p>
          <a:p>
            <a:pPr marL="342900" indent="-342900">
              <a:lnSpc>
                <a:spcPct val="90000"/>
              </a:lnSpc>
              <a:spcBef>
                <a:spcPct val="50000"/>
              </a:spcBef>
              <a:buFontTx/>
              <a:buChar char="•"/>
            </a:pPr>
            <a:r>
              <a:rPr kumimoji="0" lang="zh-CN" altLang="en-US" sz="2800" b="1" dirty="0">
                <a:solidFill>
                  <a:srgbClr val="FF0000"/>
                </a:solidFill>
                <a:latin typeface="方正姚体" pitchFamily="2" charset="-122"/>
                <a:ea typeface="方正姚体" pitchFamily="2" charset="-122"/>
              </a:rPr>
              <a:t>能源工程：</a:t>
            </a:r>
            <a:r>
              <a:rPr kumimoji="0" lang="zh-CN" altLang="en-US" sz="2800" b="1" dirty="0">
                <a:latin typeface="方正姚体" pitchFamily="2" charset="-122"/>
                <a:ea typeface="方正姚体" pitchFamily="2" charset="-122"/>
              </a:rPr>
              <a:t>西气东输、南水北调</a:t>
            </a:r>
            <a:br>
              <a:rPr kumimoji="0" lang="zh-CN" altLang="en-US" sz="2800" b="1" dirty="0">
                <a:latin typeface="方正姚体" pitchFamily="2" charset="-122"/>
                <a:ea typeface="方正姚体" pitchFamily="2" charset="-122"/>
              </a:rPr>
            </a:br>
            <a:r>
              <a:rPr kumimoji="0" lang="zh-CN" altLang="en-US" sz="2800" b="1" dirty="0">
                <a:latin typeface="方正姚体" pitchFamily="2" charset="-122"/>
                <a:ea typeface="方正姚体" pitchFamily="2" charset="-122"/>
              </a:rPr>
              <a:t>          西电东送、三峡工程</a:t>
            </a:r>
          </a:p>
          <a:p>
            <a:pPr marL="342900" indent="-342900">
              <a:lnSpc>
                <a:spcPct val="90000"/>
              </a:lnSpc>
              <a:spcBef>
                <a:spcPct val="50000"/>
              </a:spcBef>
              <a:buFontTx/>
              <a:buChar char="•"/>
            </a:pPr>
            <a:r>
              <a:rPr kumimoji="0" lang="zh-CN" altLang="en-US" sz="2800" b="1" dirty="0">
                <a:solidFill>
                  <a:srgbClr val="FF0000"/>
                </a:solidFill>
                <a:latin typeface="方正姚体" pitchFamily="2" charset="-122"/>
                <a:ea typeface="方正姚体" pitchFamily="2" charset="-122"/>
              </a:rPr>
              <a:t>交通工程：</a:t>
            </a:r>
            <a:r>
              <a:rPr kumimoji="0" lang="zh-CN" altLang="en-US" sz="2800" b="1" dirty="0">
                <a:latin typeface="方正姚体" pitchFamily="2" charset="-122"/>
                <a:ea typeface="方正姚体" pitchFamily="2" charset="-122"/>
              </a:rPr>
              <a:t>青藏铁路、南昆铁路</a:t>
            </a:r>
          </a:p>
          <a:p>
            <a:pPr marL="342900" indent="-342900">
              <a:lnSpc>
                <a:spcPct val="90000"/>
              </a:lnSpc>
              <a:spcBef>
                <a:spcPct val="50000"/>
              </a:spcBef>
              <a:buFontTx/>
              <a:buChar char="•"/>
            </a:pPr>
            <a:r>
              <a:rPr kumimoji="0" lang="zh-CN" altLang="en-US" sz="2800" b="1" dirty="0">
                <a:solidFill>
                  <a:srgbClr val="FF0000"/>
                </a:solidFill>
                <a:latin typeface="方正姚体" pitchFamily="2" charset="-122"/>
                <a:ea typeface="方正姚体" pitchFamily="2" charset="-122"/>
              </a:rPr>
              <a:t>生态工程：</a:t>
            </a:r>
            <a:r>
              <a:rPr kumimoji="0" lang="zh-CN" altLang="en-US" sz="2800" b="1" dirty="0">
                <a:latin typeface="方正姚体" pitchFamily="2" charset="-122"/>
                <a:ea typeface="方正姚体" pitchFamily="2" charset="-122"/>
              </a:rPr>
              <a:t>三江源生态工程、三北防护林                                 崇明东滩湿地生态保护工程  </a:t>
            </a:r>
          </a:p>
          <a:p>
            <a:pPr marL="342900" indent="-342900">
              <a:lnSpc>
                <a:spcPct val="90000"/>
              </a:lnSpc>
              <a:spcBef>
                <a:spcPct val="50000"/>
              </a:spcBef>
              <a:buFontTx/>
              <a:buChar char="•"/>
            </a:pPr>
            <a:r>
              <a:rPr kumimoji="0" lang="zh-CN" altLang="en-US" sz="2800" b="1" dirty="0">
                <a:solidFill>
                  <a:srgbClr val="FF0000"/>
                </a:solidFill>
                <a:latin typeface="方正姚体" pitchFamily="2" charset="-122"/>
                <a:ea typeface="方正姚体" pitchFamily="2" charset="-122"/>
              </a:rPr>
              <a:t>人口工程：</a:t>
            </a:r>
            <a:r>
              <a:rPr kumimoji="0" lang="zh-CN" altLang="en-US" sz="2800" b="1" dirty="0">
                <a:latin typeface="方正姚体" pitchFamily="2" charset="-122"/>
                <a:ea typeface="方正姚体" pitchFamily="2" charset="-122"/>
              </a:rPr>
              <a:t>计划生育</a:t>
            </a:r>
          </a:p>
        </p:txBody>
      </p:sp>
      <p:sp>
        <p:nvSpPr>
          <p:cNvPr id="3" name="Rectangle 4"/>
          <p:cNvSpPr>
            <a:spLocks noChangeArrowheads="1"/>
          </p:cNvSpPr>
          <p:nvPr/>
        </p:nvSpPr>
        <p:spPr bwMode="auto">
          <a:xfrm>
            <a:off x="642910" y="714356"/>
            <a:ext cx="8240712" cy="523220"/>
          </a:xfrm>
          <a:prstGeom prst="rect">
            <a:avLst/>
          </a:prstGeom>
          <a:noFill/>
          <a:ln w="9525">
            <a:noFill/>
            <a:miter lim="800000"/>
            <a:headEnd/>
            <a:tailEnd/>
          </a:ln>
          <a:effectLst/>
        </p:spPr>
        <p:txBody>
          <a:bodyPr>
            <a:spAutoFit/>
          </a:bodyPr>
          <a:lstStyle/>
          <a:p>
            <a:r>
              <a:rPr kumimoji="0" lang="en-US" altLang="zh-CN" sz="2800" b="1" dirty="0">
                <a:solidFill>
                  <a:srgbClr val="FF6600"/>
                </a:solidFill>
                <a:latin typeface="方正姚体" pitchFamily="2" charset="-122"/>
                <a:ea typeface="方正姚体" pitchFamily="2" charset="-122"/>
              </a:rPr>
              <a:t>   </a:t>
            </a:r>
            <a:r>
              <a:rPr kumimoji="0" lang="zh-CN" altLang="en-US" sz="2800" b="1" dirty="0">
                <a:latin typeface="方正姚体" pitchFamily="2" charset="-122"/>
                <a:ea typeface="方正姚体" pitchFamily="2" charset="-122"/>
              </a:rPr>
              <a:t>我国实施可持续发展的伟大实践：</a:t>
            </a:r>
          </a:p>
        </p:txBody>
      </p:sp>
      <p:sp>
        <p:nvSpPr>
          <p:cNvPr id="4" name="Text Box 5"/>
          <p:cNvSpPr txBox="1">
            <a:spLocks noChangeArrowheads="1"/>
          </p:cNvSpPr>
          <p:nvPr/>
        </p:nvSpPr>
        <p:spPr bwMode="auto">
          <a:xfrm>
            <a:off x="304800" y="228600"/>
            <a:ext cx="3048000" cy="523220"/>
          </a:xfrm>
          <a:prstGeom prst="rect">
            <a:avLst/>
          </a:prstGeom>
          <a:noFill/>
          <a:ln w="9525">
            <a:noFill/>
            <a:miter lim="800000"/>
            <a:headEnd/>
            <a:tailEnd/>
          </a:ln>
          <a:effectLst/>
        </p:spPr>
        <p:txBody>
          <a:bodyPr>
            <a:spAutoFit/>
          </a:bodyPr>
          <a:lstStyle/>
          <a:p>
            <a:pPr>
              <a:spcBef>
                <a:spcPct val="50000"/>
              </a:spcBef>
            </a:pPr>
            <a:r>
              <a:rPr kumimoji="0" lang="zh-CN" altLang="en-US" sz="2800" b="1">
                <a:solidFill>
                  <a:srgbClr val="FF3300"/>
                </a:solidFill>
                <a:latin typeface="方正姚体" pitchFamily="2" charset="-122"/>
                <a:ea typeface="方正姚体" pitchFamily="2" charset="-122"/>
              </a:rPr>
              <a:t>知识拓展</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utoUpdateAnimBg="0"/>
    </p:bldLst>
  </p:timing>
</p:sld>
</file>

<file path=ppt/slides/slide3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1142976" y="500042"/>
            <a:ext cx="5357850" cy="523220"/>
          </a:xfrm>
          <a:prstGeom prst="rect">
            <a:avLst/>
          </a:prstGeom>
          <a:noFill/>
        </p:spPr>
        <p:txBody>
          <a:bodyPr wrap="square" rtlCol="0">
            <a:spAutoFit/>
          </a:bodyPr>
          <a:lstStyle/>
          <a:p>
            <a:r>
              <a:rPr lang="zh-CN" altLang="en-US" sz="2800" dirty="0" smtClean="0">
                <a:latin typeface="华文行楷" pitchFamily="2" charset="-122"/>
                <a:ea typeface="华文行楷" pitchFamily="2" charset="-122"/>
              </a:rPr>
              <a:t>怎样进一步实施可持续发展战略？</a:t>
            </a:r>
            <a:endParaRPr lang="zh-CN" altLang="en-US" sz="2800" dirty="0">
              <a:latin typeface="华文行楷" pitchFamily="2" charset="-122"/>
              <a:ea typeface="华文行楷" pitchFamily="2" charset="-122"/>
            </a:endParaRPr>
          </a:p>
        </p:txBody>
      </p:sp>
      <p:graphicFrame>
        <p:nvGraphicFramePr>
          <p:cNvPr id="3" name="图示 2"/>
          <p:cNvGraphicFramePr/>
          <p:nvPr/>
        </p:nvGraphicFramePr>
        <p:xfrm>
          <a:off x="285720" y="2000240"/>
          <a:ext cx="6096000" cy="4064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TextBox 3"/>
          <p:cNvSpPr txBox="1"/>
          <p:nvPr/>
        </p:nvSpPr>
        <p:spPr>
          <a:xfrm>
            <a:off x="642910" y="1285860"/>
            <a:ext cx="6215106" cy="1384995"/>
          </a:xfrm>
          <a:prstGeom prst="rect">
            <a:avLst/>
          </a:prstGeom>
          <a:noFill/>
        </p:spPr>
        <p:txBody>
          <a:bodyPr wrap="square" rtlCol="0">
            <a:spAutoFit/>
          </a:bodyPr>
          <a:lstStyle/>
          <a:p>
            <a:r>
              <a:rPr lang="zh-CN" altLang="en-US" sz="2800" dirty="0" smtClean="0">
                <a:latin typeface="方正姚体" pitchFamily="2" charset="-122"/>
                <a:ea typeface="方正姚体" pitchFamily="2" charset="-122"/>
              </a:rPr>
              <a:t>◆要坚持经济发展与控制人口两手抓，切实抓好</a:t>
            </a:r>
            <a:r>
              <a:rPr lang="en-US" altLang="zh-CN" sz="2800" dirty="0" smtClean="0">
                <a:latin typeface="方正姚体" pitchFamily="2" charset="-122"/>
                <a:ea typeface="方正姚体" pitchFamily="2" charset="-122"/>
              </a:rPr>
              <a:t>《</a:t>
            </a:r>
            <a:r>
              <a:rPr lang="zh-CN" altLang="en-US" sz="2800" dirty="0" smtClean="0">
                <a:latin typeface="方正姚体" pitchFamily="2" charset="-122"/>
                <a:ea typeface="方正姚体" pitchFamily="2" charset="-122"/>
              </a:rPr>
              <a:t>人口与计划生育法</a:t>
            </a:r>
            <a:r>
              <a:rPr lang="en-US" altLang="zh-CN" sz="2800" dirty="0" smtClean="0">
                <a:latin typeface="方正姚体" pitchFamily="2" charset="-122"/>
                <a:ea typeface="方正姚体" pitchFamily="2" charset="-122"/>
              </a:rPr>
              <a:t>》</a:t>
            </a:r>
            <a:r>
              <a:rPr lang="zh-CN" altLang="en-US" sz="2800" dirty="0" smtClean="0">
                <a:latin typeface="方正姚体" pitchFamily="2" charset="-122"/>
                <a:ea typeface="方正姚体" pitchFamily="2" charset="-122"/>
              </a:rPr>
              <a:t>的贯彻落实。</a:t>
            </a:r>
            <a:endParaRPr lang="zh-CN" altLang="en-US" sz="2800" dirty="0">
              <a:latin typeface="方正姚体" pitchFamily="2" charset="-122"/>
              <a:ea typeface="方正姚体" pitchFamily="2"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5"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1000" fill="hold"/>
                                        <p:tgtEl>
                                          <p:spTgt spid="4"/>
                                        </p:tgtEl>
                                        <p:attrNameLst>
                                          <p:attrName>ppt_w</p:attrName>
                                        </p:attrNameLst>
                                      </p:cBhvr>
                                      <p:tavLst>
                                        <p:tav tm="0">
                                          <p:val>
                                            <p:strVal val="#ppt_w*0.70"/>
                                          </p:val>
                                        </p:tav>
                                        <p:tav tm="100000">
                                          <p:val>
                                            <p:strVal val="#ppt_w"/>
                                          </p:val>
                                        </p:tav>
                                      </p:tavLst>
                                    </p:anim>
                                    <p:anim calcmode="lin" valueType="num">
                                      <p:cBhvr>
                                        <p:cTn id="13" dur="1000" fill="hold"/>
                                        <p:tgtEl>
                                          <p:spTgt spid="4"/>
                                        </p:tgtEl>
                                        <p:attrNameLst>
                                          <p:attrName>ppt_h</p:attrName>
                                        </p:attrNameLst>
                                      </p:cBhvr>
                                      <p:tavLst>
                                        <p:tav tm="0">
                                          <p:val>
                                            <p:strVal val="#ppt_h"/>
                                          </p:val>
                                        </p:tav>
                                        <p:tav tm="100000">
                                          <p:val>
                                            <p:strVal val="#ppt_h"/>
                                          </p:val>
                                        </p:tav>
                                      </p:tavLst>
                                    </p:anim>
                                    <p:animEffect transition="in" filter="fade">
                                      <p:cBhvr>
                                        <p:cTn id="14" dur="1000"/>
                                        <p:tgtEl>
                                          <p:spTgt spid="4"/>
                                        </p:tgtEl>
                                      </p:cBhvr>
                                    </p:animEffect>
                                  </p:childTnLst>
                                </p:cTn>
                              </p:par>
                            </p:childTnLst>
                          </p:cTn>
                        </p:par>
                      </p:childTnLst>
                    </p:cTn>
                  </p:par>
                  <p:par>
                    <p:cTn id="15" fill="hold">
                      <p:stCondLst>
                        <p:cond delay="indefinite"/>
                      </p:stCondLst>
                      <p:childTnLst>
                        <p:par>
                          <p:cTn id="16" fill="hold">
                            <p:stCondLst>
                              <p:cond delay="0"/>
                            </p:stCondLst>
                            <p:childTnLst>
                              <p:par>
                                <p:cTn id="17" presetID="55" presetClass="entr" presetSubtype="0"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p:cTn id="19" dur="1000" fill="hold"/>
                                        <p:tgtEl>
                                          <p:spTgt spid="3"/>
                                        </p:tgtEl>
                                        <p:attrNameLst>
                                          <p:attrName>ppt_w</p:attrName>
                                        </p:attrNameLst>
                                      </p:cBhvr>
                                      <p:tavLst>
                                        <p:tav tm="0">
                                          <p:val>
                                            <p:strVal val="#ppt_w*0.70"/>
                                          </p:val>
                                        </p:tav>
                                        <p:tav tm="100000">
                                          <p:val>
                                            <p:strVal val="#ppt_w"/>
                                          </p:val>
                                        </p:tav>
                                      </p:tavLst>
                                    </p:anim>
                                    <p:anim calcmode="lin" valueType="num">
                                      <p:cBhvr>
                                        <p:cTn id="20" dur="1000" fill="hold"/>
                                        <p:tgtEl>
                                          <p:spTgt spid="3"/>
                                        </p:tgtEl>
                                        <p:attrNameLst>
                                          <p:attrName>ppt_h</p:attrName>
                                        </p:attrNameLst>
                                      </p:cBhvr>
                                      <p:tavLst>
                                        <p:tav tm="0">
                                          <p:val>
                                            <p:strVal val="#ppt_h"/>
                                          </p:val>
                                        </p:tav>
                                        <p:tav tm="100000">
                                          <p:val>
                                            <p:strVal val="#ppt_h"/>
                                          </p:val>
                                        </p:tav>
                                      </p:tavLst>
                                    </p:anim>
                                    <p:animEffect transition="in" filter="fade">
                                      <p:cBhvr>
                                        <p:cTn id="21"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Graphic spid="3" grpId="0">
        <p:bldAsOne/>
      </p:bldGraphic>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6000" r="-6000"/>
          </a:stretch>
        </a:blipFill>
        <a:effectLst/>
      </p:bgPr>
    </p:bg>
    <p:spTree>
      <p:nvGrpSpPr>
        <p:cNvPr id="1" name=""/>
        <p:cNvGrpSpPr/>
        <p:nvPr/>
      </p:nvGrpSpPr>
      <p:grpSpPr>
        <a:xfrm>
          <a:off x="0" y="0"/>
          <a:ext cx="0" cy="0"/>
          <a:chOff x="0" y="0"/>
          <a:chExt cx="0" cy="0"/>
        </a:xfrm>
      </p:grpSpPr>
      <p:sp>
        <p:nvSpPr>
          <p:cNvPr id="2" name="TextBox 1"/>
          <p:cNvSpPr txBox="1"/>
          <p:nvPr/>
        </p:nvSpPr>
        <p:spPr>
          <a:xfrm>
            <a:off x="214282" y="642918"/>
            <a:ext cx="7000892" cy="5386090"/>
          </a:xfrm>
          <a:prstGeom prst="rect">
            <a:avLst/>
          </a:prstGeom>
          <a:noFill/>
        </p:spPr>
        <p:txBody>
          <a:bodyPr wrap="square" rtlCol="0">
            <a:spAutoFit/>
          </a:bodyPr>
          <a:lstStyle/>
          <a:p>
            <a:r>
              <a:rPr lang="zh-CN" altLang="en-US" sz="2400" dirty="0" smtClean="0"/>
              <a:t>       </a:t>
            </a:r>
            <a:r>
              <a:rPr lang="zh-CN" altLang="en-US" sz="2000" dirty="0" smtClean="0">
                <a:latin typeface="方正姚体" pitchFamily="2" charset="-122"/>
                <a:ea typeface="方正姚体" pitchFamily="2" charset="-122"/>
              </a:rPr>
              <a:t>从前</a:t>
            </a:r>
            <a:r>
              <a:rPr lang="zh-CN" altLang="en-US" sz="2000" dirty="0">
                <a:latin typeface="方正姚体" pitchFamily="2" charset="-122"/>
                <a:ea typeface="方正姚体" pitchFamily="2" charset="-122"/>
              </a:rPr>
              <a:t>，在美国中部有一个城镇，这里的一切生物看来与其周围的环境很和谐。这个城镇坐落在像棋盘般排列整齐的繁荣的农场中央，其周围是庄稼地，小山下果园成林。春天，繁花像白色的云朵点缀在绿色的原野上：秋天，透过松林的屏风，橡树、枫树和白桦闪射出火焰般的彩色光辉，狐狸在小山上叫着，小鹿静悄悄地穿过笼罩着秋天晨雾的原野</a:t>
            </a:r>
            <a:r>
              <a:rPr lang="zh-CN" altLang="en-US" sz="2000" dirty="0" smtClean="0">
                <a:latin typeface="方正姚体" pitchFamily="2" charset="-122"/>
                <a:ea typeface="方正姚体" pitchFamily="2" charset="-122"/>
              </a:rPr>
              <a:t>。 </a:t>
            </a:r>
            <a:endParaRPr lang="en-US" altLang="zh-CN" sz="2000" dirty="0" smtClean="0">
              <a:latin typeface="方正姚体" pitchFamily="2" charset="-122"/>
              <a:ea typeface="方正姚体" pitchFamily="2" charset="-122"/>
            </a:endParaRPr>
          </a:p>
          <a:p>
            <a:endParaRPr lang="zh-CN" altLang="en-US" sz="2000" dirty="0" smtClean="0">
              <a:latin typeface="方正姚体" pitchFamily="2" charset="-122"/>
              <a:ea typeface="方正姚体" pitchFamily="2" charset="-122"/>
            </a:endParaRPr>
          </a:p>
          <a:p>
            <a:r>
              <a:rPr lang="zh-CN" altLang="en-US" sz="2000" dirty="0" smtClean="0">
                <a:latin typeface="方正姚体" pitchFamily="2" charset="-122"/>
                <a:ea typeface="方正姚体" pitchFamily="2" charset="-122"/>
              </a:rPr>
              <a:t>        沿着</a:t>
            </a:r>
            <a:r>
              <a:rPr lang="zh-CN" altLang="en-US" sz="2000" dirty="0">
                <a:latin typeface="方正姚体" pitchFamily="2" charset="-122"/>
                <a:ea typeface="方正姚体" pitchFamily="2" charset="-122"/>
              </a:rPr>
              <a:t>小路生长的月桂树、荚和赤杨树以及巨大的羊齿植物和野花在一年的大部分时间里都使旅行者感到目悦神怡。即使在冬天，道路两旁也是美丽的地方，那儿有无数小鸟飞来，在出露于雪层之上的浆果和干草的穗头上啄食。郊外事实上正以其鸟类的丰富多彩而驰名，当迁徙的候鸟在整个春天和秋天蜂拥而至的时候，人们都长途跋涉地来这里观看它们。还有些人来小溪边捕鱼，这些洁净又清凉的小溪从山中流出，形成了绿荫掩映的生活着鳟鱼的池塘。野外一直是这个样子，直到许多年前的一天，第一批居民来到这儿建房舍、挖井筑仓，情况才发生了变化</a:t>
            </a:r>
            <a:r>
              <a:rPr lang="zh-CN" altLang="en-US" sz="2000" dirty="0" smtClean="0">
                <a:latin typeface="方正姚体" pitchFamily="2" charset="-122"/>
                <a:ea typeface="方正姚体" pitchFamily="2" charset="-122"/>
              </a:rPr>
              <a:t>。</a:t>
            </a:r>
            <a:endParaRPr lang="zh-CN" altLang="en-US" sz="2000" dirty="0">
              <a:latin typeface="方正姚体" pitchFamily="2" charset="-122"/>
              <a:ea typeface="方正姚体" pitchFamily="2"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2"/>
                                        </p:tgtEl>
                                        <p:attrNameLst>
                                          <p:attrName>style.visibility</p:attrName>
                                        </p:attrNameLst>
                                      </p:cBhvr>
                                      <p:to>
                                        <p:strVal val="visible"/>
                                      </p:to>
                                    </p:set>
                                    <p:anim calcmode="discrete" valueType="clr">
                                      <p:cBhvr override="childStyle">
                                        <p:cTn id="7" dur="80"/>
                                        <p:tgtEl>
                                          <p:spTgt spid="2"/>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
                                        </p:tgtEl>
                                        <p:attrNameLst>
                                          <p:attrName>fillcolor</p:attrName>
                                        </p:attrNameLst>
                                      </p:cBhvr>
                                      <p:tavLst>
                                        <p:tav tm="0">
                                          <p:val>
                                            <p:clrVal>
                                              <a:schemeClr val="accent2"/>
                                            </p:clrVal>
                                          </p:val>
                                        </p:tav>
                                        <p:tav tm="50000">
                                          <p:val>
                                            <p:clrVal>
                                              <a:schemeClr val="hlink"/>
                                            </p:clrVal>
                                          </p:val>
                                        </p:tav>
                                      </p:tavLst>
                                    </p:anim>
                                    <p:set>
                                      <p:cBhvr>
                                        <p:cTn id="9" dur="80"/>
                                        <p:tgtEl>
                                          <p:spTgt spid="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1142976" y="500042"/>
            <a:ext cx="5357850" cy="523220"/>
          </a:xfrm>
          <a:prstGeom prst="rect">
            <a:avLst/>
          </a:prstGeom>
          <a:noFill/>
        </p:spPr>
        <p:txBody>
          <a:bodyPr wrap="square" rtlCol="0">
            <a:spAutoFit/>
          </a:bodyPr>
          <a:lstStyle/>
          <a:p>
            <a:r>
              <a:rPr lang="zh-CN" altLang="en-US" sz="2800" dirty="0" smtClean="0">
                <a:latin typeface="华文行楷" pitchFamily="2" charset="-122"/>
                <a:ea typeface="华文行楷" pitchFamily="2" charset="-122"/>
              </a:rPr>
              <a:t>怎样进一步实施可持续发展战略？</a:t>
            </a:r>
            <a:endParaRPr lang="zh-CN" altLang="en-US" sz="2800" dirty="0">
              <a:latin typeface="华文行楷" pitchFamily="2" charset="-122"/>
              <a:ea typeface="华文行楷" pitchFamily="2" charset="-122"/>
            </a:endParaRPr>
          </a:p>
        </p:txBody>
      </p:sp>
      <p:sp>
        <p:nvSpPr>
          <p:cNvPr id="4" name="TextBox 3"/>
          <p:cNvSpPr txBox="1"/>
          <p:nvPr/>
        </p:nvSpPr>
        <p:spPr>
          <a:xfrm>
            <a:off x="642910" y="1285860"/>
            <a:ext cx="6215106" cy="954107"/>
          </a:xfrm>
          <a:prstGeom prst="rect">
            <a:avLst/>
          </a:prstGeom>
          <a:noFill/>
        </p:spPr>
        <p:txBody>
          <a:bodyPr wrap="square" rtlCol="0">
            <a:spAutoFit/>
          </a:bodyPr>
          <a:lstStyle/>
          <a:p>
            <a:r>
              <a:rPr lang="zh-CN" altLang="en-US" sz="2800" dirty="0" smtClean="0">
                <a:latin typeface="方正姚体" pitchFamily="2" charset="-122"/>
                <a:ea typeface="方正姚体" pitchFamily="2" charset="-122"/>
              </a:rPr>
              <a:t>◆我们要合理开发和节约使用各种自然资源，提高资源利用率。</a:t>
            </a:r>
            <a:endParaRPr lang="zh-CN" altLang="en-US" sz="2800" dirty="0">
              <a:latin typeface="方正姚体" pitchFamily="2" charset="-122"/>
              <a:ea typeface="方正姚体" pitchFamily="2" charset="-122"/>
            </a:endParaRPr>
          </a:p>
        </p:txBody>
      </p:sp>
      <p:graphicFrame>
        <p:nvGraphicFramePr>
          <p:cNvPr id="6" name="图示 5"/>
          <p:cNvGraphicFramePr/>
          <p:nvPr/>
        </p:nvGraphicFramePr>
        <p:xfrm>
          <a:off x="1500166" y="2571744"/>
          <a:ext cx="4405322" cy="317500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ppt_x"/>
                                          </p:val>
                                        </p:tav>
                                        <p:tav tm="100000">
                                          <p:val>
                                            <p:strVal val="#ppt_x"/>
                                          </p:val>
                                        </p:tav>
                                      </p:tavLst>
                                    </p:anim>
                                    <p:anim calcmode="lin" valueType="num">
                                      <p:cBhvr additive="base">
                                        <p:cTn id="13"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Graphic spid="6" grpId="0">
        <p:bldAsOne/>
      </p:bldGraphic>
    </p:bldLst>
  </p:timing>
</p:sld>
</file>

<file path=ppt/slides/slide4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1142976" y="500042"/>
            <a:ext cx="5357850" cy="523220"/>
          </a:xfrm>
          <a:prstGeom prst="rect">
            <a:avLst/>
          </a:prstGeom>
          <a:noFill/>
        </p:spPr>
        <p:txBody>
          <a:bodyPr wrap="square" rtlCol="0">
            <a:spAutoFit/>
          </a:bodyPr>
          <a:lstStyle/>
          <a:p>
            <a:r>
              <a:rPr lang="zh-CN" altLang="en-US" sz="2800" dirty="0" smtClean="0">
                <a:latin typeface="华文行楷" pitchFamily="2" charset="-122"/>
                <a:ea typeface="华文行楷" pitchFamily="2" charset="-122"/>
              </a:rPr>
              <a:t>怎样进一步实施可持续发展战略？</a:t>
            </a:r>
            <a:endParaRPr lang="zh-CN" altLang="en-US" sz="2800" dirty="0">
              <a:latin typeface="华文行楷" pitchFamily="2" charset="-122"/>
              <a:ea typeface="华文行楷" pitchFamily="2" charset="-122"/>
            </a:endParaRPr>
          </a:p>
        </p:txBody>
      </p:sp>
      <p:sp>
        <p:nvSpPr>
          <p:cNvPr id="3" name="TextBox 2"/>
          <p:cNvSpPr txBox="1"/>
          <p:nvPr/>
        </p:nvSpPr>
        <p:spPr>
          <a:xfrm>
            <a:off x="642910" y="1285860"/>
            <a:ext cx="6215106" cy="954107"/>
          </a:xfrm>
          <a:prstGeom prst="rect">
            <a:avLst/>
          </a:prstGeom>
          <a:noFill/>
        </p:spPr>
        <p:txBody>
          <a:bodyPr wrap="square" rtlCol="0">
            <a:spAutoFit/>
          </a:bodyPr>
          <a:lstStyle/>
          <a:p>
            <a:r>
              <a:rPr lang="zh-CN" altLang="en-US" sz="2800" dirty="0" smtClean="0">
                <a:latin typeface="方正姚体" pitchFamily="2" charset="-122"/>
                <a:ea typeface="方正姚体" pitchFamily="2" charset="-122"/>
              </a:rPr>
              <a:t>◆我们要全面推进生态环境的保护和治理。</a:t>
            </a:r>
            <a:endParaRPr lang="zh-CN" altLang="en-US" sz="2800" dirty="0">
              <a:latin typeface="方正姚体" pitchFamily="2" charset="-122"/>
              <a:ea typeface="方正姚体" pitchFamily="2" charset="-122"/>
            </a:endParaRPr>
          </a:p>
        </p:txBody>
      </p:sp>
      <p:graphicFrame>
        <p:nvGraphicFramePr>
          <p:cNvPr id="7" name="图示 6"/>
          <p:cNvGraphicFramePr/>
          <p:nvPr/>
        </p:nvGraphicFramePr>
        <p:xfrm>
          <a:off x="785786" y="2143116"/>
          <a:ext cx="5929354" cy="399256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down)">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Graphic spid="7" grpId="0">
        <p:bldAsOne/>
      </p:bldGraphic>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descr="W020070911361074007816"/>
          <p:cNvPicPr>
            <a:picLocks noChangeAspect="1" noChangeArrowheads="1"/>
          </p:cNvPicPr>
          <p:nvPr/>
        </p:nvPicPr>
        <p:blipFill>
          <a:blip r:embed="rId2"/>
          <a:srcRect/>
          <a:stretch>
            <a:fillRect/>
          </a:stretch>
        </p:blipFill>
        <p:spPr bwMode="auto">
          <a:xfrm>
            <a:off x="0" y="0"/>
            <a:ext cx="9144000" cy="6818051"/>
          </a:xfrm>
          <a:prstGeom prst="rect">
            <a:avLst/>
          </a:prstGeom>
          <a:noFill/>
          <a:ln w="9525">
            <a:noFill/>
            <a:miter lim="800000"/>
            <a:headEnd/>
            <a:tailEnd/>
          </a:ln>
        </p:spPr>
      </p:pic>
    </p:spTree>
  </p:cSld>
  <p:clrMapOvr>
    <a:masterClrMapping/>
  </p:clrMapOvr>
  <p:transition>
    <p:random/>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928662" y="1643050"/>
            <a:ext cx="7596951" cy="646331"/>
          </a:xfrm>
          <a:prstGeom prst="rect">
            <a:avLst/>
          </a:prstGeom>
          <a:noFill/>
        </p:spPr>
        <p:txBody>
          <a:bodyPr wrap="none" lIns="91440" tIns="45720" rIns="91440" bIns="4572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zh-CN" altLang="en-US" sz="36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方正姚体" pitchFamily="2" charset="-122"/>
                <a:ea typeface="方正姚体" pitchFamily="2" charset="-122"/>
              </a:rPr>
              <a:t>可持续发展是中国现代化的必由之路</a:t>
            </a:r>
            <a:endParaRPr lang="zh-CN" altLang="en-US" sz="36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方正姚体" pitchFamily="2" charset="-122"/>
              <a:ea typeface="方正姚体" pitchFamily="2" charset="-122"/>
            </a:endParaRPr>
          </a:p>
        </p:txBody>
      </p:sp>
      <p:sp>
        <p:nvSpPr>
          <p:cNvPr id="3" name="TextBox 2"/>
          <p:cNvSpPr txBox="1"/>
          <p:nvPr/>
        </p:nvSpPr>
        <p:spPr>
          <a:xfrm>
            <a:off x="1357290" y="2857496"/>
            <a:ext cx="7000924" cy="1384995"/>
          </a:xfrm>
          <a:prstGeom prst="rect">
            <a:avLst/>
          </a:prstGeom>
          <a:noFill/>
        </p:spPr>
        <p:txBody>
          <a:bodyPr wrap="square" rtlCol="0">
            <a:spAutoFit/>
          </a:bodyPr>
          <a:lstStyle/>
          <a:p>
            <a:r>
              <a:rPr lang="en-US" altLang="zh-CN" sz="2800" dirty="0" smtClean="0">
                <a:latin typeface="方正姚体" pitchFamily="2" charset="-122"/>
                <a:ea typeface="方正姚体" pitchFamily="2" charset="-122"/>
              </a:rPr>
              <a:t>【</a:t>
            </a:r>
            <a:r>
              <a:rPr lang="zh-CN" altLang="en-US" sz="2800" dirty="0" smtClean="0">
                <a:latin typeface="方正姚体" pitchFamily="2" charset="-122"/>
                <a:ea typeface="方正姚体" pitchFamily="2" charset="-122"/>
              </a:rPr>
              <a:t>课后拓展</a:t>
            </a:r>
            <a:r>
              <a:rPr lang="en-US" altLang="zh-CN" sz="2800" dirty="0" smtClean="0">
                <a:latin typeface="方正姚体" pitchFamily="2" charset="-122"/>
                <a:ea typeface="方正姚体" pitchFamily="2" charset="-122"/>
              </a:rPr>
              <a:t>】</a:t>
            </a:r>
            <a:r>
              <a:rPr lang="zh-CN" altLang="en-US" sz="2800" dirty="0" smtClean="0">
                <a:latin typeface="方正姚体" pitchFamily="2" charset="-122"/>
                <a:ea typeface="方正姚体" pitchFamily="2" charset="-122"/>
              </a:rPr>
              <a:t>请选择一个你近期比较关注的环保话题，围绕这个话题写下你的观点。</a:t>
            </a:r>
            <a:endParaRPr lang="en-US" altLang="zh-CN" sz="2800" dirty="0" smtClean="0">
              <a:latin typeface="方正姚体" pitchFamily="2" charset="-122"/>
              <a:ea typeface="方正姚体" pitchFamily="2" charset="-122"/>
            </a:endParaRPr>
          </a:p>
          <a:p>
            <a:r>
              <a:rPr lang="zh-CN" altLang="en-US" sz="2800" dirty="0" smtClean="0">
                <a:latin typeface="方正姚体" pitchFamily="2" charset="-122"/>
                <a:ea typeface="方正姚体" pitchFamily="2" charset="-122"/>
              </a:rPr>
              <a:t>诸如：一次性餐具、塑料制品</a:t>
            </a:r>
            <a:r>
              <a:rPr lang="en-US" altLang="zh-CN" sz="2800" dirty="0" smtClean="0">
                <a:latin typeface="方正姚体" pitchFamily="2" charset="-122"/>
                <a:ea typeface="方正姚体" pitchFamily="2" charset="-122"/>
              </a:rPr>
              <a:t>……</a:t>
            </a:r>
            <a:r>
              <a:rPr lang="zh-CN" altLang="en-US" sz="2800" dirty="0" smtClean="0">
                <a:latin typeface="方正姚体" pitchFamily="2" charset="-122"/>
                <a:ea typeface="方正姚体" pitchFamily="2" charset="-122"/>
              </a:rPr>
              <a:t>等等</a:t>
            </a:r>
            <a:endParaRPr lang="zh-CN" altLang="en-US" sz="2800" dirty="0">
              <a:latin typeface="方正姚体" pitchFamily="2" charset="-122"/>
              <a:ea typeface="方正姚体" pitchFamily="2"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3"/>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animEffect transition="in" filter="fade">
                                      <p:cBhvr>
                                        <p:cTn id="9" dur="10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9"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dissolve">
                                      <p:cBhvr>
                                        <p:cTn id="1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6000" r="-6000"/>
          </a:stretch>
        </a:blipFill>
        <a:effectLst/>
      </p:bgPr>
    </p:bg>
    <p:spTree>
      <p:nvGrpSpPr>
        <p:cNvPr id="1" name=""/>
        <p:cNvGrpSpPr/>
        <p:nvPr/>
      </p:nvGrpSpPr>
      <p:grpSpPr>
        <a:xfrm>
          <a:off x="0" y="0"/>
          <a:ext cx="0" cy="0"/>
          <a:chOff x="0" y="0"/>
          <a:chExt cx="0" cy="0"/>
        </a:xfrm>
      </p:grpSpPr>
      <p:sp>
        <p:nvSpPr>
          <p:cNvPr id="2" name="TextBox 1"/>
          <p:cNvSpPr txBox="1"/>
          <p:nvPr/>
        </p:nvSpPr>
        <p:spPr>
          <a:xfrm>
            <a:off x="214282" y="714356"/>
            <a:ext cx="6786610" cy="5601533"/>
          </a:xfrm>
          <a:prstGeom prst="rect">
            <a:avLst/>
          </a:prstGeom>
          <a:noFill/>
        </p:spPr>
        <p:txBody>
          <a:bodyPr wrap="square" rtlCol="0">
            <a:spAutoFit/>
          </a:bodyPr>
          <a:lstStyle/>
          <a:p>
            <a:r>
              <a:rPr lang="zh-CN" altLang="en-US" sz="2000" dirty="0" smtClean="0">
                <a:latin typeface="方正姚体" pitchFamily="2" charset="-122"/>
                <a:ea typeface="方正姚体" pitchFamily="2" charset="-122"/>
              </a:rPr>
              <a:t>        那时起，一个奇怪的阴影遮盖了这个地区，一切都开始变化。一些不祥的预兆降临到村落里：神秘莫测的疾病袭击了成群的小鸡，牛羊病倒和死亡。到处是死神的幽灵，农夫们诉说着他们家庭的多病，城里的医生也愈来愈为他们病人中出现的新病感到困惑莫解。不仅在成人中，而且在孩子中出现了一些突然的、不可解释的死亡现象，这些孩子在玩耍时突然倒下了，并在几小时内死去。 </a:t>
            </a:r>
            <a:endParaRPr lang="en-US" altLang="zh-CN" sz="2000" dirty="0" smtClean="0">
              <a:latin typeface="方正姚体" pitchFamily="2" charset="-122"/>
              <a:ea typeface="方正姚体" pitchFamily="2" charset="-122"/>
            </a:endParaRPr>
          </a:p>
          <a:p>
            <a:endParaRPr lang="zh-CN" altLang="en-US" sz="2000" dirty="0" smtClean="0">
              <a:latin typeface="方正姚体" pitchFamily="2" charset="-122"/>
              <a:ea typeface="方正姚体" pitchFamily="2" charset="-122"/>
            </a:endParaRPr>
          </a:p>
          <a:p>
            <a:r>
              <a:rPr lang="zh-CN" altLang="en-US" sz="2000" dirty="0" smtClean="0">
                <a:latin typeface="方正姚体" pitchFamily="2" charset="-122"/>
                <a:ea typeface="方正姚体" pitchFamily="2" charset="-122"/>
              </a:rPr>
              <a:t>        一种奇怪的寂静笼罩了这个地方。比如说，鸟儿都到哪儿去了呢？许多人谈论着它们，感到迷惑和不安。园后鸟儿寻食的地方冷落了。在一些地方仅能见到的几只鸟儿也气息奄奄，它们战栗得很厉害，飞不起来。这是一个没有声息的春天。这儿的清晨曾经荡漾着乌鸦、鸫鸟、鸽子、鸟、鹪鹩的合唱以及其他鸟鸣的音浪；而现在一切声音都没有了，只有一片寂静覆盖着田野、树林和沼泽。</a:t>
            </a:r>
            <a:endParaRPr lang="en-US" altLang="zh-CN" sz="2000" dirty="0" smtClean="0">
              <a:latin typeface="方正姚体" pitchFamily="2" charset="-122"/>
              <a:ea typeface="方正姚体" pitchFamily="2" charset="-122"/>
            </a:endParaRPr>
          </a:p>
          <a:p>
            <a:endParaRPr lang="en-US" altLang="zh-CN" sz="2000" dirty="0">
              <a:latin typeface="方正姚体" pitchFamily="2" charset="-122"/>
              <a:ea typeface="方正姚体" pitchFamily="2" charset="-122"/>
            </a:endParaRPr>
          </a:p>
          <a:p>
            <a:pPr algn="r"/>
            <a:r>
              <a:rPr lang="en-US" altLang="zh-CN" sz="2000" dirty="0" smtClean="0">
                <a:latin typeface="方正姚体" pitchFamily="2" charset="-122"/>
                <a:ea typeface="方正姚体" pitchFamily="2" charset="-122"/>
              </a:rPr>
              <a:t>——</a:t>
            </a:r>
            <a:r>
              <a:rPr lang="zh-CN" altLang="en-US" sz="2000" dirty="0" smtClean="0">
                <a:latin typeface="方正姚体" pitchFamily="2" charset="-122"/>
                <a:ea typeface="方正姚体" pitchFamily="2" charset="-122"/>
              </a:rPr>
              <a:t>摘自</a:t>
            </a:r>
            <a:r>
              <a:rPr lang="en-US" altLang="zh-CN" sz="2000" dirty="0" smtClean="0">
                <a:latin typeface="方正姚体" pitchFamily="2" charset="-122"/>
                <a:ea typeface="方正姚体" pitchFamily="2" charset="-122"/>
              </a:rPr>
              <a:t>《</a:t>
            </a:r>
            <a:r>
              <a:rPr lang="zh-CN" altLang="en-US" sz="2000" dirty="0" smtClean="0">
                <a:latin typeface="方正姚体" pitchFamily="2" charset="-122"/>
                <a:ea typeface="方正姚体" pitchFamily="2" charset="-122"/>
              </a:rPr>
              <a:t>寂静的春天</a:t>
            </a:r>
            <a:r>
              <a:rPr lang="en-US" altLang="zh-CN" sz="2000" dirty="0" smtClean="0">
                <a:latin typeface="方正姚体" pitchFamily="2" charset="-122"/>
                <a:ea typeface="方正姚体" pitchFamily="2" charset="-122"/>
              </a:rPr>
              <a:t>》</a:t>
            </a:r>
            <a:r>
              <a:rPr lang="en-US" altLang="zh-CN" sz="2000" dirty="0">
                <a:latin typeface="方正姚体" pitchFamily="2" charset="-122"/>
                <a:ea typeface="方正姚体" pitchFamily="2" charset="-122"/>
              </a:rPr>
              <a:t>【</a:t>
            </a:r>
            <a:r>
              <a:rPr lang="zh-CN" altLang="en-US" sz="2000" dirty="0" smtClean="0">
                <a:latin typeface="方正姚体" pitchFamily="2" charset="-122"/>
                <a:ea typeface="方正姚体" pitchFamily="2" charset="-122"/>
              </a:rPr>
              <a:t>美</a:t>
            </a:r>
            <a:r>
              <a:rPr lang="en-US" altLang="zh-CN" sz="2000" dirty="0" smtClean="0">
                <a:latin typeface="方正姚体" pitchFamily="2" charset="-122"/>
                <a:ea typeface="方正姚体" pitchFamily="2" charset="-122"/>
              </a:rPr>
              <a:t>】</a:t>
            </a:r>
            <a:r>
              <a:rPr lang="zh-CN" altLang="en-US" sz="2000" dirty="0" smtClean="0">
                <a:latin typeface="方正姚体" pitchFamily="2" charset="-122"/>
                <a:ea typeface="方正姚体" pitchFamily="2" charset="-122"/>
              </a:rPr>
              <a:t>蕾切尔</a:t>
            </a:r>
            <a:r>
              <a:rPr lang="en-US" altLang="zh-CN" sz="2000" dirty="0" smtClean="0">
                <a:latin typeface="方正姚体" pitchFamily="2" charset="-122"/>
                <a:ea typeface="方正姚体" pitchFamily="2" charset="-122"/>
              </a:rPr>
              <a:t>·</a:t>
            </a:r>
            <a:r>
              <a:rPr lang="zh-CN" altLang="en-US" sz="2000" dirty="0" smtClean="0">
                <a:latin typeface="方正姚体" pitchFamily="2" charset="-122"/>
                <a:ea typeface="方正姚体" pitchFamily="2" charset="-122"/>
              </a:rPr>
              <a:t>卡逊</a:t>
            </a:r>
          </a:p>
          <a:p>
            <a:endParaRPr lang="zh-CN" altLang="en-US" dirty="0"/>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2"/>
                                        </p:tgtEl>
                                        <p:attrNameLst>
                                          <p:attrName>style.visibility</p:attrName>
                                        </p:attrNameLst>
                                      </p:cBhvr>
                                      <p:to>
                                        <p:strVal val="visible"/>
                                      </p:to>
                                    </p:set>
                                    <p:anim calcmode="discrete" valueType="clr">
                                      <p:cBhvr override="childStyle">
                                        <p:cTn id="7" dur="80"/>
                                        <p:tgtEl>
                                          <p:spTgt spid="2"/>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
                                        </p:tgtEl>
                                        <p:attrNameLst>
                                          <p:attrName>fillcolor</p:attrName>
                                        </p:attrNameLst>
                                      </p:cBhvr>
                                      <p:tavLst>
                                        <p:tav tm="0">
                                          <p:val>
                                            <p:clrVal>
                                              <a:schemeClr val="accent2"/>
                                            </p:clrVal>
                                          </p:val>
                                        </p:tav>
                                        <p:tav tm="50000">
                                          <p:val>
                                            <p:clrVal>
                                              <a:schemeClr val="hlink"/>
                                            </p:clrVal>
                                          </p:val>
                                        </p:tav>
                                      </p:tavLst>
                                    </p:anim>
                                    <p:set>
                                      <p:cBhvr>
                                        <p:cTn id="9" dur="80"/>
                                        <p:tgtEl>
                                          <p:spTgt spid="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descr="http://www.96192.com/uploadfile/bigpic2731/20025263.jpg"/>
          <p:cNvPicPr>
            <a:picLocks noChangeAspect="1" noChangeArrowheads="1"/>
          </p:cNvPicPr>
          <p:nvPr/>
        </p:nvPicPr>
        <p:blipFill>
          <a:blip r:embed="rId2"/>
          <a:srcRect/>
          <a:stretch>
            <a:fillRect/>
          </a:stretch>
        </p:blipFill>
        <p:spPr bwMode="auto">
          <a:xfrm>
            <a:off x="714348" y="428604"/>
            <a:ext cx="3864364" cy="5519600"/>
          </a:xfrm>
          <a:prstGeom prst="rect">
            <a:avLst/>
          </a:prstGeom>
          <a:ln>
            <a:noFill/>
          </a:ln>
          <a:effectLst>
            <a:outerShdw blurRad="76200" dir="13500000" sy="23000" kx="1200000" algn="br" rotWithShape="0">
              <a:prstClr val="black">
                <a:alpha val="20000"/>
              </a:prstClr>
            </a:outerShdw>
          </a:effectLst>
          <a:scene3d>
            <a:camera prst="perspectiveFront" fov="3300000">
              <a:rot lat="486000" lon="19530000" rev="174000"/>
            </a:camera>
            <a:lightRig rig="harsh" dir="t">
              <a:rot lat="0" lon="0" rev="3000000"/>
            </a:lightRig>
          </a:scene3d>
          <a:sp3d extrusionH="254000" contourW="19050">
            <a:bevelT w="82550" h="44450" prst="angle"/>
            <a:bevelB w="82550" h="44450" prst="angle"/>
            <a:contourClr>
              <a:srgbClr val="FFFFFF"/>
            </a:contourClr>
          </a:sp3d>
        </p:spPr>
      </p:pic>
      <p:sp>
        <p:nvSpPr>
          <p:cNvPr id="16388" name="AutoShape 4" descr="http://t1.baidu.com/it/u=2191596153,4100475718&amp;fm=21&amp;gp=0.jpg"/>
          <p:cNvSpPr>
            <a:spLocks noChangeAspect="1" noChangeArrowheads="1"/>
          </p:cNvSpPr>
          <p:nvPr/>
        </p:nvSpPr>
        <p:spPr bwMode="auto">
          <a:xfrm>
            <a:off x="117475" y="-763588"/>
            <a:ext cx="1171575" cy="1619251"/>
          </a:xfrm>
          <a:prstGeom prst="rect">
            <a:avLst/>
          </a:prstGeom>
          <a:noFill/>
        </p:spPr>
        <p:txBody>
          <a:bodyPr vert="horz" wrap="square" lIns="91440" tIns="45720" rIns="91440" bIns="45720" numCol="1" anchor="t" anchorCtr="0" compatLnSpc="1">
            <a:prstTxWarp prst="textNoShape">
              <a:avLst/>
            </a:prstTxWarp>
          </a:bodyPr>
          <a:lstStyle/>
          <a:p>
            <a:endParaRPr lang="zh-CN" altLang="en-US"/>
          </a:p>
        </p:txBody>
      </p:sp>
      <p:pic>
        <p:nvPicPr>
          <p:cNvPr id="16390" name="Picture 6" descr="http://sdxbepaper.cqnews.net/sdxb/res/1/20080201/43491201827538109.jpg"/>
          <p:cNvPicPr>
            <a:picLocks noChangeAspect="1" noChangeArrowheads="1"/>
          </p:cNvPicPr>
          <p:nvPr/>
        </p:nvPicPr>
        <p:blipFill>
          <a:blip r:embed="rId3"/>
          <a:srcRect/>
          <a:stretch>
            <a:fillRect/>
          </a:stretch>
        </p:blipFill>
        <p:spPr bwMode="auto">
          <a:xfrm>
            <a:off x="5500694" y="428604"/>
            <a:ext cx="2857500" cy="3933825"/>
          </a:xfrm>
          <a:prstGeom prst="rect">
            <a:avLst/>
          </a:prstGeom>
          <a:ln>
            <a:noFill/>
          </a:ln>
          <a:effectLst>
            <a:outerShdw blurRad="190500" algn="tl" rotWithShape="0">
              <a:srgbClr val="000000">
                <a:alpha val="70000"/>
              </a:srgbClr>
            </a:outerShdw>
          </a:effectLst>
        </p:spPr>
      </p:pic>
      <p:sp>
        <p:nvSpPr>
          <p:cNvPr id="5" name="TextBox 4"/>
          <p:cNvSpPr txBox="1"/>
          <p:nvPr/>
        </p:nvSpPr>
        <p:spPr>
          <a:xfrm>
            <a:off x="4071934" y="4549676"/>
            <a:ext cx="5072066" cy="2215991"/>
          </a:xfrm>
          <a:prstGeom prst="rect">
            <a:avLst/>
          </a:prstGeom>
          <a:noFill/>
        </p:spPr>
        <p:txBody>
          <a:bodyPr wrap="square" rtlCol="0">
            <a:spAutoFit/>
          </a:bodyPr>
          <a:lstStyle/>
          <a:p>
            <a:r>
              <a:rPr lang="en-US" altLang="zh-CN" sz="2000" dirty="0" smtClean="0">
                <a:latin typeface="方正姚体" pitchFamily="2" charset="-122"/>
                <a:ea typeface="方正姚体" pitchFamily="2" charset="-122"/>
              </a:rPr>
              <a:t>《</a:t>
            </a:r>
            <a:r>
              <a:rPr lang="zh-CN" altLang="en-US" sz="2000" dirty="0" smtClean="0">
                <a:latin typeface="方正姚体" pitchFamily="2" charset="-122"/>
                <a:ea typeface="方正姚体" pitchFamily="2" charset="-122"/>
              </a:rPr>
              <a:t>寂静的春天</a:t>
            </a:r>
            <a:r>
              <a:rPr lang="en-US" altLang="zh-CN" sz="2000" dirty="0" smtClean="0">
                <a:latin typeface="方正姚体" pitchFamily="2" charset="-122"/>
                <a:ea typeface="方正姚体" pitchFamily="2" charset="-122"/>
              </a:rPr>
              <a:t>》1962</a:t>
            </a:r>
            <a:r>
              <a:rPr lang="zh-CN" altLang="en-US" sz="2000" dirty="0" smtClean="0">
                <a:latin typeface="方正姚体" pitchFamily="2" charset="-122"/>
                <a:ea typeface="方正姚体" pitchFamily="2" charset="-122"/>
              </a:rPr>
              <a:t>年在美国问世时，是一本很有争议的书，是标志着人类首次关注环境问题的著作。它那惊世骇俗的关于农药危害人类环境的预言，不仅受到与之利害攸关的生产与经济部门的猛烈抨击，而且也强烈震撼了社会广大民众。</a:t>
            </a:r>
          </a:p>
          <a:p>
            <a:endParaRPr lang="zh-CN" altLang="en-US" dirty="0"/>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nodeType="clickEffect">
                                  <p:stCondLst>
                                    <p:cond delay="0"/>
                                  </p:stCondLst>
                                  <p:childTnLst>
                                    <p:set>
                                      <p:cBhvr>
                                        <p:cTn id="6" dur="1" fill="hold">
                                          <p:stCondLst>
                                            <p:cond delay="0"/>
                                          </p:stCondLst>
                                        </p:cTn>
                                        <p:tgtEl>
                                          <p:spTgt spid="16386"/>
                                        </p:tgtEl>
                                        <p:attrNameLst>
                                          <p:attrName>style.visibility</p:attrName>
                                        </p:attrNameLst>
                                      </p:cBhvr>
                                      <p:to>
                                        <p:strVal val="visible"/>
                                      </p:to>
                                    </p:set>
                                    <p:animEffect transition="in" filter="fade">
                                      <p:cBhvr>
                                        <p:cTn id="7" dur="770" decel="100000"/>
                                        <p:tgtEl>
                                          <p:spTgt spid="16386"/>
                                        </p:tgtEl>
                                      </p:cBhvr>
                                    </p:animEffect>
                                    <p:animScale>
                                      <p:cBhvr>
                                        <p:cTn id="8" dur="770" decel="100000"/>
                                        <p:tgtEl>
                                          <p:spTgt spid="16386"/>
                                        </p:tgtEl>
                                      </p:cBhvr>
                                      <p:from x="10000" y="10000"/>
                                      <p:to x="200000" y="450000"/>
                                    </p:animScale>
                                    <p:animScale>
                                      <p:cBhvr>
                                        <p:cTn id="9" dur="1230" accel="100000" fill="hold">
                                          <p:stCondLst>
                                            <p:cond delay="770"/>
                                          </p:stCondLst>
                                        </p:cTn>
                                        <p:tgtEl>
                                          <p:spTgt spid="16386"/>
                                        </p:tgtEl>
                                      </p:cBhvr>
                                      <p:from x="200000" y="450000"/>
                                      <p:to x="100000" y="100000"/>
                                    </p:animScale>
                                    <p:set>
                                      <p:cBhvr>
                                        <p:cTn id="10" dur="770" fill="hold"/>
                                        <p:tgtEl>
                                          <p:spTgt spid="16386"/>
                                        </p:tgtEl>
                                        <p:attrNameLst>
                                          <p:attrName>ppt_x</p:attrName>
                                        </p:attrNameLst>
                                      </p:cBhvr>
                                      <p:to>
                                        <p:strVal val="(0.5)"/>
                                      </p:to>
                                    </p:set>
                                    <p:anim from="(0.5)" to="(#ppt_x)" calcmode="lin" valueType="num">
                                      <p:cBhvr>
                                        <p:cTn id="11" dur="1230" accel="100000" fill="hold">
                                          <p:stCondLst>
                                            <p:cond delay="770"/>
                                          </p:stCondLst>
                                        </p:cTn>
                                        <p:tgtEl>
                                          <p:spTgt spid="16386"/>
                                        </p:tgtEl>
                                        <p:attrNameLst>
                                          <p:attrName>ppt_x</p:attrName>
                                        </p:attrNameLst>
                                      </p:cBhvr>
                                    </p:anim>
                                    <p:set>
                                      <p:cBhvr>
                                        <p:cTn id="12" dur="770" fill="hold"/>
                                        <p:tgtEl>
                                          <p:spTgt spid="16386"/>
                                        </p:tgtEl>
                                        <p:attrNameLst>
                                          <p:attrName>ppt_y</p:attrName>
                                        </p:attrNameLst>
                                      </p:cBhvr>
                                      <p:to>
                                        <p:strVal val="(#ppt_y+0.4)"/>
                                      </p:to>
                                    </p:set>
                                    <p:anim from="(#ppt_y+0.4)" to="(#ppt_y)" calcmode="lin" valueType="num">
                                      <p:cBhvr>
                                        <p:cTn id="13" dur="1230" accel="100000" fill="hold">
                                          <p:stCondLst>
                                            <p:cond delay="770"/>
                                          </p:stCondLst>
                                        </p:cTn>
                                        <p:tgtEl>
                                          <p:spTgt spid="16386"/>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9" presetClass="entr" presetSubtype="0" fill="hold" nodeType="clickEffect">
                                  <p:stCondLst>
                                    <p:cond delay="0"/>
                                  </p:stCondLst>
                                  <p:childTnLst>
                                    <p:set>
                                      <p:cBhvr>
                                        <p:cTn id="17" dur="1" fill="hold">
                                          <p:stCondLst>
                                            <p:cond delay="0"/>
                                          </p:stCondLst>
                                        </p:cTn>
                                        <p:tgtEl>
                                          <p:spTgt spid="16390"/>
                                        </p:tgtEl>
                                        <p:attrNameLst>
                                          <p:attrName>style.visibility</p:attrName>
                                        </p:attrNameLst>
                                      </p:cBhvr>
                                      <p:to>
                                        <p:strVal val="visible"/>
                                      </p:to>
                                    </p:set>
                                    <p:animEffect transition="in" filter="dissolve">
                                      <p:cBhvr>
                                        <p:cTn id="18" dur="500"/>
                                        <p:tgtEl>
                                          <p:spTgt spid="16390"/>
                                        </p:tgtEl>
                                      </p:cBhvr>
                                    </p:animEffect>
                                  </p:childTnLst>
                                </p:cTn>
                              </p:par>
                            </p:childTnLst>
                          </p:cTn>
                        </p:par>
                      </p:childTnLst>
                    </p:cTn>
                  </p:par>
                  <p:par>
                    <p:cTn id="19" fill="hold">
                      <p:stCondLst>
                        <p:cond delay="indefinite"/>
                      </p:stCondLst>
                      <p:childTnLst>
                        <p:par>
                          <p:cTn id="20" fill="hold">
                            <p:stCondLst>
                              <p:cond delay="0"/>
                            </p:stCondLst>
                            <p:childTnLst>
                              <p:par>
                                <p:cTn id="21" presetID="27" presetClass="entr" presetSubtype="0" fill="hold" grpId="0" nodeType="clickEffect">
                                  <p:stCondLst>
                                    <p:cond delay="0"/>
                                  </p:stCondLst>
                                  <p:iterate type="lt">
                                    <p:tmPct val="50000"/>
                                  </p:iterate>
                                  <p:childTnLst>
                                    <p:set>
                                      <p:cBhvr>
                                        <p:cTn id="22" dur="1" fill="hold">
                                          <p:stCondLst>
                                            <p:cond delay="0"/>
                                          </p:stCondLst>
                                        </p:cTn>
                                        <p:tgtEl>
                                          <p:spTgt spid="5"/>
                                        </p:tgtEl>
                                        <p:attrNameLst>
                                          <p:attrName>style.visibility</p:attrName>
                                        </p:attrNameLst>
                                      </p:cBhvr>
                                      <p:to>
                                        <p:strVal val="visible"/>
                                      </p:to>
                                    </p:set>
                                    <p:anim calcmode="discrete" valueType="clr">
                                      <p:cBhvr override="childStyle">
                                        <p:cTn id="23" dur="80"/>
                                        <p:tgtEl>
                                          <p:spTgt spid="5"/>
                                        </p:tgtEl>
                                        <p:attrNameLst>
                                          <p:attrName>style.color</p:attrName>
                                        </p:attrNameLst>
                                      </p:cBhvr>
                                      <p:tavLst>
                                        <p:tav tm="0">
                                          <p:val>
                                            <p:clrVal>
                                              <a:schemeClr val="accent2"/>
                                            </p:clrVal>
                                          </p:val>
                                        </p:tav>
                                        <p:tav tm="50000">
                                          <p:val>
                                            <p:clrVal>
                                              <a:schemeClr val="hlink"/>
                                            </p:clrVal>
                                          </p:val>
                                        </p:tav>
                                      </p:tavLst>
                                    </p:anim>
                                    <p:anim calcmode="discrete" valueType="clr">
                                      <p:cBhvr>
                                        <p:cTn id="24" dur="80"/>
                                        <p:tgtEl>
                                          <p:spTgt spid="5"/>
                                        </p:tgtEl>
                                        <p:attrNameLst>
                                          <p:attrName>fillcolor</p:attrName>
                                        </p:attrNameLst>
                                      </p:cBhvr>
                                      <p:tavLst>
                                        <p:tav tm="0">
                                          <p:val>
                                            <p:clrVal>
                                              <a:schemeClr val="accent2"/>
                                            </p:clrVal>
                                          </p:val>
                                        </p:tav>
                                        <p:tav tm="50000">
                                          <p:val>
                                            <p:clrVal>
                                              <a:schemeClr val="hlink"/>
                                            </p:clrVal>
                                          </p:val>
                                        </p:tav>
                                      </p:tavLst>
                                    </p:anim>
                                    <p:set>
                                      <p:cBhvr>
                                        <p:cTn id="25" dur="80"/>
                                        <p:tgtEl>
                                          <p:spTgt spid="5"/>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1285852" y="1357298"/>
            <a:ext cx="7286676" cy="3539430"/>
          </a:xfrm>
          <a:prstGeom prst="rect">
            <a:avLst/>
          </a:prstGeom>
          <a:noFill/>
        </p:spPr>
        <p:txBody>
          <a:bodyPr wrap="square" rtlCol="0">
            <a:spAutoFit/>
          </a:bodyPr>
          <a:lstStyle/>
          <a:p>
            <a:r>
              <a:rPr lang="zh-CN" altLang="en-US" sz="2800" dirty="0" smtClean="0">
                <a:latin typeface="方正姚体" pitchFamily="2" charset="-122"/>
                <a:ea typeface="方正姚体" pitchFamily="2" charset="-122"/>
              </a:rPr>
              <a:t>可持续发展，</a:t>
            </a:r>
            <a:r>
              <a:rPr lang="zh-CN" altLang="en-US" sz="2800" dirty="0" smtClean="0">
                <a:solidFill>
                  <a:srgbClr val="FF0000"/>
                </a:solidFill>
                <a:latin typeface="方正姚体" pitchFamily="2" charset="-122"/>
                <a:ea typeface="方正姚体" pitchFamily="2" charset="-122"/>
              </a:rPr>
              <a:t>简要地说</a:t>
            </a:r>
            <a:r>
              <a:rPr lang="zh-CN" altLang="en-US" sz="2800" dirty="0" smtClean="0">
                <a:latin typeface="方正姚体" pitchFamily="2" charset="-122"/>
                <a:ea typeface="方正姚体" pitchFamily="2" charset="-122"/>
              </a:rPr>
              <a:t>，就是既要考虑当前发展的需要，又要考虑未来发展的需要，不以牺牲后代人的利益为代价来满足当代人利益的发展。</a:t>
            </a:r>
            <a:r>
              <a:rPr lang="zh-CN" altLang="en-US" sz="2800" dirty="0" smtClean="0">
                <a:solidFill>
                  <a:srgbClr val="FF0000"/>
                </a:solidFill>
                <a:latin typeface="方正姚体" pitchFamily="2" charset="-122"/>
                <a:ea typeface="方正姚体" pitchFamily="2" charset="-122"/>
              </a:rPr>
              <a:t>具体地说</a:t>
            </a:r>
            <a:r>
              <a:rPr lang="zh-CN" altLang="en-US" sz="2800" dirty="0" smtClean="0">
                <a:latin typeface="方正姚体" pitchFamily="2" charset="-122"/>
                <a:ea typeface="方正姚体" pitchFamily="2" charset="-122"/>
              </a:rPr>
              <a:t>，可持续发展就是人口、经济、社会、资源和环境的协调发展，既要达到发展经济的目的，又要保护人类赖以生存的自然资源和环境，使我们的子孙后代能够永续发展和安居乐业。</a:t>
            </a:r>
            <a:endParaRPr lang="zh-CN" altLang="en-US" dirty="0">
              <a:latin typeface="方正姚体" pitchFamily="2" charset="-122"/>
              <a:ea typeface="方正姚体" pitchFamily="2" charset="-122"/>
            </a:endParaRPr>
          </a:p>
        </p:txBody>
      </p:sp>
      <p:sp>
        <p:nvSpPr>
          <p:cNvPr id="3" name="TextBox 2"/>
          <p:cNvSpPr txBox="1"/>
          <p:nvPr/>
        </p:nvSpPr>
        <p:spPr>
          <a:xfrm>
            <a:off x="285720" y="500042"/>
            <a:ext cx="8858280" cy="523220"/>
          </a:xfrm>
          <a:prstGeom prst="rect">
            <a:avLst/>
          </a:prstGeom>
          <a:noFill/>
        </p:spPr>
        <p:txBody>
          <a:bodyPr wrap="square" rtlCol="0">
            <a:spAutoFit/>
          </a:bodyPr>
          <a:lstStyle/>
          <a:p>
            <a:r>
              <a:rPr lang="en-US" altLang="zh-CN" sz="2800" b="1" dirty="0" smtClean="0">
                <a:latin typeface="华文行楷" pitchFamily="2" charset="-122"/>
                <a:ea typeface="华文行楷" pitchFamily="2" charset="-122"/>
              </a:rPr>
              <a:t>1</a:t>
            </a:r>
            <a:r>
              <a:rPr lang="zh-CN" altLang="en-US" sz="2800" b="1" dirty="0" smtClean="0">
                <a:latin typeface="华文行楷" pitchFamily="2" charset="-122"/>
                <a:ea typeface="华文行楷" pitchFamily="2" charset="-122"/>
              </a:rPr>
              <a:t>、什么是“可持续发展”（</a:t>
            </a:r>
            <a:r>
              <a:rPr lang="en-US" sz="2800" b="1" dirty="0" smtClean="0">
                <a:latin typeface="华文行楷" pitchFamily="2" charset="-122"/>
                <a:ea typeface="华文行楷" pitchFamily="2" charset="-122"/>
              </a:rPr>
              <a:t>Sustainable development</a:t>
            </a:r>
            <a:r>
              <a:rPr lang="zh-CN" altLang="en-US" sz="2800" b="1" dirty="0" smtClean="0">
                <a:latin typeface="华文行楷" pitchFamily="2" charset="-122"/>
                <a:ea typeface="华文行楷" pitchFamily="2" charset="-122"/>
              </a:rPr>
              <a:t>）？</a:t>
            </a:r>
            <a:endParaRPr lang="zh-CN" altLang="en-US" sz="2800" b="1" dirty="0">
              <a:latin typeface="华文行楷" pitchFamily="2" charset="-122"/>
              <a:ea typeface="华文行楷" pitchFamily="2"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ppt_x"/>
                                          </p:val>
                                        </p:tav>
                                        <p:tav tm="100000">
                                          <p:val>
                                            <p:strVal val="#ppt_x"/>
                                          </p:val>
                                        </p:tav>
                                      </p:tavLst>
                                    </p:anim>
                                    <p:anim calcmode="lin" valueType="num">
                                      <p:cBhvr additive="base">
                                        <p:cTn id="13"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aphicFrame>
        <p:nvGraphicFramePr>
          <p:cNvPr id="2" name="Group 130"/>
          <p:cNvGraphicFramePr>
            <a:graphicFrameLocks noGrp="1"/>
          </p:cNvGraphicFramePr>
          <p:nvPr/>
        </p:nvGraphicFramePr>
        <p:xfrm>
          <a:off x="500034" y="357166"/>
          <a:ext cx="8215370" cy="4049731"/>
        </p:xfrm>
        <a:graphic>
          <a:graphicData uri="http://schemas.openxmlformats.org/drawingml/2006/table">
            <a:tbl>
              <a:tblPr>
                <a:effectLst>
                  <a:innerShdw blurRad="63500" dist="50800" dir="5400000">
                    <a:prstClr val="black">
                      <a:alpha val="50000"/>
                    </a:prstClr>
                  </a:innerShdw>
                </a:effectLst>
                <a:tableStyleId>{69C7853C-536D-4A76-A0AE-DD22124D55A5}</a:tableStyleId>
              </a:tblPr>
              <a:tblGrid>
                <a:gridCol w="1214446"/>
                <a:gridCol w="1357322"/>
                <a:gridCol w="2613007"/>
                <a:gridCol w="3030595"/>
              </a:tblGrid>
              <a:tr h="1428760">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1" lang="en-US" altLang="zh-CN" sz="2400" b="1" u="none" strike="noStrike" cap="none" normalizeH="0" baseline="0" dirty="0" smtClean="0">
                          <a:ln>
                            <a:noFill/>
                          </a:ln>
                          <a:effectLst>
                            <a:outerShdw blurRad="38100" dist="38100" dir="2700000" algn="tl">
                              <a:srgbClr val="000000">
                                <a:alpha val="43137"/>
                              </a:srgbClr>
                            </a:outerShdw>
                          </a:effectLst>
                          <a:latin typeface="方正姚体" pitchFamily="2" charset="-122"/>
                          <a:ea typeface="方正姚体" pitchFamily="2" charset="-122"/>
                        </a:rPr>
                        <a:t>1972</a:t>
                      </a:r>
                      <a:r>
                        <a:rPr kumimoji="1" lang="zh-CN" altLang="en-US" sz="2400" b="1" u="none" strike="noStrike" cap="none" normalizeH="0" baseline="0" dirty="0" smtClean="0">
                          <a:ln>
                            <a:noFill/>
                          </a:ln>
                          <a:effectLst>
                            <a:outerShdw blurRad="38100" dist="38100" dir="2700000" algn="tl">
                              <a:srgbClr val="000000">
                                <a:alpha val="43137"/>
                              </a:srgbClr>
                            </a:outerShdw>
                          </a:effectLst>
                          <a:latin typeface="方正姚体" pitchFamily="2" charset="-122"/>
                          <a:ea typeface="方正姚体" pitchFamily="2" charset="-122"/>
                        </a:rPr>
                        <a:t>年</a:t>
                      </a:r>
                      <a:endParaRPr kumimoji="1" lang="zh-CN" altLang="en-US" sz="2400" b="1" i="0" u="none" strike="noStrike" cap="none" normalizeH="0" baseline="0" dirty="0" smtClean="0">
                        <a:ln>
                          <a:noFill/>
                        </a:ln>
                        <a:solidFill>
                          <a:schemeClr val="tx1"/>
                        </a:solidFill>
                        <a:effectLst>
                          <a:outerShdw blurRad="38100" dist="38100" dir="2700000" algn="tl">
                            <a:srgbClr val="000000">
                              <a:alpha val="43137"/>
                            </a:srgbClr>
                          </a:outerShdw>
                        </a:effectLst>
                        <a:latin typeface="方正姚体" pitchFamily="2" charset="-122"/>
                        <a:ea typeface="方正姚体" pitchFamily="2" charset="-122"/>
                        <a:cs typeface="Arial" pitchFamily="34" charset="0"/>
                      </a:endParaRPr>
                    </a:p>
                  </a:txBody>
                  <a:tcPr marL="0" marR="0" marT="46800" marB="468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cell3D prstMaterial="dkEdge">
                      <a:bevel/>
                      <a:lightRig rig="flood" dir="t"/>
                    </a:cell3D>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1" lang="zh-CN" altLang="en-US" sz="2400" b="1" u="none" strike="noStrike" cap="none" normalizeH="0" baseline="0" dirty="0" smtClean="0">
                          <a:ln>
                            <a:noFill/>
                          </a:ln>
                          <a:effectLst>
                            <a:outerShdw blurRad="38100" dist="38100" dir="2700000" algn="tl">
                              <a:srgbClr val="000000">
                                <a:alpha val="43137"/>
                              </a:srgbClr>
                            </a:outerShdw>
                          </a:effectLst>
                          <a:latin typeface="方正姚体" pitchFamily="2" charset="-122"/>
                          <a:ea typeface="方正姚体" pitchFamily="2" charset="-122"/>
                        </a:rPr>
                        <a:t>联合国</a:t>
                      </a:r>
                      <a:endParaRPr kumimoji="1" lang="zh-CN" altLang="en-US" sz="2400" b="1" i="0" u="none" strike="noStrike" cap="none" normalizeH="0" baseline="0" dirty="0" smtClean="0">
                        <a:ln>
                          <a:noFill/>
                        </a:ln>
                        <a:solidFill>
                          <a:schemeClr val="tx1"/>
                        </a:solidFill>
                        <a:effectLst>
                          <a:outerShdw blurRad="38100" dist="38100" dir="2700000" algn="tl">
                            <a:srgbClr val="000000">
                              <a:alpha val="43137"/>
                            </a:srgbClr>
                          </a:outerShdw>
                        </a:effectLst>
                        <a:latin typeface="方正姚体" pitchFamily="2" charset="-122"/>
                        <a:ea typeface="方正姚体" pitchFamily="2" charset="-122"/>
                        <a:cs typeface="Arial" pitchFamily="34" charset="0"/>
                      </a:endParaRPr>
                    </a:p>
                  </a:txBody>
                  <a:tcPr marL="0" marR="0" marT="46800" marB="468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cell3D prstMaterial="dkEdge">
                      <a:bevel/>
                      <a:lightRig rig="flood" dir="t"/>
                    </a:cell3D>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1" lang="en-US" altLang="zh-CN" sz="2400" b="1" u="none" strike="noStrike" cap="none" normalizeH="0" baseline="0" dirty="0" smtClean="0">
                          <a:ln>
                            <a:noFill/>
                          </a:ln>
                          <a:effectLst>
                            <a:outerShdw blurRad="38100" dist="38100" dir="2700000" algn="tl">
                              <a:srgbClr val="000000">
                                <a:alpha val="43137"/>
                              </a:srgbClr>
                            </a:outerShdw>
                          </a:effectLst>
                          <a:latin typeface="方正姚体" pitchFamily="2" charset="-122"/>
                          <a:ea typeface="方正姚体" pitchFamily="2" charset="-122"/>
                        </a:rPr>
                        <a:t>《</a:t>
                      </a:r>
                      <a:r>
                        <a:rPr kumimoji="1" lang="zh-CN" altLang="en-US" sz="2400" b="1" u="none" strike="noStrike" cap="none" normalizeH="0" baseline="0" dirty="0" smtClean="0">
                          <a:ln>
                            <a:noFill/>
                          </a:ln>
                          <a:effectLst>
                            <a:outerShdw blurRad="38100" dist="38100" dir="2700000" algn="tl">
                              <a:srgbClr val="000000">
                                <a:alpha val="43137"/>
                              </a:srgbClr>
                            </a:outerShdw>
                          </a:effectLst>
                          <a:latin typeface="方正姚体" pitchFamily="2" charset="-122"/>
                          <a:ea typeface="方正姚体" pitchFamily="2" charset="-122"/>
                        </a:rPr>
                        <a:t>人类环境宣言</a:t>
                      </a:r>
                      <a:r>
                        <a:rPr kumimoji="1" lang="en-US" altLang="zh-CN" sz="2400" b="1" u="none" strike="noStrike" cap="none" normalizeH="0" baseline="0" dirty="0" smtClean="0">
                          <a:ln>
                            <a:noFill/>
                          </a:ln>
                          <a:effectLst>
                            <a:outerShdw blurRad="38100" dist="38100" dir="2700000" algn="tl">
                              <a:srgbClr val="000000">
                                <a:alpha val="43137"/>
                              </a:srgbClr>
                            </a:outerShdw>
                          </a:effectLst>
                          <a:latin typeface="方正姚体" pitchFamily="2" charset="-122"/>
                          <a:ea typeface="方正姚体" pitchFamily="2" charset="-122"/>
                        </a:rPr>
                        <a:t>》</a:t>
                      </a:r>
                      <a:endParaRPr kumimoji="1" lang="en-US" altLang="zh-CN" sz="2400" b="1" i="0" u="none" strike="noStrike" cap="none" normalizeH="0" baseline="0" dirty="0" smtClean="0">
                        <a:ln>
                          <a:noFill/>
                        </a:ln>
                        <a:solidFill>
                          <a:schemeClr val="tx1"/>
                        </a:solidFill>
                        <a:effectLst>
                          <a:outerShdw blurRad="38100" dist="38100" dir="2700000" algn="tl">
                            <a:srgbClr val="000000">
                              <a:alpha val="43137"/>
                            </a:srgbClr>
                          </a:outerShdw>
                        </a:effectLst>
                        <a:latin typeface="方正姚体" pitchFamily="2" charset="-122"/>
                        <a:ea typeface="方正姚体" pitchFamily="2" charset="-122"/>
                        <a:cs typeface="Arial" pitchFamily="34" charset="0"/>
                      </a:endParaRPr>
                    </a:p>
                  </a:txBody>
                  <a:tcPr marL="0" marR="0" marT="46800" marB="468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cell3D prstMaterial="dkEdge">
                      <a:bevel/>
                      <a:lightRig rig="flood" dir="t"/>
                    </a:cell3D>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1" lang="zh-CN" altLang="en-US" sz="2400" b="1" u="none" strike="noStrike" cap="none" normalizeH="0" baseline="0" dirty="0" smtClean="0">
                          <a:ln>
                            <a:noFill/>
                          </a:ln>
                          <a:effectLst>
                            <a:outerShdw blurRad="38100" dist="38100" dir="2700000" algn="tl">
                              <a:srgbClr val="000000">
                                <a:alpha val="43137"/>
                              </a:srgbClr>
                            </a:outerShdw>
                          </a:effectLst>
                          <a:latin typeface="方正姚体" pitchFamily="2" charset="-122"/>
                          <a:ea typeface="方正姚体" pitchFamily="2" charset="-122"/>
                        </a:rPr>
                        <a:t>人类只有一个地球</a:t>
                      </a:r>
                      <a:endParaRPr kumimoji="1" lang="zh-CN" altLang="en-US" sz="2400" b="1" i="0" u="none" strike="noStrike" cap="none" normalizeH="0" baseline="0" dirty="0" smtClean="0">
                        <a:ln>
                          <a:noFill/>
                        </a:ln>
                        <a:solidFill>
                          <a:schemeClr val="tx1"/>
                        </a:solidFill>
                        <a:effectLst>
                          <a:outerShdw blurRad="38100" dist="38100" dir="2700000" algn="tl">
                            <a:srgbClr val="000000">
                              <a:alpha val="43137"/>
                            </a:srgbClr>
                          </a:outerShdw>
                        </a:effectLst>
                        <a:latin typeface="方正姚体" pitchFamily="2" charset="-122"/>
                        <a:ea typeface="方正姚体" pitchFamily="2" charset="-122"/>
                        <a:cs typeface="Arial" pitchFamily="34" charset="0"/>
                      </a:endParaRPr>
                    </a:p>
                  </a:txBody>
                  <a:tcPr marL="0" marR="0" marT="46800" marB="468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cell3D prstMaterial="dkEdge">
                      <a:bevel/>
                      <a:lightRig rig="flood" dir="t"/>
                    </a:cell3D>
                  </a:tcPr>
                </a:tc>
              </a:tr>
              <a:tr h="1143008">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1" lang="en-US" altLang="zh-CN" sz="2400" b="1" u="none" strike="noStrike" cap="none" normalizeH="0" baseline="0" smtClean="0">
                          <a:ln>
                            <a:noFill/>
                          </a:ln>
                          <a:effectLst>
                            <a:outerShdw blurRad="38100" dist="38100" dir="2700000" algn="tl">
                              <a:srgbClr val="000000">
                                <a:alpha val="43137"/>
                              </a:srgbClr>
                            </a:outerShdw>
                          </a:effectLst>
                          <a:latin typeface="方正姚体" pitchFamily="2" charset="-122"/>
                          <a:ea typeface="方正姚体" pitchFamily="2" charset="-122"/>
                        </a:rPr>
                        <a:t>1987</a:t>
                      </a:r>
                      <a:r>
                        <a:rPr kumimoji="1" lang="zh-CN" altLang="en-US" sz="2400" b="1" u="none" strike="noStrike" cap="none" normalizeH="0" baseline="0" smtClean="0">
                          <a:ln>
                            <a:noFill/>
                          </a:ln>
                          <a:effectLst>
                            <a:outerShdw blurRad="38100" dist="38100" dir="2700000" algn="tl">
                              <a:srgbClr val="000000">
                                <a:alpha val="43137"/>
                              </a:srgbClr>
                            </a:outerShdw>
                          </a:effectLst>
                          <a:latin typeface="方正姚体" pitchFamily="2" charset="-122"/>
                          <a:ea typeface="方正姚体" pitchFamily="2" charset="-122"/>
                        </a:rPr>
                        <a:t>年</a:t>
                      </a:r>
                      <a:endParaRPr kumimoji="1" lang="zh-CN" altLang="en-US" sz="2400" b="1" i="0" u="none" strike="noStrike" cap="none" normalizeH="0" baseline="0" smtClean="0">
                        <a:ln>
                          <a:noFill/>
                        </a:ln>
                        <a:solidFill>
                          <a:schemeClr val="tx1"/>
                        </a:solidFill>
                        <a:effectLst>
                          <a:outerShdw blurRad="38100" dist="38100" dir="2700000" algn="tl">
                            <a:srgbClr val="000000">
                              <a:alpha val="43137"/>
                            </a:srgbClr>
                          </a:outerShdw>
                        </a:effectLst>
                        <a:latin typeface="方正姚体" pitchFamily="2" charset="-122"/>
                        <a:ea typeface="方正姚体" pitchFamily="2" charset="-122"/>
                        <a:cs typeface="Arial" pitchFamily="34" charset="0"/>
                      </a:endParaRPr>
                    </a:p>
                  </a:txBody>
                  <a:tcPr marL="0" marR="0" marT="46800" marB="468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cell3D prstMaterial="dkEdge">
                      <a:bevel/>
                      <a:lightRig rig="flood" dir="t"/>
                    </a:cell3D>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1" lang="zh-CN" altLang="en-US" sz="2400" b="1" u="none" strike="noStrike" cap="none" normalizeH="0" baseline="0" dirty="0" smtClean="0">
                          <a:ln>
                            <a:noFill/>
                          </a:ln>
                          <a:effectLst>
                            <a:outerShdw blurRad="38100" dist="38100" dir="2700000" algn="tl">
                              <a:srgbClr val="000000">
                                <a:alpha val="43137"/>
                              </a:srgbClr>
                            </a:outerShdw>
                          </a:effectLst>
                          <a:latin typeface="方正姚体" pitchFamily="2" charset="-122"/>
                          <a:ea typeface="方正姚体" pitchFamily="2" charset="-122"/>
                        </a:rPr>
                        <a:t>联合国</a:t>
                      </a:r>
                      <a:endParaRPr kumimoji="1" lang="zh-CN" altLang="en-US" sz="2400" b="1" i="0" u="none" strike="noStrike" cap="none" normalizeH="0" baseline="0" dirty="0" smtClean="0">
                        <a:ln>
                          <a:noFill/>
                        </a:ln>
                        <a:solidFill>
                          <a:schemeClr val="tx1"/>
                        </a:solidFill>
                        <a:effectLst>
                          <a:outerShdw blurRad="38100" dist="38100" dir="2700000" algn="tl">
                            <a:srgbClr val="000000">
                              <a:alpha val="43137"/>
                            </a:srgbClr>
                          </a:outerShdw>
                        </a:effectLst>
                        <a:latin typeface="方正姚体" pitchFamily="2" charset="-122"/>
                        <a:ea typeface="方正姚体" pitchFamily="2" charset="-122"/>
                        <a:cs typeface="Arial" pitchFamily="34" charset="0"/>
                      </a:endParaRPr>
                    </a:p>
                  </a:txBody>
                  <a:tcPr marL="0" marR="0" marT="46800" marB="468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cell3D prstMaterial="dkEdge">
                      <a:bevel/>
                      <a:lightRig rig="flood" dir="t"/>
                    </a:cell3D>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1" lang="en-US" altLang="zh-CN" sz="2400" b="1" u="none" strike="noStrike" cap="none" normalizeH="0" baseline="0" smtClean="0">
                          <a:ln>
                            <a:noFill/>
                          </a:ln>
                          <a:effectLst>
                            <a:outerShdw blurRad="38100" dist="38100" dir="2700000" algn="tl">
                              <a:srgbClr val="000000">
                                <a:alpha val="43137"/>
                              </a:srgbClr>
                            </a:outerShdw>
                          </a:effectLst>
                          <a:latin typeface="方正姚体" pitchFamily="2" charset="-122"/>
                          <a:ea typeface="方正姚体" pitchFamily="2" charset="-122"/>
                        </a:rPr>
                        <a:t>《</a:t>
                      </a:r>
                      <a:r>
                        <a:rPr kumimoji="1" lang="zh-CN" altLang="en-US" sz="2400" b="1" u="none" strike="noStrike" cap="none" normalizeH="0" baseline="0" smtClean="0">
                          <a:ln>
                            <a:noFill/>
                          </a:ln>
                          <a:effectLst>
                            <a:outerShdw blurRad="38100" dist="38100" dir="2700000" algn="tl">
                              <a:srgbClr val="000000">
                                <a:alpha val="43137"/>
                              </a:srgbClr>
                            </a:outerShdw>
                          </a:effectLst>
                          <a:latin typeface="方正姚体" pitchFamily="2" charset="-122"/>
                          <a:ea typeface="方正姚体" pitchFamily="2" charset="-122"/>
                        </a:rPr>
                        <a:t>我们共同的未来</a:t>
                      </a:r>
                      <a:r>
                        <a:rPr kumimoji="1" lang="en-US" altLang="zh-CN" sz="2400" b="1" u="none" strike="noStrike" cap="none" normalizeH="0" baseline="0" smtClean="0">
                          <a:ln>
                            <a:noFill/>
                          </a:ln>
                          <a:effectLst>
                            <a:outerShdw blurRad="38100" dist="38100" dir="2700000" algn="tl">
                              <a:srgbClr val="000000">
                                <a:alpha val="43137"/>
                              </a:srgbClr>
                            </a:outerShdw>
                          </a:effectLst>
                          <a:latin typeface="方正姚体" pitchFamily="2" charset="-122"/>
                          <a:ea typeface="方正姚体" pitchFamily="2" charset="-122"/>
                        </a:rPr>
                        <a:t>》</a:t>
                      </a:r>
                      <a:endParaRPr kumimoji="1" lang="en-US" altLang="zh-CN" sz="2400" b="1" i="0" u="none" strike="noStrike" cap="none" normalizeH="0" baseline="0" smtClean="0">
                        <a:ln>
                          <a:noFill/>
                        </a:ln>
                        <a:solidFill>
                          <a:schemeClr val="tx1"/>
                        </a:solidFill>
                        <a:effectLst>
                          <a:outerShdw blurRad="38100" dist="38100" dir="2700000" algn="tl">
                            <a:srgbClr val="000000">
                              <a:alpha val="43137"/>
                            </a:srgbClr>
                          </a:outerShdw>
                        </a:effectLst>
                        <a:latin typeface="方正姚体" pitchFamily="2" charset="-122"/>
                        <a:ea typeface="方正姚体" pitchFamily="2" charset="-122"/>
                        <a:cs typeface="Arial" pitchFamily="34" charset="0"/>
                      </a:endParaRPr>
                    </a:p>
                  </a:txBody>
                  <a:tcPr marL="0" marR="0" marT="46800" marB="468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cell3D prstMaterial="dkEdge">
                      <a:bevel/>
                      <a:lightRig rig="flood" dir="t"/>
                    </a:cell3D>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1" lang="zh-CN" altLang="en-US" sz="2400" b="1" u="none" strike="noStrike" cap="none" normalizeH="0" baseline="0" dirty="0" smtClean="0">
                          <a:ln>
                            <a:noFill/>
                          </a:ln>
                          <a:effectLst>
                            <a:outerShdw blurRad="38100" dist="38100" dir="2700000" algn="tl">
                              <a:srgbClr val="000000">
                                <a:alpha val="43137"/>
                              </a:srgbClr>
                            </a:outerShdw>
                          </a:effectLst>
                          <a:latin typeface="方正姚体" pitchFamily="2" charset="-122"/>
                          <a:ea typeface="方正姚体" pitchFamily="2" charset="-122"/>
                        </a:rPr>
                        <a:t>提出可持续发展概念</a:t>
                      </a:r>
                      <a:endParaRPr kumimoji="1" lang="zh-CN" altLang="en-US" sz="2400" b="1" i="0" u="none" strike="noStrike" cap="none" normalizeH="0" baseline="0" dirty="0" smtClean="0">
                        <a:ln>
                          <a:noFill/>
                        </a:ln>
                        <a:solidFill>
                          <a:schemeClr val="tx1"/>
                        </a:solidFill>
                        <a:effectLst>
                          <a:outerShdw blurRad="38100" dist="38100" dir="2700000" algn="tl">
                            <a:srgbClr val="000000">
                              <a:alpha val="43137"/>
                            </a:srgbClr>
                          </a:outerShdw>
                        </a:effectLst>
                        <a:latin typeface="方正姚体" pitchFamily="2" charset="-122"/>
                        <a:ea typeface="方正姚体" pitchFamily="2" charset="-122"/>
                        <a:cs typeface="Arial" pitchFamily="34" charset="0"/>
                      </a:endParaRPr>
                    </a:p>
                  </a:txBody>
                  <a:tcPr marL="0" marR="0" marT="46800" marB="468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cell3D prstMaterial="dkEdge">
                      <a:bevel/>
                      <a:lightRig rig="flood" dir="t"/>
                    </a:cell3D>
                  </a:tcPr>
                </a:tc>
              </a:tr>
              <a:tr h="1477963">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1" lang="en-US" altLang="zh-CN" sz="2400" b="1" u="none" strike="noStrike" cap="none" normalizeH="0" baseline="0" smtClean="0">
                          <a:ln>
                            <a:noFill/>
                          </a:ln>
                          <a:effectLst>
                            <a:outerShdw blurRad="38100" dist="38100" dir="2700000" algn="tl">
                              <a:srgbClr val="000000">
                                <a:alpha val="43137"/>
                              </a:srgbClr>
                            </a:outerShdw>
                          </a:effectLst>
                          <a:latin typeface="方正姚体" pitchFamily="2" charset="-122"/>
                          <a:ea typeface="方正姚体" pitchFamily="2" charset="-122"/>
                        </a:rPr>
                        <a:t>1992</a:t>
                      </a:r>
                      <a:r>
                        <a:rPr kumimoji="1" lang="zh-CN" altLang="en-US" sz="2400" b="1" u="none" strike="noStrike" cap="none" normalizeH="0" baseline="0" smtClean="0">
                          <a:ln>
                            <a:noFill/>
                          </a:ln>
                          <a:effectLst>
                            <a:outerShdw blurRad="38100" dist="38100" dir="2700000" algn="tl">
                              <a:srgbClr val="000000">
                                <a:alpha val="43137"/>
                              </a:srgbClr>
                            </a:outerShdw>
                          </a:effectLst>
                          <a:latin typeface="方正姚体" pitchFamily="2" charset="-122"/>
                          <a:ea typeface="方正姚体" pitchFamily="2" charset="-122"/>
                        </a:rPr>
                        <a:t>年</a:t>
                      </a:r>
                      <a:endParaRPr kumimoji="1" lang="zh-CN" altLang="en-US" sz="2400" b="1" i="0" u="none" strike="noStrike" cap="none" normalizeH="0" baseline="0" smtClean="0">
                        <a:ln>
                          <a:noFill/>
                        </a:ln>
                        <a:solidFill>
                          <a:schemeClr val="tx1"/>
                        </a:solidFill>
                        <a:effectLst>
                          <a:outerShdw blurRad="38100" dist="38100" dir="2700000" algn="tl">
                            <a:srgbClr val="000000">
                              <a:alpha val="43137"/>
                            </a:srgbClr>
                          </a:outerShdw>
                        </a:effectLst>
                        <a:latin typeface="方正姚体" pitchFamily="2" charset="-122"/>
                        <a:ea typeface="方正姚体" pitchFamily="2" charset="-122"/>
                        <a:cs typeface="Arial" pitchFamily="34" charset="0"/>
                      </a:endParaRPr>
                    </a:p>
                  </a:txBody>
                  <a:tcPr marL="0" marR="0" marT="46800" marB="468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cell3D prstMaterial="dkEdge">
                      <a:bevel/>
                      <a:lightRig rig="flood" dir="t"/>
                    </a:cell3D>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1" lang="zh-CN" altLang="en-US" sz="2400" b="1" u="none" strike="noStrike" cap="none" normalizeH="0" baseline="0" smtClean="0">
                          <a:ln>
                            <a:noFill/>
                          </a:ln>
                          <a:effectLst>
                            <a:outerShdw blurRad="38100" dist="38100" dir="2700000" algn="tl">
                              <a:srgbClr val="000000">
                                <a:alpha val="43137"/>
                              </a:srgbClr>
                            </a:outerShdw>
                          </a:effectLst>
                          <a:latin typeface="方正姚体" pitchFamily="2" charset="-122"/>
                          <a:ea typeface="方正姚体" pitchFamily="2" charset="-122"/>
                        </a:rPr>
                        <a:t>联合国</a:t>
                      </a:r>
                      <a:endParaRPr kumimoji="1" lang="zh-CN" altLang="en-US" sz="2400" b="1" i="0" u="none" strike="noStrike" cap="none" normalizeH="0" baseline="0" smtClean="0">
                        <a:ln>
                          <a:noFill/>
                        </a:ln>
                        <a:solidFill>
                          <a:schemeClr val="tx1"/>
                        </a:solidFill>
                        <a:effectLst>
                          <a:outerShdw blurRad="38100" dist="38100" dir="2700000" algn="tl">
                            <a:srgbClr val="000000">
                              <a:alpha val="43137"/>
                            </a:srgbClr>
                          </a:outerShdw>
                        </a:effectLst>
                        <a:latin typeface="方正姚体" pitchFamily="2" charset="-122"/>
                        <a:ea typeface="方正姚体" pitchFamily="2" charset="-122"/>
                        <a:cs typeface="Arial" pitchFamily="34" charset="0"/>
                      </a:endParaRPr>
                    </a:p>
                  </a:txBody>
                  <a:tcPr marL="0" marR="0" marT="46800" marB="468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cell3D prstMaterial="dkEdge">
                      <a:bevel/>
                      <a:lightRig rig="flood" dir="t"/>
                    </a:cell3D>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1" lang="en-US" altLang="zh-CN" sz="2400" b="1" u="none" strike="noStrike" cap="none" normalizeH="0" baseline="0" smtClean="0">
                          <a:ln>
                            <a:noFill/>
                          </a:ln>
                          <a:effectLst>
                            <a:outerShdw blurRad="38100" dist="38100" dir="2700000" algn="tl">
                              <a:srgbClr val="000000">
                                <a:alpha val="43137"/>
                              </a:srgbClr>
                            </a:outerShdw>
                          </a:effectLst>
                          <a:latin typeface="方正姚体" pitchFamily="2" charset="-122"/>
                          <a:ea typeface="方正姚体" pitchFamily="2" charset="-122"/>
                        </a:rPr>
                        <a:t>《21</a:t>
                      </a:r>
                      <a:r>
                        <a:rPr kumimoji="1" lang="zh-CN" altLang="en-US" sz="2400" b="1" u="none" strike="noStrike" cap="none" normalizeH="0" baseline="0" smtClean="0">
                          <a:ln>
                            <a:noFill/>
                          </a:ln>
                          <a:effectLst>
                            <a:outerShdw blurRad="38100" dist="38100" dir="2700000" algn="tl">
                              <a:srgbClr val="000000">
                                <a:alpha val="43137"/>
                              </a:srgbClr>
                            </a:outerShdw>
                          </a:effectLst>
                          <a:latin typeface="方正姚体" pitchFamily="2" charset="-122"/>
                          <a:ea typeface="方正姚体" pitchFamily="2" charset="-122"/>
                        </a:rPr>
                        <a:t>世纪议程</a:t>
                      </a:r>
                      <a:r>
                        <a:rPr kumimoji="1" lang="en-US" altLang="zh-CN" sz="2400" b="1" u="none" strike="noStrike" cap="none" normalizeH="0" baseline="0" smtClean="0">
                          <a:ln>
                            <a:noFill/>
                          </a:ln>
                          <a:effectLst>
                            <a:outerShdw blurRad="38100" dist="38100" dir="2700000" algn="tl">
                              <a:srgbClr val="000000">
                                <a:alpha val="43137"/>
                              </a:srgbClr>
                            </a:outerShdw>
                          </a:effectLst>
                          <a:latin typeface="方正姚体" pitchFamily="2" charset="-122"/>
                          <a:ea typeface="方正姚体" pitchFamily="2" charset="-122"/>
                        </a:rPr>
                        <a:t>》</a:t>
                      </a:r>
                      <a:endParaRPr kumimoji="1" lang="en-US" altLang="zh-CN" sz="2400" b="1" i="0" u="none" strike="noStrike" cap="none" normalizeH="0" baseline="0" smtClean="0">
                        <a:ln>
                          <a:noFill/>
                        </a:ln>
                        <a:solidFill>
                          <a:schemeClr val="tx1"/>
                        </a:solidFill>
                        <a:effectLst>
                          <a:outerShdw blurRad="38100" dist="38100" dir="2700000" algn="tl">
                            <a:srgbClr val="000000">
                              <a:alpha val="43137"/>
                            </a:srgbClr>
                          </a:outerShdw>
                        </a:effectLst>
                        <a:latin typeface="方正姚体" pitchFamily="2" charset="-122"/>
                        <a:ea typeface="方正姚体" pitchFamily="2" charset="-122"/>
                        <a:cs typeface="Arial" pitchFamily="34" charset="0"/>
                      </a:endParaRPr>
                    </a:p>
                  </a:txBody>
                  <a:tcPr marL="0" marR="0" marT="46800" marB="468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cell3D prstMaterial="dkEdge">
                      <a:bevel/>
                      <a:lightRig rig="flood" dir="t"/>
                    </a:cell3D>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1" lang="zh-CN" altLang="en-US" sz="2400" b="1" u="none" strike="noStrike" cap="none" normalizeH="0" baseline="0" dirty="0" smtClean="0">
                          <a:ln>
                            <a:noFill/>
                          </a:ln>
                          <a:effectLst>
                            <a:outerShdw blurRad="38100" dist="38100" dir="2700000" algn="tl">
                              <a:srgbClr val="000000">
                                <a:alpha val="43137"/>
                              </a:srgbClr>
                            </a:outerShdw>
                          </a:effectLst>
                          <a:latin typeface="方正姚体" pitchFamily="2" charset="-122"/>
                          <a:ea typeface="方正姚体" pitchFamily="2" charset="-122"/>
                        </a:rPr>
                        <a:t>可持续发展成为主题</a:t>
                      </a:r>
                      <a:endParaRPr kumimoji="1" lang="zh-CN" altLang="en-US" sz="2400" b="1" i="0" u="none" strike="noStrike" cap="none" normalizeH="0" baseline="0" dirty="0" smtClean="0">
                        <a:ln>
                          <a:noFill/>
                        </a:ln>
                        <a:solidFill>
                          <a:schemeClr val="tx1"/>
                        </a:solidFill>
                        <a:effectLst>
                          <a:outerShdw blurRad="38100" dist="38100" dir="2700000" algn="tl">
                            <a:srgbClr val="000000">
                              <a:alpha val="43137"/>
                            </a:srgbClr>
                          </a:outerShdw>
                        </a:effectLst>
                        <a:latin typeface="方正姚体" pitchFamily="2" charset="-122"/>
                        <a:ea typeface="方正姚体" pitchFamily="2" charset="-122"/>
                        <a:cs typeface="Arial" pitchFamily="34" charset="0"/>
                      </a:endParaRPr>
                    </a:p>
                  </a:txBody>
                  <a:tcPr marL="0" marR="0" marT="46800" marB="468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cell3D prstMaterial="dkEdge">
                      <a:bevel/>
                      <a:lightRig rig="flood" dir="t"/>
                    </a:cell3D>
                  </a:tcPr>
                </a:tc>
              </a:tr>
            </a:tbl>
          </a:graphicData>
        </a:graphic>
      </p:graphicFrame>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0.70"/>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animEffect transition="in" filter="fade">
                                      <p:cBhvr>
                                        <p:cTn id="9"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6000" r="-6000"/>
          </a:stretch>
        </a:blipFill>
        <a:effectLst/>
      </p:bgPr>
    </p:bg>
    <p:spTree>
      <p:nvGrpSpPr>
        <p:cNvPr id="1" name=""/>
        <p:cNvGrpSpPr/>
        <p:nvPr/>
      </p:nvGrpSpPr>
      <p:grpSpPr>
        <a:xfrm>
          <a:off x="0" y="0"/>
          <a:ext cx="0" cy="0"/>
          <a:chOff x="0" y="0"/>
          <a:chExt cx="0" cy="0"/>
        </a:xfrm>
      </p:grpSpPr>
      <p:sp>
        <p:nvSpPr>
          <p:cNvPr id="2" name="Rectangle 2"/>
          <p:cNvSpPr txBox="1">
            <a:spLocks noChangeArrowheads="1"/>
          </p:cNvSpPr>
          <p:nvPr/>
        </p:nvSpPr>
        <p:spPr>
          <a:xfrm>
            <a:off x="0" y="571480"/>
            <a:ext cx="8280400" cy="579438"/>
          </a:xfrm>
          <a:prstGeom prst="rect">
            <a:avLst/>
          </a:prstGeom>
        </p:spPr>
        <p:txBody>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altLang="zh-CN" sz="2800" b="0" i="0" u="none" strike="noStrike" kern="1200" cap="none" spc="0" normalizeH="0" baseline="0" noProof="0" dirty="0" smtClean="0">
                <a:ln>
                  <a:noFill/>
                </a:ln>
                <a:solidFill>
                  <a:schemeClr val="tx1"/>
                </a:solidFill>
                <a:effectLst/>
                <a:uLnTx/>
                <a:uFillTx/>
                <a:latin typeface="华文行楷" pitchFamily="2" charset="-122"/>
                <a:ea typeface="华文行楷" pitchFamily="2" charset="-122"/>
                <a:cs typeface="+mj-cs"/>
              </a:rPr>
              <a:t>2</a:t>
            </a:r>
            <a:r>
              <a:rPr kumimoji="0" lang="zh-CN" altLang="en-US" sz="2800" b="0" i="0" u="none" strike="noStrike" kern="1200" cap="none" spc="0" normalizeH="0" baseline="0" noProof="0" dirty="0" smtClean="0">
                <a:ln>
                  <a:noFill/>
                </a:ln>
                <a:solidFill>
                  <a:schemeClr val="tx1"/>
                </a:solidFill>
                <a:effectLst/>
                <a:uLnTx/>
                <a:uFillTx/>
                <a:latin typeface="华文行楷" pitchFamily="2" charset="-122"/>
                <a:ea typeface="华文行楷" pitchFamily="2" charset="-122"/>
                <a:cs typeface="+mj-cs"/>
              </a:rPr>
              <a:t>、重要性（为什么要实施可持续发展战略）</a:t>
            </a:r>
          </a:p>
        </p:txBody>
      </p:sp>
      <p:sp>
        <p:nvSpPr>
          <p:cNvPr id="3" name="Rectangle 3"/>
          <p:cNvSpPr txBox="1">
            <a:spLocks noChangeArrowheads="1"/>
          </p:cNvSpPr>
          <p:nvPr/>
        </p:nvSpPr>
        <p:spPr>
          <a:xfrm>
            <a:off x="428596" y="1214422"/>
            <a:ext cx="7543800" cy="935037"/>
          </a:xfrm>
          <a:prstGeom prst="rect">
            <a:avLst/>
          </a:prstGeom>
        </p:spPr>
        <p:txBody>
          <a:bodyPr/>
          <a:lstStyle/>
          <a:p>
            <a:pPr marL="342900" marR="0" lvl="0" indent="-342900" algn="l" defTabSz="914400" rtl="0" eaLnBrk="1" fontAlgn="auto" latinLnBrk="0" hangingPunct="1">
              <a:lnSpc>
                <a:spcPct val="100000"/>
              </a:lnSpc>
              <a:spcBef>
                <a:spcPct val="20000"/>
              </a:spcBef>
              <a:spcAft>
                <a:spcPts val="0"/>
              </a:spcAft>
              <a:buClrTx/>
              <a:buSzTx/>
              <a:buFont typeface="Wingdings" pitchFamily="2" charset="2"/>
              <a:buNone/>
              <a:tabLst/>
              <a:defRPr/>
            </a:pPr>
            <a:r>
              <a:rPr kumimoji="0" lang="zh-CN" altLang="en-US" sz="2800" b="0" i="0" u="none" strike="noStrike" kern="1200" cap="none" spc="0" normalizeH="0" baseline="0" noProof="0" dirty="0" smtClean="0">
                <a:ln>
                  <a:noFill/>
                </a:ln>
                <a:solidFill>
                  <a:schemeClr val="tx1"/>
                </a:solidFill>
                <a:effectLst/>
                <a:uLnTx/>
                <a:uFillTx/>
                <a:latin typeface="方正姚体" pitchFamily="2" charset="-122"/>
                <a:ea typeface="方正姚体" pitchFamily="2" charset="-122"/>
                <a:hlinkClick r:id="rId3" action="ppaction://hlinksldjump"/>
              </a:rPr>
              <a:t>（</a:t>
            </a:r>
            <a:r>
              <a:rPr kumimoji="0" lang="en-US" altLang="zh-CN" sz="2800" b="0" i="0" u="none" strike="noStrike" kern="1200" cap="none" spc="0" normalizeH="0" baseline="0" noProof="0" dirty="0" smtClean="0">
                <a:ln>
                  <a:noFill/>
                </a:ln>
                <a:solidFill>
                  <a:schemeClr val="tx1"/>
                </a:solidFill>
                <a:effectLst/>
                <a:uLnTx/>
                <a:uFillTx/>
                <a:latin typeface="方正姚体" pitchFamily="2" charset="-122"/>
                <a:ea typeface="方正姚体" pitchFamily="2" charset="-122"/>
                <a:hlinkClick r:id="rId3" action="ppaction://hlinksldjump"/>
              </a:rPr>
              <a:t>1</a:t>
            </a:r>
            <a:r>
              <a:rPr kumimoji="0" lang="zh-CN" altLang="en-US" sz="2800" b="0" i="0" u="none" strike="noStrike" kern="1200" cap="none" spc="0" normalizeH="0" baseline="0" noProof="0" dirty="0" smtClean="0">
                <a:ln>
                  <a:noFill/>
                </a:ln>
                <a:solidFill>
                  <a:schemeClr val="tx1"/>
                </a:solidFill>
                <a:effectLst/>
                <a:uLnTx/>
                <a:uFillTx/>
                <a:latin typeface="方正姚体" pitchFamily="2" charset="-122"/>
                <a:ea typeface="方正姚体" pitchFamily="2" charset="-122"/>
                <a:hlinkClick r:id="rId3" action="ppaction://hlinksldjump"/>
              </a:rPr>
              <a:t>）可持续发展是人类面临的共同课题</a:t>
            </a:r>
            <a:endParaRPr kumimoji="0" lang="zh-CN" altLang="en-US" sz="2800" b="0" i="0" u="none" strike="noStrike" kern="1200" cap="none" spc="0" normalizeH="0" baseline="0" noProof="0" dirty="0" smtClean="0">
              <a:ln>
                <a:noFill/>
              </a:ln>
              <a:solidFill>
                <a:schemeClr val="tx1"/>
              </a:solidFill>
              <a:effectLst/>
              <a:uLnTx/>
              <a:uFillTx/>
              <a:latin typeface="方正姚体" pitchFamily="2" charset="-122"/>
              <a:ea typeface="方正姚体" pitchFamily="2" charset="-122"/>
            </a:endParaRPr>
          </a:p>
          <a:p>
            <a:pPr marL="342900" marR="0" lvl="0" indent="-342900" algn="l" defTabSz="914400" rtl="0" eaLnBrk="1" fontAlgn="auto" latinLnBrk="0" hangingPunct="1">
              <a:lnSpc>
                <a:spcPct val="100000"/>
              </a:lnSpc>
              <a:spcBef>
                <a:spcPct val="20000"/>
              </a:spcBef>
              <a:spcAft>
                <a:spcPts val="0"/>
              </a:spcAft>
              <a:buClrTx/>
              <a:buSzTx/>
              <a:buFont typeface="Wingdings" pitchFamily="2" charset="2"/>
              <a:buNone/>
              <a:tabLst/>
              <a:defRPr/>
            </a:pPr>
            <a:endParaRPr kumimoji="0" lang="en-US" altLang="zh-CN" sz="2800" b="0" i="0" u="none" strike="noStrike" kern="1200" cap="none" spc="0" normalizeH="0" baseline="0" noProof="0" dirty="0" smtClean="0">
              <a:ln>
                <a:noFill/>
              </a:ln>
              <a:solidFill>
                <a:schemeClr val="tx1"/>
              </a:solidFill>
              <a:effectLst/>
              <a:uLnTx/>
              <a:uFillTx/>
              <a:latin typeface="方正姚体" pitchFamily="2" charset="-122"/>
              <a:ea typeface="方正姚体" pitchFamily="2" charset="-122"/>
            </a:endParaRPr>
          </a:p>
        </p:txBody>
      </p:sp>
      <p:sp>
        <p:nvSpPr>
          <p:cNvPr id="4" name="Text Box 4"/>
          <p:cNvSpPr txBox="1">
            <a:spLocks noChangeArrowheads="1"/>
          </p:cNvSpPr>
          <p:nvPr/>
        </p:nvSpPr>
        <p:spPr bwMode="auto">
          <a:xfrm>
            <a:off x="379384" y="2222484"/>
            <a:ext cx="7634287" cy="954107"/>
          </a:xfrm>
          <a:prstGeom prst="rect">
            <a:avLst/>
          </a:prstGeom>
          <a:noFill/>
          <a:ln w="9525">
            <a:noFill/>
            <a:miter lim="800000"/>
            <a:headEnd/>
            <a:tailEnd/>
          </a:ln>
          <a:effectLst/>
        </p:spPr>
        <p:txBody>
          <a:bodyPr>
            <a:spAutoFit/>
          </a:bodyPr>
          <a:lstStyle/>
          <a:p>
            <a:r>
              <a:rPr lang="zh-CN" altLang="en-US" sz="2800">
                <a:latin typeface="方正姚体" pitchFamily="2" charset="-122"/>
                <a:ea typeface="方正姚体" pitchFamily="2" charset="-122"/>
              </a:rPr>
              <a:t>（</a:t>
            </a:r>
            <a:r>
              <a:rPr lang="en-US" altLang="zh-CN" sz="2800">
                <a:latin typeface="方正姚体" pitchFamily="2" charset="-122"/>
                <a:ea typeface="方正姚体" pitchFamily="2" charset="-122"/>
              </a:rPr>
              <a:t>2</a:t>
            </a:r>
            <a:r>
              <a:rPr lang="zh-CN" altLang="en-US" sz="2800">
                <a:latin typeface="方正姚体" pitchFamily="2" charset="-122"/>
                <a:ea typeface="方正姚体" pitchFamily="2" charset="-122"/>
              </a:rPr>
              <a:t>）可持续发展是中国现代化的必由之路</a:t>
            </a:r>
          </a:p>
          <a:p>
            <a:r>
              <a:rPr lang="zh-CN" altLang="en-US" sz="2800">
                <a:latin typeface="方正姚体" pitchFamily="2" charset="-122"/>
                <a:ea typeface="方正姚体" pitchFamily="2" charset="-122"/>
              </a:rPr>
              <a:t> </a:t>
            </a:r>
          </a:p>
        </p:txBody>
      </p:sp>
      <p:sp>
        <p:nvSpPr>
          <p:cNvPr id="5" name="Text Box 7"/>
          <p:cNvSpPr txBox="1">
            <a:spLocks noChangeArrowheads="1"/>
          </p:cNvSpPr>
          <p:nvPr/>
        </p:nvSpPr>
        <p:spPr bwMode="auto">
          <a:xfrm>
            <a:off x="523846" y="3157522"/>
            <a:ext cx="7416800" cy="2893100"/>
          </a:xfrm>
          <a:prstGeom prst="rect">
            <a:avLst/>
          </a:prstGeom>
          <a:noFill/>
          <a:ln w="9525">
            <a:noFill/>
            <a:miter lim="800000"/>
            <a:headEnd/>
            <a:tailEnd/>
          </a:ln>
          <a:effectLst/>
        </p:spPr>
        <p:txBody>
          <a:bodyPr>
            <a:spAutoFit/>
          </a:bodyPr>
          <a:lstStyle/>
          <a:p>
            <a:r>
              <a:rPr lang="en-US" altLang="zh-CN" sz="2800" dirty="0">
                <a:latin typeface="方正姚体" pitchFamily="2" charset="-122"/>
                <a:ea typeface="方正姚体" pitchFamily="2" charset="-122"/>
              </a:rPr>
              <a:t>① </a:t>
            </a:r>
            <a:r>
              <a:rPr lang="zh-CN" altLang="en-US" sz="2800" dirty="0">
                <a:latin typeface="方正姚体" pitchFamily="2" charset="-122"/>
                <a:ea typeface="方正姚体" pitchFamily="2" charset="-122"/>
                <a:hlinkClick r:id="rId4" action="ppaction://hlinksldjump"/>
              </a:rPr>
              <a:t>人口问题</a:t>
            </a:r>
            <a:endParaRPr lang="zh-CN" altLang="en-US" sz="2800" dirty="0">
              <a:latin typeface="方正姚体" pitchFamily="2" charset="-122"/>
              <a:ea typeface="方正姚体" pitchFamily="2" charset="-122"/>
            </a:endParaRPr>
          </a:p>
          <a:p>
            <a:endParaRPr lang="zh-CN" altLang="en-US" sz="2800" dirty="0">
              <a:latin typeface="方正姚体" pitchFamily="2" charset="-122"/>
              <a:ea typeface="方正姚体" pitchFamily="2" charset="-122"/>
            </a:endParaRPr>
          </a:p>
          <a:p>
            <a:r>
              <a:rPr lang="zh-CN" altLang="en-US" sz="2800" dirty="0">
                <a:latin typeface="方正姚体" pitchFamily="2" charset="-122"/>
                <a:ea typeface="方正姚体" pitchFamily="2" charset="-122"/>
              </a:rPr>
              <a:t>② </a:t>
            </a:r>
            <a:r>
              <a:rPr lang="zh-CN" altLang="en-US" sz="2800" dirty="0">
                <a:latin typeface="方正姚体" pitchFamily="2" charset="-122"/>
                <a:ea typeface="方正姚体" pitchFamily="2" charset="-122"/>
                <a:hlinkClick r:id="rId5" action="ppaction://hlinksldjump"/>
              </a:rPr>
              <a:t>资源问题</a:t>
            </a:r>
            <a:endParaRPr lang="zh-CN" altLang="en-US" sz="2800" dirty="0">
              <a:latin typeface="方正姚体" pitchFamily="2" charset="-122"/>
              <a:ea typeface="方正姚体" pitchFamily="2" charset="-122"/>
            </a:endParaRPr>
          </a:p>
          <a:p>
            <a:endParaRPr lang="zh-CN" altLang="en-US" sz="2800" dirty="0">
              <a:latin typeface="方正姚体" pitchFamily="2" charset="-122"/>
              <a:ea typeface="方正姚体" pitchFamily="2" charset="-122"/>
            </a:endParaRPr>
          </a:p>
          <a:p>
            <a:r>
              <a:rPr lang="zh-CN" altLang="en-US" sz="2800" dirty="0">
                <a:latin typeface="方正姚体" pitchFamily="2" charset="-122"/>
                <a:ea typeface="方正姚体" pitchFamily="2" charset="-122"/>
              </a:rPr>
              <a:t>③ </a:t>
            </a:r>
            <a:r>
              <a:rPr lang="zh-CN" altLang="en-US" sz="2800" dirty="0">
                <a:latin typeface="方正姚体" pitchFamily="2" charset="-122"/>
                <a:ea typeface="方正姚体" pitchFamily="2" charset="-122"/>
                <a:hlinkClick r:id="rId6" action="ppaction://hlinksldjump"/>
              </a:rPr>
              <a:t>环境问题</a:t>
            </a:r>
            <a:endParaRPr lang="zh-CN" altLang="en-US" sz="2800" dirty="0">
              <a:latin typeface="方正姚体" pitchFamily="2" charset="-122"/>
              <a:ea typeface="方正姚体" pitchFamily="2" charset="-122"/>
            </a:endParaRPr>
          </a:p>
          <a:p>
            <a:pPr>
              <a:spcBef>
                <a:spcPct val="50000"/>
              </a:spcBef>
            </a:pPr>
            <a:endParaRPr lang="en-US" altLang="zh-CN" sz="2800" dirty="0">
              <a:latin typeface="方正姚体" pitchFamily="2" charset="-122"/>
              <a:ea typeface="方正姚体" pitchFamily="2" charset="-122"/>
            </a:endParaRPr>
          </a:p>
        </p:txBody>
      </p:sp>
      <p:sp>
        <p:nvSpPr>
          <p:cNvPr id="7" name="AutoShape 8">
            <a:hlinkClick r:id="" action="ppaction://hlinkshowjump?jump=nextslide" highlightClick="1"/>
          </p:cNvPr>
          <p:cNvSpPr>
            <a:spLocks noChangeArrowheads="1"/>
          </p:cNvSpPr>
          <p:nvPr/>
        </p:nvSpPr>
        <p:spPr bwMode="auto">
          <a:xfrm>
            <a:off x="8027988" y="6165850"/>
            <a:ext cx="431800" cy="358775"/>
          </a:xfrm>
          <a:prstGeom prst="actionButtonForwardNext">
            <a:avLst/>
          </a:prstGeom>
          <a:solidFill>
            <a:schemeClr val="accent1"/>
          </a:solidFill>
          <a:ln w="9525">
            <a:noFill/>
            <a:miter lim="800000"/>
            <a:headEnd/>
            <a:tailEnd/>
          </a:ln>
          <a:effectLst/>
        </p:spPr>
        <p:txBody>
          <a:bodyPr wrap="none" anchor="ctr"/>
          <a:lstStyle/>
          <a:p>
            <a:endParaRPr lang="zh-CN" altLang="en-US"/>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xEl>
                                              <p:pRg st="0" end="0"/>
                                            </p:txEl>
                                          </p:spTgt>
                                        </p:tgtEl>
                                        <p:attrNameLst>
                                          <p:attrName>style.visibility</p:attrName>
                                        </p:attrNameLst>
                                      </p:cBhvr>
                                      <p:to>
                                        <p:strVal val="visible"/>
                                      </p:to>
                                    </p:set>
                                    <p:anim calcmode="lin" valueType="num">
                                      <p:cBhvr additive="base">
                                        <p:cTn id="13"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0" end="0"/>
                                            </p:txEl>
                                          </p:spTgt>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4">
                                            <p:txEl>
                                              <p:pRg st="1" end="1"/>
                                            </p:txEl>
                                          </p:spTgt>
                                        </p:tgtEl>
                                        <p:attrNameLst>
                                          <p:attrName>style.visibility</p:attrName>
                                        </p:attrNameLst>
                                      </p:cBhvr>
                                      <p:to>
                                        <p:strVal val="visible"/>
                                      </p:to>
                                    </p:set>
                                    <p:anim calcmode="lin" valueType="num">
                                      <p:cBhvr additive="base">
                                        <p:cTn id="17"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500" fill="hold"/>
                                        <p:tgtEl>
                                          <p:spTgt spid="5"/>
                                        </p:tgtEl>
                                        <p:attrNameLst>
                                          <p:attrName>ppt_x</p:attrName>
                                        </p:attrNameLst>
                                      </p:cBhvr>
                                      <p:tavLst>
                                        <p:tav tm="0">
                                          <p:val>
                                            <p:strVal val="#ppt_x"/>
                                          </p:val>
                                        </p:tav>
                                        <p:tav tm="100000">
                                          <p:val>
                                            <p:strVal val="#ppt_x"/>
                                          </p:val>
                                        </p:tav>
                                      </p:tavLst>
                                    </p:anim>
                                    <p:anim calcmode="lin" valueType="num">
                                      <p:cBhvr additive="base">
                                        <p:cTn id="2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848</TotalTime>
  <Words>1361</Words>
  <Paragraphs>178</Paragraphs>
  <Slides>43</Slides>
  <Notes>4</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43</vt:i4>
      </vt:variant>
    </vt:vector>
  </HeadingPairs>
  <TitlesOfParts>
    <vt:vector size="45" baseType="lpstr">
      <vt:lpstr>Office 主题</vt:lpstr>
      <vt:lpstr>图片</vt:lpstr>
      <vt:lpstr>第五课  着眼未来 永续发展</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keywords/>
  <dc:description/>
  <cp:lastModifiedBy>hp</cp:lastModifiedBy>
  <dcterms:created xsi:type="dcterms:W3CDTF">2013-03-22T06:46:34Z</dcterms:created>
  <dcterms:modified xsi:type="dcterms:W3CDTF">2018-11-23T06:19:51Z</dcterms:modified>
</cp:coreProperties>
</file>