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vml" ContentType="application/vnd.openxmlformats-officedocument.vmlDrawing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drawing3.xml" ContentType="application/vnd.ms-office.drawingml.diagramDrawing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7" r:id="rId6"/>
    <p:sldId id="269" r:id="rId7"/>
    <p:sldId id="266" r:id="rId8"/>
    <p:sldId id="259" r:id="rId9"/>
    <p:sldId id="268" r:id="rId10"/>
    <p:sldId id="270" r:id="rId11"/>
    <p:sldId id="296" r:id="rId12"/>
    <p:sldId id="298" r:id="rId13"/>
    <p:sldId id="299" r:id="rId14"/>
    <p:sldId id="297" r:id="rId15"/>
    <p:sldId id="300" r:id="rId16"/>
    <p:sldId id="301" r:id="rId17"/>
    <p:sldId id="272" r:id="rId18"/>
    <p:sldId id="26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F71BE0-05CF-4108-A652-7AA58C1FF616}" type="doc">
      <dgm:prSet loTypeId="urn:microsoft.com/office/officeart/2005/8/layout/chevron2" loCatId="process" qsTypeId="urn:microsoft.com/office/officeart/2005/8/quickstyle/3d1" qsCatId="3D" csTypeId="urn:microsoft.com/office/officeart/2005/8/colors/accent4_3" csCatId="accent4" phldr="1"/>
      <dgm:spPr/>
      <dgm:t>
        <a:bodyPr/>
        <a:lstStyle/>
        <a:p>
          <a:endParaRPr lang="zh-CN" altLang="en-US"/>
        </a:p>
      </dgm:t>
    </dgm:pt>
    <dgm:pt modelId="{EEC689FC-C7D5-4FBF-A40B-BAA057D0D6CB}">
      <dgm:prSet phldrT="[文本]"/>
      <dgm:spPr/>
      <dgm:t>
        <a:bodyPr/>
        <a:lstStyle/>
        <a:p>
          <a:r>
            <a:rPr lang="en-US" altLang="zh-CN" dirty="0" smtClean="0"/>
            <a:t>1</a:t>
          </a:r>
          <a:endParaRPr lang="zh-CN" altLang="en-US" dirty="0"/>
        </a:p>
      </dgm:t>
    </dgm:pt>
    <dgm:pt modelId="{AB58DB8E-F55E-4F08-A346-4A6D6AD730C6}" type="parTrans" cxnId="{83E1F60B-8AD2-4D65-ABAE-B192DF40707F}">
      <dgm:prSet/>
      <dgm:spPr/>
      <dgm:t>
        <a:bodyPr/>
        <a:lstStyle/>
        <a:p>
          <a:endParaRPr lang="zh-CN" altLang="en-US"/>
        </a:p>
      </dgm:t>
    </dgm:pt>
    <dgm:pt modelId="{566CE5C5-9518-42CE-A752-8107B495798F}" type="sibTrans" cxnId="{83E1F60B-8AD2-4D65-ABAE-B192DF40707F}">
      <dgm:prSet/>
      <dgm:spPr/>
      <dgm:t>
        <a:bodyPr/>
        <a:lstStyle/>
        <a:p>
          <a:endParaRPr lang="zh-CN" altLang="en-US"/>
        </a:p>
      </dgm:t>
    </dgm:pt>
    <dgm:pt modelId="{ACB23BDD-D3F0-4E68-B79E-EBCD32D46849}">
      <dgm:prSet phldrT="[文本]"/>
      <dgm:spPr/>
      <dgm:t>
        <a:bodyPr/>
        <a:lstStyle/>
        <a:p>
          <a:r>
            <a:rPr lang="zh-CN" altLang="en-US" dirty="0" smtClean="0">
              <a:latin typeface="方正姚体" pitchFamily="2" charset="-122"/>
              <a:ea typeface="方正姚体" pitchFamily="2" charset="-122"/>
            </a:rPr>
            <a:t>振兴伟大的中华民族</a:t>
          </a:r>
          <a:endParaRPr lang="zh-CN" altLang="en-US" dirty="0">
            <a:latin typeface="方正姚体" pitchFamily="2" charset="-122"/>
            <a:ea typeface="方正姚体" pitchFamily="2" charset="-122"/>
          </a:endParaRPr>
        </a:p>
      </dgm:t>
    </dgm:pt>
    <dgm:pt modelId="{3E4269AC-C54C-460E-A0D9-D0F09BCB35E7}" type="parTrans" cxnId="{99D938AF-6CBC-446D-B9A5-56095296CBC5}">
      <dgm:prSet/>
      <dgm:spPr/>
      <dgm:t>
        <a:bodyPr/>
        <a:lstStyle/>
        <a:p>
          <a:endParaRPr lang="zh-CN" altLang="en-US"/>
        </a:p>
      </dgm:t>
    </dgm:pt>
    <dgm:pt modelId="{40904801-75C3-4CC8-9066-9F715D2167B2}" type="sibTrans" cxnId="{99D938AF-6CBC-446D-B9A5-56095296CBC5}">
      <dgm:prSet/>
      <dgm:spPr/>
      <dgm:t>
        <a:bodyPr/>
        <a:lstStyle/>
        <a:p>
          <a:endParaRPr lang="zh-CN" altLang="en-US"/>
        </a:p>
      </dgm:t>
    </dgm:pt>
    <dgm:pt modelId="{B8952DAA-10F8-49C6-8E0D-95B4E0E1774C}">
      <dgm:prSet phldrT="[文本]"/>
      <dgm:spPr/>
      <dgm:t>
        <a:bodyPr/>
        <a:lstStyle/>
        <a:p>
          <a:r>
            <a:rPr lang="en-US" altLang="zh-CN" dirty="0" smtClean="0"/>
            <a:t>2</a:t>
          </a:r>
          <a:endParaRPr lang="zh-CN" altLang="en-US" dirty="0"/>
        </a:p>
      </dgm:t>
    </dgm:pt>
    <dgm:pt modelId="{A16B3AF1-E07D-4EE0-9259-96AE755B30BD}" type="parTrans" cxnId="{D0000786-59A0-4D50-8031-5309865FD707}">
      <dgm:prSet/>
      <dgm:spPr/>
      <dgm:t>
        <a:bodyPr/>
        <a:lstStyle/>
        <a:p>
          <a:endParaRPr lang="zh-CN" altLang="en-US"/>
        </a:p>
      </dgm:t>
    </dgm:pt>
    <dgm:pt modelId="{92258525-E398-44C0-A40E-C88A77AEDB26}" type="sibTrans" cxnId="{D0000786-59A0-4D50-8031-5309865FD707}">
      <dgm:prSet/>
      <dgm:spPr/>
      <dgm:t>
        <a:bodyPr/>
        <a:lstStyle/>
        <a:p>
          <a:endParaRPr lang="zh-CN" altLang="en-US"/>
        </a:p>
      </dgm:t>
    </dgm:pt>
    <dgm:pt modelId="{6DDCB3F3-57F3-45DD-839B-E881E0F321BE}">
      <dgm:prSet phldrT="[文本]"/>
      <dgm:spPr/>
      <dgm:t>
        <a:bodyPr/>
        <a:lstStyle/>
        <a:p>
          <a:r>
            <a:rPr lang="zh-CN" altLang="en-US" dirty="0" smtClean="0">
              <a:latin typeface="方正姚体" pitchFamily="2" charset="-122"/>
              <a:ea typeface="方正姚体" pitchFamily="2" charset="-122"/>
            </a:rPr>
            <a:t>承担公民的社会责任</a:t>
          </a:r>
          <a:endParaRPr lang="zh-CN" altLang="en-US" dirty="0">
            <a:latin typeface="方正姚体" pitchFamily="2" charset="-122"/>
            <a:ea typeface="方正姚体" pitchFamily="2" charset="-122"/>
          </a:endParaRPr>
        </a:p>
      </dgm:t>
    </dgm:pt>
    <dgm:pt modelId="{EDE0CF3C-2A8E-4745-9AAE-58BB44C611C6}" type="parTrans" cxnId="{B30FDDA6-7016-4842-9927-EA1B1FF92D45}">
      <dgm:prSet/>
      <dgm:spPr/>
      <dgm:t>
        <a:bodyPr/>
        <a:lstStyle/>
        <a:p>
          <a:endParaRPr lang="zh-CN" altLang="en-US"/>
        </a:p>
      </dgm:t>
    </dgm:pt>
    <dgm:pt modelId="{17483EEC-1F12-4268-AEB8-727F2CF224E1}" type="sibTrans" cxnId="{B30FDDA6-7016-4842-9927-EA1B1FF92D45}">
      <dgm:prSet/>
      <dgm:spPr/>
      <dgm:t>
        <a:bodyPr/>
        <a:lstStyle/>
        <a:p>
          <a:endParaRPr lang="zh-CN" altLang="en-US"/>
        </a:p>
      </dgm:t>
    </dgm:pt>
    <dgm:pt modelId="{2CD43C34-1AE5-4900-9B4A-8A3327D1108D}">
      <dgm:prSet phldrT="[文本]"/>
      <dgm:spPr/>
      <dgm:t>
        <a:bodyPr/>
        <a:lstStyle/>
        <a:p>
          <a:r>
            <a:rPr lang="en-US" altLang="zh-CN" dirty="0" smtClean="0"/>
            <a:t>3</a:t>
          </a:r>
          <a:endParaRPr lang="zh-CN" altLang="en-US" dirty="0"/>
        </a:p>
      </dgm:t>
    </dgm:pt>
    <dgm:pt modelId="{5CC7667E-5147-46C6-AAA5-96989A3E6947}" type="parTrans" cxnId="{35D7914F-7963-4343-82DD-6750B0098FE5}">
      <dgm:prSet/>
      <dgm:spPr/>
      <dgm:t>
        <a:bodyPr/>
        <a:lstStyle/>
        <a:p>
          <a:endParaRPr lang="zh-CN" altLang="en-US"/>
        </a:p>
      </dgm:t>
    </dgm:pt>
    <dgm:pt modelId="{6895E647-8DA0-40F6-A14C-8D7FFF8DABDD}" type="sibTrans" cxnId="{35D7914F-7963-4343-82DD-6750B0098FE5}">
      <dgm:prSet/>
      <dgm:spPr/>
      <dgm:t>
        <a:bodyPr/>
        <a:lstStyle/>
        <a:p>
          <a:endParaRPr lang="zh-CN" altLang="en-US"/>
        </a:p>
      </dgm:t>
    </dgm:pt>
    <dgm:pt modelId="{CDE73F45-135F-4008-A940-4E4DB74DC461}">
      <dgm:prSet phldrT="[文本]"/>
      <dgm:spPr/>
      <dgm:t>
        <a:bodyPr/>
        <a:lstStyle/>
        <a:p>
          <a:r>
            <a:rPr lang="zh-CN" altLang="en-US" dirty="0" smtClean="0">
              <a:latin typeface="方正姚体" pitchFamily="2" charset="-122"/>
              <a:ea typeface="方正姚体" pitchFamily="2" charset="-122"/>
            </a:rPr>
            <a:t>为振兴中华奉献青春</a:t>
          </a:r>
          <a:endParaRPr lang="zh-CN" altLang="en-US" dirty="0">
            <a:latin typeface="方正姚体" pitchFamily="2" charset="-122"/>
            <a:ea typeface="方正姚体" pitchFamily="2" charset="-122"/>
          </a:endParaRPr>
        </a:p>
      </dgm:t>
    </dgm:pt>
    <dgm:pt modelId="{FEEA09DE-BB1E-46BC-923E-55A15AFF097C}" type="parTrans" cxnId="{DD2BA3DD-675F-4A3C-A500-B5B3F7EAED31}">
      <dgm:prSet/>
      <dgm:spPr/>
      <dgm:t>
        <a:bodyPr/>
        <a:lstStyle/>
        <a:p>
          <a:endParaRPr lang="zh-CN" altLang="en-US"/>
        </a:p>
      </dgm:t>
    </dgm:pt>
    <dgm:pt modelId="{48505779-2B72-4AA4-966C-BFF935F39FF4}" type="sibTrans" cxnId="{DD2BA3DD-675F-4A3C-A500-B5B3F7EAED31}">
      <dgm:prSet/>
      <dgm:spPr/>
      <dgm:t>
        <a:bodyPr/>
        <a:lstStyle/>
        <a:p>
          <a:endParaRPr lang="zh-CN" altLang="en-US"/>
        </a:p>
      </dgm:t>
    </dgm:pt>
    <dgm:pt modelId="{D3D9143C-EBCE-435B-BF90-98CF21C66C07}" type="pres">
      <dgm:prSet presAssocID="{B3F71BE0-05CF-4108-A652-7AA58C1FF61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9E3D18F-B8C6-4551-AE2E-41EEA2F1A1E3}" type="pres">
      <dgm:prSet presAssocID="{EEC689FC-C7D5-4FBF-A40B-BAA057D0D6CB}" presName="composite" presStyleCnt="0"/>
      <dgm:spPr/>
    </dgm:pt>
    <dgm:pt modelId="{FECD5738-794C-4D1E-988F-EB72A2BB3D68}" type="pres">
      <dgm:prSet presAssocID="{EEC689FC-C7D5-4FBF-A40B-BAA057D0D6CB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ABAE6D-0671-4E80-A5D0-312E46B2F82C}" type="pres">
      <dgm:prSet presAssocID="{EEC689FC-C7D5-4FBF-A40B-BAA057D0D6CB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5AF67B-0014-4029-BAAB-53B9B44E900E}" type="pres">
      <dgm:prSet presAssocID="{566CE5C5-9518-42CE-A752-8107B495798F}" presName="sp" presStyleCnt="0"/>
      <dgm:spPr/>
    </dgm:pt>
    <dgm:pt modelId="{3B3FC5EA-3280-4844-8D13-8E0692E424E0}" type="pres">
      <dgm:prSet presAssocID="{B8952DAA-10F8-49C6-8E0D-95B4E0E1774C}" presName="composite" presStyleCnt="0"/>
      <dgm:spPr/>
    </dgm:pt>
    <dgm:pt modelId="{E0490328-00C3-4756-9A6E-3F42AC82FCD0}" type="pres">
      <dgm:prSet presAssocID="{B8952DAA-10F8-49C6-8E0D-95B4E0E1774C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F43491-1598-4760-B95E-5987017BAC51}" type="pres">
      <dgm:prSet presAssocID="{B8952DAA-10F8-49C6-8E0D-95B4E0E1774C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3A8492-A78D-43DC-813A-78898B8CE745}" type="pres">
      <dgm:prSet presAssocID="{92258525-E398-44C0-A40E-C88A77AEDB26}" presName="sp" presStyleCnt="0"/>
      <dgm:spPr/>
    </dgm:pt>
    <dgm:pt modelId="{08F12428-A611-432B-AA6D-4C06C0618243}" type="pres">
      <dgm:prSet presAssocID="{2CD43C34-1AE5-4900-9B4A-8A3327D1108D}" presName="composite" presStyleCnt="0"/>
      <dgm:spPr/>
    </dgm:pt>
    <dgm:pt modelId="{49D1C8F0-7F1E-48E7-A36D-F91B13D4438D}" type="pres">
      <dgm:prSet presAssocID="{2CD43C34-1AE5-4900-9B4A-8A3327D1108D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613BF7-9356-41C8-8B17-0B7814242A8F}" type="pres">
      <dgm:prSet presAssocID="{2CD43C34-1AE5-4900-9B4A-8A3327D1108D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9EEEEB7-559B-4A80-BEF7-13DDC67C8510}" type="presOf" srcId="{2CD43C34-1AE5-4900-9B4A-8A3327D1108D}" destId="{49D1C8F0-7F1E-48E7-A36D-F91B13D4438D}" srcOrd="0" destOrd="0" presId="urn:microsoft.com/office/officeart/2005/8/layout/chevron2"/>
    <dgm:cxn modelId="{2C64B6E4-1EF4-4F01-B3ED-F55CE1A5AD6D}" type="presOf" srcId="{B3F71BE0-05CF-4108-A652-7AA58C1FF616}" destId="{D3D9143C-EBCE-435B-BF90-98CF21C66C07}" srcOrd="0" destOrd="0" presId="urn:microsoft.com/office/officeart/2005/8/layout/chevron2"/>
    <dgm:cxn modelId="{2784C124-3235-4E63-8908-38E8788917D3}" type="presOf" srcId="{EEC689FC-C7D5-4FBF-A40B-BAA057D0D6CB}" destId="{FECD5738-794C-4D1E-988F-EB72A2BB3D68}" srcOrd="0" destOrd="0" presId="urn:microsoft.com/office/officeart/2005/8/layout/chevron2"/>
    <dgm:cxn modelId="{F8CEA1BF-4E60-4D12-A1EB-151E12AE938E}" type="presOf" srcId="{B8952DAA-10F8-49C6-8E0D-95B4E0E1774C}" destId="{E0490328-00C3-4756-9A6E-3F42AC82FCD0}" srcOrd="0" destOrd="0" presId="urn:microsoft.com/office/officeart/2005/8/layout/chevron2"/>
    <dgm:cxn modelId="{D0000786-59A0-4D50-8031-5309865FD707}" srcId="{B3F71BE0-05CF-4108-A652-7AA58C1FF616}" destId="{B8952DAA-10F8-49C6-8E0D-95B4E0E1774C}" srcOrd="1" destOrd="0" parTransId="{A16B3AF1-E07D-4EE0-9259-96AE755B30BD}" sibTransId="{92258525-E398-44C0-A40E-C88A77AEDB26}"/>
    <dgm:cxn modelId="{7E0F06F4-C49C-44C1-9F25-B5458666392B}" type="presOf" srcId="{6DDCB3F3-57F3-45DD-839B-E881E0F321BE}" destId="{45F43491-1598-4760-B95E-5987017BAC51}" srcOrd="0" destOrd="0" presId="urn:microsoft.com/office/officeart/2005/8/layout/chevron2"/>
    <dgm:cxn modelId="{C391AD09-2F32-4A3B-831F-D0A2D538562F}" type="presOf" srcId="{CDE73F45-135F-4008-A940-4E4DB74DC461}" destId="{10613BF7-9356-41C8-8B17-0B7814242A8F}" srcOrd="0" destOrd="0" presId="urn:microsoft.com/office/officeart/2005/8/layout/chevron2"/>
    <dgm:cxn modelId="{83E1F60B-8AD2-4D65-ABAE-B192DF40707F}" srcId="{B3F71BE0-05CF-4108-A652-7AA58C1FF616}" destId="{EEC689FC-C7D5-4FBF-A40B-BAA057D0D6CB}" srcOrd="0" destOrd="0" parTransId="{AB58DB8E-F55E-4F08-A346-4A6D6AD730C6}" sibTransId="{566CE5C5-9518-42CE-A752-8107B495798F}"/>
    <dgm:cxn modelId="{DD2BA3DD-675F-4A3C-A500-B5B3F7EAED31}" srcId="{2CD43C34-1AE5-4900-9B4A-8A3327D1108D}" destId="{CDE73F45-135F-4008-A940-4E4DB74DC461}" srcOrd="0" destOrd="0" parTransId="{FEEA09DE-BB1E-46BC-923E-55A15AFF097C}" sibTransId="{48505779-2B72-4AA4-966C-BFF935F39FF4}"/>
    <dgm:cxn modelId="{35D7914F-7963-4343-82DD-6750B0098FE5}" srcId="{B3F71BE0-05CF-4108-A652-7AA58C1FF616}" destId="{2CD43C34-1AE5-4900-9B4A-8A3327D1108D}" srcOrd="2" destOrd="0" parTransId="{5CC7667E-5147-46C6-AAA5-96989A3E6947}" sibTransId="{6895E647-8DA0-40F6-A14C-8D7FFF8DABDD}"/>
    <dgm:cxn modelId="{B30FDDA6-7016-4842-9927-EA1B1FF92D45}" srcId="{B8952DAA-10F8-49C6-8E0D-95B4E0E1774C}" destId="{6DDCB3F3-57F3-45DD-839B-E881E0F321BE}" srcOrd="0" destOrd="0" parTransId="{EDE0CF3C-2A8E-4745-9AAE-58BB44C611C6}" sibTransId="{17483EEC-1F12-4268-AEB8-727F2CF224E1}"/>
    <dgm:cxn modelId="{FC189984-7377-4110-AC6F-36E9081F718E}" type="presOf" srcId="{ACB23BDD-D3F0-4E68-B79E-EBCD32D46849}" destId="{FEABAE6D-0671-4E80-A5D0-312E46B2F82C}" srcOrd="0" destOrd="0" presId="urn:microsoft.com/office/officeart/2005/8/layout/chevron2"/>
    <dgm:cxn modelId="{99D938AF-6CBC-446D-B9A5-56095296CBC5}" srcId="{EEC689FC-C7D5-4FBF-A40B-BAA057D0D6CB}" destId="{ACB23BDD-D3F0-4E68-B79E-EBCD32D46849}" srcOrd="0" destOrd="0" parTransId="{3E4269AC-C54C-460E-A0D9-D0F09BCB35E7}" sibTransId="{40904801-75C3-4CC8-9066-9F715D2167B2}"/>
    <dgm:cxn modelId="{47B90D77-15BE-4B0A-8007-4C182B2036AB}" type="presParOf" srcId="{D3D9143C-EBCE-435B-BF90-98CF21C66C07}" destId="{69E3D18F-B8C6-4551-AE2E-41EEA2F1A1E3}" srcOrd="0" destOrd="0" presId="urn:microsoft.com/office/officeart/2005/8/layout/chevron2"/>
    <dgm:cxn modelId="{A2878247-45F1-4B00-A67C-89A6F3FB5B4C}" type="presParOf" srcId="{69E3D18F-B8C6-4551-AE2E-41EEA2F1A1E3}" destId="{FECD5738-794C-4D1E-988F-EB72A2BB3D68}" srcOrd="0" destOrd="0" presId="urn:microsoft.com/office/officeart/2005/8/layout/chevron2"/>
    <dgm:cxn modelId="{3BD5B7B0-A6FE-4314-9BDF-68D291C11440}" type="presParOf" srcId="{69E3D18F-B8C6-4551-AE2E-41EEA2F1A1E3}" destId="{FEABAE6D-0671-4E80-A5D0-312E46B2F82C}" srcOrd="1" destOrd="0" presId="urn:microsoft.com/office/officeart/2005/8/layout/chevron2"/>
    <dgm:cxn modelId="{73C070BF-92CB-4331-8F39-B5AD343B33AD}" type="presParOf" srcId="{D3D9143C-EBCE-435B-BF90-98CF21C66C07}" destId="{FF5AF67B-0014-4029-BAAB-53B9B44E900E}" srcOrd="1" destOrd="0" presId="urn:microsoft.com/office/officeart/2005/8/layout/chevron2"/>
    <dgm:cxn modelId="{7EC1EA92-597B-497A-BA66-3AAB56B0FD0B}" type="presParOf" srcId="{D3D9143C-EBCE-435B-BF90-98CF21C66C07}" destId="{3B3FC5EA-3280-4844-8D13-8E0692E424E0}" srcOrd="2" destOrd="0" presId="urn:microsoft.com/office/officeart/2005/8/layout/chevron2"/>
    <dgm:cxn modelId="{4EEA6C82-06FC-4ED5-A962-EE11D9838D3B}" type="presParOf" srcId="{3B3FC5EA-3280-4844-8D13-8E0692E424E0}" destId="{E0490328-00C3-4756-9A6E-3F42AC82FCD0}" srcOrd="0" destOrd="0" presId="urn:microsoft.com/office/officeart/2005/8/layout/chevron2"/>
    <dgm:cxn modelId="{7C43020D-AD0F-4656-AABE-EE68E41ED731}" type="presParOf" srcId="{3B3FC5EA-3280-4844-8D13-8E0692E424E0}" destId="{45F43491-1598-4760-B95E-5987017BAC51}" srcOrd="1" destOrd="0" presId="urn:microsoft.com/office/officeart/2005/8/layout/chevron2"/>
    <dgm:cxn modelId="{9294430F-5F03-479C-9D6E-19E70D61FA4A}" type="presParOf" srcId="{D3D9143C-EBCE-435B-BF90-98CF21C66C07}" destId="{023A8492-A78D-43DC-813A-78898B8CE745}" srcOrd="3" destOrd="0" presId="urn:microsoft.com/office/officeart/2005/8/layout/chevron2"/>
    <dgm:cxn modelId="{2F13DC3B-3D72-44FD-95D5-5FFDFB033800}" type="presParOf" srcId="{D3D9143C-EBCE-435B-BF90-98CF21C66C07}" destId="{08F12428-A611-432B-AA6D-4C06C0618243}" srcOrd="4" destOrd="0" presId="urn:microsoft.com/office/officeart/2005/8/layout/chevron2"/>
    <dgm:cxn modelId="{77FF9C16-C7A7-4956-BDD1-40E09FE093E0}" type="presParOf" srcId="{08F12428-A611-432B-AA6D-4C06C0618243}" destId="{49D1C8F0-7F1E-48E7-A36D-F91B13D4438D}" srcOrd="0" destOrd="0" presId="urn:microsoft.com/office/officeart/2005/8/layout/chevron2"/>
    <dgm:cxn modelId="{5DBBE0B1-E111-41B3-8686-D7920C9466AD}" type="presParOf" srcId="{08F12428-A611-432B-AA6D-4C06C0618243}" destId="{10613BF7-9356-41C8-8B17-0B7814242A8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394F6AC-7360-44F5-A9E8-DEAC4180165E}" type="doc">
      <dgm:prSet loTypeId="urn:microsoft.com/office/officeart/2005/8/layout/vList4" loCatId="list" qsTypeId="urn:microsoft.com/office/officeart/2005/8/quickstyle/3d1" qsCatId="3D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BA72B9BC-FA61-4AD7-B800-FBCCF9C1226B}">
      <dgm:prSet phldrT="[文本]" custT="1"/>
      <dgm:spPr/>
      <dgm:t>
        <a:bodyPr/>
        <a:lstStyle/>
        <a:p>
          <a:r>
            <a:rPr lang="en-US" altLang="zh-CN" sz="1800" b="1" dirty="0" smtClean="0">
              <a:latin typeface="微软雅黑" pitchFamily="34" charset="-122"/>
              <a:ea typeface="微软雅黑" pitchFamily="34" charset="-122"/>
            </a:rPr>
            <a:t>[</a:t>
          </a:r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外交部</a:t>
          </a:r>
          <a:r>
            <a:rPr lang="en-US" altLang="zh-CN" sz="1800" b="1" dirty="0" smtClean="0">
              <a:latin typeface="微软雅黑" pitchFamily="34" charset="-122"/>
              <a:ea typeface="微软雅黑" pitchFamily="34" charset="-122"/>
            </a:rPr>
            <a:t>] </a:t>
          </a:r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敦促菲彻查台渔民遭射杀事件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24064B3D-822C-44E3-AC22-77EEB8C03D23}" type="parTrans" cxnId="{CDD45B3A-5205-4312-AE24-EFCAD7627187}">
      <dgm:prSet/>
      <dgm:spPr/>
      <dgm:t>
        <a:bodyPr/>
        <a:lstStyle/>
        <a:p>
          <a:endParaRPr lang="zh-CN" altLang="en-US"/>
        </a:p>
      </dgm:t>
    </dgm:pt>
    <dgm:pt modelId="{C94110E9-35F9-4B6A-8708-08E933D50089}" type="sibTrans" cxnId="{CDD45B3A-5205-4312-AE24-EFCAD7627187}">
      <dgm:prSet/>
      <dgm:spPr/>
      <dgm:t>
        <a:bodyPr/>
        <a:lstStyle/>
        <a:p>
          <a:endParaRPr lang="zh-CN" altLang="en-US"/>
        </a:p>
      </dgm:t>
    </dgm:pt>
    <dgm:pt modelId="{4DA134B1-0271-47F6-BD43-FF4578448554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中方对菲方屡次对手无寸铁的渔民使用武力表示严重关切，对此次事件造成人员伤亡表示强烈谴责。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E3BB98EF-5B29-4569-96A9-702B16D57336}" type="parTrans" cxnId="{17AA6ECA-348E-49D6-9D48-188C620CA26C}">
      <dgm:prSet/>
      <dgm:spPr/>
      <dgm:t>
        <a:bodyPr/>
        <a:lstStyle/>
        <a:p>
          <a:endParaRPr lang="zh-CN" altLang="en-US"/>
        </a:p>
      </dgm:t>
    </dgm:pt>
    <dgm:pt modelId="{AB007671-B480-4CB0-89FB-B203801BD5C2}" type="sibTrans" cxnId="{17AA6ECA-348E-49D6-9D48-188C620CA26C}">
      <dgm:prSet/>
      <dgm:spPr/>
      <dgm:t>
        <a:bodyPr/>
        <a:lstStyle/>
        <a:p>
          <a:endParaRPr lang="zh-CN" altLang="en-US"/>
        </a:p>
      </dgm:t>
    </dgm:pt>
    <dgm:pt modelId="{F1239425-54F1-451D-8542-02D5869A9F40}">
      <dgm:prSet phldrT="[文本]" custT="1"/>
      <dgm:spPr/>
      <dgm:t>
        <a:bodyPr/>
        <a:lstStyle/>
        <a:p>
          <a:r>
            <a:rPr lang="en-US" altLang="zh-CN" sz="1800" b="1" dirty="0" smtClean="0">
              <a:latin typeface="微软雅黑" pitchFamily="34" charset="-122"/>
              <a:ea typeface="微软雅黑" pitchFamily="34" charset="-122"/>
            </a:rPr>
            <a:t>[</a:t>
          </a:r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台方</a:t>
          </a:r>
          <a:r>
            <a:rPr lang="en-US" altLang="zh-CN" sz="1800" b="1" dirty="0" smtClean="0">
              <a:latin typeface="微软雅黑" pitchFamily="34" charset="-122"/>
              <a:ea typeface="微软雅黑" pitchFamily="34" charset="-122"/>
            </a:rPr>
            <a:t>] </a:t>
          </a:r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不排除任何手段惩罚菲律宾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6221CE81-410A-4C4D-A07E-2209AE57FC68}" type="parTrans" cxnId="{5A4051C0-4358-4D9D-B9E4-E7EA45BAE18F}">
      <dgm:prSet/>
      <dgm:spPr/>
      <dgm:t>
        <a:bodyPr/>
        <a:lstStyle/>
        <a:p>
          <a:endParaRPr lang="zh-CN" altLang="en-US"/>
        </a:p>
      </dgm:t>
    </dgm:pt>
    <dgm:pt modelId="{EA504762-6D14-4A61-994D-690C74FD5BE1}" type="sibTrans" cxnId="{5A4051C0-4358-4D9D-B9E4-E7EA45BAE18F}">
      <dgm:prSet/>
      <dgm:spPr/>
      <dgm:t>
        <a:bodyPr/>
        <a:lstStyle/>
        <a:p>
          <a:endParaRPr lang="zh-CN" altLang="en-US"/>
        </a:p>
      </dgm:t>
    </dgm:pt>
    <dgm:pt modelId="{C20B15FA-65D0-4425-BE5D-61F3E2F0402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“菲律宾的态度更让我们感到愤慨”如果菲律宾不办出结果，台湾不排除用任何手段制裁，绝不甘休。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85317856-0CF4-4D69-88EE-F7A1BFC8B79E}" type="parTrans" cxnId="{94831257-EB8E-4EC4-9B88-DBB1FB618790}">
      <dgm:prSet/>
      <dgm:spPr/>
      <dgm:t>
        <a:bodyPr/>
        <a:lstStyle/>
        <a:p>
          <a:endParaRPr lang="zh-CN" altLang="en-US"/>
        </a:p>
      </dgm:t>
    </dgm:pt>
    <dgm:pt modelId="{1DE57D28-EBA6-4500-95A4-1D7CCB72962A}" type="sibTrans" cxnId="{94831257-EB8E-4EC4-9B88-DBB1FB618790}">
      <dgm:prSet/>
      <dgm:spPr/>
      <dgm:t>
        <a:bodyPr/>
        <a:lstStyle/>
        <a:p>
          <a:endParaRPr lang="zh-CN" altLang="en-US"/>
        </a:p>
      </dgm:t>
    </dgm:pt>
    <dgm:pt modelId="{3F58EA09-9A63-46B2-9EE0-828FDE5936EA}">
      <dgm:prSet phldrT="[文本]" custT="1"/>
      <dgm:spPr/>
      <dgm:t>
        <a:bodyPr/>
        <a:lstStyle/>
        <a:p>
          <a:r>
            <a:rPr lang="en-US" altLang="zh-CN" sz="1800" b="1" dirty="0" smtClean="0">
              <a:latin typeface="微软雅黑" pitchFamily="34" charset="-122"/>
              <a:ea typeface="微软雅黑" pitchFamily="34" charset="-122"/>
            </a:rPr>
            <a:t>[</a:t>
          </a:r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菲律宾</a:t>
          </a:r>
          <a:r>
            <a:rPr lang="en-US" altLang="zh-CN" sz="1800" b="1" dirty="0" smtClean="0">
              <a:latin typeface="微软雅黑" pitchFamily="34" charset="-122"/>
              <a:ea typeface="微软雅黑" pitchFamily="34" charset="-122"/>
            </a:rPr>
            <a:t>] </a:t>
          </a:r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是否道歉取决于调查结果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0029D31C-3A00-4D49-A1E7-4656C1177844}" type="parTrans" cxnId="{81EC39BA-0DCC-4748-B03C-B0FF76252585}">
      <dgm:prSet/>
      <dgm:spPr/>
      <dgm:t>
        <a:bodyPr/>
        <a:lstStyle/>
        <a:p>
          <a:endParaRPr lang="zh-CN" altLang="en-US"/>
        </a:p>
      </dgm:t>
    </dgm:pt>
    <dgm:pt modelId="{69C9E6ED-BD8F-4A14-86D9-EE243BECEE95}" type="sibTrans" cxnId="{81EC39BA-0DCC-4748-B03C-B0FF76252585}">
      <dgm:prSet/>
      <dgm:spPr/>
      <dgm:t>
        <a:bodyPr/>
        <a:lstStyle/>
        <a:p>
          <a:endParaRPr lang="zh-CN" altLang="en-US"/>
        </a:p>
      </dgm:t>
    </dgm:pt>
    <dgm:pt modelId="{C1563CDD-C15F-461B-9DB1-9A130E614C13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菲律宾海岸警卫队发言人声称“如有需要”，愿就枪杀台湾渔民事件向台湾当局作出道歉，但也强调这取决于调查结果。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CB8D7575-3464-4EA8-A6FF-8DA34E903BED}" type="parTrans" cxnId="{BAC25FD8-05BD-46DC-BDD7-64620D855319}">
      <dgm:prSet/>
      <dgm:spPr/>
      <dgm:t>
        <a:bodyPr/>
        <a:lstStyle/>
        <a:p>
          <a:endParaRPr lang="zh-CN" altLang="en-US"/>
        </a:p>
      </dgm:t>
    </dgm:pt>
    <dgm:pt modelId="{9FB8046B-13BA-44D2-9924-5063C5F0363D}" type="sibTrans" cxnId="{BAC25FD8-05BD-46DC-BDD7-64620D855319}">
      <dgm:prSet/>
      <dgm:spPr/>
      <dgm:t>
        <a:bodyPr/>
        <a:lstStyle/>
        <a:p>
          <a:endParaRPr lang="zh-CN" altLang="en-US"/>
        </a:p>
      </dgm:t>
    </dgm:pt>
    <dgm:pt modelId="{C137F4B8-45E2-4A70-B0FD-877C78366919}">
      <dgm:prSet custT="1"/>
      <dgm:spPr/>
      <dgm:t>
        <a:bodyPr/>
        <a:lstStyle/>
        <a:p>
          <a:r>
            <a:rPr lang="en-US" altLang="zh-CN" sz="1800" b="1" dirty="0" smtClean="0">
              <a:latin typeface="微软雅黑" pitchFamily="34" charset="-122"/>
              <a:ea typeface="微软雅黑" pitchFamily="34" charset="-122"/>
            </a:rPr>
            <a:t>[</a:t>
          </a:r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遇难者家属</a:t>
          </a:r>
          <a:r>
            <a:rPr lang="en-US" altLang="zh-CN" sz="1800" b="1" dirty="0" smtClean="0">
              <a:latin typeface="微软雅黑" pitchFamily="34" charset="-122"/>
              <a:ea typeface="微软雅黑" pitchFamily="34" charset="-122"/>
            </a:rPr>
            <a:t>] </a:t>
          </a:r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挂五星红旗更有保障</a:t>
          </a:r>
          <a:endParaRPr lang="en-US" altLang="zh-CN" sz="1800" b="1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罹难渔民洪石成的女儿洪凤莲说，“挂五星旗在海上作业比挂青天白日旗更有保障”。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64EC77E8-3FE4-49FA-BE03-35170F9C4E3C}" type="parTrans" cxnId="{FBF5A799-AE64-43C1-8BBE-E649FAE58FB3}">
      <dgm:prSet/>
      <dgm:spPr/>
      <dgm:t>
        <a:bodyPr/>
        <a:lstStyle/>
        <a:p>
          <a:endParaRPr lang="zh-CN" altLang="en-US"/>
        </a:p>
      </dgm:t>
    </dgm:pt>
    <dgm:pt modelId="{D28221E5-ABE9-49E7-93D3-525FBE831CFD}" type="sibTrans" cxnId="{FBF5A799-AE64-43C1-8BBE-E649FAE58FB3}">
      <dgm:prSet/>
      <dgm:spPr/>
      <dgm:t>
        <a:bodyPr/>
        <a:lstStyle/>
        <a:p>
          <a:endParaRPr lang="zh-CN" altLang="en-US"/>
        </a:p>
      </dgm:t>
    </dgm:pt>
    <dgm:pt modelId="{979602F2-8702-40F9-8DE6-78EE501ED1F3}" type="pres">
      <dgm:prSet presAssocID="{6394F6AC-7360-44F5-A9E8-DEAC4180165E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6F78D79-EB43-4CE9-84FE-8007D5697B86}" type="pres">
      <dgm:prSet presAssocID="{BA72B9BC-FA61-4AD7-B800-FBCCF9C1226B}" presName="comp" presStyleCnt="0"/>
      <dgm:spPr/>
    </dgm:pt>
    <dgm:pt modelId="{0783F07F-94A0-4DBE-B59E-E64BCA79C28A}" type="pres">
      <dgm:prSet presAssocID="{BA72B9BC-FA61-4AD7-B800-FBCCF9C1226B}" presName="box" presStyleLbl="node1" presStyleIdx="0" presStyleCnt="4"/>
      <dgm:spPr/>
      <dgm:t>
        <a:bodyPr/>
        <a:lstStyle/>
        <a:p>
          <a:endParaRPr lang="zh-CN" altLang="en-US"/>
        </a:p>
      </dgm:t>
    </dgm:pt>
    <dgm:pt modelId="{AD10F650-1A02-494A-98FB-471FD1D77B1B}" type="pres">
      <dgm:prSet presAssocID="{BA72B9BC-FA61-4AD7-B800-FBCCF9C1226B}" presName="img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3108A68-DF8D-4692-A19C-7FB5A9AB3DA2}" type="pres">
      <dgm:prSet presAssocID="{BA72B9BC-FA61-4AD7-B800-FBCCF9C1226B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591BB2-D303-4609-B9B1-908723EEC9E1}" type="pres">
      <dgm:prSet presAssocID="{C94110E9-35F9-4B6A-8708-08E933D50089}" presName="spacer" presStyleCnt="0"/>
      <dgm:spPr/>
    </dgm:pt>
    <dgm:pt modelId="{AD784E62-B63C-4EF3-8283-09BDECEB4630}" type="pres">
      <dgm:prSet presAssocID="{F1239425-54F1-451D-8542-02D5869A9F40}" presName="comp" presStyleCnt="0"/>
      <dgm:spPr/>
    </dgm:pt>
    <dgm:pt modelId="{1CE21582-1CCD-4E13-B718-D6D4DADE061D}" type="pres">
      <dgm:prSet presAssocID="{F1239425-54F1-451D-8542-02D5869A9F40}" presName="box" presStyleLbl="node1" presStyleIdx="1" presStyleCnt="4"/>
      <dgm:spPr/>
      <dgm:t>
        <a:bodyPr/>
        <a:lstStyle/>
        <a:p>
          <a:endParaRPr lang="zh-CN" altLang="en-US"/>
        </a:p>
      </dgm:t>
    </dgm:pt>
    <dgm:pt modelId="{53D640AB-DC8F-419A-A6A6-12FA115D84AE}" type="pres">
      <dgm:prSet presAssocID="{F1239425-54F1-451D-8542-02D5869A9F40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F8AF17D-5AD8-4AC6-83E5-0C8DE4FABD3A}" type="pres">
      <dgm:prSet presAssocID="{F1239425-54F1-451D-8542-02D5869A9F40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CC20D9D-2FC5-49CB-B303-B5BA4F8CB97B}" type="pres">
      <dgm:prSet presAssocID="{EA504762-6D14-4A61-994D-690C74FD5BE1}" presName="spacer" presStyleCnt="0"/>
      <dgm:spPr/>
    </dgm:pt>
    <dgm:pt modelId="{08FE9B93-A29A-479A-B36B-9F47368A0024}" type="pres">
      <dgm:prSet presAssocID="{3F58EA09-9A63-46B2-9EE0-828FDE5936EA}" presName="comp" presStyleCnt="0"/>
      <dgm:spPr/>
    </dgm:pt>
    <dgm:pt modelId="{CB6C71AA-78F2-4832-B7BB-155D6BC34F7D}" type="pres">
      <dgm:prSet presAssocID="{3F58EA09-9A63-46B2-9EE0-828FDE5936EA}" presName="box" presStyleLbl="node1" presStyleIdx="2" presStyleCnt="4"/>
      <dgm:spPr/>
      <dgm:t>
        <a:bodyPr/>
        <a:lstStyle/>
        <a:p>
          <a:endParaRPr lang="zh-CN" altLang="en-US"/>
        </a:p>
      </dgm:t>
    </dgm:pt>
    <dgm:pt modelId="{EA6433F4-3DA7-4577-BA0A-69A1C671EAE3}" type="pres">
      <dgm:prSet presAssocID="{3F58EA09-9A63-46B2-9EE0-828FDE5936EA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52E992DF-00C5-4AD5-B069-375369DCF108}" type="pres">
      <dgm:prSet presAssocID="{3F58EA09-9A63-46B2-9EE0-828FDE5936EA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FF5CE5-2DE9-4DAD-88B4-C0503EA48D1C}" type="pres">
      <dgm:prSet presAssocID="{69C9E6ED-BD8F-4A14-86D9-EE243BECEE95}" presName="spacer" presStyleCnt="0"/>
      <dgm:spPr/>
    </dgm:pt>
    <dgm:pt modelId="{201DA032-F2E7-444C-8FFE-3191FD1DDE17}" type="pres">
      <dgm:prSet presAssocID="{C137F4B8-45E2-4A70-B0FD-877C78366919}" presName="comp" presStyleCnt="0"/>
      <dgm:spPr/>
    </dgm:pt>
    <dgm:pt modelId="{4BAFD44D-EF59-4F10-887C-C39DB51F3573}" type="pres">
      <dgm:prSet presAssocID="{C137F4B8-45E2-4A70-B0FD-877C78366919}" presName="box" presStyleLbl="node1" presStyleIdx="3" presStyleCnt="4"/>
      <dgm:spPr/>
      <dgm:t>
        <a:bodyPr/>
        <a:lstStyle/>
        <a:p>
          <a:endParaRPr lang="zh-CN" altLang="en-US"/>
        </a:p>
      </dgm:t>
    </dgm:pt>
    <dgm:pt modelId="{40556CB2-EA1B-438B-A3E7-D513F033A872}" type="pres">
      <dgm:prSet presAssocID="{C137F4B8-45E2-4A70-B0FD-877C78366919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3403F36C-FE55-496D-8400-8D15C564CA5A}" type="pres">
      <dgm:prSet presAssocID="{C137F4B8-45E2-4A70-B0FD-877C78366919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4500A64-4B27-49EE-8117-B9026188DD3F}" type="presOf" srcId="{C20B15FA-65D0-4425-BE5D-61F3E2F04021}" destId="{1CE21582-1CCD-4E13-B718-D6D4DADE061D}" srcOrd="0" destOrd="1" presId="urn:microsoft.com/office/officeart/2005/8/layout/vList4"/>
    <dgm:cxn modelId="{A392E89B-9605-484E-B2C7-504307B30489}" type="presOf" srcId="{6394F6AC-7360-44F5-A9E8-DEAC4180165E}" destId="{979602F2-8702-40F9-8DE6-78EE501ED1F3}" srcOrd="0" destOrd="0" presId="urn:microsoft.com/office/officeart/2005/8/layout/vList4"/>
    <dgm:cxn modelId="{BAC25FD8-05BD-46DC-BDD7-64620D855319}" srcId="{3F58EA09-9A63-46B2-9EE0-828FDE5936EA}" destId="{C1563CDD-C15F-461B-9DB1-9A130E614C13}" srcOrd="0" destOrd="0" parTransId="{CB8D7575-3464-4EA8-A6FF-8DA34E903BED}" sibTransId="{9FB8046B-13BA-44D2-9924-5063C5F0363D}"/>
    <dgm:cxn modelId="{2560C37D-9FA0-4DEA-BADD-C4B09F1A999C}" type="presOf" srcId="{BA72B9BC-FA61-4AD7-B800-FBCCF9C1226B}" destId="{B3108A68-DF8D-4692-A19C-7FB5A9AB3DA2}" srcOrd="1" destOrd="0" presId="urn:microsoft.com/office/officeart/2005/8/layout/vList4"/>
    <dgm:cxn modelId="{17AA6ECA-348E-49D6-9D48-188C620CA26C}" srcId="{BA72B9BC-FA61-4AD7-B800-FBCCF9C1226B}" destId="{4DA134B1-0271-47F6-BD43-FF4578448554}" srcOrd="0" destOrd="0" parTransId="{E3BB98EF-5B29-4569-96A9-702B16D57336}" sibTransId="{AB007671-B480-4CB0-89FB-B203801BD5C2}"/>
    <dgm:cxn modelId="{81EC39BA-0DCC-4748-B03C-B0FF76252585}" srcId="{6394F6AC-7360-44F5-A9E8-DEAC4180165E}" destId="{3F58EA09-9A63-46B2-9EE0-828FDE5936EA}" srcOrd="2" destOrd="0" parTransId="{0029D31C-3A00-4D49-A1E7-4656C1177844}" sibTransId="{69C9E6ED-BD8F-4A14-86D9-EE243BECEE95}"/>
    <dgm:cxn modelId="{51CCA903-EE58-462F-90E5-3AC6B981266F}" type="presOf" srcId="{3F58EA09-9A63-46B2-9EE0-828FDE5936EA}" destId="{CB6C71AA-78F2-4832-B7BB-155D6BC34F7D}" srcOrd="0" destOrd="0" presId="urn:microsoft.com/office/officeart/2005/8/layout/vList4"/>
    <dgm:cxn modelId="{B5757C86-1162-49B5-A77B-B7E9E2FE1EE7}" type="presOf" srcId="{4DA134B1-0271-47F6-BD43-FF4578448554}" destId="{B3108A68-DF8D-4692-A19C-7FB5A9AB3DA2}" srcOrd="1" destOrd="1" presId="urn:microsoft.com/office/officeart/2005/8/layout/vList4"/>
    <dgm:cxn modelId="{ECBBA087-5911-4E69-8FC3-D43BB11D5211}" type="presOf" srcId="{BA72B9BC-FA61-4AD7-B800-FBCCF9C1226B}" destId="{0783F07F-94A0-4DBE-B59E-E64BCA79C28A}" srcOrd="0" destOrd="0" presId="urn:microsoft.com/office/officeart/2005/8/layout/vList4"/>
    <dgm:cxn modelId="{08B30B31-B64C-41BD-9E19-ABE04144A3D5}" type="presOf" srcId="{4DA134B1-0271-47F6-BD43-FF4578448554}" destId="{0783F07F-94A0-4DBE-B59E-E64BCA79C28A}" srcOrd="0" destOrd="1" presId="urn:microsoft.com/office/officeart/2005/8/layout/vList4"/>
    <dgm:cxn modelId="{D2F62E8D-C6D1-41DC-A4E2-AE9DB1D2C737}" type="presOf" srcId="{C1563CDD-C15F-461B-9DB1-9A130E614C13}" destId="{52E992DF-00C5-4AD5-B069-375369DCF108}" srcOrd="1" destOrd="1" presId="urn:microsoft.com/office/officeart/2005/8/layout/vList4"/>
    <dgm:cxn modelId="{9C22BC7A-70EA-4312-8104-7E2A4E308102}" type="presOf" srcId="{C1563CDD-C15F-461B-9DB1-9A130E614C13}" destId="{CB6C71AA-78F2-4832-B7BB-155D6BC34F7D}" srcOrd="0" destOrd="1" presId="urn:microsoft.com/office/officeart/2005/8/layout/vList4"/>
    <dgm:cxn modelId="{5A4051C0-4358-4D9D-B9E4-E7EA45BAE18F}" srcId="{6394F6AC-7360-44F5-A9E8-DEAC4180165E}" destId="{F1239425-54F1-451D-8542-02D5869A9F40}" srcOrd="1" destOrd="0" parTransId="{6221CE81-410A-4C4D-A07E-2209AE57FC68}" sibTransId="{EA504762-6D14-4A61-994D-690C74FD5BE1}"/>
    <dgm:cxn modelId="{CDD45B3A-5205-4312-AE24-EFCAD7627187}" srcId="{6394F6AC-7360-44F5-A9E8-DEAC4180165E}" destId="{BA72B9BC-FA61-4AD7-B800-FBCCF9C1226B}" srcOrd="0" destOrd="0" parTransId="{24064B3D-822C-44E3-AC22-77EEB8C03D23}" sibTransId="{C94110E9-35F9-4B6A-8708-08E933D50089}"/>
    <dgm:cxn modelId="{6DE9357B-4546-4648-9CE0-042EFFFBC4A5}" type="presOf" srcId="{C20B15FA-65D0-4425-BE5D-61F3E2F04021}" destId="{AF8AF17D-5AD8-4AC6-83E5-0C8DE4FABD3A}" srcOrd="1" destOrd="1" presId="urn:microsoft.com/office/officeart/2005/8/layout/vList4"/>
    <dgm:cxn modelId="{94831257-EB8E-4EC4-9B88-DBB1FB618790}" srcId="{F1239425-54F1-451D-8542-02D5869A9F40}" destId="{C20B15FA-65D0-4425-BE5D-61F3E2F04021}" srcOrd="0" destOrd="0" parTransId="{85317856-0CF4-4D69-88EE-F7A1BFC8B79E}" sibTransId="{1DE57D28-EBA6-4500-95A4-1D7CCB72962A}"/>
    <dgm:cxn modelId="{B5873CD7-C8BD-403D-9D18-A2B220D3EB7A}" type="presOf" srcId="{C137F4B8-45E2-4A70-B0FD-877C78366919}" destId="{4BAFD44D-EF59-4F10-887C-C39DB51F3573}" srcOrd="0" destOrd="0" presId="urn:microsoft.com/office/officeart/2005/8/layout/vList4"/>
    <dgm:cxn modelId="{69D8CEC3-E713-4518-993F-ABF07EADE14A}" type="presOf" srcId="{C137F4B8-45E2-4A70-B0FD-877C78366919}" destId="{3403F36C-FE55-496D-8400-8D15C564CA5A}" srcOrd="1" destOrd="0" presId="urn:microsoft.com/office/officeart/2005/8/layout/vList4"/>
    <dgm:cxn modelId="{F71A5936-1A64-4DCC-8821-BCC29F14AFAA}" type="presOf" srcId="{3F58EA09-9A63-46B2-9EE0-828FDE5936EA}" destId="{52E992DF-00C5-4AD5-B069-375369DCF108}" srcOrd="1" destOrd="0" presId="urn:microsoft.com/office/officeart/2005/8/layout/vList4"/>
    <dgm:cxn modelId="{4FB42A70-D1B9-46BC-8531-9D465EE8CB60}" type="presOf" srcId="{F1239425-54F1-451D-8542-02D5869A9F40}" destId="{1CE21582-1CCD-4E13-B718-D6D4DADE061D}" srcOrd="0" destOrd="0" presId="urn:microsoft.com/office/officeart/2005/8/layout/vList4"/>
    <dgm:cxn modelId="{38364635-61E8-4E3D-B10A-1B1AC574A6EA}" type="presOf" srcId="{F1239425-54F1-451D-8542-02D5869A9F40}" destId="{AF8AF17D-5AD8-4AC6-83E5-0C8DE4FABD3A}" srcOrd="1" destOrd="0" presId="urn:microsoft.com/office/officeart/2005/8/layout/vList4"/>
    <dgm:cxn modelId="{FBF5A799-AE64-43C1-8BBE-E649FAE58FB3}" srcId="{6394F6AC-7360-44F5-A9E8-DEAC4180165E}" destId="{C137F4B8-45E2-4A70-B0FD-877C78366919}" srcOrd="3" destOrd="0" parTransId="{64EC77E8-3FE4-49FA-BE03-35170F9C4E3C}" sibTransId="{D28221E5-ABE9-49E7-93D3-525FBE831CFD}"/>
    <dgm:cxn modelId="{05C581ED-AC3D-4129-8CE6-05BF441623C5}" type="presParOf" srcId="{979602F2-8702-40F9-8DE6-78EE501ED1F3}" destId="{F6F78D79-EB43-4CE9-84FE-8007D5697B86}" srcOrd="0" destOrd="0" presId="urn:microsoft.com/office/officeart/2005/8/layout/vList4"/>
    <dgm:cxn modelId="{7F737228-9056-4B52-840A-7544AAB44734}" type="presParOf" srcId="{F6F78D79-EB43-4CE9-84FE-8007D5697B86}" destId="{0783F07F-94A0-4DBE-B59E-E64BCA79C28A}" srcOrd="0" destOrd="0" presId="urn:microsoft.com/office/officeart/2005/8/layout/vList4"/>
    <dgm:cxn modelId="{61335403-22BC-4A2C-8247-243181E88547}" type="presParOf" srcId="{F6F78D79-EB43-4CE9-84FE-8007D5697B86}" destId="{AD10F650-1A02-494A-98FB-471FD1D77B1B}" srcOrd="1" destOrd="0" presId="urn:microsoft.com/office/officeart/2005/8/layout/vList4"/>
    <dgm:cxn modelId="{1C529949-C6D5-44A0-BD90-A22162D3F223}" type="presParOf" srcId="{F6F78D79-EB43-4CE9-84FE-8007D5697B86}" destId="{B3108A68-DF8D-4692-A19C-7FB5A9AB3DA2}" srcOrd="2" destOrd="0" presId="urn:microsoft.com/office/officeart/2005/8/layout/vList4"/>
    <dgm:cxn modelId="{FC44AE82-A8EF-4E1B-998E-EFB5B293214C}" type="presParOf" srcId="{979602F2-8702-40F9-8DE6-78EE501ED1F3}" destId="{D5591BB2-D303-4609-B9B1-908723EEC9E1}" srcOrd="1" destOrd="0" presId="urn:microsoft.com/office/officeart/2005/8/layout/vList4"/>
    <dgm:cxn modelId="{A226BB30-1989-4FBB-90B8-F737A94A4FDE}" type="presParOf" srcId="{979602F2-8702-40F9-8DE6-78EE501ED1F3}" destId="{AD784E62-B63C-4EF3-8283-09BDECEB4630}" srcOrd="2" destOrd="0" presId="urn:microsoft.com/office/officeart/2005/8/layout/vList4"/>
    <dgm:cxn modelId="{358FF2EB-C35F-4135-8340-D4C594A93398}" type="presParOf" srcId="{AD784E62-B63C-4EF3-8283-09BDECEB4630}" destId="{1CE21582-1CCD-4E13-B718-D6D4DADE061D}" srcOrd="0" destOrd="0" presId="urn:microsoft.com/office/officeart/2005/8/layout/vList4"/>
    <dgm:cxn modelId="{6323526F-52C7-41C8-A639-1780DE106F2A}" type="presParOf" srcId="{AD784E62-B63C-4EF3-8283-09BDECEB4630}" destId="{53D640AB-DC8F-419A-A6A6-12FA115D84AE}" srcOrd="1" destOrd="0" presId="urn:microsoft.com/office/officeart/2005/8/layout/vList4"/>
    <dgm:cxn modelId="{892ED454-1444-493B-9C50-34388228893D}" type="presParOf" srcId="{AD784E62-B63C-4EF3-8283-09BDECEB4630}" destId="{AF8AF17D-5AD8-4AC6-83E5-0C8DE4FABD3A}" srcOrd="2" destOrd="0" presId="urn:microsoft.com/office/officeart/2005/8/layout/vList4"/>
    <dgm:cxn modelId="{B073DBBD-428C-4A1B-9BC4-8B4F277D5640}" type="presParOf" srcId="{979602F2-8702-40F9-8DE6-78EE501ED1F3}" destId="{6CC20D9D-2FC5-49CB-B303-B5BA4F8CB97B}" srcOrd="3" destOrd="0" presId="urn:microsoft.com/office/officeart/2005/8/layout/vList4"/>
    <dgm:cxn modelId="{A339891B-A882-43E4-B5BF-7830C0879CAA}" type="presParOf" srcId="{979602F2-8702-40F9-8DE6-78EE501ED1F3}" destId="{08FE9B93-A29A-479A-B36B-9F47368A0024}" srcOrd="4" destOrd="0" presId="urn:microsoft.com/office/officeart/2005/8/layout/vList4"/>
    <dgm:cxn modelId="{0E26B35D-D28F-484A-A354-5F68E93841CD}" type="presParOf" srcId="{08FE9B93-A29A-479A-B36B-9F47368A0024}" destId="{CB6C71AA-78F2-4832-B7BB-155D6BC34F7D}" srcOrd="0" destOrd="0" presId="urn:microsoft.com/office/officeart/2005/8/layout/vList4"/>
    <dgm:cxn modelId="{20A32EEA-D1FD-48E0-ADCF-B3DA9FD2BF5E}" type="presParOf" srcId="{08FE9B93-A29A-479A-B36B-9F47368A0024}" destId="{EA6433F4-3DA7-4577-BA0A-69A1C671EAE3}" srcOrd="1" destOrd="0" presId="urn:microsoft.com/office/officeart/2005/8/layout/vList4"/>
    <dgm:cxn modelId="{C0D3DB5E-3B31-4768-8BD7-8230AAE64B5D}" type="presParOf" srcId="{08FE9B93-A29A-479A-B36B-9F47368A0024}" destId="{52E992DF-00C5-4AD5-B069-375369DCF108}" srcOrd="2" destOrd="0" presId="urn:microsoft.com/office/officeart/2005/8/layout/vList4"/>
    <dgm:cxn modelId="{24A99C54-EA72-4C3E-B674-958D781AFF4E}" type="presParOf" srcId="{979602F2-8702-40F9-8DE6-78EE501ED1F3}" destId="{0DFF5CE5-2DE9-4DAD-88B4-C0503EA48D1C}" srcOrd="5" destOrd="0" presId="urn:microsoft.com/office/officeart/2005/8/layout/vList4"/>
    <dgm:cxn modelId="{9D7A1CC8-0E79-4A5D-A108-C983F2925F54}" type="presParOf" srcId="{979602F2-8702-40F9-8DE6-78EE501ED1F3}" destId="{201DA032-F2E7-444C-8FFE-3191FD1DDE17}" srcOrd="6" destOrd="0" presId="urn:microsoft.com/office/officeart/2005/8/layout/vList4"/>
    <dgm:cxn modelId="{E46238AD-C33C-4FEB-B850-CB00B6D82862}" type="presParOf" srcId="{201DA032-F2E7-444C-8FFE-3191FD1DDE17}" destId="{4BAFD44D-EF59-4F10-887C-C39DB51F3573}" srcOrd="0" destOrd="0" presId="urn:microsoft.com/office/officeart/2005/8/layout/vList4"/>
    <dgm:cxn modelId="{92DE75BA-7903-4D46-9755-F0E0A6114275}" type="presParOf" srcId="{201DA032-F2E7-444C-8FFE-3191FD1DDE17}" destId="{40556CB2-EA1B-438B-A3E7-D513F033A872}" srcOrd="1" destOrd="0" presId="urn:microsoft.com/office/officeart/2005/8/layout/vList4"/>
    <dgm:cxn modelId="{2213EFBF-07BC-489B-9A39-A411DA92D5B6}" type="presParOf" srcId="{201DA032-F2E7-444C-8FFE-3191FD1DDE17}" destId="{3403F36C-FE55-496D-8400-8D15C564CA5A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08D78B-257A-4F46-90E2-667E0D503CA3}" type="doc">
      <dgm:prSet loTypeId="urn:microsoft.com/office/officeart/2005/8/layout/vList4" loCatId="list" qsTypeId="urn:microsoft.com/office/officeart/2005/8/quickstyle/simple5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6C3FD151-079B-4D9E-AA2C-293E425B516E}">
      <dgm:prSet phldrT="[文本]" custT="1"/>
      <dgm:spPr/>
      <dgm:t>
        <a:bodyPr/>
        <a:lstStyle/>
        <a:p>
          <a:r>
            <a:rPr lang="zh-CN" altLang="en-US" sz="1400" b="1" dirty="0" smtClean="0">
              <a:latin typeface="微软雅黑" pitchFamily="34" charset="-122"/>
              <a:ea typeface="微软雅黑" pitchFamily="34" charset="-122"/>
            </a:rPr>
            <a:t>菲空军战机仅能打击国内游击队</a:t>
          </a:r>
          <a:endParaRPr lang="zh-CN" altLang="en-US" sz="1400" dirty="0">
            <a:latin typeface="微软雅黑" pitchFamily="34" charset="-122"/>
            <a:ea typeface="微软雅黑" pitchFamily="34" charset="-122"/>
          </a:endParaRPr>
        </a:p>
      </dgm:t>
    </dgm:pt>
    <dgm:pt modelId="{671E4B84-064C-4CEB-8B8C-C7DD1FC44358}" type="parTrans" cxnId="{76DCEC73-96E3-4B10-B2FB-E80F3414202E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9747BFD2-525C-4390-8B03-D30022C9668A}" type="sibTrans" cxnId="{76DCEC73-96E3-4B10-B2FB-E80F3414202E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B7BDC225-3E5D-43B7-950E-B89C5A5467BB}">
      <dgm:prSet phldrT="[文本]" custT="1"/>
      <dgm:spPr/>
      <dgm:t>
        <a:bodyPr/>
        <a:lstStyle/>
        <a:p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菲律宾空军现在的主力机型是</a:t>
          </a:r>
          <a:r>
            <a:rPr lang="en-US" altLang="zh-CN" sz="1400" dirty="0" smtClean="0">
              <a:latin typeface="微软雅黑" pitchFamily="34" charset="-122"/>
              <a:ea typeface="微软雅黑" pitchFamily="34" charset="-122"/>
            </a:rPr>
            <a:t>21</a:t>
          </a:r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架</a:t>
          </a:r>
          <a:r>
            <a:rPr lang="en-US" altLang="zh-CN" sz="1400" dirty="0" smtClean="0">
              <a:latin typeface="微软雅黑" pitchFamily="34" charset="-122"/>
              <a:ea typeface="微软雅黑" pitchFamily="34" charset="-122"/>
            </a:rPr>
            <a:t>OV-10“</a:t>
          </a:r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北美野马”式双座双发涡轮桨飞机及</a:t>
          </a:r>
          <a:r>
            <a:rPr lang="en-US" altLang="zh-CN" sz="1400" dirty="0" smtClean="0">
              <a:latin typeface="微软雅黑" pitchFamily="34" charset="-122"/>
              <a:ea typeface="微软雅黑" pitchFamily="34" charset="-122"/>
            </a:rPr>
            <a:t>62</a:t>
          </a:r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架贝尔</a:t>
          </a:r>
          <a:r>
            <a:rPr lang="en-US" altLang="zh-CN" sz="1400" dirty="0" smtClean="0">
              <a:latin typeface="微软雅黑" pitchFamily="34" charset="-122"/>
              <a:ea typeface="微软雅黑" pitchFamily="34" charset="-122"/>
            </a:rPr>
            <a:t>UH-1U/M</a:t>
          </a:r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型直升机。但是这两种机型都是上世纪六七十年代的水平，基本不能对外作战。</a:t>
          </a:r>
          <a:endParaRPr lang="zh-CN" altLang="en-US" sz="1400" dirty="0">
            <a:latin typeface="微软雅黑" pitchFamily="34" charset="-122"/>
            <a:ea typeface="微软雅黑" pitchFamily="34" charset="-122"/>
          </a:endParaRPr>
        </a:p>
      </dgm:t>
    </dgm:pt>
    <dgm:pt modelId="{FAAF268C-2FAD-4D53-915E-603DF9A3A983}" type="parTrans" cxnId="{DCD71E82-B0E1-42F9-BD11-11C4E9CA4D6E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79A4A42E-BF39-4914-97EF-719F51AA4132}" type="sibTrans" cxnId="{DCD71E82-B0E1-42F9-BD11-11C4E9CA4D6E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FDE3A627-0419-46B9-9B9A-6BFACC2208C5}">
      <dgm:prSet phldrT="[文本]" custT="1"/>
      <dgm:spPr/>
      <dgm:t>
        <a:bodyPr/>
        <a:lstStyle/>
        <a:p>
          <a:r>
            <a:rPr lang="zh-CN" altLang="en-US" sz="1400" b="1" dirty="0" smtClean="0">
              <a:latin typeface="微软雅黑" pitchFamily="34" charset="-122"/>
              <a:ea typeface="微软雅黑" pitchFamily="34" charset="-122"/>
            </a:rPr>
            <a:t>菲海军战备多停留在二战时期水平</a:t>
          </a:r>
          <a:endParaRPr lang="zh-CN" altLang="en-US" sz="1400" dirty="0">
            <a:latin typeface="微软雅黑" pitchFamily="34" charset="-122"/>
            <a:ea typeface="微软雅黑" pitchFamily="34" charset="-122"/>
          </a:endParaRPr>
        </a:p>
      </dgm:t>
    </dgm:pt>
    <dgm:pt modelId="{71B501FE-B851-44AD-AE3C-003900CADC11}" type="parTrans" cxnId="{ABD65128-9A23-4AC8-A641-1BDE48718BA3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049D4448-6140-42E6-A1ED-182384348607}" type="sibTrans" cxnId="{ABD65128-9A23-4AC8-A641-1BDE48718BA3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AA4F3D06-E583-4C43-9A72-DD1DBED5B8A0}">
      <dgm:prSet phldrT="[文本]" custT="1"/>
      <dgm:spPr/>
      <dgm:t>
        <a:bodyPr/>
        <a:lstStyle/>
        <a:p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有资料显示，菲律宾海军拥有</a:t>
          </a:r>
          <a:r>
            <a:rPr lang="en-US" altLang="zh-CN" sz="1400" dirty="0" smtClean="0">
              <a:latin typeface="微软雅黑" pitchFamily="34" charset="-122"/>
              <a:ea typeface="微软雅黑" pitchFamily="34" charset="-122"/>
            </a:rPr>
            <a:t>114</a:t>
          </a:r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艘舰艇，但大部分舰艇是一些小型近海巡逻艇。菲律宾增强军备，主要渠道是购买西方国家的二手货。菲律宾很多舰艇是上世纪</a:t>
          </a:r>
          <a:r>
            <a:rPr lang="en-US" altLang="zh-CN" sz="1400" dirty="0" smtClean="0">
              <a:latin typeface="微软雅黑" pitchFamily="34" charset="-122"/>
              <a:ea typeface="微软雅黑" pitchFamily="34" charset="-122"/>
            </a:rPr>
            <a:t>50</a:t>
          </a:r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年代的产物，甚至是</a:t>
          </a:r>
          <a:r>
            <a:rPr lang="en-US" altLang="zh-CN" sz="1400" dirty="0" smtClean="0">
              <a:latin typeface="微软雅黑" pitchFamily="34" charset="-122"/>
              <a:ea typeface="微软雅黑" pitchFamily="34" charset="-122"/>
            </a:rPr>
            <a:t>40</a:t>
          </a:r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年代的。</a:t>
          </a:r>
          <a:endParaRPr lang="zh-CN" altLang="en-US" sz="1400" dirty="0">
            <a:latin typeface="微软雅黑" pitchFamily="34" charset="-122"/>
            <a:ea typeface="微软雅黑" pitchFamily="34" charset="-122"/>
          </a:endParaRPr>
        </a:p>
      </dgm:t>
    </dgm:pt>
    <dgm:pt modelId="{84BF80A3-B0D0-40A2-8BA8-2EA6CB5ACD24}" type="parTrans" cxnId="{CFA61F38-75FF-4AEA-9026-93BEC4ADBC19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B35E98A5-A5AD-4A91-BE0B-864549B28048}" type="sibTrans" cxnId="{CFA61F38-75FF-4AEA-9026-93BEC4ADBC19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38AD1F40-2147-4679-B7F1-E61156F09225}">
      <dgm:prSet phldrT="[文本]" custT="1"/>
      <dgm:spPr/>
      <dgm:t>
        <a:bodyPr/>
        <a:lstStyle/>
        <a:p>
          <a:r>
            <a:rPr lang="zh-CN" altLang="en-US" sz="1400" b="1" dirty="0" smtClean="0">
              <a:latin typeface="微软雅黑" pitchFamily="34" charset="-122"/>
              <a:ea typeface="微软雅黑" pitchFamily="34" charset="-122"/>
            </a:rPr>
            <a:t>菲陆军没有成建制坦克装甲部队</a:t>
          </a:r>
          <a:endParaRPr lang="zh-CN" altLang="en-US" sz="1400" dirty="0">
            <a:latin typeface="微软雅黑" pitchFamily="34" charset="-122"/>
            <a:ea typeface="微软雅黑" pitchFamily="34" charset="-122"/>
          </a:endParaRPr>
        </a:p>
      </dgm:t>
    </dgm:pt>
    <dgm:pt modelId="{8094A7CD-1ED5-4942-BBC3-1E08F9D81CD1}" type="parTrans" cxnId="{811FCFFB-05A1-44DD-B330-77073AE53E67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FFFAAB65-0448-4485-9646-85E0E16E6321}" type="sibTrans" cxnId="{811FCFFB-05A1-44DD-B330-77073AE53E67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C640B578-38D5-4B46-B3C6-CB1B87BF3384}">
      <dgm:prSet phldrT="[文本]" custT="1"/>
      <dgm:spPr/>
      <dgm:t>
        <a:bodyPr/>
        <a:lstStyle/>
        <a:p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菲武装力量由正规军、预备役和准军事部队组成，其中正规军总兵力</a:t>
          </a:r>
          <a:r>
            <a:rPr lang="en-US" altLang="zh-CN" sz="1400" dirty="0" smtClean="0">
              <a:latin typeface="微软雅黑" pitchFamily="34" charset="-122"/>
              <a:ea typeface="微软雅黑" pitchFamily="34" charset="-122"/>
            </a:rPr>
            <a:t>10.9</a:t>
          </a:r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万人。现役陆军</a:t>
          </a:r>
          <a:r>
            <a:rPr lang="en-US" altLang="zh-CN" sz="1400" dirty="0" smtClean="0">
              <a:latin typeface="微软雅黑" pitchFamily="34" charset="-122"/>
              <a:ea typeface="微软雅黑" pitchFamily="34" charset="-122"/>
            </a:rPr>
            <a:t>6.6</a:t>
          </a:r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万人，编成</a:t>
          </a:r>
          <a:r>
            <a:rPr lang="en-US" altLang="zh-CN" sz="1400" dirty="0" smtClean="0">
              <a:latin typeface="微软雅黑" pitchFamily="34" charset="-122"/>
              <a:ea typeface="微软雅黑" pitchFamily="34" charset="-122"/>
            </a:rPr>
            <a:t>8</a:t>
          </a:r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个步兵师、</a:t>
          </a:r>
          <a:r>
            <a:rPr lang="en-US" altLang="zh-CN" sz="1400" dirty="0" smtClean="0">
              <a:latin typeface="微软雅黑" pitchFamily="34" charset="-122"/>
              <a:ea typeface="微软雅黑" pitchFamily="34" charset="-122"/>
            </a:rPr>
            <a:t>23</a:t>
          </a:r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个步兵旅、</a:t>
          </a:r>
          <a:r>
            <a:rPr lang="en-US" altLang="zh-CN" sz="1400" dirty="0" smtClean="0">
              <a:latin typeface="微软雅黑" pitchFamily="34" charset="-122"/>
              <a:ea typeface="微软雅黑" pitchFamily="34" charset="-122"/>
            </a:rPr>
            <a:t>8</a:t>
          </a:r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个炮兵营、</a:t>
          </a:r>
          <a:r>
            <a:rPr lang="en-US" altLang="zh-CN" sz="1400" dirty="0" smtClean="0">
              <a:latin typeface="微软雅黑" pitchFamily="34" charset="-122"/>
              <a:ea typeface="微软雅黑" pitchFamily="34" charset="-122"/>
            </a:rPr>
            <a:t>1</a:t>
          </a:r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个装甲旅、</a:t>
          </a:r>
          <a:r>
            <a:rPr lang="en-US" altLang="zh-CN" sz="1400" dirty="0" smtClean="0">
              <a:latin typeface="微软雅黑" pitchFamily="34" charset="-122"/>
              <a:ea typeface="微软雅黑" pitchFamily="34" charset="-122"/>
            </a:rPr>
            <a:t>5</a:t>
          </a:r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个特种作战旅、</a:t>
          </a:r>
          <a:r>
            <a:rPr lang="en-US" altLang="zh-CN" sz="1400" dirty="0" smtClean="0">
              <a:latin typeface="微软雅黑" pitchFamily="34" charset="-122"/>
              <a:ea typeface="微软雅黑" pitchFamily="34" charset="-122"/>
            </a:rPr>
            <a:t>1</a:t>
          </a:r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个总统卫队。</a:t>
          </a:r>
          <a:endParaRPr lang="zh-CN" altLang="en-US" sz="1400" dirty="0">
            <a:latin typeface="微软雅黑" pitchFamily="34" charset="-122"/>
            <a:ea typeface="微软雅黑" pitchFamily="34" charset="-122"/>
          </a:endParaRPr>
        </a:p>
      </dgm:t>
    </dgm:pt>
    <dgm:pt modelId="{349476F5-6055-4012-99EC-A1683F348A59}" type="parTrans" cxnId="{3CE8A7BD-A525-4FD2-BECD-2576B40DE7A2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07E3C9CE-26BD-4524-B5DF-DB3CBDE62A5F}" type="sibTrans" cxnId="{3CE8A7BD-A525-4FD2-BECD-2576B40DE7A2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06E7677A-DE7E-411C-AC3D-9512257DB207}">
      <dgm:prSet custT="1"/>
      <dgm:spPr/>
      <dgm:t>
        <a:bodyPr/>
        <a:lstStyle/>
        <a:p>
          <a:r>
            <a:rPr lang="zh-CN" altLang="en-US" sz="1400" b="1" dirty="0" smtClean="0">
              <a:latin typeface="微软雅黑" pitchFamily="34" charset="-122"/>
              <a:ea typeface="微软雅黑" pitchFamily="34" charset="-122"/>
            </a:rPr>
            <a:t>菲过高期待</a:t>
          </a:r>
          <a:r>
            <a:rPr lang="en-US" altLang="zh-CN" sz="1400" b="1" dirty="0" smtClean="0">
              <a:latin typeface="微软雅黑" pitchFamily="34" charset="-122"/>
              <a:ea typeface="微软雅黑" pitchFamily="34" charset="-122"/>
            </a:rPr>
            <a:t>《</a:t>
          </a:r>
          <a:r>
            <a:rPr lang="zh-CN" altLang="en-US" sz="1400" b="1" dirty="0" smtClean="0">
              <a:latin typeface="微软雅黑" pitchFamily="34" charset="-122"/>
              <a:ea typeface="微软雅黑" pitchFamily="34" charset="-122"/>
            </a:rPr>
            <a:t>美菲共同防御条约</a:t>
          </a:r>
          <a:r>
            <a:rPr lang="en-US" altLang="zh-CN" sz="1400" b="1" dirty="0" smtClean="0">
              <a:latin typeface="微软雅黑" pitchFamily="34" charset="-122"/>
              <a:ea typeface="微软雅黑" pitchFamily="34" charset="-122"/>
            </a:rPr>
            <a:t>》</a:t>
          </a:r>
        </a:p>
        <a:p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美国对菲律宾的承诺只能是模糊承诺，这个条约在菲律宾受到攻击、入侵的条件下可以启动。但在菲律宾不具有明晰界定主权的领土受到侵犯的情况下，美国不会引用这一条约。</a:t>
          </a:r>
          <a:endParaRPr lang="zh-CN" altLang="en-US" sz="1400" dirty="0">
            <a:latin typeface="微软雅黑" pitchFamily="34" charset="-122"/>
            <a:ea typeface="微软雅黑" pitchFamily="34" charset="-122"/>
          </a:endParaRPr>
        </a:p>
      </dgm:t>
    </dgm:pt>
    <dgm:pt modelId="{AFEDC775-05D9-4F13-8F2B-A7723F2BFA50}" type="parTrans" cxnId="{C5DA7189-5631-4665-9E8F-06DB91E76769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2C8D081D-1569-4928-929F-C33AE7ECC711}" type="sibTrans" cxnId="{C5DA7189-5631-4665-9E8F-06DB91E76769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EE74EAF8-E404-4E3E-B54D-C7C3420EBF71}" type="pres">
      <dgm:prSet presAssocID="{CD08D78B-257A-4F46-90E2-667E0D503CA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CE04562-507D-40BB-BBF3-7610259AA532}" type="pres">
      <dgm:prSet presAssocID="{6C3FD151-079B-4D9E-AA2C-293E425B516E}" presName="comp" presStyleCnt="0"/>
      <dgm:spPr/>
      <dgm:t>
        <a:bodyPr/>
        <a:lstStyle/>
        <a:p>
          <a:endParaRPr lang="zh-CN" altLang="en-US"/>
        </a:p>
      </dgm:t>
    </dgm:pt>
    <dgm:pt modelId="{BF96CB70-7FDB-44DA-9DD6-072B9736EC4F}" type="pres">
      <dgm:prSet presAssocID="{6C3FD151-079B-4D9E-AA2C-293E425B516E}" presName="box" presStyleLbl="node1" presStyleIdx="0" presStyleCnt="4"/>
      <dgm:spPr/>
      <dgm:t>
        <a:bodyPr/>
        <a:lstStyle/>
        <a:p>
          <a:endParaRPr lang="zh-CN" altLang="en-US"/>
        </a:p>
      </dgm:t>
    </dgm:pt>
    <dgm:pt modelId="{65AFCB83-65E3-49CE-B153-869C0914FBD8}" type="pres">
      <dgm:prSet presAssocID="{6C3FD151-079B-4D9E-AA2C-293E425B516E}" presName="img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B6A9FEFA-A011-4A8A-A33F-9501A14B3475}" type="pres">
      <dgm:prSet presAssocID="{6C3FD151-079B-4D9E-AA2C-293E425B516E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E98A4F-AC70-4689-8FE0-57F3DAD7733B}" type="pres">
      <dgm:prSet presAssocID="{9747BFD2-525C-4390-8B03-D30022C9668A}" presName="spacer" presStyleCnt="0"/>
      <dgm:spPr/>
      <dgm:t>
        <a:bodyPr/>
        <a:lstStyle/>
        <a:p>
          <a:endParaRPr lang="zh-CN" altLang="en-US"/>
        </a:p>
      </dgm:t>
    </dgm:pt>
    <dgm:pt modelId="{C56A0B4D-2C2F-4236-88C2-8F4DFA22255E}" type="pres">
      <dgm:prSet presAssocID="{FDE3A627-0419-46B9-9B9A-6BFACC2208C5}" presName="comp" presStyleCnt="0"/>
      <dgm:spPr/>
      <dgm:t>
        <a:bodyPr/>
        <a:lstStyle/>
        <a:p>
          <a:endParaRPr lang="zh-CN" altLang="en-US"/>
        </a:p>
      </dgm:t>
    </dgm:pt>
    <dgm:pt modelId="{C4D45A04-7D86-4D26-8145-323754170CFD}" type="pres">
      <dgm:prSet presAssocID="{FDE3A627-0419-46B9-9B9A-6BFACC2208C5}" presName="box" presStyleLbl="node1" presStyleIdx="1" presStyleCnt="4"/>
      <dgm:spPr/>
      <dgm:t>
        <a:bodyPr/>
        <a:lstStyle/>
        <a:p>
          <a:endParaRPr lang="zh-CN" altLang="en-US"/>
        </a:p>
      </dgm:t>
    </dgm:pt>
    <dgm:pt modelId="{58548369-E7A5-43E2-8491-A03C01E4C77B}" type="pres">
      <dgm:prSet presAssocID="{FDE3A627-0419-46B9-9B9A-6BFACC2208C5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FBFF7609-241C-4544-BED8-7E840766C09A}" type="pres">
      <dgm:prSet presAssocID="{FDE3A627-0419-46B9-9B9A-6BFACC2208C5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479311-5BA9-47FF-8A80-0D5E5827F2C8}" type="pres">
      <dgm:prSet presAssocID="{049D4448-6140-42E6-A1ED-182384348607}" presName="spacer" presStyleCnt="0"/>
      <dgm:spPr/>
      <dgm:t>
        <a:bodyPr/>
        <a:lstStyle/>
        <a:p>
          <a:endParaRPr lang="zh-CN" altLang="en-US"/>
        </a:p>
      </dgm:t>
    </dgm:pt>
    <dgm:pt modelId="{007844BB-1249-47B8-B67C-D72D0A09599A}" type="pres">
      <dgm:prSet presAssocID="{38AD1F40-2147-4679-B7F1-E61156F09225}" presName="comp" presStyleCnt="0"/>
      <dgm:spPr/>
      <dgm:t>
        <a:bodyPr/>
        <a:lstStyle/>
        <a:p>
          <a:endParaRPr lang="zh-CN" altLang="en-US"/>
        </a:p>
      </dgm:t>
    </dgm:pt>
    <dgm:pt modelId="{48F816B3-55F6-4EA7-8ADA-FAAA4B111D39}" type="pres">
      <dgm:prSet presAssocID="{38AD1F40-2147-4679-B7F1-E61156F09225}" presName="box" presStyleLbl="node1" presStyleIdx="2" presStyleCnt="4"/>
      <dgm:spPr/>
      <dgm:t>
        <a:bodyPr/>
        <a:lstStyle/>
        <a:p>
          <a:endParaRPr lang="zh-CN" altLang="en-US"/>
        </a:p>
      </dgm:t>
    </dgm:pt>
    <dgm:pt modelId="{4A1B6376-F228-4017-A715-6FEEB61E91F0}" type="pres">
      <dgm:prSet presAssocID="{38AD1F40-2147-4679-B7F1-E61156F09225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46F023B6-3010-47D9-99D0-B8A08C7DD122}" type="pres">
      <dgm:prSet presAssocID="{38AD1F40-2147-4679-B7F1-E61156F09225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E2ED8B-BBF0-4DBE-964F-8F60EC780A83}" type="pres">
      <dgm:prSet presAssocID="{FFFAAB65-0448-4485-9646-85E0E16E6321}" presName="spacer" presStyleCnt="0"/>
      <dgm:spPr/>
      <dgm:t>
        <a:bodyPr/>
        <a:lstStyle/>
        <a:p>
          <a:endParaRPr lang="zh-CN" altLang="en-US"/>
        </a:p>
      </dgm:t>
    </dgm:pt>
    <dgm:pt modelId="{99C764E9-DFC0-4BCE-9E2F-52A47B12746A}" type="pres">
      <dgm:prSet presAssocID="{06E7677A-DE7E-411C-AC3D-9512257DB207}" presName="comp" presStyleCnt="0"/>
      <dgm:spPr/>
      <dgm:t>
        <a:bodyPr/>
        <a:lstStyle/>
        <a:p>
          <a:endParaRPr lang="zh-CN" altLang="en-US"/>
        </a:p>
      </dgm:t>
    </dgm:pt>
    <dgm:pt modelId="{980A5448-BF2F-4903-9B34-BC29A04E53D5}" type="pres">
      <dgm:prSet presAssocID="{06E7677A-DE7E-411C-AC3D-9512257DB207}" presName="box" presStyleLbl="node1" presStyleIdx="3" presStyleCnt="4"/>
      <dgm:spPr/>
      <dgm:t>
        <a:bodyPr/>
        <a:lstStyle/>
        <a:p>
          <a:endParaRPr lang="zh-CN" altLang="en-US"/>
        </a:p>
      </dgm:t>
    </dgm:pt>
    <dgm:pt modelId="{A9E68A3D-7B82-4E7C-B93A-1E221209DA69}" type="pres">
      <dgm:prSet presAssocID="{06E7677A-DE7E-411C-AC3D-9512257DB207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0917DA55-121F-40C4-BDAE-DBC95A440FA0}" type="pres">
      <dgm:prSet presAssocID="{06E7677A-DE7E-411C-AC3D-9512257DB207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6DCEC73-96E3-4B10-B2FB-E80F3414202E}" srcId="{CD08D78B-257A-4F46-90E2-667E0D503CA3}" destId="{6C3FD151-079B-4D9E-AA2C-293E425B516E}" srcOrd="0" destOrd="0" parTransId="{671E4B84-064C-4CEB-8B8C-C7DD1FC44358}" sibTransId="{9747BFD2-525C-4390-8B03-D30022C9668A}"/>
    <dgm:cxn modelId="{DC25D4AE-1FA4-4202-8575-9B70F1326BD7}" type="presOf" srcId="{C640B578-38D5-4B46-B3C6-CB1B87BF3384}" destId="{48F816B3-55F6-4EA7-8ADA-FAAA4B111D39}" srcOrd="0" destOrd="1" presId="urn:microsoft.com/office/officeart/2005/8/layout/vList4"/>
    <dgm:cxn modelId="{F1B7803B-C236-43ED-9717-BF236A43B836}" type="presOf" srcId="{6C3FD151-079B-4D9E-AA2C-293E425B516E}" destId="{BF96CB70-7FDB-44DA-9DD6-072B9736EC4F}" srcOrd="0" destOrd="0" presId="urn:microsoft.com/office/officeart/2005/8/layout/vList4"/>
    <dgm:cxn modelId="{EB04A34D-DC7B-4C91-A896-BB90C0E4EFFD}" type="presOf" srcId="{B7BDC225-3E5D-43B7-950E-B89C5A5467BB}" destId="{B6A9FEFA-A011-4A8A-A33F-9501A14B3475}" srcOrd="1" destOrd="1" presId="urn:microsoft.com/office/officeart/2005/8/layout/vList4"/>
    <dgm:cxn modelId="{F63BD017-172E-429F-BF67-1C4BBAC87523}" type="presOf" srcId="{FDE3A627-0419-46B9-9B9A-6BFACC2208C5}" destId="{C4D45A04-7D86-4D26-8145-323754170CFD}" srcOrd="0" destOrd="0" presId="urn:microsoft.com/office/officeart/2005/8/layout/vList4"/>
    <dgm:cxn modelId="{716BB033-0397-48AA-984E-71DD3860C7BB}" type="presOf" srcId="{AA4F3D06-E583-4C43-9A72-DD1DBED5B8A0}" destId="{C4D45A04-7D86-4D26-8145-323754170CFD}" srcOrd="0" destOrd="1" presId="urn:microsoft.com/office/officeart/2005/8/layout/vList4"/>
    <dgm:cxn modelId="{50CF3A2B-1AD1-4540-A2FA-E3AB44C109DE}" type="presOf" srcId="{06E7677A-DE7E-411C-AC3D-9512257DB207}" destId="{980A5448-BF2F-4903-9B34-BC29A04E53D5}" srcOrd="0" destOrd="0" presId="urn:microsoft.com/office/officeart/2005/8/layout/vList4"/>
    <dgm:cxn modelId="{83C4C1FC-FF65-4FD2-BC3C-CFF8FC5E4E83}" type="presOf" srcId="{B7BDC225-3E5D-43B7-950E-B89C5A5467BB}" destId="{BF96CB70-7FDB-44DA-9DD6-072B9736EC4F}" srcOrd="0" destOrd="1" presId="urn:microsoft.com/office/officeart/2005/8/layout/vList4"/>
    <dgm:cxn modelId="{57271932-4844-4305-9B6A-0E6214543230}" type="presOf" srcId="{06E7677A-DE7E-411C-AC3D-9512257DB207}" destId="{0917DA55-121F-40C4-BDAE-DBC95A440FA0}" srcOrd="1" destOrd="0" presId="urn:microsoft.com/office/officeart/2005/8/layout/vList4"/>
    <dgm:cxn modelId="{CF396E20-DB90-4305-8617-6249F8751C3B}" type="presOf" srcId="{C640B578-38D5-4B46-B3C6-CB1B87BF3384}" destId="{46F023B6-3010-47D9-99D0-B8A08C7DD122}" srcOrd="1" destOrd="1" presId="urn:microsoft.com/office/officeart/2005/8/layout/vList4"/>
    <dgm:cxn modelId="{ABD65128-9A23-4AC8-A641-1BDE48718BA3}" srcId="{CD08D78B-257A-4F46-90E2-667E0D503CA3}" destId="{FDE3A627-0419-46B9-9B9A-6BFACC2208C5}" srcOrd="1" destOrd="0" parTransId="{71B501FE-B851-44AD-AE3C-003900CADC11}" sibTransId="{049D4448-6140-42E6-A1ED-182384348607}"/>
    <dgm:cxn modelId="{E2AC7107-945F-4CD4-B776-2CD89FA49786}" type="presOf" srcId="{38AD1F40-2147-4679-B7F1-E61156F09225}" destId="{48F816B3-55F6-4EA7-8ADA-FAAA4B111D39}" srcOrd="0" destOrd="0" presId="urn:microsoft.com/office/officeart/2005/8/layout/vList4"/>
    <dgm:cxn modelId="{03D73714-B347-47FD-8098-04BEC4A8E78C}" type="presOf" srcId="{6C3FD151-079B-4D9E-AA2C-293E425B516E}" destId="{B6A9FEFA-A011-4A8A-A33F-9501A14B3475}" srcOrd="1" destOrd="0" presId="urn:microsoft.com/office/officeart/2005/8/layout/vList4"/>
    <dgm:cxn modelId="{C5DA7189-5631-4665-9E8F-06DB91E76769}" srcId="{CD08D78B-257A-4F46-90E2-667E0D503CA3}" destId="{06E7677A-DE7E-411C-AC3D-9512257DB207}" srcOrd="3" destOrd="0" parTransId="{AFEDC775-05D9-4F13-8F2B-A7723F2BFA50}" sibTransId="{2C8D081D-1569-4928-929F-C33AE7ECC711}"/>
    <dgm:cxn modelId="{811FCFFB-05A1-44DD-B330-77073AE53E67}" srcId="{CD08D78B-257A-4F46-90E2-667E0D503CA3}" destId="{38AD1F40-2147-4679-B7F1-E61156F09225}" srcOrd="2" destOrd="0" parTransId="{8094A7CD-1ED5-4942-BBC3-1E08F9D81CD1}" sibTransId="{FFFAAB65-0448-4485-9646-85E0E16E6321}"/>
    <dgm:cxn modelId="{CFA61F38-75FF-4AEA-9026-93BEC4ADBC19}" srcId="{FDE3A627-0419-46B9-9B9A-6BFACC2208C5}" destId="{AA4F3D06-E583-4C43-9A72-DD1DBED5B8A0}" srcOrd="0" destOrd="0" parTransId="{84BF80A3-B0D0-40A2-8BA8-2EA6CB5ACD24}" sibTransId="{B35E98A5-A5AD-4A91-BE0B-864549B28048}"/>
    <dgm:cxn modelId="{3CE8A7BD-A525-4FD2-BECD-2576B40DE7A2}" srcId="{38AD1F40-2147-4679-B7F1-E61156F09225}" destId="{C640B578-38D5-4B46-B3C6-CB1B87BF3384}" srcOrd="0" destOrd="0" parTransId="{349476F5-6055-4012-99EC-A1683F348A59}" sibTransId="{07E3C9CE-26BD-4524-B5DF-DB3CBDE62A5F}"/>
    <dgm:cxn modelId="{DCD71E82-B0E1-42F9-BD11-11C4E9CA4D6E}" srcId="{6C3FD151-079B-4D9E-AA2C-293E425B516E}" destId="{B7BDC225-3E5D-43B7-950E-B89C5A5467BB}" srcOrd="0" destOrd="0" parTransId="{FAAF268C-2FAD-4D53-915E-603DF9A3A983}" sibTransId="{79A4A42E-BF39-4914-97EF-719F51AA4132}"/>
    <dgm:cxn modelId="{3F4C5D5A-8946-4AD9-919D-07B858653B77}" type="presOf" srcId="{CD08D78B-257A-4F46-90E2-667E0D503CA3}" destId="{EE74EAF8-E404-4E3E-B54D-C7C3420EBF71}" srcOrd="0" destOrd="0" presId="urn:microsoft.com/office/officeart/2005/8/layout/vList4"/>
    <dgm:cxn modelId="{EA8BB3A0-F282-4F8D-B85B-656D36B13E1C}" type="presOf" srcId="{38AD1F40-2147-4679-B7F1-E61156F09225}" destId="{46F023B6-3010-47D9-99D0-B8A08C7DD122}" srcOrd="1" destOrd="0" presId="urn:microsoft.com/office/officeart/2005/8/layout/vList4"/>
    <dgm:cxn modelId="{F6ACE20C-31B9-4E0E-B4B8-A886D5DAD9C2}" type="presOf" srcId="{FDE3A627-0419-46B9-9B9A-6BFACC2208C5}" destId="{FBFF7609-241C-4544-BED8-7E840766C09A}" srcOrd="1" destOrd="0" presId="urn:microsoft.com/office/officeart/2005/8/layout/vList4"/>
    <dgm:cxn modelId="{1C43F457-281A-4FB2-B42D-52C04F9F99FA}" type="presOf" srcId="{AA4F3D06-E583-4C43-9A72-DD1DBED5B8A0}" destId="{FBFF7609-241C-4544-BED8-7E840766C09A}" srcOrd="1" destOrd="1" presId="urn:microsoft.com/office/officeart/2005/8/layout/vList4"/>
    <dgm:cxn modelId="{FAA38AB6-57A8-474A-93A8-7C36EB134645}" type="presParOf" srcId="{EE74EAF8-E404-4E3E-B54D-C7C3420EBF71}" destId="{8CE04562-507D-40BB-BBF3-7610259AA532}" srcOrd="0" destOrd="0" presId="urn:microsoft.com/office/officeart/2005/8/layout/vList4"/>
    <dgm:cxn modelId="{D1489591-9CEB-4326-95E2-10F51F08A821}" type="presParOf" srcId="{8CE04562-507D-40BB-BBF3-7610259AA532}" destId="{BF96CB70-7FDB-44DA-9DD6-072B9736EC4F}" srcOrd="0" destOrd="0" presId="urn:microsoft.com/office/officeart/2005/8/layout/vList4"/>
    <dgm:cxn modelId="{9196B506-BA1B-4ECF-9DB3-A7B6C8A95ADA}" type="presParOf" srcId="{8CE04562-507D-40BB-BBF3-7610259AA532}" destId="{65AFCB83-65E3-49CE-B153-869C0914FBD8}" srcOrd="1" destOrd="0" presId="urn:microsoft.com/office/officeart/2005/8/layout/vList4"/>
    <dgm:cxn modelId="{F340A9D7-6A45-455A-9C6A-45B18ABB6AD4}" type="presParOf" srcId="{8CE04562-507D-40BB-BBF3-7610259AA532}" destId="{B6A9FEFA-A011-4A8A-A33F-9501A14B3475}" srcOrd="2" destOrd="0" presId="urn:microsoft.com/office/officeart/2005/8/layout/vList4"/>
    <dgm:cxn modelId="{D2EEFF86-A1C1-4185-8FB5-94802642C434}" type="presParOf" srcId="{EE74EAF8-E404-4E3E-B54D-C7C3420EBF71}" destId="{2EE98A4F-AC70-4689-8FE0-57F3DAD7733B}" srcOrd="1" destOrd="0" presId="urn:microsoft.com/office/officeart/2005/8/layout/vList4"/>
    <dgm:cxn modelId="{C0D2FEEA-0700-429A-83D0-3A6DB3F7D469}" type="presParOf" srcId="{EE74EAF8-E404-4E3E-B54D-C7C3420EBF71}" destId="{C56A0B4D-2C2F-4236-88C2-8F4DFA22255E}" srcOrd="2" destOrd="0" presId="urn:microsoft.com/office/officeart/2005/8/layout/vList4"/>
    <dgm:cxn modelId="{C0C42458-2277-4F68-859C-26105ADB87F4}" type="presParOf" srcId="{C56A0B4D-2C2F-4236-88C2-8F4DFA22255E}" destId="{C4D45A04-7D86-4D26-8145-323754170CFD}" srcOrd="0" destOrd="0" presId="urn:microsoft.com/office/officeart/2005/8/layout/vList4"/>
    <dgm:cxn modelId="{E010E7E1-98E6-49AE-BFB1-6E279AC8D610}" type="presParOf" srcId="{C56A0B4D-2C2F-4236-88C2-8F4DFA22255E}" destId="{58548369-E7A5-43E2-8491-A03C01E4C77B}" srcOrd="1" destOrd="0" presId="urn:microsoft.com/office/officeart/2005/8/layout/vList4"/>
    <dgm:cxn modelId="{EAED0B35-7446-45A3-BB39-C7310831A0F5}" type="presParOf" srcId="{C56A0B4D-2C2F-4236-88C2-8F4DFA22255E}" destId="{FBFF7609-241C-4544-BED8-7E840766C09A}" srcOrd="2" destOrd="0" presId="urn:microsoft.com/office/officeart/2005/8/layout/vList4"/>
    <dgm:cxn modelId="{41FACE84-F62C-461F-AA4E-EE6CEECEAF39}" type="presParOf" srcId="{EE74EAF8-E404-4E3E-B54D-C7C3420EBF71}" destId="{40479311-5BA9-47FF-8A80-0D5E5827F2C8}" srcOrd="3" destOrd="0" presId="urn:microsoft.com/office/officeart/2005/8/layout/vList4"/>
    <dgm:cxn modelId="{C9907C96-596B-4B59-A702-8AF8D5155141}" type="presParOf" srcId="{EE74EAF8-E404-4E3E-B54D-C7C3420EBF71}" destId="{007844BB-1249-47B8-B67C-D72D0A09599A}" srcOrd="4" destOrd="0" presId="urn:microsoft.com/office/officeart/2005/8/layout/vList4"/>
    <dgm:cxn modelId="{24F6A9C4-2FB6-440F-8EAE-BDD5C0A3066B}" type="presParOf" srcId="{007844BB-1249-47B8-B67C-D72D0A09599A}" destId="{48F816B3-55F6-4EA7-8ADA-FAAA4B111D39}" srcOrd="0" destOrd="0" presId="urn:microsoft.com/office/officeart/2005/8/layout/vList4"/>
    <dgm:cxn modelId="{968E13A8-EA3E-456B-AACD-DB6A45580D06}" type="presParOf" srcId="{007844BB-1249-47B8-B67C-D72D0A09599A}" destId="{4A1B6376-F228-4017-A715-6FEEB61E91F0}" srcOrd="1" destOrd="0" presId="urn:microsoft.com/office/officeart/2005/8/layout/vList4"/>
    <dgm:cxn modelId="{4252C0DA-F83F-488E-94B8-13E95DD94E52}" type="presParOf" srcId="{007844BB-1249-47B8-B67C-D72D0A09599A}" destId="{46F023B6-3010-47D9-99D0-B8A08C7DD122}" srcOrd="2" destOrd="0" presId="urn:microsoft.com/office/officeart/2005/8/layout/vList4"/>
    <dgm:cxn modelId="{B78E6C0E-1E91-499D-8002-CF2619D9C641}" type="presParOf" srcId="{EE74EAF8-E404-4E3E-B54D-C7C3420EBF71}" destId="{96E2ED8B-BBF0-4DBE-964F-8F60EC780A83}" srcOrd="5" destOrd="0" presId="urn:microsoft.com/office/officeart/2005/8/layout/vList4"/>
    <dgm:cxn modelId="{BDF04D95-BAA4-47A5-A373-0181527956B8}" type="presParOf" srcId="{EE74EAF8-E404-4E3E-B54D-C7C3420EBF71}" destId="{99C764E9-DFC0-4BCE-9E2F-52A47B12746A}" srcOrd="6" destOrd="0" presId="urn:microsoft.com/office/officeart/2005/8/layout/vList4"/>
    <dgm:cxn modelId="{621F174E-FD00-4CB4-B780-6A12DAF4746E}" type="presParOf" srcId="{99C764E9-DFC0-4BCE-9E2F-52A47B12746A}" destId="{980A5448-BF2F-4903-9B34-BC29A04E53D5}" srcOrd="0" destOrd="0" presId="urn:microsoft.com/office/officeart/2005/8/layout/vList4"/>
    <dgm:cxn modelId="{50D095A5-D33F-49B5-B1A5-FF28A3249B94}" type="presParOf" srcId="{99C764E9-DFC0-4BCE-9E2F-52A47B12746A}" destId="{A9E68A3D-7B82-4E7C-B93A-1E221209DA69}" srcOrd="1" destOrd="0" presId="urn:microsoft.com/office/officeart/2005/8/layout/vList4"/>
    <dgm:cxn modelId="{F43C3A5C-98C7-465F-9A6D-41902ABAA453}" type="presParOf" srcId="{99C764E9-DFC0-4BCE-9E2F-52A47B12746A}" destId="{0917DA55-121F-40C4-BDAE-DBC95A440FA0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005EE-59A3-463E-B055-7F69635ABBC2}" type="datetimeFigureOut">
              <a:rPr lang="zh-CN" altLang="en-US"/>
              <a:pPr>
                <a:defRPr/>
              </a:pPr>
              <a:t>2016/2/29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A459C-D0BF-4C31-9F06-1AF048318B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46B3B-F076-49EC-BCE6-DE34770BCCA7}" type="datetimeFigureOut">
              <a:rPr lang="zh-CN" altLang="en-US"/>
              <a:pPr>
                <a:defRPr/>
              </a:pPr>
              <a:t>2016/2/29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41EB9-73B9-44CC-9E8C-B2BAA9E795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95B6F-FC30-423B-91B9-947B06FCB057}" type="datetimeFigureOut">
              <a:rPr lang="zh-CN" altLang="en-US"/>
              <a:pPr>
                <a:defRPr/>
              </a:pPr>
              <a:t>2016/2/29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13E94-5FB7-4032-95A0-8478EA9166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71529-077C-4C74-B36E-965361B35F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41E86-FB4B-42CD-A577-B22E5C8D0734}" type="datetimeFigureOut">
              <a:rPr lang="zh-CN" altLang="en-US"/>
              <a:pPr>
                <a:defRPr/>
              </a:pPr>
              <a:t>2016/2/29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FC0A1-9499-47FC-BE9D-CC3FAE972C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586A0-1EC9-461C-B937-BBAD69CB587C}" type="datetimeFigureOut">
              <a:rPr lang="zh-CN" altLang="en-US"/>
              <a:pPr>
                <a:defRPr/>
              </a:pPr>
              <a:t>2016/2/29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71EFE-C09D-4E64-AF2B-8CE8F2381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B4322-CA12-4B42-A5FA-84683E488BEB}" type="datetimeFigureOut">
              <a:rPr lang="zh-CN" altLang="en-US"/>
              <a:pPr>
                <a:defRPr/>
              </a:pPr>
              <a:t>2016/2/29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CAF1B-440B-41D0-B6BA-B672209C78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ACCBB-1B61-4A3D-AEAE-B67F1911D6CC}" type="datetimeFigureOut">
              <a:rPr lang="zh-CN" altLang="en-US"/>
              <a:pPr>
                <a:defRPr/>
              </a:pPr>
              <a:t>2016/2/29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6BF9A-A6CD-442A-9942-B94E47DCC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951E6-BF2E-47BA-A909-06D846757B00}" type="datetimeFigureOut">
              <a:rPr lang="zh-CN" altLang="en-US"/>
              <a:pPr>
                <a:defRPr/>
              </a:pPr>
              <a:t>2016/2/29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37CE1-9D53-4AFB-8BCF-D6D9DB9D49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E411B-622F-4959-87E9-40829C8919CB}" type="datetimeFigureOut">
              <a:rPr lang="zh-CN" altLang="en-US"/>
              <a:pPr>
                <a:defRPr/>
              </a:pPr>
              <a:t>2016/2/29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4BA07-3334-4CA5-AB78-7855A13EA9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AA634-A04B-4F32-94C5-216C2A9C7FE6}" type="datetimeFigureOut">
              <a:rPr lang="zh-CN" altLang="en-US"/>
              <a:pPr>
                <a:defRPr/>
              </a:pPr>
              <a:t>2016/2/29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FDDFA-4D9B-4AA5-8A4F-D22F2EF61C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66690-CB1A-4F3D-8020-DD8223A502AB}" type="datetimeFigureOut">
              <a:rPr lang="zh-CN" altLang="en-US"/>
              <a:pPr>
                <a:defRPr/>
              </a:pPr>
              <a:t>2016/2/29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91726-3792-416A-B297-53B493DB2B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6514753-6799-4A4C-863C-DFE4F8A30074}" type="datetimeFigureOut">
              <a:rPr lang="zh-CN" altLang="en-US"/>
              <a:pPr>
                <a:defRPr/>
              </a:pPr>
              <a:t>2016/2/29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5BDDF41-F306-4077-B736-317ADE28C5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6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www.pcpop.com/pcpopimg/04/10/9-9-48-4-307689594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pn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png"/><Relationship Id="rId10" Type="http://schemas.openxmlformats.org/officeDocument/2006/relationships/image" Target="../media/image47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琥珀"/>
                <a:ea typeface="华文琥珀"/>
                <a:cs typeface="华文琥珀"/>
              </a:rPr>
              <a:t>第六课    振兴中华 共担责任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2008122977259141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484313"/>
            <a:ext cx="449580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3" descr="20089891515705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981075"/>
            <a:ext cx="2728912" cy="370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 descr="3109582993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4813"/>
            <a:ext cx="2941638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179388" y="4076700"/>
            <a:ext cx="2447925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孙中山</a:t>
            </a:r>
          </a:p>
          <a:p>
            <a:r>
              <a:rPr lang="en-US" altLang="zh-CN" sz="2400" b="1">
                <a:solidFill>
                  <a:srgbClr val="FF0066"/>
                </a:solidFill>
                <a:ea typeface="黑体" pitchFamily="49" charset="-122"/>
              </a:rPr>
              <a:t>——</a:t>
            </a:r>
            <a:r>
              <a:rPr lang="zh-CN" altLang="en-US" sz="2400" b="1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提出了振兴中华的口号</a:t>
            </a:r>
          </a:p>
        </p:txBody>
      </p:sp>
      <p:sp>
        <p:nvSpPr>
          <p:cNvPr id="23557" name="Text Box 6"/>
          <p:cNvSpPr txBox="1">
            <a:spLocks noChangeArrowheads="1"/>
          </p:cNvSpPr>
          <p:nvPr/>
        </p:nvSpPr>
        <p:spPr bwMode="auto">
          <a:xfrm>
            <a:off x="3132138" y="4941888"/>
            <a:ext cx="2376487" cy="161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毛泽东</a:t>
            </a:r>
          </a:p>
          <a:p>
            <a:r>
              <a:rPr lang="en-US" altLang="zh-CN" sz="2400" b="1">
                <a:solidFill>
                  <a:srgbClr val="FF0066"/>
                </a:solidFill>
                <a:ea typeface="黑体" pitchFamily="49" charset="-122"/>
              </a:rPr>
              <a:t>——</a:t>
            </a:r>
            <a:r>
              <a:rPr lang="zh-CN" altLang="en-US" sz="2400" b="1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表达了振兴中华的决心</a:t>
            </a:r>
          </a:p>
          <a:p>
            <a:endParaRPr lang="zh-CN" altLang="en-US" sz="2800">
              <a:latin typeface="Calibri" pitchFamily="34" charset="0"/>
            </a:endParaRPr>
          </a:p>
        </p:txBody>
      </p:sp>
      <p:sp>
        <p:nvSpPr>
          <p:cNvPr id="23558" name="Text Box 7"/>
          <p:cNvSpPr txBox="1">
            <a:spLocks noChangeArrowheads="1"/>
          </p:cNvSpPr>
          <p:nvPr/>
        </p:nvSpPr>
        <p:spPr bwMode="auto">
          <a:xfrm>
            <a:off x="6084888" y="5013325"/>
            <a:ext cx="28797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itchFamily="34" charset="0"/>
              </a:rPr>
              <a:t>邓小平</a:t>
            </a:r>
          </a:p>
          <a:p>
            <a:r>
              <a:rPr lang="en-US" altLang="zh-CN" sz="2400" b="1">
                <a:solidFill>
                  <a:srgbClr val="FF0066"/>
                </a:solidFill>
              </a:rPr>
              <a:t>——</a:t>
            </a:r>
            <a:r>
              <a:rPr lang="zh-CN" altLang="en-US" sz="2400" b="1">
                <a:solidFill>
                  <a:srgbClr val="FF0066"/>
                </a:solidFill>
                <a:latin typeface="Calibri" pitchFamily="34" charset="0"/>
              </a:rPr>
              <a:t>号召新时期奋发图强，振兴中华</a:t>
            </a:r>
          </a:p>
          <a:p>
            <a:endParaRPr lang="zh-CN" altLang="en-US" sz="2400">
              <a:latin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i3.sinaimg.cn/dy/2013/0510/S90847T13681649996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4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4" descr="遭菲方枪击的台湾渔船及遇害船员遗体返抵母港"/>
          <p:cNvPicPr>
            <a:picLocks noChangeAspect="1" noChangeArrowheads="1"/>
          </p:cNvPicPr>
          <p:nvPr/>
        </p:nvPicPr>
        <p:blipFill>
          <a:blip r:embed="rId3"/>
          <a:srcRect r="12500"/>
          <a:stretch>
            <a:fillRect/>
          </a:stretch>
        </p:blipFill>
        <p:spPr bwMode="auto">
          <a:xfrm>
            <a:off x="0" y="1500188"/>
            <a:ext cx="4500563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6" descr="菲律宾海岸警卫队承认枪击台湾渔船"/>
          <p:cNvPicPr>
            <a:picLocks noChangeAspect="1" noChangeArrowheads="1"/>
          </p:cNvPicPr>
          <p:nvPr/>
        </p:nvPicPr>
        <p:blipFill>
          <a:blip r:embed="rId4"/>
          <a:srcRect l="11111" t="1875"/>
          <a:stretch>
            <a:fillRect/>
          </a:stretch>
        </p:blipFill>
        <p:spPr bwMode="auto">
          <a:xfrm>
            <a:off x="4572000" y="1500188"/>
            <a:ext cx="45720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 descr="数据标题文字1"/>
          <p:cNvPicPr>
            <a:picLocks noChangeAspect="1" noChangeArrowheads="1"/>
          </p:cNvPicPr>
          <p:nvPr/>
        </p:nvPicPr>
        <p:blipFill>
          <a:blip r:embed="rId2"/>
          <a:srcRect b="4344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 descr="数据标题文字1"/>
          <p:cNvPicPr>
            <a:picLocks noChangeAspect="1" noChangeArrowheads="1"/>
          </p:cNvPicPr>
          <p:nvPr/>
        </p:nvPicPr>
        <p:blipFill>
          <a:blip r:embed="rId2"/>
          <a:srcRect t="55737" r="-5000"/>
          <a:stretch>
            <a:fillRect/>
          </a:stretch>
        </p:blipFill>
        <p:spPr bwMode="auto">
          <a:xfrm>
            <a:off x="0" y="0"/>
            <a:ext cx="9572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图示 15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3"/>
          <p:cNvPicPr>
            <a:picLocks noChangeAspect="1" noChangeArrowheads="1"/>
          </p:cNvPicPr>
          <p:nvPr/>
        </p:nvPicPr>
        <p:blipFill>
          <a:blip r:embed="rId2"/>
          <a:srcRect l="13727" r="15994"/>
          <a:stretch>
            <a:fillRect/>
          </a:stretch>
        </p:blipFill>
        <p:spPr bwMode="auto">
          <a:xfrm>
            <a:off x="0" y="-214313"/>
            <a:ext cx="9144000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 descr="http://i2.sinaimg.cn/dy/2012/0510/U7724P1DT201205102307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Box 2"/>
          <p:cNvSpPr txBox="1">
            <a:spLocks noChangeArrowheads="1"/>
          </p:cNvSpPr>
          <p:nvPr/>
        </p:nvSpPr>
        <p:spPr bwMode="auto">
          <a:xfrm>
            <a:off x="0" y="500063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         最近，互联网上热传菲律宾网友制作的中菲军力对比。主战坦克：中国</a:t>
            </a:r>
            <a:r>
              <a:rPr lang="en-US" altLang="zh-CN">
                <a:latin typeface="Calibri" pitchFamily="34" charset="0"/>
              </a:rPr>
              <a:t>7500</a:t>
            </a:r>
            <a:r>
              <a:rPr lang="zh-CN" altLang="en-US">
                <a:latin typeface="Calibri" pitchFamily="34" charset="0"/>
              </a:rPr>
              <a:t>，菲律宾</a:t>
            </a:r>
            <a:r>
              <a:rPr lang="en-US" altLang="zh-CN">
                <a:latin typeface="Calibri" pitchFamily="34" charset="0"/>
              </a:rPr>
              <a:t>41</a:t>
            </a:r>
            <a:r>
              <a:rPr lang="zh-CN" altLang="en-US">
                <a:latin typeface="Calibri" pitchFamily="34" charset="0"/>
              </a:rPr>
              <a:t>；战机：中国</a:t>
            </a:r>
            <a:r>
              <a:rPr lang="en-US" altLang="zh-CN">
                <a:latin typeface="Calibri" pitchFamily="34" charset="0"/>
              </a:rPr>
              <a:t>5176</a:t>
            </a:r>
            <a:r>
              <a:rPr lang="zh-CN" altLang="en-US">
                <a:latin typeface="Calibri" pitchFamily="34" charset="0"/>
              </a:rPr>
              <a:t>，菲律宾</a:t>
            </a:r>
            <a:r>
              <a:rPr lang="en-US" altLang="zh-CN">
                <a:latin typeface="Calibri" pitchFamily="34" charset="0"/>
              </a:rPr>
              <a:t>289</a:t>
            </a:r>
            <a:r>
              <a:rPr lang="zh-CN" altLang="en-US">
                <a:latin typeface="Calibri" pitchFamily="34" charset="0"/>
              </a:rPr>
              <a:t>；攻击型直升机：中国</a:t>
            </a:r>
            <a:r>
              <a:rPr lang="en-US" altLang="zh-CN">
                <a:latin typeface="Calibri" pitchFamily="34" charset="0"/>
              </a:rPr>
              <a:t>632</a:t>
            </a:r>
            <a:r>
              <a:rPr lang="zh-CN" altLang="en-US">
                <a:latin typeface="Calibri" pitchFamily="34" charset="0"/>
              </a:rPr>
              <a:t>，菲律宾</a:t>
            </a:r>
            <a:r>
              <a:rPr lang="en-US" altLang="zh-CN">
                <a:latin typeface="Calibri" pitchFamily="34" charset="0"/>
              </a:rPr>
              <a:t>159</a:t>
            </a:r>
            <a:r>
              <a:rPr lang="zh-CN" altLang="en-US">
                <a:latin typeface="Calibri" pitchFamily="34" charset="0"/>
              </a:rPr>
              <a:t>；多级火箭发射系统：中国</a:t>
            </a:r>
            <a:r>
              <a:rPr lang="en-US" altLang="zh-CN">
                <a:latin typeface="Calibri" pitchFamily="34" charset="0"/>
              </a:rPr>
              <a:t>2600</a:t>
            </a:r>
            <a:r>
              <a:rPr lang="zh-CN" altLang="en-US">
                <a:latin typeface="Calibri" pitchFamily="34" charset="0"/>
              </a:rPr>
              <a:t>，菲律宾</a:t>
            </a:r>
            <a:r>
              <a:rPr lang="en-US" altLang="zh-CN">
                <a:latin typeface="Calibri" pitchFamily="34" charset="0"/>
              </a:rPr>
              <a:t>0</a:t>
            </a:r>
            <a:r>
              <a:rPr lang="zh-CN" altLang="en-US">
                <a:latin typeface="Calibri" pitchFamily="34" charset="0"/>
              </a:rPr>
              <a:t>；火炮：中国</a:t>
            </a:r>
            <a:r>
              <a:rPr lang="en-US" altLang="zh-CN">
                <a:latin typeface="Calibri" pitchFamily="34" charset="0"/>
              </a:rPr>
              <a:t>25000</a:t>
            </a:r>
            <a:r>
              <a:rPr lang="zh-CN" altLang="en-US">
                <a:latin typeface="Calibri" pitchFamily="34" charset="0"/>
              </a:rPr>
              <a:t>，菲律宾</a:t>
            </a:r>
            <a:r>
              <a:rPr lang="en-US" altLang="zh-CN">
                <a:latin typeface="Calibri" pitchFamily="34" charset="0"/>
              </a:rPr>
              <a:t>309…… </a:t>
            </a:r>
            <a:endParaRPr lang="zh-CN" altLang="en-US">
              <a:latin typeface="Calibri" pitchFamily="34" charset="0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0" y="1357298"/>
          <a:ext cx="9144000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 descr="4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2743200"/>
            <a:ext cx="2971800" cy="339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未命名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247015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1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9913" y="2895600"/>
            <a:ext cx="3494087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7"/>
          <p:cNvSpPr txBox="1">
            <a:spLocks noChangeArrowheads="1"/>
          </p:cNvSpPr>
          <p:nvPr/>
        </p:nvSpPr>
        <p:spPr bwMode="auto">
          <a:xfrm>
            <a:off x="381000" y="533400"/>
            <a:ext cx="7467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综合国力的概念与内容：</a:t>
            </a:r>
          </a:p>
        </p:txBody>
      </p:sp>
      <p:sp>
        <p:nvSpPr>
          <p:cNvPr id="30725" name="Text Box 8"/>
          <p:cNvSpPr txBox="1">
            <a:spLocks noChangeArrowheads="1"/>
          </p:cNvSpPr>
          <p:nvPr/>
        </p:nvSpPr>
        <p:spPr bwMode="auto">
          <a:xfrm>
            <a:off x="685800" y="1295400"/>
            <a:ext cx="7848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</a:rPr>
              <a:t>概念：一个国家生存与发展所拥有的全部实力，即国家的总体力量。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5" name="图表 11"/>
          <p:cNvGraphicFramePr>
            <a:graphicFrameLocks/>
          </p:cNvGraphicFramePr>
          <p:nvPr/>
        </p:nvGraphicFramePr>
        <p:xfrm>
          <a:off x="-50800" y="-50800"/>
          <a:ext cx="9245600" cy="6959600"/>
        </p:xfrm>
        <a:graphic>
          <a:graphicData uri="http://schemas.openxmlformats.org/presentationml/2006/ole">
            <p:oleObj spid="_x0000_s31745" r:id="rId3" imgW="9242337" imgH="6956139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990600"/>
            <a:ext cx="6278563" cy="81438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000" b="1">
                <a:solidFill>
                  <a:schemeClr val="folHlink"/>
                </a:solidFill>
              </a:rPr>
              <a:t>全球竞争力</a:t>
            </a:r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685800" y="2286000"/>
            <a:ext cx="813911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082675">
              <a:spcBef>
                <a:spcPct val="20000"/>
              </a:spcBef>
            </a:pPr>
            <a:r>
              <a:rPr kumimoji="1" lang="zh-CN" altLang="en-US" sz="4000" b="1">
                <a:solidFill>
                  <a:srgbClr val="FFFF00"/>
                </a:solidFill>
                <a:latin typeface="Calibri" pitchFamily="34" charset="0"/>
              </a:rPr>
              <a:t>世界经济论坛公布的</a:t>
            </a:r>
            <a:r>
              <a:rPr kumimoji="1" lang="en-US" altLang="zh-CN" sz="4000" b="1">
                <a:solidFill>
                  <a:srgbClr val="FFFF00"/>
                </a:solidFill>
                <a:latin typeface="Calibri" pitchFamily="34" charset="0"/>
              </a:rPr>
              <a:t>2004</a:t>
            </a:r>
            <a:r>
              <a:rPr kumimoji="1" lang="zh-CN" altLang="en-US" sz="4000" b="1">
                <a:solidFill>
                  <a:srgbClr val="FFFF00"/>
                </a:solidFill>
                <a:latin typeface="Calibri" pitchFamily="34" charset="0"/>
              </a:rPr>
              <a:t>－</a:t>
            </a:r>
            <a:r>
              <a:rPr kumimoji="1" lang="en-US" altLang="zh-CN" sz="4000" b="1">
                <a:solidFill>
                  <a:srgbClr val="FFFF00"/>
                </a:solidFill>
                <a:latin typeface="Calibri" pitchFamily="34" charset="0"/>
              </a:rPr>
              <a:t>2005</a:t>
            </a:r>
            <a:r>
              <a:rPr kumimoji="1" lang="zh-CN" altLang="en-US" sz="4000" b="1">
                <a:solidFill>
                  <a:srgbClr val="FFFF00"/>
                </a:solidFill>
                <a:latin typeface="Calibri" pitchFamily="34" charset="0"/>
              </a:rPr>
              <a:t>年度全球竞争力报告，芬兰、美国仍分列第一和第二位，中国排在第</a:t>
            </a:r>
            <a:r>
              <a:rPr kumimoji="1" lang="en-US" altLang="zh-CN" sz="4000" b="1">
                <a:solidFill>
                  <a:srgbClr val="FFFF00"/>
                </a:solidFill>
                <a:latin typeface="Calibri" pitchFamily="34" charset="0"/>
              </a:rPr>
              <a:t>46</a:t>
            </a:r>
            <a:r>
              <a:rPr kumimoji="1" lang="zh-CN" altLang="en-US" sz="4000" b="1">
                <a:solidFill>
                  <a:srgbClr val="FFFF00"/>
                </a:solidFill>
                <a:latin typeface="Calibri" pitchFamily="34" charset="0"/>
              </a:rPr>
              <a:t>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/>
        </p:nvGraphicFramePr>
        <p:xfrm>
          <a:off x="1928794" y="142873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7772400" cy="1143000"/>
          </a:xfrm>
        </p:spPr>
        <p:txBody>
          <a:bodyPr/>
          <a:lstStyle/>
          <a:p>
            <a:r>
              <a:rPr lang="zh-CN" altLang="en-US" sz="4600" smtClean="0">
                <a:solidFill>
                  <a:srgbClr val="FFFF00"/>
                </a:solidFill>
              </a:rPr>
              <a:t>科技实力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315325" cy="5156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按中国国家统计局发布的数字，</a:t>
            </a:r>
            <a:r>
              <a:rPr lang="en-US" altLang="zh-CN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2005</a:t>
            </a:r>
            <a:r>
              <a:rPr lang="zh-CN" altLang="en-US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年我国研发投入为人民币</a:t>
            </a:r>
            <a:r>
              <a:rPr lang="en-US" altLang="zh-CN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2450</a:t>
            </a:r>
            <a:r>
              <a:rPr lang="zh-CN" altLang="en-US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亿元，仅占</a:t>
            </a:r>
            <a:r>
              <a:rPr lang="en-US" altLang="zh-CN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GDP</a:t>
            </a:r>
            <a:r>
              <a:rPr lang="zh-CN" altLang="en-US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的</a:t>
            </a:r>
            <a:r>
              <a:rPr lang="en-US" altLang="zh-CN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1.34%</a:t>
            </a:r>
            <a:r>
              <a:rPr lang="zh-CN" altLang="en-US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，低于世界平均</a:t>
            </a:r>
            <a:r>
              <a:rPr lang="en-US" altLang="zh-CN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1.6%</a:t>
            </a:r>
            <a:r>
              <a:rPr lang="zh-CN" altLang="en-US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和发达国家一般</a:t>
            </a:r>
            <a:r>
              <a:rPr lang="en-US" altLang="zh-CN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2%</a:t>
            </a:r>
            <a:r>
              <a:rPr lang="zh-CN" altLang="en-US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以上的水平，而日本研发投入占</a:t>
            </a:r>
            <a:r>
              <a:rPr lang="en-US" altLang="zh-CN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GDP</a:t>
            </a:r>
            <a:r>
              <a:rPr lang="zh-CN" altLang="en-US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的比重已超过</a:t>
            </a:r>
            <a:r>
              <a:rPr lang="en-US" altLang="zh-CN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3%</a:t>
            </a:r>
            <a:r>
              <a:rPr lang="zh-CN" altLang="en-US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。</a:t>
            </a:r>
          </a:p>
          <a:p>
            <a:pPr>
              <a:lnSpc>
                <a:spcPct val="90000"/>
              </a:lnSpc>
            </a:pPr>
            <a:r>
              <a:rPr lang="zh-CN" altLang="en-US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中国科技进步对经济的贡献率为</a:t>
            </a:r>
            <a:r>
              <a:rPr lang="en-US" altLang="zh-CN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39%</a:t>
            </a:r>
            <a:r>
              <a:rPr lang="zh-CN" altLang="en-US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，而美国、韩国、日本等二十多个创新型国家在</a:t>
            </a:r>
            <a:r>
              <a:rPr lang="en-US" altLang="zh-CN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70%</a:t>
            </a:r>
            <a:r>
              <a:rPr lang="zh-CN" altLang="en-US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以上。</a:t>
            </a:r>
          </a:p>
          <a:p>
            <a:pPr>
              <a:lnSpc>
                <a:spcPct val="90000"/>
              </a:lnSpc>
            </a:pPr>
            <a:r>
              <a:rPr lang="zh-CN" altLang="en-US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国际专利方面，中国的比例不到</a:t>
            </a:r>
            <a:r>
              <a:rPr lang="en-US" altLang="zh-CN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1%</a:t>
            </a:r>
            <a:r>
              <a:rPr lang="zh-CN" altLang="en-US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，而</a:t>
            </a:r>
            <a:r>
              <a:rPr lang="en-US" altLang="zh-CN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20</a:t>
            </a:r>
            <a:r>
              <a:rPr lang="zh-CN" altLang="en-US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个创新型国家就占了</a:t>
            </a:r>
            <a:r>
              <a:rPr lang="en-US" altLang="zh-CN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97%</a:t>
            </a:r>
            <a:r>
              <a:rPr lang="zh-CN" altLang="en-US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。</a:t>
            </a:r>
          </a:p>
          <a:p>
            <a:pPr>
              <a:lnSpc>
                <a:spcPct val="90000"/>
              </a:lnSpc>
            </a:pPr>
            <a:r>
              <a:rPr lang="zh-CN" altLang="en-US" sz="24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我国只有万分之三的企业拥有自主知识产权。</a:t>
            </a:r>
          </a:p>
          <a:p>
            <a:pPr algn="r">
              <a:lnSpc>
                <a:spcPct val="90000"/>
              </a:lnSpc>
              <a:buFont typeface="Wingdings" pitchFamily="2" charset="2"/>
              <a:buNone/>
            </a:pPr>
            <a:endParaRPr lang="zh-CN" altLang="en-US" sz="1800" b="1" smtClean="0">
              <a:solidFill>
                <a:schemeClr val="tx2"/>
              </a:solidFill>
              <a:latin typeface="楷体_GB2312"/>
              <a:ea typeface="楷体_GB2312"/>
              <a:cs typeface="楷体_GB2312"/>
            </a:endParaRPr>
          </a:p>
          <a:p>
            <a:pPr algn="r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1800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摘自</a:t>
            </a:r>
            <a:r>
              <a:rPr lang="en-US" altLang="zh-CN" sz="1800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http://it.sohu.com/20061214/n247035246.shtml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8540750" cy="1143000"/>
          </a:xfrm>
        </p:spPr>
        <p:txBody>
          <a:bodyPr/>
          <a:lstStyle/>
          <a:p>
            <a:r>
              <a:rPr kumimoji="1" lang="zh-CN" altLang="en-US" b="1" smtClean="0">
                <a:solidFill>
                  <a:srgbClr val="FFFF00"/>
                </a:solidFill>
              </a:rPr>
              <a:t>核心企业竞争力</a:t>
            </a:r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720013" cy="3095625"/>
          </a:xfrm>
        </p:spPr>
        <p:txBody>
          <a:bodyPr/>
          <a:lstStyle/>
          <a:p>
            <a:pPr marL="0" indent="990600">
              <a:buFont typeface="Wingdings" pitchFamily="2" charset="2"/>
              <a:buNone/>
            </a:pPr>
            <a:r>
              <a:rPr kumimoji="1" lang="zh-CN" altLang="en-US" sz="28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美国硅谷占地不过</a:t>
            </a:r>
            <a:r>
              <a:rPr kumimoji="1" lang="en-US" altLang="zh-CN" sz="28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7500</a:t>
            </a:r>
            <a:r>
              <a:rPr kumimoji="1" lang="zh-CN" altLang="en-US" sz="28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平方公里，</a:t>
            </a:r>
            <a:r>
              <a:rPr kumimoji="1" lang="en-US" altLang="zh-CN" sz="28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2000</a:t>
            </a:r>
            <a:r>
              <a:rPr kumimoji="1" lang="zh-CN" altLang="en-US" sz="28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年的产值是</a:t>
            </a:r>
            <a:r>
              <a:rPr kumimoji="1" lang="en-US" altLang="zh-CN" sz="28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5000</a:t>
            </a:r>
            <a:r>
              <a:rPr kumimoji="1" lang="zh-CN" altLang="en-US" sz="28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亿美元，相当于中国当年国内生产总值的一半；而中国企业</a:t>
            </a:r>
            <a:r>
              <a:rPr kumimoji="1" lang="en-US" altLang="zh-CN" sz="28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500</a:t>
            </a:r>
            <a:r>
              <a:rPr kumimoji="1" lang="zh-CN" altLang="en-US" sz="28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强的收入总额仅相当于世界</a:t>
            </a:r>
            <a:r>
              <a:rPr kumimoji="1" lang="en-US" altLang="zh-CN" sz="28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500</a:t>
            </a:r>
            <a:r>
              <a:rPr kumimoji="1" lang="zh-CN" altLang="en-US" sz="28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强前</a:t>
            </a:r>
            <a:r>
              <a:rPr kumimoji="1" lang="en-US" altLang="zh-CN" sz="28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3</a:t>
            </a:r>
            <a:r>
              <a:rPr kumimoji="1" lang="zh-CN" altLang="en-US" sz="28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名之和的</a:t>
            </a:r>
            <a:r>
              <a:rPr kumimoji="1" lang="en-US" altLang="zh-CN" sz="28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80%</a:t>
            </a:r>
            <a:r>
              <a:rPr kumimoji="1" lang="zh-CN" altLang="en-US" sz="2800" b="1" smtClean="0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。</a:t>
            </a:r>
          </a:p>
        </p:txBody>
      </p:sp>
      <p:pic>
        <p:nvPicPr>
          <p:cNvPr id="34819" name="Picture 4" descr="9-9-48-4-96965889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40005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5" descr="http://shoooter.blogbus.com/files/113669589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11613"/>
            <a:ext cx="4067175" cy="284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828800"/>
            <a:ext cx="8229600" cy="3529013"/>
          </a:xfrm>
        </p:spPr>
        <p:txBody>
          <a:bodyPr rtlCol="0">
            <a:normAutofit/>
          </a:bodyPr>
          <a:lstStyle/>
          <a:p>
            <a:pPr indent="1082675" algn="l" fontAlgn="auto">
              <a:spcAft>
                <a:spcPts val="0"/>
              </a:spcAft>
              <a:defRPr/>
            </a:pPr>
            <a:r>
              <a:rPr lang="zh-CN" altLang="en-US" sz="4600" b="1">
                <a:effectLst>
                  <a:outerShdw blurRad="38100" dist="38100" dir="2700000" algn="tl">
                    <a:srgbClr val="C0C0C0"/>
                  </a:outerShdw>
                </a:effectLst>
                <a:latin typeface="华康简魏碑" pitchFamily="49" charset="-122"/>
                <a:ea typeface="华康简魏碑" pitchFamily="49" charset="-122"/>
              </a:rPr>
              <a:t>面对我国在经济和科技方面还有较大差距这一现实，我们应有什么样的态度和作为？</a:t>
            </a:r>
          </a:p>
        </p:txBody>
      </p:sp>
      <p:pic>
        <p:nvPicPr>
          <p:cNvPr id="35842" name="Picture 3" descr="26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26438" y="5949950"/>
            <a:ext cx="817562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WordArt 4"/>
          <p:cNvSpPr>
            <a:spLocks noChangeArrowheads="1" noChangeShapeType="1" noTextEdit="1"/>
          </p:cNvSpPr>
          <p:nvPr/>
        </p:nvSpPr>
        <p:spPr bwMode="auto">
          <a:xfrm>
            <a:off x="914400" y="1143000"/>
            <a:ext cx="28956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议一议：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A380北京降落"/>
          <p:cNvPicPr>
            <a:picLocks noChangeAspect="1" noChangeArrowheads="1"/>
          </p:cNvPicPr>
          <p:nvPr/>
        </p:nvPicPr>
        <p:blipFill>
          <a:blip r:embed="rId2"/>
          <a:srcRect l="13463" r="4895" b="53087"/>
          <a:stretch>
            <a:fillRect/>
          </a:stretch>
        </p:blipFill>
        <p:spPr bwMode="auto">
          <a:xfrm>
            <a:off x="0" y="0"/>
            <a:ext cx="9144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3962400"/>
            <a:ext cx="9144000" cy="2667000"/>
          </a:xfrm>
        </p:spPr>
        <p:txBody>
          <a:bodyPr/>
          <a:lstStyle/>
          <a:p>
            <a:pPr marL="0" indent="0">
              <a:lnSpc>
                <a:spcPct val="80000"/>
              </a:lnSpc>
              <a:buClr>
                <a:schemeClr val="tx2"/>
              </a:buClr>
              <a:buSzPct val="110000"/>
              <a:buFont typeface="Wingdings" pitchFamily="2" charset="2"/>
              <a:buNone/>
            </a:pPr>
            <a:r>
              <a:rPr lang="en-US" altLang="zh-CN" sz="2000" b="1" smtClean="0">
                <a:latin typeface="楷体_GB2312"/>
                <a:ea typeface="楷体_GB2312"/>
                <a:cs typeface="楷体_GB2312"/>
                <a:sym typeface="Wingdings" pitchFamily="2" charset="2"/>
              </a:rPr>
              <a:t></a:t>
            </a:r>
            <a:r>
              <a:rPr lang="zh-CN" altLang="en-US" sz="2000" b="1" smtClean="0">
                <a:latin typeface="楷体_GB2312"/>
                <a:ea typeface="楷体_GB2312"/>
                <a:cs typeface="楷体_GB2312"/>
              </a:rPr>
              <a:t>位于英国南部布劳顿的工厂专门负责生产</a:t>
            </a:r>
            <a:r>
              <a:rPr lang="en-US" altLang="zh-CN" sz="2000" b="1" smtClean="0">
                <a:latin typeface="楷体_GB2312"/>
                <a:ea typeface="楷体_GB2312"/>
                <a:cs typeface="楷体_GB2312"/>
              </a:rPr>
              <a:t>A380</a:t>
            </a:r>
            <a:r>
              <a:rPr lang="zh-CN" altLang="en-US" sz="2000" b="1" smtClean="0">
                <a:latin typeface="楷体_GB2312"/>
                <a:ea typeface="楷体_GB2312"/>
                <a:cs typeface="楷体_GB2312"/>
              </a:rPr>
              <a:t>的主机翼</a:t>
            </a:r>
          </a:p>
          <a:p>
            <a:pPr marL="0" indent="0">
              <a:lnSpc>
                <a:spcPct val="80000"/>
              </a:lnSpc>
              <a:buClr>
                <a:schemeClr val="tx2"/>
              </a:buClr>
              <a:buSzPct val="110000"/>
              <a:buFont typeface="Wingdings" pitchFamily="2" charset="2"/>
              <a:buChar char="P"/>
            </a:pPr>
            <a:r>
              <a:rPr lang="en-US" altLang="zh-CN" sz="2000" b="1" smtClean="0">
                <a:latin typeface="楷体_GB2312"/>
                <a:ea typeface="楷体_GB2312"/>
                <a:cs typeface="楷体_GB2312"/>
              </a:rPr>
              <a:t>A380</a:t>
            </a:r>
            <a:r>
              <a:rPr lang="zh-CN" altLang="en-US" sz="2000" b="1" smtClean="0">
                <a:latin typeface="楷体_GB2312"/>
                <a:ea typeface="楷体_GB2312"/>
                <a:cs typeface="楷体_GB2312"/>
              </a:rPr>
              <a:t>机身的后半部分在德国的汉堡进行装配，之后运往法国的圣南泽尔与在当地制造的前机身进行对接。</a:t>
            </a:r>
          </a:p>
          <a:p>
            <a:pPr marL="0" indent="0">
              <a:lnSpc>
                <a:spcPct val="80000"/>
              </a:lnSpc>
              <a:buClr>
                <a:schemeClr val="tx2"/>
              </a:buClr>
              <a:buSzPct val="110000"/>
              <a:buFont typeface="Wingdings" pitchFamily="2" charset="2"/>
              <a:buChar char="P"/>
            </a:pPr>
            <a:r>
              <a:rPr lang="zh-CN" altLang="en-US" sz="2000" b="1" smtClean="0">
                <a:latin typeface="楷体_GB2312"/>
                <a:ea typeface="楷体_GB2312"/>
                <a:cs typeface="楷体_GB2312"/>
              </a:rPr>
              <a:t>由西班牙制造的垂直尾翼在装配完毕后直接送往图卢兹</a:t>
            </a:r>
          </a:p>
          <a:p>
            <a:pPr marL="0" indent="0">
              <a:lnSpc>
                <a:spcPct val="80000"/>
              </a:lnSpc>
              <a:buClr>
                <a:schemeClr val="tx2"/>
              </a:buClr>
              <a:buSzPct val="110000"/>
              <a:buFont typeface="Wingdings" pitchFamily="2" charset="2"/>
              <a:buChar char="P"/>
            </a:pPr>
            <a:r>
              <a:rPr lang="zh-CN" altLang="en-US" sz="2000" b="1" smtClean="0">
                <a:latin typeface="楷体_GB2312"/>
                <a:ea typeface="楷体_GB2312"/>
                <a:cs typeface="楷体_GB2312"/>
              </a:rPr>
              <a:t>按计划，未来中国也将参与</a:t>
            </a:r>
            <a:r>
              <a:rPr lang="en-US" altLang="zh-CN" sz="2000" b="1" smtClean="0">
                <a:latin typeface="楷体_GB2312"/>
                <a:ea typeface="楷体_GB2312"/>
                <a:cs typeface="楷体_GB2312"/>
              </a:rPr>
              <a:t>A380</a:t>
            </a:r>
            <a:r>
              <a:rPr lang="zh-CN" altLang="en-US" sz="2000" b="1" smtClean="0">
                <a:latin typeface="楷体_GB2312"/>
                <a:ea typeface="楷体_GB2312"/>
                <a:cs typeface="楷体_GB2312"/>
              </a:rPr>
              <a:t>的制造，沈阳飞机制造公司将负责生产</a:t>
            </a:r>
            <a:r>
              <a:rPr lang="en-US" altLang="zh-CN" sz="2000" b="1" smtClean="0">
                <a:latin typeface="楷体_GB2312"/>
                <a:ea typeface="楷体_GB2312"/>
                <a:cs typeface="楷体_GB2312"/>
              </a:rPr>
              <a:t>A380</a:t>
            </a:r>
            <a:r>
              <a:rPr lang="zh-CN" altLang="en-US" sz="2000" b="1" smtClean="0">
                <a:latin typeface="楷体_GB2312"/>
                <a:ea typeface="楷体_GB2312"/>
                <a:cs typeface="楷体_GB2312"/>
              </a:rPr>
              <a:t>的前起落架舱上面板和侧面板。</a:t>
            </a:r>
          </a:p>
          <a:p>
            <a:pPr marL="0" indent="0">
              <a:lnSpc>
                <a:spcPct val="80000"/>
              </a:lnSpc>
              <a:buClr>
                <a:schemeClr val="tx2"/>
              </a:buClr>
              <a:buSzPct val="110000"/>
              <a:buFont typeface="Wingdings" pitchFamily="2" charset="2"/>
              <a:buChar char="P"/>
            </a:pPr>
            <a:r>
              <a:rPr lang="zh-CN" altLang="en-US" sz="2000" b="1" smtClean="0">
                <a:latin typeface="楷体_GB2312"/>
                <a:ea typeface="楷体_GB2312"/>
                <a:cs typeface="楷体_GB2312"/>
              </a:rPr>
              <a:t>空中客车公司全球员工约</a:t>
            </a:r>
            <a:r>
              <a:rPr lang="en-US" altLang="zh-CN" sz="2000" b="1" smtClean="0">
                <a:latin typeface="楷体_GB2312"/>
                <a:ea typeface="楷体_GB2312"/>
                <a:cs typeface="楷体_GB2312"/>
              </a:rPr>
              <a:t>55000</a:t>
            </a:r>
            <a:r>
              <a:rPr lang="zh-CN" altLang="en-US" sz="2000" b="1" smtClean="0">
                <a:latin typeface="楷体_GB2312"/>
                <a:ea typeface="楷体_GB2312"/>
                <a:cs typeface="楷体_GB2312"/>
              </a:rPr>
              <a:t>人，在美国、中国和日本设有全资子公司，在汉堡、法兰克福、华盛顿、北京和新加坡设有零备件中心，在图卢兹、迈阿密、汉堡和北京设有培训中心，在</a:t>
            </a:r>
            <a:r>
              <a:rPr lang="en-US" altLang="zh-CN" sz="2000" b="1" smtClean="0">
                <a:latin typeface="楷体_GB2312"/>
                <a:ea typeface="楷体_GB2312"/>
                <a:cs typeface="楷体_GB2312"/>
              </a:rPr>
              <a:t>30</a:t>
            </a:r>
            <a:r>
              <a:rPr lang="zh-CN" altLang="en-US" sz="2000" b="1" smtClean="0">
                <a:latin typeface="楷体_GB2312"/>
                <a:ea typeface="楷体_GB2312"/>
                <a:cs typeface="楷体_GB2312"/>
              </a:rPr>
              <a:t>个国家拥有约</a:t>
            </a:r>
            <a:r>
              <a:rPr lang="en-US" altLang="zh-CN" sz="2000" b="1" smtClean="0">
                <a:latin typeface="楷体_GB2312"/>
                <a:ea typeface="楷体_GB2312"/>
                <a:cs typeface="楷体_GB2312"/>
              </a:rPr>
              <a:t>1500</a:t>
            </a:r>
            <a:r>
              <a:rPr lang="zh-CN" altLang="en-US" sz="2000" b="1" smtClean="0">
                <a:latin typeface="楷体_GB2312"/>
                <a:ea typeface="楷体_GB2312"/>
                <a:cs typeface="楷体_GB2312"/>
              </a:rPr>
              <a:t>名供货商网络。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o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836613"/>
            <a:ext cx="1655762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/>
          <a:srcRect l="42807" t="36299" r="22493" b="26010"/>
          <a:stretch>
            <a:fillRect/>
          </a:stretch>
        </p:blipFill>
        <p:spPr bwMode="auto">
          <a:xfrm>
            <a:off x="2482850" y="836613"/>
            <a:ext cx="2016125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4" descr="5517"/>
          <p:cNvPicPr>
            <a:picLocks noChangeAspect="1" noChangeArrowheads="1"/>
          </p:cNvPicPr>
          <p:nvPr/>
        </p:nvPicPr>
        <p:blipFill>
          <a:blip r:embed="rId4"/>
          <a:srcRect t="3485" b="304"/>
          <a:stretch>
            <a:fillRect/>
          </a:stretch>
        </p:blipFill>
        <p:spPr bwMode="auto">
          <a:xfrm>
            <a:off x="2484438" y="2492375"/>
            <a:ext cx="1582737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5"/>
          <a:srcRect l="34700" t="33099" r="33041" b="29541"/>
          <a:stretch>
            <a:fillRect/>
          </a:stretch>
        </p:blipFill>
        <p:spPr bwMode="auto">
          <a:xfrm>
            <a:off x="34925" y="2636838"/>
            <a:ext cx="1873250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6" descr="0c34ed576045e797ef821d583f0002dc_08043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699000"/>
            <a:ext cx="24114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7" descr="e2e6c74ddf211af30edd67ba229a9ba4_08374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4984750"/>
            <a:ext cx="360045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Picture 8" descr="f4de276689609456ff20542a89106c83_094157"/>
          <p:cNvPicPr>
            <a:picLocks noChangeAspect="1" noChangeArrowheads="1"/>
          </p:cNvPicPr>
          <p:nvPr/>
        </p:nvPicPr>
        <p:blipFill>
          <a:blip r:embed="rId8"/>
          <a:srcRect b="63229"/>
          <a:stretch>
            <a:fillRect/>
          </a:stretch>
        </p:blipFill>
        <p:spPr bwMode="auto">
          <a:xfrm>
            <a:off x="6084888" y="5013325"/>
            <a:ext cx="3059112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7" name="Picture 9" descr="诺基亚手机N6681(白色)"/>
          <p:cNvPicPr>
            <a:picLocks noChangeAspect="1" noChangeArrowheads="1"/>
          </p:cNvPicPr>
          <p:nvPr/>
        </p:nvPicPr>
        <p:blipFill>
          <a:blip r:embed="rId9"/>
          <a:srcRect l="25710" r="19237"/>
          <a:stretch>
            <a:fillRect/>
          </a:stretch>
        </p:blipFill>
        <p:spPr bwMode="auto">
          <a:xfrm>
            <a:off x="4572000" y="2205038"/>
            <a:ext cx="1347788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8" name="Picture 10" descr="U673P33T148D13243F2100DT2004090720254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227763" y="2420938"/>
            <a:ext cx="2590800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9" name="Picture 11" descr="SWATCH/sfk199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840"/>
          <a:stretch>
            <a:fillRect/>
          </a:stretch>
        </p:blipFill>
        <p:spPr bwMode="auto">
          <a:xfrm rot="731096">
            <a:off x="7308850" y="0"/>
            <a:ext cx="2022475" cy="234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9" name="WordArt 12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2411413" cy="836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找一找：</a:t>
            </a:r>
          </a:p>
        </p:txBody>
      </p:sp>
      <p:sp>
        <p:nvSpPr>
          <p:cNvPr id="37900" name="Rectangle 13"/>
          <p:cNvSpPr>
            <a:spLocks noGrp="1" noChangeArrowheads="1"/>
          </p:cNvSpPr>
          <p:nvPr>
            <p:ph type="title"/>
          </p:nvPr>
        </p:nvSpPr>
        <p:spPr>
          <a:xfrm>
            <a:off x="2484438" y="0"/>
            <a:ext cx="6875462" cy="908050"/>
          </a:xfrm>
        </p:spPr>
        <p:txBody>
          <a:bodyPr/>
          <a:lstStyle/>
          <a:p>
            <a:pPr algn="l"/>
            <a:r>
              <a:rPr lang="zh-CN" altLang="en-US" sz="3800" b="1" smtClean="0"/>
              <a:t>我们身边的外国商品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2205038"/>
          </a:xfrm>
        </p:spPr>
        <p:txBody>
          <a:bodyPr/>
          <a:lstStyle/>
          <a:p>
            <a:pPr algn="l"/>
            <a:r>
              <a:rPr lang="zh-CN" altLang="en-US" sz="4600" b="1" smtClean="0">
                <a:solidFill>
                  <a:schemeClr val="hlink"/>
                </a:solidFill>
              </a:rPr>
              <a:t>各抒己见：</a:t>
            </a:r>
            <a:br>
              <a:rPr lang="zh-CN" altLang="en-US" sz="4600" b="1" smtClean="0">
                <a:solidFill>
                  <a:schemeClr val="hlink"/>
                </a:solidFill>
              </a:rPr>
            </a:br>
            <a:r>
              <a:rPr lang="zh-CN" altLang="en-US" sz="4600" b="1" smtClean="0">
                <a:solidFill>
                  <a:schemeClr val="hlink"/>
                </a:solidFill>
              </a:rPr>
              <a:t>　　</a:t>
            </a:r>
            <a:r>
              <a:rPr lang="zh-CN" altLang="en-US" sz="3800" b="1" smtClean="0">
                <a:solidFill>
                  <a:schemeClr val="hlink"/>
                </a:solidFill>
              </a:rPr>
              <a:t>开放的世界为我们的增强综合国力提供了什么样的有利条件？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514600"/>
            <a:ext cx="8135938" cy="4114800"/>
          </a:xfrm>
        </p:spPr>
        <p:txBody>
          <a:bodyPr/>
          <a:lstStyle/>
          <a:p>
            <a:r>
              <a:rPr lang="zh-CN" altLang="en-US" sz="2800" b="1" smtClean="0"/>
              <a:t>吸引、利用他国的资本、人才与各种资源</a:t>
            </a:r>
          </a:p>
          <a:p>
            <a:r>
              <a:rPr lang="zh-CN" altLang="en-US" sz="2800" b="1" smtClean="0"/>
              <a:t>学习他国的先进技术和经验</a:t>
            </a:r>
          </a:p>
          <a:p>
            <a:r>
              <a:rPr lang="zh-CN" altLang="en-US" sz="2800" b="1" smtClean="0"/>
              <a:t>扩大市场</a:t>
            </a:r>
          </a:p>
          <a:p>
            <a:r>
              <a:rPr lang="zh-CN" altLang="en-US" sz="2800" b="1" smtClean="0"/>
              <a:t>就业机会增加</a:t>
            </a:r>
          </a:p>
          <a:p>
            <a:r>
              <a:rPr lang="en-US" altLang="zh-CN" sz="2800" b="1" smtClean="0">
                <a:latin typeface="Arial" charset="0"/>
              </a:rPr>
              <a:t>……</a:t>
            </a:r>
            <a:endParaRPr lang="en-US" altLang="zh-CN" sz="2800" b="1" smtClean="0"/>
          </a:p>
        </p:txBody>
      </p:sp>
      <p:pic>
        <p:nvPicPr>
          <p:cNvPr id="38915" name="Picture 4" descr="0146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128000" y="5842000"/>
            <a:ext cx="101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zh-CN" altLang="en-US" sz="3300" b="1" smtClean="0">
                <a:solidFill>
                  <a:schemeClr val="hlink"/>
                </a:solidFill>
              </a:rPr>
              <a:t>美国基督教科学箴言报：没有</a:t>
            </a:r>
            <a:r>
              <a:rPr lang="zh-CN" altLang="en-US" sz="3300" b="1" smtClean="0">
                <a:solidFill>
                  <a:schemeClr val="hlink"/>
                </a:solidFill>
                <a:latin typeface="Arial" charset="0"/>
              </a:rPr>
              <a:t>“</a:t>
            </a:r>
            <a:r>
              <a:rPr lang="zh-CN" altLang="en-US" sz="3300" b="1" smtClean="0">
                <a:solidFill>
                  <a:schemeClr val="hlink"/>
                </a:solidFill>
              </a:rPr>
              <a:t>中国制造</a:t>
            </a:r>
            <a:r>
              <a:rPr lang="zh-CN" altLang="en-US" sz="3300" b="1" smtClean="0">
                <a:solidFill>
                  <a:schemeClr val="hlink"/>
                </a:solidFill>
                <a:latin typeface="Arial" charset="0"/>
              </a:rPr>
              <a:t>”</a:t>
            </a:r>
            <a:r>
              <a:rPr lang="zh-CN" altLang="en-US" sz="3300" b="1" smtClean="0">
                <a:solidFill>
                  <a:schemeClr val="hlink"/>
                </a:solidFill>
              </a:rPr>
              <a:t>的一年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70000"/>
            <a:ext cx="5256213" cy="5472113"/>
          </a:xfrm>
        </p:spPr>
        <p:txBody>
          <a:bodyPr rtlCol="0">
            <a:normAutofit lnSpcReduction="10000"/>
          </a:bodyPr>
          <a:lstStyle/>
          <a:p>
            <a:pPr marL="0" indent="715963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桌子上的电视机、门边的一堆网球鞋、圣诞树上的彩灯、地板上的洋娃娃，屋里随处可见中国制造的产品。我起身离开沙发，迅速进行了一次盘点，把所有的礼物分成了两大类</a:t>
            </a:r>
            <a:r>
              <a:rPr lang="en-US" altLang="zh-CN" sz="2400" b="1">
                <a:latin typeface="Arial"/>
                <a:ea typeface="楷体_GB2312" pitchFamily="49" charset="-122"/>
              </a:rPr>
              <a:t>———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中国制造的和非中国制造的。最后的统计结果是：中国产品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25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件，非中国产品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14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件。我意识到圣诞节已经成了中国人制造的节日。突然，我觉得够了。我想把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中国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关在门外</a:t>
            </a:r>
            <a:r>
              <a:rPr lang="en-US" altLang="zh-CN" sz="2400" b="1">
                <a:latin typeface="Arial"/>
                <a:ea typeface="楷体_GB2312" pitchFamily="49" charset="-122"/>
              </a:rPr>
              <a:t>……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  <a:p>
            <a:pPr marL="0" indent="715963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没有中国产品的生活一团糟。</a:t>
            </a:r>
            <a:r>
              <a:rPr lang="en-US" altLang="zh-CN" sz="2400" b="1">
                <a:latin typeface="Arial"/>
                <a:ea typeface="楷体_GB2312" pitchFamily="49" charset="-122"/>
              </a:rPr>
              <a:t>……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  <a:p>
            <a:pPr marL="0" indent="715963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经过一年没有中国的日子后，我可以告诉你：没有中国你也可以活下去，但是生活会越来越麻烦，而且代价会越来越大。以后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年我可能都没有勇气再尝试这种日子。</a:t>
            </a:r>
          </a:p>
        </p:txBody>
      </p:sp>
      <p:pic>
        <p:nvPicPr>
          <p:cNvPr id="39939" name="Picture 4" descr="2639745_h"/>
          <p:cNvPicPr>
            <a:picLocks noChangeAspect="1" noChangeArrowheads="1"/>
          </p:cNvPicPr>
          <p:nvPr/>
        </p:nvPicPr>
        <p:blipFill>
          <a:blip r:embed="rId2"/>
          <a:srcRect l="16528" t="18591" r="34351"/>
          <a:stretch>
            <a:fillRect/>
          </a:stretch>
        </p:blipFill>
        <p:spPr bwMode="auto">
          <a:xfrm>
            <a:off x="6210300" y="3141663"/>
            <a:ext cx="2933700" cy="37163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838200" y="3200400"/>
            <a:ext cx="7747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　　我国对外开放是对世界上</a:t>
            </a:r>
            <a:r>
              <a:rPr lang="zh-CN" altLang="en-US" sz="36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所有国家</a:t>
            </a:r>
            <a:r>
              <a:rPr lang="zh-CN" altLang="en-US" sz="36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的开放，是</a:t>
            </a:r>
            <a:r>
              <a:rPr lang="zh-CN" altLang="en-US" sz="36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政治、经济、文化</a:t>
            </a:r>
            <a:r>
              <a:rPr lang="zh-CN" altLang="en-US" sz="36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等等宽领域、多层次、全方位的对外开放。</a:t>
            </a:r>
            <a:endParaRPr lang="zh-CN" altLang="en-US" sz="3600" b="1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0962" name="Group 3"/>
          <p:cNvGrpSpPr>
            <a:grpSpLocks/>
          </p:cNvGrpSpPr>
          <p:nvPr/>
        </p:nvGrpSpPr>
        <p:grpSpPr bwMode="auto">
          <a:xfrm>
            <a:off x="0" y="1066800"/>
            <a:ext cx="9144000" cy="1417638"/>
            <a:chOff x="0" y="624"/>
            <a:chExt cx="5520" cy="893"/>
          </a:xfrm>
        </p:grpSpPr>
        <p:sp>
          <p:nvSpPr>
            <p:cNvPr id="58372" name="Text Box 4"/>
            <p:cNvSpPr txBox="1">
              <a:spLocks noChangeArrowheads="1"/>
            </p:cNvSpPr>
            <p:nvPr/>
          </p:nvSpPr>
          <p:spPr bwMode="auto">
            <a:xfrm>
              <a:off x="1200" y="691"/>
              <a:ext cx="4320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indent="625475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4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黑体" pitchFamily="2" charset="-122"/>
                </a:rPr>
                <a:t>我国对</a:t>
              </a:r>
              <a:r>
                <a:rPr lang="zh-CN" altLang="en-US" sz="40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黑体" pitchFamily="2" charset="-122"/>
                </a:rPr>
                <a:t>哪些国家</a:t>
              </a:r>
              <a:r>
                <a:rPr lang="zh-CN" altLang="en-US" sz="4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黑体" pitchFamily="2" charset="-122"/>
                </a:rPr>
                <a:t>在</a:t>
              </a:r>
              <a:r>
                <a:rPr lang="zh-CN" altLang="en-US" sz="40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黑体" pitchFamily="2" charset="-122"/>
                </a:rPr>
                <a:t>哪些方面</a:t>
              </a:r>
              <a:r>
                <a:rPr lang="zh-CN" altLang="en-US" sz="4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黑体" pitchFamily="2" charset="-122"/>
                </a:rPr>
                <a:t>实行开放呢？</a:t>
              </a:r>
            </a:p>
          </p:txBody>
        </p:sp>
        <p:sp>
          <p:nvSpPr>
            <p:cNvPr id="58373" name="AutoShape 5"/>
            <p:cNvSpPr>
              <a:spLocks noChangeArrowheads="1"/>
            </p:cNvSpPr>
            <p:nvPr/>
          </p:nvSpPr>
          <p:spPr bwMode="auto">
            <a:xfrm flipH="1">
              <a:off x="0" y="624"/>
              <a:ext cx="1104" cy="480"/>
            </a:xfrm>
            <a:prstGeom prst="cloudCallout">
              <a:avLst>
                <a:gd name="adj1" fmla="val -47829"/>
                <a:gd name="adj2" fmla="val 71454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800" b="1" i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黑体" pitchFamily="2" charset="-122"/>
              </a:endParaRPr>
            </a:p>
          </p:txBody>
        </p:sp>
        <p:sp>
          <p:nvSpPr>
            <p:cNvPr id="58374" name="Rectangle 6"/>
            <p:cNvSpPr>
              <a:spLocks noChangeArrowheads="1"/>
            </p:cNvSpPr>
            <p:nvPr/>
          </p:nvSpPr>
          <p:spPr bwMode="auto">
            <a:xfrm>
              <a:off x="136" y="672"/>
              <a:ext cx="9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黑体" pitchFamily="2" charset="-122"/>
                </a:rPr>
                <a:t>说一说：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beij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Text Box 3"/>
          <p:cNvSpPr txBox="1">
            <a:spLocks noChangeArrowheads="1"/>
          </p:cNvSpPr>
          <p:nvPr/>
        </p:nvSpPr>
        <p:spPr bwMode="auto">
          <a:xfrm>
            <a:off x="827088" y="549275"/>
            <a:ext cx="64817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0" y="1676400"/>
            <a:ext cx="8820150" cy="463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经济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2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进出口贸易增加；中国产品日益走向世界市场</a:t>
            </a: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政治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2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国家领导人互访；中非合作论坛北京峰会</a:t>
            </a: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文化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2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中法文化年；中俄国家年；中印友好年；上海世博会</a:t>
            </a: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教育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2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与美国、英国、法国、日本等许多国家联合办学，在海外兴办孔子学院</a:t>
            </a:r>
            <a:endParaRPr lang="zh-CN" altLang="en-US" sz="2400" b="1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体育</a:t>
            </a:r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2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积极参加世界各种比赛，并取得良好成绩；北京奥运会</a:t>
            </a: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2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。。。。。。。。。。</a:t>
            </a:r>
            <a:endParaRPr lang="zh-CN" altLang="en-US" sz="2400" b="1"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9397" name="Rectangle 5"/>
          <p:cNvSpPr>
            <a:spLocks noGrp="1" noChangeArrowheads="1"/>
          </p:cNvSpPr>
          <p:nvPr>
            <p:ph type="title"/>
          </p:nvPr>
        </p:nvSpPr>
        <p:spPr>
          <a:xfrm>
            <a:off x="541338" y="333375"/>
            <a:ext cx="8062912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3800" b="1">
                <a:solidFill>
                  <a:srgbClr val="FF0000"/>
                </a:solidFill>
                <a:latin typeface="黑体" pitchFamily="2" charset="-122"/>
              </a:rPr>
              <a:t>我国全方位、宽领域、多层次的对外开放体现在哪些方面？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9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9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59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93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93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593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我国坚持独立自主和平外交政策 国际地位显著提高(02年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0"/>
            <a:ext cx="662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3" descr="26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26438" y="5949950"/>
            <a:ext cx="817562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 descr="2011082823596.jpg"/>
          <p:cNvPicPr>
            <a:picLocks noChangeAspect="1"/>
          </p:cNvPicPr>
          <p:nvPr/>
        </p:nvPicPr>
        <p:blipFill>
          <a:blip r:embed="rId2"/>
          <a:srcRect t="17500"/>
          <a:stretch>
            <a:fillRect/>
          </a:stretch>
        </p:blipFill>
        <p:spPr bwMode="auto">
          <a:xfrm>
            <a:off x="0" y="0"/>
            <a:ext cx="91440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1857375" y="1714500"/>
            <a:ext cx="5000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方正姚体"/>
                <a:ea typeface="方正姚体"/>
                <a:cs typeface="方正姚体"/>
              </a:rPr>
              <a:t>【</a:t>
            </a:r>
            <a:r>
              <a:rPr lang="zh-CN" altLang="en-US" sz="3600" b="1">
                <a:latin typeface="方正姚体"/>
                <a:ea typeface="方正姚体"/>
                <a:cs typeface="方正姚体"/>
              </a:rPr>
              <a:t>阅读并思考</a:t>
            </a:r>
            <a:r>
              <a:rPr lang="en-US" altLang="zh-CN" sz="3600" b="1">
                <a:latin typeface="方正姚体"/>
                <a:ea typeface="方正姚体"/>
                <a:cs typeface="方正姚体"/>
              </a:rPr>
              <a:t>】</a:t>
            </a:r>
            <a:endParaRPr lang="zh-CN" altLang="en-US" sz="3600" b="1">
              <a:latin typeface="方正姚体"/>
              <a:ea typeface="方正姚体"/>
              <a:cs typeface="方正姚体"/>
            </a:endParaRPr>
          </a:p>
        </p:txBody>
      </p:sp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1928813" y="2571750"/>
            <a:ext cx="564356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方正姚体"/>
                <a:ea typeface="方正姚体"/>
                <a:cs typeface="方正姚体"/>
              </a:rPr>
              <a:t>★ 是谁第一次提出了“振兴中华”的口号？</a:t>
            </a:r>
            <a:endParaRPr lang="en-US" altLang="zh-CN" sz="2800">
              <a:latin typeface="方正姚体"/>
              <a:ea typeface="方正姚体"/>
              <a:cs typeface="方正姚体"/>
            </a:endParaRPr>
          </a:p>
          <a:p>
            <a:endParaRPr lang="en-US" altLang="zh-CN" sz="2800">
              <a:latin typeface="方正姚体"/>
              <a:ea typeface="方正姚体"/>
              <a:cs typeface="方正姚体"/>
            </a:endParaRPr>
          </a:p>
          <a:p>
            <a:r>
              <a:rPr lang="zh-CN" altLang="en-US" sz="2800">
                <a:latin typeface="方正姚体"/>
                <a:ea typeface="方正姚体"/>
                <a:cs typeface="方正姚体"/>
              </a:rPr>
              <a:t>★你是如何理解“振兴中华”的？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050" name="图表" r:id="rId3" imgW="5333880" imgH="2657326" progId="Excel.Sheet.8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599488" cy="908050"/>
          </a:xfrm>
        </p:spPr>
        <p:txBody>
          <a:bodyPr/>
          <a:lstStyle/>
          <a:p>
            <a:r>
              <a:rPr lang="zh-CN" altLang="en-US" sz="3800" b="1" smtClean="0">
                <a:solidFill>
                  <a:schemeClr val="hlink"/>
                </a:solidFill>
              </a:rPr>
              <a:t>时事分析家：试分析中国的周边关系</a:t>
            </a: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46083" name="Picture 4" descr="点击放大图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68375"/>
            <a:ext cx="9144000" cy="588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287338" y="1228725"/>
            <a:ext cx="8748712" cy="4965700"/>
          </a:xfrm>
          <a:prstGeom prst="rect">
            <a:avLst/>
          </a:prstGeom>
          <a:solidFill>
            <a:srgbClr val="0066CC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中俄－友好睦邻关系</a:t>
            </a: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中日－中日高层交往的恢复，促使两国由冷趋暖的关系继续向着改善的方向发展</a:t>
            </a: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中印－呈现出全面发展的良好势头</a:t>
            </a: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中欧－全面伙伴关系</a:t>
            </a: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中美－建设性合作关系</a:t>
            </a: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中国与东南亚国家－面向和平与繁荣的战略伙伴关系　</a:t>
            </a: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中国与南亚各国－关系全面推进</a:t>
            </a: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中非－新型战略伙伴关系</a:t>
            </a:r>
          </a:p>
        </p:txBody>
      </p:sp>
      <p:pic>
        <p:nvPicPr>
          <p:cNvPr id="46085" name="Picture 6" descr="0146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128000" y="5842000"/>
            <a:ext cx="101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14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14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114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14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9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11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11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911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11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11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911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11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11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911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11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11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911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11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11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911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11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11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911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/>
          </p:nvPr>
        </p:nvSpPr>
        <p:spPr>
          <a:xfrm>
            <a:off x="4140200" y="620713"/>
            <a:ext cx="4679950" cy="5903912"/>
          </a:xfrm>
        </p:spPr>
        <p:txBody>
          <a:bodyPr/>
          <a:lstStyle/>
          <a:p>
            <a:pPr indent="1082675" algn="l"/>
            <a:r>
              <a:rPr lang="zh-CN" altLang="en-US" sz="3800" b="1" smtClean="0">
                <a:solidFill>
                  <a:schemeClr val="hlink"/>
                </a:solidFill>
              </a:rPr>
              <a:t>中国的事情要按照中国的情况来办，要依靠中国人自己的力量来办。独立自主</a:t>
            </a:r>
            <a:r>
              <a:rPr lang="en-US" altLang="zh-CN" sz="3800" b="1" smtClean="0">
                <a:solidFill>
                  <a:schemeClr val="hlink"/>
                </a:solidFill>
              </a:rPr>
              <a:t>,</a:t>
            </a:r>
            <a:r>
              <a:rPr lang="zh-CN" altLang="en-US" sz="3800" b="1" smtClean="0">
                <a:solidFill>
                  <a:schemeClr val="hlink"/>
                </a:solidFill>
              </a:rPr>
              <a:t>自力更生</a:t>
            </a:r>
            <a:r>
              <a:rPr lang="en-US" altLang="zh-CN" sz="3800" b="1" smtClean="0">
                <a:solidFill>
                  <a:schemeClr val="hlink"/>
                </a:solidFill>
              </a:rPr>
              <a:t>,</a:t>
            </a:r>
            <a:r>
              <a:rPr lang="zh-CN" altLang="en-US" sz="3800" b="1" smtClean="0">
                <a:solidFill>
                  <a:schemeClr val="hlink"/>
                </a:solidFill>
              </a:rPr>
              <a:t>无论过去、现在和将来</a:t>
            </a:r>
            <a:r>
              <a:rPr lang="en-US" altLang="zh-CN" sz="3800" b="1" smtClean="0">
                <a:solidFill>
                  <a:schemeClr val="hlink"/>
                </a:solidFill>
              </a:rPr>
              <a:t>,</a:t>
            </a:r>
            <a:r>
              <a:rPr lang="zh-CN" altLang="en-US" sz="3800" b="1" smtClean="0">
                <a:solidFill>
                  <a:schemeClr val="hlink"/>
                </a:solidFill>
              </a:rPr>
              <a:t>都是我们的立足点。</a:t>
            </a:r>
            <a:br>
              <a:rPr lang="zh-CN" altLang="en-US" sz="3800" b="1" smtClean="0">
                <a:solidFill>
                  <a:schemeClr val="hlink"/>
                </a:solidFill>
              </a:rPr>
            </a:br>
            <a:r>
              <a:rPr lang="zh-CN" altLang="en-US" sz="3800" b="1" smtClean="0">
                <a:solidFill>
                  <a:schemeClr val="hlink"/>
                </a:solidFill>
              </a:rPr>
              <a:t>　　　　　　</a:t>
            </a:r>
            <a:r>
              <a:rPr lang="zh-CN" altLang="en-US" sz="2900" b="1" smtClean="0">
                <a:solidFill>
                  <a:schemeClr val="hlink"/>
                </a:solidFill>
              </a:rPr>
              <a:t>邓小平</a:t>
            </a:r>
            <a:r>
              <a:rPr lang="zh-CN" altLang="en-US" sz="2100" b="1" smtClean="0">
                <a:solidFill>
                  <a:schemeClr val="hlink"/>
                </a:solidFill>
              </a:rPr>
              <a:t/>
            </a:r>
            <a:br>
              <a:rPr lang="zh-CN" altLang="en-US" sz="2100" b="1" smtClean="0">
                <a:solidFill>
                  <a:schemeClr val="hlink"/>
                </a:solidFill>
              </a:rPr>
            </a:br>
            <a:endParaRPr lang="zh-CN" altLang="en-US" sz="2100" b="1" smtClean="0">
              <a:solidFill>
                <a:schemeClr val="hlink"/>
              </a:solidFill>
            </a:endParaRPr>
          </a:p>
        </p:txBody>
      </p:sp>
      <p:pic>
        <p:nvPicPr>
          <p:cNvPr id="47106" name="Picture 3" descr="美国《时代周刊》邓小平封面－1976年1月号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3927475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4" descr="26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26438" y="5949950"/>
            <a:ext cx="817562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 descr="3320946_155617071667_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1950"/>
            <a:ext cx="914400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263525" y="928688"/>
            <a:ext cx="8199438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>
                <a:latin typeface="方正姚体"/>
                <a:ea typeface="方正姚体"/>
                <a:cs typeface="方正姚体"/>
              </a:rPr>
              <a:t>        中国积弱，非一日矣！上则因循苟且，粉饰虚张；下则蒙昧无知，鲜能远虑。堂堂华国，不齿于列邦；济济衣冠，被轻于异族。有志之士能不痛心！夫以四百兆人民之众，数万里土地之饶，本可发奋为雄，无敌于天下。乃以政治不修，纲维败坏，朝廷则鬻爵卖官，公行贿赂；官府则剥民刮地，暴过虎狼。盗贼横行，饥馑交集，哀鸿遍野，民不聊生，呜呼惨哉！方今强邻环列，虎视鹰邻，久垂涎我</a:t>
            </a:r>
            <a:endParaRPr lang="en-US" altLang="zh-CN" sz="2400">
              <a:latin typeface="方正姚体"/>
              <a:ea typeface="方正姚体"/>
              <a:cs typeface="方正姚体"/>
            </a:endParaRPr>
          </a:p>
          <a:p>
            <a:pPr>
              <a:lnSpc>
                <a:spcPct val="90000"/>
              </a:lnSpc>
            </a:pPr>
            <a:endParaRPr lang="en-US" altLang="zh-CN" sz="2400">
              <a:latin typeface="方正姚体"/>
              <a:ea typeface="方正姚体"/>
              <a:cs typeface="方正姚体"/>
            </a:endParaRPr>
          </a:p>
          <a:p>
            <a:pPr>
              <a:lnSpc>
                <a:spcPct val="90000"/>
              </a:lnSpc>
            </a:pPr>
            <a:r>
              <a:rPr lang="zh-CN" altLang="en-US" sz="2400">
                <a:latin typeface="方正姚体"/>
                <a:ea typeface="方正姚体"/>
                <a:cs typeface="方正姚体"/>
              </a:rPr>
              <a:t>中华五金之富，物产之多。蚕食鲸吞，已见效于踵接；瓜分豆剖，实堪虑于目前。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latin typeface="方正姚体"/>
                <a:ea typeface="方正姚体"/>
                <a:cs typeface="方正姚体"/>
              </a:rPr>
              <a:t>       呜呼危哉！有心者不禁大声疾呼，亟拯斯民于水火，切扶大厦之将倾，庶我子子孙孙，或免奴隶于他族。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latin typeface="方正姚体"/>
                <a:ea typeface="方正姚体"/>
                <a:cs typeface="方正姚体"/>
              </a:rPr>
              <a:t>        本旨宜明也本会之设，专为联络中外有志华人，讲求富强之学，以</a:t>
            </a:r>
            <a:r>
              <a:rPr lang="zh-CN" altLang="en-US" sz="2400" b="1">
                <a:latin typeface="方正姚体"/>
                <a:ea typeface="方正姚体"/>
                <a:cs typeface="方正姚体"/>
              </a:rPr>
              <a:t>振兴中华</a:t>
            </a:r>
            <a:r>
              <a:rPr lang="zh-CN" altLang="en-US" sz="2400">
                <a:latin typeface="方正姚体"/>
                <a:ea typeface="方正姚体"/>
                <a:cs typeface="方正姚体"/>
              </a:rPr>
              <a:t>，维持团体起见。</a:t>
            </a:r>
            <a:endParaRPr lang="en-US" altLang="zh-CN" sz="2400">
              <a:latin typeface="方正姚体"/>
              <a:ea typeface="方正姚体"/>
              <a:cs typeface="方正姚体"/>
            </a:endParaRPr>
          </a:p>
          <a:p>
            <a:pPr>
              <a:lnSpc>
                <a:spcPct val="90000"/>
              </a:lnSpc>
            </a:pPr>
            <a:endParaRPr lang="en-US" altLang="zh-CN" sz="2400">
              <a:latin typeface="方正姚体"/>
              <a:ea typeface="方正姚体"/>
              <a:cs typeface="方正姚体"/>
            </a:endParaRPr>
          </a:p>
          <a:p>
            <a:pPr algn="r">
              <a:lnSpc>
                <a:spcPct val="90000"/>
              </a:lnSpc>
            </a:pPr>
            <a:r>
              <a:rPr lang="en-US" altLang="zh-CN" sz="2400">
                <a:latin typeface="方正姚体"/>
                <a:ea typeface="方正姚体"/>
                <a:cs typeface="方正姚体"/>
              </a:rPr>
              <a:t>——</a:t>
            </a:r>
            <a:r>
              <a:rPr lang="zh-CN" altLang="en-US" sz="2400">
                <a:latin typeface="方正姚体"/>
                <a:ea typeface="方正姚体"/>
                <a:cs typeface="方正姚体"/>
              </a:rPr>
              <a:t>孙中山 </a:t>
            </a:r>
          </a:p>
          <a:p>
            <a:endParaRPr lang="zh-CN" altLang="en-US" sz="2400">
              <a:latin typeface="方正姚体"/>
              <a:ea typeface="方正姚体"/>
              <a:cs typeface="方正姚体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pmgs.kongfz.com/data/pre_show_pic/117/469/3015.jpg"/>
          <p:cNvPicPr>
            <a:picLocks noChangeAspect="1" noChangeArrowheads="1"/>
          </p:cNvPicPr>
          <p:nvPr/>
        </p:nvPicPr>
        <p:blipFill>
          <a:blip r:embed="rId2"/>
          <a:srcRect r="-818" b="4694"/>
          <a:stretch>
            <a:fillRect/>
          </a:stretch>
        </p:blipFill>
        <p:spPr bwMode="auto">
          <a:xfrm>
            <a:off x="0" y="0"/>
            <a:ext cx="4500563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4" descr="http://img.article.onlylady.com/00/17/24/08/image0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85750"/>
            <a:ext cx="4452937" cy="635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upload.northnews.cn/2011/0525/13063132152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643688" cy="693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7977188" y="857250"/>
            <a:ext cx="738187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600">
                <a:latin typeface="方正姚体"/>
                <a:ea typeface="方正姚体"/>
                <a:cs typeface="方正姚体"/>
              </a:rPr>
              <a:t>百年前的中国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27088" y="620713"/>
            <a:ext cx="854075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/>
              <a:t>亡国灭种</a:t>
            </a:r>
            <a:br>
              <a:rPr lang="zh-CN" altLang="en-US" sz="5400"/>
            </a:br>
            <a:endParaRPr lang="zh-CN" altLang="en-US" sz="5400"/>
          </a:p>
        </p:txBody>
      </p:sp>
      <p:sp>
        <p:nvSpPr>
          <p:cNvPr id="20482" name="AutoShape 5" descr="u=1235352796,3726491977&amp;fm=23&amp;gp=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pic>
        <p:nvPicPr>
          <p:cNvPr id="20483" name="Picture 7" descr="1127791696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268413"/>
            <a:ext cx="3810000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9" descr="Img227073078"/>
          <p:cNvPicPr>
            <a:picLocks noChangeAspect="1" noChangeArrowheads="1"/>
          </p:cNvPicPr>
          <p:nvPr/>
        </p:nvPicPr>
        <p:blipFill>
          <a:blip r:embed="rId3"/>
          <a:srcRect l="16943" t="8269"/>
          <a:stretch>
            <a:fillRect/>
          </a:stretch>
        </p:blipFill>
        <p:spPr bwMode="auto">
          <a:xfrm>
            <a:off x="4000500" y="2214563"/>
            <a:ext cx="5143500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pic2.nipic.com/20090330/372995_142730043_2.jpg"/>
          <p:cNvPicPr>
            <a:picLocks noChangeAspect="1" noChangeArrowheads="1"/>
          </p:cNvPicPr>
          <p:nvPr/>
        </p:nvPicPr>
        <p:blipFill>
          <a:blip r:embed="rId2"/>
          <a:srcRect l="10910" t="1817"/>
          <a:stretch>
            <a:fillRect/>
          </a:stretch>
        </p:blipFill>
        <p:spPr bwMode="auto">
          <a:xfrm>
            <a:off x="0" y="3000375"/>
            <a:ext cx="466725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4" descr="http://ww3.sinaimg.cn/bmiddle/5614730etw6dffie27red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214938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8" descr="http://jpp1.imghb.com/pic/pic/94/16/9/1396950194160916_a602x602.jpg"/>
          <p:cNvPicPr>
            <a:picLocks noChangeAspect="1" noChangeArrowheads="1"/>
          </p:cNvPicPr>
          <p:nvPr/>
        </p:nvPicPr>
        <p:blipFill>
          <a:blip r:embed="rId4"/>
          <a:srcRect l="14037" r="13704" b="2824"/>
          <a:stretch>
            <a:fillRect/>
          </a:stretch>
        </p:blipFill>
        <p:spPr bwMode="auto">
          <a:xfrm>
            <a:off x="4044950" y="0"/>
            <a:ext cx="5099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3" descr="图片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260475" y="981075"/>
            <a:ext cx="5616575" cy="650875"/>
          </a:xfrm>
          <a:prstGeom prst="rect">
            <a:avLst/>
          </a:prstGeom>
          <a:solidFill>
            <a:schemeClr val="bg1"/>
          </a:solidFill>
          <a:ln w="9525">
            <a:solidFill>
              <a:srgbClr val="CCEC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你是如何理解振兴中华的</a:t>
            </a:r>
            <a:r>
              <a:rPr lang="en-US" altLang="zh-CN" sz="3600" b="1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?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2555875" y="2349500"/>
            <a:ext cx="5688013" cy="2568575"/>
          </a:xfrm>
          <a:prstGeom prst="rect">
            <a:avLst/>
          </a:prstGeom>
          <a:solidFill>
            <a:srgbClr val="CCECFF"/>
          </a:solidFill>
          <a:ln w="9525">
            <a:solidFill>
              <a:srgbClr val="CCEC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  <a:ea typeface="楷体_GB2312"/>
                <a:cs typeface="楷体_GB2312"/>
              </a:rPr>
              <a:t>      </a:t>
            </a: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 振兴中华，就是追求中华民族的复兴。</a:t>
            </a:r>
            <a:endParaRPr lang="en-US" sz="5400" b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1720</Words>
  <Paragraphs>73</Paragraphs>
  <Slides>32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Calibri</vt:lpstr>
      <vt:lpstr>宋体</vt:lpstr>
      <vt:lpstr>Arial</vt:lpstr>
      <vt:lpstr>华文琥珀</vt:lpstr>
      <vt:lpstr>方正姚体</vt:lpstr>
      <vt:lpstr>楷体_GB2312</vt:lpstr>
      <vt:lpstr>黑体</vt:lpstr>
      <vt:lpstr>Wingdings</vt:lpstr>
      <vt:lpstr>华康简魏碑</vt:lpstr>
      <vt:lpstr>Office 主题</vt:lpstr>
      <vt:lpstr>Office 主题</vt:lpstr>
      <vt:lpstr>图表</vt:lpstr>
      <vt:lpstr>Microsoft Excel 图表</vt:lpstr>
      <vt:lpstr>第六课    振兴中华 共担责任</vt:lpstr>
      <vt:lpstr>幻灯片 2</vt:lpstr>
      <vt:lpstr>幻灯片 3</vt:lpstr>
      <vt:lpstr>幻灯片 4</vt:lpstr>
      <vt:lpstr>幻灯片 5</vt:lpstr>
      <vt:lpstr>幻灯片 6</vt:lpstr>
      <vt:lpstr>亡国灭种 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全球竞争力</vt:lpstr>
      <vt:lpstr>科技实力</vt:lpstr>
      <vt:lpstr>核心企业竞争力</vt:lpstr>
      <vt:lpstr>面对我国在经济和科技方面还有较大差距这一现实，我们应有什么样的态度和作为？</vt:lpstr>
      <vt:lpstr>幻灯片 23</vt:lpstr>
      <vt:lpstr>我们身边的外国商品</vt:lpstr>
      <vt:lpstr>各抒己见： 　　开放的世界为我们的增强综合国力提供了什么样的有利条件？</vt:lpstr>
      <vt:lpstr>美国基督教科学箴言报：没有“中国制造”的一年</vt:lpstr>
      <vt:lpstr>幻灯片 27</vt:lpstr>
      <vt:lpstr>我国全方位、宽领域、多层次的对外开放体现在哪些方面？</vt:lpstr>
      <vt:lpstr>幻灯片 29</vt:lpstr>
      <vt:lpstr>幻灯片 30</vt:lpstr>
      <vt:lpstr>时事分析家：试分析中国的周边关系</vt:lpstr>
      <vt:lpstr>中国的事情要按照中国的情况来办，要依靠中国人自己的力量来办。独立自主,自力更生,无论过去、现在和将来,都是我们的立足点。 　　　　　　邓小平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Microsoft</cp:lastModifiedBy>
  <dcterms:created xsi:type="dcterms:W3CDTF">2013-04-17T06:35:14Z</dcterms:created>
  <dcterms:modified xsi:type="dcterms:W3CDTF">2018-11-23T06:19:51Z</dcterms:modified>
</cp:coreProperties>
</file>