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sldIdLst>
    <p:sldId id="256" r:id="rId2"/>
    <p:sldId id="263" r:id="rId3"/>
    <p:sldId id="264" r:id="rId4"/>
    <p:sldId id="265" r:id="rId5"/>
    <p:sldId id="267" r:id="rId6"/>
    <p:sldId id="266" r:id="rId7"/>
    <p:sldId id="303" r:id="rId8"/>
    <p:sldId id="349" r:id="rId9"/>
    <p:sldId id="305" r:id="rId10"/>
    <p:sldId id="270" r:id="rId11"/>
    <p:sldId id="268" r:id="rId12"/>
    <p:sldId id="307" r:id="rId13"/>
    <p:sldId id="315" r:id="rId14"/>
    <p:sldId id="316" r:id="rId15"/>
    <p:sldId id="317" r:id="rId16"/>
    <p:sldId id="318" r:id="rId17"/>
    <p:sldId id="320" r:id="rId18"/>
    <p:sldId id="321" r:id="rId19"/>
    <p:sldId id="322" r:id="rId20"/>
    <p:sldId id="323" r:id="rId21"/>
    <p:sldId id="324" r:id="rId22"/>
    <p:sldId id="326" r:id="rId23"/>
    <p:sldId id="327" r:id="rId24"/>
    <p:sldId id="328" r:id="rId25"/>
    <p:sldId id="329" r:id="rId26"/>
    <p:sldId id="330" r:id="rId27"/>
    <p:sldId id="331" r:id="rId28"/>
    <p:sldId id="332" r:id="rId29"/>
    <p:sldId id="333" r:id="rId30"/>
    <p:sldId id="283" r:id="rId31"/>
    <p:sldId id="284" r:id="rId32"/>
    <p:sldId id="282" r:id="rId33"/>
    <p:sldId id="285" r:id="rId34"/>
    <p:sldId id="287" r:id="rId35"/>
    <p:sldId id="288" r:id="rId36"/>
    <p:sldId id="289" r:id="rId37"/>
    <p:sldId id="290" r:id="rId38"/>
    <p:sldId id="291" r:id="rId39"/>
    <p:sldId id="292" r:id="rId40"/>
    <p:sldId id="293" r:id="rId41"/>
    <p:sldId id="294" r:id="rId42"/>
    <p:sldId id="347" r:id="rId4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5" d="100"/>
          <a:sy n="95" d="100"/>
        </p:scale>
        <p:origin x="-44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4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3F71BE0-05CF-4108-A652-7AA58C1FF616}" type="doc">
      <dgm:prSet loTypeId="urn:microsoft.com/office/officeart/2005/8/layout/chevron2" loCatId="process" qsTypeId="urn:microsoft.com/office/officeart/2005/8/quickstyle/3d1" qsCatId="3D" csTypeId="urn:microsoft.com/office/officeart/2005/8/colors/accent4_3" csCatId="accent4" phldr="1"/>
      <dgm:spPr/>
      <dgm:t>
        <a:bodyPr/>
        <a:lstStyle/>
        <a:p>
          <a:endParaRPr lang="zh-CN" altLang="en-US"/>
        </a:p>
      </dgm:t>
    </dgm:pt>
    <dgm:pt modelId="{EEC689FC-C7D5-4FBF-A40B-BAA057D0D6CB}">
      <dgm:prSet phldrT="[文本]"/>
      <dgm:spPr/>
      <dgm:t>
        <a:bodyPr/>
        <a:lstStyle/>
        <a:p>
          <a:r>
            <a:rPr lang="en-US" altLang="zh-CN" dirty="0" smtClean="0"/>
            <a:t>1</a:t>
          </a:r>
          <a:endParaRPr lang="zh-CN" altLang="en-US" dirty="0"/>
        </a:p>
      </dgm:t>
    </dgm:pt>
    <dgm:pt modelId="{AB58DB8E-F55E-4F08-A346-4A6D6AD730C6}" type="parTrans" cxnId="{83E1F60B-8AD2-4D65-ABAE-B192DF40707F}">
      <dgm:prSet/>
      <dgm:spPr/>
      <dgm:t>
        <a:bodyPr/>
        <a:lstStyle/>
        <a:p>
          <a:endParaRPr lang="zh-CN" altLang="en-US"/>
        </a:p>
      </dgm:t>
    </dgm:pt>
    <dgm:pt modelId="{566CE5C5-9518-42CE-A752-8107B495798F}" type="sibTrans" cxnId="{83E1F60B-8AD2-4D65-ABAE-B192DF40707F}">
      <dgm:prSet/>
      <dgm:spPr/>
      <dgm:t>
        <a:bodyPr/>
        <a:lstStyle/>
        <a:p>
          <a:endParaRPr lang="zh-CN" altLang="en-US"/>
        </a:p>
      </dgm:t>
    </dgm:pt>
    <dgm:pt modelId="{ACB23BDD-D3F0-4E68-B79E-EBCD32D46849}">
      <dgm:prSet phldrT="[文本]"/>
      <dgm:spPr/>
      <dgm:t>
        <a:bodyPr/>
        <a:lstStyle/>
        <a:p>
          <a:r>
            <a:rPr lang="zh-CN" altLang="en-US" dirty="0" smtClean="0">
              <a:latin typeface="方正姚体" pitchFamily="2" charset="-122"/>
              <a:ea typeface="方正姚体" pitchFamily="2" charset="-122"/>
            </a:rPr>
            <a:t>振兴伟大的中华民族</a:t>
          </a:r>
          <a:endParaRPr lang="zh-CN" altLang="en-US" dirty="0">
            <a:latin typeface="方正姚体" pitchFamily="2" charset="-122"/>
            <a:ea typeface="方正姚体" pitchFamily="2" charset="-122"/>
          </a:endParaRPr>
        </a:p>
      </dgm:t>
    </dgm:pt>
    <dgm:pt modelId="{3E4269AC-C54C-460E-A0D9-D0F09BCB35E7}" type="parTrans" cxnId="{99D938AF-6CBC-446D-B9A5-56095296CBC5}">
      <dgm:prSet/>
      <dgm:spPr/>
      <dgm:t>
        <a:bodyPr/>
        <a:lstStyle/>
        <a:p>
          <a:endParaRPr lang="zh-CN" altLang="en-US"/>
        </a:p>
      </dgm:t>
    </dgm:pt>
    <dgm:pt modelId="{40904801-75C3-4CC8-9066-9F715D2167B2}" type="sibTrans" cxnId="{99D938AF-6CBC-446D-B9A5-56095296CBC5}">
      <dgm:prSet/>
      <dgm:spPr/>
      <dgm:t>
        <a:bodyPr/>
        <a:lstStyle/>
        <a:p>
          <a:endParaRPr lang="zh-CN" altLang="en-US"/>
        </a:p>
      </dgm:t>
    </dgm:pt>
    <dgm:pt modelId="{B8952DAA-10F8-49C6-8E0D-95B4E0E1774C}">
      <dgm:prSet phldrT="[文本]"/>
      <dgm:spPr/>
      <dgm:t>
        <a:bodyPr/>
        <a:lstStyle/>
        <a:p>
          <a:r>
            <a:rPr lang="en-US" altLang="zh-CN" dirty="0" smtClean="0"/>
            <a:t>2</a:t>
          </a:r>
          <a:endParaRPr lang="zh-CN" altLang="en-US" dirty="0"/>
        </a:p>
      </dgm:t>
    </dgm:pt>
    <dgm:pt modelId="{A16B3AF1-E07D-4EE0-9259-96AE755B30BD}" type="parTrans" cxnId="{D0000786-59A0-4D50-8031-5309865FD707}">
      <dgm:prSet/>
      <dgm:spPr/>
      <dgm:t>
        <a:bodyPr/>
        <a:lstStyle/>
        <a:p>
          <a:endParaRPr lang="zh-CN" altLang="en-US"/>
        </a:p>
      </dgm:t>
    </dgm:pt>
    <dgm:pt modelId="{92258525-E398-44C0-A40E-C88A77AEDB26}" type="sibTrans" cxnId="{D0000786-59A0-4D50-8031-5309865FD707}">
      <dgm:prSet/>
      <dgm:spPr/>
      <dgm:t>
        <a:bodyPr/>
        <a:lstStyle/>
        <a:p>
          <a:endParaRPr lang="zh-CN" altLang="en-US"/>
        </a:p>
      </dgm:t>
    </dgm:pt>
    <dgm:pt modelId="{6DDCB3F3-57F3-45DD-839B-E881E0F321BE}">
      <dgm:prSet phldrT="[文本]"/>
      <dgm:spPr/>
      <dgm:t>
        <a:bodyPr/>
        <a:lstStyle/>
        <a:p>
          <a:r>
            <a:rPr lang="zh-CN" altLang="en-US" dirty="0" smtClean="0">
              <a:latin typeface="方正姚体" pitchFamily="2" charset="-122"/>
              <a:ea typeface="方正姚体" pitchFamily="2" charset="-122"/>
            </a:rPr>
            <a:t>承担公民的社会责任</a:t>
          </a:r>
          <a:endParaRPr lang="zh-CN" altLang="en-US" dirty="0">
            <a:latin typeface="方正姚体" pitchFamily="2" charset="-122"/>
            <a:ea typeface="方正姚体" pitchFamily="2" charset="-122"/>
          </a:endParaRPr>
        </a:p>
      </dgm:t>
    </dgm:pt>
    <dgm:pt modelId="{EDE0CF3C-2A8E-4745-9AAE-58BB44C611C6}" type="parTrans" cxnId="{B30FDDA6-7016-4842-9927-EA1B1FF92D45}">
      <dgm:prSet/>
      <dgm:spPr/>
      <dgm:t>
        <a:bodyPr/>
        <a:lstStyle/>
        <a:p>
          <a:endParaRPr lang="zh-CN" altLang="en-US"/>
        </a:p>
      </dgm:t>
    </dgm:pt>
    <dgm:pt modelId="{17483EEC-1F12-4268-AEB8-727F2CF224E1}" type="sibTrans" cxnId="{B30FDDA6-7016-4842-9927-EA1B1FF92D45}">
      <dgm:prSet/>
      <dgm:spPr/>
      <dgm:t>
        <a:bodyPr/>
        <a:lstStyle/>
        <a:p>
          <a:endParaRPr lang="zh-CN" altLang="en-US"/>
        </a:p>
      </dgm:t>
    </dgm:pt>
    <dgm:pt modelId="{2CD43C34-1AE5-4900-9B4A-8A3327D1108D}">
      <dgm:prSet phldrT="[文本]"/>
      <dgm:spPr/>
      <dgm:t>
        <a:bodyPr/>
        <a:lstStyle/>
        <a:p>
          <a:r>
            <a:rPr lang="en-US" altLang="zh-CN" dirty="0" smtClean="0"/>
            <a:t>3</a:t>
          </a:r>
          <a:endParaRPr lang="zh-CN" altLang="en-US" dirty="0"/>
        </a:p>
      </dgm:t>
    </dgm:pt>
    <dgm:pt modelId="{5CC7667E-5147-46C6-AAA5-96989A3E6947}" type="parTrans" cxnId="{35D7914F-7963-4343-82DD-6750B0098FE5}">
      <dgm:prSet/>
      <dgm:spPr/>
      <dgm:t>
        <a:bodyPr/>
        <a:lstStyle/>
        <a:p>
          <a:endParaRPr lang="zh-CN" altLang="en-US"/>
        </a:p>
      </dgm:t>
    </dgm:pt>
    <dgm:pt modelId="{6895E647-8DA0-40F6-A14C-8D7FFF8DABDD}" type="sibTrans" cxnId="{35D7914F-7963-4343-82DD-6750B0098FE5}">
      <dgm:prSet/>
      <dgm:spPr/>
      <dgm:t>
        <a:bodyPr/>
        <a:lstStyle/>
        <a:p>
          <a:endParaRPr lang="zh-CN" altLang="en-US"/>
        </a:p>
      </dgm:t>
    </dgm:pt>
    <dgm:pt modelId="{CDE73F45-135F-4008-A940-4E4DB74DC461}">
      <dgm:prSet phldrT="[文本]"/>
      <dgm:spPr/>
      <dgm:t>
        <a:bodyPr/>
        <a:lstStyle/>
        <a:p>
          <a:r>
            <a:rPr lang="zh-CN" altLang="en-US" dirty="0" smtClean="0">
              <a:latin typeface="方正姚体" pitchFamily="2" charset="-122"/>
              <a:ea typeface="方正姚体" pitchFamily="2" charset="-122"/>
            </a:rPr>
            <a:t>为振兴中华奉献青春</a:t>
          </a:r>
          <a:endParaRPr lang="zh-CN" altLang="en-US" dirty="0">
            <a:latin typeface="方正姚体" pitchFamily="2" charset="-122"/>
            <a:ea typeface="方正姚体" pitchFamily="2" charset="-122"/>
          </a:endParaRPr>
        </a:p>
      </dgm:t>
    </dgm:pt>
    <dgm:pt modelId="{FEEA09DE-BB1E-46BC-923E-55A15AFF097C}" type="parTrans" cxnId="{DD2BA3DD-675F-4A3C-A500-B5B3F7EAED31}">
      <dgm:prSet/>
      <dgm:spPr/>
      <dgm:t>
        <a:bodyPr/>
        <a:lstStyle/>
        <a:p>
          <a:endParaRPr lang="zh-CN" altLang="en-US"/>
        </a:p>
      </dgm:t>
    </dgm:pt>
    <dgm:pt modelId="{48505779-2B72-4AA4-966C-BFF935F39FF4}" type="sibTrans" cxnId="{DD2BA3DD-675F-4A3C-A500-B5B3F7EAED31}">
      <dgm:prSet/>
      <dgm:spPr/>
      <dgm:t>
        <a:bodyPr/>
        <a:lstStyle/>
        <a:p>
          <a:endParaRPr lang="zh-CN" altLang="en-US"/>
        </a:p>
      </dgm:t>
    </dgm:pt>
    <dgm:pt modelId="{D3D9143C-EBCE-435B-BF90-98CF21C66C07}" type="pres">
      <dgm:prSet presAssocID="{B3F71BE0-05CF-4108-A652-7AA58C1FF616}" presName="linearFlow" presStyleCnt="0">
        <dgm:presLayoutVars>
          <dgm:dir/>
          <dgm:animLvl val="lvl"/>
          <dgm:resizeHandles val="exact"/>
        </dgm:presLayoutVars>
      </dgm:prSet>
      <dgm:spPr/>
      <dgm:t>
        <a:bodyPr/>
        <a:lstStyle/>
        <a:p>
          <a:endParaRPr lang="zh-CN" altLang="en-US"/>
        </a:p>
      </dgm:t>
    </dgm:pt>
    <dgm:pt modelId="{69E3D18F-B8C6-4551-AE2E-41EEA2F1A1E3}" type="pres">
      <dgm:prSet presAssocID="{EEC689FC-C7D5-4FBF-A40B-BAA057D0D6CB}" presName="composite" presStyleCnt="0"/>
      <dgm:spPr/>
    </dgm:pt>
    <dgm:pt modelId="{FECD5738-794C-4D1E-988F-EB72A2BB3D68}" type="pres">
      <dgm:prSet presAssocID="{EEC689FC-C7D5-4FBF-A40B-BAA057D0D6CB}" presName="parentText" presStyleLbl="alignNode1" presStyleIdx="0" presStyleCnt="3">
        <dgm:presLayoutVars>
          <dgm:chMax val="1"/>
          <dgm:bulletEnabled val="1"/>
        </dgm:presLayoutVars>
      </dgm:prSet>
      <dgm:spPr/>
      <dgm:t>
        <a:bodyPr/>
        <a:lstStyle/>
        <a:p>
          <a:endParaRPr lang="zh-CN" altLang="en-US"/>
        </a:p>
      </dgm:t>
    </dgm:pt>
    <dgm:pt modelId="{FEABAE6D-0671-4E80-A5D0-312E46B2F82C}" type="pres">
      <dgm:prSet presAssocID="{EEC689FC-C7D5-4FBF-A40B-BAA057D0D6CB}" presName="descendantText" presStyleLbl="alignAcc1" presStyleIdx="0" presStyleCnt="3">
        <dgm:presLayoutVars>
          <dgm:bulletEnabled val="1"/>
        </dgm:presLayoutVars>
      </dgm:prSet>
      <dgm:spPr/>
      <dgm:t>
        <a:bodyPr/>
        <a:lstStyle/>
        <a:p>
          <a:endParaRPr lang="zh-CN" altLang="en-US"/>
        </a:p>
      </dgm:t>
    </dgm:pt>
    <dgm:pt modelId="{FF5AF67B-0014-4029-BAAB-53B9B44E900E}" type="pres">
      <dgm:prSet presAssocID="{566CE5C5-9518-42CE-A752-8107B495798F}" presName="sp" presStyleCnt="0"/>
      <dgm:spPr/>
    </dgm:pt>
    <dgm:pt modelId="{3B3FC5EA-3280-4844-8D13-8E0692E424E0}" type="pres">
      <dgm:prSet presAssocID="{B8952DAA-10F8-49C6-8E0D-95B4E0E1774C}" presName="composite" presStyleCnt="0"/>
      <dgm:spPr/>
    </dgm:pt>
    <dgm:pt modelId="{E0490328-00C3-4756-9A6E-3F42AC82FCD0}" type="pres">
      <dgm:prSet presAssocID="{B8952DAA-10F8-49C6-8E0D-95B4E0E1774C}" presName="parentText" presStyleLbl="alignNode1" presStyleIdx="1" presStyleCnt="3">
        <dgm:presLayoutVars>
          <dgm:chMax val="1"/>
          <dgm:bulletEnabled val="1"/>
        </dgm:presLayoutVars>
      </dgm:prSet>
      <dgm:spPr/>
      <dgm:t>
        <a:bodyPr/>
        <a:lstStyle/>
        <a:p>
          <a:endParaRPr lang="zh-CN" altLang="en-US"/>
        </a:p>
      </dgm:t>
    </dgm:pt>
    <dgm:pt modelId="{45F43491-1598-4760-B95E-5987017BAC51}" type="pres">
      <dgm:prSet presAssocID="{B8952DAA-10F8-49C6-8E0D-95B4E0E1774C}" presName="descendantText" presStyleLbl="alignAcc1" presStyleIdx="1" presStyleCnt="3">
        <dgm:presLayoutVars>
          <dgm:bulletEnabled val="1"/>
        </dgm:presLayoutVars>
      </dgm:prSet>
      <dgm:spPr/>
      <dgm:t>
        <a:bodyPr/>
        <a:lstStyle/>
        <a:p>
          <a:endParaRPr lang="zh-CN" altLang="en-US"/>
        </a:p>
      </dgm:t>
    </dgm:pt>
    <dgm:pt modelId="{023A8492-A78D-43DC-813A-78898B8CE745}" type="pres">
      <dgm:prSet presAssocID="{92258525-E398-44C0-A40E-C88A77AEDB26}" presName="sp" presStyleCnt="0"/>
      <dgm:spPr/>
    </dgm:pt>
    <dgm:pt modelId="{08F12428-A611-432B-AA6D-4C06C0618243}" type="pres">
      <dgm:prSet presAssocID="{2CD43C34-1AE5-4900-9B4A-8A3327D1108D}" presName="composite" presStyleCnt="0"/>
      <dgm:spPr/>
    </dgm:pt>
    <dgm:pt modelId="{49D1C8F0-7F1E-48E7-A36D-F91B13D4438D}" type="pres">
      <dgm:prSet presAssocID="{2CD43C34-1AE5-4900-9B4A-8A3327D1108D}" presName="parentText" presStyleLbl="alignNode1" presStyleIdx="2" presStyleCnt="3">
        <dgm:presLayoutVars>
          <dgm:chMax val="1"/>
          <dgm:bulletEnabled val="1"/>
        </dgm:presLayoutVars>
      </dgm:prSet>
      <dgm:spPr/>
      <dgm:t>
        <a:bodyPr/>
        <a:lstStyle/>
        <a:p>
          <a:endParaRPr lang="zh-CN" altLang="en-US"/>
        </a:p>
      </dgm:t>
    </dgm:pt>
    <dgm:pt modelId="{10613BF7-9356-41C8-8B17-0B7814242A8F}" type="pres">
      <dgm:prSet presAssocID="{2CD43C34-1AE5-4900-9B4A-8A3327D1108D}" presName="descendantText" presStyleLbl="alignAcc1" presStyleIdx="2" presStyleCnt="3">
        <dgm:presLayoutVars>
          <dgm:bulletEnabled val="1"/>
        </dgm:presLayoutVars>
      </dgm:prSet>
      <dgm:spPr/>
      <dgm:t>
        <a:bodyPr/>
        <a:lstStyle/>
        <a:p>
          <a:endParaRPr lang="zh-CN" altLang="en-US"/>
        </a:p>
      </dgm:t>
    </dgm:pt>
  </dgm:ptLst>
  <dgm:cxnLst>
    <dgm:cxn modelId="{29EEEEB7-559B-4A80-BEF7-13DDC67C8510}" type="presOf" srcId="{2CD43C34-1AE5-4900-9B4A-8A3327D1108D}" destId="{49D1C8F0-7F1E-48E7-A36D-F91B13D4438D}" srcOrd="0" destOrd="0" presId="urn:microsoft.com/office/officeart/2005/8/layout/chevron2"/>
    <dgm:cxn modelId="{2C64B6E4-1EF4-4F01-B3ED-F55CE1A5AD6D}" type="presOf" srcId="{B3F71BE0-05CF-4108-A652-7AA58C1FF616}" destId="{D3D9143C-EBCE-435B-BF90-98CF21C66C07}" srcOrd="0" destOrd="0" presId="urn:microsoft.com/office/officeart/2005/8/layout/chevron2"/>
    <dgm:cxn modelId="{2784C124-3235-4E63-8908-38E8788917D3}" type="presOf" srcId="{EEC689FC-C7D5-4FBF-A40B-BAA057D0D6CB}" destId="{FECD5738-794C-4D1E-988F-EB72A2BB3D68}" srcOrd="0" destOrd="0" presId="urn:microsoft.com/office/officeart/2005/8/layout/chevron2"/>
    <dgm:cxn modelId="{F8CEA1BF-4E60-4D12-A1EB-151E12AE938E}" type="presOf" srcId="{B8952DAA-10F8-49C6-8E0D-95B4E0E1774C}" destId="{E0490328-00C3-4756-9A6E-3F42AC82FCD0}" srcOrd="0" destOrd="0" presId="urn:microsoft.com/office/officeart/2005/8/layout/chevron2"/>
    <dgm:cxn modelId="{D0000786-59A0-4D50-8031-5309865FD707}" srcId="{B3F71BE0-05CF-4108-A652-7AA58C1FF616}" destId="{B8952DAA-10F8-49C6-8E0D-95B4E0E1774C}" srcOrd="1" destOrd="0" parTransId="{A16B3AF1-E07D-4EE0-9259-96AE755B30BD}" sibTransId="{92258525-E398-44C0-A40E-C88A77AEDB26}"/>
    <dgm:cxn modelId="{7E0F06F4-C49C-44C1-9F25-B5458666392B}" type="presOf" srcId="{6DDCB3F3-57F3-45DD-839B-E881E0F321BE}" destId="{45F43491-1598-4760-B95E-5987017BAC51}" srcOrd="0" destOrd="0" presId="urn:microsoft.com/office/officeart/2005/8/layout/chevron2"/>
    <dgm:cxn modelId="{C391AD09-2F32-4A3B-831F-D0A2D538562F}" type="presOf" srcId="{CDE73F45-135F-4008-A940-4E4DB74DC461}" destId="{10613BF7-9356-41C8-8B17-0B7814242A8F}" srcOrd="0" destOrd="0" presId="urn:microsoft.com/office/officeart/2005/8/layout/chevron2"/>
    <dgm:cxn modelId="{83E1F60B-8AD2-4D65-ABAE-B192DF40707F}" srcId="{B3F71BE0-05CF-4108-A652-7AA58C1FF616}" destId="{EEC689FC-C7D5-4FBF-A40B-BAA057D0D6CB}" srcOrd="0" destOrd="0" parTransId="{AB58DB8E-F55E-4F08-A346-4A6D6AD730C6}" sibTransId="{566CE5C5-9518-42CE-A752-8107B495798F}"/>
    <dgm:cxn modelId="{DD2BA3DD-675F-4A3C-A500-B5B3F7EAED31}" srcId="{2CD43C34-1AE5-4900-9B4A-8A3327D1108D}" destId="{CDE73F45-135F-4008-A940-4E4DB74DC461}" srcOrd="0" destOrd="0" parTransId="{FEEA09DE-BB1E-46BC-923E-55A15AFF097C}" sibTransId="{48505779-2B72-4AA4-966C-BFF935F39FF4}"/>
    <dgm:cxn modelId="{35D7914F-7963-4343-82DD-6750B0098FE5}" srcId="{B3F71BE0-05CF-4108-A652-7AA58C1FF616}" destId="{2CD43C34-1AE5-4900-9B4A-8A3327D1108D}" srcOrd="2" destOrd="0" parTransId="{5CC7667E-5147-46C6-AAA5-96989A3E6947}" sibTransId="{6895E647-8DA0-40F6-A14C-8D7FFF8DABDD}"/>
    <dgm:cxn modelId="{B30FDDA6-7016-4842-9927-EA1B1FF92D45}" srcId="{B8952DAA-10F8-49C6-8E0D-95B4E0E1774C}" destId="{6DDCB3F3-57F3-45DD-839B-E881E0F321BE}" srcOrd="0" destOrd="0" parTransId="{EDE0CF3C-2A8E-4745-9AAE-58BB44C611C6}" sibTransId="{17483EEC-1F12-4268-AEB8-727F2CF224E1}"/>
    <dgm:cxn modelId="{FC189984-7377-4110-AC6F-36E9081F718E}" type="presOf" srcId="{ACB23BDD-D3F0-4E68-B79E-EBCD32D46849}" destId="{FEABAE6D-0671-4E80-A5D0-312E46B2F82C}" srcOrd="0" destOrd="0" presId="urn:microsoft.com/office/officeart/2005/8/layout/chevron2"/>
    <dgm:cxn modelId="{99D938AF-6CBC-446D-B9A5-56095296CBC5}" srcId="{EEC689FC-C7D5-4FBF-A40B-BAA057D0D6CB}" destId="{ACB23BDD-D3F0-4E68-B79E-EBCD32D46849}" srcOrd="0" destOrd="0" parTransId="{3E4269AC-C54C-460E-A0D9-D0F09BCB35E7}" sibTransId="{40904801-75C3-4CC8-9066-9F715D2167B2}"/>
    <dgm:cxn modelId="{47B90D77-15BE-4B0A-8007-4C182B2036AB}" type="presParOf" srcId="{D3D9143C-EBCE-435B-BF90-98CF21C66C07}" destId="{69E3D18F-B8C6-4551-AE2E-41EEA2F1A1E3}" srcOrd="0" destOrd="0" presId="urn:microsoft.com/office/officeart/2005/8/layout/chevron2"/>
    <dgm:cxn modelId="{A2878247-45F1-4B00-A67C-89A6F3FB5B4C}" type="presParOf" srcId="{69E3D18F-B8C6-4551-AE2E-41EEA2F1A1E3}" destId="{FECD5738-794C-4D1E-988F-EB72A2BB3D68}" srcOrd="0" destOrd="0" presId="urn:microsoft.com/office/officeart/2005/8/layout/chevron2"/>
    <dgm:cxn modelId="{3BD5B7B0-A6FE-4314-9BDF-68D291C11440}" type="presParOf" srcId="{69E3D18F-B8C6-4551-AE2E-41EEA2F1A1E3}" destId="{FEABAE6D-0671-4E80-A5D0-312E46B2F82C}" srcOrd="1" destOrd="0" presId="urn:microsoft.com/office/officeart/2005/8/layout/chevron2"/>
    <dgm:cxn modelId="{73C070BF-92CB-4331-8F39-B5AD343B33AD}" type="presParOf" srcId="{D3D9143C-EBCE-435B-BF90-98CF21C66C07}" destId="{FF5AF67B-0014-4029-BAAB-53B9B44E900E}" srcOrd="1" destOrd="0" presId="urn:microsoft.com/office/officeart/2005/8/layout/chevron2"/>
    <dgm:cxn modelId="{7EC1EA92-597B-497A-BA66-3AAB56B0FD0B}" type="presParOf" srcId="{D3D9143C-EBCE-435B-BF90-98CF21C66C07}" destId="{3B3FC5EA-3280-4844-8D13-8E0692E424E0}" srcOrd="2" destOrd="0" presId="urn:microsoft.com/office/officeart/2005/8/layout/chevron2"/>
    <dgm:cxn modelId="{4EEA6C82-06FC-4ED5-A962-EE11D9838D3B}" type="presParOf" srcId="{3B3FC5EA-3280-4844-8D13-8E0692E424E0}" destId="{E0490328-00C3-4756-9A6E-3F42AC82FCD0}" srcOrd="0" destOrd="0" presId="urn:microsoft.com/office/officeart/2005/8/layout/chevron2"/>
    <dgm:cxn modelId="{7C43020D-AD0F-4656-AABE-EE68E41ED731}" type="presParOf" srcId="{3B3FC5EA-3280-4844-8D13-8E0692E424E0}" destId="{45F43491-1598-4760-B95E-5987017BAC51}" srcOrd="1" destOrd="0" presId="urn:microsoft.com/office/officeart/2005/8/layout/chevron2"/>
    <dgm:cxn modelId="{9294430F-5F03-479C-9D6E-19E70D61FA4A}" type="presParOf" srcId="{D3D9143C-EBCE-435B-BF90-98CF21C66C07}" destId="{023A8492-A78D-43DC-813A-78898B8CE745}" srcOrd="3" destOrd="0" presId="urn:microsoft.com/office/officeart/2005/8/layout/chevron2"/>
    <dgm:cxn modelId="{2F13DC3B-3D72-44FD-95D5-5FFDFB033800}" type="presParOf" srcId="{D3D9143C-EBCE-435B-BF90-98CF21C66C07}" destId="{08F12428-A611-432B-AA6D-4C06C0618243}" srcOrd="4" destOrd="0" presId="urn:microsoft.com/office/officeart/2005/8/layout/chevron2"/>
    <dgm:cxn modelId="{77FF9C16-C7A7-4956-BDD1-40E09FE093E0}" type="presParOf" srcId="{08F12428-A611-432B-AA6D-4C06C0618243}" destId="{49D1C8F0-7F1E-48E7-A36D-F91B13D4438D}" srcOrd="0" destOrd="0" presId="urn:microsoft.com/office/officeart/2005/8/layout/chevron2"/>
    <dgm:cxn modelId="{5DBBE0B1-E111-41B3-8686-D7920C9466AD}" type="presParOf" srcId="{08F12428-A611-432B-AA6D-4C06C0618243}" destId="{10613BF7-9356-41C8-8B17-0B7814242A8F}"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8805863" cy="6858000"/>
            <a:chOff x="0" y="0"/>
            <a:chExt cx="5547" cy="4320"/>
          </a:xfrm>
        </p:grpSpPr>
        <p:grpSp>
          <p:nvGrpSpPr>
            <p:cNvPr id="5" name="Group 3"/>
            <p:cNvGrpSpPr>
              <a:grpSpLocks/>
            </p:cNvGrpSpPr>
            <p:nvPr userDrawn="1"/>
          </p:nvGrpSpPr>
          <p:grpSpPr bwMode="auto">
            <a:xfrm rot="-215207">
              <a:off x="3691" y="233"/>
              <a:ext cx="1856" cy="3626"/>
              <a:chOff x="3010" y="777"/>
              <a:chExt cx="1856" cy="3626"/>
            </a:xfrm>
          </p:grpSpPr>
          <p:sp>
            <p:nvSpPr>
              <p:cNvPr id="39" name="Freeform 4"/>
              <p:cNvSpPr>
                <a:spLocks/>
              </p:cNvSpPr>
              <p:nvPr userDrawn="1"/>
            </p:nvSpPr>
            <p:spPr bwMode="ltGray">
              <a:xfrm rot="12185230" flipV="1">
                <a:off x="3533" y="777"/>
                <a:ext cx="1333" cy="1485"/>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w="9525">
                <a:noFill/>
                <a:round/>
                <a:headEnd/>
                <a:tailEnd/>
              </a:ln>
            </p:spPr>
            <p:txBody>
              <a:bodyPr/>
              <a:lstStyle/>
              <a:p>
                <a:pPr>
                  <a:defRPr/>
                </a:pPr>
                <a:endParaRPr lang="zh-CN" altLang="en-US"/>
              </a:p>
            </p:txBody>
          </p:sp>
          <p:sp>
            <p:nvSpPr>
              <p:cNvPr id="40" name="Freeform 5"/>
              <p:cNvSpPr>
                <a:spLocks/>
              </p:cNvSpPr>
              <p:nvPr userDrawn="1"/>
            </p:nvSpPr>
            <p:spPr bwMode="ltGray">
              <a:xfrm rot="12185230" flipV="1">
                <a:off x="4028" y="1801"/>
                <a:ext cx="571" cy="531"/>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w="9525">
                <a:noFill/>
                <a:round/>
                <a:headEnd/>
                <a:tailEnd/>
              </a:ln>
            </p:spPr>
            <p:txBody>
              <a:bodyPr/>
              <a:lstStyle/>
              <a:p>
                <a:pPr>
                  <a:defRPr/>
                </a:pPr>
                <a:endParaRPr lang="zh-CN" altLang="en-US"/>
              </a:p>
            </p:txBody>
          </p:sp>
          <p:sp>
            <p:nvSpPr>
              <p:cNvPr id="41" name="Freeform 6"/>
              <p:cNvSpPr>
                <a:spLocks/>
              </p:cNvSpPr>
              <p:nvPr userDrawn="1"/>
            </p:nvSpPr>
            <p:spPr bwMode="ltGray">
              <a:xfrm rot="12185230" flipV="1">
                <a:off x="3638" y="2166"/>
                <a:ext cx="277" cy="249"/>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w="9525">
                <a:noFill/>
                <a:round/>
                <a:headEnd/>
                <a:tailEnd/>
              </a:ln>
            </p:spPr>
            <p:txBody>
              <a:bodyPr/>
              <a:lstStyle/>
              <a:p>
                <a:pPr>
                  <a:defRPr/>
                </a:pPr>
                <a:endParaRPr lang="zh-CN" altLang="en-US"/>
              </a:p>
            </p:txBody>
          </p:sp>
          <p:sp>
            <p:nvSpPr>
              <p:cNvPr id="42" name="Freeform 7"/>
              <p:cNvSpPr>
                <a:spLocks/>
              </p:cNvSpPr>
              <p:nvPr userDrawn="1"/>
            </p:nvSpPr>
            <p:spPr bwMode="ltGray">
              <a:xfrm rot="12185230" flipV="1">
                <a:off x="3978" y="976"/>
                <a:ext cx="245" cy="34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w="9525">
                <a:noFill/>
                <a:round/>
                <a:headEnd/>
                <a:tailEnd/>
              </a:ln>
            </p:spPr>
            <p:txBody>
              <a:bodyPr/>
              <a:lstStyle/>
              <a:p>
                <a:pPr>
                  <a:defRPr/>
                </a:pPr>
                <a:endParaRPr lang="zh-CN" altLang="en-US"/>
              </a:p>
            </p:txBody>
          </p:sp>
          <p:sp>
            <p:nvSpPr>
              <p:cNvPr id="43" name="Freeform 8"/>
              <p:cNvSpPr>
                <a:spLocks/>
              </p:cNvSpPr>
              <p:nvPr userDrawn="1"/>
            </p:nvSpPr>
            <p:spPr bwMode="ltGray">
              <a:xfrm rot="12185230" flipV="1">
                <a:off x="3844" y="2207"/>
                <a:ext cx="103" cy="209"/>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w="9525">
                <a:noFill/>
                <a:round/>
                <a:headEnd/>
                <a:tailEnd/>
              </a:ln>
            </p:spPr>
            <p:txBody>
              <a:bodyPr/>
              <a:lstStyle/>
              <a:p>
                <a:pPr>
                  <a:defRPr/>
                </a:pPr>
                <a:endParaRPr lang="zh-CN" altLang="en-US"/>
              </a:p>
            </p:txBody>
          </p:sp>
          <p:sp>
            <p:nvSpPr>
              <p:cNvPr id="44" name="Freeform 9"/>
              <p:cNvSpPr>
                <a:spLocks/>
              </p:cNvSpPr>
              <p:nvPr userDrawn="1"/>
            </p:nvSpPr>
            <p:spPr bwMode="ltGray">
              <a:xfrm rot="12185230" flipV="1">
                <a:off x="3894" y="1325"/>
                <a:ext cx="120" cy="90"/>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w="9525">
                <a:noFill/>
                <a:round/>
                <a:headEnd/>
                <a:tailEnd/>
              </a:ln>
            </p:spPr>
            <p:txBody>
              <a:bodyPr/>
              <a:lstStyle/>
              <a:p>
                <a:pPr>
                  <a:defRPr/>
                </a:pPr>
                <a:endParaRPr lang="zh-CN" altLang="en-US"/>
              </a:p>
            </p:txBody>
          </p:sp>
          <p:sp>
            <p:nvSpPr>
              <p:cNvPr id="45" name="Freeform 10"/>
              <p:cNvSpPr>
                <a:spLocks/>
              </p:cNvSpPr>
              <p:nvPr userDrawn="1"/>
            </p:nvSpPr>
            <p:spPr bwMode="ltGray">
              <a:xfrm rot="12185230" flipV="1">
                <a:off x="3010" y="2344"/>
                <a:ext cx="330" cy="2059"/>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w="9525">
                <a:noFill/>
                <a:round/>
                <a:headEnd/>
                <a:tailEnd/>
              </a:ln>
            </p:spPr>
            <p:txBody>
              <a:bodyPr/>
              <a:lstStyle/>
              <a:p>
                <a:pPr>
                  <a:defRPr/>
                </a:pPr>
                <a:endParaRPr lang="zh-CN" altLang="en-US"/>
              </a:p>
            </p:txBody>
          </p:sp>
        </p:grpSp>
        <p:sp>
          <p:nvSpPr>
            <p:cNvPr id="6" name="Freeform 11"/>
            <p:cNvSpPr>
              <a:spLocks/>
            </p:cNvSpPr>
            <p:nvPr userDrawn="1"/>
          </p:nvSpPr>
          <p:spPr bwMode="ltGray">
            <a:xfrm rot="373331" flipH="1">
              <a:off x="22" y="1957"/>
              <a:ext cx="323" cy="649"/>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w="9525">
              <a:noFill/>
              <a:round/>
              <a:headEnd/>
              <a:tailEnd/>
            </a:ln>
          </p:spPr>
          <p:txBody>
            <a:bodyPr/>
            <a:lstStyle/>
            <a:p>
              <a:pPr>
                <a:defRPr/>
              </a:pPr>
              <a:endParaRPr lang="zh-CN" altLang="en-US"/>
            </a:p>
          </p:txBody>
        </p:sp>
        <p:sp>
          <p:nvSpPr>
            <p:cNvPr id="7" name="Freeform 12"/>
            <p:cNvSpPr>
              <a:spLocks/>
            </p:cNvSpPr>
            <p:nvPr userDrawn="1"/>
          </p:nvSpPr>
          <p:spPr bwMode="ltGray">
            <a:xfrm>
              <a:off x="168" y="1260"/>
              <a:ext cx="1259" cy="1532"/>
            </a:xfrm>
            <a:custGeom>
              <a:avLst/>
              <a:gdLst/>
              <a:ahLst/>
              <a:cxnLst>
                <a:cxn ang="0">
                  <a:pos x="891" y="1532"/>
                </a:cxn>
                <a:cxn ang="0">
                  <a:pos x="954" y="1452"/>
                </a:cxn>
                <a:cxn ang="0">
                  <a:pos x="1032" y="1338"/>
                </a:cxn>
                <a:cxn ang="0">
                  <a:pos x="1115" y="1188"/>
                </a:cxn>
                <a:cxn ang="0">
                  <a:pos x="1194" y="1023"/>
                </a:cxn>
                <a:cxn ang="0">
                  <a:pos x="1244" y="841"/>
                </a:cxn>
                <a:cxn ang="0">
                  <a:pos x="1259" y="647"/>
                </a:cxn>
                <a:cxn ang="0">
                  <a:pos x="1230" y="463"/>
                </a:cxn>
                <a:cxn ang="0">
                  <a:pos x="1140" y="294"/>
                </a:cxn>
                <a:cxn ang="0">
                  <a:pos x="1043" y="190"/>
                </a:cxn>
                <a:cxn ang="0">
                  <a:pos x="961" y="109"/>
                </a:cxn>
                <a:cxn ang="0">
                  <a:pos x="894" y="65"/>
                </a:cxn>
                <a:cxn ang="0">
                  <a:pos x="786" y="18"/>
                </a:cxn>
                <a:cxn ang="0">
                  <a:pos x="642" y="0"/>
                </a:cxn>
                <a:cxn ang="0">
                  <a:pos x="440" y="23"/>
                </a:cxn>
                <a:cxn ang="0">
                  <a:pos x="366" y="44"/>
                </a:cxn>
                <a:cxn ang="0">
                  <a:pos x="292" y="58"/>
                </a:cxn>
                <a:cxn ang="0">
                  <a:pos x="229" y="79"/>
                </a:cxn>
                <a:cxn ang="0">
                  <a:pos x="178" y="103"/>
                </a:cxn>
                <a:cxn ang="0">
                  <a:pos x="127" y="127"/>
                </a:cxn>
                <a:cxn ang="0">
                  <a:pos x="82" y="158"/>
                </a:cxn>
                <a:cxn ang="0">
                  <a:pos x="41" y="197"/>
                </a:cxn>
                <a:cxn ang="0">
                  <a:pos x="0" y="243"/>
                </a:cxn>
                <a:cxn ang="0">
                  <a:pos x="76" y="215"/>
                </a:cxn>
                <a:cxn ang="0">
                  <a:pos x="144" y="194"/>
                </a:cxn>
                <a:cxn ang="0">
                  <a:pos x="212" y="179"/>
                </a:cxn>
                <a:cxn ang="0">
                  <a:pos x="280" y="164"/>
                </a:cxn>
                <a:cxn ang="0">
                  <a:pos x="336" y="149"/>
                </a:cxn>
                <a:cxn ang="0">
                  <a:pos x="397" y="149"/>
                </a:cxn>
                <a:cxn ang="0">
                  <a:pos x="458" y="141"/>
                </a:cxn>
                <a:cxn ang="0">
                  <a:pos x="511" y="146"/>
                </a:cxn>
                <a:cxn ang="0">
                  <a:pos x="565" y="152"/>
                </a:cxn>
                <a:cxn ang="0">
                  <a:pos x="618" y="166"/>
                </a:cxn>
                <a:cxn ang="0">
                  <a:pos x="669" y="186"/>
                </a:cxn>
                <a:cxn ang="0">
                  <a:pos x="715" y="205"/>
                </a:cxn>
                <a:cxn ang="0">
                  <a:pos x="760" y="239"/>
                </a:cxn>
                <a:cxn ang="0">
                  <a:pos x="811" y="267"/>
                </a:cxn>
                <a:cxn ang="0">
                  <a:pos x="855" y="307"/>
                </a:cxn>
                <a:cxn ang="0">
                  <a:pos x="899" y="348"/>
                </a:cxn>
                <a:cxn ang="0">
                  <a:pos x="971" y="464"/>
                </a:cxn>
                <a:cxn ang="0">
                  <a:pos x="1016" y="606"/>
                </a:cxn>
                <a:cxn ang="0">
                  <a:pos x="1027" y="774"/>
                </a:cxn>
                <a:cxn ang="0">
                  <a:pos x="1022" y="939"/>
                </a:cxn>
                <a:cxn ang="0">
                  <a:pos x="1002" y="1117"/>
                </a:cxn>
                <a:cxn ang="0">
                  <a:pos x="966" y="1279"/>
                </a:cxn>
                <a:cxn ang="0">
                  <a:pos x="933" y="1421"/>
                </a:cxn>
                <a:cxn ang="0">
                  <a:pos x="891" y="1532"/>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w="9525">
              <a:noFill/>
              <a:round/>
              <a:headEnd/>
              <a:tailEnd/>
            </a:ln>
          </p:spPr>
          <p:txBody>
            <a:bodyPr/>
            <a:lstStyle/>
            <a:p>
              <a:pPr>
                <a:defRPr/>
              </a:pPr>
              <a:endParaRPr lang="zh-CN" altLang="en-US"/>
            </a:p>
          </p:txBody>
        </p:sp>
        <p:sp>
          <p:nvSpPr>
            <p:cNvPr id="8" name="Freeform 13"/>
            <p:cNvSpPr>
              <a:spLocks/>
            </p:cNvSpPr>
            <p:nvPr userDrawn="1"/>
          </p:nvSpPr>
          <p:spPr bwMode="ltGray">
            <a:xfrm>
              <a:off x="0" y="2610"/>
              <a:ext cx="801" cy="459"/>
            </a:xfrm>
            <a:custGeom>
              <a:avLst/>
              <a:gdLst/>
              <a:ahLst/>
              <a:cxnLst>
                <a:cxn ang="0">
                  <a:pos x="0" y="0"/>
                </a:cxn>
                <a:cxn ang="0">
                  <a:pos x="37" y="69"/>
                </a:cxn>
                <a:cxn ang="0">
                  <a:pos x="68" y="132"/>
                </a:cxn>
                <a:cxn ang="0">
                  <a:pos x="110" y="188"/>
                </a:cxn>
                <a:cxn ang="0">
                  <a:pos x="149" y="229"/>
                </a:cxn>
                <a:cxn ang="0">
                  <a:pos x="192" y="278"/>
                </a:cxn>
                <a:cxn ang="0">
                  <a:pos x="250" y="314"/>
                </a:cxn>
                <a:cxn ang="0">
                  <a:pos x="308" y="336"/>
                </a:cxn>
                <a:cxn ang="0">
                  <a:pos x="365" y="365"/>
                </a:cxn>
                <a:cxn ang="0">
                  <a:pos x="430" y="381"/>
                </a:cxn>
                <a:cxn ang="0">
                  <a:pos x="501" y="390"/>
                </a:cxn>
                <a:cxn ang="0">
                  <a:pos x="573" y="392"/>
                </a:cxn>
                <a:cxn ang="0">
                  <a:pos x="646" y="381"/>
                </a:cxn>
                <a:cxn ang="0">
                  <a:pos x="726" y="362"/>
                </a:cxn>
                <a:cxn ang="0">
                  <a:pos x="801" y="335"/>
                </a:cxn>
                <a:cxn ang="0">
                  <a:pos x="731" y="377"/>
                </a:cxn>
                <a:cxn ang="0">
                  <a:pos x="662" y="404"/>
                </a:cxn>
                <a:cxn ang="0">
                  <a:pos x="594" y="432"/>
                </a:cxn>
                <a:cxn ang="0">
                  <a:pos x="532" y="445"/>
                </a:cxn>
                <a:cxn ang="0">
                  <a:pos x="471" y="459"/>
                </a:cxn>
                <a:cxn ang="0">
                  <a:pos x="411" y="458"/>
                </a:cxn>
                <a:cxn ang="0">
                  <a:pos x="350" y="458"/>
                </a:cxn>
                <a:cxn ang="0">
                  <a:pos x="291" y="450"/>
                </a:cxn>
                <a:cxn ang="0">
                  <a:pos x="244" y="436"/>
                </a:cxn>
                <a:cxn ang="0">
                  <a:pos x="192" y="415"/>
                </a:cxn>
                <a:cxn ang="0">
                  <a:pos x="145" y="394"/>
                </a:cxn>
                <a:cxn ang="0">
                  <a:pos x="100" y="373"/>
                </a:cxn>
                <a:cxn ang="0">
                  <a:pos x="60" y="347"/>
                </a:cxn>
                <a:cxn ang="0">
                  <a:pos x="0" y="294"/>
                </a:cxn>
                <a:cxn ang="0">
                  <a:pos x="0" y="0"/>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w="9525">
              <a:noFill/>
              <a:round/>
              <a:headEnd/>
              <a:tailEnd/>
            </a:ln>
          </p:spPr>
          <p:txBody>
            <a:bodyPr/>
            <a:lstStyle/>
            <a:p>
              <a:pPr>
                <a:defRPr/>
              </a:pPr>
              <a:endParaRPr lang="zh-CN" altLang="en-US"/>
            </a:p>
          </p:txBody>
        </p:sp>
        <p:sp>
          <p:nvSpPr>
            <p:cNvPr id="9" name="Freeform 14"/>
            <p:cNvSpPr>
              <a:spLocks/>
            </p:cNvSpPr>
            <p:nvPr userDrawn="1"/>
          </p:nvSpPr>
          <p:spPr bwMode="ltGray">
            <a:xfrm rot="373331" flipH="1">
              <a:off x="898" y="2855"/>
              <a:ext cx="354" cy="464"/>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w="9525">
              <a:noFill/>
              <a:round/>
              <a:headEnd/>
              <a:tailEnd/>
            </a:ln>
          </p:spPr>
          <p:txBody>
            <a:bodyPr/>
            <a:lstStyle/>
            <a:p>
              <a:pPr>
                <a:defRPr/>
              </a:pPr>
              <a:endParaRPr lang="zh-CN" altLang="en-US"/>
            </a:p>
          </p:txBody>
        </p:sp>
        <p:sp>
          <p:nvSpPr>
            <p:cNvPr id="10" name="Freeform 15"/>
            <p:cNvSpPr>
              <a:spLocks/>
            </p:cNvSpPr>
            <p:nvPr userDrawn="1"/>
          </p:nvSpPr>
          <p:spPr bwMode="ltGray">
            <a:xfrm rot="373331" flipH="1">
              <a:off x="799" y="2979"/>
              <a:ext cx="87" cy="274"/>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w="9525">
              <a:noFill/>
              <a:round/>
              <a:headEnd/>
              <a:tailEnd/>
            </a:ln>
          </p:spPr>
          <p:txBody>
            <a:bodyPr/>
            <a:lstStyle/>
            <a:p>
              <a:pPr>
                <a:defRPr/>
              </a:pPr>
              <a:endParaRPr lang="zh-CN" altLang="en-US"/>
            </a:p>
          </p:txBody>
        </p:sp>
        <p:sp>
          <p:nvSpPr>
            <p:cNvPr id="11" name="Freeform 16"/>
            <p:cNvSpPr>
              <a:spLocks/>
            </p:cNvSpPr>
            <p:nvPr userDrawn="1"/>
          </p:nvSpPr>
          <p:spPr bwMode="ltGray">
            <a:xfrm>
              <a:off x="1190" y="3273"/>
              <a:ext cx="1108" cy="1047"/>
            </a:xfrm>
            <a:custGeom>
              <a:avLst/>
              <a:gdLst/>
              <a:ahLst/>
              <a:cxnLst>
                <a:cxn ang="0">
                  <a:pos x="784" y="1047"/>
                </a:cxn>
                <a:cxn ang="0">
                  <a:pos x="692" y="1011"/>
                </a:cxn>
                <a:cxn ang="0">
                  <a:pos x="607" y="945"/>
                </a:cxn>
                <a:cxn ang="0">
                  <a:pos x="517" y="861"/>
                </a:cxn>
                <a:cxn ang="0">
                  <a:pos x="432" y="776"/>
                </a:cxn>
                <a:cxn ang="0">
                  <a:pos x="350" y="677"/>
                </a:cxn>
                <a:cxn ang="0">
                  <a:pos x="266" y="563"/>
                </a:cxn>
                <a:cxn ang="0">
                  <a:pos x="188" y="447"/>
                </a:cxn>
                <a:cxn ang="0">
                  <a:pos x="122" y="325"/>
                </a:cxn>
                <a:cxn ang="0">
                  <a:pos x="65" y="211"/>
                </a:cxn>
                <a:cxn ang="0">
                  <a:pos x="21" y="101"/>
                </a:cxn>
                <a:cxn ang="0">
                  <a:pos x="0" y="0"/>
                </a:cxn>
                <a:cxn ang="0">
                  <a:pos x="109" y="217"/>
                </a:cxn>
                <a:cxn ang="0">
                  <a:pos x="209" y="378"/>
                </a:cxn>
                <a:cxn ang="0">
                  <a:pos x="294" y="500"/>
                </a:cxn>
                <a:cxn ang="0">
                  <a:pos x="373" y="590"/>
                </a:cxn>
                <a:cxn ang="0">
                  <a:pos x="441" y="661"/>
                </a:cxn>
                <a:cxn ang="0">
                  <a:pos x="506" y="713"/>
                </a:cxn>
                <a:cxn ang="0">
                  <a:pos x="564" y="754"/>
                </a:cxn>
                <a:cxn ang="0">
                  <a:pos x="620" y="801"/>
                </a:cxn>
                <a:cxn ang="0">
                  <a:pos x="754" y="899"/>
                </a:cxn>
                <a:cxn ang="0">
                  <a:pos x="925" y="977"/>
                </a:cxn>
                <a:cxn ang="0">
                  <a:pos x="1108" y="1047"/>
                </a:cxn>
                <a:cxn ang="0">
                  <a:pos x="784" y="10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w="9525">
              <a:noFill/>
              <a:round/>
              <a:headEnd/>
              <a:tailEnd/>
            </a:ln>
          </p:spPr>
          <p:txBody>
            <a:bodyPr/>
            <a:lstStyle/>
            <a:p>
              <a:pPr>
                <a:defRPr/>
              </a:pPr>
              <a:endParaRPr lang="zh-CN" altLang="en-US"/>
            </a:p>
          </p:txBody>
        </p:sp>
        <p:grpSp>
          <p:nvGrpSpPr>
            <p:cNvPr id="12" name="Group 17"/>
            <p:cNvGrpSpPr>
              <a:grpSpLocks/>
            </p:cNvGrpSpPr>
            <p:nvPr userDrawn="1"/>
          </p:nvGrpSpPr>
          <p:grpSpPr bwMode="auto">
            <a:xfrm rot="3220060">
              <a:off x="2636" y="751"/>
              <a:ext cx="569" cy="636"/>
              <a:chOff x="1727" y="866"/>
              <a:chExt cx="129" cy="157"/>
            </a:xfrm>
          </p:grpSpPr>
          <p:sp>
            <p:nvSpPr>
              <p:cNvPr id="36" name="Freeform 1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37" name="Freeform 1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38" name="Freeform 2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grpSp>
          <p:nvGrpSpPr>
            <p:cNvPr id="13" name="Group 21"/>
            <p:cNvGrpSpPr>
              <a:grpSpLocks/>
            </p:cNvGrpSpPr>
            <p:nvPr userDrawn="1"/>
          </p:nvGrpSpPr>
          <p:grpSpPr bwMode="auto">
            <a:xfrm rot="-6691250">
              <a:off x="3642" y="127"/>
              <a:ext cx="356" cy="608"/>
              <a:chOff x="1728" y="866"/>
              <a:chExt cx="129" cy="157"/>
            </a:xfrm>
          </p:grpSpPr>
          <p:sp>
            <p:nvSpPr>
              <p:cNvPr id="33" name="Freeform 22"/>
              <p:cNvSpPr>
                <a:spLocks/>
              </p:cNvSpPr>
              <p:nvPr userDrawn="1"/>
            </p:nvSpPr>
            <p:spPr bwMode="ltGray">
              <a:xfrm>
                <a:off x="1728"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34" name="Freeform 23"/>
              <p:cNvSpPr>
                <a:spLocks/>
              </p:cNvSpPr>
              <p:nvPr userDrawn="1"/>
            </p:nvSpPr>
            <p:spPr bwMode="ltGray">
              <a:xfrm>
                <a:off x="1787"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35" name="Freeform 24"/>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grpSp>
          <p:nvGrpSpPr>
            <p:cNvPr id="14" name="Group 25"/>
            <p:cNvGrpSpPr>
              <a:grpSpLocks/>
            </p:cNvGrpSpPr>
            <p:nvPr userDrawn="1"/>
          </p:nvGrpSpPr>
          <p:grpSpPr bwMode="auto">
            <a:xfrm rot="8524840">
              <a:off x="676" y="3307"/>
              <a:ext cx="500" cy="500"/>
              <a:chOff x="1727" y="867"/>
              <a:chExt cx="129" cy="156"/>
            </a:xfrm>
          </p:grpSpPr>
          <p:sp>
            <p:nvSpPr>
              <p:cNvPr id="30" name="Freeform 26"/>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31" name="Freeform 27"/>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32" name="Freeform 28"/>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grpSp>
          <p:nvGrpSpPr>
            <p:cNvPr id="15" name="Group 29"/>
            <p:cNvGrpSpPr>
              <a:grpSpLocks/>
            </p:cNvGrpSpPr>
            <p:nvPr userDrawn="1"/>
          </p:nvGrpSpPr>
          <p:grpSpPr bwMode="auto">
            <a:xfrm rot="4106450" flipH="1">
              <a:off x="404" y="271"/>
              <a:ext cx="708" cy="891"/>
              <a:chOff x="1727" y="866"/>
              <a:chExt cx="129" cy="157"/>
            </a:xfrm>
          </p:grpSpPr>
          <p:sp>
            <p:nvSpPr>
              <p:cNvPr id="27" name="Freeform 30"/>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28" name="Freeform 31"/>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29" name="Freeform 3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grpSp>
          <p:nvGrpSpPr>
            <p:cNvPr id="16" name="Group 33"/>
            <p:cNvGrpSpPr>
              <a:grpSpLocks/>
            </p:cNvGrpSpPr>
            <p:nvPr userDrawn="1"/>
          </p:nvGrpSpPr>
          <p:grpSpPr bwMode="auto">
            <a:xfrm rot="10015322" flipH="1">
              <a:off x="4615" y="2392"/>
              <a:ext cx="708" cy="891"/>
              <a:chOff x="1727" y="866"/>
              <a:chExt cx="129" cy="157"/>
            </a:xfrm>
          </p:grpSpPr>
          <p:sp>
            <p:nvSpPr>
              <p:cNvPr id="24" name="Freeform 3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25" name="Freeform 3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26" name="Freeform 3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sp>
          <p:nvSpPr>
            <p:cNvPr id="17" name="Freeform 37"/>
            <p:cNvSpPr>
              <a:spLocks/>
            </p:cNvSpPr>
            <p:nvPr userDrawn="1"/>
          </p:nvSpPr>
          <p:spPr bwMode="ltGray">
            <a:xfrm>
              <a:off x="1217" y="2"/>
              <a:ext cx="862" cy="886"/>
            </a:xfrm>
            <a:custGeom>
              <a:avLst/>
              <a:gdLst/>
              <a:ahLst/>
              <a:cxnLst>
                <a:cxn ang="0">
                  <a:pos x="0" y="0"/>
                </a:cxn>
                <a:cxn ang="0">
                  <a:pos x="6" y="107"/>
                </a:cxn>
                <a:cxn ang="0">
                  <a:pos x="37" y="262"/>
                </a:cxn>
                <a:cxn ang="0">
                  <a:pos x="83" y="410"/>
                </a:cxn>
                <a:cxn ang="0">
                  <a:pos x="149" y="546"/>
                </a:cxn>
                <a:cxn ang="0">
                  <a:pos x="237" y="666"/>
                </a:cxn>
                <a:cxn ang="0">
                  <a:pos x="338" y="764"/>
                </a:cxn>
                <a:cxn ang="0">
                  <a:pos x="450" y="838"/>
                </a:cxn>
                <a:cxn ang="0">
                  <a:pos x="579" y="879"/>
                </a:cxn>
                <a:cxn ang="0">
                  <a:pos x="714" y="886"/>
                </a:cxn>
                <a:cxn ang="0">
                  <a:pos x="862" y="851"/>
                </a:cxn>
                <a:cxn ang="0">
                  <a:pos x="784" y="856"/>
                </a:cxn>
                <a:cxn ang="0">
                  <a:pos x="700" y="835"/>
                </a:cxn>
                <a:cxn ang="0">
                  <a:pos x="621" y="794"/>
                </a:cxn>
                <a:cxn ang="0">
                  <a:pos x="542" y="728"/>
                </a:cxn>
                <a:cxn ang="0">
                  <a:pos x="466" y="649"/>
                </a:cxn>
                <a:cxn ang="0">
                  <a:pos x="397" y="557"/>
                </a:cxn>
                <a:cxn ang="0">
                  <a:pos x="334" y="454"/>
                </a:cxn>
                <a:cxn ang="0">
                  <a:pos x="279" y="339"/>
                </a:cxn>
                <a:cxn ang="0">
                  <a:pos x="238" y="225"/>
                </a:cxn>
                <a:cxn ang="0">
                  <a:pos x="205" y="105"/>
                </a:cxn>
                <a:cxn ang="0">
                  <a:pos x="184" y="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w="9525">
              <a:noFill/>
              <a:round/>
              <a:headEnd/>
              <a:tailEnd/>
            </a:ln>
          </p:spPr>
          <p:txBody>
            <a:bodyPr/>
            <a:lstStyle/>
            <a:p>
              <a:pPr>
                <a:defRPr/>
              </a:pPr>
              <a:endParaRPr lang="zh-CN" altLang="en-US"/>
            </a:p>
          </p:txBody>
        </p:sp>
        <p:sp>
          <p:nvSpPr>
            <p:cNvPr id="18" name="Freeform 38"/>
            <p:cNvSpPr>
              <a:spLocks/>
            </p:cNvSpPr>
            <p:nvPr userDrawn="1"/>
          </p:nvSpPr>
          <p:spPr bwMode="ltGray">
            <a:xfrm rot="9832527" flipV="1">
              <a:off x="2158" y="102"/>
              <a:ext cx="681" cy="593"/>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a:defRPr/>
              </a:pPr>
              <a:endParaRPr lang="zh-CN" altLang="en-US"/>
            </a:p>
          </p:txBody>
        </p:sp>
        <p:sp>
          <p:nvSpPr>
            <p:cNvPr id="19" name="Freeform 39"/>
            <p:cNvSpPr>
              <a:spLocks/>
            </p:cNvSpPr>
            <p:nvPr userDrawn="1"/>
          </p:nvSpPr>
          <p:spPr bwMode="ltGray">
            <a:xfrm rot="9832527" flipV="1">
              <a:off x="1997" y="858"/>
              <a:ext cx="330" cy="278"/>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a:defRPr/>
              </a:pPr>
              <a:endParaRPr lang="zh-CN" altLang="en-US"/>
            </a:p>
          </p:txBody>
        </p:sp>
        <p:sp>
          <p:nvSpPr>
            <p:cNvPr id="20" name="Freeform 40"/>
            <p:cNvSpPr>
              <a:spLocks/>
            </p:cNvSpPr>
            <p:nvPr userDrawn="1"/>
          </p:nvSpPr>
          <p:spPr bwMode="ltGray">
            <a:xfrm rot="9832527" flipV="1">
              <a:off x="2224" y="808"/>
              <a:ext cx="123" cy="233"/>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a:defRPr/>
              </a:pPr>
              <a:endParaRPr lang="zh-CN" altLang="en-US"/>
            </a:p>
          </p:txBody>
        </p:sp>
        <p:sp>
          <p:nvSpPr>
            <p:cNvPr id="21" name="Freeform 41"/>
            <p:cNvSpPr>
              <a:spLocks/>
            </p:cNvSpPr>
            <p:nvPr userDrawn="1"/>
          </p:nvSpPr>
          <p:spPr bwMode="ltGray">
            <a:xfrm>
              <a:off x="1603" y="0"/>
              <a:ext cx="124" cy="121"/>
            </a:xfrm>
            <a:custGeom>
              <a:avLst/>
              <a:gdLst/>
              <a:ahLst/>
              <a:cxnLst>
                <a:cxn ang="0">
                  <a:pos x="124" y="0"/>
                </a:cxn>
                <a:cxn ang="0">
                  <a:pos x="113" y="9"/>
                </a:cxn>
                <a:cxn ang="0">
                  <a:pos x="99" y="25"/>
                </a:cxn>
                <a:cxn ang="0">
                  <a:pos x="81" y="41"/>
                </a:cxn>
                <a:cxn ang="0">
                  <a:pos x="63" y="54"/>
                </a:cxn>
                <a:cxn ang="0">
                  <a:pos x="41" y="66"/>
                </a:cxn>
                <a:cxn ang="0">
                  <a:pos x="22" y="74"/>
                </a:cxn>
                <a:cxn ang="0">
                  <a:pos x="0" y="75"/>
                </a:cxn>
                <a:cxn ang="0">
                  <a:pos x="10" y="96"/>
                </a:cxn>
                <a:cxn ang="0">
                  <a:pos x="23" y="113"/>
                </a:cxn>
                <a:cxn ang="0">
                  <a:pos x="41" y="121"/>
                </a:cxn>
                <a:cxn ang="0">
                  <a:pos x="60" y="121"/>
                </a:cxn>
                <a:cxn ang="0">
                  <a:pos x="83" y="111"/>
                </a:cxn>
                <a:cxn ang="0">
                  <a:pos x="101" y="88"/>
                </a:cxn>
                <a:cxn ang="0">
                  <a:pos x="116" y="53"/>
                </a:cxn>
                <a:cxn ang="0">
                  <a:pos x="124" y="0"/>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w="9525">
              <a:noFill/>
              <a:round/>
              <a:headEnd/>
              <a:tailEnd/>
            </a:ln>
          </p:spPr>
          <p:txBody>
            <a:bodyPr/>
            <a:lstStyle/>
            <a:p>
              <a:pPr>
                <a:defRPr/>
              </a:pPr>
              <a:endParaRPr lang="zh-CN" altLang="en-US"/>
            </a:p>
          </p:txBody>
        </p:sp>
        <p:sp>
          <p:nvSpPr>
            <p:cNvPr id="22" name="Freeform 42"/>
            <p:cNvSpPr>
              <a:spLocks/>
            </p:cNvSpPr>
            <p:nvPr userDrawn="1"/>
          </p:nvSpPr>
          <p:spPr bwMode="ltGray">
            <a:xfrm rot="9832527" flipV="1">
              <a:off x="2173" y="1238"/>
              <a:ext cx="393" cy="2300"/>
            </a:xfrm>
            <a:custGeom>
              <a:avLst/>
              <a:gdLst/>
              <a:ahLst/>
              <a:cxnLst>
                <a:cxn ang="0">
                  <a:pos x="0" y="0"/>
                </a:cxn>
                <a:cxn ang="0">
                  <a:pos x="6" y="6"/>
                </a:cxn>
                <a:cxn ang="0">
                  <a:pos x="16" y="14"/>
                </a:cxn>
                <a:cxn ang="0">
                  <a:pos x="28" y="24"/>
                </a:cxn>
                <a:cxn ang="0">
                  <a:pos x="41" y="37"/>
                </a:cxn>
                <a:cxn ang="0">
                  <a:pos x="58" y="53"/>
                </a:cxn>
                <a:cxn ang="0">
                  <a:pos x="73" y="70"/>
                </a:cxn>
                <a:cxn ang="0">
                  <a:pos x="88" y="90"/>
                </a:cxn>
                <a:cxn ang="0">
                  <a:pos x="100" y="113"/>
                </a:cxn>
                <a:cxn ang="0">
                  <a:pos x="112" y="137"/>
                </a:cxn>
                <a:cxn ang="0">
                  <a:pos x="120" y="165"/>
                </a:cxn>
                <a:cxn ang="0">
                  <a:pos x="124" y="196"/>
                </a:cxn>
                <a:cxn ang="0">
                  <a:pos x="126" y="228"/>
                </a:cxn>
                <a:cxn ang="0">
                  <a:pos x="120" y="264"/>
                </a:cxn>
                <a:cxn ang="0">
                  <a:pos x="109" y="302"/>
                </a:cxn>
                <a:cxn ang="0">
                  <a:pos x="92" y="342"/>
                </a:cxn>
                <a:cxn ang="0">
                  <a:pos x="67" y="386"/>
                </a:cxn>
                <a:cxn ang="0">
                  <a:pos x="39" y="436"/>
                </a:cxn>
                <a:cxn ang="0">
                  <a:pos x="21" y="482"/>
                </a:cxn>
                <a:cxn ang="0">
                  <a:pos x="10" y="525"/>
                </a:cxn>
                <a:cxn ang="0">
                  <a:pos x="6" y="566"/>
                </a:cxn>
                <a:cxn ang="0">
                  <a:pos x="6" y="605"/>
                </a:cxn>
                <a:cxn ang="0">
                  <a:pos x="8" y="641"/>
                </a:cxn>
                <a:cxn ang="0">
                  <a:pos x="12" y="673"/>
                </a:cxn>
                <a:cxn ang="0">
                  <a:pos x="14" y="704"/>
                </a:cxn>
                <a:cxn ang="0">
                  <a:pos x="41" y="688"/>
                </a:cxn>
                <a:cxn ang="0">
                  <a:pos x="39" y="680"/>
                </a:cxn>
                <a:cxn ang="0">
                  <a:pos x="36" y="657"/>
                </a:cxn>
                <a:cxn ang="0">
                  <a:pos x="33" y="622"/>
                </a:cxn>
                <a:cxn ang="0">
                  <a:pos x="35" y="575"/>
                </a:cxn>
                <a:cxn ang="0">
                  <a:pos x="41" y="519"/>
                </a:cxn>
                <a:cxn ang="0">
                  <a:pos x="58" y="455"/>
                </a:cxn>
                <a:cxn ang="0">
                  <a:pos x="86" y="386"/>
                </a:cxn>
                <a:cxn ang="0">
                  <a:pos x="129" y="313"/>
                </a:cxn>
                <a:cxn ang="0">
                  <a:pos x="143" y="279"/>
                </a:cxn>
                <a:cxn ang="0">
                  <a:pos x="149" y="235"/>
                </a:cxn>
                <a:cxn ang="0">
                  <a:pos x="144" y="184"/>
                </a:cxn>
                <a:cxn ang="0">
                  <a:pos x="131" y="134"/>
                </a:cxn>
                <a:cxn ang="0">
                  <a:pos x="109" y="85"/>
                </a:cxn>
                <a:cxn ang="0">
                  <a:pos x="81" y="44"/>
                </a:cxn>
                <a:cxn ang="0">
                  <a:pos x="44" y="14"/>
                </a:cxn>
                <a:cxn ang="0">
                  <a:pos x="0" y="0"/>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w="9525">
              <a:noFill/>
              <a:round/>
              <a:headEnd/>
              <a:tailEnd/>
            </a:ln>
          </p:spPr>
          <p:txBody>
            <a:bodyPr/>
            <a:lstStyle/>
            <a:p>
              <a:pPr>
                <a:defRPr/>
              </a:pPr>
              <a:endParaRPr lang="zh-CN" altLang="en-US"/>
            </a:p>
          </p:txBody>
        </p:sp>
        <p:sp>
          <p:nvSpPr>
            <p:cNvPr id="23" name="Freeform 43"/>
            <p:cNvSpPr>
              <a:spLocks/>
            </p:cNvSpPr>
            <p:nvPr userDrawn="1"/>
          </p:nvSpPr>
          <p:spPr bwMode="ltGray">
            <a:xfrm>
              <a:off x="0" y="1848"/>
              <a:ext cx="36" cy="132"/>
            </a:xfrm>
            <a:custGeom>
              <a:avLst/>
              <a:gdLst/>
              <a:ahLst/>
              <a:cxnLst>
                <a:cxn ang="0">
                  <a:pos x="0" y="0"/>
                </a:cxn>
                <a:cxn ang="0">
                  <a:pos x="36" y="12"/>
                </a:cxn>
                <a:cxn ang="0">
                  <a:pos x="0" y="132"/>
                </a:cxn>
                <a:cxn ang="0">
                  <a:pos x="0" y="0"/>
                </a:cxn>
              </a:cxnLst>
              <a:rect l="0" t="0" r="r" b="b"/>
              <a:pathLst>
                <a:path w="36" h="132">
                  <a:moveTo>
                    <a:pt x="0" y="0"/>
                  </a:moveTo>
                  <a:lnTo>
                    <a:pt x="36" y="12"/>
                  </a:lnTo>
                  <a:lnTo>
                    <a:pt x="0" y="132"/>
                  </a:lnTo>
                  <a:lnTo>
                    <a:pt x="0" y="0"/>
                  </a:lnTo>
                  <a:close/>
                </a:path>
              </a:pathLst>
            </a:custGeom>
            <a:solidFill>
              <a:schemeClr val="folHlink"/>
            </a:solidFill>
            <a:ln w="9525">
              <a:noFill/>
              <a:round/>
              <a:headEnd/>
              <a:tailEnd/>
            </a:ln>
            <a:effectLst/>
          </p:spPr>
          <p:txBody>
            <a:bodyPr/>
            <a:lstStyle/>
            <a:p>
              <a:pPr>
                <a:defRPr/>
              </a:pPr>
              <a:endParaRPr lang="zh-CN" altLang="en-US"/>
            </a:p>
          </p:txBody>
        </p:sp>
      </p:grpSp>
      <p:sp>
        <p:nvSpPr>
          <p:cNvPr id="75823" name="Rectangle 47"/>
          <p:cNvSpPr>
            <a:spLocks noGrp="1" noChangeArrowheads="1"/>
          </p:cNvSpPr>
          <p:nvPr>
            <p:ph type="ctrTitle"/>
          </p:nvPr>
        </p:nvSpPr>
        <p:spPr>
          <a:xfrm>
            <a:off x="2455863" y="596900"/>
            <a:ext cx="6192837" cy="3581400"/>
          </a:xfrm>
        </p:spPr>
        <p:txBody>
          <a:bodyPr/>
          <a:lstStyle>
            <a:lvl1pPr>
              <a:defRPr sz="5200" b="1"/>
            </a:lvl1pPr>
          </a:lstStyle>
          <a:p>
            <a:r>
              <a:rPr lang="zh-CN" altLang="en-US"/>
              <a:t>单击此处编辑母版标题样式</a:t>
            </a:r>
          </a:p>
        </p:txBody>
      </p:sp>
      <p:sp>
        <p:nvSpPr>
          <p:cNvPr id="75824" name="Rectangle 48"/>
          <p:cNvSpPr>
            <a:spLocks noGrp="1" noChangeArrowheads="1"/>
          </p:cNvSpPr>
          <p:nvPr>
            <p:ph type="subTitle" idx="1"/>
          </p:nvPr>
        </p:nvSpPr>
        <p:spPr>
          <a:xfrm>
            <a:off x="2489200" y="4279900"/>
            <a:ext cx="6146800" cy="1485900"/>
          </a:xfrm>
        </p:spPr>
        <p:txBody>
          <a:bodyPr/>
          <a:lstStyle>
            <a:lvl1pPr marL="0" indent="0" algn="ctr">
              <a:buFontTx/>
              <a:buNone/>
              <a:defRPr b="1">
                <a:effectLst>
                  <a:outerShdw blurRad="38100" dist="38100" dir="2700000" algn="tl">
                    <a:srgbClr val="C0C0C0"/>
                  </a:outerShdw>
                </a:effectLst>
              </a:defRPr>
            </a:lvl1pPr>
          </a:lstStyle>
          <a:p>
            <a:r>
              <a:rPr lang="zh-CN" altLang="en-US"/>
              <a:t>单击此处编辑母版副标题样式</a:t>
            </a:r>
          </a:p>
        </p:txBody>
      </p:sp>
      <p:sp>
        <p:nvSpPr>
          <p:cNvPr id="46" name="Rectangle 44"/>
          <p:cNvSpPr>
            <a:spLocks noGrp="1" noChangeArrowheads="1"/>
          </p:cNvSpPr>
          <p:nvPr>
            <p:ph type="dt" sz="half" idx="10"/>
          </p:nvPr>
        </p:nvSpPr>
        <p:spPr>
          <a:xfrm>
            <a:off x="457200" y="6248400"/>
            <a:ext cx="2133600" cy="457200"/>
          </a:xfrm>
        </p:spPr>
        <p:txBody>
          <a:bodyPr/>
          <a:lstStyle>
            <a:lvl1pPr>
              <a:defRPr/>
            </a:lvl1pPr>
          </a:lstStyle>
          <a:p>
            <a:pPr>
              <a:defRPr/>
            </a:pPr>
            <a:fld id="{3A9D0B19-47F3-4FD6-90F0-2E56967D58B2}" type="datetimeFigureOut">
              <a:rPr lang="zh-CN" altLang="en-US"/>
              <a:pPr>
                <a:defRPr/>
              </a:pPr>
              <a:t>2015-3-25</a:t>
            </a:fld>
            <a:endParaRPr lang="en-US" altLang="zh-CN"/>
          </a:p>
        </p:txBody>
      </p:sp>
      <p:sp>
        <p:nvSpPr>
          <p:cNvPr id="47" name="Rectangle 45"/>
          <p:cNvSpPr>
            <a:spLocks noGrp="1" noChangeArrowheads="1"/>
          </p:cNvSpPr>
          <p:nvPr>
            <p:ph type="ftr" sz="quarter" idx="11"/>
          </p:nvPr>
        </p:nvSpPr>
        <p:spPr/>
        <p:txBody>
          <a:bodyPr/>
          <a:lstStyle>
            <a:lvl1pPr>
              <a:defRPr/>
            </a:lvl1pPr>
          </a:lstStyle>
          <a:p>
            <a:pPr>
              <a:defRPr/>
            </a:pPr>
            <a:endParaRPr lang="en-US" altLang="zh-CN"/>
          </a:p>
        </p:txBody>
      </p:sp>
      <p:sp>
        <p:nvSpPr>
          <p:cNvPr id="48" name="Rectangle 46"/>
          <p:cNvSpPr>
            <a:spLocks noGrp="1" noChangeArrowheads="1"/>
          </p:cNvSpPr>
          <p:nvPr>
            <p:ph type="sldNum" sz="quarter" idx="12"/>
          </p:nvPr>
        </p:nvSpPr>
        <p:spPr/>
        <p:txBody>
          <a:bodyPr/>
          <a:lstStyle>
            <a:lvl1pPr>
              <a:defRPr/>
            </a:lvl1pPr>
          </a:lstStyle>
          <a:p>
            <a:pPr>
              <a:defRPr/>
            </a:pPr>
            <a:fld id="{BD9A4F9E-89DC-480D-94A6-9913D11F8ABC}" type="slidenum">
              <a:rPr lang="zh-CN" altLang="en-US"/>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7"/>
          <p:cNvSpPr>
            <a:spLocks noGrp="1" noChangeArrowheads="1"/>
          </p:cNvSpPr>
          <p:nvPr>
            <p:ph type="dt" sz="half" idx="10"/>
          </p:nvPr>
        </p:nvSpPr>
        <p:spPr>
          <a:ln/>
        </p:spPr>
        <p:txBody>
          <a:bodyPr/>
          <a:lstStyle>
            <a:lvl1pPr>
              <a:defRPr/>
            </a:lvl1pPr>
          </a:lstStyle>
          <a:p>
            <a:pPr>
              <a:defRPr/>
            </a:pPr>
            <a:fld id="{AFAF2EF4-254D-4241-842D-6BCC56948299}" type="datetimeFigureOut">
              <a:rPr lang="zh-CN" altLang="en-US"/>
              <a:pPr>
                <a:defRPr/>
              </a:pPr>
              <a:t>2015-3-25</a:t>
            </a:fld>
            <a:endParaRPr lang="en-US" altLang="zh-CN"/>
          </a:p>
        </p:txBody>
      </p:sp>
      <p:sp>
        <p:nvSpPr>
          <p:cNvPr id="5"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9"/>
          <p:cNvSpPr>
            <a:spLocks noGrp="1" noChangeArrowheads="1"/>
          </p:cNvSpPr>
          <p:nvPr>
            <p:ph type="sldNum" sz="quarter" idx="12"/>
          </p:nvPr>
        </p:nvSpPr>
        <p:spPr>
          <a:ln/>
        </p:spPr>
        <p:txBody>
          <a:bodyPr/>
          <a:lstStyle>
            <a:lvl1pPr>
              <a:defRPr/>
            </a:lvl1pPr>
          </a:lstStyle>
          <a:p>
            <a:pPr>
              <a:defRPr/>
            </a:pPr>
            <a:fld id="{3C0121B7-286F-47AD-8B50-EFADF6A74C92}" type="slidenum">
              <a:rPr lang="zh-CN" altLang="en-US"/>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03188"/>
            <a:ext cx="2060575" cy="59531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42913" y="103188"/>
            <a:ext cx="6030912" cy="59531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7"/>
          <p:cNvSpPr>
            <a:spLocks noGrp="1" noChangeArrowheads="1"/>
          </p:cNvSpPr>
          <p:nvPr>
            <p:ph type="dt" sz="half" idx="10"/>
          </p:nvPr>
        </p:nvSpPr>
        <p:spPr>
          <a:ln/>
        </p:spPr>
        <p:txBody>
          <a:bodyPr/>
          <a:lstStyle>
            <a:lvl1pPr>
              <a:defRPr/>
            </a:lvl1pPr>
          </a:lstStyle>
          <a:p>
            <a:pPr>
              <a:defRPr/>
            </a:pPr>
            <a:fld id="{BE2C4E3B-795B-4144-AEFB-B15996BE2F08}" type="datetimeFigureOut">
              <a:rPr lang="zh-CN" altLang="en-US"/>
              <a:pPr>
                <a:defRPr/>
              </a:pPr>
              <a:t>2015-3-25</a:t>
            </a:fld>
            <a:endParaRPr lang="en-US" altLang="zh-CN"/>
          </a:p>
        </p:txBody>
      </p:sp>
      <p:sp>
        <p:nvSpPr>
          <p:cNvPr id="5"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9"/>
          <p:cNvSpPr>
            <a:spLocks noGrp="1" noChangeArrowheads="1"/>
          </p:cNvSpPr>
          <p:nvPr>
            <p:ph type="sldNum" sz="quarter" idx="12"/>
          </p:nvPr>
        </p:nvSpPr>
        <p:spPr>
          <a:ln/>
        </p:spPr>
        <p:txBody>
          <a:bodyPr/>
          <a:lstStyle>
            <a:lvl1pPr>
              <a:defRPr/>
            </a:lvl1pPr>
          </a:lstStyle>
          <a:p>
            <a:pPr>
              <a:defRPr/>
            </a:pPr>
            <a:fld id="{6BDBCB67-82F5-4299-8637-C3E60FD6824A}" type="slidenum">
              <a:rPr lang="zh-CN" altLang="en-US"/>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reserve="1">
  <p:cSld name="标题，内容与文本">
    <p:spTree>
      <p:nvGrpSpPr>
        <p:cNvPr id="1" name=""/>
        <p:cNvGrpSpPr/>
        <p:nvPr/>
      </p:nvGrpSpPr>
      <p:grpSpPr>
        <a:xfrm>
          <a:off x="0" y="0"/>
          <a:ext cx="0" cy="0"/>
          <a:chOff x="0" y="0"/>
          <a:chExt cx="0" cy="0"/>
        </a:xfrm>
      </p:grpSpPr>
      <p:sp>
        <p:nvSpPr>
          <p:cNvPr id="2" name="标题 1"/>
          <p:cNvSpPr>
            <a:spLocks noGrp="1"/>
          </p:cNvSpPr>
          <p:nvPr>
            <p:ph type="title"/>
          </p:nvPr>
        </p:nvSpPr>
        <p:spPr>
          <a:xfrm>
            <a:off x="442913" y="103188"/>
            <a:ext cx="8243887" cy="1314450"/>
          </a:xfr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4561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648200" y="1600200"/>
            <a:ext cx="4038600" cy="44561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7"/>
          <p:cNvSpPr>
            <a:spLocks noGrp="1" noChangeArrowheads="1"/>
          </p:cNvSpPr>
          <p:nvPr>
            <p:ph type="dt" sz="half" idx="10"/>
          </p:nvPr>
        </p:nvSpPr>
        <p:spPr>
          <a:ln/>
        </p:spPr>
        <p:txBody>
          <a:bodyPr/>
          <a:lstStyle>
            <a:lvl1pPr>
              <a:defRPr/>
            </a:lvl1pPr>
          </a:lstStyle>
          <a:p>
            <a:pPr>
              <a:defRPr/>
            </a:pPr>
            <a:fld id="{59965A06-DDDE-4FC6-900A-F0CEF7CB94F7}" type="datetimeFigureOut">
              <a:rPr lang="zh-CN" altLang="en-US"/>
              <a:pPr>
                <a:defRPr/>
              </a:pPr>
              <a:t>2015-3-25</a:t>
            </a:fld>
            <a:endParaRPr lang="en-US" altLang="zh-CN"/>
          </a:p>
        </p:txBody>
      </p:sp>
      <p:sp>
        <p:nvSpPr>
          <p:cNvPr id="6"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9"/>
          <p:cNvSpPr>
            <a:spLocks noGrp="1" noChangeArrowheads="1"/>
          </p:cNvSpPr>
          <p:nvPr>
            <p:ph type="sldNum" sz="quarter" idx="12"/>
          </p:nvPr>
        </p:nvSpPr>
        <p:spPr>
          <a:ln/>
        </p:spPr>
        <p:txBody>
          <a:bodyPr/>
          <a:lstStyle>
            <a:lvl1pPr>
              <a:defRPr/>
            </a:lvl1pPr>
          </a:lstStyle>
          <a:p>
            <a:pPr>
              <a:defRPr/>
            </a:pPr>
            <a:fld id="{E6815B73-E4B0-48EA-A606-F8988B40132A}" type="slidenum">
              <a:rPr lang="zh-CN" altLang="en-US"/>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7"/>
          <p:cNvSpPr>
            <a:spLocks noGrp="1" noChangeArrowheads="1"/>
          </p:cNvSpPr>
          <p:nvPr>
            <p:ph type="dt" sz="half" idx="10"/>
          </p:nvPr>
        </p:nvSpPr>
        <p:spPr>
          <a:ln/>
        </p:spPr>
        <p:txBody>
          <a:bodyPr/>
          <a:lstStyle>
            <a:lvl1pPr>
              <a:defRPr/>
            </a:lvl1pPr>
          </a:lstStyle>
          <a:p>
            <a:pPr>
              <a:defRPr/>
            </a:pPr>
            <a:fld id="{D2A5A66A-1713-4DBC-9F37-455A8CF188D6}" type="datetimeFigureOut">
              <a:rPr lang="zh-CN" altLang="en-US"/>
              <a:pPr>
                <a:defRPr/>
              </a:pPr>
              <a:t>2015-3-25</a:t>
            </a:fld>
            <a:endParaRPr lang="en-US" altLang="zh-CN"/>
          </a:p>
        </p:txBody>
      </p:sp>
      <p:sp>
        <p:nvSpPr>
          <p:cNvPr id="5"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9"/>
          <p:cNvSpPr>
            <a:spLocks noGrp="1" noChangeArrowheads="1"/>
          </p:cNvSpPr>
          <p:nvPr>
            <p:ph type="sldNum" sz="quarter" idx="12"/>
          </p:nvPr>
        </p:nvSpPr>
        <p:spPr>
          <a:ln/>
        </p:spPr>
        <p:txBody>
          <a:bodyPr/>
          <a:lstStyle>
            <a:lvl1pPr>
              <a:defRPr/>
            </a:lvl1pPr>
          </a:lstStyle>
          <a:p>
            <a:pPr>
              <a:defRPr/>
            </a:pPr>
            <a:fld id="{AC5A0D4B-4C0F-47CD-9399-1D038EEA0CC9}" type="slidenum">
              <a:rPr lang="zh-CN" altLang="en-US"/>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7"/>
          <p:cNvSpPr>
            <a:spLocks noGrp="1" noChangeArrowheads="1"/>
          </p:cNvSpPr>
          <p:nvPr>
            <p:ph type="dt" sz="half" idx="10"/>
          </p:nvPr>
        </p:nvSpPr>
        <p:spPr>
          <a:ln/>
        </p:spPr>
        <p:txBody>
          <a:bodyPr/>
          <a:lstStyle>
            <a:lvl1pPr>
              <a:defRPr/>
            </a:lvl1pPr>
          </a:lstStyle>
          <a:p>
            <a:pPr>
              <a:defRPr/>
            </a:pPr>
            <a:fld id="{ADCC1A31-5C4D-4044-917A-1837D3F0087B}" type="datetimeFigureOut">
              <a:rPr lang="zh-CN" altLang="en-US"/>
              <a:pPr>
                <a:defRPr/>
              </a:pPr>
              <a:t>2015-3-25</a:t>
            </a:fld>
            <a:endParaRPr lang="en-US" altLang="zh-CN"/>
          </a:p>
        </p:txBody>
      </p:sp>
      <p:sp>
        <p:nvSpPr>
          <p:cNvPr id="5"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49"/>
          <p:cNvSpPr>
            <a:spLocks noGrp="1" noChangeArrowheads="1"/>
          </p:cNvSpPr>
          <p:nvPr>
            <p:ph type="sldNum" sz="quarter" idx="12"/>
          </p:nvPr>
        </p:nvSpPr>
        <p:spPr>
          <a:ln/>
        </p:spPr>
        <p:txBody>
          <a:bodyPr/>
          <a:lstStyle>
            <a:lvl1pPr>
              <a:defRPr/>
            </a:lvl1pPr>
          </a:lstStyle>
          <a:p>
            <a:pPr>
              <a:defRPr/>
            </a:pPr>
            <a:fld id="{2DD21001-EC56-4FE3-AFE1-F4AB134E9C4F}" type="slidenum">
              <a:rPr lang="zh-CN" altLang="en-US"/>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4561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7"/>
          <p:cNvSpPr>
            <a:spLocks noGrp="1" noChangeArrowheads="1"/>
          </p:cNvSpPr>
          <p:nvPr>
            <p:ph type="dt" sz="half" idx="10"/>
          </p:nvPr>
        </p:nvSpPr>
        <p:spPr>
          <a:ln/>
        </p:spPr>
        <p:txBody>
          <a:bodyPr/>
          <a:lstStyle>
            <a:lvl1pPr>
              <a:defRPr/>
            </a:lvl1pPr>
          </a:lstStyle>
          <a:p>
            <a:pPr>
              <a:defRPr/>
            </a:pPr>
            <a:fld id="{5B3C0E2C-18E7-490A-8B19-31EEE6669F5B}" type="datetimeFigureOut">
              <a:rPr lang="zh-CN" altLang="en-US"/>
              <a:pPr>
                <a:defRPr/>
              </a:pPr>
              <a:t>2015-3-25</a:t>
            </a:fld>
            <a:endParaRPr lang="en-US" altLang="zh-CN"/>
          </a:p>
        </p:txBody>
      </p:sp>
      <p:sp>
        <p:nvSpPr>
          <p:cNvPr id="6"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9"/>
          <p:cNvSpPr>
            <a:spLocks noGrp="1" noChangeArrowheads="1"/>
          </p:cNvSpPr>
          <p:nvPr>
            <p:ph type="sldNum" sz="quarter" idx="12"/>
          </p:nvPr>
        </p:nvSpPr>
        <p:spPr>
          <a:ln/>
        </p:spPr>
        <p:txBody>
          <a:bodyPr/>
          <a:lstStyle>
            <a:lvl1pPr>
              <a:defRPr/>
            </a:lvl1pPr>
          </a:lstStyle>
          <a:p>
            <a:pPr>
              <a:defRPr/>
            </a:pPr>
            <a:fld id="{7DC687CE-7E67-4B0B-9473-DC54C83EF7FF}" type="slidenum">
              <a:rPr lang="zh-CN" altLang="en-US"/>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7"/>
          <p:cNvSpPr>
            <a:spLocks noGrp="1" noChangeArrowheads="1"/>
          </p:cNvSpPr>
          <p:nvPr>
            <p:ph type="dt" sz="half" idx="10"/>
          </p:nvPr>
        </p:nvSpPr>
        <p:spPr>
          <a:ln/>
        </p:spPr>
        <p:txBody>
          <a:bodyPr/>
          <a:lstStyle>
            <a:lvl1pPr>
              <a:defRPr/>
            </a:lvl1pPr>
          </a:lstStyle>
          <a:p>
            <a:pPr>
              <a:defRPr/>
            </a:pPr>
            <a:fld id="{F776C765-6169-464D-B769-DC615D03A51B}" type="datetimeFigureOut">
              <a:rPr lang="zh-CN" altLang="en-US"/>
              <a:pPr>
                <a:defRPr/>
              </a:pPr>
              <a:t>2015-3-25</a:t>
            </a:fld>
            <a:endParaRPr lang="en-US" altLang="zh-CN"/>
          </a:p>
        </p:txBody>
      </p:sp>
      <p:sp>
        <p:nvSpPr>
          <p:cNvPr id="8"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49"/>
          <p:cNvSpPr>
            <a:spLocks noGrp="1" noChangeArrowheads="1"/>
          </p:cNvSpPr>
          <p:nvPr>
            <p:ph type="sldNum" sz="quarter" idx="12"/>
          </p:nvPr>
        </p:nvSpPr>
        <p:spPr>
          <a:ln/>
        </p:spPr>
        <p:txBody>
          <a:bodyPr/>
          <a:lstStyle>
            <a:lvl1pPr>
              <a:defRPr/>
            </a:lvl1pPr>
          </a:lstStyle>
          <a:p>
            <a:pPr>
              <a:defRPr/>
            </a:pPr>
            <a:fld id="{6E6F39AF-E22A-4C09-A142-86CB77FA9567}" type="slidenum">
              <a:rPr lang="zh-CN" altLang="en-US"/>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7"/>
          <p:cNvSpPr>
            <a:spLocks noGrp="1" noChangeArrowheads="1"/>
          </p:cNvSpPr>
          <p:nvPr>
            <p:ph type="dt" sz="half" idx="10"/>
          </p:nvPr>
        </p:nvSpPr>
        <p:spPr>
          <a:ln/>
        </p:spPr>
        <p:txBody>
          <a:bodyPr/>
          <a:lstStyle>
            <a:lvl1pPr>
              <a:defRPr/>
            </a:lvl1pPr>
          </a:lstStyle>
          <a:p>
            <a:pPr>
              <a:defRPr/>
            </a:pPr>
            <a:fld id="{062DC805-F5B3-48A1-93ED-C781190013E2}" type="datetimeFigureOut">
              <a:rPr lang="zh-CN" altLang="en-US"/>
              <a:pPr>
                <a:defRPr/>
              </a:pPr>
              <a:t>2015-3-25</a:t>
            </a:fld>
            <a:endParaRPr lang="en-US" altLang="zh-CN"/>
          </a:p>
        </p:txBody>
      </p:sp>
      <p:sp>
        <p:nvSpPr>
          <p:cNvPr id="4"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9"/>
          <p:cNvSpPr>
            <a:spLocks noGrp="1" noChangeArrowheads="1"/>
          </p:cNvSpPr>
          <p:nvPr>
            <p:ph type="sldNum" sz="quarter" idx="12"/>
          </p:nvPr>
        </p:nvSpPr>
        <p:spPr>
          <a:ln/>
        </p:spPr>
        <p:txBody>
          <a:bodyPr/>
          <a:lstStyle>
            <a:lvl1pPr>
              <a:defRPr/>
            </a:lvl1pPr>
          </a:lstStyle>
          <a:p>
            <a:pPr>
              <a:defRPr/>
            </a:pPr>
            <a:fld id="{D4C2E3D9-FADE-4BEA-9F1E-1E24C33D8C4E}" type="slidenum">
              <a:rPr lang="zh-CN" altLang="en-US"/>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7"/>
          <p:cNvSpPr>
            <a:spLocks noGrp="1" noChangeArrowheads="1"/>
          </p:cNvSpPr>
          <p:nvPr>
            <p:ph type="dt" sz="half" idx="10"/>
          </p:nvPr>
        </p:nvSpPr>
        <p:spPr>
          <a:ln/>
        </p:spPr>
        <p:txBody>
          <a:bodyPr/>
          <a:lstStyle>
            <a:lvl1pPr>
              <a:defRPr/>
            </a:lvl1pPr>
          </a:lstStyle>
          <a:p>
            <a:pPr>
              <a:defRPr/>
            </a:pPr>
            <a:fld id="{AA8080B0-10E7-4CC9-9AFD-F74EA3037013}" type="datetimeFigureOut">
              <a:rPr lang="zh-CN" altLang="en-US"/>
              <a:pPr>
                <a:defRPr/>
              </a:pPr>
              <a:t>2015-3-25</a:t>
            </a:fld>
            <a:endParaRPr lang="en-US" altLang="zh-CN"/>
          </a:p>
        </p:txBody>
      </p:sp>
      <p:sp>
        <p:nvSpPr>
          <p:cNvPr id="3"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49"/>
          <p:cNvSpPr>
            <a:spLocks noGrp="1" noChangeArrowheads="1"/>
          </p:cNvSpPr>
          <p:nvPr>
            <p:ph type="sldNum" sz="quarter" idx="12"/>
          </p:nvPr>
        </p:nvSpPr>
        <p:spPr>
          <a:ln/>
        </p:spPr>
        <p:txBody>
          <a:bodyPr/>
          <a:lstStyle>
            <a:lvl1pPr>
              <a:defRPr/>
            </a:lvl1pPr>
          </a:lstStyle>
          <a:p>
            <a:pPr>
              <a:defRPr/>
            </a:pPr>
            <a:fld id="{650984F1-B955-4683-A127-7AAC86D6679F}" type="slidenum">
              <a:rPr lang="zh-CN" altLang="en-US"/>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7"/>
          <p:cNvSpPr>
            <a:spLocks noGrp="1" noChangeArrowheads="1"/>
          </p:cNvSpPr>
          <p:nvPr>
            <p:ph type="dt" sz="half" idx="10"/>
          </p:nvPr>
        </p:nvSpPr>
        <p:spPr>
          <a:ln/>
        </p:spPr>
        <p:txBody>
          <a:bodyPr/>
          <a:lstStyle>
            <a:lvl1pPr>
              <a:defRPr/>
            </a:lvl1pPr>
          </a:lstStyle>
          <a:p>
            <a:pPr>
              <a:defRPr/>
            </a:pPr>
            <a:fld id="{AAF56E0A-B9FE-4D6F-9644-C8CEDF56547A}" type="datetimeFigureOut">
              <a:rPr lang="zh-CN" altLang="en-US"/>
              <a:pPr>
                <a:defRPr/>
              </a:pPr>
              <a:t>2015-3-25</a:t>
            </a:fld>
            <a:endParaRPr lang="en-US" altLang="zh-CN"/>
          </a:p>
        </p:txBody>
      </p:sp>
      <p:sp>
        <p:nvSpPr>
          <p:cNvPr id="6"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9"/>
          <p:cNvSpPr>
            <a:spLocks noGrp="1" noChangeArrowheads="1"/>
          </p:cNvSpPr>
          <p:nvPr>
            <p:ph type="sldNum" sz="quarter" idx="12"/>
          </p:nvPr>
        </p:nvSpPr>
        <p:spPr>
          <a:ln/>
        </p:spPr>
        <p:txBody>
          <a:bodyPr/>
          <a:lstStyle>
            <a:lvl1pPr>
              <a:defRPr/>
            </a:lvl1pPr>
          </a:lstStyle>
          <a:p>
            <a:pPr>
              <a:defRPr/>
            </a:pPr>
            <a:fld id="{DE19A6D5-5C1E-4485-896E-7A06F713E7EE}" type="slidenum">
              <a:rPr lang="zh-CN" altLang="en-US"/>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7"/>
          <p:cNvSpPr>
            <a:spLocks noGrp="1" noChangeArrowheads="1"/>
          </p:cNvSpPr>
          <p:nvPr>
            <p:ph type="dt" sz="half" idx="10"/>
          </p:nvPr>
        </p:nvSpPr>
        <p:spPr>
          <a:ln/>
        </p:spPr>
        <p:txBody>
          <a:bodyPr/>
          <a:lstStyle>
            <a:lvl1pPr>
              <a:defRPr/>
            </a:lvl1pPr>
          </a:lstStyle>
          <a:p>
            <a:pPr>
              <a:defRPr/>
            </a:pPr>
            <a:fld id="{11A9166A-8434-4F12-90FC-81CD4D925E4B}" type="datetimeFigureOut">
              <a:rPr lang="zh-CN" altLang="en-US"/>
              <a:pPr>
                <a:defRPr/>
              </a:pPr>
              <a:t>2015-3-25</a:t>
            </a:fld>
            <a:endParaRPr lang="en-US" altLang="zh-CN"/>
          </a:p>
        </p:txBody>
      </p:sp>
      <p:sp>
        <p:nvSpPr>
          <p:cNvPr id="6"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49"/>
          <p:cNvSpPr>
            <a:spLocks noGrp="1" noChangeArrowheads="1"/>
          </p:cNvSpPr>
          <p:nvPr>
            <p:ph type="sldNum" sz="quarter" idx="12"/>
          </p:nvPr>
        </p:nvSpPr>
        <p:spPr>
          <a:ln/>
        </p:spPr>
        <p:txBody>
          <a:bodyPr/>
          <a:lstStyle>
            <a:lvl1pPr>
              <a:defRPr/>
            </a:lvl1pPr>
          </a:lstStyle>
          <a:p>
            <a:pPr>
              <a:defRPr/>
            </a:pPr>
            <a:fld id="{D8F9FCCF-D74E-4DB2-84C1-FBC48DE1726E}"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7938" y="0"/>
            <a:ext cx="2833688" cy="6856413"/>
            <a:chOff x="-5" y="0"/>
            <a:chExt cx="1785" cy="4319"/>
          </a:xfrm>
        </p:grpSpPr>
        <p:sp>
          <p:nvSpPr>
            <p:cNvPr id="74755" name="Freeform 3"/>
            <p:cNvSpPr>
              <a:spLocks/>
            </p:cNvSpPr>
            <p:nvPr/>
          </p:nvSpPr>
          <p:spPr bwMode="ltGray">
            <a:xfrm>
              <a:off x="-5" y="3262"/>
              <a:ext cx="472" cy="802"/>
            </a:xfrm>
            <a:custGeom>
              <a:avLst/>
              <a:gdLst/>
              <a:ahLst/>
              <a:cxnLst>
                <a:cxn ang="0">
                  <a:pos x="5" y="32"/>
                </a:cxn>
                <a:cxn ang="0">
                  <a:pos x="189" y="26"/>
                </a:cxn>
                <a:cxn ang="0">
                  <a:pos x="309" y="66"/>
                </a:cxn>
                <a:cxn ang="0">
                  <a:pos x="357" y="98"/>
                </a:cxn>
                <a:cxn ang="0">
                  <a:pos x="413" y="162"/>
                </a:cxn>
                <a:cxn ang="0">
                  <a:pos x="437" y="250"/>
                </a:cxn>
                <a:cxn ang="0">
                  <a:pos x="397" y="530"/>
                </a:cxn>
                <a:cxn ang="0">
                  <a:pos x="341" y="634"/>
                </a:cxn>
                <a:cxn ang="0">
                  <a:pos x="173" y="714"/>
                </a:cxn>
                <a:cxn ang="0">
                  <a:pos x="77" y="730"/>
                </a:cxn>
                <a:cxn ang="0">
                  <a:pos x="69" y="802"/>
                </a:cxn>
                <a:cxn ang="0">
                  <a:pos x="7" y="788"/>
                </a:cxn>
                <a:cxn ang="0">
                  <a:pos x="5" y="751"/>
                </a:cxn>
                <a:cxn ang="0">
                  <a:pos x="37" y="722"/>
                </a:cxn>
                <a:cxn ang="0">
                  <a:pos x="5" y="670"/>
                </a:cxn>
                <a:cxn ang="0">
                  <a:pos x="5" y="32"/>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w="9525">
              <a:noFill/>
              <a:round/>
              <a:headEnd/>
              <a:tailEnd/>
            </a:ln>
            <a:effectLst/>
          </p:spPr>
          <p:txBody>
            <a:bodyPr/>
            <a:lstStyle/>
            <a:p>
              <a:pPr>
                <a:defRPr/>
              </a:pPr>
              <a:endParaRPr lang="zh-CN" altLang="en-US"/>
            </a:p>
          </p:txBody>
        </p:sp>
        <p:grpSp>
          <p:nvGrpSpPr>
            <p:cNvPr id="1033" name="Group 4"/>
            <p:cNvGrpSpPr>
              <a:grpSpLocks/>
            </p:cNvGrpSpPr>
            <p:nvPr/>
          </p:nvGrpSpPr>
          <p:grpSpPr bwMode="auto">
            <a:xfrm rot="14964908" flipH="1">
              <a:off x="104" y="2441"/>
              <a:ext cx="452" cy="444"/>
              <a:chOff x="1727" y="866"/>
              <a:chExt cx="129" cy="157"/>
            </a:xfrm>
          </p:grpSpPr>
          <p:sp>
            <p:nvSpPr>
              <p:cNvPr id="74757" name="Freeform 5"/>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74758" name="Freeform 6"/>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74759" name="Freeform 7"/>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sp>
          <p:nvSpPr>
            <p:cNvPr id="74760" name="Freeform 8"/>
            <p:cNvSpPr>
              <a:spLocks/>
            </p:cNvSpPr>
            <p:nvPr/>
          </p:nvSpPr>
          <p:spPr bwMode="ltGray">
            <a:xfrm>
              <a:off x="90" y="1736"/>
              <a:ext cx="710" cy="768"/>
            </a:xfrm>
            <a:custGeom>
              <a:avLst/>
              <a:gdLst/>
              <a:ahLst/>
              <a:cxnLst>
                <a:cxn ang="0">
                  <a:pos x="14" y="416"/>
                </a:cxn>
                <a:cxn ang="0">
                  <a:pos x="14" y="272"/>
                </a:cxn>
                <a:cxn ang="0">
                  <a:pos x="102" y="144"/>
                </a:cxn>
                <a:cxn ang="0">
                  <a:pos x="150" y="96"/>
                </a:cxn>
                <a:cxn ang="0">
                  <a:pos x="198" y="64"/>
                </a:cxn>
                <a:cxn ang="0">
                  <a:pos x="350" y="0"/>
                </a:cxn>
                <a:cxn ang="0">
                  <a:pos x="534" y="8"/>
                </a:cxn>
                <a:cxn ang="0">
                  <a:pos x="662" y="96"/>
                </a:cxn>
                <a:cxn ang="0">
                  <a:pos x="710" y="200"/>
                </a:cxn>
                <a:cxn ang="0">
                  <a:pos x="702" y="400"/>
                </a:cxn>
                <a:cxn ang="0">
                  <a:pos x="678" y="448"/>
                </a:cxn>
                <a:cxn ang="0">
                  <a:pos x="550" y="632"/>
                </a:cxn>
                <a:cxn ang="0">
                  <a:pos x="518" y="656"/>
                </a:cxn>
                <a:cxn ang="0">
                  <a:pos x="470" y="664"/>
                </a:cxn>
                <a:cxn ang="0">
                  <a:pos x="518" y="680"/>
                </a:cxn>
                <a:cxn ang="0">
                  <a:pos x="566" y="696"/>
                </a:cxn>
                <a:cxn ang="0">
                  <a:pos x="574" y="720"/>
                </a:cxn>
                <a:cxn ang="0">
                  <a:pos x="526" y="736"/>
                </a:cxn>
                <a:cxn ang="0">
                  <a:pos x="502" y="752"/>
                </a:cxn>
                <a:cxn ang="0">
                  <a:pos x="454" y="768"/>
                </a:cxn>
                <a:cxn ang="0">
                  <a:pos x="438" y="712"/>
                </a:cxn>
                <a:cxn ang="0">
                  <a:pos x="246" y="688"/>
                </a:cxn>
                <a:cxn ang="0">
                  <a:pos x="134" y="648"/>
                </a:cxn>
                <a:cxn ang="0">
                  <a:pos x="110" y="624"/>
                </a:cxn>
                <a:cxn ang="0">
                  <a:pos x="78" y="576"/>
                </a:cxn>
                <a:cxn ang="0">
                  <a:pos x="54" y="464"/>
                </a:cxn>
                <a:cxn ang="0">
                  <a:pos x="30" y="408"/>
                </a:cxn>
                <a:cxn ang="0">
                  <a:pos x="22" y="384"/>
                </a:cxn>
                <a:cxn ang="0">
                  <a:pos x="14" y="416"/>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w="9525">
              <a:noFill/>
              <a:round/>
              <a:headEnd/>
              <a:tailEnd/>
            </a:ln>
            <a:effectLst/>
          </p:spPr>
          <p:txBody>
            <a:bodyPr/>
            <a:lstStyle/>
            <a:p>
              <a:pPr>
                <a:defRPr/>
              </a:pPr>
              <a:endParaRPr lang="zh-CN" altLang="en-US"/>
            </a:p>
          </p:txBody>
        </p:sp>
        <p:grpSp>
          <p:nvGrpSpPr>
            <p:cNvPr id="1035" name="Group 9"/>
            <p:cNvGrpSpPr>
              <a:grpSpLocks/>
            </p:cNvGrpSpPr>
            <p:nvPr/>
          </p:nvGrpSpPr>
          <p:grpSpPr bwMode="auto">
            <a:xfrm rot="416244">
              <a:off x="9" y="1746"/>
              <a:ext cx="1771" cy="1741"/>
              <a:chOff x="41" y="2787"/>
              <a:chExt cx="902" cy="833"/>
            </a:xfrm>
          </p:grpSpPr>
          <p:sp>
            <p:nvSpPr>
              <p:cNvPr id="74762" name="Freeform 10"/>
              <p:cNvSpPr>
                <a:spLocks/>
              </p:cNvSpPr>
              <p:nvPr userDrawn="1"/>
            </p:nvSpPr>
            <p:spPr bwMode="ltGray">
              <a:xfrm rot="373331" flipH="1">
                <a:off x="125" y="2787"/>
                <a:ext cx="313" cy="303"/>
              </a:xfrm>
              <a:custGeom>
                <a:avLst/>
                <a:gdLst/>
                <a:ahLst/>
                <a:cxnLst>
                  <a:cxn ang="0">
                    <a:pos x="46" y="210"/>
                  </a:cxn>
                  <a:cxn ang="0">
                    <a:pos x="37" y="198"/>
                  </a:cxn>
                  <a:cxn ang="0">
                    <a:pos x="26" y="181"/>
                  </a:cxn>
                  <a:cxn ang="0">
                    <a:pos x="15" y="159"/>
                  </a:cxn>
                  <a:cxn ang="0">
                    <a:pos x="5" y="135"/>
                  </a:cxn>
                  <a:cxn ang="0">
                    <a:pos x="0" y="109"/>
                  </a:cxn>
                  <a:cxn ang="0">
                    <a:pos x="1" y="82"/>
                  </a:cxn>
                  <a:cxn ang="0">
                    <a:pos x="9" y="57"/>
                  </a:cxn>
                  <a:cxn ang="0">
                    <a:pos x="27" y="35"/>
                  </a:cxn>
                  <a:cxn ang="0">
                    <a:pos x="45" y="22"/>
                  </a:cxn>
                  <a:cxn ang="0">
                    <a:pos x="60" y="12"/>
                  </a:cxn>
                  <a:cxn ang="0">
                    <a:pos x="72" y="7"/>
                  </a:cxn>
                  <a:cxn ang="0">
                    <a:pos x="81" y="5"/>
                  </a:cxn>
                  <a:cxn ang="0">
                    <a:pos x="88" y="5"/>
                  </a:cxn>
                  <a:cxn ang="0">
                    <a:pos x="104" y="0"/>
                  </a:cxn>
                  <a:cxn ang="0">
                    <a:pos x="148" y="8"/>
                  </a:cxn>
                  <a:cxn ang="0">
                    <a:pos x="160" y="12"/>
                  </a:cxn>
                  <a:cxn ang="0">
                    <a:pos x="172" y="15"/>
                  </a:cxn>
                  <a:cxn ang="0">
                    <a:pos x="182" y="19"/>
                  </a:cxn>
                  <a:cxn ang="0">
                    <a:pos x="190" y="23"/>
                  </a:cxn>
                  <a:cxn ang="0">
                    <a:pos x="198" y="27"/>
                  </a:cxn>
                  <a:cxn ang="0">
                    <a:pos x="205" y="32"/>
                  </a:cxn>
                  <a:cxn ang="0">
                    <a:pos x="211" y="38"/>
                  </a:cxn>
                  <a:cxn ang="0">
                    <a:pos x="217" y="45"/>
                  </a:cxn>
                  <a:cxn ang="0">
                    <a:pos x="205" y="40"/>
                  </a:cxn>
                  <a:cxn ang="0">
                    <a:pos x="194" y="36"/>
                  </a:cxn>
                  <a:cxn ang="0">
                    <a:pos x="183" y="33"/>
                  </a:cxn>
                  <a:cxn ang="0">
                    <a:pos x="172" y="30"/>
                  </a:cxn>
                  <a:cxn ang="0">
                    <a:pos x="163" y="27"/>
                  </a:cxn>
                  <a:cxn ang="0">
                    <a:pos x="153" y="26"/>
                  </a:cxn>
                  <a:cxn ang="0">
                    <a:pos x="143" y="24"/>
                  </a:cxn>
                  <a:cxn ang="0">
                    <a:pos x="134" y="24"/>
                  </a:cxn>
                  <a:cxn ang="0">
                    <a:pos x="125" y="24"/>
                  </a:cxn>
                  <a:cxn ang="0">
                    <a:pos x="116" y="25"/>
                  </a:cxn>
                  <a:cxn ang="0">
                    <a:pos x="107" y="27"/>
                  </a:cxn>
                  <a:cxn ang="0">
                    <a:pos x="99" y="29"/>
                  </a:cxn>
                  <a:cxn ang="0">
                    <a:pos x="91" y="33"/>
                  </a:cxn>
                  <a:cxn ang="0">
                    <a:pos x="82" y="36"/>
                  </a:cxn>
                  <a:cxn ang="0">
                    <a:pos x="74" y="41"/>
                  </a:cxn>
                  <a:cxn ang="0">
                    <a:pos x="66" y="46"/>
                  </a:cxn>
                  <a:cxn ang="0">
                    <a:pos x="52" y="61"/>
                  </a:cxn>
                  <a:cxn ang="0">
                    <a:pos x="42" y="80"/>
                  </a:cxn>
                  <a:cxn ang="0">
                    <a:pos x="37" y="103"/>
                  </a:cxn>
                  <a:cxn ang="0">
                    <a:pos x="35" y="126"/>
                  </a:cxn>
                  <a:cxn ang="0">
                    <a:pos x="35" y="151"/>
                  </a:cxn>
                  <a:cxn ang="0">
                    <a:pos x="38" y="174"/>
                  </a:cxn>
                  <a:cxn ang="0">
                    <a:pos x="41" y="194"/>
                  </a:cxn>
                  <a:cxn ang="0">
                    <a:pos x="46" y="210"/>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w="9525">
                <a:noFill/>
                <a:round/>
                <a:headEnd/>
                <a:tailEnd/>
              </a:ln>
            </p:spPr>
            <p:txBody>
              <a:bodyPr/>
              <a:lstStyle/>
              <a:p>
                <a:pPr>
                  <a:defRPr/>
                </a:pPr>
                <a:endParaRPr lang="zh-CN" altLang="en-US"/>
              </a:p>
            </p:txBody>
          </p:sp>
          <p:sp>
            <p:nvSpPr>
              <p:cNvPr id="74763" name="Freeform 11"/>
              <p:cNvSpPr>
                <a:spLocks/>
              </p:cNvSpPr>
              <p:nvPr userDrawn="1"/>
            </p:nvSpPr>
            <p:spPr bwMode="ltGray">
              <a:xfrm rot="373331" flipH="1">
                <a:off x="41" y="2843"/>
                <a:ext cx="262" cy="308"/>
              </a:xfrm>
              <a:custGeom>
                <a:avLst/>
                <a:gdLst/>
                <a:ahLst/>
                <a:cxnLst>
                  <a:cxn ang="0">
                    <a:pos x="109" y="0"/>
                  </a:cxn>
                  <a:cxn ang="0">
                    <a:pos x="112" y="2"/>
                  </a:cxn>
                  <a:cxn ang="0">
                    <a:pos x="118" y="8"/>
                  </a:cxn>
                  <a:cxn ang="0">
                    <a:pos x="127" y="18"/>
                  </a:cxn>
                  <a:cxn ang="0">
                    <a:pos x="137" y="33"/>
                  </a:cxn>
                  <a:cxn ang="0">
                    <a:pos x="145" y="52"/>
                  </a:cxn>
                  <a:cxn ang="0">
                    <a:pos x="150" y="76"/>
                  </a:cxn>
                  <a:cxn ang="0">
                    <a:pos x="150" y="105"/>
                  </a:cxn>
                  <a:cxn ang="0">
                    <a:pos x="144" y="139"/>
                  </a:cxn>
                  <a:cxn ang="0">
                    <a:pos x="140" y="149"/>
                  </a:cxn>
                  <a:cxn ang="0">
                    <a:pos x="136" y="157"/>
                  </a:cxn>
                  <a:cxn ang="0">
                    <a:pos x="131" y="165"/>
                  </a:cxn>
                  <a:cxn ang="0">
                    <a:pos x="125" y="173"/>
                  </a:cxn>
                  <a:cxn ang="0">
                    <a:pos x="117" y="180"/>
                  </a:cxn>
                  <a:cxn ang="0">
                    <a:pos x="110" y="185"/>
                  </a:cxn>
                  <a:cxn ang="0">
                    <a:pos x="102" y="191"/>
                  </a:cxn>
                  <a:cxn ang="0">
                    <a:pos x="92" y="195"/>
                  </a:cxn>
                  <a:cxn ang="0">
                    <a:pos x="82" y="197"/>
                  </a:cxn>
                  <a:cxn ang="0">
                    <a:pos x="72" y="200"/>
                  </a:cxn>
                  <a:cxn ang="0">
                    <a:pos x="61" y="201"/>
                  </a:cxn>
                  <a:cxn ang="0">
                    <a:pos x="49" y="201"/>
                  </a:cxn>
                  <a:cxn ang="0">
                    <a:pos x="37" y="200"/>
                  </a:cxn>
                  <a:cxn ang="0">
                    <a:pos x="25" y="197"/>
                  </a:cxn>
                  <a:cxn ang="0">
                    <a:pos x="12" y="193"/>
                  </a:cxn>
                  <a:cxn ang="0">
                    <a:pos x="0" y="188"/>
                  </a:cxn>
                  <a:cxn ang="0">
                    <a:pos x="11" y="195"/>
                  </a:cxn>
                  <a:cxn ang="0">
                    <a:pos x="22" y="200"/>
                  </a:cxn>
                  <a:cxn ang="0">
                    <a:pos x="33" y="205"/>
                  </a:cxn>
                  <a:cxn ang="0">
                    <a:pos x="43" y="208"/>
                  </a:cxn>
                  <a:cxn ang="0">
                    <a:pos x="53" y="211"/>
                  </a:cxn>
                  <a:cxn ang="0">
                    <a:pos x="63" y="212"/>
                  </a:cxn>
                  <a:cxn ang="0">
                    <a:pos x="73" y="213"/>
                  </a:cxn>
                  <a:cxn ang="0">
                    <a:pos x="83" y="213"/>
                  </a:cxn>
                  <a:cxn ang="0">
                    <a:pos x="91" y="212"/>
                  </a:cxn>
                  <a:cxn ang="0">
                    <a:pos x="100" y="210"/>
                  </a:cxn>
                  <a:cxn ang="0">
                    <a:pos x="108" y="208"/>
                  </a:cxn>
                  <a:cxn ang="0">
                    <a:pos x="116" y="206"/>
                  </a:cxn>
                  <a:cxn ang="0">
                    <a:pos x="123" y="203"/>
                  </a:cxn>
                  <a:cxn ang="0">
                    <a:pos x="130" y="199"/>
                  </a:cxn>
                  <a:cxn ang="0">
                    <a:pos x="136" y="195"/>
                  </a:cxn>
                  <a:cxn ang="0">
                    <a:pos x="142" y="191"/>
                  </a:cxn>
                  <a:cxn ang="0">
                    <a:pos x="158" y="176"/>
                  </a:cxn>
                  <a:cxn ang="0">
                    <a:pos x="169" y="161"/>
                  </a:cxn>
                  <a:cxn ang="0">
                    <a:pos x="176" y="144"/>
                  </a:cxn>
                  <a:cxn ang="0">
                    <a:pos x="179" y="128"/>
                  </a:cxn>
                  <a:cxn ang="0">
                    <a:pos x="181" y="111"/>
                  </a:cxn>
                  <a:cxn ang="0">
                    <a:pos x="181" y="95"/>
                  </a:cxn>
                  <a:cxn ang="0">
                    <a:pos x="182" y="79"/>
                  </a:cxn>
                  <a:cxn ang="0">
                    <a:pos x="173" y="46"/>
                  </a:cxn>
                  <a:cxn ang="0">
                    <a:pos x="156" y="21"/>
                  </a:cxn>
                  <a:cxn ang="0">
                    <a:pos x="151" y="18"/>
                  </a:cxn>
                  <a:cxn ang="0">
                    <a:pos x="147" y="15"/>
                  </a:cxn>
                  <a:cxn ang="0">
                    <a:pos x="142" y="13"/>
                  </a:cxn>
                  <a:cxn ang="0">
                    <a:pos x="138" y="11"/>
                  </a:cxn>
                  <a:cxn ang="0">
                    <a:pos x="132" y="9"/>
                  </a:cxn>
                  <a:cxn ang="0">
                    <a:pos x="126" y="6"/>
                  </a:cxn>
                  <a:cxn ang="0">
                    <a:pos x="119" y="3"/>
                  </a:cxn>
                  <a:cxn ang="0">
                    <a:pos x="109" y="0"/>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w="9525">
                <a:noFill/>
                <a:round/>
                <a:headEnd/>
                <a:tailEnd/>
              </a:ln>
            </p:spPr>
            <p:txBody>
              <a:bodyPr/>
              <a:lstStyle/>
              <a:p>
                <a:pPr>
                  <a:defRPr/>
                </a:pPr>
                <a:endParaRPr lang="zh-CN" altLang="en-US"/>
              </a:p>
            </p:txBody>
          </p:sp>
          <p:sp>
            <p:nvSpPr>
              <p:cNvPr id="74764" name="Freeform 12"/>
              <p:cNvSpPr>
                <a:spLocks/>
              </p:cNvSpPr>
              <p:nvPr userDrawn="1"/>
            </p:nvSpPr>
            <p:spPr bwMode="ltGray">
              <a:xfrm rot="373331" flipH="1">
                <a:off x="121" y="2907"/>
                <a:ext cx="93" cy="156"/>
              </a:xfrm>
              <a:custGeom>
                <a:avLst/>
                <a:gdLst/>
                <a:ahLst/>
                <a:cxnLst>
                  <a:cxn ang="0">
                    <a:pos x="94" y="0"/>
                  </a:cxn>
                  <a:cxn ang="0">
                    <a:pos x="105" y="9"/>
                  </a:cxn>
                  <a:cxn ang="0">
                    <a:pos x="115" y="27"/>
                  </a:cxn>
                  <a:cxn ang="0">
                    <a:pos x="123" y="50"/>
                  </a:cxn>
                  <a:cxn ang="0">
                    <a:pos x="128" y="78"/>
                  </a:cxn>
                  <a:cxn ang="0">
                    <a:pos x="127" y="111"/>
                  </a:cxn>
                  <a:cxn ang="0">
                    <a:pos x="116" y="145"/>
                  </a:cxn>
                  <a:cxn ang="0">
                    <a:pos x="94" y="181"/>
                  </a:cxn>
                  <a:cxn ang="0">
                    <a:pos x="60" y="217"/>
                  </a:cxn>
                  <a:cxn ang="0">
                    <a:pos x="49" y="213"/>
                  </a:cxn>
                  <a:cxn ang="0">
                    <a:pos x="38" y="210"/>
                  </a:cxn>
                  <a:cxn ang="0">
                    <a:pos x="26" y="205"/>
                  </a:cxn>
                  <a:cxn ang="0">
                    <a:pos x="16" y="201"/>
                  </a:cxn>
                  <a:cxn ang="0">
                    <a:pos x="8" y="196"/>
                  </a:cxn>
                  <a:cxn ang="0">
                    <a:pos x="2" y="190"/>
                  </a:cxn>
                  <a:cxn ang="0">
                    <a:pos x="0" y="183"/>
                  </a:cxn>
                  <a:cxn ang="0">
                    <a:pos x="1" y="178"/>
                  </a:cxn>
                  <a:cxn ang="0">
                    <a:pos x="13" y="171"/>
                  </a:cxn>
                  <a:cxn ang="0">
                    <a:pos x="29" y="161"/>
                  </a:cxn>
                  <a:cxn ang="0">
                    <a:pos x="46" y="150"/>
                  </a:cxn>
                  <a:cxn ang="0">
                    <a:pos x="63" y="134"/>
                  </a:cxn>
                  <a:cxn ang="0">
                    <a:pos x="79" y="112"/>
                  </a:cxn>
                  <a:cxn ang="0">
                    <a:pos x="91" y="83"/>
                  </a:cxn>
                  <a:cxn ang="0">
                    <a:pos x="97" y="46"/>
                  </a:cxn>
                  <a:cxn ang="0">
                    <a:pos x="94" y="0"/>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w="9525">
                <a:noFill/>
                <a:round/>
                <a:headEnd/>
                <a:tailEnd/>
              </a:ln>
            </p:spPr>
            <p:txBody>
              <a:bodyPr/>
              <a:lstStyle/>
              <a:p>
                <a:pPr>
                  <a:defRPr/>
                </a:pPr>
                <a:endParaRPr lang="zh-CN" altLang="en-US"/>
              </a:p>
            </p:txBody>
          </p:sp>
          <p:sp>
            <p:nvSpPr>
              <p:cNvPr id="74765" name="Freeform 13"/>
              <p:cNvSpPr>
                <a:spLocks/>
              </p:cNvSpPr>
              <p:nvPr userDrawn="1"/>
            </p:nvSpPr>
            <p:spPr bwMode="ltGray">
              <a:xfrm rot="373331" flipH="1">
                <a:off x="313" y="3110"/>
                <a:ext cx="85" cy="93"/>
              </a:xfrm>
              <a:custGeom>
                <a:avLst/>
                <a:gdLst/>
                <a:ahLst/>
                <a:cxnLst>
                  <a:cxn ang="0">
                    <a:pos x="75" y="0"/>
                  </a:cxn>
                  <a:cxn ang="0">
                    <a:pos x="0" y="25"/>
                  </a:cxn>
                  <a:cxn ang="0">
                    <a:pos x="3" y="26"/>
                  </a:cxn>
                  <a:cxn ang="0">
                    <a:pos x="14" y="29"/>
                  </a:cxn>
                  <a:cxn ang="0">
                    <a:pos x="29" y="36"/>
                  </a:cxn>
                  <a:cxn ang="0">
                    <a:pos x="46" y="47"/>
                  </a:cxn>
                  <a:cxn ang="0">
                    <a:pos x="66" y="62"/>
                  </a:cxn>
                  <a:cxn ang="0">
                    <a:pos x="84" y="80"/>
                  </a:cxn>
                  <a:cxn ang="0">
                    <a:pos x="102" y="103"/>
                  </a:cxn>
                  <a:cxn ang="0">
                    <a:pos x="116" y="132"/>
                  </a:cxn>
                  <a:cxn ang="0">
                    <a:pos x="117" y="120"/>
                  </a:cxn>
                  <a:cxn ang="0">
                    <a:pos x="115" y="107"/>
                  </a:cxn>
                  <a:cxn ang="0">
                    <a:pos x="108" y="90"/>
                  </a:cxn>
                  <a:cxn ang="0">
                    <a:pos x="99" y="74"/>
                  </a:cxn>
                  <a:cxn ang="0">
                    <a:pos x="89" y="58"/>
                  </a:cxn>
                  <a:cxn ang="0">
                    <a:pos x="78" y="45"/>
                  </a:cxn>
                  <a:cxn ang="0">
                    <a:pos x="67" y="36"/>
                  </a:cxn>
                  <a:cxn ang="0">
                    <a:pos x="58" y="32"/>
                  </a:cxn>
                  <a:cxn ang="0">
                    <a:pos x="69" y="29"/>
                  </a:cxn>
                  <a:cxn ang="0">
                    <a:pos x="79" y="28"/>
                  </a:cxn>
                  <a:cxn ang="0">
                    <a:pos x="89" y="26"/>
                  </a:cxn>
                  <a:cxn ang="0">
                    <a:pos x="98" y="25"/>
                  </a:cxn>
                  <a:cxn ang="0">
                    <a:pos x="105" y="24"/>
                  </a:cxn>
                  <a:cxn ang="0">
                    <a:pos x="109" y="22"/>
                  </a:cxn>
                  <a:cxn ang="0">
                    <a:pos x="113" y="21"/>
                  </a:cxn>
                  <a:cxn ang="0">
                    <a:pos x="114" y="21"/>
                  </a:cxn>
                  <a:cxn ang="0">
                    <a:pos x="75" y="0"/>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w="9525">
                <a:noFill/>
                <a:round/>
                <a:headEnd/>
                <a:tailEnd/>
              </a:ln>
            </p:spPr>
            <p:txBody>
              <a:bodyPr/>
              <a:lstStyle/>
              <a:p>
                <a:pPr>
                  <a:defRPr/>
                </a:pPr>
                <a:endParaRPr lang="zh-CN" altLang="en-US"/>
              </a:p>
            </p:txBody>
          </p:sp>
          <p:sp>
            <p:nvSpPr>
              <p:cNvPr id="74766" name="Freeform 14"/>
              <p:cNvSpPr>
                <a:spLocks/>
              </p:cNvSpPr>
              <p:nvPr userDrawn="1"/>
            </p:nvSpPr>
            <p:spPr bwMode="ltGray">
              <a:xfrm rot="373331" flipH="1">
                <a:off x="289" y="3134"/>
                <a:ext cx="21" cy="55"/>
              </a:xfrm>
              <a:custGeom>
                <a:avLst/>
                <a:gdLst/>
                <a:ahLst/>
                <a:cxnLst>
                  <a:cxn ang="0">
                    <a:pos x="29" y="0"/>
                  </a:cxn>
                  <a:cxn ang="0">
                    <a:pos x="23" y="0"/>
                  </a:cxn>
                  <a:cxn ang="0">
                    <a:pos x="16" y="4"/>
                  </a:cxn>
                  <a:cxn ang="0">
                    <a:pos x="9" y="9"/>
                  </a:cxn>
                  <a:cxn ang="0">
                    <a:pos x="4" y="19"/>
                  </a:cxn>
                  <a:cxn ang="0">
                    <a:pos x="1" y="30"/>
                  </a:cxn>
                  <a:cxn ang="0">
                    <a:pos x="0" y="44"/>
                  </a:cxn>
                  <a:cxn ang="0">
                    <a:pos x="3" y="60"/>
                  </a:cxn>
                  <a:cxn ang="0">
                    <a:pos x="11" y="77"/>
                  </a:cxn>
                  <a:cxn ang="0">
                    <a:pos x="15" y="53"/>
                  </a:cxn>
                  <a:cxn ang="0">
                    <a:pos x="19" y="37"/>
                  </a:cxn>
                  <a:cxn ang="0">
                    <a:pos x="23" y="22"/>
                  </a:cxn>
                  <a:cxn ang="0">
                    <a:pos x="29" y="0"/>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w="9525">
                <a:noFill/>
                <a:round/>
                <a:headEnd/>
                <a:tailEnd/>
              </a:ln>
            </p:spPr>
            <p:txBody>
              <a:bodyPr/>
              <a:lstStyle/>
              <a:p>
                <a:pPr>
                  <a:defRPr/>
                </a:pPr>
                <a:endParaRPr lang="zh-CN" altLang="en-US"/>
              </a:p>
            </p:txBody>
          </p:sp>
          <p:grpSp>
            <p:nvGrpSpPr>
              <p:cNvPr id="1067" name="Group 15"/>
              <p:cNvGrpSpPr>
                <a:grpSpLocks/>
              </p:cNvGrpSpPr>
              <p:nvPr userDrawn="1"/>
            </p:nvGrpSpPr>
            <p:grpSpPr bwMode="auto">
              <a:xfrm rot="10886446" flipH="1">
                <a:off x="335" y="3251"/>
                <a:ext cx="608" cy="369"/>
                <a:chOff x="-366" y="1704"/>
                <a:chExt cx="608" cy="369"/>
              </a:xfrm>
            </p:grpSpPr>
            <p:sp>
              <p:nvSpPr>
                <p:cNvPr id="74768" name="Freeform 16"/>
                <p:cNvSpPr>
                  <a:spLocks/>
                </p:cNvSpPr>
                <p:nvPr userDrawn="1"/>
              </p:nvSpPr>
              <p:spPr bwMode="ltGray">
                <a:xfrm rot="4200091">
                  <a:off x="-243" y="1807"/>
                  <a:ext cx="143" cy="390"/>
                </a:xfrm>
                <a:custGeom>
                  <a:avLst/>
                  <a:gdLst/>
                  <a:ahLst/>
                  <a:cxnLst>
                    <a:cxn ang="0">
                      <a:pos x="12" y="44"/>
                    </a:cxn>
                    <a:cxn ang="0">
                      <a:pos x="6" y="72"/>
                    </a:cxn>
                    <a:cxn ang="0">
                      <a:pos x="3" y="99"/>
                    </a:cxn>
                    <a:cxn ang="0">
                      <a:pos x="0" y="125"/>
                    </a:cxn>
                    <a:cxn ang="0">
                      <a:pos x="0" y="151"/>
                    </a:cxn>
                    <a:cxn ang="0">
                      <a:pos x="3" y="180"/>
                    </a:cxn>
                    <a:cxn ang="0">
                      <a:pos x="7" y="211"/>
                    </a:cxn>
                    <a:cxn ang="0">
                      <a:pos x="16" y="247"/>
                    </a:cxn>
                    <a:cxn ang="0">
                      <a:pos x="29" y="287"/>
                    </a:cxn>
                    <a:cxn ang="0">
                      <a:pos x="43" y="325"/>
                    </a:cxn>
                    <a:cxn ang="0">
                      <a:pos x="61" y="364"/>
                    </a:cxn>
                    <a:cxn ang="0">
                      <a:pos x="83" y="406"/>
                    </a:cxn>
                    <a:cxn ang="0">
                      <a:pos x="106" y="446"/>
                    </a:cxn>
                    <a:cxn ang="0">
                      <a:pos x="132" y="483"/>
                    </a:cxn>
                    <a:cxn ang="0">
                      <a:pos x="157" y="516"/>
                    </a:cxn>
                    <a:cxn ang="0">
                      <a:pos x="182" y="544"/>
                    </a:cxn>
                    <a:cxn ang="0">
                      <a:pos x="207" y="564"/>
                    </a:cxn>
                    <a:cxn ang="0">
                      <a:pos x="160" y="501"/>
                    </a:cxn>
                    <a:cxn ang="0">
                      <a:pos x="127" y="448"/>
                    </a:cxn>
                    <a:cxn ang="0">
                      <a:pos x="103" y="405"/>
                    </a:cxn>
                    <a:cxn ang="0">
                      <a:pos x="87" y="368"/>
                    </a:cxn>
                    <a:cxn ang="0">
                      <a:pos x="75" y="337"/>
                    </a:cxn>
                    <a:cxn ang="0">
                      <a:pos x="68" y="309"/>
                    </a:cxn>
                    <a:cxn ang="0">
                      <a:pos x="63" y="285"/>
                    </a:cxn>
                    <a:cxn ang="0">
                      <a:pos x="56" y="261"/>
                    </a:cxn>
                    <a:cxn ang="0">
                      <a:pos x="44" y="205"/>
                    </a:cxn>
                    <a:cxn ang="0">
                      <a:pos x="41" y="140"/>
                    </a:cxn>
                    <a:cxn ang="0">
                      <a:pos x="43" y="68"/>
                    </a:cxn>
                    <a:cxn ang="0">
                      <a:pos x="50" y="0"/>
                    </a:cxn>
                    <a:cxn ang="0">
                      <a:pos x="12" y="44"/>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w="9525">
                  <a:noFill/>
                  <a:round/>
                  <a:headEnd/>
                  <a:tailEnd/>
                </a:ln>
              </p:spPr>
              <p:txBody>
                <a:bodyPr/>
                <a:lstStyle/>
                <a:p>
                  <a:pPr>
                    <a:defRPr/>
                  </a:pPr>
                  <a:endParaRPr lang="zh-CN" altLang="en-US"/>
                </a:p>
              </p:txBody>
            </p:sp>
            <p:sp>
              <p:nvSpPr>
                <p:cNvPr id="74769" name="Freeform 17"/>
                <p:cNvSpPr>
                  <a:spLocks/>
                </p:cNvSpPr>
                <p:nvPr userDrawn="1"/>
              </p:nvSpPr>
              <p:spPr bwMode="ltGray">
                <a:xfrm rot="4200091">
                  <a:off x="124" y="1761"/>
                  <a:ext cx="33" cy="160"/>
                </a:xfrm>
                <a:custGeom>
                  <a:avLst/>
                  <a:gdLst/>
                  <a:ahLst/>
                  <a:cxnLst>
                    <a:cxn ang="0">
                      <a:pos x="0" y="19"/>
                    </a:cxn>
                    <a:cxn ang="0">
                      <a:pos x="14" y="55"/>
                    </a:cxn>
                    <a:cxn ang="0">
                      <a:pos x="22" y="101"/>
                    </a:cxn>
                    <a:cxn ang="0">
                      <a:pos x="24" y="159"/>
                    </a:cxn>
                    <a:cxn ang="0">
                      <a:pos x="19" y="232"/>
                    </a:cxn>
                    <a:cxn ang="0">
                      <a:pos x="45" y="217"/>
                    </a:cxn>
                    <a:cxn ang="0">
                      <a:pos x="47" y="178"/>
                    </a:cxn>
                    <a:cxn ang="0">
                      <a:pos x="47" y="140"/>
                    </a:cxn>
                    <a:cxn ang="0">
                      <a:pos x="45" y="103"/>
                    </a:cxn>
                    <a:cxn ang="0">
                      <a:pos x="41" y="71"/>
                    </a:cxn>
                    <a:cxn ang="0">
                      <a:pos x="36" y="52"/>
                    </a:cxn>
                    <a:cxn ang="0">
                      <a:pos x="29" y="34"/>
                    </a:cxn>
                    <a:cxn ang="0">
                      <a:pos x="22" y="17"/>
                    </a:cxn>
                    <a:cxn ang="0">
                      <a:pos x="13" y="0"/>
                    </a:cxn>
                    <a:cxn ang="0">
                      <a:pos x="0" y="1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w="9525">
                  <a:noFill/>
                  <a:round/>
                  <a:headEnd/>
                  <a:tailEnd/>
                </a:ln>
              </p:spPr>
              <p:txBody>
                <a:bodyPr/>
                <a:lstStyle/>
                <a:p>
                  <a:pPr>
                    <a:defRPr/>
                  </a:pPr>
                  <a:endParaRPr lang="zh-CN" altLang="en-US"/>
                </a:p>
              </p:txBody>
            </p:sp>
            <p:sp>
              <p:nvSpPr>
                <p:cNvPr id="74770" name="Freeform 18"/>
                <p:cNvSpPr>
                  <a:spLocks/>
                </p:cNvSpPr>
                <p:nvPr userDrawn="1"/>
              </p:nvSpPr>
              <p:spPr bwMode="ltGray">
                <a:xfrm rot="4200091">
                  <a:off x="197" y="1721"/>
                  <a:ext cx="60" cy="27"/>
                </a:xfrm>
                <a:custGeom>
                  <a:avLst/>
                  <a:gdLst/>
                  <a:ahLst/>
                  <a:cxnLst>
                    <a:cxn ang="0">
                      <a:pos x="87" y="22"/>
                    </a:cxn>
                    <a:cxn ang="0">
                      <a:pos x="77" y="17"/>
                    </a:cxn>
                    <a:cxn ang="0">
                      <a:pos x="68" y="12"/>
                    </a:cxn>
                    <a:cxn ang="0">
                      <a:pos x="58" y="7"/>
                    </a:cxn>
                    <a:cxn ang="0">
                      <a:pos x="47" y="5"/>
                    </a:cxn>
                    <a:cxn ang="0">
                      <a:pos x="37" y="3"/>
                    </a:cxn>
                    <a:cxn ang="0">
                      <a:pos x="26" y="2"/>
                    </a:cxn>
                    <a:cxn ang="0">
                      <a:pos x="13" y="0"/>
                    </a:cxn>
                    <a:cxn ang="0">
                      <a:pos x="0" y="2"/>
                    </a:cxn>
                    <a:cxn ang="0">
                      <a:pos x="6" y="6"/>
                    </a:cxn>
                    <a:cxn ang="0">
                      <a:pos x="14" y="10"/>
                    </a:cxn>
                    <a:cxn ang="0">
                      <a:pos x="22" y="14"/>
                    </a:cxn>
                    <a:cxn ang="0">
                      <a:pos x="33" y="18"/>
                    </a:cxn>
                    <a:cxn ang="0">
                      <a:pos x="42" y="22"/>
                    </a:cxn>
                    <a:cxn ang="0">
                      <a:pos x="52" y="27"/>
                    </a:cxn>
                    <a:cxn ang="0">
                      <a:pos x="64" y="33"/>
                    </a:cxn>
                    <a:cxn ang="0">
                      <a:pos x="74" y="40"/>
                    </a:cxn>
                    <a:cxn ang="0">
                      <a:pos x="87" y="22"/>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w="9525">
                  <a:noFill/>
                  <a:round/>
                  <a:headEnd/>
                  <a:tailEnd/>
                </a:ln>
              </p:spPr>
              <p:txBody>
                <a:bodyPr/>
                <a:lstStyle/>
                <a:p>
                  <a:pPr>
                    <a:defRPr/>
                  </a:pPr>
                  <a:endParaRPr lang="zh-CN" altLang="en-US"/>
                </a:p>
              </p:txBody>
            </p:sp>
          </p:grpSp>
        </p:grpSp>
        <p:grpSp>
          <p:nvGrpSpPr>
            <p:cNvPr id="1036" name="Group 19"/>
            <p:cNvGrpSpPr>
              <a:grpSpLocks/>
            </p:cNvGrpSpPr>
            <p:nvPr/>
          </p:nvGrpSpPr>
          <p:grpSpPr bwMode="auto">
            <a:xfrm rot="6248562">
              <a:off x="343" y="3854"/>
              <a:ext cx="392" cy="424"/>
              <a:chOff x="1727" y="866"/>
              <a:chExt cx="129" cy="157"/>
            </a:xfrm>
          </p:grpSpPr>
          <p:sp>
            <p:nvSpPr>
              <p:cNvPr id="74772" name="Freeform 20"/>
              <p:cNvSpPr>
                <a:spLocks/>
              </p:cNvSpPr>
              <p:nvPr userDrawn="1"/>
            </p:nvSpPr>
            <p:spPr bwMode="ltGray">
              <a:xfrm>
                <a:off x="1727" y="867"/>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74773" name="Freeform 21"/>
              <p:cNvSpPr>
                <a:spLocks/>
              </p:cNvSpPr>
              <p:nvPr userDrawn="1"/>
            </p:nvSpPr>
            <p:spPr bwMode="ltGray">
              <a:xfrm>
                <a:off x="1786" y="895"/>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74774" name="Freeform 22"/>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grpSp>
          <p:nvGrpSpPr>
            <p:cNvPr id="1037" name="Group 23"/>
            <p:cNvGrpSpPr>
              <a:grpSpLocks/>
            </p:cNvGrpSpPr>
            <p:nvPr/>
          </p:nvGrpSpPr>
          <p:grpSpPr bwMode="auto">
            <a:xfrm rot="5003157">
              <a:off x="249" y="1102"/>
              <a:ext cx="412" cy="500"/>
              <a:chOff x="1727" y="866"/>
              <a:chExt cx="129" cy="157"/>
            </a:xfrm>
          </p:grpSpPr>
          <p:sp>
            <p:nvSpPr>
              <p:cNvPr id="74776" name="Freeform 24"/>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74777" name="Freeform 25"/>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74778" name="Freeform 26"/>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grpSp>
          <p:nvGrpSpPr>
            <p:cNvPr id="1038" name="Group 27"/>
            <p:cNvGrpSpPr>
              <a:grpSpLocks/>
            </p:cNvGrpSpPr>
            <p:nvPr/>
          </p:nvGrpSpPr>
          <p:grpSpPr bwMode="auto">
            <a:xfrm>
              <a:off x="815" y="0"/>
              <a:ext cx="345" cy="367"/>
              <a:chOff x="1727" y="866"/>
              <a:chExt cx="129" cy="157"/>
            </a:xfrm>
          </p:grpSpPr>
          <p:sp>
            <p:nvSpPr>
              <p:cNvPr id="74780" name="Freeform 28"/>
              <p:cNvSpPr>
                <a:spLocks/>
              </p:cNvSpPr>
              <p:nvPr userDrawn="1"/>
            </p:nvSpPr>
            <p:spPr bwMode="ltGray">
              <a:xfrm>
                <a:off x="1727" y="866"/>
                <a:ext cx="41" cy="59"/>
              </a:xfrm>
              <a:custGeom>
                <a:avLst/>
                <a:gdLst/>
                <a:ahLst/>
                <a:cxnLst>
                  <a:cxn ang="0">
                    <a:pos x="83" y="28"/>
                  </a:cxn>
                  <a:cxn ang="0">
                    <a:pos x="27" y="0"/>
                  </a:cxn>
                  <a:cxn ang="0">
                    <a:pos x="0" y="117"/>
                  </a:cxn>
                  <a:cxn ang="0">
                    <a:pos x="83" y="28"/>
                  </a:cxn>
                </a:cxnLst>
                <a:rect l="0" t="0" r="r" b="b"/>
                <a:pathLst>
                  <a:path w="83" h="117">
                    <a:moveTo>
                      <a:pt x="83" y="28"/>
                    </a:moveTo>
                    <a:lnTo>
                      <a:pt x="27" y="0"/>
                    </a:lnTo>
                    <a:lnTo>
                      <a:pt x="0" y="117"/>
                    </a:lnTo>
                    <a:lnTo>
                      <a:pt x="83" y="28"/>
                    </a:lnTo>
                    <a:close/>
                  </a:path>
                </a:pathLst>
              </a:custGeom>
              <a:solidFill>
                <a:schemeClr val="bg2"/>
              </a:solidFill>
              <a:ln w="9525">
                <a:noFill/>
                <a:round/>
                <a:headEnd/>
                <a:tailEnd/>
              </a:ln>
            </p:spPr>
            <p:txBody>
              <a:bodyPr/>
              <a:lstStyle/>
              <a:p>
                <a:pPr>
                  <a:defRPr/>
                </a:pPr>
                <a:endParaRPr lang="zh-CN" altLang="en-US"/>
              </a:p>
            </p:txBody>
          </p:sp>
          <p:sp>
            <p:nvSpPr>
              <p:cNvPr id="74781" name="Freeform 29"/>
              <p:cNvSpPr>
                <a:spLocks/>
              </p:cNvSpPr>
              <p:nvPr userDrawn="1"/>
            </p:nvSpPr>
            <p:spPr bwMode="ltGray">
              <a:xfrm>
                <a:off x="1786" y="894"/>
                <a:ext cx="70" cy="49"/>
              </a:xfrm>
              <a:custGeom>
                <a:avLst/>
                <a:gdLst/>
                <a:ahLst/>
                <a:cxnLst>
                  <a:cxn ang="0">
                    <a:pos x="0" y="98"/>
                  </a:cxn>
                  <a:cxn ang="0">
                    <a:pos x="118" y="0"/>
                  </a:cxn>
                  <a:cxn ang="0">
                    <a:pos x="140" y="49"/>
                  </a:cxn>
                  <a:cxn ang="0">
                    <a:pos x="0" y="98"/>
                  </a:cxn>
                </a:cxnLst>
                <a:rect l="0" t="0" r="r" b="b"/>
                <a:pathLst>
                  <a:path w="140" h="98">
                    <a:moveTo>
                      <a:pt x="0" y="98"/>
                    </a:moveTo>
                    <a:lnTo>
                      <a:pt x="118" y="0"/>
                    </a:lnTo>
                    <a:lnTo>
                      <a:pt x="140" y="49"/>
                    </a:lnTo>
                    <a:lnTo>
                      <a:pt x="0" y="98"/>
                    </a:lnTo>
                    <a:close/>
                  </a:path>
                </a:pathLst>
              </a:custGeom>
              <a:solidFill>
                <a:schemeClr val="bg2"/>
              </a:solidFill>
              <a:ln w="9525">
                <a:noFill/>
                <a:round/>
                <a:headEnd/>
                <a:tailEnd/>
              </a:ln>
            </p:spPr>
            <p:txBody>
              <a:bodyPr/>
              <a:lstStyle/>
              <a:p>
                <a:pPr>
                  <a:defRPr/>
                </a:pPr>
                <a:endParaRPr lang="zh-CN" altLang="en-US"/>
              </a:p>
            </p:txBody>
          </p:sp>
          <p:sp>
            <p:nvSpPr>
              <p:cNvPr id="74782" name="Freeform 30"/>
              <p:cNvSpPr>
                <a:spLocks/>
              </p:cNvSpPr>
              <p:nvPr userDrawn="1"/>
            </p:nvSpPr>
            <p:spPr bwMode="ltGray">
              <a:xfrm>
                <a:off x="1772" y="998"/>
                <a:ext cx="73" cy="25"/>
              </a:xfrm>
              <a:custGeom>
                <a:avLst/>
                <a:gdLst/>
                <a:ahLst/>
                <a:cxnLst>
                  <a:cxn ang="0">
                    <a:pos x="0" y="7"/>
                  </a:cxn>
                  <a:cxn ang="0">
                    <a:pos x="145" y="0"/>
                  </a:cxn>
                  <a:cxn ang="0">
                    <a:pos x="131" y="49"/>
                  </a:cxn>
                  <a:cxn ang="0">
                    <a:pos x="0" y="7"/>
                  </a:cxn>
                </a:cxnLst>
                <a:rect l="0" t="0" r="r" b="b"/>
                <a:pathLst>
                  <a:path w="145" h="49">
                    <a:moveTo>
                      <a:pt x="0" y="7"/>
                    </a:moveTo>
                    <a:lnTo>
                      <a:pt x="145" y="0"/>
                    </a:lnTo>
                    <a:lnTo>
                      <a:pt x="131" y="49"/>
                    </a:lnTo>
                    <a:lnTo>
                      <a:pt x="0" y="7"/>
                    </a:lnTo>
                    <a:close/>
                  </a:path>
                </a:pathLst>
              </a:custGeom>
              <a:solidFill>
                <a:schemeClr val="bg2"/>
              </a:solidFill>
              <a:ln w="9525">
                <a:noFill/>
                <a:round/>
                <a:headEnd/>
                <a:tailEnd/>
              </a:ln>
            </p:spPr>
            <p:txBody>
              <a:bodyPr/>
              <a:lstStyle/>
              <a:p>
                <a:pPr>
                  <a:defRPr/>
                </a:pPr>
                <a:endParaRPr lang="zh-CN" altLang="en-US"/>
              </a:p>
            </p:txBody>
          </p:sp>
        </p:grpSp>
        <p:sp>
          <p:nvSpPr>
            <p:cNvPr id="74783" name="Freeform 31"/>
            <p:cNvSpPr>
              <a:spLocks/>
            </p:cNvSpPr>
            <p:nvPr/>
          </p:nvSpPr>
          <p:spPr bwMode="ltGray">
            <a:xfrm>
              <a:off x="87" y="94"/>
              <a:ext cx="699" cy="756"/>
            </a:xfrm>
            <a:custGeom>
              <a:avLst/>
              <a:gdLst/>
              <a:ahLst/>
              <a:cxnLst>
                <a:cxn ang="0">
                  <a:pos x="1" y="392"/>
                </a:cxn>
                <a:cxn ang="0">
                  <a:pos x="3" y="252"/>
                </a:cxn>
                <a:cxn ang="0">
                  <a:pos x="21" y="210"/>
                </a:cxn>
                <a:cxn ang="0">
                  <a:pos x="29" y="182"/>
                </a:cxn>
                <a:cxn ang="0">
                  <a:pos x="39" y="154"/>
                </a:cxn>
                <a:cxn ang="0">
                  <a:pos x="51" y="138"/>
                </a:cxn>
                <a:cxn ang="0">
                  <a:pos x="111" y="74"/>
                </a:cxn>
                <a:cxn ang="0">
                  <a:pos x="169" y="30"/>
                </a:cxn>
                <a:cxn ang="0">
                  <a:pos x="225" y="10"/>
                </a:cxn>
                <a:cxn ang="0">
                  <a:pos x="249" y="4"/>
                </a:cxn>
                <a:cxn ang="0">
                  <a:pos x="265" y="0"/>
                </a:cxn>
                <a:cxn ang="0">
                  <a:pos x="357" y="2"/>
                </a:cxn>
                <a:cxn ang="0">
                  <a:pos x="385" y="6"/>
                </a:cxn>
                <a:cxn ang="0">
                  <a:pos x="489" y="40"/>
                </a:cxn>
                <a:cxn ang="0">
                  <a:pos x="619" y="128"/>
                </a:cxn>
                <a:cxn ang="0">
                  <a:pos x="653" y="178"/>
                </a:cxn>
                <a:cxn ang="0">
                  <a:pos x="693" y="322"/>
                </a:cxn>
                <a:cxn ang="0">
                  <a:pos x="687" y="434"/>
                </a:cxn>
                <a:cxn ang="0">
                  <a:pos x="665" y="538"/>
                </a:cxn>
                <a:cxn ang="0">
                  <a:pos x="639" y="564"/>
                </a:cxn>
                <a:cxn ang="0">
                  <a:pos x="631" y="580"/>
                </a:cxn>
                <a:cxn ang="0">
                  <a:pos x="607" y="588"/>
                </a:cxn>
                <a:cxn ang="0">
                  <a:pos x="473" y="664"/>
                </a:cxn>
                <a:cxn ang="0">
                  <a:pos x="449" y="678"/>
                </a:cxn>
                <a:cxn ang="0">
                  <a:pos x="405" y="684"/>
                </a:cxn>
                <a:cxn ang="0">
                  <a:pos x="375" y="690"/>
                </a:cxn>
                <a:cxn ang="0">
                  <a:pos x="267" y="684"/>
                </a:cxn>
                <a:cxn ang="0">
                  <a:pos x="259" y="722"/>
                </a:cxn>
                <a:cxn ang="0">
                  <a:pos x="241" y="756"/>
                </a:cxn>
                <a:cxn ang="0">
                  <a:pos x="185" y="728"/>
                </a:cxn>
                <a:cxn ang="0">
                  <a:pos x="163" y="720"/>
                </a:cxn>
                <a:cxn ang="0">
                  <a:pos x="151" y="716"/>
                </a:cxn>
                <a:cxn ang="0">
                  <a:pos x="195" y="674"/>
                </a:cxn>
                <a:cxn ang="0">
                  <a:pos x="211" y="644"/>
                </a:cxn>
                <a:cxn ang="0">
                  <a:pos x="209" y="626"/>
                </a:cxn>
                <a:cxn ang="0">
                  <a:pos x="195" y="620"/>
                </a:cxn>
                <a:cxn ang="0">
                  <a:pos x="165" y="596"/>
                </a:cxn>
                <a:cxn ang="0">
                  <a:pos x="99" y="534"/>
                </a:cxn>
                <a:cxn ang="0">
                  <a:pos x="61" y="506"/>
                </a:cxn>
                <a:cxn ang="0">
                  <a:pos x="23" y="470"/>
                </a:cxn>
                <a:cxn ang="0">
                  <a:pos x="7" y="434"/>
                </a:cxn>
                <a:cxn ang="0">
                  <a:pos x="5" y="396"/>
                </a:cxn>
                <a:cxn ang="0">
                  <a:pos x="1" y="392"/>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w="9525">
              <a:noFill/>
              <a:round/>
              <a:headEnd/>
              <a:tailEnd/>
            </a:ln>
            <a:effectLst/>
          </p:spPr>
          <p:txBody>
            <a:bodyPr/>
            <a:lstStyle/>
            <a:p>
              <a:pPr>
                <a:defRPr/>
              </a:pPr>
              <a:endParaRPr lang="zh-CN" altLang="en-US"/>
            </a:p>
          </p:txBody>
        </p:sp>
        <p:sp>
          <p:nvSpPr>
            <p:cNvPr id="74784" name="Freeform 32"/>
            <p:cNvSpPr>
              <a:spLocks/>
            </p:cNvSpPr>
            <p:nvPr/>
          </p:nvSpPr>
          <p:spPr bwMode="ltGray">
            <a:xfrm rot="828663">
              <a:off x="242" y="3404"/>
              <a:ext cx="132" cy="167"/>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w="9525">
              <a:noFill/>
              <a:round/>
              <a:headEnd/>
              <a:tailEnd/>
            </a:ln>
          </p:spPr>
          <p:txBody>
            <a:bodyPr/>
            <a:lstStyle/>
            <a:p>
              <a:pPr>
                <a:defRPr/>
              </a:pPr>
              <a:endParaRPr lang="zh-CN" altLang="en-US"/>
            </a:p>
          </p:txBody>
        </p:sp>
        <p:sp>
          <p:nvSpPr>
            <p:cNvPr id="74785" name="Freeform 33"/>
            <p:cNvSpPr>
              <a:spLocks/>
            </p:cNvSpPr>
            <p:nvPr/>
          </p:nvSpPr>
          <p:spPr bwMode="ltGray">
            <a:xfrm rot="828663">
              <a:off x="266" y="3592"/>
              <a:ext cx="66" cy="43"/>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w="9525">
              <a:noFill/>
              <a:round/>
              <a:headEnd/>
              <a:tailEnd/>
            </a:ln>
          </p:spPr>
          <p:txBody>
            <a:bodyPr/>
            <a:lstStyle/>
            <a:p>
              <a:pPr>
                <a:defRPr/>
              </a:pPr>
              <a:endParaRPr lang="zh-CN" altLang="en-US"/>
            </a:p>
          </p:txBody>
        </p:sp>
        <p:sp>
          <p:nvSpPr>
            <p:cNvPr id="74786" name="Freeform 34"/>
            <p:cNvSpPr>
              <a:spLocks/>
            </p:cNvSpPr>
            <p:nvPr/>
          </p:nvSpPr>
          <p:spPr bwMode="ltGray">
            <a:xfrm>
              <a:off x="11" y="4110"/>
              <a:ext cx="118" cy="209"/>
            </a:xfrm>
            <a:custGeom>
              <a:avLst/>
              <a:gdLst/>
              <a:ahLst/>
              <a:cxnLst>
                <a:cxn ang="0">
                  <a:pos x="0" y="0"/>
                </a:cxn>
                <a:cxn ang="0">
                  <a:pos x="6" y="8"/>
                </a:cxn>
                <a:cxn ang="0">
                  <a:pos x="15" y="19"/>
                </a:cxn>
                <a:cxn ang="0">
                  <a:pos x="26" y="33"/>
                </a:cxn>
                <a:cxn ang="0">
                  <a:pos x="38" y="51"/>
                </a:cxn>
                <a:cxn ang="0">
                  <a:pos x="54" y="72"/>
                </a:cxn>
                <a:cxn ang="0">
                  <a:pos x="67" y="94"/>
                </a:cxn>
                <a:cxn ang="0">
                  <a:pos x="79" y="119"/>
                </a:cxn>
                <a:cxn ang="0">
                  <a:pos x="87" y="146"/>
                </a:cxn>
                <a:cxn ang="0">
                  <a:pos x="94" y="175"/>
                </a:cxn>
                <a:cxn ang="0">
                  <a:pos x="91" y="209"/>
                </a:cxn>
                <a:cxn ang="0">
                  <a:pos x="118" y="209"/>
                </a:cxn>
                <a:cxn ang="0">
                  <a:pos x="117" y="177"/>
                </a:cxn>
                <a:cxn ang="0">
                  <a:pos x="104" y="119"/>
                </a:cxn>
                <a:cxn ang="0">
                  <a:pos x="82" y="69"/>
                </a:cxn>
                <a:cxn ang="0">
                  <a:pos x="47" y="27"/>
                </a:cxn>
                <a:cxn ang="0">
                  <a:pos x="0" y="0"/>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w="9525">
              <a:noFill/>
              <a:round/>
              <a:headEnd/>
              <a:tailEnd/>
            </a:ln>
          </p:spPr>
          <p:txBody>
            <a:bodyPr/>
            <a:lstStyle/>
            <a:p>
              <a:pPr>
                <a:defRPr/>
              </a:pPr>
              <a:endParaRPr lang="zh-CN" altLang="en-US"/>
            </a:p>
          </p:txBody>
        </p:sp>
        <p:sp>
          <p:nvSpPr>
            <p:cNvPr id="74787" name="Freeform 35"/>
            <p:cNvSpPr>
              <a:spLocks/>
            </p:cNvSpPr>
            <p:nvPr/>
          </p:nvSpPr>
          <p:spPr bwMode="ltGray">
            <a:xfrm>
              <a:off x="0" y="3968"/>
              <a:ext cx="130" cy="128"/>
            </a:xfrm>
            <a:custGeom>
              <a:avLst/>
              <a:gdLst/>
              <a:ahLst/>
              <a:cxnLst>
                <a:cxn ang="0">
                  <a:pos x="103" y="0"/>
                </a:cxn>
                <a:cxn ang="0">
                  <a:pos x="130" y="128"/>
                </a:cxn>
                <a:cxn ang="0">
                  <a:pos x="125" y="126"/>
                </a:cxn>
                <a:cxn ang="0">
                  <a:pos x="111" y="121"/>
                </a:cxn>
                <a:cxn ang="0">
                  <a:pos x="92" y="111"/>
                </a:cxn>
                <a:cxn ang="0">
                  <a:pos x="68" y="103"/>
                </a:cxn>
                <a:cxn ang="0">
                  <a:pos x="41" y="94"/>
                </a:cxn>
                <a:cxn ang="0">
                  <a:pos x="19" y="90"/>
                </a:cxn>
                <a:cxn ang="0">
                  <a:pos x="0" y="93"/>
                </a:cxn>
                <a:cxn ang="0">
                  <a:pos x="0" y="72"/>
                </a:cxn>
                <a:cxn ang="0">
                  <a:pos x="12" y="70"/>
                </a:cxn>
                <a:cxn ang="0">
                  <a:pos x="24" y="66"/>
                </a:cxn>
                <a:cxn ang="0">
                  <a:pos x="38" y="66"/>
                </a:cxn>
                <a:cxn ang="0">
                  <a:pos x="51" y="67"/>
                </a:cxn>
                <a:cxn ang="0">
                  <a:pos x="65" y="70"/>
                </a:cxn>
                <a:cxn ang="0">
                  <a:pos x="78" y="78"/>
                </a:cxn>
                <a:cxn ang="0">
                  <a:pos x="81" y="74"/>
                </a:cxn>
                <a:cxn ang="0">
                  <a:pos x="81" y="58"/>
                </a:cxn>
                <a:cxn ang="0">
                  <a:pos x="82" y="37"/>
                </a:cxn>
                <a:cxn ang="0">
                  <a:pos x="82" y="29"/>
                </a:cxn>
                <a:cxn ang="0">
                  <a:pos x="80" y="29"/>
                </a:cxn>
                <a:cxn ang="0">
                  <a:pos x="77" y="27"/>
                </a:cxn>
                <a:cxn ang="0">
                  <a:pos x="76" y="22"/>
                </a:cxn>
                <a:cxn ang="0">
                  <a:pos x="75" y="19"/>
                </a:cxn>
                <a:cxn ang="0">
                  <a:pos x="76" y="15"/>
                </a:cxn>
                <a:cxn ang="0">
                  <a:pos x="79" y="10"/>
                </a:cxn>
                <a:cxn ang="0">
                  <a:pos x="89" y="6"/>
                </a:cxn>
                <a:cxn ang="0">
                  <a:pos x="103" y="0"/>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w="9525">
              <a:noFill/>
              <a:round/>
              <a:headEnd/>
              <a:tailEnd/>
            </a:ln>
          </p:spPr>
          <p:txBody>
            <a:bodyPr/>
            <a:lstStyle/>
            <a:p>
              <a:pPr>
                <a:defRPr/>
              </a:pPr>
              <a:endParaRPr lang="zh-CN" altLang="en-US"/>
            </a:p>
          </p:txBody>
        </p:sp>
        <p:sp>
          <p:nvSpPr>
            <p:cNvPr id="74788" name="Freeform 36"/>
            <p:cNvSpPr>
              <a:spLocks/>
            </p:cNvSpPr>
            <p:nvPr/>
          </p:nvSpPr>
          <p:spPr bwMode="ltGray">
            <a:xfrm>
              <a:off x="0" y="3949"/>
              <a:ext cx="47" cy="86"/>
            </a:xfrm>
            <a:custGeom>
              <a:avLst/>
              <a:gdLst/>
              <a:ahLst/>
              <a:cxnLst>
                <a:cxn ang="0">
                  <a:pos x="37" y="0"/>
                </a:cxn>
                <a:cxn ang="0">
                  <a:pos x="15" y="37"/>
                </a:cxn>
                <a:cxn ang="0">
                  <a:pos x="0" y="59"/>
                </a:cxn>
                <a:cxn ang="0">
                  <a:pos x="0" y="86"/>
                </a:cxn>
                <a:cxn ang="0">
                  <a:pos x="8" y="82"/>
                </a:cxn>
                <a:cxn ang="0">
                  <a:pos x="20" y="73"/>
                </a:cxn>
                <a:cxn ang="0">
                  <a:pos x="33" y="63"/>
                </a:cxn>
                <a:cxn ang="0">
                  <a:pos x="42" y="51"/>
                </a:cxn>
                <a:cxn ang="0">
                  <a:pos x="47" y="36"/>
                </a:cxn>
                <a:cxn ang="0">
                  <a:pos x="46" y="19"/>
                </a:cxn>
                <a:cxn ang="0">
                  <a:pos x="37" y="0"/>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w="9525">
              <a:noFill/>
              <a:round/>
              <a:headEnd/>
              <a:tailEnd/>
            </a:ln>
          </p:spPr>
          <p:txBody>
            <a:bodyPr/>
            <a:lstStyle/>
            <a:p>
              <a:pPr>
                <a:defRPr/>
              </a:pPr>
              <a:endParaRPr lang="zh-CN" altLang="en-US"/>
            </a:p>
          </p:txBody>
        </p:sp>
        <p:sp>
          <p:nvSpPr>
            <p:cNvPr id="74789" name="Freeform 37"/>
            <p:cNvSpPr>
              <a:spLocks/>
            </p:cNvSpPr>
            <p:nvPr/>
          </p:nvSpPr>
          <p:spPr bwMode="ltGray">
            <a:xfrm>
              <a:off x="0" y="3239"/>
              <a:ext cx="497" cy="740"/>
            </a:xfrm>
            <a:custGeom>
              <a:avLst/>
              <a:gdLst/>
              <a:ahLst/>
              <a:cxnLst>
                <a:cxn ang="0">
                  <a:pos x="0" y="13"/>
                </a:cxn>
                <a:cxn ang="0">
                  <a:pos x="41" y="4"/>
                </a:cxn>
                <a:cxn ang="0">
                  <a:pos x="101" y="0"/>
                </a:cxn>
                <a:cxn ang="0">
                  <a:pos x="170" y="4"/>
                </a:cxn>
                <a:cxn ang="0">
                  <a:pos x="248" y="21"/>
                </a:cxn>
                <a:cxn ang="0">
                  <a:pos x="323" y="50"/>
                </a:cxn>
                <a:cxn ang="0">
                  <a:pos x="382" y="90"/>
                </a:cxn>
                <a:cxn ang="0">
                  <a:pos x="428" y="141"/>
                </a:cxn>
                <a:cxn ang="0">
                  <a:pos x="463" y="199"/>
                </a:cxn>
                <a:cxn ang="0">
                  <a:pos x="485" y="262"/>
                </a:cxn>
                <a:cxn ang="0">
                  <a:pos x="496" y="327"/>
                </a:cxn>
                <a:cxn ang="0">
                  <a:pos x="497" y="396"/>
                </a:cxn>
                <a:cxn ang="0">
                  <a:pos x="487" y="462"/>
                </a:cxn>
                <a:cxn ang="0">
                  <a:pos x="470" y="527"/>
                </a:cxn>
                <a:cxn ang="0">
                  <a:pos x="443" y="586"/>
                </a:cxn>
                <a:cxn ang="0">
                  <a:pos x="406" y="639"/>
                </a:cxn>
                <a:cxn ang="0">
                  <a:pos x="364" y="683"/>
                </a:cxn>
                <a:cxn ang="0">
                  <a:pos x="315" y="715"/>
                </a:cxn>
                <a:cxn ang="0">
                  <a:pos x="259" y="736"/>
                </a:cxn>
                <a:cxn ang="0">
                  <a:pos x="198" y="740"/>
                </a:cxn>
                <a:cxn ang="0">
                  <a:pos x="131" y="727"/>
                </a:cxn>
                <a:cxn ang="0">
                  <a:pos x="167" y="728"/>
                </a:cxn>
                <a:cxn ang="0">
                  <a:pos x="204" y="718"/>
                </a:cxn>
                <a:cxn ang="0">
                  <a:pos x="238" y="700"/>
                </a:cxn>
                <a:cxn ang="0">
                  <a:pos x="272" y="670"/>
                </a:cxn>
                <a:cxn ang="0">
                  <a:pos x="304" y="635"/>
                </a:cxn>
                <a:cxn ang="0">
                  <a:pos x="333" y="594"/>
                </a:cxn>
                <a:cxn ang="0">
                  <a:pos x="358" y="549"/>
                </a:cxn>
                <a:cxn ang="0">
                  <a:pos x="381" y="500"/>
                </a:cxn>
                <a:cxn ang="0">
                  <a:pos x="396" y="449"/>
                </a:cxn>
                <a:cxn ang="0">
                  <a:pos x="408" y="397"/>
                </a:cxn>
                <a:cxn ang="0">
                  <a:pos x="414" y="346"/>
                </a:cxn>
                <a:cxn ang="0">
                  <a:pos x="412" y="296"/>
                </a:cxn>
                <a:cxn ang="0">
                  <a:pos x="402" y="251"/>
                </a:cxn>
                <a:cxn ang="0">
                  <a:pos x="384" y="208"/>
                </a:cxn>
                <a:cxn ang="0">
                  <a:pos x="357" y="172"/>
                </a:cxn>
                <a:cxn ang="0">
                  <a:pos x="320" y="142"/>
                </a:cxn>
                <a:cxn ang="0">
                  <a:pos x="260" y="107"/>
                </a:cxn>
                <a:cxn ang="0">
                  <a:pos x="203" y="82"/>
                </a:cxn>
                <a:cxn ang="0">
                  <a:pos x="154" y="65"/>
                </a:cxn>
                <a:cxn ang="0">
                  <a:pos x="108" y="56"/>
                </a:cxn>
                <a:cxn ang="0">
                  <a:pos x="68" y="55"/>
                </a:cxn>
                <a:cxn ang="0">
                  <a:pos x="32" y="61"/>
                </a:cxn>
                <a:cxn ang="0">
                  <a:pos x="0" y="70"/>
                </a:cxn>
                <a:cxn ang="0">
                  <a:pos x="0" y="13"/>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w="9525">
              <a:noFill/>
              <a:round/>
              <a:headEnd/>
              <a:tailEnd/>
            </a:ln>
          </p:spPr>
          <p:txBody>
            <a:bodyPr/>
            <a:lstStyle/>
            <a:p>
              <a:pPr>
                <a:defRPr/>
              </a:pPr>
              <a:endParaRPr lang="zh-CN" altLang="en-US"/>
            </a:p>
          </p:txBody>
        </p:sp>
        <p:sp>
          <p:nvSpPr>
            <p:cNvPr id="74790" name="Freeform 38"/>
            <p:cNvSpPr>
              <a:spLocks/>
            </p:cNvSpPr>
            <p:nvPr/>
          </p:nvSpPr>
          <p:spPr bwMode="ltGray">
            <a:xfrm rot="1584153">
              <a:off x="20" y="410"/>
              <a:ext cx="344" cy="245"/>
            </a:xfrm>
            <a:custGeom>
              <a:avLst/>
              <a:gdLst/>
              <a:ahLst/>
              <a:cxnLst>
                <a:cxn ang="0">
                  <a:pos x="0" y="0"/>
                </a:cxn>
                <a:cxn ang="0">
                  <a:pos x="0" y="25"/>
                </a:cxn>
                <a:cxn ang="0">
                  <a:pos x="3" y="50"/>
                </a:cxn>
                <a:cxn ang="0">
                  <a:pos x="6" y="75"/>
                </a:cxn>
                <a:cxn ang="0">
                  <a:pos x="11" y="98"/>
                </a:cxn>
                <a:cxn ang="0">
                  <a:pos x="18" y="119"/>
                </a:cxn>
                <a:cxn ang="0">
                  <a:pos x="27" y="141"/>
                </a:cxn>
                <a:cxn ang="0">
                  <a:pos x="38" y="161"/>
                </a:cxn>
                <a:cxn ang="0">
                  <a:pos x="51" y="178"/>
                </a:cxn>
                <a:cxn ang="0">
                  <a:pos x="67" y="194"/>
                </a:cxn>
                <a:cxn ang="0">
                  <a:pos x="86" y="208"/>
                </a:cxn>
                <a:cxn ang="0">
                  <a:pos x="106" y="219"/>
                </a:cxn>
                <a:cxn ang="0">
                  <a:pos x="131" y="228"/>
                </a:cxn>
                <a:cxn ang="0">
                  <a:pos x="158" y="234"/>
                </a:cxn>
                <a:cxn ang="0">
                  <a:pos x="188" y="237"/>
                </a:cxn>
                <a:cxn ang="0">
                  <a:pos x="220" y="236"/>
                </a:cxn>
                <a:cxn ang="0">
                  <a:pos x="257" y="232"/>
                </a:cxn>
                <a:cxn ang="0">
                  <a:pos x="224" y="227"/>
                </a:cxn>
                <a:cxn ang="0">
                  <a:pos x="195" y="220"/>
                </a:cxn>
                <a:cxn ang="0">
                  <a:pos x="170" y="212"/>
                </a:cxn>
                <a:cxn ang="0">
                  <a:pos x="148" y="204"/>
                </a:cxn>
                <a:cxn ang="0">
                  <a:pos x="128" y="193"/>
                </a:cxn>
                <a:cxn ang="0">
                  <a:pos x="112" y="182"/>
                </a:cxn>
                <a:cxn ang="0">
                  <a:pos x="97" y="169"/>
                </a:cxn>
                <a:cxn ang="0">
                  <a:pos x="84" y="155"/>
                </a:cxn>
                <a:cxn ang="0">
                  <a:pos x="72" y="141"/>
                </a:cxn>
                <a:cxn ang="0">
                  <a:pos x="61" y="125"/>
                </a:cxn>
                <a:cxn ang="0">
                  <a:pos x="52" y="107"/>
                </a:cxn>
                <a:cxn ang="0">
                  <a:pos x="43" y="88"/>
                </a:cxn>
                <a:cxn ang="0">
                  <a:pos x="33" y="69"/>
                </a:cxn>
                <a:cxn ang="0">
                  <a:pos x="23" y="47"/>
                </a:cxn>
                <a:cxn ang="0">
                  <a:pos x="12" y="24"/>
                </a:cxn>
                <a:cxn ang="0">
                  <a:pos x="0" y="0"/>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w="9525">
              <a:noFill/>
              <a:round/>
              <a:headEnd/>
              <a:tailEnd/>
            </a:ln>
          </p:spPr>
          <p:txBody>
            <a:bodyPr/>
            <a:lstStyle/>
            <a:p>
              <a:pPr>
                <a:defRPr/>
              </a:pPr>
              <a:endParaRPr lang="zh-CN" altLang="en-US"/>
            </a:p>
          </p:txBody>
        </p:sp>
        <p:sp>
          <p:nvSpPr>
            <p:cNvPr id="74791" name="Freeform 39"/>
            <p:cNvSpPr>
              <a:spLocks/>
            </p:cNvSpPr>
            <p:nvPr/>
          </p:nvSpPr>
          <p:spPr bwMode="ltGray">
            <a:xfrm rot="1584153">
              <a:off x="242" y="756"/>
              <a:ext cx="167" cy="115"/>
            </a:xfrm>
            <a:custGeom>
              <a:avLst/>
              <a:gdLst/>
              <a:ahLst/>
              <a:cxnLst>
                <a:cxn ang="0">
                  <a:pos x="77" y="0"/>
                </a:cxn>
                <a:cxn ang="0">
                  <a:pos x="124" y="108"/>
                </a:cxn>
                <a:cxn ang="0">
                  <a:pos x="120" y="107"/>
                </a:cxn>
                <a:cxn ang="0">
                  <a:pos x="107" y="105"/>
                </a:cxn>
                <a:cxn ang="0">
                  <a:pos x="89" y="101"/>
                </a:cxn>
                <a:cxn ang="0">
                  <a:pos x="68" y="99"/>
                </a:cxn>
                <a:cxn ang="0">
                  <a:pos x="45" y="97"/>
                </a:cxn>
                <a:cxn ang="0">
                  <a:pos x="25" y="98"/>
                </a:cxn>
                <a:cxn ang="0">
                  <a:pos x="9" y="102"/>
                </a:cxn>
                <a:cxn ang="0">
                  <a:pos x="0" y="110"/>
                </a:cxn>
                <a:cxn ang="0">
                  <a:pos x="4" y="98"/>
                </a:cxn>
                <a:cxn ang="0">
                  <a:pos x="8" y="89"/>
                </a:cxn>
                <a:cxn ang="0">
                  <a:pos x="16" y="82"/>
                </a:cxn>
                <a:cxn ang="0">
                  <a:pos x="25" y="76"/>
                </a:cxn>
                <a:cxn ang="0">
                  <a:pos x="36" y="72"/>
                </a:cxn>
                <a:cxn ang="0">
                  <a:pos x="47" y="71"/>
                </a:cxn>
                <a:cxn ang="0">
                  <a:pos x="59" y="71"/>
                </a:cxn>
                <a:cxn ang="0">
                  <a:pos x="72" y="74"/>
                </a:cxn>
                <a:cxn ang="0">
                  <a:pos x="73" y="71"/>
                </a:cxn>
                <a:cxn ang="0">
                  <a:pos x="70" y="56"/>
                </a:cxn>
                <a:cxn ang="0">
                  <a:pos x="67" y="38"/>
                </a:cxn>
                <a:cxn ang="0">
                  <a:pos x="65" y="30"/>
                </a:cxn>
                <a:cxn ang="0">
                  <a:pos x="63" y="30"/>
                </a:cxn>
                <a:cxn ang="0">
                  <a:pos x="61" y="29"/>
                </a:cxn>
                <a:cxn ang="0">
                  <a:pos x="59" y="26"/>
                </a:cxn>
                <a:cxn ang="0">
                  <a:pos x="57" y="23"/>
                </a:cxn>
                <a:cxn ang="0">
                  <a:pos x="57" y="19"/>
                </a:cxn>
                <a:cxn ang="0">
                  <a:pos x="59" y="14"/>
                </a:cxn>
                <a:cxn ang="0">
                  <a:pos x="66" y="8"/>
                </a:cxn>
                <a:cxn ang="0">
                  <a:pos x="77" y="0"/>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w="9525">
              <a:noFill/>
              <a:round/>
              <a:headEnd/>
              <a:tailEnd/>
            </a:ln>
          </p:spPr>
          <p:txBody>
            <a:bodyPr/>
            <a:lstStyle/>
            <a:p>
              <a:pPr>
                <a:defRPr/>
              </a:pPr>
              <a:endParaRPr lang="zh-CN" altLang="en-US"/>
            </a:p>
          </p:txBody>
        </p:sp>
        <p:sp>
          <p:nvSpPr>
            <p:cNvPr id="74792" name="Freeform 40"/>
            <p:cNvSpPr>
              <a:spLocks/>
            </p:cNvSpPr>
            <p:nvPr/>
          </p:nvSpPr>
          <p:spPr bwMode="ltGray">
            <a:xfrm rot="1584153">
              <a:off x="574" y="286"/>
              <a:ext cx="147" cy="160"/>
            </a:xfrm>
            <a:custGeom>
              <a:avLst/>
              <a:gdLst/>
              <a:ahLst/>
              <a:cxnLst>
                <a:cxn ang="0">
                  <a:pos x="0" y="0"/>
                </a:cxn>
                <a:cxn ang="0">
                  <a:pos x="5" y="1"/>
                </a:cxn>
                <a:cxn ang="0">
                  <a:pos x="18" y="5"/>
                </a:cxn>
                <a:cxn ang="0">
                  <a:pos x="37" y="12"/>
                </a:cxn>
                <a:cxn ang="0">
                  <a:pos x="58" y="24"/>
                </a:cxn>
                <a:cxn ang="0">
                  <a:pos x="78" y="44"/>
                </a:cxn>
                <a:cxn ang="0">
                  <a:pos x="96" y="71"/>
                </a:cxn>
                <a:cxn ang="0">
                  <a:pos x="107" y="108"/>
                </a:cxn>
                <a:cxn ang="0">
                  <a:pos x="109" y="156"/>
                </a:cxn>
                <a:cxn ang="0">
                  <a:pos x="105" y="156"/>
                </a:cxn>
                <a:cxn ang="0">
                  <a:pos x="99" y="156"/>
                </a:cxn>
                <a:cxn ang="0">
                  <a:pos x="93" y="156"/>
                </a:cxn>
                <a:cxn ang="0">
                  <a:pos x="87" y="154"/>
                </a:cxn>
                <a:cxn ang="0">
                  <a:pos x="81" y="153"/>
                </a:cxn>
                <a:cxn ang="0">
                  <a:pos x="74" y="150"/>
                </a:cxn>
                <a:cxn ang="0">
                  <a:pos x="66" y="145"/>
                </a:cxn>
                <a:cxn ang="0">
                  <a:pos x="58" y="139"/>
                </a:cxn>
                <a:cxn ang="0">
                  <a:pos x="53" y="126"/>
                </a:cxn>
                <a:cxn ang="0">
                  <a:pos x="53" y="111"/>
                </a:cxn>
                <a:cxn ang="0">
                  <a:pos x="56" y="96"/>
                </a:cxn>
                <a:cxn ang="0">
                  <a:pos x="59" y="80"/>
                </a:cxn>
                <a:cxn ang="0">
                  <a:pos x="56" y="62"/>
                </a:cxn>
                <a:cxn ang="0">
                  <a:pos x="48" y="43"/>
                </a:cxn>
                <a:cxn ang="0">
                  <a:pos x="31" y="23"/>
                </a:cxn>
                <a:cxn ang="0">
                  <a:pos x="0" y="0"/>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w="9525">
              <a:noFill/>
              <a:round/>
              <a:headEnd/>
              <a:tailEnd/>
            </a:ln>
          </p:spPr>
          <p:txBody>
            <a:bodyPr/>
            <a:lstStyle/>
            <a:p>
              <a:pPr>
                <a:defRPr/>
              </a:pPr>
              <a:endParaRPr lang="zh-CN" altLang="en-US"/>
            </a:p>
          </p:txBody>
        </p:sp>
        <p:sp>
          <p:nvSpPr>
            <p:cNvPr id="74793" name="Freeform 41"/>
            <p:cNvSpPr>
              <a:spLocks/>
            </p:cNvSpPr>
            <p:nvPr/>
          </p:nvSpPr>
          <p:spPr bwMode="ltGray">
            <a:xfrm rot="1584153">
              <a:off x="236" y="721"/>
              <a:ext cx="62" cy="97"/>
            </a:xfrm>
            <a:custGeom>
              <a:avLst/>
              <a:gdLst/>
              <a:ahLst/>
              <a:cxnLst>
                <a:cxn ang="0">
                  <a:pos x="31" y="0"/>
                </a:cxn>
                <a:cxn ang="0">
                  <a:pos x="20" y="38"/>
                </a:cxn>
                <a:cxn ang="0">
                  <a:pos x="15" y="62"/>
                </a:cxn>
                <a:cxn ang="0">
                  <a:pos x="11" y="79"/>
                </a:cxn>
                <a:cxn ang="0">
                  <a:pos x="0" y="94"/>
                </a:cxn>
                <a:cxn ang="0">
                  <a:pos x="12" y="88"/>
                </a:cxn>
                <a:cxn ang="0">
                  <a:pos x="23" y="80"/>
                </a:cxn>
                <a:cxn ang="0">
                  <a:pos x="32" y="69"/>
                </a:cxn>
                <a:cxn ang="0">
                  <a:pos x="40" y="57"/>
                </a:cxn>
                <a:cxn ang="0">
                  <a:pos x="45" y="44"/>
                </a:cxn>
                <a:cxn ang="0">
                  <a:pos x="46" y="30"/>
                </a:cxn>
                <a:cxn ang="0">
                  <a:pos x="42" y="15"/>
                </a:cxn>
                <a:cxn ang="0">
                  <a:pos x="31" y="0"/>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w="9525">
              <a:noFill/>
              <a:round/>
              <a:headEnd/>
              <a:tailEnd/>
            </a:ln>
          </p:spPr>
          <p:txBody>
            <a:bodyPr/>
            <a:lstStyle/>
            <a:p>
              <a:pPr>
                <a:defRPr/>
              </a:pPr>
              <a:endParaRPr lang="zh-CN" altLang="en-US"/>
            </a:p>
          </p:txBody>
        </p:sp>
        <p:sp>
          <p:nvSpPr>
            <p:cNvPr id="74794" name="Freeform 42"/>
            <p:cNvSpPr>
              <a:spLocks/>
            </p:cNvSpPr>
            <p:nvPr/>
          </p:nvSpPr>
          <p:spPr bwMode="ltGray">
            <a:xfrm rot="1584153">
              <a:off x="585" y="466"/>
              <a:ext cx="72" cy="41"/>
            </a:xfrm>
            <a:custGeom>
              <a:avLst/>
              <a:gdLst/>
              <a:ahLst/>
              <a:cxnLst>
                <a:cxn ang="0">
                  <a:pos x="0" y="0"/>
                </a:cxn>
                <a:cxn ang="0">
                  <a:pos x="1" y="1"/>
                </a:cxn>
                <a:cxn ang="0">
                  <a:pos x="6" y="3"/>
                </a:cxn>
                <a:cxn ang="0">
                  <a:pos x="13" y="8"/>
                </a:cxn>
                <a:cxn ang="0">
                  <a:pos x="21" y="12"/>
                </a:cxn>
                <a:cxn ang="0">
                  <a:pos x="29" y="15"/>
                </a:cxn>
                <a:cxn ang="0">
                  <a:pos x="38" y="17"/>
                </a:cxn>
                <a:cxn ang="0">
                  <a:pos x="46" y="18"/>
                </a:cxn>
                <a:cxn ang="0">
                  <a:pos x="54" y="16"/>
                </a:cxn>
                <a:cxn ang="0">
                  <a:pos x="53" y="25"/>
                </a:cxn>
                <a:cxn ang="0">
                  <a:pos x="50" y="33"/>
                </a:cxn>
                <a:cxn ang="0">
                  <a:pos x="44" y="38"/>
                </a:cxn>
                <a:cxn ang="0">
                  <a:pos x="37" y="40"/>
                </a:cxn>
                <a:cxn ang="0">
                  <a:pos x="28" y="39"/>
                </a:cxn>
                <a:cxn ang="0">
                  <a:pos x="19" y="32"/>
                </a:cxn>
                <a:cxn ang="0">
                  <a:pos x="10" y="20"/>
                </a:cxn>
                <a:cxn ang="0">
                  <a:pos x="0" y="0"/>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w="9525">
              <a:noFill/>
              <a:round/>
              <a:headEnd/>
              <a:tailEnd/>
            </a:ln>
          </p:spPr>
          <p:txBody>
            <a:bodyPr/>
            <a:lstStyle/>
            <a:p>
              <a:pPr>
                <a:defRPr/>
              </a:pPr>
              <a:endParaRPr lang="zh-CN" altLang="en-US"/>
            </a:p>
          </p:txBody>
        </p:sp>
        <p:sp>
          <p:nvSpPr>
            <p:cNvPr id="74795" name="Freeform 43"/>
            <p:cNvSpPr>
              <a:spLocks/>
            </p:cNvSpPr>
            <p:nvPr/>
          </p:nvSpPr>
          <p:spPr bwMode="ltGray">
            <a:xfrm>
              <a:off x="0" y="886"/>
              <a:ext cx="360" cy="650"/>
            </a:xfrm>
            <a:custGeom>
              <a:avLst/>
              <a:gdLst/>
              <a:ahLst/>
              <a:cxnLst>
                <a:cxn ang="0">
                  <a:pos x="264" y="0"/>
                </a:cxn>
                <a:cxn ang="0">
                  <a:pos x="269" y="9"/>
                </a:cxn>
                <a:cxn ang="0">
                  <a:pos x="277" y="22"/>
                </a:cxn>
                <a:cxn ang="0">
                  <a:pos x="286" y="39"/>
                </a:cxn>
                <a:cxn ang="0">
                  <a:pos x="297" y="58"/>
                </a:cxn>
                <a:cxn ang="0">
                  <a:pos x="309" y="83"/>
                </a:cxn>
                <a:cxn ang="0">
                  <a:pos x="319" y="108"/>
                </a:cxn>
                <a:cxn ang="0">
                  <a:pos x="329" y="136"/>
                </a:cxn>
                <a:cxn ang="0">
                  <a:pos x="333" y="163"/>
                </a:cxn>
                <a:cxn ang="0">
                  <a:pos x="336" y="193"/>
                </a:cxn>
                <a:cxn ang="0">
                  <a:pos x="332" y="223"/>
                </a:cxn>
                <a:cxn ang="0">
                  <a:pos x="323" y="255"/>
                </a:cxn>
                <a:cxn ang="0">
                  <a:pos x="310" y="285"/>
                </a:cxn>
                <a:cxn ang="0">
                  <a:pos x="287" y="315"/>
                </a:cxn>
                <a:cxn ang="0">
                  <a:pos x="257" y="343"/>
                </a:cxn>
                <a:cxn ang="0">
                  <a:pos x="218" y="370"/>
                </a:cxn>
                <a:cxn ang="0">
                  <a:pos x="167" y="396"/>
                </a:cxn>
                <a:cxn ang="0">
                  <a:pos x="111" y="425"/>
                </a:cxn>
                <a:cxn ang="0">
                  <a:pos x="69" y="457"/>
                </a:cxn>
                <a:cxn ang="0">
                  <a:pos x="35" y="490"/>
                </a:cxn>
                <a:cxn ang="0">
                  <a:pos x="12" y="526"/>
                </a:cxn>
                <a:cxn ang="0">
                  <a:pos x="0" y="553"/>
                </a:cxn>
                <a:cxn ang="0">
                  <a:pos x="0" y="650"/>
                </a:cxn>
                <a:cxn ang="0">
                  <a:pos x="6" y="628"/>
                </a:cxn>
                <a:cxn ang="0">
                  <a:pos x="19" y="594"/>
                </a:cxn>
                <a:cxn ang="0">
                  <a:pos x="43" y="551"/>
                </a:cxn>
                <a:cxn ang="0">
                  <a:pos x="76" y="503"/>
                </a:cxn>
                <a:cxn ang="0">
                  <a:pos x="125" y="454"/>
                </a:cxn>
                <a:cxn ang="0">
                  <a:pos x="190" y="408"/>
                </a:cxn>
                <a:cxn ang="0">
                  <a:pos x="275" y="365"/>
                </a:cxn>
                <a:cxn ang="0">
                  <a:pos x="308" y="342"/>
                </a:cxn>
                <a:cxn ang="0">
                  <a:pos x="335" y="305"/>
                </a:cxn>
                <a:cxn ang="0">
                  <a:pos x="352" y="255"/>
                </a:cxn>
                <a:cxn ang="0">
                  <a:pos x="360" y="201"/>
                </a:cxn>
                <a:cxn ang="0">
                  <a:pos x="356" y="144"/>
                </a:cxn>
                <a:cxn ang="0">
                  <a:pos x="341" y="88"/>
                </a:cxn>
                <a:cxn ang="0">
                  <a:pos x="311" y="39"/>
                </a:cxn>
                <a:cxn ang="0">
                  <a:pos x="264" y="0"/>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w="9525">
              <a:noFill/>
              <a:round/>
              <a:headEnd/>
              <a:tailEnd/>
            </a:ln>
          </p:spPr>
          <p:txBody>
            <a:bodyPr/>
            <a:lstStyle/>
            <a:p>
              <a:pPr>
                <a:defRPr/>
              </a:pPr>
              <a:endParaRPr lang="zh-CN" altLang="en-US"/>
            </a:p>
          </p:txBody>
        </p:sp>
        <p:sp>
          <p:nvSpPr>
            <p:cNvPr id="74796" name="Freeform 44"/>
            <p:cNvSpPr>
              <a:spLocks/>
            </p:cNvSpPr>
            <p:nvPr/>
          </p:nvSpPr>
          <p:spPr bwMode="ltGray">
            <a:xfrm rot="1584153">
              <a:off x="56" y="84"/>
              <a:ext cx="804" cy="686"/>
            </a:xfrm>
            <a:custGeom>
              <a:avLst/>
              <a:gdLst/>
              <a:ahLst/>
              <a:cxnLst>
                <a:cxn ang="0">
                  <a:pos x="16" y="370"/>
                </a:cxn>
                <a:cxn ang="0">
                  <a:pos x="6" y="341"/>
                </a:cxn>
                <a:cxn ang="0">
                  <a:pos x="0" y="289"/>
                </a:cxn>
                <a:cxn ang="0">
                  <a:pos x="4" y="222"/>
                </a:cxn>
                <a:cxn ang="0">
                  <a:pos x="25" y="151"/>
                </a:cxn>
                <a:cxn ang="0">
                  <a:pos x="69" y="84"/>
                </a:cxn>
                <a:cxn ang="0">
                  <a:pos x="142" y="31"/>
                </a:cxn>
                <a:cxn ang="0">
                  <a:pos x="247" y="2"/>
                </a:cxn>
                <a:cxn ang="0">
                  <a:pos x="380" y="9"/>
                </a:cxn>
                <a:cxn ang="0">
                  <a:pos x="484" y="68"/>
                </a:cxn>
                <a:cxn ang="0">
                  <a:pos x="554" y="165"/>
                </a:cxn>
                <a:cxn ang="0">
                  <a:pos x="591" y="284"/>
                </a:cxn>
                <a:cxn ang="0">
                  <a:pos x="595" y="409"/>
                </a:cxn>
                <a:cxn ang="0">
                  <a:pos x="566" y="525"/>
                </a:cxn>
                <a:cxn ang="0">
                  <a:pos x="507" y="615"/>
                </a:cxn>
                <a:cxn ang="0">
                  <a:pos x="417" y="663"/>
                </a:cxn>
                <a:cxn ang="0">
                  <a:pos x="389" y="659"/>
                </a:cxn>
                <a:cxn ang="0">
                  <a:pos x="441" y="617"/>
                </a:cxn>
                <a:cxn ang="0">
                  <a:pos x="482" y="544"/>
                </a:cxn>
                <a:cxn ang="0">
                  <a:pos x="509" y="454"/>
                </a:cxn>
                <a:cxn ang="0">
                  <a:pos x="520" y="355"/>
                </a:cxn>
                <a:cxn ang="0">
                  <a:pos x="514" y="258"/>
                </a:cxn>
                <a:cxn ang="0">
                  <a:pos x="485" y="174"/>
                </a:cxn>
                <a:cxn ang="0">
                  <a:pos x="433" y="112"/>
                </a:cxn>
                <a:cxn ang="0">
                  <a:pos x="341" y="75"/>
                </a:cxn>
                <a:cxn ang="0">
                  <a:pos x="246" y="61"/>
                </a:cxn>
                <a:cxn ang="0">
                  <a:pos x="174" y="71"/>
                </a:cxn>
                <a:cxn ang="0">
                  <a:pos x="121" y="101"/>
                </a:cxn>
                <a:cxn ang="0">
                  <a:pos x="84" y="149"/>
                </a:cxn>
                <a:cxn ang="0">
                  <a:pos x="57" y="206"/>
                </a:cxn>
                <a:cxn ang="0">
                  <a:pos x="40" y="272"/>
                </a:cxn>
                <a:cxn ang="0">
                  <a:pos x="28" y="339"/>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w="9525">
              <a:noFill/>
              <a:round/>
              <a:headEnd/>
              <a:tailEnd/>
            </a:ln>
          </p:spPr>
          <p:txBody>
            <a:bodyPr/>
            <a:lstStyle/>
            <a:p>
              <a:pPr>
                <a:defRPr/>
              </a:pPr>
              <a:endParaRPr lang="zh-CN" altLang="en-US"/>
            </a:p>
          </p:txBody>
        </p:sp>
      </p:grpSp>
      <p:sp>
        <p:nvSpPr>
          <p:cNvPr id="74797" name="Rectangle 45"/>
          <p:cNvSpPr>
            <a:spLocks noGrp="1" noChangeArrowheads="1"/>
          </p:cNvSpPr>
          <p:nvPr>
            <p:ph type="title"/>
          </p:nvPr>
        </p:nvSpPr>
        <p:spPr bwMode="auto">
          <a:xfrm>
            <a:off x="442913" y="103188"/>
            <a:ext cx="8243887" cy="131445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1028" name="Rectangle 46"/>
          <p:cNvSpPr>
            <a:spLocks noGrp="1" noChangeArrowheads="1"/>
          </p:cNvSpPr>
          <p:nvPr>
            <p:ph type="body" idx="1"/>
          </p:nvPr>
        </p:nvSpPr>
        <p:spPr bwMode="auto">
          <a:xfrm>
            <a:off x="457200" y="1600200"/>
            <a:ext cx="8229600" cy="4456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4799" name="Rectangle 47"/>
          <p:cNvSpPr>
            <a:spLocks noGrp="1" noChangeArrowheads="1"/>
          </p:cNvSpPr>
          <p:nvPr>
            <p:ph type="dt" sz="half" idx="2"/>
          </p:nvPr>
        </p:nvSpPr>
        <p:spPr bwMode="auto">
          <a:xfrm>
            <a:off x="457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mn-lt"/>
              </a:defRPr>
            </a:lvl1pPr>
          </a:lstStyle>
          <a:p>
            <a:pPr>
              <a:defRPr/>
            </a:pPr>
            <a:fld id="{099A1938-4FFA-455C-B151-293E0B433251}" type="datetimeFigureOut">
              <a:rPr lang="zh-CN" altLang="en-US"/>
              <a:pPr>
                <a:defRPr/>
              </a:pPr>
              <a:t>2015-3-25</a:t>
            </a:fld>
            <a:endParaRPr lang="en-US" altLang="zh-CN"/>
          </a:p>
        </p:txBody>
      </p:sp>
      <p:sp>
        <p:nvSpPr>
          <p:cNvPr id="74800" name="Rectangle 48"/>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mn-lt"/>
              </a:defRPr>
            </a:lvl1pPr>
          </a:lstStyle>
          <a:p>
            <a:pPr>
              <a:defRPr/>
            </a:pPr>
            <a:endParaRPr lang="en-US" altLang="zh-CN"/>
          </a:p>
        </p:txBody>
      </p:sp>
      <p:sp>
        <p:nvSpPr>
          <p:cNvPr id="74801" name="Rectangle 49"/>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atin typeface="+mn-lt"/>
              </a:defRPr>
            </a:lvl1pPr>
          </a:lstStyle>
          <a:p>
            <a:pPr>
              <a:defRPr/>
            </a:pPr>
            <a:fld id="{0DDBBF1B-CDCC-479A-AF37-09259F64F71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63"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Lst>
  <p:txStyles>
    <p:titleStyle>
      <a:lvl1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mj-lt"/>
          <a:ea typeface="+mj-ea"/>
          <a:cs typeface="+mj-cs"/>
        </a:defRPr>
      </a:lvl1pPr>
      <a:lvl2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2pPr>
      <a:lvl3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3pPr>
      <a:lvl4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4pPr>
      <a:lvl5pPr algn="ctr" rtl="0" eaLnBrk="0" fontAlgn="base" hangingPunct="0">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5pPr>
      <a:lvl6pPr marL="4572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6pPr>
      <a:lvl7pPr marL="9144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7pPr>
      <a:lvl8pPr marL="13716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8pPr>
      <a:lvl9pPr marL="1828800" algn="ctr" rtl="0" fontAlgn="base">
        <a:lnSpc>
          <a:spcPct val="90000"/>
        </a:lnSpc>
        <a:spcBef>
          <a:spcPct val="0"/>
        </a:spcBef>
        <a:spcAft>
          <a:spcPct val="0"/>
        </a:spcAft>
        <a:defRPr sz="4400">
          <a:solidFill>
            <a:schemeClr val="tx2"/>
          </a:solidFill>
          <a:effectLst>
            <a:outerShdw blurRad="38100" dist="38100" dir="2700000" algn="tl">
              <a:srgbClr val="C0C0C0"/>
            </a:outerShdw>
          </a:effectLst>
          <a:latin typeface="Verdana" pitchFamily="34" charset="0"/>
          <a:ea typeface="宋体"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baike.baidu.com/view/111239.htm" TargetMode="External"/><Relationship Id="rId2" Type="http://schemas.openxmlformats.org/officeDocument/2006/relationships/hyperlink" Target="http://baike.baidu.com/view/104616.htm" TargetMode="External"/><Relationship Id="rId1" Type="http://schemas.openxmlformats.org/officeDocument/2006/relationships/slideLayout" Target="../slideLayouts/slideLayout12.xml"/><Relationship Id="rId5" Type="http://schemas.openxmlformats.org/officeDocument/2006/relationships/image" Target="../media/image16.jpeg"/><Relationship Id="rId4" Type="http://schemas.openxmlformats.org/officeDocument/2006/relationships/hyperlink" Target="http://baike.baidu.com/view/104618.htm"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nipic.com/show/4/104/e9dc5de0cb99b649.html"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www.pcpop.com/pcpopimg/04/10/9-9-48-4-307689594.jpg" TargetMode="External"/><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slide" Target="slide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9.png"/><Relationship Id="rId7" Type="http://schemas.openxmlformats.org/officeDocument/2006/relationships/image" Target="../media/image33.jpe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jpeg"/><Relationship Id="rId11" Type="http://schemas.openxmlformats.org/officeDocument/2006/relationships/image" Target="../media/image37.jpeg"/><Relationship Id="rId5" Type="http://schemas.openxmlformats.org/officeDocument/2006/relationships/image" Target="../media/image31.png"/><Relationship Id="rId10" Type="http://schemas.openxmlformats.org/officeDocument/2006/relationships/image" Target="../media/image36.jpeg"/><Relationship Id="rId4" Type="http://schemas.openxmlformats.org/officeDocument/2006/relationships/image" Target="../media/image30.jpeg"/><Relationship Id="rId9"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slide" Target="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27.gif"/></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1.xml.rels><?xml version="1.0" encoding="UTF-8" standalone="yes"?>
<Relationships xmlns="http://schemas.openxmlformats.org/package/2006/relationships"><Relationship Id="rId3" Type="http://schemas.openxmlformats.org/officeDocument/2006/relationships/slide" Target="slide34.xml"/><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38.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685800" y="2130425"/>
            <a:ext cx="7772400" cy="1470025"/>
          </a:xfrm>
        </p:spPr>
        <p:txBody>
          <a:bodyPr anchor="ctr">
            <a:normAutofit/>
          </a:bodyPr>
          <a:lstStyle/>
          <a:p>
            <a:pPr eaLnBrk="1" hangingPunct="1">
              <a:defRPr/>
            </a:pPr>
            <a:r>
              <a:rPr lang="zh-CN" altLang="en-US" sz="5200" b="1">
                <a:solidFill>
                  <a:schemeClr val="accent2"/>
                </a:solidFill>
                <a:latin typeface="华文琥珀" pitchFamily="2" charset="-122"/>
                <a:ea typeface="华文琥珀" pitchFamily="2" charset="-122"/>
              </a:rPr>
              <a:t>第六课    振兴中华   共担责任</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3553" name="Picture 2" descr="200812297725914159"/>
          <p:cNvPicPr>
            <a:picLocks noChangeAspect="1" noChangeArrowheads="1"/>
          </p:cNvPicPr>
          <p:nvPr/>
        </p:nvPicPr>
        <p:blipFill>
          <a:blip r:embed="rId2"/>
          <a:srcRect/>
          <a:stretch>
            <a:fillRect/>
          </a:stretch>
        </p:blipFill>
        <p:spPr bwMode="auto">
          <a:xfrm>
            <a:off x="4648200" y="1484313"/>
            <a:ext cx="4495800" cy="3295650"/>
          </a:xfrm>
          <a:prstGeom prst="rect">
            <a:avLst/>
          </a:prstGeom>
          <a:noFill/>
          <a:ln w="9525">
            <a:noFill/>
            <a:miter lim="800000"/>
            <a:headEnd/>
            <a:tailEnd/>
          </a:ln>
        </p:spPr>
      </p:pic>
      <p:pic>
        <p:nvPicPr>
          <p:cNvPr id="23554" name="Picture 3" descr="200898915157055"/>
          <p:cNvPicPr>
            <a:picLocks noChangeAspect="1" noChangeArrowheads="1"/>
          </p:cNvPicPr>
          <p:nvPr/>
        </p:nvPicPr>
        <p:blipFill>
          <a:blip r:embed="rId3"/>
          <a:srcRect/>
          <a:stretch>
            <a:fillRect/>
          </a:stretch>
        </p:blipFill>
        <p:spPr bwMode="auto">
          <a:xfrm>
            <a:off x="2916238" y="981075"/>
            <a:ext cx="2728912" cy="3709988"/>
          </a:xfrm>
          <a:prstGeom prst="rect">
            <a:avLst/>
          </a:prstGeom>
          <a:noFill/>
          <a:ln w="9525">
            <a:noFill/>
            <a:miter lim="800000"/>
            <a:headEnd/>
            <a:tailEnd/>
          </a:ln>
        </p:spPr>
      </p:pic>
      <p:pic>
        <p:nvPicPr>
          <p:cNvPr id="23555" name="Picture 4" descr="31095829934"/>
          <p:cNvPicPr>
            <a:picLocks noChangeAspect="1" noChangeArrowheads="1"/>
          </p:cNvPicPr>
          <p:nvPr/>
        </p:nvPicPr>
        <p:blipFill>
          <a:blip r:embed="rId4"/>
          <a:srcRect/>
          <a:stretch>
            <a:fillRect/>
          </a:stretch>
        </p:blipFill>
        <p:spPr bwMode="auto">
          <a:xfrm>
            <a:off x="0" y="404813"/>
            <a:ext cx="2941638" cy="3529012"/>
          </a:xfrm>
          <a:prstGeom prst="rect">
            <a:avLst/>
          </a:prstGeom>
          <a:noFill/>
          <a:ln w="9525">
            <a:noFill/>
            <a:miter lim="800000"/>
            <a:headEnd/>
            <a:tailEnd/>
          </a:ln>
        </p:spPr>
      </p:pic>
      <p:sp>
        <p:nvSpPr>
          <p:cNvPr id="23556" name="Text Box 5"/>
          <p:cNvSpPr txBox="1">
            <a:spLocks noChangeArrowheads="1"/>
          </p:cNvSpPr>
          <p:nvPr/>
        </p:nvSpPr>
        <p:spPr bwMode="auto">
          <a:xfrm>
            <a:off x="179388" y="4076700"/>
            <a:ext cx="2447925" cy="1309688"/>
          </a:xfrm>
          <a:prstGeom prst="rect">
            <a:avLst/>
          </a:prstGeom>
          <a:noFill/>
          <a:ln w="9525">
            <a:noFill/>
            <a:miter lim="800000"/>
            <a:headEnd/>
            <a:tailEnd/>
          </a:ln>
        </p:spPr>
        <p:txBody>
          <a:bodyPr>
            <a:spAutoFit/>
          </a:bodyPr>
          <a:lstStyle/>
          <a:p>
            <a:r>
              <a:rPr lang="zh-CN" altLang="en-US" sz="3200" b="1">
                <a:latin typeface="黑体" pitchFamily="2" charset="-122"/>
                <a:ea typeface="黑体" pitchFamily="2" charset="-122"/>
              </a:rPr>
              <a:t>   </a:t>
            </a:r>
            <a:r>
              <a:rPr lang="zh-CN" altLang="en-US" sz="2400" b="1">
                <a:latin typeface="黑体" pitchFamily="2" charset="-122"/>
                <a:ea typeface="黑体" pitchFamily="2" charset="-122"/>
              </a:rPr>
              <a:t>孙中山</a:t>
            </a:r>
          </a:p>
          <a:p>
            <a:r>
              <a:rPr lang="en-US" altLang="zh-CN" sz="2400" b="1">
                <a:solidFill>
                  <a:srgbClr val="FF0066"/>
                </a:solidFill>
                <a:ea typeface="黑体" pitchFamily="2" charset="-122"/>
              </a:rPr>
              <a:t>——</a:t>
            </a:r>
            <a:r>
              <a:rPr lang="zh-CN" altLang="en-US" sz="2400" b="1">
                <a:solidFill>
                  <a:srgbClr val="FF0066"/>
                </a:solidFill>
                <a:latin typeface="黑体" pitchFamily="2" charset="-122"/>
                <a:ea typeface="黑体" pitchFamily="2" charset="-122"/>
              </a:rPr>
              <a:t>提出了振兴中华的口号</a:t>
            </a:r>
          </a:p>
        </p:txBody>
      </p:sp>
      <p:sp>
        <p:nvSpPr>
          <p:cNvPr id="23557" name="Text Box 6"/>
          <p:cNvSpPr txBox="1">
            <a:spLocks noChangeArrowheads="1"/>
          </p:cNvSpPr>
          <p:nvPr/>
        </p:nvSpPr>
        <p:spPr bwMode="auto">
          <a:xfrm>
            <a:off x="3132138" y="4941888"/>
            <a:ext cx="2376487" cy="1614487"/>
          </a:xfrm>
          <a:prstGeom prst="rect">
            <a:avLst/>
          </a:prstGeom>
          <a:noFill/>
          <a:ln w="9525">
            <a:noFill/>
            <a:miter lim="800000"/>
            <a:headEnd/>
            <a:tailEnd/>
          </a:ln>
        </p:spPr>
        <p:txBody>
          <a:bodyPr>
            <a:spAutoFit/>
          </a:bodyPr>
          <a:lstStyle/>
          <a:p>
            <a:r>
              <a:rPr lang="zh-CN" altLang="en-US" sz="2400" b="1">
                <a:latin typeface="黑体" pitchFamily="2" charset="-122"/>
                <a:ea typeface="黑体" pitchFamily="2" charset="-122"/>
              </a:rPr>
              <a:t>毛泽东</a:t>
            </a:r>
          </a:p>
          <a:p>
            <a:r>
              <a:rPr lang="en-US" altLang="zh-CN" sz="2400" b="1">
                <a:solidFill>
                  <a:srgbClr val="FF0066"/>
                </a:solidFill>
                <a:ea typeface="黑体" pitchFamily="2" charset="-122"/>
              </a:rPr>
              <a:t>——</a:t>
            </a:r>
            <a:r>
              <a:rPr lang="zh-CN" altLang="en-US" sz="2400" b="1">
                <a:solidFill>
                  <a:srgbClr val="FF0066"/>
                </a:solidFill>
                <a:latin typeface="黑体" pitchFamily="2" charset="-122"/>
                <a:ea typeface="黑体" pitchFamily="2" charset="-122"/>
              </a:rPr>
              <a:t>表达了振兴中华的决心</a:t>
            </a:r>
          </a:p>
          <a:p>
            <a:endParaRPr lang="zh-CN" altLang="en-US" sz="2800">
              <a:latin typeface="Calibri" pitchFamily="34" charset="0"/>
            </a:endParaRPr>
          </a:p>
        </p:txBody>
      </p:sp>
      <p:sp>
        <p:nvSpPr>
          <p:cNvPr id="23558" name="Text Box 7"/>
          <p:cNvSpPr txBox="1">
            <a:spLocks noChangeArrowheads="1"/>
          </p:cNvSpPr>
          <p:nvPr/>
        </p:nvSpPr>
        <p:spPr bwMode="auto">
          <a:xfrm>
            <a:off x="6084888" y="5013325"/>
            <a:ext cx="2879725" cy="1552575"/>
          </a:xfrm>
          <a:prstGeom prst="rect">
            <a:avLst/>
          </a:prstGeom>
          <a:noFill/>
          <a:ln w="9525">
            <a:noFill/>
            <a:miter lim="800000"/>
            <a:headEnd/>
            <a:tailEnd/>
          </a:ln>
        </p:spPr>
        <p:txBody>
          <a:bodyPr>
            <a:spAutoFit/>
          </a:bodyPr>
          <a:lstStyle/>
          <a:p>
            <a:r>
              <a:rPr lang="zh-CN" altLang="en-US" sz="2400" b="1">
                <a:latin typeface="Calibri" pitchFamily="34" charset="0"/>
              </a:rPr>
              <a:t>邓小平</a:t>
            </a:r>
          </a:p>
          <a:p>
            <a:r>
              <a:rPr lang="en-US" altLang="zh-CN" sz="2400" b="1">
                <a:solidFill>
                  <a:srgbClr val="FF0066"/>
                </a:solidFill>
              </a:rPr>
              <a:t>——</a:t>
            </a:r>
            <a:r>
              <a:rPr lang="zh-CN" altLang="en-US" sz="2400" b="1">
                <a:solidFill>
                  <a:srgbClr val="FF0066"/>
                </a:solidFill>
                <a:latin typeface="Calibri" pitchFamily="34" charset="0"/>
              </a:rPr>
              <a:t>号召新时期奋发图强，振兴中华</a:t>
            </a:r>
          </a:p>
          <a:p>
            <a:endParaRPr lang="zh-CN" altLang="en-US" sz="2400">
              <a:latin typeface="Calibri" pitchFamily="34" charset="0"/>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图片 3" descr="图片1.jpg"/>
          <p:cNvPicPr>
            <a:picLocks noChangeAspect="1"/>
          </p:cNvPicPr>
          <p:nvPr/>
        </p:nvPicPr>
        <p:blipFill>
          <a:blip r:embed="rId2"/>
          <a:srcRect/>
          <a:stretch>
            <a:fillRect/>
          </a:stretch>
        </p:blipFill>
        <p:spPr bwMode="auto">
          <a:xfrm>
            <a:off x="3175" y="0"/>
            <a:ext cx="9137650" cy="6858000"/>
          </a:xfrm>
          <a:prstGeom prst="rect">
            <a:avLst/>
          </a:prstGeom>
          <a:noFill/>
          <a:ln w="9525">
            <a:noFill/>
            <a:miter lim="800000"/>
            <a:headEnd/>
            <a:tailEnd/>
          </a:ln>
        </p:spPr>
      </p:pic>
      <p:sp>
        <p:nvSpPr>
          <p:cNvPr id="24578" name="Text Box 2"/>
          <p:cNvSpPr txBox="1">
            <a:spLocks noChangeArrowheads="1"/>
          </p:cNvSpPr>
          <p:nvPr/>
        </p:nvSpPr>
        <p:spPr bwMode="auto">
          <a:xfrm>
            <a:off x="1260475" y="981075"/>
            <a:ext cx="5616575" cy="650875"/>
          </a:xfrm>
          <a:prstGeom prst="rect">
            <a:avLst/>
          </a:prstGeom>
          <a:solidFill>
            <a:schemeClr val="bg1"/>
          </a:solidFill>
          <a:ln w="9525">
            <a:solidFill>
              <a:srgbClr val="CCECFF"/>
            </a:solidFill>
            <a:miter lim="800000"/>
            <a:headEnd/>
            <a:tailEnd/>
          </a:ln>
        </p:spPr>
        <p:txBody>
          <a:bodyPr>
            <a:spAutoFit/>
          </a:bodyPr>
          <a:lstStyle/>
          <a:p>
            <a:pPr>
              <a:spcBef>
                <a:spcPct val="50000"/>
              </a:spcBef>
            </a:pPr>
            <a:r>
              <a:rPr lang="zh-CN" altLang="en-US" sz="3600" b="1">
                <a:solidFill>
                  <a:schemeClr val="tx2"/>
                </a:solidFill>
                <a:latin typeface="楷体_GB2312" pitchFamily="49" charset="-122"/>
                <a:ea typeface="楷体_GB2312" pitchFamily="49" charset="-122"/>
              </a:rPr>
              <a:t>你是如何理解振兴中华的</a:t>
            </a:r>
            <a:r>
              <a:rPr lang="en-US" altLang="zh-CN" sz="3600" b="1">
                <a:solidFill>
                  <a:schemeClr val="tx2"/>
                </a:solidFill>
                <a:latin typeface="楷体_GB2312" pitchFamily="49" charset="-122"/>
                <a:ea typeface="楷体_GB2312" pitchFamily="49" charset="-122"/>
              </a:rPr>
              <a:t>?</a:t>
            </a:r>
          </a:p>
        </p:txBody>
      </p:sp>
      <p:sp>
        <p:nvSpPr>
          <p:cNvPr id="24579" name="Text Box 3"/>
          <p:cNvSpPr txBox="1">
            <a:spLocks noChangeArrowheads="1"/>
          </p:cNvSpPr>
          <p:nvPr/>
        </p:nvSpPr>
        <p:spPr bwMode="auto">
          <a:xfrm>
            <a:off x="2555875" y="2349500"/>
            <a:ext cx="5688013" cy="2568575"/>
          </a:xfrm>
          <a:prstGeom prst="rect">
            <a:avLst/>
          </a:prstGeom>
          <a:solidFill>
            <a:srgbClr val="CCECFF"/>
          </a:solidFill>
          <a:ln w="9525">
            <a:solidFill>
              <a:srgbClr val="CCECFF"/>
            </a:solidFill>
            <a:miter lim="800000"/>
            <a:headEnd/>
            <a:tailEnd/>
          </a:ln>
        </p:spPr>
        <p:txBody>
          <a:bodyPr>
            <a:spAutoFit/>
          </a:bodyPr>
          <a:lstStyle/>
          <a:p>
            <a:pPr>
              <a:spcBef>
                <a:spcPct val="50000"/>
              </a:spcBef>
            </a:pPr>
            <a:r>
              <a:rPr lang="zh-CN" altLang="en-US" sz="2800" b="1">
                <a:latin typeface="Calibri" pitchFamily="34" charset="0"/>
                <a:ea typeface="楷体_GB2312" pitchFamily="49" charset="-122"/>
              </a:rPr>
              <a:t>      </a:t>
            </a:r>
            <a:r>
              <a:rPr lang="zh-CN" altLang="en-US" sz="5400" b="1">
                <a:latin typeface="黑体" pitchFamily="2" charset="-122"/>
                <a:ea typeface="黑体" pitchFamily="2" charset="-122"/>
              </a:rPr>
              <a:t>  振兴中华，就是追求中华民族的复兴。</a:t>
            </a:r>
            <a:endParaRPr lang="en-US" sz="5400" b="1">
              <a:latin typeface="黑体" pitchFamily="2" charset="-122"/>
              <a:ea typeface="黑体" pitchFamily="2" charset="-122"/>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a:xfrm>
            <a:off x="0" y="381000"/>
            <a:ext cx="8540750" cy="1143000"/>
          </a:xfrm>
        </p:spPr>
        <p:txBody>
          <a:bodyPr/>
          <a:lstStyle/>
          <a:p>
            <a:pPr eaLnBrk="1" hangingPunct="1">
              <a:defRPr/>
            </a:pPr>
            <a:r>
              <a:rPr lang="zh-CN" altLang="en-US" sz="5400" b="1">
                <a:solidFill>
                  <a:srgbClr val="632523"/>
                </a:solidFill>
                <a:latin typeface="楷体"/>
                <a:ea typeface="华文行楷" pitchFamily="2" charset="-122"/>
              </a:rPr>
              <a:t>“</a:t>
            </a:r>
            <a:r>
              <a:rPr lang="zh-CN" altLang="en-US" sz="5400" b="1">
                <a:solidFill>
                  <a:srgbClr val="632523"/>
                </a:solidFill>
                <a:latin typeface="华文行楷" pitchFamily="2" charset="-122"/>
                <a:ea typeface="华文行楷" pitchFamily="2" charset="-122"/>
              </a:rPr>
              <a:t>振兴中华</a:t>
            </a:r>
            <a:r>
              <a:rPr lang="zh-CN" altLang="en-US" sz="5400" b="1">
                <a:solidFill>
                  <a:srgbClr val="632523"/>
                </a:solidFill>
                <a:latin typeface="楷体"/>
                <a:ea typeface="华文行楷" pitchFamily="2" charset="-122"/>
              </a:rPr>
              <a:t>”</a:t>
            </a:r>
            <a:r>
              <a:rPr lang="zh-CN" altLang="en-US" sz="5400" b="1">
                <a:solidFill>
                  <a:srgbClr val="632523"/>
                </a:solidFill>
                <a:latin typeface="华文行楷" pitchFamily="2" charset="-122"/>
                <a:ea typeface="华文行楷" pitchFamily="2" charset="-122"/>
              </a:rPr>
              <a:t>口号的作用</a:t>
            </a:r>
          </a:p>
        </p:txBody>
      </p:sp>
      <p:sp>
        <p:nvSpPr>
          <p:cNvPr id="54275" name="Rectangle 3"/>
          <p:cNvSpPr>
            <a:spLocks noGrp="1" noChangeArrowheads="1"/>
          </p:cNvSpPr>
          <p:nvPr>
            <p:ph type="body" idx="4294967295"/>
          </p:nvPr>
        </p:nvSpPr>
        <p:spPr>
          <a:xfrm>
            <a:off x="179388" y="1557338"/>
            <a:ext cx="8540750" cy="4270375"/>
          </a:xfrm>
        </p:spPr>
        <p:txBody>
          <a:bodyPr/>
          <a:lstStyle/>
          <a:p>
            <a:pPr eaLnBrk="1" hangingPunct="1">
              <a:lnSpc>
                <a:spcPct val="90000"/>
              </a:lnSpc>
            </a:pPr>
            <a:r>
              <a:rPr lang="zh-CN" altLang="en-US" b="1" smtClean="0">
                <a:ea typeface="楷体_GB2312" pitchFamily="49" charset="-122"/>
              </a:rPr>
              <a:t>我国近代处于内忧外患、贫困落后的境地，</a:t>
            </a:r>
            <a:r>
              <a:rPr lang="zh-CN" altLang="en-US" b="1" smtClean="0">
                <a:latin typeface="Arial" charset="0"/>
                <a:ea typeface="楷体_GB2312" pitchFamily="49" charset="-122"/>
              </a:rPr>
              <a:t>“</a:t>
            </a:r>
            <a:r>
              <a:rPr lang="zh-CN" altLang="en-US" b="1" smtClean="0">
                <a:ea typeface="楷体_GB2312" pitchFamily="49" charset="-122"/>
              </a:rPr>
              <a:t>振兴中华</a:t>
            </a:r>
            <a:r>
              <a:rPr lang="zh-CN" altLang="en-US" b="1" smtClean="0">
                <a:latin typeface="Arial" charset="0"/>
                <a:ea typeface="楷体_GB2312" pitchFamily="49" charset="-122"/>
              </a:rPr>
              <a:t>”</a:t>
            </a:r>
            <a:r>
              <a:rPr lang="zh-CN" altLang="en-US" b="1" smtClean="0">
                <a:ea typeface="楷体_GB2312" pitchFamily="49" charset="-122"/>
              </a:rPr>
              <a:t>这一响亮的口号，激励我们中华民族奋起，寻求民族独立、人民解放之路。</a:t>
            </a:r>
          </a:p>
          <a:p>
            <a:pPr eaLnBrk="1" hangingPunct="1">
              <a:lnSpc>
                <a:spcPct val="90000"/>
              </a:lnSpc>
            </a:pPr>
            <a:r>
              <a:rPr lang="zh-CN" altLang="en-US" b="1" smtClean="0">
                <a:ea typeface="楷体_GB2312" pitchFamily="49" charset="-122"/>
              </a:rPr>
              <a:t>在我国进入改革开放新时期，</a:t>
            </a:r>
            <a:r>
              <a:rPr lang="zh-CN" altLang="en-US" b="1" smtClean="0">
                <a:latin typeface="Arial" charset="0"/>
                <a:ea typeface="楷体_GB2312" pitchFamily="49" charset="-122"/>
              </a:rPr>
              <a:t>“</a:t>
            </a:r>
            <a:r>
              <a:rPr lang="zh-CN" altLang="en-US" b="1" smtClean="0">
                <a:ea typeface="楷体_GB2312" pitchFamily="49" charset="-122"/>
              </a:rPr>
              <a:t>振兴中华</a:t>
            </a:r>
            <a:r>
              <a:rPr lang="zh-CN" altLang="en-US" b="1" smtClean="0">
                <a:latin typeface="Arial" charset="0"/>
                <a:ea typeface="楷体_GB2312" pitchFamily="49" charset="-122"/>
              </a:rPr>
              <a:t>”</a:t>
            </a:r>
            <a:r>
              <a:rPr lang="zh-CN" altLang="en-US" b="1" smtClean="0">
                <a:ea typeface="楷体_GB2312" pitchFamily="49" charset="-122"/>
              </a:rPr>
              <a:t>响亮的口号又激励全国人民奋发图强、建设中国特色社会主义的强大动力。</a:t>
            </a:r>
            <a:r>
              <a:rPr lang="zh-CN" altLang="en-US" smtClean="0"/>
              <a:t> </a:t>
            </a:r>
          </a:p>
          <a:p>
            <a:pPr eaLnBrk="1" hangingPunct="1">
              <a:lnSpc>
                <a:spcPct val="90000"/>
              </a:lnSpc>
            </a:pPr>
            <a:r>
              <a:rPr lang="zh-CN" altLang="en-US" b="1" smtClean="0">
                <a:latin typeface="Arial" charset="0"/>
                <a:ea typeface="楷体_GB2312" pitchFamily="49" charset="-122"/>
              </a:rPr>
              <a:t>“</a:t>
            </a:r>
            <a:r>
              <a:rPr lang="zh-CN" altLang="en-US" b="1" smtClean="0">
                <a:ea typeface="楷体_GB2312" pitchFamily="49" charset="-122"/>
              </a:rPr>
              <a:t>振兴中华</a:t>
            </a:r>
            <a:r>
              <a:rPr lang="zh-CN" altLang="en-US" b="1" smtClean="0">
                <a:latin typeface="Arial" charset="0"/>
                <a:ea typeface="楷体_GB2312" pitchFamily="49" charset="-122"/>
              </a:rPr>
              <a:t>”</a:t>
            </a:r>
            <a:r>
              <a:rPr lang="zh-CN" altLang="en-US" b="1" smtClean="0">
                <a:ea typeface="楷体_GB2312" pitchFamily="49" charset="-122"/>
              </a:rPr>
              <a:t>的口号增强了我们的民族自尊心、自信心、自豪感，激励我们为实现中华民族的伟大复兴而不懈奋斗。</a:t>
            </a:r>
          </a:p>
        </p:txBody>
      </p:sp>
      <p:sp>
        <p:nvSpPr>
          <p:cNvPr id="54276" name="WordArt 4"/>
          <p:cNvSpPr>
            <a:spLocks noChangeArrowheads="1" noChangeShapeType="1" noTextEdit="1"/>
          </p:cNvSpPr>
          <p:nvPr/>
        </p:nvSpPr>
        <p:spPr bwMode="auto">
          <a:xfrm>
            <a:off x="323850" y="5876925"/>
            <a:ext cx="8534400" cy="638175"/>
          </a:xfrm>
          <a:prstGeom prst="rect">
            <a:avLst/>
          </a:prstGeom>
        </p:spPr>
        <p:txBody>
          <a:bodyPr wrap="none" fromWordArt="1">
            <a:prstTxWarp prst="textPlain">
              <a:avLst>
                <a:gd name="adj" fmla="val 50000"/>
              </a:avLst>
            </a:prstTxWarp>
          </a:bodyPr>
          <a:lstStyle/>
          <a:p>
            <a:pPr algn="ctr"/>
            <a:r>
              <a:rPr lang="zh-CN" altLang="en-US" sz="4800" kern="10">
                <a:ln w="9525">
                  <a:noFill/>
                  <a:round/>
                  <a:headEnd/>
                  <a:tailEnd/>
                </a:ln>
                <a:solidFill>
                  <a:srgbClr val="FF0000"/>
                </a:solidFill>
                <a:effectLst>
                  <a:outerShdw dist="35921" dir="2700000" algn="ctr" rotWithShape="0">
                    <a:srgbClr val="C0C0C0">
                      <a:alpha val="79999"/>
                    </a:srgbClr>
                  </a:outerShdw>
                </a:effectLst>
                <a:latin typeface="宋体"/>
                <a:ea typeface="宋体"/>
              </a:rPr>
              <a:t>振兴中华是中华儿女的共同愿望</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linds(horizontal)">
                                      <p:cBhvr>
                                        <p:cTn id="7" dur="1000"/>
                                        <p:tgtEl>
                                          <p:spTgt spid="5427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blinds(horizontal)">
                                      <p:cBhvr>
                                        <p:cTn id="12" dur="1000"/>
                                        <p:tgtEl>
                                          <p:spTgt spid="5427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blinds(horizontal)">
                                      <p:cBhvr>
                                        <p:cTn id="17" dur="1000"/>
                                        <p:tgtEl>
                                          <p:spTgt spid="5427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54276"/>
                                        </p:tgtEl>
                                        <p:attrNameLst>
                                          <p:attrName>style.visibility</p:attrName>
                                        </p:attrNameLst>
                                      </p:cBhvr>
                                      <p:to>
                                        <p:strVal val="visible"/>
                                      </p:to>
                                    </p:set>
                                    <p:animEffect transition="in" filter="checkerboard(across)">
                                      <p:cBhvr>
                                        <p:cTn id="22" dur="1000"/>
                                        <p:tgtEl>
                                          <p:spTgt spid="54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P spid="5427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250825" y="4724400"/>
            <a:ext cx="4321175" cy="935038"/>
          </a:xfrm>
        </p:spPr>
        <p:txBody>
          <a:bodyPr/>
          <a:lstStyle/>
          <a:p>
            <a:pPr eaLnBrk="1" hangingPunct="1">
              <a:defRPr/>
            </a:pPr>
            <a:r>
              <a:rPr lang="zh-CN" altLang="en-US" sz="3200" b="1">
                <a:solidFill>
                  <a:srgbClr val="0000FF"/>
                </a:solidFill>
                <a:ea typeface="楷体_GB2312" pitchFamily="49" charset="-122"/>
              </a:rPr>
              <a:t>不平等</a:t>
            </a:r>
            <a:r>
              <a:rPr lang="zh-CN" altLang="en-US" sz="3200" b="1">
                <a:solidFill>
                  <a:schemeClr val="tx1"/>
                </a:solidFill>
                <a:ea typeface="楷体_GB2312" pitchFamily="49" charset="-122"/>
              </a:rPr>
              <a:t>条约，战争赔款</a:t>
            </a:r>
          </a:p>
        </p:txBody>
      </p:sp>
      <p:sp>
        <p:nvSpPr>
          <p:cNvPr id="26626" name="Rectangle 3"/>
          <p:cNvSpPr>
            <a:spLocks noGrp="1" noChangeArrowheads="1"/>
          </p:cNvSpPr>
          <p:nvPr>
            <p:ph type="body" sz="half" idx="2"/>
          </p:nvPr>
        </p:nvSpPr>
        <p:spPr>
          <a:xfrm>
            <a:off x="4427538" y="476250"/>
            <a:ext cx="4483100" cy="5257800"/>
          </a:xfrm>
        </p:spPr>
        <p:txBody>
          <a:bodyPr/>
          <a:lstStyle/>
          <a:p>
            <a:pPr eaLnBrk="1" hangingPunct="1"/>
            <a:r>
              <a:rPr lang="en-US" altLang="zh-CN" sz="3600" smtClean="0">
                <a:solidFill>
                  <a:srgbClr val="000000"/>
                </a:solidFill>
                <a:latin typeface="楷体_GB2312" pitchFamily="49" charset="-122"/>
                <a:ea typeface="楷体_GB2312" pitchFamily="49" charset="-122"/>
                <a:hlinkClick r:id="rId2"/>
              </a:rPr>
              <a:t>1842</a:t>
            </a:r>
            <a:r>
              <a:rPr lang="zh-CN" altLang="en-US" sz="3600" smtClean="0">
                <a:solidFill>
                  <a:srgbClr val="000000"/>
                </a:solidFill>
                <a:latin typeface="楷体_GB2312" pitchFamily="49" charset="-122"/>
                <a:ea typeface="楷体_GB2312" pitchFamily="49" charset="-122"/>
                <a:hlinkClick r:id="rId2"/>
              </a:rPr>
              <a:t>年至</a:t>
            </a:r>
            <a:r>
              <a:rPr lang="en-US" altLang="zh-CN" sz="3600" smtClean="0">
                <a:solidFill>
                  <a:srgbClr val="000000"/>
                </a:solidFill>
                <a:latin typeface="楷体_GB2312" pitchFamily="49" charset="-122"/>
                <a:ea typeface="楷体_GB2312" pitchFamily="49" charset="-122"/>
                <a:hlinkClick r:id="rId3"/>
              </a:rPr>
              <a:t>1949</a:t>
            </a:r>
            <a:r>
              <a:rPr lang="zh-CN" altLang="en-US" sz="3600" smtClean="0">
                <a:solidFill>
                  <a:srgbClr val="000000"/>
                </a:solidFill>
                <a:latin typeface="楷体_GB2312" pitchFamily="49" charset="-122"/>
                <a:ea typeface="楷体_GB2312" pitchFamily="49" charset="-122"/>
                <a:hlinkClick r:id="rId3"/>
              </a:rPr>
              <a:t>年，中国历届政府共签订了</a:t>
            </a:r>
            <a:r>
              <a:rPr lang="en-US" altLang="zh-CN" sz="3600" smtClean="0">
                <a:solidFill>
                  <a:srgbClr val="000000"/>
                </a:solidFill>
                <a:latin typeface="楷体_GB2312" pitchFamily="49" charset="-122"/>
                <a:ea typeface="楷体_GB2312" pitchFamily="49" charset="-122"/>
                <a:hlinkClick r:id="rId3"/>
              </a:rPr>
              <a:t>1175</a:t>
            </a:r>
            <a:r>
              <a:rPr lang="zh-CN" altLang="en-US" sz="3600" smtClean="0">
                <a:solidFill>
                  <a:srgbClr val="000000"/>
                </a:solidFill>
                <a:latin typeface="楷体_GB2312" pitchFamily="49" charset="-122"/>
                <a:ea typeface="楷体_GB2312" pitchFamily="49" charset="-122"/>
                <a:hlinkClick r:id="rId3"/>
              </a:rPr>
              <a:t>宗不平等的条约、协定、章程和合同。仅从</a:t>
            </a:r>
            <a:r>
              <a:rPr lang="en-US" altLang="zh-CN" sz="3600" smtClean="0">
                <a:solidFill>
                  <a:srgbClr val="000000"/>
                </a:solidFill>
                <a:latin typeface="楷体_GB2312" pitchFamily="49" charset="-122"/>
                <a:ea typeface="楷体_GB2312" pitchFamily="49" charset="-122"/>
                <a:hlinkClick r:id="rId4"/>
              </a:rPr>
              <a:t>1840</a:t>
            </a:r>
            <a:r>
              <a:rPr lang="zh-CN" altLang="en-US" sz="3600" smtClean="0">
                <a:solidFill>
                  <a:srgbClr val="000000"/>
                </a:solidFill>
                <a:latin typeface="楷体_GB2312" pitchFamily="49" charset="-122"/>
                <a:ea typeface="楷体_GB2312" pitchFamily="49" charset="-122"/>
                <a:hlinkClick r:id="rId4"/>
              </a:rPr>
              <a:t>年开始的战争赔款和从</a:t>
            </a:r>
            <a:r>
              <a:rPr lang="en-US" altLang="zh-CN" sz="3600" smtClean="0">
                <a:solidFill>
                  <a:srgbClr val="000000"/>
                </a:solidFill>
                <a:latin typeface="楷体_GB2312" pitchFamily="49" charset="-122"/>
                <a:ea typeface="楷体_GB2312" pitchFamily="49" charset="-122"/>
                <a:hlinkClick r:id="rId4"/>
              </a:rPr>
              <a:t>1894</a:t>
            </a:r>
            <a:r>
              <a:rPr lang="zh-CN" altLang="en-US" sz="3600" smtClean="0">
                <a:solidFill>
                  <a:srgbClr val="000000"/>
                </a:solidFill>
                <a:latin typeface="楷体_GB2312" pitchFamily="49" charset="-122"/>
                <a:ea typeface="楷体_GB2312" pitchFamily="49" charset="-122"/>
                <a:hlinkClick r:id="rId4"/>
              </a:rPr>
              <a:t>年至</a:t>
            </a:r>
            <a:r>
              <a:rPr lang="en-US" altLang="zh-CN" sz="3600" smtClean="0">
                <a:solidFill>
                  <a:srgbClr val="000000"/>
                </a:solidFill>
                <a:latin typeface="楷体_GB2312" pitchFamily="49" charset="-122"/>
                <a:ea typeface="楷体_GB2312" pitchFamily="49" charset="-122"/>
                <a:hlinkClick r:id="rId4"/>
              </a:rPr>
              <a:t>1937</a:t>
            </a:r>
            <a:r>
              <a:rPr lang="zh-CN" altLang="en-US" sz="3600" smtClean="0">
                <a:solidFill>
                  <a:srgbClr val="000000"/>
                </a:solidFill>
                <a:latin typeface="楷体_GB2312" pitchFamily="49" charset="-122"/>
                <a:ea typeface="楷体_GB2312" pitchFamily="49" charset="-122"/>
                <a:hlinkClick r:id="rId4"/>
              </a:rPr>
              <a:t>年支付的利息，就分别达到</a:t>
            </a:r>
            <a:r>
              <a:rPr lang="en-US" altLang="zh-CN" sz="3600" smtClean="0">
                <a:solidFill>
                  <a:srgbClr val="000000"/>
                </a:solidFill>
                <a:latin typeface="楷体_GB2312" pitchFamily="49" charset="-122"/>
                <a:ea typeface="楷体_GB2312" pitchFamily="49" charset="-122"/>
                <a:hlinkClick r:id="rId4"/>
              </a:rPr>
              <a:t>13</a:t>
            </a:r>
            <a:r>
              <a:rPr lang="zh-CN" altLang="en-US" sz="3600" smtClean="0">
                <a:solidFill>
                  <a:srgbClr val="000000"/>
                </a:solidFill>
                <a:latin typeface="楷体_GB2312" pitchFamily="49" charset="-122"/>
                <a:ea typeface="楷体_GB2312" pitchFamily="49" charset="-122"/>
                <a:hlinkClick r:id="rId4"/>
              </a:rPr>
              <a:t>亿两白银和</a:t>
            </a:r>
            <a:r>
              <a:rPr lang="en-US" altLang="zh-CN" sz="3600" smtClean="0">
                <a:solidFill>
                  <a:srgbClr val="000000"/>
                </a:solidFill>
                <a:latin typeface="楷体_GB2312" pitchFamily="49" charset="-122"/>
                <a:ea typeface="楷体_GB2312" pitchFamily="49" charset="-122"/>
                <a:hlinkClick r:id="rId4"/>
              </a:rPr>
              <a:t>7</a:t>
            </a:r>
            <a:r>
              <a:rPr lang="zh-CN" altLang="en-US" sz="3600" smtClean="0">
                <a:solidFill>
                  <a:srgbClr val="000000"/>
                </a:solidFill>
                <a:latin typeface="楷体_GB2312" pitchFamily="49" charset="-122"/>
                <a:ea typeface="楷体_GB2312" pitchFamily="49" charset="-122"/>
                <a:hlinkClick r:id="rId4"/>
              </a:rPr>
              <a:t>．</a:t>
            </a:r>
            <a:r>
              <a:rPr lang="en-US" altLang="zh-CN" sz="3600" smtClean="0">
                <a:solidFill>
                  <a:srgbClr val="000000"/>
                </a:solidFill>
                <a:latin typeface="楷体_GB2312" pitchFamily="49" charset="-122"/>
                <a:ea typeface="楷体_GB2312" pitchFamily="49" charset="-122"/>
                <a:hlinkClick r:id="rId4"/>
              </a:rPr>
              <a:t>29</a:t>
            </a:r>
            <a:r>
              <a:rPr lang="zh-CN" altLang="en-US" sz="3600" smtClean="0">
                <a:solidFill>
                  <a:srgbClr val="000000"/>
                </a:solidFill>
                <a:latin typeface="楷体_GB2312" pitchFamily="49" charset="-122"/>
                <a:ea typeface="楷体_GB2312" pitchFamily="49" charset="-122"/>
                <a:hlinkClick r:id="rId4"/>
              </a:rPr>
              <a:t>亿美元。</a:t>
            </a:r>
            <a:endParaRPr lang="zh-CN" altLang="en-US" sz="3600" smtClean="0">
              <a:solidFill>
                <a:srgbClr val="000000"/>
              </a:solidFill>
              <a:latin typeface="楷体_GB2312" pitchFamily="49" charset="-122"/>
              <a:ea typeface="楷体_GB2312" pitchFamily="49" charset="-122"/>
            </a:endParaRPr>
          </a:p>
        </p:txBody>
      </p:sp>
      <p:pic>
        <p:nvPicPr>
          <p:cNvPr id="26627" name="Picture 4" descr="U246P112DT20050606152201"/>
          <p:cNvPicPr>
            <a:picLocks noChangeAspect="1" noChangeArrowheads="1"/>
          </p:cNvPicPr>
          <p:nvPr>
            <p:ph sz="half" idx="1"/>
          </p:nvPr>
        </p:nvPicPr>
        <p:blipFill>
          <a:blip r:embed="rId5"/>
          <a:srcRect/>
          <a:stretch>
            <a:fillRect/>
          </a:stretch>
        </p:blipFill>
        <p:spPr>
          <a:xfrm>
            <a:off x="323850" y="708025"/>
            <a:ext cx="4176713" cy="3830638"/>
          </a:xfr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0" y="5373688"/>
            <a:ext cx="4826000" cy="976312"/>
          </a:xfrm>
        </p:spPr>
        <p:txBody>
          <a:bodyPr/>
          <a:lstStyle/>
          <a:p>
            <a:pPr eaLnBrk="1" hangingPunct="1">
              <a:defRPr/>
            </a:pPr>
            <a:r>
              <a:rPr lang="zh-CN" altLang="en-US" sz="2800" b="1">
                <a:solidFill>
                  <a:schemeClr val="tx1"/>
                </a:solidFill>
                <a:ea typeface="楷体_GB2312" pitchFamily="49" charset="-122"/>
              </a:rPr>
              <a:t>中国成为全球</a:t>
            </a:r>
            <a:r>
              <a:rPr lang="zh-CN" altLang="en-US" sz="2800" b="1">
                <a:solidFill>
                  <a:srgbClr val="FF0000"/>
                </a:solidFill>
                <a:ea typeface="楷体_GB2312" pitchFamily="49" charset="-122"/>
              </a:rPr>
              <a:t>第二</a:t>
            </a:r>
            <a:r>
              <a:rPr lang="zh-CN" altLang="en-US" sz="2800" b="1">
                <a:solidFill>
                  <a:schemeClr val="tx1"/>
                </a:solidFill>
                <a:ea typeface="楷体_GB2312" pitchFamily="49" charset="-122"/>
              </a:rPr>
              <a:t>大经济体</a:t>
            </a:r>
          </a:p>
        </p:txBody>
      </p:sp>
      <p:sp>
        <p:nvSpPr>
          <p:cNvPr id="27650" name="Rectangle 3"/>
          <p:cNvSpPr>
            <a:spLocks noGrp="1" noChangeArrowheads="1"/>
          </p:cNvSpPr>
          <p:nvPr>
            <p:ph type="body" sz="half" idx="2"/>
          </p:nvPr>
        </p:nvSpPr>
        <p:spPr>
          <a:xfrm>
            <a:off x="4716463" y="692150"/>
            <a:ext cx="4194175" cy="5472113"/>
          </a:xfrm>
        </p:spPr>
        <p:txBody>
          <a:bodyPr/>
          <a:lstStyle/>
          <a:p>
            <a:pPr eaLnBrk="1" hangingPunct="1"/>
            <a:r>
              <a:rPr lang="en-US" altLang="zh-CN" sz="3600" b="1" smtClean="0">
                <a:latin typeface="楷体_GB2312" pitchFamily="49" charset="-122"/>
                <a:ea typeface="楷体_GB2312" pitchFamily="49" charset="-122"/>
              </a:rPr>
              <a:t>2010</a:t>
            </a:r>
            <a:r>
              <a:rPr lang="zh-CN" altLang="en-US" sz="3600" b="1" smtClean="0">
                <a:latin typeface="楷体_GB2312" pitchFamily="49" charset="-122"/>
                <a:ea typeface="楷体_GB2312" pitchFamily="49" charset="-122"/>
              </a:rPr>
              <a:t>年日本</a:t>
            </a:r>
            <a:r>
              <a:rPr lang="en-US" altLang="zh-CN" sz="3600" b="1" smtClean="0">
                <a:latin typeface="楷体_GB2312" pitchFamily="49" charset="-122"/>
                <a:ea typeface="楷体_GB2312" pitchFamily="49" charset="-122"/>
              </a:rPr>
              <a:t>GDP</a:t>
            </a:r>
            <a:r>
              <a:rPr lang="zh-CN" altLang="en-US" sz="3600" b="1" smtClean="0">
                <a:latin typeface="楷体_GB2312" pitchFamily="49" charset="-122"/>
                <a:ea typeface="楷体_GB2312" pitchFamily="49" charset="-122"/>
              </a:rPr>
              <a:t>总量为</a:t>
            </a:r>
            <a:r>
              <a:rPr lang="en-US" altLang="zh-CN" sz="3600" b="1" smtClean="0">
                <a:latin typeface="楷体_GB2312" pitchFamily="49" charset="-122"/>
                <a:ea typeface="楷体_GB2312" pitchFamily="49" charset="-122"/>
              </a:rPr>
              <a:t>5.474</a:t>
            </a:r>
            <a:r>
              <a:rPr lang="zh-CN" altLang="en-US" sz="3600" b="1" smtClean="0">
                <a:latin typeface="楷体_GB2312" pitchFamily="49" charset="-122"/>
                <a:ea typeface="楷体_GB2312" pitchFamily="49" charset="-122"/>
              </a:rPr>
              <a:t>万亿美元，中国则为</a:t>
            </a:r>
            <a:r>
              <a:rPr lang="en-US" altLang="zh-CN" sz="3600" b="1" smtClean="0">
                <a:latin typeface="楷体_GB2312" pitchFamily="49" charset="-122"/>
                <a:ea typeface="楷体_GB2312" pitchFamily="49" charset="-122"/>
              </a:rPr>
              <a:t>5.879</a:t>
            </a:r>
            <a:r>
              <a:rPr lang="zh-CN" altLang="en-US" sz="3600" b="1" smtClean="0">
                <a:latin typeface="楷体_GB2312" pitchFamily="49" charset="-122"/>
                <a:ea typeface="楷体_GB2312" pitchFamily="49" charset="-122"/>
              </a:rPr>
              <a:t>万亿美元。由此中国首次超越日本，成为全球第二大经济体。人均水平也在不断提高。</a:t>
            </a:r>
          </a:p>
        </p:txBody>
      </p:sp>
      <p:pic>
        <p:nvPicPr>
          <p:cNvPr id="27651" name="Picture 4" descr="20101591156338"/>
          <p:cNvPicPr>
            <a:picLocks noChangeAspect="1" noChangeArrowheads="1"/>
          </p:cNvPicPr>
          <p:nvPr>
            <p:ph sz="half" idx="1"/>
          </p:nvPr>
        </p:nvPicPr>
        <p:blipFill>
          <a:blip r:embed="rId2"/>
          <a:srcRect/>
          <a:stretch>
            <a:fillRect/>
          </a:stretch>
        </p:blipFill>
        <p:spPr>
          <a:xfrm>
            <a:off x="468313" y="692150"/>
            <a:ext cx="4017962" cy="4537075"/>
          </a:xfr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p:cNvPicPr>
            <a:picLocks noChangeAspect="1" noChangeArrowheads="1"/>
          </p:cNvPicPr>
          <p:nvPr/>
        </p:nvPicPr>
        <p:blipFill>
          <a:blip r:embed="rId2"/>
          <a:srcRect/>
          <a:stretch>
            <a:fillRect/>
          </a:stretch>
        </p:blipFill>
        <p:spPr bwMode="auto">
          <a:xfrm>
            <a:off x="0" y="476250"/>
            <a:ext cx="9144000" cy="5924550"/>
          </a:xfrm>
          <a:prstGeom prst="rect">
            <a:avLst/>
          </a:prstGeom>
          <a:noFill/>
          <a:ln w="9525">
            <a:noFill/>
            <a:miter lim="800000"/>
            <a:headEnd/>
            <a:tailEnd/>
          </a:ln>
        </p:spPr>
      </p:pic>
      <p:sp>
        <p:nvSpPr>
          <p:cNvPr id="28674" name="Text Box 3"/>
          <p:cNvSpPr txBox="1">
            <a:spLocks noChangeArrowheads="1"/>
          </p:cNvSpPr>
          <p:nvPr/>
        </p:nvSpPr>
        <p:spPr bwMode="auto">
          <a:xfrm>
            <a:off x="179388" y="549275"/>
            <a:ext cx="8496300" cy="1189038"/>
          </a:xfrm>
          <a:prstGeom prst="rect">
            <a:avLst/>
          </a:prstGeom>
          <a:noFill/>
          <a:ln w="9525">
            <a:noFill/>
            <a:miter lim="800000"/>
            <a:headEnd/>
            <a:tailEnd/>
          </a:ln>
        </p:spPr>
        <p:txBody>
          <a:bodyPr>
            <a:spAutoFit/>
          </a:bodyPr>
          <a:lstStyle/>
          <a:p>
            <a:pPr>
              <a:spcBef>
                <a:spcPct val="50000"/>
              </a:spcBef>
            </a:pPr>
            <a:r>
              <a:rPr lang="zh-CN" altLang="en-US" sz="2400" b="1"/>
              <a:t>歼</a:t>
            </a:r>
            <a:r>
              <a:rPr lang="en-US" altLang="zh-CN" sz="2400" b="1"/>
              <a:t>-15</a:t>
            </a:r>
            <a:r>
              <a:rPr lang="zh-CN" altLang="en-US" sz="2400" b="1"/>
              <a:t>、歼</a:t>
            </a:r>
            <a:r>
              <a:rPr lang="en-US" altLang="zh-CN" sz="2400" b="1"/>
              <a:t>-16</a:t>
            </a:r>
            <a:r>
              <a:rPr lang="zh-CN" altLang="en-US" sz="2400" b="1"/>
              <a:t>、歼</a:t>
            </a:r>
            <a:r>
              <a:rPr lang="en-US" altLang="zh-CN" sz="2400" b="1"/>
              <a:t>-20</a:t>
            </a:r>
            <a:r>
              <a:rPr lang="zh-CN" altLang="en-US" sz="2400" b="1"/>
              <a:t>、歼</a:t>
            </a:r>
            <a:r>
              <a:rPr lang="en-US" altLang="zh-CN" sz="2400" b="1"/>
              <a:t>-31……</a:t>
            </a:r>
            <a:r>
              <a:rPr lang="zh-CN" altLang="en-US" sz="2400" b="1"/>
              <a:t>中国军事科技突飞猛进，以先进战机为代表的各种尖端武器密集亮相，让世界看花了眼。</a:t>
            </a:r>
            <a:r>
              <a:rPr lang="zh-CN" altLang="en-US" sz="4800"/>
              <a:t> </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00269e9a927f121cff8c41"/>
          <p:cNvPicPr>
            <a:picLocks noChangeAspect="1" noChangeArrowheads="1"/>
          </p:cNvPicPr>
          <p:nvPr/>
        </p:nvPicPr>
        <p:blipFill>
          <a:blip r:embed="rId2"/>
          <a:srcRect/>
          <a:stretch>
            <a:fillRect/>
          </a:stretch>
        </p:blipFill>
        <p:spPr bwMode="auto">
          <a:xfrm>
            <a:off x="0" y="404813"/>
            <a:ext cx="9144000" cy="5400675"/>
          </a:xfrm>
          <a:prstGeom prst="rect">
            <a:avLst/>
          </a:prstGeom>
          <a:noFill/>
          <a:ln w="9525">
            <a:noFill/>
            <a:miter lim="800000"/>
            <a:headEnd/>
            <a:tailEnd/>
          </a:ln>
        </p:spPr>
      </p:pic>
      <p:sp>
        <p:nvSpPr>
          <p:cNvPr id="29698" name="Text Box 3"/>
          <p:cNvSpPr txBox="1">
            <a:spLocks noChangeArrowheads="1"/>
          </p:cNvSpPr>
          <p:nvPr/>
        </p:nvSpPr>
        <p:spPr bwMode="auto">
          <a:xfrm>
            <a:off x="107950" y="5668963"/>
            <a:ext cx="9036050" cy="823912"/>
          </a:xfrm>
          <a:prstGeom prst="rect">
            <a:avLst/>
          </a:prstGeom>
          <a:noFill/>
          <a:ln w="9525">
            <a:noFill/>
            <a:miter lim="800000"/>
            <a:headEnd/>
            <a:tailEnd/>
          </a:ln>
        </p:spPr>
        <p:txBody>
          <a:bodyPr>
            <a:spAutoFit/>
          </a:bodyPr>
          <a:lstStyle/>
          <a:p>
            <a:pPr>
              <a:spcBef>
                <a:spcPct val="50000"/>
              </a:spcBef>
            </a:pPr>
            <a:r>
              <a:rPr lang="en-US" altLang="zh-CN" sz="2400" b="1">
                <a:solidFill>
                  <a:schemeClr val="tx2"/>
                </a:solidFill>
                <a:latin typeface="楷体_GB2312" pitchFamily="49" charset="-122"/>
                <a:ea typeface="楷体_GB2312" pitchFamily="49" charset="-122"/>
              </a:rPr>
              <a:t>2012</a:t>
            </a:r>
            <a:r>
              <a:rPr lang="zh-CN" altLang="en-US" sz="2400" b="1">
                <a:solidFill>
                  <a:schemeClr val="tx2"/>
                </a:solidFill>
                <a:latin typeface="楷体_GB2312" pitchFamily="49" charset="-122"/>
                <a:ea typeface="楷体_GB2312" pitchFamily="49" charset="-122"/>
              </a:rPr>
              <a:t>年</a:t>
            </a:r>
            <a:r>
              <a:rPr lang="en-US" altLang="zh-CN" sz="2400" b="1">
                <a:solidFill>
                  <a:schemeClr val="tx2"/>
                </a:solidFill>
                <a:latin typeface="楷体_GB2312" pitchFamily="49" charset="-122"/>
                <a:ea typeface="楷体_GB2312" pitchFamily="49" charset="-122"/>
              </a:rPr>
              <a:t>9</a:t>
            </a:r>
            <a:r>
              <a:rPr lang="zh-CN" altLang="en-US" sz="2400" b="1">
                <a:solidFill>
                  <a:schemeClr val="tx2"/>
                </a:solidFill>
                <a:latin typeface="楷体_GB2312" pitchFamily="49" charset="-122"/>
                <a:ea typeface="楷体_GB2312" pitchFamily="49" charset="-122"/>
              </a:rPr>
              <a:t>月</a:t>
            </a:r>
            <a:r>
              <a:rPr lang="en-US" altLang="zh-CN" sz="2400" b="1">
                <a:solidFill>
                  <a:schemeClr val="tx2"/>
                </a:solidFill>
                <a:latin typeface="楷体_GB2312" pitchFamily="49" charset="-122"/>
                <a:ea typeface="楷体_GB2312" pitchFamily="49" charset="-122"/>
              </a:rPr>
              <a:t>23</a:t>
            </a:r>
            <a:r>
              <a:rPr lang="zh-CN" altLang="en-US" sz="2400" b="1">
                <a:solidFill>
                  <a:schemeClr val="tx2"/>
                </a:solidFill>
                <a:latin typeface="楷体_GB2312" pitchFamily="49" charset="-122"/>
                <a:ea typeface="楷体_GB2312" pitchFamily="49" charset="-122"/>
              </a:rPr>
              <a:t>日下午</a:t>
            </a:r>
            <a:r>
              <a:rPr lang="en-US" altLang="zh-CN" sz="2400" b="1">
                <a:solidFill>
                  <a:schemeClr val="tx2"/>
                </a:solidFill>
                <a:latin typeface="楷体_GB2312" pitchFamily="49" charset="-122"/>
                <a:ea typeface="楷体_GB2312" pitchFamily="49" charset="-122"/>
              </a:rPr>
              <a:t>16</a:t>
            </a:r>
            <a:r>
              <a:rPr lang="zh-CN" altLang="en-US" sz="2400" b="1">
                <a:solidFill>
                  <a:schemeClr val="tx2"/>
                </a:solidFill>
                <a:latin typeface="楷体_GB2312" pitchFamily="49" charset="-122"/>
                <a:ea typeface="楷体_GB2312" pitchFamily="49" charset="-122"/>
              </a:rPr>
              <a:t>时许，中国第一艘航母在大连举行交船仪式</a:t>
            </a:r>
            <a:r>
              <a:rPr lang="zh-CN" altLang="en-US" sz="4800"/>
              <a:t> </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p:cNvPicPr>
            <a:picLocks noChangeAspect="1" noChangeArrowheads="1"/>
          </p:cNvPicPr>
          <p:nvPr/>
        </p:nvPicPr>
        <p:blipFill>
          <a:blip r:embed="rId2"/>
          <a:srcRect/>
          <a:stretch>
            <a:fillRect/>
          </a:stretch>
        </p:blipFill>
        <p:spPr bwMode="auto">
          <a:xfrm>
            <a:off x="250825" y="836613"/>
            <a:ext cx="4765675" cy="3816350"/>
          </a:xfrm>
          <a:prstGeom prst="rect">
            <a:avLst/>
          </a:prstGeom>
          <a:noFill/>
          <a:ln w="9525">
            <a:noFill/>
            <a:miter lim="800000"/>
            <a:headEnd/>
            <a:tailEnd/>
          </a:ln>
        </p:spPr>
      </p:pic>
      <p:sp>
        <p:nvSpPr>
          <p:cNvPr id="30722" name="Text Box 3"/>
          <p:cNvSpPr txBox="1">
            <a:spLocks noChangeArrowheads="1"/>
          </p:cNvSpPr>
          <p:nvPr/>
        </p:nvSpPr>
        <p:spPr bwMode="auto">
          <a:xfrm>
            <a:off x="5219700" y="836613"/>
            <a:ext cx="3779838" cy="4486275"/>
          </a:xfrm>
          <a:prstGeom prst="rect">
            <a:avLst/>
          </a:prstGeom>
          <a:noFill/>
          <a:ln w="9525">
            <a:noFill/>
            <a:miter lim="800000"/>
            <a:headEnd/>
            <a:tailEnd/>
          </a:ln>
        </p:spPr>
        <p:txBody>
          <a:bodyPr>
            <a:spAutoFit/>
          </a:bodyPr>
          <a:lstStyle/>
          <a:p>
            <a:pPr>
              <a:spcBef>
                <a:spcPct val="50000"/>
              </a:spcBef>
            </a:pPr>
            <a:r>
              <a:rPr lang="zh-CN" altLang="en-US" sz="3600">
                <a:solidFill>
                  <a:srgbClr val="000000"/>
                </a:solidFill>
                <a:ea typeface="楷体_GB2312" pitchFamily="49" charset="-122"/>
              </a:rPr>
              <a:t>      习近平表示，此次对美国进行正式访问，受到美方热情和高规格接待，他对奥巴马对访问给予的关心和周到安排表示衷心感谢。</a:t>
            </a:r>
            <a:r>
              <a:rPr lang="zh-CN" altLang="en-US" sz="3600"/>
              <a:t> </a:t>
            </a:r>
          </a:p>
        </p:txBody>
      </p:sp>
      <p:sp>
        <p:nvSpPr>
          <p:cNvPr id="30723" name="Text Box 4"/>
          <p:cNvSpPr txBox="1">
            <a:spLocks noChangeArrowheads="1"/>
          </p:cNvSpPr>
          <p:nvPr/>
        </p:nvSpPr>
        <p:spPr bwMode="auto">
          <a:xfrm>
            <a:off x="1403350" y="4868863"/>
            <a:ext cx="2592388" cy="396875"/>
          </a:xfrm>
          <a:prstGeom prst="rect">
            <a:avLst/>
          </a:prstGeom>
          <a:noFill/>
          <a:ln w="9525">
            <a:noFill/>
            <a:miter lim="800000"/>
            <a:headEnd/>
            <a:tailEnd/>
          </a:ln>
        </p:spPr>
        <p:txBody>
          <a:bodyPr>
            <a:spAutoFit/>
          </a:bodyPr>
          <a:lstStyle/>
          <a:p>
            <a:pPr>
              <a:spcBef>
                <a:spcPct val="50000"/>
              </a:spcBef>
            </a:pPr>
            <a:r>
              <a:rPr lang="en-US" altLang="zh-CN" sz="2000"/>
              <a:t>2012</a:t>
            </a:r>
            <a:r>
              <a:rPr lang="zh-CN" altLang="en-US" sz="2000"/>
              <a:t>年</a:t>
            </a:r>
            <a:r>
              <a:rPr lang="en-US" altLang="zh-CN" sz="2000"/>
              <a:t>2</a:t>
            </a:r>
            <a:r>
              <a:rPr lang="zh-CN" altLang="en-US" sz="2000"/>
              <a:t>月</a:t>
            </a:r>
            <a:r>
              <a:rPr lang="en-US" altLang="zh-CN" sz="2000"/>
              <a:t>14</a:t>
            </a:r>
            <a:r>
              <a:rPr lang="zh-CN" altLang="en-US" sz="2000"/>
              <a:t>日</a:t>
            </a:r>
            <a:endParaRPr lang="zh-CN" altLang="en-US" sz="480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745" name="Picture 2" descr="U246P112DT20050606152201"/>
          <p:cNvPicPr>
            <a:picLocks noChangeAspect="1" noChangeArrowheads="1"/>
          </p:cNvPicPr>
          <p:nvPr/>
        </p:nvPicPr>
        <p:blipFill>
          <a:blip r:embed="rId2"/>
          <a:srcRect/>
          <a:stretch>
            <a:fillRect/>
          </a:stretch>
        </p:blipFill>
        <p:spPr bwMode="auto">
          <a:xfrm>
            <a:off x="468313" y="284163"/>
            <a:ext cx="3455987" cy="2497137"/>
          </a:xfrm>
          <a:prstGeom prst="rect">
            <a:avLst/>
          </a:prstGeom>
          <a:noFill/>
          <a:ln w="9525">
            <a:noFill/>
            <a:miter lim="800000"/>
            <a:headEnd/>
            <a:tailEnd/>
          </a:ln>
        </p:spPr>
      </p:pic>
      <p:sp>
        <p:nvSpPr>
          <p:cNvPr id="31746" name="Text Box 3"/>
          <p:cNvSpPr txBox="1">
            <a:spLocks noChangeArrowheads="1"/>
          </p:cNvSpPr>
          <p:nvPr/>
        </p:nvSpPr>
        <p:spPr bwMode="auto">
          <a:xfrm>
            <a:off x="611188" y="2900363"/>
            <a:ext cx="3313112" cy="457200"/>
          </a:xfrm>
          <a:prstGeom prst="rect">
            <a:avLst/>
          </a:prstGeom>
          <a:noFill/>
          <a:ln w="9525">
            <a:noFill/>
            <a:miter lim="800000"/>
            <a:headEnd/>
            <a:tailEnd/>
          </a:ln>
        </p:spPr>
        <p:txBody>
          <a:bodyPr>
            <a:spAutoFit/>
          </a:bodyPr>
          <a:lstStyle/>
          <a:p>
            <a:r>
              <a:rPr lang="zh-CN" altLang="en-US" sz="2400" b="1">
                <a:solidFill>
                  <a:srgbClr val="0000FF"/>
                </a:solidFill>
                <a:latin typeface="Times New Roman" pitchFamily="18" charset="0"/>
                <a:ea typeface="黑体" pitchFamily="2" charset="-122"/>
              </a:rPr>
              <a:t>不平等</a:t>
            </a:r>
            <a:r>
              <a:rPr lang="zh-CN" altLang="en-US" sz="2400" b="1">
                <a:latin typeface="Times New Roman" pitchFamily="18" charset="0"/>
              </a:rPr>
              <a:t>条约，战争赔款</a:t>
            </a:r>
          </a:p>
        </p:txBody>
      </p:sp>
      <p:pic>
        <p:nvPicPr>
          <p:cNvPr id="31747" name="Picture 4" descr="1271122426331751_1"/>
          <p:cNvPicPr>
            <a:picLocks noChangeAspect="1" noChangeArrowheads="1"/>
          </p:cNvPicPr>
          <p:nvPr/>
        </p:nvPicPr>
        <p:blipFill>
          <a:blip r:embed="rId3"/>
          <a:srcRect/>
          <a:stretch>
            <a:fillRect/>
          </a:stretch>
        </p:blipFill>
        <p:spPr bwMode="auto">
          <a:xfrm>
            <a:off x="4932363" y="260350"/>
            <a:ext cx="3384550" cy="2419350"/>
          </a:xfrm>
          <a:prstGeom prst="rect">
            <a:avLst/>
          </a:prstGeom>
          <a:noFill/>
          <a:ln w="9525">
            <a:noFill/>
            <a:miter lim="800000"/>
            <a:headEnd/>
            <a:tailEnd/>
          </a:ln>
        </p:spPr>
      </p:pic>
      <p:sp>
        <p:nvSpPr>
          <p:cNvPr id="68613" name="Text Box 5"/>
          <p:cNvSpPr txBox="1">
            <a:spLocks noChangeArrowheads="1"/>
          </p:cNvSpPr>
          <p:nvPr/>
        </p:nvSpPr>
        <p:spPr bwMode="auto">
          <a:xfrm>
            <a:off x="4643438" y="2708275"/>
            <a:ext cx="4249737" cy="822325"/>
          </a:xfrm>
          <a:prstGeom prst="rect">
            <a:avLst/>
          </a:prstGeom>
          <a:noFill/>
          <a:ln w="9525">
            <a:noFill/>
            <a:miter lim="800000"/>
            <a:headEnd/>
            <a:tailEnd/>
          </a:ln>
          <a:effectLst/>
        </p:spPr>
        <p:txBody>
          <a:bodyPr>
            <a:spAutoFit/>
          </a:bodyPr>
          <a:lstStyle/>
          <a:p>
            <a:pPr>
              <a:defRPr/>
            </a:pPr>
            <a:r>
              <a:rPr lang="zh-CN" altLang="en-US" sz="2400" b="1">
                <a:effectLst>
                  <a:outerShdw blurRad="38100" dist="38100" dir="2700000" algn="tl">
                    <a:srgbClr val="C0C0C0"/>
                  </a:outerShdw>
                </a:effectLst>
                <a:latin typeface="Times New Roman" pitchFamily="18" charset="0"/>
              </a:rPr>
              <a:t>胡锦涛访美。美方给予</a:t>
            </a:r>
            <a:r>
              <a:rPr lang="zh-CN" altLang="en-US" sz="2400" b="1">
                <a:solidFill>
                  <a:srgbClr val="FF3300"/>
                </a:solidFill>
                <a:effectLst>
                  <a:outerShdw blurRad="38100" dist="38100" dir="2700000" algn="tl">
                    <a:srgbClr val="C0C0C0"/>
                  </a:outerShdw>
                </a:effectLst>
                <a:latin typeface="Times New Roman" pitchFamily="18" charset="0"/>
              </a:rPr>
              <a:t>最高规格礼遇</a:t>
            </a:r>
            <a:r>
              <a:rPr lang="zh-CN" altLang="en-US" sz="2400" b="1">
                <a:effectLst>
                  <a:outerShdw blurRad="38100" dist="38100" dir="2700000" algn="tl">
                    <a:srgbClr val="C0C0C0"/>
                  </a:outerShdw>
                </a:effectLst>
                <a:latin typeface="Times New Roman" pitchFamily="18" charset="0"/>
              </a:rPr>
              <a:t>。</a:t>
            </a:r>
          </a:p>
        </p:txBody>
      </p:sp>
      <p:pic>
        <p:nvPicPr>
          <p:cNvPr id="31749" name="Picture 6" descr="20101591156338"/>
          <p:cNvPicPr>
            <a:picLocks noChangeAspect="1" noChangeArrowheads="1"/>
          </p:cNvPicPr>
          <p:nvPr/>
        </p:nvPicPr>
        <p:blipFill>
          <a:blip r:embed="rId4"/>
          <a:srcRect/>
          <a:stretch>
            <a:fillRect/>
          </a:stretch>
        </p:blipFill>
        <p:spPr bwMode="auto">
          <a:xfrm>
            <a:off x="539750" y="3560763"/>
            <a:ext cx="3457575" cy="2244725"/>
          </a:xfrm>
          <a:prstGeom prst="rect">
            <a:avLst/>
          </a:prstGeom>
          <a:noFill/>
          <a:ln w="9525">
            <a:noFill/>
            <a:miter lim="800000"/>
            <a:headEnd/>
            <a:tailEnd/>
          </a:ln>
        </p:spPr>
      </p:pic>
      <p:sp>
        <p:nvSpPr>
          <p:cNvPr id="31750" name="Text Box 7"/>
          <p:cNvSpPr txBox="1">
            <a:spLocks noChangeArrowheads="1"/>
          </p:cNvSpPr>
          <p:nvPr/>
        </p:nvSpPr>
        <p:spPr bwMode="auto">
          <a:xfrm>
            <a:off x="322263" y="5995988"/>
            <a:ext cx="4105275" cy="457200"/>
          </a:xfrm>
          <a:prstGeom prst="rect">
            <a:avLst/>
          </a:prstGeom>
          <a:noFill/>
          <a:ln w="9525">
            <a:noFill/>
            <a:miter lim="800000"/>
            <a:headEnd/>
            <a:tailEnd/>
          </a:ln>
        </p:spPr>
        <p:txBody>
          <a:bodyPr>
            <a:spAutoFit/>
          </a:bodyPr>
          <a:lstStyle/>
          <a:p>
            <a:r>
              <a:rPr lang="zh-CN" altLang="en-US" sz="2400" b="1">
                <a:latin typeface="Times New Roman" pitchFamily="18" charset="0"/>
              </a:rPr>
              <a:t>中国成为全球</a:t>
            </a:r>
            <a:r>
              <a:rPr lang="zh-CN" altLang="en-US" sz="2400" b="1">
                <a:solidFill>
                  <a:srgbClr val="FF0000"/>
                </a:solidFill>
                <a:latin typeface="Times New Roman" pitchFamily="18" charset="0"/>
                <a:ea typeface="黑体" pitchFamily="2" charset="-122"/>
              </a:rPr>
              <a:t>第二</a:t>
            </a:r>
            <a:r>
              <a:rPr lang="zh-CN" altLang="en-US" sz="2400" b="1">
                <a:latin typeface="Times New Roman" pitchFamily="18" charset="0"/>
              </a:rPr>
              <a:t>大经济体</a:t>
            </a:r>
          </a:p>
        </p:txBody>
      </p:sp>
      <p:sp>
        <p:nvSpPr>
          <p:cNvPr id="31751" name="Text Box 8"/>
          <p:cNvSpPr txBox="1">
            <a:spLocks noChangeArrowheads="1"/>
          </p:cNvSpPr>
          <p:nvPr/>
        </p:nvSpPr>
        <p:spPr bwMode="auto">
          <a:xfrm>
            <a:off x="4932363" y="5949950"/>
            <a:ext cx="3743325" cy="457200"/>
          </a:xfrm>
          <a:prstGeom prst="rect">
            <a:avLst/>
          </a:prstGeom>
          <a:noFill/>
          <a:ln w="9525">
            <a:noFill/>
            <a:miter lim="800000"/>
            <a:headEnd/>
            <a:tailEnd/>
          </a:ln>
        </p:spPr>
        <p:txBody>
          <a:bodyPr>
            <a:spAutoFit/>
          </a:bodyPr>
          <a:lstStyle/>
          <a:p>
            <a:r>
              <a:rPr lang="zh-CN" altLang="en-US" sz="2400" b="1">
                <a:latin typeface="Times New Roman" pitchFamily="18" charset="0"/>
              </a:rPr>
              <a:t>航母</a:t>
            </a:r>
            <a:r>
              <a:rPr lang="zh-CN" altLang="en-US" sz="2400" b="1">
                <a:solidFill>
                  <a:srgbClr val="FF3300"/>
                </a:solidFill>
              </a:rPr>
              <a:t>“</a:t>
            </a:r>
            <a:r>
              <a:rPr lang="zh-CN" altLang="en-US" sz="2400" b="1">
                <a:solidFill>
                  <a:srgbClr val="FF3300"/>
                </a:solidFill>
                <a:latin typeface="Times New Roman" pitchFamily="18" charset="0"/>
              </a:rPr>
              <a:t>辽宁舰</a:t>
            </a:r>
            <a:r>
              <a:rPr lang="zh-CN" altLang="en-US" sz="2400" b="1">
                <a:solidFill>
                  <a:srgbClr val="FF3300"/>
                </a:solidFill>
              </a:rPr>
              <a:t>”</a:t>
            </a:r>
            <a:r>
              <a:rPr lang="zh-CN" altLang="en-US" sz="2400" b="1">
                <a:latin typeface="Times New Roman" pitchFamily="18" charset="0"/>
              </a:rPr>
              <a:t>，震撼世界</a:t>
            </a:r>
            <a:endParaRPr lang="zh-CN" altLang="en-US" sz="2400">
              <a:latin typeface="Times New Roman" pitchFamily="18" charset="0"/>
            </a:endParaRPr>
          </a:p>
        </p:txBody>
      </p:sp>
      <p:pic>
        <p:nvPicPr>
          <p:cNvPr id="31752" name="Picture 9" descr="00269e9a927f121cff8c41"/>
          <p:cNvPicPr>
            <a:picLocks noChangeAspect="1" noChangeArrowheads="1"/>
          </p:cNvPicPr>
          <p:nvPr/>
        </p:nvPicPr>
        <p:blipFill>
          <a:blip r:embed="rId5"/>
          <a:srcRect/>
          <a:stretch>
            <a:fillRect/>
          </a:stretch>
        </p:blipFill>
        <p:spPr bwMode="auto">
          <a:xfrm>
            <a:off x="4716463" y="3573463"/>
            <a:ext cx="3889375" cy="2297112"/>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defRPr/>
            </a:pPr>
            <a:r>
              <a:rPr lang="zh-CN" altLang="en-US" b="1">
                <a:ea typeface="楷体_GB2312" pitchFamily="49" charset="-122"/>
              </a:rPr>
              <a:t>提高综合国力是振兴中华的基础</a:t>
            </a:r>
          </a:p>
        </p:txBody>
      </p:sp>
      <p:sp>
        <p:nvSpPr>
          <p:cNvPr id="69635" name="Rectangle 3"/>
          <p:cNvSpPr>
            <a:spLocks noGrp="1" noChangeArrowheads="1"/>
          </p:cNvSpPr>
          <p:nvPr>
            <p:ph type="body" idx="1"/>
          </p:nvPr>
        </p:nvSpPr>
        <p:spPr>
          <a:xfrm>
            <a:off x="395288" y="1844675"/>
            <a:ext cx="8540750" cy="1871663"/>
          </a:xfrm>
        </p:spPr>
        <p:txBody>
          <a:bodyPr/>
          <a:lstStyle/>
          <a:p>
            <a:pPr eaLnBrk="1" hangingPunct="1"/>
            <a:r>
              <a:rPr lang="zh-CN" altLang="en-US" sz="4400" b="1" smtClean="0">
                <a:latin typeface="Arial" charset="0"/>
                <a:ea typeface="楷体_GB2312" pitchFamily="49" charset="-122"/>
              </a:rPr>
              <a:t>“</a:t>
            </a:r>
            <a:r>
              <a:rPr lang="zh-CN" altLang="en-US" sz="4400" b="1" smtClean="0">
                <a:ea typeface="楷体_GB2312" pitchFamily="49" charset="-122"/>
              </a:rPr>
              <a:t>落后就要挨打</a:t>
            </a:r>
            <a:r>
              <a:rPr lang="zh-CN" altLang="en-US" sz="4400" b="1" smtClean="0">
                <a:latin typeface="Arial" charset="0"/>
                <a:ea typeface="楷体_GB2312" pitchFamily="49" charset="-122"/>
              </a:rPr>
              <a:t>”</a:t>
            </a:r>
            <a:r>
              <a:rPr lang="zh-CN" altLang="en-US" sz="4400" b="1" smtClean="0">
                <a:ea typeface="楷体_GB2312" pitchFamily="49" charset="-122"/>
              </a:rPr>
              <a:t>，综合国力衰微，民族就会遭受践踏和屈辱。</a:t>
            </a:r>
          </a:p>
          <a:p>
            <a:pPr eaLnBrk="1" hangingPunct="1"/>
            <a:endParaRPr lang="zh-CN" altLang="en-US" sz="4000" b="1" smtClean="0">
              <a:ea typeface="楷体_GB2312" pitchFamily="49" charset="-122"/>
            </a:endParaRPr>
          </a:p>
          <a:p>
            <a:pPr eaLnBrk="1" hangingPunct="1"/>
            <a:endParaRPr lang="zh-CN" altLang="en-US" smtClean="0"/>
          </a:p>
        </p:txBody>
      </p:sp>
      <p:sp>
        <p:nvSpPr>
          <p:cNvPr id="69636" name="Text Box 4"/>
          <p:cNvSpPr txBox="1">
            <a:spLocks noChangeArrowheads="1"/>
          </p:cNvSpPr>
          <p:nvPr/>
        </p:nvSpPr>
        <p:spPr bwMode="auto">
          <a:xfrm>
            <a:off x="468313" y="3716338"/>
            <a:ext cx="8497887" cy="2436812"/>
          </a:xfrm>
          <a:prstGeom prst="rect">
            <a:avLst/>
          </a:prstGeom>
          <a:noFill/>
          <a:ln w="9525">
            <a:noFill/>
            <a:miter lim="800000"/>
            <a:headEnd/>
            <a:tailEnd/>
          </a:ln>
        </p:spPr>
        <p:txBody>
          <a:bodyPr>
            <a:spAutoFit/>
          </a:bodyPr>
          <a:lstStyle/>
          <a:p>
            <a:pPr>
              <a:spcBef>
                <a:spcPct val="20000"/>
              </a:spcBef>
              <a:buClr>
                <a:schemeClr val="folHlink"/>
              </a:buClr>
              <a:buFont typeface="Wingdings" pitchFamily="2" charset="2"/>
              <a:buChar char="§"/>
            </a:pPr>
            <a:r>
              <a:rPr lang="zh-CN" altLang="en-US" sz="4400" b="1">
                <a:ea typeface="楷体_GB2312" pitchFamily="49" charset="-122"/>
              </a:rPr>
              <a:t>只有提高国家的综合国力，才能奠定民族振兴的坚实基础。</a:t>
            </a:r>
          </a:p>
          <a:p>
            <a:pPr>
              <a:spcBef>
                <a:spcPct val="50000"/>
              </a:spcBef>
              <a:buFontTx/>
              <a:buChar char="•"/>
            </a:pPr>
            <a:endParaRPr lang="zh-CN" altLang="en-US" sz="4400" b="1">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 calcmode="lin" valueType="num">
                                      <p:cBhvr>
                                        <p:cTn id="7" dur="1000" fill="hold"/>
                                        <p:tgtEl>
                                          <p:spTgt spid="6963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6963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6963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9636"/>
                                        </p:tgtEl>
                                        <p:attrNameLst>
                                          <p:attrName>style.visibility</p:attrName>
                                        </p:attrNameLst>
                                      </p:cBhvr>
                                      <p:to>
                                        <p:strVal val="visible"/>
                                      </p:to>
                                    </p:set>
                                    <p:anim calcmode="lin" valueType="num">
                                      <p:cBhvr>
                                        <p:cTn id="14" dur="1000" fill="hold"/>
                                        <p:tgtEl>
                                          <p:spTgt spid="69636"/>
                                        </p:tgtEl>
                                        <p:attrNameLst>
                                          <p:attrName>ppt_w</p:attrName>
                                        </p:attrNameLst>
                                      </p:cBhvr>
                                      <p:tavLst>
                                        <p:tav tm="0">
                                          <p:val>
                                            <p:strVal val="#ppt_w*0.70"/>
                                          </p:val>
                                        </p:tav>
                                        <p:tav tm="100000">
                                          <p:val>
                                            <p:strVal val="#ppt_w"/>
                                          </p:val>
                                        </p:tav>
                                      </p:tavLst>
                                    </p:anim>
                                    <p:anim calcmode="lin" valueType="num">
                                      <p:cBhvr>
                                        <p:cTn id="15" dur="1000" fill="hold"/>
                                        <p:tgtEl>
                                          <p:spTgt spid="69636"/>
                                        </p:tgtEl>
                                        <p:attrNameLst>
                                          <p:attrName>ppt_h</p:attrName>
                                        </p:attrNameLst>
                                      </p:cBhvr>
                                      <p:tavLst>
                                        <p:tav tm="0">
                                          <p:val>
                                            <p:strVal val="#ppt_h"/>
                                          </p:val>
                                        </p:tav>
                                        <p:tav tm="100000">
                                          <p:val>
                                            <p:strVal val="#ppt_h"/>
                                          </p:val>
                                        </p:tav>
                                      </p:tavLst>
                                    </p:anim>
                                    <p:animEffect transition="in" filter="fade">
                                      <p:cBhvr>
                                        <p:cTn id="16" dur="1000"/>
                                        <p:tgtEl>
                                          <p:spTgt spid="69636"/>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9634"/>
                                        </p:tgtEl>
                                        <p:attrNameLst>
                                          <p:attrName>style.visibility</p:attrName>
                                        </p:attrNameLst>
                                      </p:cBhvr>
                                      <p:to>
                                        <p:strVal val="visible"/>
                                      </p:to>
                                    </p:set>
                                    <p:animEffect transition="in" filter="blinds(horizontal)">
                                      <p:cBhvr>
                                        <p:cTn id="21" dur="500"/>
                                        <p:tgtEl>
                                          <p:spTgt spid="69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p:bldP spid="69635" grpId="0" build="p"/>
      <p:bldP spid="6963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5" name="图示 4"/>
          <p:cNvGraphicFramePr/>
          <p:nvPr/>
        </p:nvGraphicFramePr>
        <p:xfrm>
          <a:off x="1928794" y="1428736"/>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17509" y="985816"/>
            <a:ext cx="8229600" cy="1143000"/>
          </a:xfrm>
        </p:spPr>
        <p:txBody>
          <a:bodyPr rtlCol="0" anchor="ctr">
            <a:normAutofit fontScale="90000"/>
          </a:bodyPr>
          <a:lstStyle/>
          <a:p>
            <a:pPr algn="l" eaLnBrk="1" fontAlgn="auto" hangingPunct="1">
              <a:lnSpc>
                <a:spcPct val="100000"/>
              </a:lnSpc>
              <a:spcAft>
                <a:spcPts val="0"/>
              </a:spcAft>
              <a:defRPr/>
            </a:pPr>
            <a:r>
              <a:rPr lang="en-US" altLang="zh-CN" sz="6000" b="1" kern="12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r>
            <a:br>
              <a:rPr lang="en-US" altLang="zh-CN" sz="6000" b="1" kern="12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br>
            <a:r>
              <a:rPr lang="zh-CN" altLang="en-US" sz="6000" b="1" kern="12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什么是综合国力</a:t>
            </a:r>
            <a:r>
              <a:rPr lang="en-US" altLang="zh-CN" sz="6000" b="1" kern="12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a:t>
            </a:r>
            <a:r>
              <a:rPr lang="zh-CN" altLang="en-US" sz="6000" b="1" kern="12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r>
            <a:br>
              <a:rPr lang="zh-CN" altLang="en-US" sz="6000" b="1" kern="1200"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br>
            <a:endParaRPr lang="zh-CN" altLang="en-US" sz="6000" kern="1200" dirty="0">
              <a:solidFill>
                <a:schemeClr val="accent5">
                  <a:lumMod val="75000"/>
                </a:schemeClr>
              </a:solidFill>
              <a:effectLst/>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ext Box 2"/>
          <p:cNvSpPr txBox="1">
            <a:spLocks noChangeArrowheads="1"/>
          </p:cNvSpPr>
          <p:nvPr/>
        </p:nvSpPr>
        <p:spPr bwMode="auto">
          <a:xfrm>
            <a:off x="342900" y="1700213"/>
            <a:ext cx="915988" cy="2665412"/>
          </a:xfrm>
          <a:prstGeom prst="rect">
            <a:avLst/>
          </a:prstGeom>
          <a:noFill/>
          <a:ln w="9525">
            <a:noFill/>
            <a:miter lim="800000"/>
            <a:headEnd/>
            <a:tailEnd/>
          </a:ln>
        </p:spPr>
        <p:txBody>
          <a:bodyPr vert="eaVert">
            <a:spAutoFit/>
          </a:bodyPr>
          <a:lstStyle/>
          <a:p>
            <a:pPr>
              <a:spcBef>
                <a:spcPct val="50000"/>
              </a:spcBef>
            </a:pPr>
            <a:r>
              <a:rPr lang="zh-CN" altLang="en-US" sz="4800">
                <a:ea typeface="隶书" pitchFamily="49" charset="-122"/>
              </a:rPr>
              <a:t>综合国力</a:t>
            </a:r>
          </a:p>
        </p:txBody>
      </p:sp>
      <p:sp>
        <p:nvSpPr>
          <p:cNvPr id="71683" name="AutoShape 3"/>
          <p:cNvSpPr>
            <a:spLocks/>
          </p:cNvSpPr>
          <p:nvPr/>
        </p:nvSpPr>
        <p:spPr bwMode="auto">
          <a:xfrm>
            <a:off x="1187450" y="1628775"/>
            <a:ext cx="431800" cy="2592388"/>
          </a:xfrm>
          <a:prstGeom prst="leftBrace">
            <a:avLst>
              <a:gd name="adj1" fmla="val 50031"/>
              <a:gd name="adj2" fmla="val 50000"/>
            </a:avLst>
          </a:prstGeom>
          <a:noFill/>
          <a:ln w="9525">
            <a:solidFill>
              <a:schemeClr val="tx1"/>
            </a:solidFill>
            <a:round/>
            <a:headEnd/>
            <a:tailEnd/>
          </a:ln>
        </p:spPr>
        <p:txBody>
          <a:bodyPr wrap="none" anchor="ctr"/>
          <a:lstStyle/>
          <a:p>
            <a:endParaRPr lang="zh-CN" altLang="en-US"/>
          </a:p>
        </p:txBody>
      </p:sp>
      <p:sp>
        <p:nvSpPr>
          <p:cNvPr id="34819" name="Text Box 4"/>
          <p:cNvSpPr txBox="1">
            <a:spLocks noChangeArrowheads="1"/>
          </p:cNvSpPr>
          <p:nvPr/>
        </p:nvSpPr>
        <p:spPr bwMode="auto">
          <a:xfrm>
            <a:off x="1763713" y="981075"/>
            <a:ext cx="458787" cy="1584325"/>
          </a:xfrm>
          <a:prstGeom prst="rect">
            <a:avLst/>
          </a:prstGeom>
          <a:noFill/>
          <a:ln w="9525">
            <a:noFill/>
            <a:miter lim="800000"/>
            <a:headEnd/>
            <a:tailEnd/>
          </a:ln>
        </p:spPr>
        <p:txBody>
          <a:bodyPr vert="eaVert">
            <a:spAutoFit/>
          </a:bodyPr>
          <a:lstStyle/>
          <a:p>
            <a:pPr>
              <a:spcBef>
                <a:spcPct val="50000"/>
              </a:spcBef>
            </a:pPr>
            <a:endParaRPr lang="zh-CN" altLang="en-US"/>
          </a:p>
        </p:txBody>
      </p:sp>
      <p:sp>
        <p:nvSpPr>
          <p:cNvPr id="71685" name="Text Box 5"/>
          <p:cNvSpPr txBox="1">
            <a:spLocks noChangeArrowheads="1"/>
          </p:cNvSpPr>
          <p:nvPr/>
        </p:nvSpPr>
        <p:spPr bwMode="auto">
          <a:xfrm>
            <a:off x="1692275" y="908050"/>
            <a:ext cx="671513" cy="1798638"/>
          </a:xfrm>
          <a:prstGeom prst="rect">
            <a:avLst/>
          </a:prstGeom>
          <a:noFill/>
          <a:ln w="9525">
            <a:noFill/>
            <a:miter lim="800000"/>
            <a:headEnd/>
            <a:tailEnd/>
          </a:ln>
        </p:spPr>
        <p:txBody>
          <a:bodyPr vert="eaVert">
            <a:spAutoFit/>
          </a:bodyPr>
          <a:lstStyle/>
          <a:p>
            <a:pPr>
              <a:spcBef>
                <a:spcPct val="50000"/>
              </a:spcBef>
            </a:pPr>
            <a:r>
              <a:rPr lang="zh-CN" altLang="en-US" sz="3200">
                <a:ea typeface="隶书" pitchFamily="49" charset="-122"/>
              </a:rPr>
              <a:t>硬实力</a:t>
            </a:r>
          </a:p>
        </p:txBody>
      </p:sp>
      <p:sp>
        <p:nvSpPr>
          <p:cNvPr id="71686" name="Text Box 6"/>
          <p:cNvSpPr txBox="1">
            <a:spLocks noChangeArrowheads="1"/>
          </p:cNvSpPr>
          <p:nvPr/>
        </p:nvSpPr>
        <p:spPr bwMode="auto">
          <a:xfrm>
            <a:off x="1619250" y="3573463"/>
            <a:ext cx="671513" cy="2160587"/>
          </a:xfrm>
          <a:prstGeom prst="rect">
            <a:avLst/>
          </a:prstGeom>
          <a:noFill/>
          <a:ln w="9525">
            <a:noFill/>
            <a:miter lim="800000"/>
            <a:headEnd/>
            <a:tailEnd/>
          </a:ln>
        </p:spPr>
        <p:txBody>
          <a:bodyPr vert="eaVert">
            <a:spAutoFit/>
          </a:bodyPr>
          <a:lstStyle/>
          <a:p>
            <a:pPr>
              <a:spcBef>
                <a:spcPct val="50000"/>
              </a:spcBef>
            </a:pPr>
            <a:r>
              <a:rPr lang="zh-CN" altLang="en-US" sz="3200">
                <a:ea typeface="隶书" pitchFamily="49" charset="-122"/>
              </a:rPr>
              <a:t>软实力</a:t>
            </a:r>
          </a:p>
        </p:txBody>
      </p:sp>
      <p:sp>
        <p:nvSpPr>
          <p:cNvPr id="71687" name="AutoShape 7"/>
          <p:cNvSpPr>
            <a:spLocks/>
          </p:cNvSpPr>
          <p:nvPr/>
        </p:nvSpPr>
        <p:spPr bwMode="auto">
          <a:xfrm>
            <a:off x="2411413" y="836613"/>
            <a:ext cx="215900" cy="1439862"/>
          </a:xfrm>
          <a:prstGeom prst="leftBrace">
            <a:avLst>
              <a:gd name="adj1" fmla="val 55576"/>
              <a:gd name="adj2" fmla="val 50000"/>
            </a:avLst>
          </a:prstGeom>
          <a:noFill/>
          <a:ln w="9525">
            <a:solidFill>
              <a:schemeClr val="tx1"/>
            </a:solidFill>
            <a:round/>
            <a:headEnd/>
            <a:tailEnd/>
          </a:ln>
        </p:spPr>
        <p:txBody>
          <a:bodyPr wrap="none" anchor="ctr"/>
          <a:lstStyle/>
          <a:p>
            <a:endParaRPr lang="zh-CN" altLang="en-US"/>
          </a:p>
        </p:txBody>
      </p:sp>
      <p:sp>
        <p:nvSpPr>
          <p:cNvPr id="71688" name="AutoShape 8"/>
          <p:cNvSpPr>
            <a:spLocks/>
          </p:cNvSpPr>
          <p:nvPr/>
        </p:nvSpPr>
        <p:spPr bwMode="auto">
          <a:xfrm>
            <a:off x="2339975" y="3357563"/>
            <a:ext cx="287338" cy="2305050"/>
          </a:xfrm>
          <a:prstGeom prst="leftBrace">
            <a:avLst>
              <a:gd name="adj1" fmla="val 66851"/>
              <a:gd name="adj2" fmla="val 50000"/>
            </a:avLst>
          </a:prstGeom>
          <a:noFill/>
          <a:ln w="9525">
            <a:solidFill>
              <a:schemeClr val="tx1"/>
            </a:solidFill>
            <a:round/>
            <a:headEnd/>
            <a:tailEnd/>
          </a:ln>
        </p:spPr>
        <p:txBody>
          <a:bodyPr wrap="none" anchor="ctr"/>
          <a:lstStyle/>
          <a:p>
            <a:endParaRPr lang="zh-CN" altLang="en-US"/>
          </a:p>
        </p:txBody>
      </p:sp>
      <p:sp>
        <p:nvSpPr>
          <p:cNvPr id="71689" name="Text Box 9"/>
          <p:cNvSpPr txBox="1">
            <a:spLocks noChangeArrowheads="1"/>
          </p:cNvSpPr>
          <p:nvPr/>
        </p:nvSpPr>
        <p:spPr bwMode="auto">
          <a:xfrm>
            <a:off x="2700338" y="692150"/>
            <a:ext cx="1584325" cy="457200"/>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经济实力</a:t>
            </a:r>
          </a:p>
        </p:txBody>
      </p:sp>
      <p:sp>
        <p:nvSpPr>
          <p:cNvPr id="34825" name="Text Box 10"/>
          <p:cNvSpPr txBox="1">
            <a:spLocks noChangeArrowheads="1"/>
          </p:cNvSpPr>
          <p:nvPr/>
        </p:nvSpPr>
        <p:spPr bwMode="auto">
          <a:xfrm>
            <a:off x="3132138" y="1628775"/>
            <a:ext cx="1584325" cy="366713"/>
          </a:xfrm>
          <a:prstGeom prst="rect">
            <a:avLst/>
          </a:prstGeom>
          <a:noFill/>
          <a:ln w="9525">
            <a:noFill/>
            <a:miter lim="800000"/>
            <a:headEnd/>
            <a:tailEnd/>
          </a:ln>
        </p:spPr>
        <p:txBody>
          <a:bodyPr>
            <a:spAutoFit/>
          </a:bodyPr>
          <a:lstStyle/>
          <a:p>
            <a:pPr>
              <a:spcBef>
                <a:spcPct val="50000"/>
              </a:spcBef>
            </a:pPr>
            <a:endParaRPr lang="zh-CN" altLang="en-US"/>
          </a:p>
        </p:txBody>
      </p:sp>
      <p:sp>
        <p:nvSpPr>
          <p:cNvPr id="71691" name="Text Box 11"/>
          <p:cNvSpPr txBox="1">
            <a:spLocks noChangeArrowheads="1"/>
          </p:cNvSpPr>
          <p:nvPr/>
        </p:nvSpPr>
        <p:spPr bwMode="auto">
          <a:xfrm>
            <a:off x="2700338" y="1341438"/>
            <a:ext cx="1871662" cy="457200"/>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军事实力</a:t>
            </a:r>
          </a:p>
        </p:txBody>
      </p:sp>
      <p:sp>
        <p:nvSpPr>
          <p:cNvPr id="71692" name="Text Box 12"/>
          <p:cNvSpPr txBox="1">
            <a:spLocks noChangeArrowheads="1"/>
          </p:cNvSpPr>
          <p:nvPr/>
        </p:nvSpPr>
        <p:spPr bwMode="auto">
          <a:xfrm>
            <a:off x="2700338" y="1989138"/>
            <a:ext cx="2519362" cy="457200"/>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科技实力等</a:t>
            </a:r>
          </a:p>
        </p:txBody>
      </p:sp>
      <p:sp>
        <p:nvSpPr>
          <p:cNvPr id="71693" name="Text Box 13"/>
          <p:cNvSpPr txBox="1">
            <a:spLocks noChangeArrowheads="1"/>
          </p:cNvSpPr>
          <p:nvPr/>
        </p:nvSpPr>
        <p:spPr bwMode="auto">
          <a:xfrm>
            <a:off x="2627313" y="3141663"/>
            <a:ext cx="3457575" cy="457200"/>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国家发展战略的执行力</a:t>
            </a:r>
          </a:p>
        </p:txBody>
      </p:sp>
      <p:sp>
        <p:nvSpPr>
          <p:cNvPr id="71694" name="Text Box 14"/>
          <p:cNvSpPr txBox="1">
            <a:spLocks noChangeArrowheads="1"/>
          </p:cNvSpPr>
          <p:nvPr/>
        </p:nvSpPr>
        <p:spPr bwMode="auto">
          <a:xfrm>
            <a:off x="2627313" y="3716338"/>
            <a:ext cx="2808287" cy="1004887"/>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国民的凝聚力</a:t>
            </a:r>
          </a:p>
          <a:p>
            <a:pPr>
              <a:spcBef>
                <a:spcPct val="50000"/>
              </a:spcBef>
            </a:pPr>
            <a:endParaRPr lang="zh-CN" altLang="en-US" sz="2400">
              <a:ea typeface="楷体_GB2312" pitchFamily="49" charset="-122"/>
            </a:endParaRPr>
          </a:p>
        </p:txBody>
      </p:sp>
      <p:sp>
        <p:nvSpPr>
          <p:cNvPr id="71695" name="Text Box 15"/>
          <p:cNvSpPr txBox="1">
            <a:spLocks noChangeArrowheads="1"/>
          </p:cNvSpPr>
          <p:nvPr/>
        </p:nvSpPr>
        <p:spPr bwMode="auto">
          <a:xfrm>
            <a:off x="2627313" y="4292600"/>
            <a:ext cx="2447925" cy="457200"/>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民族的创造力</a:t>
            </a:r>
          </a:p>
        </p:txBody>
      </p:sp>
      <p:sp>
        <p:nvSpPr>
          <p:cNvPr id="71696" name="Text Box 16"/>
          <p:cNvSpPr txBox="1">
            <a:spLocks noChangeArrowheads="1"/>
          </p:cNvSpPr>
          <p:nvPr/>
        </p:nvSpPr>
        <p:spPr bwMode="auto">
          <a:xfrm>
            <a:off x="2627313" y="4868863"/>
            <a:ext cx="2808287" cy="457200"/>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文化的感召力</a:t>
            </a:r>
          </a:p>
        </p:txBody>
      </p:sp>
      <p:sp>
        <p:nvSpPr>
          <p:cNvPr id="71697" name="Text Box 17"/>
          <p:cNvSpPr txBox="1">
            <a:spLocks noChangeArrowheads="1"/>
          </p:cNvSpPr>
          <p:nvPr/>
        </p:nvSpPr>
        <p:spPr bwMode="auto">
          <a:xfrm>
            <a:off x="2627313" y="5445125"/>
            <a:ext cx="3816350" cy="869950"/>
          </a:xfrm>
          <a:prstGeom prst="rect">
            <a:avLst/>
          </a:prstGeom>
          <a:noFill/>
          <a:ln w="9525">
            <a:noFill/>
            <a:miter lim="800000"/>
            <a:headEnd/>
            <a:tailEnd/>
          </a:ln>
        </p:spPr>
        <p:txBody>
          <a:bodyPr>
            <a:spAutoFit/>
          </a:bodyPr>
          <a:lstStyle/>
          <a:p>
            <a:pPr>
              <a:spcBef>
                <a:spcPct val="50000"/>
              </a:spcBef>
            </a:pPr>
            <a:r>
              <a:rPr lang="zh-CN" altLang="en-US" sz="2400" b="1">
                <a:ea typeface="楷体_GB2312" pitchFamily="49" charset="-122"/>
              </a:rPr>
              <a:t>在国际事务中的影响力等</a:t>
            </a:r>
          </a:p>
          <a:p>
            <a:pPr>
              <a:spcBef>
                <a:spcPct val="50000"/>
              </a:spcBef>
            </a:pPr>
            <a:endParaRPr lang="zh-CN" altLang="en-US"/>
          </a:p>
        </p:txBody>
      </p:sp>
      <p:sp>
        <p:nvSpPr>
          <p:cNvPr id="71698" name="AutoShape 18"/>
          <p:cNvSpPr>
            <a:spLocks noChangeArrowheads="1"/>
          </p:cNvSpPr>
          <p:nvPr/>
        </p:nvSpPr>
        <p:spPr bwMode="auto">
          <a:xfrm>
            <a:off x="4356100" y="1341438"/>
            <a:ext cx="1871663" cy="431800"/>
          </a:xfrm>
          <a:prstGeom prst="rightArrow">
            <a:avLst>
              <a:gd name="adj1" fmla="val 50000"/>
              <a:gd name="adj2" fmla="val 108364"/>
            </a:avLst>
          </a:prstGeom>
          <a:solidFill>
            <a:schemeClr val="accent1"/>
          </a:solidFill>
          <a:ln w="9525">
            <a:solidFill>
              <a:schemeClr val="tx1"/>
            </a:solidFill>
            <a:miter lim="800000"/>
            <a:headEnd/>
            <a:tailEnd/>
          </a:ln>
        </p:spPr>
        <p:txBody>
          <a:bodyPr wrap="none" anchor="ctr"/>
          <a:lstStyle/>
          <a:p>
            <a:endParaRPr lang="zh-CN" altLang="en-US"/>
          </a:p>
        </p:txBody>
      </p:sp>
      <p:sp>
        <p:nvSpPr>
          <p:cNvPr id="71699" name="AutoShape 19"/>
          <p:cNvSpPr>
            <a:spLocks noChangeArrowheads="1"/>
          </p:cNvSpPr>
          <p:nvPr/>
        </p:nvSpPr>
        <p:spPr bwMode="auto">
          <a:xfrm>
            <a:off x="4716463" y="4365625"/>
            <a:ext cx="1727200" cy="431800"/>
          </a:xfrm>
          <a:prstGeom prst="rightArrow">
            <a:avLst>
              <a:gd name="adj1" fmla="val 50000"/>
              <a:gd name="adj2" fmla="val 100000"/>
            </a:avLst>
          </a:prstGeom>
          <a:solidFill>
            <a:schemeClr val="accent1"/>
          </a:solidFill>
          <a:ln w="9525">
            <a:solidFill>
              <a:schemeClr val="tx1"/>
            </a:solidFill>
            <a:miter lim="800000"/>
            <a:headEnd/>
            <a:tailEnd/>
          </a:ln>
        </p:spPr>
        <p:txBody>
          <a:bodyPr wrap="none" anchor="ctr"/>
          <a:lstStyle/>
          <a:p>
            <a:endParaRPr lang="zh-CN" altLang="en-US"/>
          </a:p>
        </p:txBody>
      </p:sp>
      <p:sp>
        <p:nvSpPr>
          <p:cNvPr id="71700" name="Text Box 20"/>
          <p:cNvSpPr txBox="1">
            <a:spLocks noChangeArrowheads="1"/>
          </p:cNvSpPr>
          <p:nvPr/>
        </p:nvSpPr>
        <p:spPr bwMode="auto">
          <a:xfrm>
            <a:off x="6443663" y="1268413"/>
            <a:ext cx="2951162" cy="1160462"/>
          </a:xfrm>
          <a:prstGeom prst="rect">
            <a:avLst/>
          </a:prstGeom>
          <a:noFill/>
          <a:ln w="9525">
            <a:noFill/>
            <a:miter lim="800000"/>
            <a:headEnd/>
            <a:tailEnd/>
          </a:ln>
        </p:spPr>
        <p:txBody>
          <a:bodyPr>
            <a:spAutoFit/>
          </a:bodyPr>
          <a:lstStyle/>
          <a:p>
            <a:pPr>
              <a:spcBef>
                <a:spcPct val="50000"/>
              </a:spcBef>
            </a:pPr>
            <a:r>
              <a:rPr lang="zh-CN" altLang="en-US" sz="2800" b="1">
                <a:solidFill>
                  <a:schemeClr val="tx2"/>
                </a:solidFill>
                <a:ea typeface="楷体_GB2312" pitchFamily="49" charset="-122"/>
              </a:rPr>
              <a:t>物质基础</a:t>
            </a:r>
          </a:p>
          <a:p>
            <a:pPr>
              <a:spcBef>
                <a:spcPct val="50000"/>
              </a:spcBef>
            </a:pPr>
            <a:endParaRPr lang="zh-CN" altLang="en-US" sz="2800">
              <a:ea typeface="楷体_GB2312" pitchFamily="49" charset="-122"/>
            </a:endParaRPr>
          </a:p>
        </p:txBody>
      </p:sp>
      <p:sp>
        <p:nvSpPr>
          <p:cNvPr id="71701" name="Text Box 21"/>
          <p:cNvSpPr txBox="1">
            <a:spLocks noChangeArrowheads="1"/>
          </p:cNvSpPr>
          <p:nvPr/>
        </p:nvSpPr>
        <p:spPr bwMode="auto">
          <a:xfrm>
            <a:off x="6516688" y="3500438"/>
            <a:ext cx="2305050" cy="2443162"/>
          </a:xfrm>
          <a:prstGeom prst="rect">
            <a:avLst/>
          </a:prstGeom>
          <a:noFill/>
          <a:ln w="9525">
            <a:noFill/>
            <a:miter lim="800000"/>
            <a:headEnd/>
            <a:tailEnd/>
          </a:ln>
        </p:spPr>
        <p:txBody>
          <a:bodyPr>
            <a:spAutoFit/>
          </a:bodyPr>
          <a:lstStyle/>
          <a:p>
            <a:pPr>
              <a:spcBef>
                <a:spcPct val="50000"/>
              </a:spcBef>
            </a:pPr>
            <a:r>
              <a:rPr lang="zh-CN" altLang="en-US" sz="2800" b="1">
                <a:solidFill>
                  <a:schemeClr val="tx2"/>
                </a:solidFill>
                <a:ea typeface="楷体_GB2312" pitchFamily="49" charset="-122"/>
              </a:rPr>
              <a:t>思想保障</a:t>
            </a:r>
          </a:p>
          <a:p>
            <a:pPr>
              <a:spcBef>
                <a:spcPct val="50000"/>
              </a:spcBef>
            </a:pPr>
            <a:r>
              <a:rPr lang="zh-CN" altLang="en-US" sz="2800" b="1">
                <a:solidFill>
                  <a:schemeClr val="tx2"/>
                </a:solidFill>
                <a:ea typeface="楷体_GB2312" pitchFamily="49" charset="-122"/>
              </a:rPr>
              <a:t>精神动力</a:t>
            </a:r>
          </a:p>
          <a:p>
            <a:pPr>
              <a:spcBef>
                <a:spcPct val="50000"/>
              </a:spcBef>
            </a:pPr>
            <a:r>
              <a:rPr lang="zh-CN" altLang="en-US" sz="2800" b="1">
                <a:solidFill>
                  <a:schemeClr val="tx2"/>
                </a:solidFill>
                <a:ea typeface="楷体_GB2312" pitchFamily="49" charset="-122"/>
              </a:rPr>
              <a:t>智力支持</a:t>
            </a:r>
          </a:p>
          <a:p>
            <a:pPr>
              <a:spcBef>
                <a:spcPct val="50000"/>
              </a:spcBef>
            </a:pPr>
            <a:endParaRPr lang="zh-CN" altLang="en-US" sz="2800">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p:cTn id="7" dur="1000" fill="hold"/>
                                        <p:tgtEl>
                                          <p:spTgt spid="71683"/>
                                        </p:tgtEl>
                                        <p:attrNameLst>
                                          <p:attrName>ppt_w</p:attrName>
                                        </p:attrNameLst>
                                      </p:cBhvr>
                                      <p:tavLst>
                                        <p:tav tm="0">
                                          <p:val>
                                            <p:strVal val="#ppt_w*0.70"/>
                                          </p:val>
                                        </p:tav>
                                        <p:tav tm="100000">
                                          <p:val>
                                            <p:strVal val="#ppt_w"/>
                                          </p:val>
                                        </p:tav>
                                      </p:tavLst>
                                    </p:anim>
                                    <p:anim calcmode="lin" valueType="num">
                                      <p:cBhvr>
                                        <p:cTn id="8" dur="1000" fill="hold"/>
                                        <p:tgtEl>
                                          <p:spTgt spid="71683"/>
                                        </p:tgtEl>
                                        <p:attrNameLst>
                                          <p:attrName>ppt_h</p:attrName>
                                        </p:attrNameLst>
                                      </p:cBhvr>
                                      <p:tavLst>
                                        <p:tav tm="0">
                                          <p:val>
                                            <p:strVal val="#ppt_h"/>
                                          </p:val>
                                        </p:tav>
                                        <p:tav tm="100000">
                                          <p:val>
                                            <p:strVal val="#ppt_h"/>
                                          </p:val>
                                        </p:tav>
                                      </p:tavLst>
                                    </p:anim>
                                    <p:animEffect transition="in" filter="fade">
                                      <p:cBhvr>
                                        <p:cTn id="9" dur="1000"/>
                                        <p:tgtEl>
                                          <p:spTgt spid="71683"/>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1685"/>
                                        </p:tgtEl>
                                        <p:attrNameLst>
                                          <p:attrName>style.visibility</p:attrName>
                                        </p:attrNameLst>
                                      </p:cBhvr>
                                      <p:to>
                                        <p:strVal val="visible"/>
                                      </p:to>
                                    </p:set>
                                    <p:animEffect transition="in" filter="blinds(horizontal)">
                                      <p:cBhvr>
                                        <p:cTn id="14" dur="1000"/>
                                        <p:tgtEl>
                                          <p:spTgt spid="7168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71686"/>
                                        </p:tgtEl>
                                        <p:attrNameLst>
                                          <p:attrName>style.visibility</p:attrName>
                                        </p:attrNameLst>
                                      </p:cBhvr>
                                      <p:to>
                                        <p:strVal val="visible"/>
                                      </p:to>
                                    </p:set>
                                    <p:animEffect transition="in" filter="blinds(horizontal)">
                                      <p:cBhvr>
                                        <p:cTn id="19" dur="1000"/>
                                        <p:tgtEl>
                                          <p:spTgt spid="71686"/>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71687"/>
                                        </p:tgtEl>
                                        <p:attrNameLst>
                                          <p:attrName>style.visibility</p:attrName>
                                        </p:attrNameLst>
                                      </p:cBhvr>
                                      <p:to>
                                        <p:strVal val="visible"/>
                                      </p:to>
                                    </p:set>
                                    <p:anim calcmode="lin" valueType="num">
                                      <p:cBhvr additive="base">
                                        <p:cTn id="24" dur="500" fill="hold"/>
                                        <p:tgtEl>
                                          <p:spTgt spid="71687"/>
                                        </p:tgtEl>
                                        <p:attrNameLst>
                                          <p:attrName>ppt_x</p:attrName>
                                        </p:attrNameLst>
                                      </p:cBhvr>
                                      <p:tavLst>
                                        <p:tav tm="0">
                                          <p:val>
                                            <p:strVal val="0-#ppt_w/2"/>
                                          </p:val>
                                        </p:tav>
                                        <p:tav tm="100000">
                                          <p:val>
                                            <p:strVal val="#ppt_x"/>
                                          </p:val>
                                        </p:tav>
                                      </p:tavLst>
                                    </p:anim>
                                    <p:anim calcmode="lin" valueType="num">
                                      <p:cBhvr additive="base">
                                        <p:cTn id="25" dur="500" fill="hold"/>
                                        <p:tgtEl>
                                          <p:spTgt spid="71687"/>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5" presetClass="entr" presetSubtype="0" fill="hold" grpId="0" nodeType="clickEffect">
                                  <p:stCondLst>
                                    <p:cond delay="0"/>
                                  </p:stCondLst>
                                  <p:childTnLst>
                                    <p:set>
                                      <p:cBhvr>
                                        <p:cTn id="29" dur="1" fill="hold">
                                          <p:stCondLst>
                                            <p:cond delay="0"/>
                                          </p:stCondLst>
                                        </p:cTn>
                                        <p:tgtEl>
                                          <p:spTgt spid="71689"/>
                                        </p:tgtEl>
                                        <p:attrNameLst>
                                          <p:attrName>style.visibility</p:attrName>
                                        </p:attrNameLst>
                                      </p:cBhvr>
                                      <p:to>
                                        <p:strVal val="visible"/>
                                      </p:to>
                                    </p:set>
                                    <p:anim calcmode="lin" valueType="num">
                                      <p:cBhvr>
                                        <p:cTn id="30" dur="1000" fill="hold"/>
                                        <p:tgtEl>
                                          <p:spTgt spid="71689"/>
                                        </p:tgtEl>
                                        <p:attrNameLst>
                                          <p:attrName>ppt_w</p:attrName>
                                        </p:attrNameLst>
                                      </p:cBhvr>
                                      <p:tavLst>
                                        <p:tav tm="0">
                                          <p:val>
                                            <p:strVal val="#ppt_w*0.70"/>
                                          </p:val>
                                        </p:tav>
                                        <p:tav tm="100000">
                                          <p:val>
                                            <p:strVal val="#ppt_w"/>
                                          </p:val>
                                        </p:tav>
                                      </p:tavLst>
                                    </p:anim>
                                    <p:anim calcmode="lin" valueType="num">
                                      <p:cBhvr>
                                        <p:cTn id="31" dur="1000" fill="hold"/>
                                        <p:tgtEl>
                                          <p:spTgt spid="71689"/>
                                        </p:tgtEl>
                                        <p:attrNameLst>
                                          <p:attrName>ppt_h</p:attrName>
                                        </p:attrNameLst>
                                      </p:cBhvr>
                                      <p:tavLst>
                                        <p:tav tm="0">
                                          <p:val>
                                            <p:strVal val="#ppt_h"/>
                                          </p:val>
                                        </p:tav>
                                        <p:tav tm="100000">
                                          <p:val>
                                            <p:strVal val="#ppt_h"/>
                                          </p:val>
                                        </p:tav>
                                      </p:tavLst>
                                    </p:anim>
                                    <p:animEffect transition="in" filter="fade">
                                      <p:cBhvr>
                                        <p:cTn id="32" dur="1000"/>
                                        <p:tgtEl>
                                          <p:spTgt spid="71689"/>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grpId="0" nodeType="clickEffect">
                                  <p:stCondLst>
                                    <p:cond delay="0"/>
                                  </p:stCondLst>
                                  <p:childTnLst>
                                    <p:set>
                                      <p:cBhvr>
                                        <p:cTn id="36" dur="1" fill="hold">
                                          <p:stCondLst>
                                            <p:cond delay="0"/>
                                          </p:stCondLst>
                                        </p:cTn>
                                        <p:tgtEl>
                                          <p:spTgt spid="71691"/>
                                        </p:tgtEl>
                                        <p:attrNameLst>
                                          <p:attrName>style.visibility</p:attrName>
                                        </p:attrNameLst>
                                      </p:cBhvr>
                                      <p:to>
                                        <p:strVal val="visible"/>
                                      </p:to>
                                    </p:set>
                                    <p:anim calcmode="lin" valueType="num">
                                      <p:cBhvr>
                                        <p:cTn id="37" dur="1000" fill="hold"/>
                                        <p:tgtEl>
                                          <p:spTgt spid="71691"/>
                                        </p:tgtEl>
                                        <p:attrNameLst>
                                          <p:attrName>ppt_w</p:attrName>
                                        </p:attrNameLst>
                                      </p:cBhvr>
                                      <p:tavLst>
                                        <p:tav tm="0">
                                          <p:val>
                                            <p:strVal val="#ppt_w*0.70"/>
                                          </p:val>
                                        </p:tav>
                                        <p:tav tm="100000">
                                          <p:val>
                                            <p:strVal val="#ppt_w"/>
                                          </p:val>
                                        </p:tav>
                                      </p:tavLst>
                                    </p:anim>
                                    <p:anim calcmode="lin" valueType="num">
                                      <p:cBhvr>
                                        <p:cTn id="38" dur="1000" fill="hold"/>
                                        <p:tgtEl>
                                          <p:spTgt spid="71691"/>
                                        </p:tgtEl>
                                        <p:attrNameLst>
                                          <p:attrName>ppt_h</p:attrName>
                                        </p:attrNameLst>
                                      </p:cBhvr>
                                      <p:tavLst>
                                        <p:tav tm="0">
                                          <p:val>
                                            <p:strVal val="#ppt_h"/>
                                          </p:val>
                                        </p:tav>
                                        <p:tav tm="100000">
                                          <p:val>
                                            <p:strVal val="#ppt_h"/>
                                          </p:val>
                                        </p:tav>
                                      </p:tavLst>
                                    </p:anim>
                                    <p:animEffect transition="in" filter="fade">
                                      <p:cBhvr>
                                        <p:cTn id="39" dur="1000"/>
                                        <p:tgtEl>
                                          <p:spTgt spid="71691"/>
                                        </p:tgtEl>
                                      </p:cBhvr>
                                    </p:animEffect>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grpId="0" nodeType="clickEffect">
                                  <p:stCondLst>
                                    <p:cond delay="0"/>
                                  </p:stCondLst>
                                  <p:childTnLst>
                                    <p:set>
                                      <p:cBhvr>
                                        <p:cTn id="43" dur="1" fill="hold">
                                          <p:stCondLst>
                                            <p:cond delay="0"/>
                                          </p:stCondLst>
                                        </p:cTn>
                                        <p:tgtEl>
                                          <p:spTgt spid="71692"/>
                                        </p:tgtEl>
                                        <p:attrNameLst>
                                          <p:attrName>style.visibility</p:attrName>
                                        </p:attrNameLst>
                                      </p:cBhvr>
                                      <p:to>
                                        <p:strVal val="visible"/>
                                      </p:to>
                                    </p:set>
                                    <p:anim calcmode="lin" valueType="num">
                                      <p:cBhvr>
                                        <p:cTn id="44" dur="1000" fill="hold"/>
                                        <p:tgtEl>
                                          <p:spTgt spid="71692"/>
                                        </p:tgtEl>
                                        <p:attrNameLst>
                                          <p:attrName>ppt_w</p:attrName>
                                        </p:attrNameLst>
                                      </p:cBhvr>
                                      <p:tavLst>
                                        <p:tav tm="0">
                                          <p:val>
                                            <p:strVal val="#ppt_w*0.70"/>
                                          </p:val>
                                        </p:tav>
                                        <p:tav tm="100000">
                                          <p:val>
                                            <p:strVal val="#ppt_w"/>
                                          </p:val>
                                        </p:tav>
                                      </p:tavLst>
                                    </p:anim>
                                    <p:anim calcmode="lin" valueType="num">
                                      <p:cBhvr>
                                        <p:cTn id="45" dur="1000" fill="hold"/>
                                        <p:tgtEl>
                                          <p:spTgt spid="71692"/>
                                        </p:tgtEl>
                                        <p:attrNameLst>
                                          <p:attrName>ppt_h</p:attrName>
                                        </p:attrNameLst>
                                      </p:cBhvr>
                                      <p:tavLst>
                                        <p:tav tm="0">
                                          <p:val>
                                            <p:strVal val="#ppt_h"/>
                                          </p:val>
                                        </p:tav>
                                        <p:tav tm="100000">
                                          <p:val>
                                            <p:strVal val="#ppt_h"/>
                                          </p:val>
                                        </p:tav>
                                      </p:tavLst>
                                    </p:anim>
                                    <p:animEffect transition="in" filter="fade">
                                      <p:cBhvr>
                                        <p:cTn id="46" dur="1000"/>
                                        <p:tgtEl>
                                          <p:spTgt spid="71692"/>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71688"/>
                                        </p:tgtEl>
                                        <p:attrNameLst>
                                          <p:attrName>style.visibility</p:attrName>
                                        </p:attrNameLst>
                                      </p:cBhvr>
                                      <p:to>
                                        <p:strVal val="visible"/>
                                      </p:to>
                                    </p:set>
                                    <p:anim calcmode="lin" valueType="num">
                                      <p:cBhvr additive="base">
                                        <p:cTn id="51" dur="500" fill="hold"/>
                                        <p:tgtEl>
                                          <p:spTgt spid="71688"/>
                                        </p:tgtEl>
                                        <p:attrNameLst>
                                          <p:attrName>ppt_x</p:attrName>
                                        </p:attrNameLst>
                                      </p:cBhvr>
                                      <p:tavLst>
                                        <p:tav tm="0">
                                          <p:val>
                                            <p:strVal val="0-#ppt_w/2"/>
                                          </p:val>
                                        </p:tav>
                                        <p:tav tm="100000">
                                          <p:val>
                                            <p:strVal val="#ppt_x"/>
                                          </p:val>
                                        </p:tav>
                                      </p:tavLst>
                                    </p:anim>
                                    <p:anim calcmode="lin" valueType="num">
                                      <p:cBhvr additive="base">
                                        <p:cTn id="52" dur="500" fill="hold"/>
                                        <p:tgtEl>
                                          <p:spTgt spid="71688"/>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5" presetClass="entr" presetSubtype="0" fill="hold" grpId="0" nodeType="clickEffect">
                                  <p:stCondLst>
                                    <p:cond delay="0"/>
                                  </p:stCondLst>
                                  <p:childTnLst>
                                    <p:set>
                                      <p:cBhvr>
                                        <p:cTn id="56" dur="1" fill="hold">
                                          <p:stCondLst>
                                            <p:cond delay="0"/>
                                          </p:stCondLst>
                                        </p:cTn>
                                        <p:tgtEl>
                                          <p:spTgt spid="71693"/>
                                        </p:tgtEl>
                                        <p:attrNameLst>
                                          <p:attrName>style.visibility</p:attrName>
                                        </p:attrNameLst>
                                      </p:cBhvr>
                                      <p:to>
                                        <p:strVal val="visible"/>
                                      </p:to>
                                    </p:set>
                                    <p:anim calcmode="lin" valueType="num">
                                      <p:cBhvr>
                                        <p:cTn id="57" dur="1000" fill="hold"/>
                                        <p:tgtEl>
                                          <p:spTgt spid="71693"/>
                                        </p:tgtEl>
                                        <p:attrNameLst>
                                          <p:attrName>ppt_w</p:attrName>
                                        </p:attrNameLst>
                                      </p:cBhvr>
                                      <p:tavLst>
                                        <p:tav tm="0">
                                          <p:val>
                                            <p:strVal val="#ppt_w*0.70"/>
                                          </p:val>
                                        </p:tav>
                                        <p:tav tm="100000">
                                          <p:val>
                                            <p:strVal val="#ppt_w"/>
                                          </p:val>
                                        </p:tav>
                                      </p:tavLst>
                                    </p:anim>
                                    <p:anim calcmode="lin" valueType="num">
                                      <p:cBhvr>
                                        <p:cTn id="58" dur="1000" fill="hold"/>
                                        <p:tgtEl>
                                          <p:spTgt spid="71693"/>
                                        </p:tgtEl>
                                        <p:attrNameLst>
                                          <p:attrName>ppt_h</p:attrName>
                                        </p:attrNameLst>
                                      </p:cBhvr>
                                      <p:tavLst>
                                        <p:tav tm="0">
                                          <p:val>
                                            <p:strVal val="#ppt_h"/>
                                          </p:val>
                                        </p:tav>
                                        <p:tav tm="100000">
                                          <p:val>
                                            <p:strVal val="#ppt_h"/>
                                          </p:val>
                                        </p:tav>
                                      </p:tavLst>
                                    </p:anim>
                                    <p:animEffect transition="in" filter="fade">
                                      <p:cBhvr>
                                        <p:cTn id="59" dur="1000"/>
                                        <p:tgtEl>
                                          <p:spTgt spid="71693"/>
                                        </p:tgtEl>
                                      </p:cBhvr>
                                    </p:animEffect>
                                  </p:childTnLst>
                                </p:cTn>
                              </p:par>
                            </p:childTnLst>
                          </p:cTn>
                        </p:par>
                      </p:childTnLst>
                    </p:cTn>
                  </p:par>
                  <p:par>
                    <p:cTn id="60" fill="hold">
                      <p:stCondLst>
                        <p:cond delay="indefinite"/>
                      </p:stCondLst>
                      <p:childTnLst>
                        <p:par>
                          <p:cTn id="61" fill="hold">
                            <p:stCondLst>
                              <p:cond delay="0"/>
                            </p:stCondLst>
                            <p:childTnLst>
                              <p:par>
                                <p:cTn id="62" presetID="55" presetClass="entr" presetSubtype="0" fill="hold" grpId="0" nodeType="clickEffect">
                                  <p:stCondLst>
                                    <p:cond delay="0"/>
                                  </p:stCondLst>
                                  <p:childTnLst>
                                    <p:set>
                                      <p:cBhvr>
                                        <p:cTn id="63" dur="1" fill="hold">
                                          <p:stCondLst>
                                            <p:cond delay="0"/>
                                          </p:stCondLst>
                                        </p:cTn>
                                        <p:tgtEl>
                                          <p:spTgt spid="71694"/>
                                        </p:tgtEl>
                                        <p:attrNameLst>
                                          <p:attrName>style.visibility</p:attrName>
                                        </p:attrNameLst>
                                      </p:cBhvr>
                                      <p:to>
                                        <p:strVal val="visible"/>
                                      </p:to>
                                    </p:set>
                                    <p:anim calcmode="lin" valueType="num">
                                      <p:cBhvr>
                                        <p:cTn id="64" dur="1000" fill="hold"/>
                                        <p:tgtEl>
                                          <p:spTgt spid="71694"/>
                                        </p:tgtEl>
                                        <p:attrNameLst>
                                          <p:attrName>ppt_w</p:attrName>
                                        </p:attrNameLst>
                                      </p:cBhvr>
                                      <p:tavLst>
                                        <p:tav tm="0">
                                          <p:val>
                                            <p:strVal val="#ppt_w*0.70"/>
                                          </p:val>
                                        </p:tav>
                                        <p:tav tm="100000">
                                          <p:val>
                                            <p:strVal val="#ppt_w"/>
                                          </p:val>
                                        </p:tav>
                                      </p:tavLst>
                                    </p:anim>
                                    <p:anim calcmode="lin" valueType="num">
                                      <p:cBhvr>
                                        <p:cTn id="65" dur="1000" fill="hold"/>
                                        <p:tgtEl>
                                          <p:spTgt spid="71694"/>
                                        </p:tgtEl>
                                        <p:attrNameLst>
                                          <p:attrName>ppt_h</p:attrName>
                                        </p:attrNameLst>
                                      </p:cBhvr>
                                      <p:tavLst>
                                        <p:tav tm="0">
                                          <p:val>
                                            <p:strVal val="#ppt_h"/>
                                          </p:val>
                                        </p:tav>
                                        <p:tav tm="100000">
                                          <p:val>
                                            <p:strVal val="#ppt_h"/>
                                          </p:val>
                                        </p:tav>
                                      </p:tavLst>
                                    </p:anim>
                                    <p:animEffect transition="in" filter="fade">
                                      <p:cBhvr>
                                        <p:cTn id="66" dur="1000"/>
                                        <p:tgtEl>
                                          <p:spTgt spid="71694"/>
                                        </p:tgtEl>
                                      </p:cBhvr>
                                    </p:animEffect>
                                  </p:childTnLst>
                                </p:cTn>
                              </p:par>
                            </p:childTnLst>
                          </p:cTn>
                        </p:par>
                      </p:childTnLst>
                    </p:cTn>
                  </p:par>
                  <p:par>
                    <p:cTn id="67" fill="hold">
                      <p:stCondLst>
                        <p:cond delay="indefinite"/>
                      </p:stCondLst>
                      <p:childTnLst>
                        <p:par>
                          <p:cTn id="68" fill="hold">
                            <p:stCondLst>
                              <p:cond delay="0"/>
                            </p:stCondLst>
                            <p:childTnLst>
                              <p:par>
                                <p:cTn id="69" presetID="55" presetClass="entr" presetSubtype="0" fill="hold" grpId="0" nodeType="clickEffect">
                                  <p:stCondLst>
                                    <p:cond delay="0"/>
                                  </p:stCondLst>
                                  <p:childTnLst>
                                    <p:set>
                                      <p:cBhvr>
                                        <p:cTn id="70" dur="1" fill="hold">
                                          <p:stCondLst>
                                            <p:cond delay="0"/>
                                          </p:stCondLst>
                                        </p:cTn>
                                        <p:tgtEl>
                                          <p:spTgt spid="71695"/>
                                        </p:tgtEl>
                                        <p:attrNameLst>
                                          <p:attrName>style.visibility</p:attrName>
                                        </p:attrNameLst>
                                      </p:cBhvr>
                                      <p:to>
                                        <p:strVal val="visible"/>
                                      </p:to>
                                    </p:set>
                                    <p:anim calcmode="lin" valueType="num">
                                      <p:cBhvr>
                                        <p:cTn id="71" dur="1000" fill="hold"/>
                                        <p:tgtEl>
                                          <p:spTgt spid="71695"/>
                                        </p:tgtEl>
                                        <p:attrNameLst>
                                          <p:attrName>ppt_w</p:attrName>
                                        </p:attrNameLst>
                                      </p:cBhvr>
                                      <p:tavLst>
                                        <p:tav tm="0">
                                          <p:val>
                                            <p:strVal val="#ppt_w*0.70"/>
                                          </p:val>
                                        </p:tav>
                                        <p:tav tm="100000">
                                          <p:val>
                                            <p:strVal val="#ppt_w"/>
                                          </p:val>
                                        </p:tav>
                                      </p:tavLst>
                                    </p:anim>
                                    <p:anim calcmode="lin" valueType="num">
                                      <p:cBhvr>
                                        <p:cTn id="72" dur="1000" fill="hold"/>
                                        <p:tgtEl>
                                          <p:spTgt spid="71695"/>
                                        </p:tgtEl>
                                        <p:attrNameLst>
                                          <p:attrName>ppt_h</p:attrName>
                                        </p:attrNameLst>
                                      </p:cBhvr>
                                      <p:tavLst>
                                        <p:tav tm="0">
                                          <p:val>
                                            <p:strVal val="#ppt_h"/>
                                          </p:val>
                                        </p:tav>
                                        <p:tav tm="100000">
                                          <p:val>
                                            <p:strVal val="#ppt_h"/>
                                          </p:val>
                                        </p:tav>
                                      </p:tavLst>
                                    </p:anim>
                                    <p:animEffect transition="in" filter="fade">
                                      <p:cBhvr>
                                        <p:cTn id="73" dur="1000"/>
                                        <p:tgtEl>
                                          <p:spTgt spid="71695"/>
                                        </p:tgtEl>
                                      </p:cBhvr>
                                    </p:animEffect>
                                  </p:childTnLst>
                                </p:cTn>
                              </p:par>
                            </p:childTnLst>
                          </p:cTn>
                        </p:par>
                      </p:childTnLst>
                    </p:cTn>
                  </p:par>
                  <p:par>
                    <p:cTn id="74" fill="hold">
                      <p:stCondLst>
                        <p:cond delay="indefinite"/>
                      </p:stCondLst>
                      <p:childTnLst>
                        <p:par>
                          <p:cTn id="75" fill="hold">
                            <p:stCondLst>
                              <p:cond delay="0"/>
                            </p:stCondLst>
                            <p:childTnLst>
                              <p:par>
                                <p:cTn id="76" presetID="55" presetClass="entr" presetSubtype="0" fill="hold" grpId="0" nodeType="clickEffect">
                                  <p:stCondLst>
                                    <p:cond delay="0"/>
                                  </p:stCondLst>
                                  <p:childTnLst>
                                    <p:set>
                                      <p:cBhvr>
                                        <p:cTn id="77" dur="1" fill="hold">
                                          <p:stCondLst>
                                            <p:cond delay="0"/>
                                          </p:stCondLst>
                                        </p:cTn>
                                        <p:tgtEl>
                                          <p:spTgt spid="71696"/>
                                        </p:tgtEl>
                                        <p:attrNameLst>
                                          <p:attrName>style.visibility</p:attrName>
                                        </p:attrNameLst>
                                      </p:cBhvr>
                                      <p:to>
                                        <p:strVal val="visible"/>
                                      </p:to>
                                    </p:set>
                                    <p:anim calcmode="lin" valueType="num">
                                      <p:cBhvr>
                                        <p:cTn id="78" dur="1000" fill="hold"/>
                                        <p:tgtEl>
                                          <p:spTgt spid="71696"/>
                                        </p:tgtEl>
                                        <p:attrNameLst>
                                          <p:attrName>ppt_w</p:attrName>
                                        </p:attrNameLst>
                                      </p:cBhvr>
                                      <p:tavLst>
                                        <p:tav tm="0">
                                          <p:val>
                                            <p:strVal val="#ppt_w*0.70"/>
                                          </p:val>
                                        </p:tav>
                                        <p:tav tm="100000">
                                          <p:val>
                                            <p:strVal val="#ppt_w"/>
                                          </p:val>
                                        </p:tav>
                                      </p:tavLst>
                                    </p:anim>
                                    <p:anim calcmode="lin" valueType="num">
                                      <p:cBhvr>
                                        <p:cTn id="79" dur="1000" fill="hold"/>
                                        <p:tgtEl>
                                          <p:spTgt spid="71696"/>
                                        </p:tgtEl>
                                        <p:attrNameLst>
                                          <p:attrName>ppt_h</p:attrName>
                                        </p:attrNameLst>
                                      </p:cBhvr>
                                      <p:tavLst>
                                        <p:tav tm="0">
                                          <p:val>
                                            <p:strVal val="#ppt_h"/>
                                          </p:val>
                                        </p:tav>
                                        <p:tav tm="100000">
                                          <p:val>
                                            <p:strVal val="#ppt_h"/>
                                          </p:val>
                                        </p:tav>
                                      </p:tavLst>
                                    </p:anim>
                                    <p:animEffect transition="in" filter="fade">
                                      <p:cBhvr>
                                        <p:cTn id="80" dur="1000"/>
                                        <p:tgtEl>
                                          <p:spTgt spid="71696"/>
                                        </p:tgtEl>
                                      </p:cBhvr>
                                    </p:animEffect>
                                  </p:childTnLst>
                                </p:cTn>
                              </p:par>
                            </p:childTnLst>
                          </p:cTn>
                        </p:par>
                      </p:childTnLst>
                    </p:cTn>
                  </p:par>
                  <p:par>
                    <p:cTn id="81" fill="hold">
                      <p:stCondLst>
                        <p:cond delay="indefinite"/>
                      </p:stCondLst>
                      <p:childTnLst>
                        <p:par>
                          <p:cTn id="82" fill="hold">
                            <p:stCondLst>
                              <p:cond delay="0"/>
                            </p:stCondLst>
                            <p:childTnLst>
                              <p:par>
                                <p:cTn id="83" presetID="55" presetClass="entr" presetSubtype="0" fill="hold" grpId="0" nodeType="clickEffect">
                                  <p:stCondLst>
                                    <p:cond delay="0"/>
                                  </p:stCondLst>
                                  <p:childTnLst>
                                    <p:set>
                                      <p:cBhvr>
                                        <p:cTn id="84" dur="1" fill="hold">
                                          <p:stCondLst>
                                            <p:cond delay="0"/>
                                          </p:stCondLst>
                                        </p:cTn>
                                        <p:tgtEl>
                                          <p:spTgt spid="71697"/>
                                        </p:tgtEl>
                                        <p:attrNameLst>
                                          <p:attrName>style.visibility</p:attrName>
                                        </p:attrNameLst>
                                      </p:cBhvr>
                                      <p:to>
                                        <p:strVal val="visible"/>
                                      </p:to>
                                    </p:set>
                                    <p:anim calcmode="lin" valueType="num">
                                      <p:cBhvr>
                                        <p:cTn id="85" dur="1000" fill="hold"/>
                                        <p:tgtEl>
                                          <p:spTgt spid="71697"/>
                                        </p:tgtEl>
                                        <p:attrNameLst>
                                          <p:attrName>ppt_w</p:attrName>
                                        </p:attrNameLst>
                                      </p:cBhvr>
                                      <p:tavLst>
                                        <p:tav tm="0">
                                          <p:val>
                                            <p:strVal val="#ppt_w*0.70"/>
                                          </p:val>
                                        </p:tav>
                                        <p:tav tm="100000">
                                          <p:val>
                                            <p:strVal val="#ppt_w"/>
                                          </p:val>
                                        </p:tav>
                                      </p:tavLst>
                                    </p:anim>
                                    <p:anim calcmode="lin" valueType="num">
                                      <p:cBhvr>
                                        <p:cTn id="86" dur="1000" fill="hold"/>
                                        <p:tgtEl>
                                          <p:spTgt spid="71697"/>
                                        </p:tgtEl>
                                        <p:attrNameLst>
                                          <p:attrName>ppt_h</p:attrName>
                                        </p:attrNameLst>
                                      </p:cBhvr>
                                      <p:tavLst>
                                        <p:tav tm="0">
                                          <p:val>
                                            <p:strVal val="#ppt_h"/>
                                          </p:val>
                                        </p:tav>
                                        <p:tav tm="100000">
                                          <p:val>
                                            <p:strVal val="#ppt_h"/>
                                          </p:val>
                                        </p:tav>
                                      </p:tavLst>
                                    </p:anim>
                                    <p:animEffect transition="in" filter="fade">
                                      <p:cBhvr>
                                        <p:cTn id="87" dur="1000"/>
                                        <p:tgtEl>
                                          <p:spTgt spid="71697"/>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8" fill="hold" grpId="0" nodeType="clickEffect">
                                  <p:stCondLst>
                                    <p:cond delay="0"/>
                                  </p:stCondLst>
                                  <p:childTnLst>
                                    <p:set>
                                      <p:cBhvr>
                                        <p:cTn id="91" dur="1" fill="hold">
                                          <p:stCondLst>
                                            <p:cond delay="0"/>
                                          </p:stCondLst>
                                        </p:cTn>
                                        <p:tgtEl>
                                          <p:spTgt spid="71698"/>
                                        </p:tgtEl>
                                        <p:attrNameLst>
                                          <p:attrName>style.visibility</p:attrName>
                                        </p:attrNameLst>
                                      </p:cBhvr>
                                      <p:to>
                                        <p:strVal val="visible"/>
                                      </p:to>
                                    </p:set>
                                    <p:anim calcmode="lin" valueType="num">
                                      <p:cBhvr additive="base">
                                        <p:cTn id="92" dur="500" fill="hold"/>
                                        <p:tgtEl>
                                          <p:spTgt spid="71698"/>
                                        </p:tgtEl>
                                        <p:attrNameLst>
                                          <p:attrName>ppt_x</p:attrName>
                                        </p:attrNameLst>
                                      </p:cBhvr>
                                      <p:tavLst>
                                        <p:tav tm="0">
                                          <p:val>
                                            <p:strVal val="0-#ppt_w/2"/>
                                          </p:val>
                                        </p:tav>
                                        <p:tav tm="100000">
                                          <p:val>
                                            <p:strVal val="#ppt_x"/>
                                          </p:val>
                                        </p:tav>
                                      </p:tavLst>
                                    </p:anim>
                                    <p:anim calcmode="lin" valueType="num">
                                      <p:cBhvr additive="base">
                                        <p:cTn id="93" dur="500" fill="hold"/>
                                        <p:tgtEl>
                                          <p:spTgt spid="71698"/>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71700"/>
                                        </p:tgtEl>
                                        <p:attrNameLst>
                                          <p:attrName>style.visibility</p:attrName>
                                        </p:attrNameLst>
                                      </p:cBhvr>
                                      <p:to>
                                        <p:strVal val="visible"/>
                                      </p:to>
                                    </p:set>
                                    <p:animEffect transition="in" filter="blinds(horizontal)">
                                      <p:cBhvr>
                                        <p:cTn id="98" dur="1000"/>
                                        <p:tgtEl>
                                          <p:spTgt spid="71700"/>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71699"/>
                                        </p:tgtEl>
                                        <p:attrNameLst>
                                          <p:attrName>style.visibility</p:attrName>
                                        </p:attrNameLst>
                                      </p:cBhvr>
                                      <p:to>
                                        <p:strVal val="visible"/>
                                      </p:to>
                                    </p:set>
                                    <p:anim calcmode="lin" valueType="num">
                                      <p:cBhvr additive="base">
                                        <p:cTn id="103" dur="500" fill="hold"/>
                                        <p:tgtEl>
                                          <p:spTgt spid="71699"/>
                                        </p:tgtEl>
                                        <p:attrNameLst>
                                          <p:attrName>ppt_x</p:attrName>
                                        </p:attrNameLst>
                                      </p:cBhvr>
                                      <p:tavLst>
                                        <p:tav tm="0">
                                          <p:val>
                                            <p:strVal val="0-#ppt_w/2"/>
                                          </p:val>
                                        </p:tav>
                                        <p:tav tm="100000">
                                          <p:val>
                                            <p:strVal val="#ppt_x"/>
                                          </p:val>
                                        </p:tav>
                                      </p:tavLst>
                                    </p:anim>
                                    <p:anim calcmode="lin" valueType="num">
                                      <p:cBhvr additive="base">
                                        <p:cTn id="104" dur="500" fill="hold"/>
                                        <p:tgtEl>
                                          <p:spTgt spid="71699"/>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3" presetClass="entr" presetSubtype="10" fill="hold" grpId="0" nodeType="clickEffect">
                                  <p:stCondLst>
                                    <p:cond delay="0"/>
                                  </p:stCondLst>
                                  <p:childTnLst>
                                    <p:set>
                                      <p:cBhvr>
                                        <p:cTn id="108" dur="1" fill="hold">
                                          <p:stCondLst>
                                            <p:cond delay="0"/>
                                          </p:stCondLst>
                                        </p:cTn>
                                        <p:tgtEl>
                                          <p:spTgt spid="71701"/>
                                        </p:tgtEl>
                                        <p:attrNameLst>
                                          <p:attrName>style.visibility</p:attrName>
                                        </p:attrNameLst>
                                      </p:cBhvr>
                                      <p:to>
                                        <p:strVal val="visible"/>
                                      </p:to>
                                    </p:set>
                                    <p:animEffect transition="in" filter="blinds(horizontal)">
                                      <p:cBhvr>
                                        <p:cTn id="109" dur="1000"/>
                                        <p:tgtEl>
                                          <p:spTgt spid="71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animBg="1"/>
      <p:bldP spid="71685" grpId="0"/>
      <p:bldP spid="71686" grpId="0"/>
      <p:bldP spid="71687" grpId="0" animBg="1"/>
      <p:bldP spid="71688" grpId="0" animBg="1"/>
      <p:bldP spid="71689" grpId="0"/>
      <p:bldP spid="71691" grpId="0"/>
      <p:bldP spid="71692" grpId="0"/>
      <p:bldP spid="71693" grpId="0"/>
      <p:bldP spid="71694" grpId="0"/>
      <p:bldP spid="71695" grpId="0"/>
      <p:bldP spid="71696" grpId="0"/>
      <p:bldP spid="71697" grpId="0"/>
      <p:bldP spid="71698" grpId="0" animBg="1"/>
      <p:bldP spid="71699" grpId="0" animBg="1"/>
      <p:bldP spid="71700" grpId="0"/>
      <p:bldP spid="7170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 Box 2"/>
          <p:cNvSpPr txBox="1">
            <a:spLocks noChangeArrowheads="1"/>
          </p:cNvSpPr>
          <p:nvPr/>
        </p:nvSpPr>
        <p:spPr bwMode="auto">
          <a:xfrm>
            <a:off x="0" y="476250"/>
            <a:ext cx="9144000" cy="5940425"/>
          </a:xfrm>
          <a:prstGeom prst="rect">
            <a:avLst/>
          </a:prstGeom>
          <a:noFill/>
          <a:ln w="9525">
            <a:noFill/>
            <a:miter lim="800000"/>
            <a:headEnd/>
            <a:tailEnd/>
          </a:ln>
        </p:spPr>
        <p:txBody>
          <a:bodyPr>
            <a:spAutoFit/>
          </a:bodyPr>
          <a:lstStyle/>
          <a:p>
            <a:r>
              <a:rPr lang="zh-CN" altLang="en-US" sz="3200" b="1">
                <a:latin typeface="楷体_GB2312" pitchFamily="49" charset="-122"/>
                <a:ea typeface="楷体_GB2312" pitchFamily="49" charset="-122"/>
              </a:rPr>
              <a:t>    </a:t>
            </a:r>
            <a:r>
              <a:rPr lang="en-US" altLang="zh-CN" sz="3200" b="1">
                <a:latin typeface="楷体_GB2312" pitchFamily="49" charset="-122"/>
                <a:ea typeface="楷体_GB2312" pitchFamily="49" charset="-122"/>
              </a:rPr>
              <a:t>1932</a:t>
            </a:r>
            <a:r>
              <a:rPr lang="zh-CN" altLang="en-US" sz="3200" b="1">
                <a:latin typeface="楷体_GB2312" pitchFamily="49" charset="-122"/>
                <a:ea typeface="楷体_GB2312" pitchFamily="49" charset="-122"/>
              </a:rPr>
              <a:t>年短跑运动员刘长春第一个代表中国正式参加第</a:t>
            </a:r>
            <a:r>
              <a:rPr lang="en-US" altLang="zh-CN" sz="3200" b="1">
                <a:latin typeface="楷体_GB2312" pitchFamily="49" charset="-122"/>
                <a:ea typeface="楷体_GB2312" pitchFamily="49" charset="-122"/>
              </a:rPr>
              <a:t>10</a:t>
            </a:r>
            <a:r>
              <a:rPr lang="zh-CN" altLang="en-US" sz="3200" b="1">
                <a:latin typeface="楷体_GB2312" pitchFamily="49" charset="-122"/>
                <a:ea typeface="楷体_GB2312" pitchFamily="49" charset="-122"/>
              </a:rPr>
              <a:t>届奥运会比赛。但是刘长春却买不起跑步专用的鞋子，再加上由于旅途劳累、体力不支，无功而返。</a:t>
            </a:r>
            <a:r>
              <a:rPr lang="en-US" altLang="zh-CN" sz="3200" b="1">
                <a:latin typeface="楷体_GB2312" pitchFamily="49" charset="-122"/>
                <a:ea typeface="楷体_GB2312" pitchFamily="49" charset="-122"/>
              </a:rPr>
              <a:t>1936</a:t>
            </a:r>
            <a:r>
              <a:rPr lang="zh-CN" altLang="en-US" sz="3200" b="1">
                <a:latin typeface="楷体_GB2312" pitchFamily="49" charset="-122"/>
                <a:ea typeface="楷体_GB2312" pitchFamily="49" charset="-122"/>
              </a:rPr>
              <a:t>年，中国派出了第一支队伍共计</a:t>
            </a:r>
            <a:r>
              <a:rPr lang="en-US" altLang="zh-CN" sz="3200" b="1">
                <a:latin typeface="楷体_GB2312" pitchFamily="49" charset="-122"/>
                <a:ea typeface="楷体_GB2312" pitchFamily="49" charset="-122"/>
              </a:rPr>
              <a:t>69</a:t>
            </a:r>
            <a:r>
              <a:rPr lang="zh-CN" altLang="en-US" sz="3200" b="1">
                <a:latin typeface="楷体_GB2312" pitchFamily="49" charset="-122"/>
                <a:ea typeface="楷体_GB2312" pitchFamily="49" charset="-122"/>
              </a:rPr>
              <a:t>名运动员前往柏林参加第</a:t>
            </a:r>
            <a:r>
              <a:rPr lang="en-US" altLang="zh-CN" sz="3200" b="1">
                <a:latin typeface="楷体_GB2312" pitchFamily="49" charset="-122"/>
                <a:ea typeface="楷体_GB2312" pitchFamily="49" charset="-122"/>
              </a:rPr>
              <a:t>11</a:t>
            </a:r>
            <a:r>
              <a:rPr lang="zh-CN" altLang="en-US" sz="3200" b="1">
                <a:latin typeface="楷体_GB2312" pitchFamily="49" charset="-122"/>
                <a:ea typeface="楷体_GB2312" pitchFamily="49" charset="-122"/>
              </a:rPr>
              <a:t>届奥运会。结果又是无功而返。</a:t>
            </a:r>
            <a:endParaRPr lang="zh-CN" altLang="en-US" sz="3600" b="1">
              <a:latin typeface="楷体_GB2312" pitchFamily="49" charset="-122"/>
              <a:ea typeface="楷体_GB2312" pitchFamily="49" charset="-122"/>
            </a:endParaRPr>
          </a:p>
          <a:p>
            <a:r>
              <a:rPr lang="zh-CN" altLang="en-US" sz="3200" b="1">
                <a:latin typeface="楷体_GB2312" pitchFamily="49" charset="-122"/>
                <a:ea typeface="楷体_GB2312" pitchFamily="49" charset="-122"/>
              </a:rPr>
              <a:t>    最让人难受的是，奥运会结束后，代表团回国的路费竞无着落，最后还是依靠当地爱国华侨的支援才走出困境。当时一家外国报纸刊登了一幅漫画：五环旗下，一群留长辫、身穿马褂、病病殃殃的中国运动员，扛着一个硕大的鸭蛋。这幅漫画的标题是</a:t>
            </a:r>
            <a:r>
              <a:rPr lang="zh-CN" altLang="en-US" sz="3200" b="1">
                <a:ea typeface="楷体_GB2312" pitchFamily="49" charset="-122"/>
              </a:rPr>
              <a:t>“</a:t>
            </a:r>
            <a:r>
              <a:rPr lang="zh-CN" altLang="en-US" sz="3200" b="1">
                <a:latin typeface="楷体_GB2312" pitchFamily="49" charset="-122"/>
                <a:ea typeface="楷体_GB2312" pitchFamily="49" charset="-122"/>
              </a:rPr>
              <a:t>东亚病夫</a:t>
            </a:r>
            <a:r>
              <a:rPr lang="zh-CN" altLang="en-US" sz="3200" b="1">
                <a:ea typeface="楷体_GB2312" pitchFamily="49" charset="-122"/>
              </a:rPr>
              <a:t>”</a:t>
            </a:r>
            <a:r>
              <a:rPr lang="zh-CN" altLang="en-US" sz="3200" b="1">
                <a:latin typeface="楷体_GB2312" pitchFamily="49" charset="-122"/>
                <a:ea typeface="楷体_GB2312" pitchFamily="49" charset="-122"/>
              </a:rPr>
              <a:t>。</a:t>
            </a:r>
            <a:endParaRPr lang="zh-CN" altLang="en-US" sz="3200" b="1">
              <a:solidFill>
                <a:srgbClr val="C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2"/>
          <p:cNvSpPr txBox="1">
            <a:spLocks noChangeArrowheads="1"/>
          </p:cNvSpPr>
          <p:nvPr/>
        </p:nvSpPr>
        <p:spPr bwMode="auto">
          <a:xfrm>
            <a:off x="179388" y="1268413"/>
            <a:ext cx="8764587" cy="4478337"/>
          </a:xfrm>
          <a:prstGeom prst="rect">
            <a:avLst/>
          </a:prstGeom>
          <a:noFill/>
          <a:ln w="9525">
            <a:noFill/>
            <a:miter lim="800000"/>
            <a:headEnd/>
            <a:tailEnd/>
          </a:ln>
        </p:spPr>
        <p:txBody>
          <a:bodyPr>
            <a:spAutoFit/>
          </a:bodyPr>
          <a:lstStyle/>
          <a:p>
            <a:r>
              <a:rPr lang="zh-CN" altLang="en-US" sz="3200" b="1">
                <a:latin typeface="楷体_GB2312" pitchFamily="49" charset="-122"/>
                <a:ea typeface="楷体_GB2312" pitchFamily="49" charset="-122"/>
              </a:rPr>
              <a:t>    值得注意的是，中国没有参加第</a:t>
            </a:r>
            <a:r>
              <a:rPr lang="en-US" altLang="zh-CN" sz="3200" b="1">
                <a:latin typeface="楷体_GB2312" pitchFamily="49" charset="-122"/>
                <a:ea typeface="楷体_GB2312" pitchFamily="49" charset="-122"/>
              </a:rPr>
              <a:t>15</a:t>
            </a:r>
            <a:r>
              <a:rPr lang="en-US" altLang="zh-CN" sz="3200" b="1">
                <a:ea typeface="楷体_GB2312" pitchFamily="49" charset="-122"/>
              </a:rPr>
              <a:t>——</a:t>
            </a:r>
            <a:r>
              <a:rPr lang="en-US" altLang="zh-CN" sz="3200" b="1">
                <a:latin typeface="楷体_GB2312" pitchFamily="49" charset="-122"/>
                <a:ea typeface="楷体_GB2312" pitchFamily="49" charset="-122"/>
              </a:rPr>
              <a:t>22</a:t>
            </a:r>
            <a:r>
              <a:rPr lang="zh-CN" altLang="en-US" sz="3200" b="1">
                <a:latin typeface="楷体_GB2312" pitchFamily="49" charset="-122"/>
                <a:ea typeface="楷体_GB2312" pitchFamily="49" charset="-122"/>
              </a:rPr>
              <a:t>届奥运会，那是因为在奥运会上还是出现了</a:t>
            </a:r>
            <a:r>
              <a:rPr lang="zh-CN" altLang="en-US" sz="3200" b="1">
                <a:ea typeface="楷体_GB2312" pitchFamily="49" charset="-122"/>
              </a:rPr>
              <a:t>“</a:t>
            </a:r>
            <a:r>
              <a:rPr lang="zh-CN" altLang="en-US" sz="3200" b="1">
                <a:latin typeface="楷体_GB2312" pitchFamily="49" charset="-122"/>
                <a:ea typeface="楷体_GB2312" pitchFamily="49" charset="-122"/>
              </a:rPr>
              <a:t>一中一台</a:t>
            </a:r>
            <a:r>
              <a:rPr lang="zh-CN" altLang="en-US" sz="3200" b="1">
                <a:ea typeface="楷体_GB2312" pitchFamily="49" charset="-122"/>
              </a:rPr>
              <a:t>”</a:t>
            </a:r>
            <a:r>
              <a:rPr lang="zh-CN" altLang="en-US" sz="3200" b="1">
                <a:latin typeface="楷体_GB2312" pitchFamily="49" charset="-122"/>
                <a:ea typeface="楷体_GB2312" pitchFamily="49" charset="-122"/>
              </a:rPr>
              <a:t>两个中国的问题。当时的国际奥委会主席布伦戴奇竟然说台湾</a:t>
            </a:r>
            <a:r>
              <a:rPr lang="zh-CN" altLang="en-US" sz="3200" b="1">
                <a:ea typeface="楷体_GB2312" pitchFamily="49" charset="-122"/>
              </a:rPr>
              <a:t>“</a:t>
            </a:r>
            <a:r>
              <a:rPr lang="zh-CN" altLang="en-US" sz="3200" b="1">
                <a:latin typeface="楷体_GB2312" pitchFamily="49" charset="-122"/>
                <a:ea typeface="楷体_GB2312" pitchFamily="49" charset="-122"/>
              </a:rPr>
              <a:t>不是中国的领土</a:t>
            </a:r>
            <a:r>
              <a:rPr lang="zh-CN" altLang="en-US" sz="3200" b="1">
                <a:ea typeface="楷体_GB2312" pitchFamily="49" charset="-122"/>
              </a:rPr>
              <a:t>”</a:t>
            </a:r>
            <a:r>
              <a:rPr lang="zh-CN" altLang="en-US" sz="3200" b="1">
                <a:latin typeface="楷体_GB2312" pitchFamily="49" charset="-122"/>
                <a:ea typeface="楷体_GB2312" pitchFamily="49" charset="-122"/>
              </a:rPr>
              <a:t>，为此，中国奥委会向国际奥委会发出抗议。但是在他任职的</a:t>
            </a:r>
            <a:r>
              <a:rPr lang="en-US" altLang="zh-CN" sz="3200" b="1">
                <a:latin typeface="楷体_GB2312" pitchFamily="49" charset="-122"/>
                <a:ea typeface="楷体_GB2312" pitchFamily="49" charset="-122"/>
              </a:rPr>
              <a:t>20</a:t>
            </a:r>
            <a:r>
              <a:rPr lang="zh-CN" altLang="en-US" sz="3200" b="1">
                <a:latin typeface="楷体_GB2312" pitchFamily="49" charset="-122"/>
                <a:ea typeface="楷体_GB2312" pitchFamily="49" charset="-122"/>
              </a:rPr>
              <a:t>年，一直阻挠恢复中国在国际奥委会的合法席位。</a:t>
            </a:r>
          </a:p>
          <a:p>
            <a:endParaRPr lang="zh-CN" altLang="en-US" sz="3200" b="1">
              <a:latin typeface="楷体_GB2312" pitchFamily="49" charset="-122"/>
              <a:ea typeface="楷体_GB2312" pitchFamily="49" charset="-122"/>
            </a:endParaRPr>
          </a:p>
          <a:p>
            <a:endParaRPr lang="zh-CN" altLang="en-US" sz="3200" b="1">
              <a:solidFill>
                <a:srgbClr val="C0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ext Box 2"/>
          <p:cNvSpPr txBox="1">
            <a:spLocks noChangeArrowheads="1"/>
          </p:cNvSpPr>
          <p:nvPr/>
        </p:nvSpPr>
        <p:spPr bwMode="auto">
          <a:xfrm>
            <a:off x="0" y="0"/>
            <a:ext cx="2555875" cy="1981200"/>
          </a:xfrm>
          <a:prstGeom prst="rect">
            <a:avLst/>
          </a:prstGeom>
          <a:noFill/>
          <a:ln w="9525">
            <a:noFill/>
            <a:miter lim="800000"/>
            <a:headEnd/>
            <a:tailEnd/>
          </a:ln>
        </p:spPr>
        <p:txBody>
          <a:bodyPr>
            <a:spAutoFit/>
          </a:bodyPr>
          <a:lstStyle/>
          <a:p>
            <a:endParaRPr lang="zh-CN" altLang="en-US" sz="2800" b="1">
              <a:latin typeface="楷体_GB2312" pitchFamily="49" charset="-122"/>
              <a:ea typeface="楷体_GB2312" pitchFamily="49" charset="-122"/>
            </a:endParaRPr>
          </a:p>
          <a:p>
            <a:endParaRPr lang="zh-CN" altLang="en-US" sz="2400" b="1">
              <a:latin typeface="楷体_GB2312" pitchFamily="49" charset="-122"/>
              <a:ea typeface="楷体_GB2312" pitchFamily="49" charset="-122"/>
            </a:endParaRPr>
          </a:p>
          <a:p>
            <a:endParaRPr lang="zh-CN" altLang="en-US" sz="2800" b="1">
              <a:solidFill>
                <a:srgbClr val="C00000"/>
              </a:solidFill>
              <a:latin typeface="楷体_GB2312" pitchFamily="49" charset="-122"/>
              <a:ea typeface="楷体_GB2312" pitchFamily="49" charset="-122"/>
            </a:endParaRPr>
          </a:p>
          <a:p>
            <a:r>
              <a:rPr lang="zh-CN" altLang="en-US" sz="4400" b="1">
                <a:solidFill>
                  <a:schemeClr val="tx2"/>
                </a:solidFill>
              </a:rPr>
              <a:t>思考：</a:t>
            </a:r>
          </a:p>
        </p:txBody>
      </p:sp>
      <p:sp>
        <p:nvSpPr>
          <p:cNvPr id="38914" name="Text Box 3"/>
          <p:cNvSpPr txBox="1">
            <a:spLocks noChangeArrowheads="1"/>
          </p:cNvSpPr>
          <p:nvPr/>
        </p:nvSpPr>
        <p:spPr bwMode="auto">
          <a:xfrm>
            <a:off x="1476375" y="1773238"/>
            <a:ext cx="7416800" cy="3387725"/>
          </a:xfrm>
          <a:prstGeom prst="rect">
            <a:avLst/>
          </a:prstGeom>
          <a:noFill/>
          <a:ln w="9525">
            <a:noFill/>
            <a:miter lim="800000"/>
            <a:headEnd/>
            <a:tailEnd/>
          </a:ln>
        </p:spPr>
        <p:txBody>
          <a:bodyPr>
            <a:spAutoFit/>
          </a:bodyPr>
          <a:lstStyle/>
          <a:p>
            <a:r>
              <a:rPr lang="zh-CN" altLang="en-US" sz="3600" b="1">
                <a:solidFill>
                  <a:schemeClr val="tx2"/>
                </a:solidFill>
                <a:ea typeface="楷体_GB2312" pitchFamily="49" charset="-122"/>
              </a:rPr>
              <a:t>为什么当时中国的奥运运动员和我们的国家会在奥运会上受到如此的不公正的待遇？而今却能够成功举办奥运会和世博会？</a:t>
            </a:r>
          </a:p>
          <a:p>
            <a:pPr>
              <a:spcBef>
                <a:spcPct val="50000"/>
              </a:spcBef>
            </a:pPr>
            <a:endParaRPr lang="zh-CN" altLang="en-US" sz="4800"/>
          </a:p>
        </p:txBody>
      </p:sp>
      <p:sp>
        <p:nvSpPr>
          <p:cNvPr id="80900" name="WordArt 4"/>
          <p:cNvSpPr>
            <a:spLocks noChangeArrowheads="1" noChangeShapeType="1" noTextEdit="1"/>
          </p:cNvSpPr>
          <p:nvPr/>
        </p:nvSpPr>
        <p:spPr bwMode="auto">
          <a:xfrm>
            <a:off x="179388" y="4941888"/>
            <a:ext cx="8686800" cy="1249362"/>
          </a:xfrm>
          <a:prstGeom prst="rect">
            <a:avLst/>
          </a:prstGeom>
        </p:spPr>
        <p:txBody>
          <a:bodyPr wrap="none" fromWordArt="1">
            <a:prstTxWarp prst="textPlain">
              <a:avLst>
                <a:gd name="adj" fmla="val 50000"/>
              </a:avLst>
            </a:prstTxWarp>
          </a:bodyPr>
          <a:lstStyle/>
          <a:p>
            <a:pPr algn="ctr"/>
            <a:r>
              <a:rPr lang="zh-CN" altLang="en-US" sz="3600" kern="10">
                <a:ln w="9525">
                  <a:noFill/>
                  <a:round/>
                  <a:headEnd/>
                  <a:tailEnd/>
                </a:ln>
                <a:solidFill>
                  <a:srgbClr val="800080">
                    <a:alpha val="98822"/>
                  </a:srgbClr>
                </a:solidFill>
                <a:effectLst>
                  <a:outerShdw dist="35921" dir="2700000" algn="ctr" rotWithShape="0">
                    <a:srgbClr val="C0C0C0">
                      <a:alpha val="79999"/>
                    </a:srgbClr>
                  </a:outerShdw>
                </a:effectLst>
                <a:latin typeface="宋体"/>
                <a:ea typeface="宋体"/>
              </a:rPr>
              <a:t>综合国力在根本上决定一个国家的国际地位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checkerboard(across)">
                                      <p:cBhvr>
                                        <p:cTn id="7"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 Box 2"/>
          <p:cNvSpPr txBox="1">
            <a:spLocks noChangeArrowheads="1"/>
          </p:cNvSpPr>
          <p:nvPr/>
        </p:nvSpPr>
        <p:spPr bwMode="auto">
          <a:xfrm>
            <a:off x="900113" y="333375"/>
            <a:ext cx="7416800" cy="1858963"/>
          </a:xfrm>
          <a:prstGeom prst="rect">
            <a:avLst/>
          </a:prstGeom>
          <a:noFill/>
          <a:ln w="9525">
            <a:noFill/>
            <a:miter lim="800000"/>
            <a:headEnd/>
            <a:tailEnd/>
          </a:ln>
        </p:spPr>
        <p:txBody>
          <a:bodyPr>
            <a:spAutoFit/>
          </a:bodyPr>
          <a:lstStyle/>
          <a:p>
            <a:pPr algn="ctr">
              <a:spcBef>
                <a:spcPct val="50000"/>
              </a:spcBef>
            </a:pPr>
            <a:r>
              <a:rPr lang="en-US" altLang="zh-CN" sz="3200" b="1">
                <a:solidFill>
                  <a:schemeClr val="tx2"/>
                </a:solidFill>
                <a:latin typeface="Tahoma" pitchFamily="34" charset="0"/>
              </a:rPr>
              <a:t>2011</a:t>
            </a:r>
            <a:r>
              <a:rPr lang="zh-CN" altLang="en-US" sz="3200" b="1">
                <a:solidFill>
                  <a:schemeClr val="tx2"/>
                </a:solidFill>
                <a:latin typeface="Tahoma" pitchFamily="34" charset="0"/>
              </a:rPr>
              <a:t>世界</a:t>
            </a:r>
            <a:r>
              <a:rPr lang="en-US" altLang="zh-CN" sz="3200" b="1">
                <a:solidFill>
                  <a:schemeClr val="tx2"/>
                </a:solidFill>
                <a:latin typeface="Tahoma" pitchFamily="34" charset="0"/>
              </a:rPr>
              <a:t>GDP</a:t>
            </a:r>
            <a:r>
              <a:rPr lang="zh-CN" altLang="en-US" sz="3200" b="1">
                <a:solidFill>
                  <a:schemeClr val="tx2"/>
                </a:solidFill>
                <a:latin typeface="Tahoma" pitchFamily="34" charset="0"/>
              </a:rPr>
              <a:t>排名</a:t>
            </a:r>
          </a:p>
          <a:p>
            <a:pPr algn="ctr">
              <a:spcBef>
                <a:spcPct val="50000"/>
              </a:spcBef>
            </a:pPr>
            <a:r>
              <a:rPr lang="zh-CN" altLang="en-US" sz="3200" b="1">
                <a:solidFill>
                  <a:schemeClr val="tx2"/>
                </a:solidFill>
                <a:latin typeface="Tahoma" pitchFamily="34" charset="0"/>
              </a:rPr>
              <a:t>（</a:t>
            </a:r>
            <a:r>
              <a:rPr lang="en-US" altLang="zh-CN" sz="3200" b="1">
                <a:solidFill>
                  <a:schemeClr val="tx2"/>
                </a:solidFill>
                <a:latin typeface="Tahoma" pitchFamily="34" charset="0"/>
              </a:rPr>
              <a:t>IMF2012</a:t>
            </a:r>
            <a:r>
              <a:rPr lang="zh-CN" altLang="en-US" sz="3200" b="1">
                <a:solidFill>
                  <a:schemeClr val="tx2"/>
                </a:solidFill>
                <a:latin typeface="Tahoma" pitchFamily="34" charset="0"/>
              </a:rPr>
              <a:t>年</a:t>
            </a:r>
            <a:r>
              <a:rPr lang="en-US" altLang="zh-CN" sz="3200" b="1">
                <a:solidFill>
                  <a:schemeClr val="tx2"/>
                </a:solidFill>
                <a:latin typeface="Tahoma" pitchFamily="34" charset="0"/>
              </a:rPr>
              <a:t>4</a:t>
            </a:r>
            <a:r>
              <a:rPr lang="zh-CN" altLang="en-US" sz="3200" b="1">
                <a:solidFill>
                  <a:schemeClr val="tx2"/>
                </a:solidFill>
                <a:latin typeface="Tahoma" pitchFamily="34" charset="0"/>
              </a:rPr>
              <a:t>月</a:t>
            </a:r>
            <a:r>
              <a:rPr lang="en-US" altLang="zh-CN" sz="3200" b="1">
                <a:solidFill>
                  <a:schemeClr val="tx2"/>
                </a:solidFill>
                <a:latin typeface="Tahoma" pitchFamily="34" charset="0"/>
              </a:rPr>
              <a:t>17</a:t>
            </a:r>
            <a:r>
              <a:rPr lang="zh-CN" altLang="en-US" sz="3200" b="1">
                <a:solidFill>
                  <a:schemeClr val="tx2"/>
                </a:solidFill>
                <a:latin typeface="Tahoma" pitchFamily="34" charset="0"/>
              </a:rPr>
              <a:t>日）</a:t>
            </a:r>
          </a:p>
          <a:p>
            <a:pPr>
              <a:spcBef>
                <a:spcPct val="50000"/>
              </a:spcBef>
            </a:pPr>
            <a:endParaRPr lang="zh-CN" altLang="en-US" sz="2400">
              <a:latin typeface="Tahoma" pitchFamily="34" charset="0"/>
            </a:endParaRPr>
          </a:p>
        </p:txBody>
      </p:sp>
      <p:sp>
        <p:nvSpPr>
          <p:cNvPr id="39938" name="Text Box 3"/>
          <p:cNvSpPr txBox="1">
            <a:spLocks noChangeArrowheads="1"/>
          </p:cNvSpPr>
          <p:nvPr/>
        </p:nvSpPr>
        <p:spPr bwMode="auto">
          <a:xfrm>
            <a:off x="1835150" y="1916113"/>
            <a:ext cx="6696075" cy="5216525"/>
          </a:xfrm>
          <a:prstGeom prst="rect">
            <a:avLst/>
          </a:prstGeom>
          <a:noFill/>
          <a:ln w="9525">
            <a:noFill/>
            <a:miter lim="800000"/>
            <a:headEnd/>
            <a:tailEnd/>
          </a:ln>
        </p:spPr>
        <p:txBody>
          <a:bodyPr>
            <a:spAutoFit/>
          </a:bodyPr>
          <a:lstStyle/>
          <a:p>
            <a:pPr>
              <a:spcBef>
                <a:spcPct val="50000"/>
              </a:spcBef>
            </a:pPr>
            <a:r>
              <a:rPr lang="zh-CN" altLang="en-US" sz="2800" b="1">
                <a:latin typeface="Tahoma" pitchFamily="34" charset="0"/>
              </a:rPr>
              <a:t>       </a:t>
            </a:r>
            <a:r>
              <a:rPr lang="en-US" altLang="zh-CN" sz="2800" b="1">
                <a:latin typeface="Tahoma" pitchFamily="34" charset="0"/>
              </a:rPr>
              <a:t>001  </a:t>
            </a:r>
            <a:r>
              <a:rPr lang="zh-CN" altLang="en-US" sz="2800" b="1">
                <a:latin typeface="Tahoma" pitchFamily="34" charset="0"/>
              </a:rPr>
              <a:t>美　国    </a:t>
            </a:r>
            <a:r>
              <a:rPr lang="en-US" altLang="zh-CN" sz="2800" b="1">
                <a:latin typeface="Tahoma" pitchFamily="34" charset="0"/>
              </a:rPr>
              <a:t>150940.30</a:t>
            </a:r>
            <a:br>
              <a:rPr lang="en-US" altLang="zh-CN" sz="2800" b="1">
                <a:latin typeface="Tahoma" pitchFamily="34" charset="0"/>
              </a:rPr>
            </a:br>
            <a:r>
              <a:rPr lang="zh-CN" altLang="en-US" sz="2800" b="1">
                <a:latin typeface="Tahoma" pitchFamily="34" charset="0"/>
              </a:rPr>
              <a:t>　</a:t>
            </a:r>
            <a:r>
              <a:rPr lang="zh-CN" altLang="en-US" sz="2800" b="1">
                <a:solidFill>
                  <a:schemeClr val="folHlink"/>
                </a:solidFill>
                <a:latin typeface="Tahoma" pitchFamily="34" charset="0"/>
              </a:rPr>
              <a:t>　</a:t>
            </a:r>
            <a:r>
              <a:rPr lang="en-US" altLang="zh-CN" sz="2800" b="1">
                <a:solidFill>
                  <a:srgbClr val="000000"/>
                </a:solidFill>
                <a:latin typeface="Tahoma" pitchFamily="34" charset="0"/>
              </a:rPr>
              <a:t>002  </a:t>
            </a:r>
            <a:r>
              <a:rPr lang="zh-CN" altLang="en-US" sz="2800" b="1">
                <a:solidFill>
                  <a:srgbClr val="000000"/>
                </a:solidFill>
                <a:latin typeface="Tahoma" pitchFamily="34" charset="0"/>
              </a:rPr>
              <a:t>中　国    </a:t>
            </a:r>
            <a:r>
              <a:rPr lang="en-US" altLang="zh-CN" sz="2800" b="1">
                <a:solidFill>
                  <a:srgbClr val="000000"/>
                </a:solidFill>
                <a:latin typeface="Tahoma" pitchFamily="34" charset="0"/>
              </a:rPr>
              <a:t>72981.47 </a:t>
            </a:r>
            <a:br>
              <a:rPr lang="en-US" altLang="zh-CN" sz="2800" b="1">
                <a:solidFill>
                  <a:srgbClr val="000000"/>
                </a:solidFill>
                <a:latin typeface="Tahoma" pitchFamily="34" charset="0"/>
              </a:rPr>
            </a:br>
            <a:r>
              <a:rPr lang="zh-CN" altLang="en-US" sz="2800" b="1">
                <a:latin typeface="Tahoma" pitchFamily="34" charset="0"/>
              </a:rPr>
              <a:t>　　</a:t>
            </a:r>
            <a:r>
              <a:rPr lang="en-US" altLang="zh-CN" sz="2800" b="1">
                <a:latin typeface="Tahoma" pitchFamily="34" charset="0"/>
              </a:rPr>
              <a:t>003  </a:t>
            </a:r>
            <a:r>
              <a:rPr lang="zh-CN" altLang="en-US" sz="2800" b="1">
                <a:latin typeface="Tahoma" pitchFamily="34" charset="0"/>
              </a:rPr>
              <a:t>日　本    </a:t>
            </a:r>
            <a:r>
              <a:rPr lang="en-US" altLang="zh-CN" sz="2800" b="1">
                <a:latin typeface="Tahoma" pitchFamily="34" charset="0"/>
              </a:rPr>
              <a:t>58694.71 </a:t>
            </a:r>
            <a:br>
              <a:rPr lang="en-US" altLang="zh-CN" sz="2800" b="1">
                <a:latin typeface="Tahoma" pitchFamily="34" charset="0"/>
              </a:rPr>
            </a:br>
            <a:r>
              <a:rPr lang="zh-CN" altLang="en-US" sz="2800" b="1">
                <a:latin typeface="Tahoma" pitchFamily="34" charset="0"/>
              </a:rPr>
              <a:t>　　</a:t>
            </a:r>
            <a:r>
              <a:rPr lang="en-US" altLang="zh-CN" sz="2800" b="1">
                <a:latin typeface="Tahoma" pitchFamily="34" charset="0"/>
              </a:rPr>
              <a:t>004  </a:t>
            </a:r>
            <a:r>
              <a:rPr lang="zh-CN" altLang="en-US" sz="2800" b="1">
                <a:latin typeface="Tahoma" pitchFamily="34" charset="0"/>
              </a:rPr>
              <a:t>德　国    </a:t>
            </a:r>
            <a:r>
              <a:rPr lang="en-US" altLang="zh-CN" sz="2800" b="1">
                <a:latin typeface="Tahoma" pitchFamily="34" charset="0"/>
              </a:rPr>
              <a:t>35770.31 </a:t>
            </a:r>
            <a:br>
              <a:rPr lang="en-US" altLang="zh-CN" sz="2800" b="1">
                <a:latin typeface="Tahoma" pitchFamily="34" charset="0"/>
              </a:rPr>
            </a:br>
            <a:r>
              <a:rPr lang="zh-CN" altLang="en-US" sz="2800" b="1">
                <a:latin typeface="Tahoma" pitchFamily="34" charset="0"/>
              </a:rPr>
              <a:t>　　</a:t>
            </a:r>
            <a:r>
              <a:rPr lang="en-US" altLang="zh-CN" sz="2800" b="1">
                <a:latin typeface="Tahoma" pitchFamily="34" charset="0"/>
              </a:rPr>
              <a:t>005  </a:t>
            </a:r>
            <a:r>
              <a:rPr lang="zh-CN" altLang="en-US" sz="2800" b="1">
                <a:latin typeface="Tahoma" pitchFamily="34" charset="0"/>
              </a:rPr>
              <a:t>法　国    </a:t>
            </a:r>
            <a:r>
              <a:rPr lang="en-US" altLang="zh-CN" sz="2800" b="1">
                <a:latin typeface="Tahoma" pitchFamily="34" charset="0"/>
              </a:rPr>
              <a:t>27763.24 </a:t>
            </a:r>
            <a:br>
              <a:rPr lang="en-US" altLang="zh-CN" sz="2800" b="1">
                <a:latin typeface="Tahoma" pitchFamily="34" charset="0"/>
              </a:rPr>
            </a:br>
            <a:r>
              <a:rPr lang="zh-CN" altLang="en-US" sz="2800" b="1">
                <a:latin typeface="Tahoma" pitchFamily="34" charset="0"/>
              </a:rPr>
              <a:t>　　</a:t>
            </a:r>
            <a:r>
              <a:rPr lang="en-US" altLang="zh-CN" sz="2800" b="1">
                <a:latin typeface="Tahoma" pitchFamily="34" charset="0"/>
              </a:rPr>
              <a:t>006  </a:t>
            </a:r>
            <a:r>
              <a:rPr lang="zh-CN" altLang="en-US" sz="2800" b="1">
                <a:latin typeface="Tahoma" pitchFamily="34" charset="0"/>
              </a:rPr>
              <a:t>巴　西    </a:t>
            </a:r>
            <a:r>
              <a:rPr lang="en-US" altLang="zh-CN" sz="2800" b="1">
                <a:latin typeface="Tahoma" pitchFamily="34" charset="0"/>
              </a:rPr>
              <a:t>24929.08 </a:t>
            </a:r>
            <a:br>
              <a:rPr lang="en-US" altLang="zh-CN" sz="2800" b="1">
                <a:latin typeface="Tahoma" pitchFamily="34" charset="0"/>
              </a:rPr>
            </a:br>
            <a:r>
              <a:rPr lang="zh-CN" altLang="en-US" sz="2800" b="1">
                <a:latin typeface="Tahoma" pitchFamily="34" charset="0"/>
              </a:rPr>
              <a:t>　　</a:t>
            </a:r>
            <a:r>
              <a:rPr lang="en-US" altLang="zh-CN" sz="2800" b="1">
                <a:latin typeface="Tahoma" pitchFamily="34" charset="0"/>
              </a:rPr>
              <a:t>007  </a:t>
            </a:r>
            <a:r>
              <a:rPr lang="zh-CN" altLang="en-US" sz="2800" b="1">
                <a:latin typeface="Tahoma" pitchFamily="34" charset="0"/>
              </a:rPr>
              <a:t>英　国    </a:t>
            </a:r>
            <a:r>
              <a:rPr lang="en-US" altLang="zh-CN" sz="2800" b="1">
                <a:latin typeface="Tahoma" pitchFamily="34" charset="0"/>
              </a:rPr>
              <a:t>24175.70 </a:t>
            </a:r>
            <a:br>
              <a:rPr lang="en-US" altLang="zh-CN" sz="2800" b="1">
                <a:latin typeface="Tahoma" pitchFamily="34" charset="0"/>
              </a:rPr>
            </a:br>
            <a:r>
              <a:rPr lang="zh-CN" altLang="en-US" sz="2800" b="1">
                <a:latin typeface="Tahoma" pitchFamily="34" charset="0"/>
              </a:rPr>
              <a:t>　　</a:t>
            </a:r>
            <a:r>
              <a:rPr lang="en-US" altLang="zh-CN" sz="2800" b="1">
                <a:latin typeface="Tahoma" pitchFamily="34" charset="0"/>
              </a:rPr>
              <a:t>008  </a:t>
            </a:r>
            <a:r>
              <a:rPr lang="zh-CN" altLang="en-US" sz="2800" b="1">
                <a:latin typeface="Tahoma" pitchFamily="34" charset="0"/>
              </a:rPr>
              <a:t>意大利    </a:t>
            </a:r>
            <a:r>
              <a:rPr lang="en-US" altLang="zh-CN" sz="2800" b="1">
                <a:latin typeface="Tahoma" pitchFamily="34" charset="0"/>
              </a:rPr>
              <a:t>21987.30</a:t>
            </a:r>
            <a:br>
              <a:rPr lang="en-US" altLang="zh-CN" sz="2800" b="1">
                <a:latin typeface="Tahoma" pitchFamily="34" charset="0"/>
              </a:rPr>
            </a:br>
            <a:r>
              <a:rPr lang="zh-CN" altLang="en-US" sz="2800" b="1">
                <a:latin typeface="Tahoma" pitchFamily="34" charset="0"/>
              </a:rPr>
              <a:t>　　</a:t>
            </a:r>
            <a:r>
              <a:rPr lang="en-US" altLang="zh-CN" sz="2800" b="1">
                <a:latin typeface="Tahoma" pitchFamily="34" charset="0"/>
              </a:rPr>
              <a:t>009  </a:t>
            </a:r>
            <a:r>
              <a:rPr lang="zh-CN" altLang="en-US" sz="2800" b="1">
                <a:latin typeface="Tahoma" pitchFamily="34" charset="0"/>
              </a:rPr>
              <a:t>俄罗斯    </a:t>
            </a:r>
            <a:r>
              <a:rPr lang="en-US" altLang="zh-CN" sz="2800" b="1">
                <a:latin typeface="Tahoma" pitchFamily="34" charset="0"/>
              </a:rPr>
              <a:t>18504.01 </a:t>
            </a:r>
            <a:br>
              <a:rPr lang="en-US" altLang="zh-CN" sz="2800" b="1">
                <a:latin typeface="Tahoma" pitchFamily="34" charset="0"/>
              </a:rPr>
            </a:br>
            <a:r>
              <a:rPr lang="zh-CN" altLang="en-US" sz="2800" b="1">
                <a:latin typeface="Tahoma" pitchFamily="34" charset="0"/>
              </a:rPr>
              <a:t>　　</a:t>
            </a:r>
            <a:r>
              <a:rPr lang="en-US" altLang="zh-CN" sz="2800" b="1">
                <a:latin typeface="Tahoma" pitchFamily="34" charset="0"/>
              </a:rPr>
              <a:t>010  </a:t>
            </a:r>
            <a:r>
              <a:rPr lang="zh-CN" altLang="en-US" sz="2800" b="1">
                <a:latin typeface="Tahoma" pitchFamily="34" charset="0"/>
              </a:rPr>
              <a:t>加拿大    </a:t>
            </a:r>
            <a:r>
              <a:rPr lang="en-US" altLang="zh-CN" sz="2800" b="1">
                <a:latin typeface="Tahoma" pitchFamily="34" charset="0"/>
              </a:rPr>
              <a:t>17368.69 </a:t>
            </a:r>
            <a:br>
              <a:rPr lang="en-US" altLang="zh-CN" sz="2800" b="1">
                <a:latin typeface="Tahoma" pitchFamily="34" charset="0"/>
              </a:rPr>
            </a:br>
            <a:r>
              <a:rPr lang="en-US" altLang="zh-CN" sz="2800" b="1" u="sng">
                <a:latin typeface="Tahoma" pitchFamily="34" charset="0"/>
              </a:rPr>
              <a:t/>
            </a:r>
            <a:br>
              <a:rPr lang="en-US" altLang="zh-CN" sz="2800" b="1" u="sng">
                <a:latin typeface="Tahoma" pitchFamily="34" charset="0"/>
              </a:rPr>
            </a:br>
            <a:endParaRPr lang="en-US" altLang="zh-CN" sz="2800" b="1" u="sng">
              <a:latin typeface="Tahoma" pitchFamily="34" charset="0"/>
            </a:endParaRPr>
          </a:p>
        </p:txBody>
      </p:sp>
      <p:sp>
        <p:nvSpPr>
          <p:cNvPr id="81924" name="WordArt 4"/>
          <p:cNvSpPr>
            <a:spLocks noChangeArrowheads="1" noChangeShapeType="1" noTextEdit="1"/>
          </p:cNvSpPr>
          <p:nvPr/>
        </p:nvSpPr>
        <p:spPr bwMode="auto">
          <a:xfrm rot="5400000">
            <a:off x="-1544637" y="2994025"/>
            <a:ext cx="5486400" cy="1028700"/>
          </a:xfrm>
          <a:prstGeom prst="rect">
            <a:avLst/>
          </a:prstGeom>
        </p:spPr>
        <p:txBody>
          <a:bodyPr vert="eaVert" wrap="none" fromWordArt="1">
            <a:prstTxWarp prst="textPlain">
              <a:avLst>
                <a:gd name="adj" fmla="val 50000"/>
              </a:avLst>
            </a:prstTxWarp>
          </a:bodyPr>
          <a:lstStyle/>
          <a:p>
            <a:pPr algn="ctr" fontAlgn="auto"/>
            <a:r>
              <a:rPr lang="zh-CN" altLang="en-US" sz="3600" i="1" kern="10">
                <a:ln w="9525">
                  <a:solidFill>
                    <a:srgbClr val="800000"/>
                  </a:solidFill>
                  <a:round/>
                  <a:headEnd/>
                  <a:tailEnd/>
                </a:ln>
                <a:solidFill>
                  <a:srgbClr val="800000"/>
                </a:solidFill>
                <a:effectLst>
                  <a:outerShdw dist="35921" dir="2700000" algn="ctr" rotWithShape="0">
                    <a:srgbClr val="B2B2B2">
                      <a:alpha val="79999"/>
                    </a:srgbClr>
                  </a:outerShdw>
                </a:effectLst>
                <a:latin typeface="宋体"/>
                <a:ea typeface="宋体"/>
              </a:rPr>
              <a:t>中国是一个世界强国了吗？</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4"/>
                                        </p:tgtEl>
                                        <p:attrNameLst>
                                          <p:attrName>style.visibility</p:attrName>
                                        </p:attrNameLst>
                                      </p:cBhvr>
                                      <p:to>
                                        <p:strVal val="visible"/>
                                      </p:to>
                                    </p:set>
                                    <p:animEffect transition="in" filter="blinds(horizontal)">
                                      <p:cBhvr>
                                        <p:cTn id="7"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a:xfrm>
            <a:off x="442913" y="103188"/>
            <a:ext cx="8013700" cy="1314450"/>
          </a:xfrm>
        </p:spPr>
        <p:txBody>
          <a:bodyPr/>
          <a:lstStyle/>
          <a:p>
            <a:pPr eaLnBrk="1" hangingPunct="1">
              <a:defRPr/>
            </a:pPr>
            <a:r>
              <a:rPr lang="en-US" altLang="zh-CN" sz="3200">
                <a:latin typeface="华文隶书" pitchFamily="2" charset="-122"/>
                <a:ea typeface="华文隶书" pitchFamily="2" charset="-122"/>
              </a:rPr>
              <a:t>2011</a:t>
            </a:r>
            <a:r>
              <a:rPr lang="zh-CN" altLang="en-US" sz="3200">
                <a:latin typeface="华文隶书" pitchFamily="2" charset="-122"/>
                <a:ea typeface="华文隶书" pitchFamily="2" charset="-122"/>
              </a:rPr>
              <a:t>年世界各国人均</a:t>
            </a:r>
            <a:r>
              <a:rPr lang="en-US" altLang="zh-CN" sz="3200">
                <a:latin typeface="华文隶书" pitchFamily="2" charset="-122"/>
                <a:ea typeface="华文隶书" pitchFamily="2" charset="-122"/>
              </a:rPr>
              <a:t>GDP</a:t>
            </a:r>
            <a:r>
              <a:rPr lang="zh-CN" altLang="en-US" sz="3200">
                <a:latin typeface="华文隶书" pitchFamily="2" charset="-122"/>
                <a:ea typeface="华文隶书" pitchFamily="2" charset="-122"/>
              </a:rPr>
              <a:t>排名     </a:t>
            </a:r>
            <a:r>
              <a:rPr lang="en-US" altLang="zh-CN" sz="3200">
                <a:latin typeface="华文隶书" pitchFamily="2" charset="-122"/>
                <a:ea typeface="华文隶书" pitchFamily="2" charset="-122"/>
              </a:rPr>
              <a:t>(IMF</a:t>
            </a:r>
            <a:r>
              <a:rPr lang="zh-CN" altLang="en-US" sz="3200">
                <a:latin typeface="华文隶书" pitchFamily="2" charset="-122"/>
                <a:ea typeface="华文隶书" pitchFamily="2" charset="-122"/>
              </a:rPr>
              <a:t>权威公布）注：以美元计</a:t>
            </a:r>
          </a:p>
        </p:txBody>
      </p:sp>
      <p:sp>
        <p:nvSpPr>
          <p:cNvPr id="40962" name="Rectangle 3"/>
          <p:cNvSpPr>
            <a:spLocks noGrp="1" noChangeArrowheads="1"/>
          </p:cNvSpPr>
          <p:nvPr>
            <p:ph type="body" idx="1"/>
          </p:nvPr>
        </p:nvSpPr>
        <p:spPr>
          <a:xfrm>
            <a:off x="1763713" y="1628775"/>
            <a:ext cx="5903912" cy="4895850"/>
          </a:xfrm>
        </p:spPr>
        <p:txBody>
          <a:bodyPr/>
          <a:lstStyle/>
          <a:p>
            <a:pPr eaLnBrk="1" hangingPunct="1">
              <a:lnSpc>
                <a:spcPct val="80000"/>
              </a:lnSpc>
              <a:buFontTx/>
              <a:buNone/>
            </a:pPr>
            <a:r>
              <a:rPr lang="zh-CN" altLang="en-US" sz="2400" smtClean="0"/>
              <a:t>    </a:t>
            </a:r>
            <a:r>
              <a:rPr lang="en-US" altLang="zh-CN" sz="2400" b="1" smtClean="0"/>
              <a:t>01  </a:t>
            </a:r>
            <a:r>
              <a:rPr lang="zh-CN" altLang="en-US" sz="2400" b="1" smtClean="0"/>
              <a:t>卢森堡 </a:t>
            </a:r>
            <a:r>
              <a:rPr lang="en-US" altLang="zh-CN" sz="2400" b="1" smtClean="0"/>
              <a:t>113533 </a:t>
            </a:r>
            <a:br>
              <a:rPr lang="en-US" altLang="zh-CN" sz="2400" b="1" smtClean="0"/>
            </a:br>
            <a:r>
              <a:rPr lang="en-US" altLang="zh-CN" sz="2400" b="1" smtClean="0"/>
              <a:t>02  </a:t>
            </a:r>
            <a:r>
              <a:rPr lang="zh-CN" altLang="en-US" sz="2400" b="1" smtClean="0"/>
              <a:t>卡塔尔 </a:t>
            </a:r>
            <a:r>
              <a:rPr lang="en-US" altLang="zh-CN" sz="2400" b="1" smtClean="0"/>
              <a:t>98329 </a:t>
            </a:r>
            <a:br>
              <a:rPr lang="en-US" altLang="zh-CN" sz="2400" b="1" smtClean="0"/>
            </a:br>
            <a:r>
              <a:rPr lang="en-US" altLang="zh-CN" sz="2400" b="1" smtClean="0"/>
              <a:t>03   </a:t>
            </a:r>
            <a:r>
              <a:rPr lang="zh-CN" altLang="en-US" sz="2400" b="1" smtClean="0"/>
              <a:t>挪　威 </a:t>
            </a:r>
            <a:r>
              <a:rPr lang="en-US" altLang="zh-CN" sz="2400" b="1" smtClean="0"/>
              <a:t>97255 </a:t>
            </a:r>
            <a:br>
              <a:rPr lang="en-US" altLang="zh-CN" sz="2400" b="1" smtClean="0"/>
            </a:br>
            <a:r>
              <a:rPr lang="en-US" altLang="zh-CN" sz="2400" b="1" smtClean="0"/>
              <a:t>04   </a:t>
            </a:r>
            <a:r>
              <a:rPr lang="zh-CN" altLang="en-US" sz="2400" b="1" smtClean="0"/>
              <a:t>瑞　士 </a:t>
            </a:r>
            <a:r>
              <a:rPr lang="en-US" altLang="zh-CN" sz="2400" b="1" smtClean="0"/>
              <a:t>81161 </a:t>
            </a:r>
            <a:br>
              <a:rPr lang="en-US" altLang="zh-CN" sz="2400" b="1" smtClean="0"/>
            </a:br>
            <a:r>
              <a:rPr lang="en-US" altLang="zh-CN" sz="2400" b="1" smtClean="0"/>
              <a:t>05   </a:t>
            </a:r>
            <a:r>
              <a:rPr lang="zh-CN" altLang="en-US" sz="2400" b="1" smtClean="0"/>
              <a:t>阿联酋 </a:t>
            </a:r>
            <a:r>
              <a:rPr lang="en-US" altLang="zh-CN" sz="2400" b="1" smtClean="0"/>
              <a:t>67008 </a:t>
            </a:r>
            <a:br>
              <a:rPr lang="en-US" altLang="zh-CN" sz="2400" b="1" smtClean="0"/>
            </a:br>
            <a:r>
              <a:rPr lang="zh-CN" altLang="en-US" sz="2400" b="1" smtClean="0"/>
              <a:t>　　</a:t>
            </a:r>
            <a:r>
              <a:rPr lang="en-US" altLang="zh-CN" sz="2400" b="1" smtClean="0">
                <a:latin typeface="Arial" charset="0"/>
              </a:rPr>
              <a:t>——</a:t>
            </a:r>
            <a:r>
              <a:rPr lang="en-US" altLang="zh-CN" sz="2400" b="1" smtClean="0"/>
              <a:t> </a:t>
            </a:r>
            <a:r>
              <a:rPr lang="zh-CN" altLang="en-US" sz="2400" b="1" smtClean="0"/>
              <a:t>中国澳门 </a:t>
            </a:r>
            <a:r>
              <a:rPr lang="en-US" altLang="zh-CN" sz="2400" b="1" smtClean="0"/>
              <a:t>66311 </a:t>
            </a:r>
            <a:br>
              <a:rPr lang="en-US" altLang="zh-CN" sz="2400" b="1" smtClean="0"/>
            </a:br>
            <a:r>
              <a:rPr lang="en-US" altLang="zh-CN" sz="2400" b="1" smtClean="0"/>
              <a:t>06   </a:t>
            </a:r>
            <a:r>
              <a:rPr lang="zh-CN" altLang="en-US" sz="2400" b="1" smtClean="0"/>
              <a:t>澳大利亚 </a:t>
            </a:r>
            <a:r>
              <a:rPr lang="en-US" altLang="zh-CN" sz="2400" b="1" smtClean="0"/>
              <a:t>65477 </a:t>
            </a:r>
            <a:br>
              <a:rPr lang="en-US" altLang="zh-CN" sz="2400" b="1" smtClean="0"/>
            </a:br>
            <a:r>
              <a:rPr lang="en-US" altLang="zh-CN" sz="2400" b="1" smtClean="0"/>
              <a:t>07   </a:t>
            </a:r>
            <a:r>
              <a:rPr lang="zh-CN" altLang="en-US" sz="2400" b="1" smtClean="0"/>
              <a:t>丹　麦 </a:t>
            </a:r>
            <a:r>
              <a:rPr lang="en-US" altLang="zh-CN" sz="2400" b="1" smtClean="0"/>
              <a:t>59928 </a:t>
            </a:r>
            <a:br>
              <a:rPr lang="en-US" altLang="zh-CN" sz="2400" b="1" smtClean="0"/>
            </a:br>
            <a:r>
              <a:rPr lang="en-US" altLang="zh-CN" sz="2400" b="1" smtClean="0"/>
              <a:t>08   </a:t>
            </a:r>
            <a:r>
              <a:rPr lang="zh-CN" altLang="en-US" sz="2400" b="1" smtClean="0"/>
              <a:t>瑞　典 </a:t>
            </a:r>
            <a:r>
              <a:rPr lang="en-US" altLang="zh-CN" sz="2400" b="1" smtClean="0"/>
              <a:t>56956 </a:t>
            </a:r>
            <a:br>
              <a:rPr lang="en-US" altLang="zh-CN" sz="2400" b="1" smtClean="0"/>
            </a:br>
            <a:r>
              <a:rPr lang="en-US" altLang="zh-CN" sz="2400" b="1" smtClean="0"/>
              <a:t>09   </a:t>
            </a:r>
            <a:r>
              <a:rPr lang="zh-CN" altLang="en-US" sz="2400" b="1" smtClean="0"/>
              <a:t>加拿大 </a:t>
            </a:r>
            <a:r>
              <a:rPr lang="en-US" altLang="zh-CN" sz="2400" b="1" smtClean="0"/>
              <a:t>50436 </a:t>
            </a:r>
            <a:br>
              <a:rPr lang="en-US" altLang="zh-CN" sz="2400" b="1" smtClean="0"/>
            </a:br>
            <a:r>
              <a:rPr lang="en-US" altLang="zh-CN" sz="2400" b="1" smtClean="0"/>
              <a:t>10   </a:t>
            </a:r>
            <a:r>
              <a:rPr lang="zh-CN" altLang="en-US" sz="2400" b="1" smtClean="0"/>
              <a:t>荷　兰 </a:t>
            </a:r>
            <a:r>
              <a:rPr lang="en-US" altLang="zh-CN" sz="2400" b="1" smtClean="0"/>
              <a:t>50355 </a:t>
            </a:r>
            <a:br>
              <a:rPr lang="en-US" altLang="zh-CN" sz="2400" b="1" smtClean="0"/>
            </a:br>
            <a:r>
              <a:rPr lang="en-US" altLang="zh-CN" sz="2400" b="1" smtClean="0"/>
              <a:t>14   </a:t>
            </a:r>
            <a:r>
              <a:rPr lang="zh-CN" altLang="en-US" sz="2400" b="1" smtClean="0"/>
              <a:t>美　国 </a:t>
            </a:r>
            <a:r>
              <a:rPr lang="en-US" altLang="zh-CN" sz="2400" b="1" smtClean="0"/>
              <a:t>48387 </a:t>
            </a:r>
          </a:p>
          <a:p>
            <a:pPr eaLnBrk="1" hangingPunct="1">
              <a:lnSpc>
                <a:spcPct val="80000"/>
              </a:lnSpc>
              <a:buFontTx/>
              <a:buNone/>
            </a:pPr>
            <a:r>
              <a:rPr lang="en-US" altLang="zh-CN" sz="2400" b="1" smtClean="0"/>
              <a:t>    18   </a:t>
            </a:r>
            <a:r>
              <a:rPr lang="zh-CN" altLang="en-US" sz="2400" b="1" smtClean="0"/>
              <a:t>日　本 </a:t>
            </a:r>
            <a:r>
              <a:rPr lang="en-US" altLang="zh-CN" sz="2400" b="1" smtClean="0"/>
              <a:t>45920</a:t>
            </a:r>
          </a:p>
          <a:p>
            <a:pPr eaLnBrk="1" hangingPunct="1">
              <a:lnSpc>
                <a:spcPct val="80000"/>
              </a:lnSpc>
            </a:pPr>
            <a:r>
              <a:rPr lang="en-US" altLang="zh-CN" sz="3600" b="1" smtClean="0">
                <a:solidFill>
                  <a:schemeClr val="tx2"/>
                </a:solidFill>
              </a:rPr>
              <a:t>89   </a:t>
            </a:r>
            <a:r>
              <a:rPr lang="zh-CN" altLang="en-US" sz="3600" b="1" smtClean="0">
                <a:solidFill>
                  <a:schemeClr val="tx2"/>
                </a:solidFill>
              </a:rPr>
              <a:t>中　国 </a:t>
            </a:r>
            <a:r>
              <a:rPr lang="en-US" altLang="zh-CN" sz="3600" b="1" smtClean="0">
                <a:solidFill>
                  <a:schemeClr val="tx2"/>
                </a:solidFill>
              </a:rPr>
              <a:t>5432</a:t>
            </a:r>
            <a:r>
              <a:rPr lang="en-US" altLang="zh-CN" sz="3600" b="1" smtClean="0"/>
              <a:t> </a:t>
            </a:r>
          </a:p>
        </p:txBody>
      </p:sp>
      <p:sp>
        <p:nvSpPr>
          <p:cNvPr id="82948" name="WordArt 4"/>
          <p:cNvSpPr>
            <a:spLocks noChangeArrowheads="1" noChangeShapeType="1" noTextEdit="1"/>
          </p:cNvSpPr>
          <p:nvPr/>
        </p:nvSpPr>
        <p:spPr bwMode="auto">
          <a:xfrm rot="5400000">
            <a:off x="4575175" y="3281363"/>
            <a:ext cx="5486400" cy="1028700"/>
          </a:xfrm>
          <a:prstGeom prst="rect">
            <a:avLst/>
          </a:prstGeom>
        </p:spPr>
        <p:txBody>
          <a:bodyPr vert="eaVert" wrap="none" fromWordArt="1">
            <a:prstTxWarp prst="textPlain">
              <a:avLst>
                <a:gd name="adj" fmla="val 50000"/>
              </a:avLst>
            </a:prstTxWarp>
          </a:bodyPr>
          <a:lstStyle/>
          <a:p>
            <a:pPr algn="ctr" fontAlgn="auto"/>
            <a:r>
              <a:rPr lang="zh-CN" altLang="en-US" sz="3600" i="1" kern="10">
                <a:ln w="9525">
                  <a:solidFill>
                    <a:srgbClr val="800000"/>
                  </a:solidFill>
                  <a:round/>
                  <a:headEnd/>
                  <a:tailEnd/>
                </a:ln>
                <a:solidFill>
                  <a:srgbClr val="800000"/>
                </a:solidFill>
                <a:effectLst>
                  <a:outerShdw dist="35921" dir="2700000" algn="ctr" rotWithShape="0">
                    <a:srgbClr val="B2B2B2">
                      <a:alpha val="79999"/>
                    </a:srgbClr>
                  </a:outerShdw>
                </a:effectLst>
                <a:latin typeface="宋体"/>
                <a:ea typeface="宋体"/>
              </a:rPr>
              <a:t>中国是一个世界强国了吗？</a:t>
            </a:r>
          </a:p>
        </p:txBody>
      </p:sp>
      <p:pic>
        <p:nvPicPr>
          <p:cNvPr id="82949" name="Picture 5" descr="说no美女">
            <a:hlinkClick r:id="rId2" tooltip="说no美女"/>
          </p:cNvPr>
          <p:cNvPicPr>
            <a:picLocks noChangeAspect="1" noChangeArrowheads="1"/>
          </p:cNvPicPr>
          <p:nvPr/>
        </p:nvPicPr>
        <p:blipFill>
          <a:blip r:embed="rId3"/>
          <a:srcRect/>
          <a:stretch>
            <a:fillRect/>
          </a:stretch>
        </p:blipFill>
        <p:spPr bwMode="auto">
          <a:xfrm>
            <a:off x="1835150" y="1479550"/>
            <a:ext cx="4105275" cy="41052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blinds(horizontal)">
                                      <p:cBhvr>
                                        <p:cTn id="7" dur="500"/>
                                        <p:tgtEl>
                                          <p:spTgt spid="8294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82949"/>
                                        </p:tgtEl>
                                        <p:attrNameLst>
                                          <p:attrName>style.visibility</p:attrName>
                                        </p:attrNameLst>
                                      </p:cBhvr>
                                      <p:to>
                                        <p:strVal val="visible"/>
                                      </p:to>
                                    </p:set>
                                    <p:anim calcmode="lin" valueType="num">
                                      <p:cBhvr additive="base">
                                        <p:cTn id="12" dur="500" fill="hold"/>
                                        <p:tgtEl>
                                          <p:spTgt spid="82949"/>
                                        </p:tgtEl>
                                        <p:attrNameLst>
                                          <p:attrName>ppt_x</p:attrName>
                                        </p:attrNameLst>
                                      </p:cBhvr>
                                      <p:tavLst>
                                        <p:tav tm="0">
                                          <p:val>
                                            <p:strVal val="#ppt_x"/>
                                          </p:val>
                                        </p:tav>
                                        <p:tav tm="100000">
                                          <p:val>
                                            <p:strVal val="#ppt_x"/>
                                          </p:val>
                                        </p:tav>
                                      </p:tavLst>
                                    </p:anim>
                                    <p:anim calcmode="lin" valueType="num">
                                      <p:cBhvr additive="base">
                                        <p:cTn id="13" dur="500" fill="hold"/>
                                        <p:tgtEl>
                                          <p:spTgt spid="8294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body" idx="1"/>
          </p:nvPr>
        </p:nvSpPr>
        <p:spPr>
          <a:xfrm>
            <a:off x="250825" y="765175"/>
            <a:ext cx="8540750" cy="4270375"/>
          </a:xfrm>
        </p:spPr>
        <p:txBody>
          <a:bodyPr/>
          <a:lstStyle/>
          <a:p>
            <a:pPr eaLnBrk="1" hangingPunct="1">
              <a:lnSpc>
                <a:spcPct val="90000"/>
              </a:lnSpc>
            </a:pPr>
            <a:endParaRPr lang="zh-CN" altLang="en-US" sz="2400" b="1" smtClean="0">
              <a:latin typeface="楷体_GB2312" pitchFamily="49" charset="-122"/>
              <a:ea typeface="楷体_GB2312" pitchFamily="49" charset="-122"/>
            </a:endParaRPr>
          </a:p>
          <a:p>
            <a:pPr eaLnBrk="1" hangingPunct="1">
              <a:lnSpc>
                <a:spcPct val="90000"/>
              </a:lnSpc>
            </a:pPr>
            <a:endParaRPr lang="zh-CN" altLang="en-US" sz="2400" b="1" smtClean="0">
              <a:latin typeface="楷体_GB2312" pitchFamily="49" charset="-122"/>
              <a:ea typeface="楷体_GB2312" pitchFamily="49" charset="-122"/>
            </a:endParaRPr>
          </a:p>
          <a:p>
            <a:pPr eaLnBrk="1" hangingPunct="1">
              <a:lnSpc>
                <a:spcPct val="90000"/>
              </a:lnSpc>
            </a:pPr>
            <a:r>
              <a:rPr lang="zh-CN" altLang="en-US" sz="2800" b="1" smtClean="0">
                <a:latin typeface="楷体_GB2312" pitchFamily="49" charset="-122"/>
                <a:ea typeface="楷体_GB2312" pitchFamily="49" charset="-122"/>
              </a:rPr>
              <a:t>中国的综合国力相当于美国的</a:t>
            </a:r>
            <a:r>
              <a:rPr lang="en-US" altLang="zh-CN" sz="2800" b="1" smtClean="0">
                <a:solidFill>
                  <a:srgbClr val="FF3300"/>
                </a:solidFill>
                <a:latin typeface="楷体_GB2312" pitchFamily="49" charset="-122"/>
                <a:ea typeface="楷体_GB2312" pitchFamily="49" charset="-122"/>
              </a:rPr>
              <a:t>48%</a:t>
            </a:r>
            <a:r>
              <a:rPr lang="zh-CN" altLang="en-US" sz="2800" b="1" smtClean="0">
                <a:latin typeface="楷体_GB2312" pitchFamily="49" charset="-122"/>
                <a:ea typeface="楷体_GB2312" pitchFamily="49" charset="-122"/>
              </a:rPr>
              <a:t>，其中政治力相当于美国的</a:t>
            </a:r>
            <a:r>
              <a:rPr lang="en-US" altLang="zh-CN" sz="2800" b="1" smtClean="0">
                <a:latin typeface="楷体_GB2312" pitchFamily="49" charset="-122"/>
                <a:ea typeface="楷体_GB2312" pitchFamily="49" charset="-122"/>
              </a:rPr>
              <a:t>92%</a:t>
            </a:r>
            <a:r>
              <a:rPr lang="zh-CN" altLang="en-US" sz="2800" b="1" smtClean="0">
                <a:latin typeface="楷体_GB2312" pitchFamily="49" charset="-122"/>
                <a:ea typeface="楷体_GB2312" pitchFamily="49" charset="-122"/>
              </a:rPr>
              <a:t>，外交力相当于美国的</a:t>
            </a:r>
            <a:r>
              <a:rPr lang="en-US" altLang="zh-CN" sz="2800" b="1" smtClean="0">
                <a:latin typeface="楷体_GB2312" pitchFamily="49" charset="-122"/>
                <a:ea typeface="楷体_GB2312" pitchFamily="49" charset="-122"/>
              </a:rPr>
              <a:t>89%</a:t>
            </a:r>
            <a:r>
              <a:rPr lang="zh-CN" altLang="en-US" sz="2800" b="1" smtClean="0">
                <a:latin typeface="楷体_GB2312" pitchFamily="49" charset="-122"/>
                <a:ea typeface="楷体_GB2312" pitchFamily="49" charset="-122"/>
              </a:rPr>
              <a:t>，资源力相当于美国的</a:t>
            </a:r>
            <a:r>
              <a:rPr lang="en-US" altLang="zh-CN" sz="2800" b="1" smtClean="0">
                <a:latin typeface="楷体_GB2312" pitchFamily="49" charset="-122"/>
                <a:ea typeface="楷体_GB2312" pitchFamily="49" charset="-122"/>
              </a:rPr>
              <a:t>88%</a:t>
            </a:r>
            <a:r>
              <a:rPr lang="zh-CN" altLang="en-US" sz="2800" b="1" smtClean="0">
                <a:latin typeface="楷体_GB2312" pitchFamily="49" charset="-122"/>
                <a:ea typeface="楷体_GB2312" pitchFamily="49" charset="-122"/>
              </a:rPr>
              <a:t>，军事实力相当于美国的</a:t>
            </a:r>
            <a:r>
              <a:rPr lang="en-US" altLang="zh-CN" sz="2800" b="1" smtClean="0">
                <a:solidFill>
                  <a:srgbClr val="FF3300"/>
                </a:solidFill>
                <a:latin typeface="楷体_GB2312" pitchFamily="49" charset="-122"/>
                <a:ea typeface="楷体_GB2312" pitchFamily="49" charset="-122"/>
              </a:rPr>
              <a:t>36%</a:t>
            </a:r>
            <a:r>
              <a:rPr lang="zh-CN" altLang="en-US" sz="2800" b="1" smtClean="0">
                <a:latin typeface="楷体_GB2312" pitchFamily="49" charset="-122"/>
                <a:ea typeface="楷体_GB2312" pitchFamily="49" charset="-122"/>
              </a:rPr>
              <a:t>，经济实力相当于美国的</a:t>
            </a:r>
            <a:r>
              <a:rPr lang="en-US" altLang="zh-CN" sz="2800" b="1" smtClean="0">
                <a:solidFill>
                  <a:srgbClr val="FF3300"/>
                </a:solidFill>
                <a:latin typeface="楷体_GB2312" pitchFamily="49" charset="-122"/>
                <a:ea typeface="楷体_GB2312" pitchFamily="49" charset="-122"/>
              </a:rPr>
              <a:t>25%</a:t>
            </a:r>
            <a:r>
              <a:rPr lang="zh-CN" altLang="en-US" sz="2800" b="1" smtClean="0">
                <a:latin typeface="楷体_GB2312" pitchFamily="49" charset="-122"/>
                <a:ea typeface="楷体_GB2312" pitchFamily="49" charset="-122"/>
              </a:rPr>
              <a:t>，科技实力相当于美国的</a:t>
            </a:r>
            <a:r>
              <a:rPr lang="en-US" altLang="zh-CN" sz="2800" b="1" smtClean="0">
                <a:latin typeface="楷体_GB2312" pitchFamily="49" charset="-122"/>
                <a:ea typeface="楷体_GB2312" pitchFamily="49" charset="-122"/>
              </a:rPr>
              <a:t>20%</a:t>
            </a:r>
            <a:r>
              <a:rPr lang="zh-CN" altLang="en-US" sz="2800" b="1" smtClean="0">
                <a:latin typeface="楷体_GB2312" pitchFamily="49" charset="-122"/>
                <a:ea typeface="楷体_GB2312" pitchFamily="49" charset="-122"/>
              </a:rPr>
              <a:t>，教育实力相当于美国的</a:t>
            </a:r>
            <a:r>
              <a:rPr lang="en-US" altLang="zh-CN" sz="2800" b="1" smtClean="0">
                <a:solidFill>
                  <a:srgbClr val="FF3300"/>
                </a:solidFill>
                <a:latin typeface="楷体_GB2312" pitchFamily="49" charset="-122"/>
                <a:ea typeface="楷体_GB2312" pitchFamily="49" charset="-122"/>
              </a:rPr>
              <a:t>12%</a:t>
            </a:r>
            <a:r>
              <a:rPr lang="zh-CN" altLang="en-US" sz="2800" b="1" smtClean="0">
                <a:latin typeface="楷体_GB2312" pitchFamily="49" charset="-122"/>
                <a:ea typeface="楷体_GB2312" pitchFamily="49" charset="-122"/>
              </a:rPr>
              <a:t>。</a:t>
            </a:r>
          </a:p>
          <a:p>
            <a:pPr eaLnBrk="1" hangingPunct="1">
              <a:lnSpc>
                <a:spcPct val="90000"/>
              </a:lnSpc>
            </a:pPr>
            <a:endParaRPr lang="zh-CN" altLang="en-US" sz="2800" b="1" smtClean="0">
              <a:latin typeface="楷体_GB2312" pitchFamily="49" charset="-122"/>
              <a:ea typeface="楷体_GB2312" pitchFamily="49" charset="-122"/>
            </a:endParaRPr>
          </a:p>
          <a:p>
            <a:pPr eaLnBrk="1" hangingPunct="1">
              <a:lnSpc>
                <a:spcPct val="90000"/>
              </a:lnSpc>
            </a:pPr>
            <a:endParaRPr lang="zh-CN" altLang="en-US" sz="2400" b="1" smtClean="0">
              <a:latin typeface="楷体_GB2312" pitchFamily="49" charset="-122"/>
              <a:ea typeface="楷体_GB2312" pitchFamily="49" charset="-122"/>
            </a:endParaRPr>
          </a:p>
          <a:p>
            <a:pPr eaLnBrk="1" hangingPunct="1">
              <a:lnSpc>
                <a:spcPct val="90000"/>
              </a:lnSpc>
              <a:buFontTx/>
              <a:buNone/>
            </a:pPr>
            <a:r>
              <a:rPr lang="zh-CN" altLang="en-US" sz="2400" b="1" smtClean="0"/>
              <a:t>          </a:t>
            </a:r>
            <a:r>
              <a:rPr lang="en-US" altLang="zh-CN" sz="2000" b="1" smtClean="0">
                <a:latin typeface="Arial" charset="0"/>
              </a:rPr>
              <a:t>——</a:t>
            </a:r>
            <a:r>
              <a:rPr lang="zh-CN" altLang="en-US" sz="2000" b="1" smtClean="0"/>
              <a:t>摘自 　</a:t>
            </a:r>
            <a:r>
              <a:rPr lang="en-US" altLang="zh-CN" sz="2000" b="1" smtClean="0"/>
              <a:t>2008</a:t>
            </a:r>
            <a:r>
              <a:rPr lang="zh-CN" altLang="en-US" sz="2000" b="1" smtClean="0"/>
              <a:t>年</a:t>
            </a:r>
            <a:r>
              <a:rPr lang="en-US" altLang="zh-CN" sz="2000" b="1" smtClean="0"/>
              <a:t>8</a:t>
            </a:r>
            <a:r>
              <a:rPr lang="zh-CN" altLang="en-US" sz="2000" b="1" smtClean="0"/>
              <a:t>月</a:t>
            </a:r>
            <a:r>
              <a:rPr lang="en-US" altLang="zh-CN" sz="2000" b="1" smtClean="0"/>
              <a:t>24</a:t>
            </a:r>
            <a:r>
              <a:rPr lang="zh-CN" altLang="en-US" sz="2000" b="1" smtClean="0"/>
              <a:t>日　美国发布</a:t>
            </a:r>
            <a:r>
              <a:rPr lang="en-US" altLang="zh-CN" sz="2000" b="1" smtClean="0"/>
              <a:t>《</a:t>
            </a:r>
            <a:r>
              <a:rPr lang="zh-CN" altLang="en-US" sz="2000" b="1" smtClean="0"/>
              <a:t>第十次全球综合国力排名</a:t>
            </a:r>
            <a:r>
              <a:rPr lang="en-US" altLang="zh-CN" sz="2000" b="1" smtClean="0"/>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3970">
                                            <p:txEl>
                                              <p:pRg st="2" end="2"/>
                                            </p:txEl>
                                          </p:spTgt>
                                        </p:tgtEl>
                                        <p:attrNameLst>
                                          <p:attrName>style.visibility</p:attrName>
                                        </p:attrNameLst>
                                      </p:cBhvr>
                                      <p:to>
                                        <p:strVal val="visible"/>
                                      </p:to>
                                    </p:set>
                                    <p:anim calcmode="lin" valueType="num">
                                      <p:cBhvr>
                                        <p:cTn id="7" dur="1000" fill="hold"/>
                                        <p:tgtEl>
                                          <p:spTgt spid="83970">
                                            <p:txEl>
                                              <p:pRg st="2" end="2"/>
                                            </p:txEl>
                                          </p:spTgt>
                                        </p:tgtEl>
                                        <p:attrNameLst>
                                          <p:attrName>ppt_w</p:attrName>
                                        </p:attrNameLst>
                                      </p:cBhvr>
                                      <p:tavLst>
                                        <p:tav tm="0">
                                          <p:val>
                                            <p:strVal val="#ppt_w*0.70"/>
                                          </p:val>
                                        </p:tav>
                                        <p:tav tm="100000">
                                          <p:val>
                                            <p:strVal val="#ppt_w"/>
                                          </p:val>
                                        </p:tav>
                                      </p:tavLst>
                                    </p:anim>
                                    <p:anim calcmode="lin" valueType="num">
                                      <p:cBhvr>
                                        <p:cTn id="8" dur="1000" fill="hold"/>
                                        <p:tgtEl>
                                          <p:spTgt spid="83970">
                                            <p:txEl>
                                              <p:pRg st="2" end="2"/>
                                            </p:txEl>
                                          </p:spTgt>
                                        </p:tgtEl>
                                        <p:attrNameLst>
                                          <p:attrName>ppt_h</p:attrName>
                                        </p:attrNameLst>
                                      </p:cBhvr>
                                      <p:tavLst>
                                        <p:tav tm="0">
                                          <p:val>
                                            <p:strVal val="#ppt_h"/>
                                          </p:val>
                                        </p:tav>
                                        <p:tav tm="100000">
                                          <p:val>
                                            <p:strVal val="#ppt_h"/>
                                          </p:val>
                                        </p:tav>
                                      </p:tavLst>
                                    </p:anim>
                                    <p:animEffect transition="in" filter="fade">
                                      <p:cBhvr>
                                        <p:cTn id="9" dur="1000"/>
                                        <p:tgtEl>
                                          <p:spTgt spid="83970">
                                            <p:txEl>
                                              <p:pRg st="2" end="2"/>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83970">
                                            <p:txEl>
                                              <p:pRg st="5" end="5"/>
                                            </p:txEl>
                                          </p:spTgt>
                                        </p:tgtEl>
                                        <p:attrNameLst>
                                          <p:attrName>style.visibility</p:attrName>
                                        </p:attrNameLst>
                                      </p:cBhvr>
                                      <p:to>
                                        <p:strVal val="visible"/>
                                      </p:to>
                                    </p:set>
                                    <p:anim calcmode="lin" valueType="num">
                                      <p:cBhvr>
                                        <p:cTn id="12" dur="1000" fill="hold"/>
                                        <p:tgtEl>
                                          <p:spTgt spid="83970">
                                            <p:txEl>
                                              <p:pRg st="5" end="5"/>
                                            </p:txEl>
                                          </p:spTgt>
                                        </p:tgtEl>
                                        <p:attrNameLst>
                                          <p:attrName>ppt_w</p:attrName>
                                        </p:attrNameLst>
                                      </p:cBhvr>
                                      <p:tavLst>
                                        <p:tav tm="0">
                                          <p:val>
                                            <p:strVal val="#ppt_w*0.70"/>
                                          </p:val>
                                        </p:tav>
                                        <p:tav tm="100000">
                                          <p:val>
                                            <p:strVal val="#ppt_w"/>
                                          </p:val>
                                        </p:tav>
                                      </p:tavLst>
                                    </p:anim>
                                    <p:anim calcmode="lin" valueType="num">
                                      <p:cBhvr>
                                        <p:cTn id="13" dur="1000" fill="hold"/>
                                        <p:tgtEl>
                                          <p:spTgt spid="83970">
                                            <p:txEl>
                                              <p:pRg st="5" end="5"/>
                                            </p:txEl>
                                          </p:spTgt>
                                        </p:tgtEl>
                                        <p:attrNameLst>
                                          <p:attrName>ppt_h</p:attrName>
                                        </p:attrNameLst>
                                      </p:cBhvr>
                                      <p:tavLst>
                                        <p:tav tm="0">
                                          <p:val>
                                            <p:strVal val="#ppt_h"/>
                                          </p:val>
                                        </p:tav>
                                        <p:tav tm="100000">
                                          <p:val>
                                            <p:strVal val="#ppt_h"/>
                                          </p:val>
                                        </p:tav>
                                      </p:tavLst>
                                    </p:anim>
                                    <p:animEffect transition="in" filter="fade">
                                      <p:cBhvr>
                                        <p:cTn id="14" dur="1000"/>
                                        <p:tgtEl>
                                          <p:spTgt spid="8397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250825" y="404813"/>
            <a:ext cx="8231188" cy="1143000"/>
          </a:xfrm>
        </p:spPr>
        <p:txBody>
          <a:bodyPr/>
          <a:lstStyle/>
          <a:p>
            <a:pPr eaLnBrk="1" hangingPunct="1">
              <a:defRPr/>
            </a:pPr>
            <a:r>
              <a:rPr lang="zh-CN" altLang="en-US" sz="4000" b="1">
                <a:ea typeface="楷体_GB2312" pitchFamily="49" charset="-122"/>
              </a:rPr>
              <a:t>实事求是的评价我国的国际地位</a:t>
            </a:r>
          </a:p>
        </p:txBody>
      </p:sp>
      <p:sp>
        <p:nvSpPr>
          <p:cNvPr id="84995" name="Rectangle 3"/>
          <p:cNvSpPr>
            <a:spLocks noGrp="1" noChangeArrowheads="1"/>
          </p:cNvSpPr>
          <p:nvPr>
            <p:ph type="body" idx="1"/>
          </p:nvPr>
        </p:nvSpPr>
        <p:spPr/>
        <p:txBody>
          <a:bodyPr/>
          <a:lstStyle/>
          <a:p>
            <a:pPr eaLnBrk="1" hangingPunct="1"/>
            <a:r>
              <a:rPr lang="zh-CN" altLang="en-US" sz="2800" b="1" smtClean="0">
                <a:ea typeface="楷体_GB2312" pitchFamily="49" charset="-122"/>
              </a:rPr>
              <a:t>建国以来，特别是改革开放以来，我国的经济实力、科技实力、国防实力有了明显增强，国际地位</a:t>
            </a:r>
            <a:r>
              <a:rPr lang="zh-CN" altLang="en-US" sz="2800" b="1" smtClean="0">
                <a:solidFill>
                  <a:srgbClr val="FF3300"/>
                </a:solidFill>
                <a:ea typeface="楷体_GB2312" pitchFamily="49" charset="-122"/>
              </a:rPr>
              <a:t>显著提高</a:t>
            </a:r>
            <a:r>
              <a:rPr lang="zh-CN" altLang="en-US" sz="2800" b="1" smtClean="0">
                <a:ea typeface="楷体_GB2312" pitchFamily="49" charset="-122"/>
              </a:rPr>
              <a:t>。但是，我国的人均国内生产总值还处于世界后列，我国的经济发展水平总体上还比较落后，仍然是一个</a:t>
            </a:r>
            <a:r>
              <a:rPr lang="zh-CN" altLang="en-US" sz="2800" b="1" smtClean="0">
                <a:solidFill>
                  <a:srgbClr val="FF3300"/>
                </a:solidFill>
                <a:ea typeface="楷体_GB2312" pitchFamily="49" charset="-122"/>
              </a:rPr>
              <a:t>发展中国家</a:t>
            </a:r>
            <a:r>
              <a:rPr lang="zh-CN" altLang="en-US" sz="2800" b="1" smtClean="0">
                <a:ea typeface="楷体_GB2312" pitchFamily="49" charset="-122"/>
              </a:rPr>
              <a:t>，与发达国家相比还存在着相当大的差距。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4995">
                                            <p:txEl>
                                              <p:pRg st="0" end="0"/>
                                            </p:txEl>
                                          </p:spTgt>
                                        </p:tgtEl>
                                        <p:attrNameLst>
                                          <p:attrName>style.visibility</p:attrName>
                                        </p:attrNameLst>
                                      </p:cBhvr>
                                      <p:to>
                                        <p:strVal val="visible"/>
                                      </p:to>
                                    </p:set>
                                    <p:animEffect transition="in" filter="box(in)">
                                      <p:cBhvr>
                                        <p:cTn id="7" dur="1000"/>
                                        <p:tgtEl>
                                          <p:spTgt spid="849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5"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body" idx="1"/>
          </p:nvPr>
        </p:nvSpPr>
        <p:spPr>
          <a:xfrm>
            <a:off x="755650" y="2362200"/>
            <a:ext cx="7993063" cy="4495800"/>
          </a:xfrm>
        </p:spPr>
        <p:txBody>
          <a:bodyPr/>
          <a:lstStyle/>
          <a:p>
            <a:pPr eaLnBrk="1" hangingPunct="1">
              <a:buFontTx/>
              <a:buNone/>
            </a:pPr>
            <a:r>
              <a:rPr lang="zh-CN" altLang="en-US" sz="6000" b="1" smtClean="0"/>
              <a:t>       </a:t>
            </a:r>
            <a:r>
              <a:rPr lang="zh-CN" altLang="en-US" sz="4800" b="1" smtClean="0">
                <a:solidFill>
                  <a:srgbClr val="FF0066"/>
                </a:solidFill>
                <a:ea typeface="黑体" pitchFamily="2" charset="-122"/>
              </a:rPr>
              <a:t>提高综合国力必须以科学发展观的统领经济社会发展的全局</a:t>
            </a:r>
          </a:p>
          <a:p>
            <a:pPr eaLnBrk="1" hangingPunct="1"/>
            <a:endParaRPr lang="zh-CN" altLang="en-US" smtClean="0">
              <a:solidFill>
                <a:srgbClr val="FF0066"/>
              </a:solidFill>
              <a:ea typeface="黑体" pitchFamily="2" charset="-122"/>
            </a:endParaRPr>
          </a:p>
        </p:txBody>
      </p:sp>
      <p:pic>
        <p:nvPicPr>
          <p:cNvPr id="44034" name="标题 1"/>
          <p:cNvPicPr>
            <a:picLocks noChangeArrowheads="1"/>
          </p:cNvPicPr>
          <p:nvPr/>
        </p:nvPicPr>
        <p:blipFill>
          <a:blip r:embed="rId2"/>
          <a:srcRect/>
          <a:stretch>
            <a:fillRect/>
          </a:stretch>
        </p:blipFill>
        <p:spPr bwMode="auto">
          <a:xfrm>
            <a:off x="395288" y="765175"/>
            <a:ext cx="8242300" cy="18796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1" descr="2011082823596.jpg"/>
          <p:cNvPicPr>
            <a:picLocks noChangeAspect="1"/>
          </p:cNvPicPr>
          <p:nvPr/>
        </p:nvPicPr>
        <p:blipFill>
          <a:blip r:embed="rId2"/>
          <a:srcRect t="17500"/>
          <a:stretch>
            <a:fillRect/>
          </a:stretch>
        </p:blipFill>
        <p:spPr bwMode="auto">
          <a:xfrm>
            <a:off x="0" y="0"/>
            <a:ext cx="9144000" cy="6896100"/>
          </a:xfrm>
          <a:prstGeom prst="rect">
            <a:avLst/>
          </a:prstGeom>
          <a:noFill/>
          <a:ln w="9525">
            <a:noFill/>
            <a:miter lim="800000"/>
            <a:headEnd/>
            <a:tailEnd/>
          </a:ln>
        </p:spPr>
      </p:pic>
      <p:sp>
        <p:nvSpPr>
          <p:cNvPr id="16386" name="TextBox 2"/>
          <p:cNvSpPr txBox="1">
            <a:spLocks noChangeArrowheads="1"/>
          </p:cNvSpPr>
          <p:nvPr/>
        </p:nvSpPr>
        <p:spPr bwMode="auto">
          <a:xfrm>
            <a:off x="1857375" y="1714500"/>
            <a:ext cx="5000625" cy="646113"/>
          </a:xfrm>
          <a:prstGeom prst="rect">
            <a:avLst/>
          </a:prstGeom>
          <a:noFill/>
          <a:ln w="9525">
            <a:noFill/>
            <a:miter lim="800000"/>
            <a:headEnd/>
            <a:tailEnd/>
          </a:ln>
        </p:spPr>
        <p:txBody>
          <a:bodyPr>
            <a:spAutoFit/>
          </a:bodyPr>
          <a:lstStyle/>
          <a:p>
            <a:r>
              <a:rPr lang="en-US" altLang="zh-CN" sz="3600" b="1">
                <a:latin typeface="方正姚体" pitchFamily="2" charset="-122"/>
                <a:ea typeface="方正姚体" pitchFamily="2" charset="-122"/>
              </a:rPr>
              <a:t>【</a:t>
            </a:r>
            <a:r>
              <a:rPr lang="zh-CN" altLang="en-US" sz="3600" b="1">
                <a:latin typeface="方正姚体" pitchFamily="2" charset="-122"/>
                <a:ea typeface="方正姚体" pitchFamily="2" charset="-122"/>
              </a:rPr>
              <a:t>阅读并思考</a:t>
            </a:r>
            <a:r>
              <a:rPr lang="en-US" altLang="zh-CN" sz="3600" b="1">
                <a:latin typeface="方正姚体" pitchFamily="2" charset="-122"/>
                <a:ea typeface="方正姚体" pitchFamily="2" charset="-122"/>
              </a:rPr>
              <a:t>】</a:t>
            </a:r>
            <a:endParaRPr lang="zh-CN" altLang="en-US" sz="3600" b="1">
              <a:latin typeface="方正姚体" pitchFamily="2" charset="-122"/>
              <a:ea typeface="方正姚体" pitchFamily="2" charset="-122"/>
            </a:endParaRPr>
          </a:p>
        </p:txBody>
      </p:sp>
      <p:sp>
        <p:nvSpPr>
          <p:cNvPr id="16387" name="TextBox 3"/>
          <p:cNvSpPr txBox="1">
            <a:spLocks noChangeArrowheads="1"/>
          </p:cNvSpPr>
          <p:nvPr/>
        </p:nvSpPr>
        <p:spPr bwMode="auto">
          <a:xfrm>
            <a:off x="1928813" y="2571750"/>
            <a:ext cx="5643562" cy="1816100"/>
          </a:xfrm>
          <a:prstGeom prst="rect">
            <a:avLst/>
          </a:prstGeom>
          <a:noFill/>
          <a:ln w="9525">
            <a:noFill/>
            <a:miter lim="800000"/>
            <a:headEnd/>
            <a:tailEnd/>
          </a:ln>
        </p:spPr>
        <p:txBody>
          <a:bodyPr>
            <a:spAutoFit/>
          </a:bodyPr>
          <a:lstStyle/>
          <a:p>
            <a:r>
              <a:rPr lang="zh-CN" altLang="en-US" sz="2800">
                <a:latin typeface="方正姚体" pitchFamily="2" charset="-122"/>
                <a:ea typeface="方正姚体" pitchFamily="2" charset="-122"/>
              </a:rPr>
              <a:t>★ 是谁第一次提出了“振兴中华”的口号？</a:t>
            </a:r>
            <a:endParaRPr lang="en-US" altLang="zh-CN" sz="2800">
              <a:latin typeface="方正姚体" pitchFamily="2" charset="-122"/>
              <a:ea typeface="方正姚体" pitchFamily="2" charset="-122"/>
            </a:endParaRPr>
          </a:p>
          <a:p>
            <a:endParaRPr lang="en-US" altLang="zh-CN" sz="2800">
              <a:latin typeface="方正姚体" pitchFamily="2" charset="-122"/>
              <a:ea typeface="方正姚体" pitchFamily="2" charset="-122"/>
            </a:endParaRPr>
          </a:p>
          <a:p>
            <a:r>
              <a:rPr lang="zh-CN" altLang="en-US" sz="2800">
                <a:latin typeface="方正姚体" pitchFamily="2" charset="-122"/>
                <a:ea typeface="方正姚体" pitchFamily="2" charset="-122"/>
              </a:rPr>
              <a:t>★你是如何理解“振兴中华”的？</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idx="4294967295"/>
          </p:nvPr>
        </p:nvSpPr>
        <p:spPr>
          <a:xfrm>
            <a:off x="533400" y="533400"/>
            <a:ext cx="7772400" cy="1143000"/>
          </a:xfrm>
        </p:spPr>
        <p:txBody>
          <a:bodyPr anchor="ctr"/>
          <a:lstStyle/>
          <a:p>
            <a:pPr eaLnBrk="1" hangingPunct="1">
              <a:defRPr/>
            </a:pPr>
            <a:r>
              <a:rPr lang="zh-CN" altLang="en-US" sz="4600">
                <a:solidFill>
                  <a:srgbClr val="000000"/>
                </a:solidFill>
              </a:rPr>
              <a:t>科技实力</a:t>
            </a:r>
          </a:p>
        </p:txBody>
      </p:sp>
      <p:sp>
        <p:nvSpPr>
          <p:cNvPr id="45058" name="Rectangle 3"/>
          <p:cNvSpPr>
            <a:spLocks noGrp="1" noChangeArrowheads="1"/>
          </p:cNvSpPr>
          <p:nvPr>
            <p:ph type="body" idx="4294967295"/>
          </p:nvPr>
        </p:nvSpPr>
        <p:spPr>
          <a:xfrm>
            <a:off x="457200" y="1905000"/>
            <a:ext cx="8315325" cy="5156200"/>
          </a:xfrm>
        </p:spPr>
        <p:txBody>
          <a:bodyPr/>
          <a:lstStyle/>
          <a:p>
            <a:pPr eaLnBrk="1" hangingPunct="1">
              <a:lnSpc>
                <a:spcPct val="90000"/>
              </a:lnSpc>
            </a:pPr>
            <a:r>
              <a:rPr lang="zh-CN" altLang="en-US" sz="2400" b="1" smtClean="0">
                <a:solidFill>
                  <a:schemeClr val="tx2"/>
                </a:solidFill>
                <a:latin typeface="楷体_GB2312" pitchFamily="49" charset="-122"/>
                <a:ea typeface="楷体_GB2312" pitchFamily="49" charset="-122"/>
              </a:rPr>
              <a:t>按中国国家统计局发布的数字，</a:t>
            </a:r>
            <a:r>
              <a:rPr lang="en-US" altLang="zh-CN" sz="2400" b="1" smtClean="0">
                <a:solidFill>
                  <a:schemeClr val="tx2"/>
                </a:solidFill>
                <a:latin typeface="楷体_GB2312" pitchFamily="49" charset="-122"/>
                <a:ea typeface="楷体_GB2312" pitchFamily="49" charset="-122"/>
              </a:rPr>
              <a:t>2005</a:t>
            </a:r>
            <a:r>
              <a:rPr lang="zh-CN" altLang="en-US" sz="2400" b="1" smtClean="0">
                <a:solidFill>
                  <a:schemeClr val="tx2"/>
                </a:solidFill>
                <a:latin typeface="楷体_GB2312" pitchFamily="49" charset="-122"/>
                <a:ea typeface="楷体_GB2312" pitchFamily="49" charset="-122"/>
              </a:rPr>
              <a:t>年我国研发投入为人民币</a:t>
            </a:r>
            <a:r>
              <a:rPr lang="en-US" altLang="zh-CN" sz="2400" b="1" smtClean="0">
                <a:solidFill>
                  <a:schemeClr val="tx2"/>
                </a:solidFill>
                <a:latin typeface="楷体_GB2312" pitchFamily="49" charset="-122"/>
                <a:ea typeface="楷体_GB2312" pitchFamily="49" charset="-122"/>
              </a:rPr>
              <a:t>2450</a:t>
            </a:r>
            <a:r>
              <a:rPr lang="zh-CN" altLang="en-US" sz="2400" b="1" smtClean="0">
                <a:solidFill>
                  <a:schemeClr val="tx2"/>
                </a:solidFill>
                <a:latin typeface="楷体_GB2312" pitchFamily="49" charset="-122"/>
                <a:ea typeface="楷体_GB2312" pitchFamily="49" charset="-122"/>
              </a:rPr>
              <a:t>亿元，仅占</a:t>
            </a:r>
            <a:r>
              <a:rPr lang="en-US" altLang="zh-CN" sz="2400" b="1" smtClean="0">
                <a:solidFill>
                  <a:schemeClr val="tx2"/>
                </a:solidFill>
                <a:latin typeface="楷体_GB2312" pitchFamily="49" charset="-122"/>
                <a:ea typeface="楷体_GB2312" pitchFamily="49" charset="-122"/>
              </a:rPr>
              <a:t>GDP</a:t>
            </a:r>
            <a:r>
              <a:rPr lang="zh-CN" altLang="en-US" sz="2400" b="1" smtClean="0">
                <a:solidFill>
                  <a:schemeClr val="tx2"/>
                </a:solidFill>
                <a:latin typeface="楷体_GB2312" pitchFamily="49" charset="-122"/>
                <a:ea typeface="楷体_GB2312" pitchFamily="49" charset="-122"/>
              </a:rPr>
              <a:t>的</a:t>
            </a:r>
            <a:r>
              <a:rPr lang="en-US" altLang="zh-CN" sz="2400" b="1" smtClean="0">
                <a:solidFill>
                  <a:schemeClr val="tx2"/>
                </a:solidFill>
                <a:latin typeface="楷体_GB2312" pitchFamily="49" charset="-122"/>
                <a:ea typeface="楷体_GB2312" pitchFamily="49" charset="-122"/>
              </a:rPr>
              <a:t>1.34%</a:t>
            </a:r>
            <a:r>
              <a:rPr lang="zh-CN" altLang="en-US" sz="2400" b="1" smtClean="0">
                <a:solidFill>
                  <a:schemeClr val="tx2"/>
                </a:solidFill>
                <a:latin typeface="楷体_GB2312" pitchFamily="49" charset="-122"/>
                <a:ea typeface="楷体_GB2312" pitchFamily="49" charset="-122"/>
              </a:rPr>
              <a:t>，低于世界平均</a:t>
            </a:r>
            <a:r>
              <a:rPr lang="en-US" altLang="zh-CN" sz="2400" b="1" smtClean="0">
                <a:solidFill>
                  <a:schemeClr val="tx2"/>
                </a:solidFill>
                <a:latin typeface="楷体_GB2312" pitchFamily="49" charset="-122"/>
                <a:ea typeface="楷体_GB2312" pitchFamily="49" charset="-122"/>
              </a:rPr>
              <a:t>1.6%</a:t>
            </a:r>
            <a:r>
              <a:rPr lang="zh-CN" altLang="en-US" sz="2400" b="1" smtClean="0">
                <a:solidFill>
                  <a:schemeClr val="tx2"/>
                </a:solidFill>
                <a:latin typeface="楷体_GB2312" pitchFamily="49" charset="-122"/>
                <a:ea typeface="楷体_GB2312" pitchFamily="49" charset="-122"/>
              </a:rPr>
              <a:t>和发达国家一般</a:t>
            </a:r>
            <a:r>
              <a:rPr lang="en-US" altLang="zh-CN" sz="2400" b="1" smtClean="0">
                <a:solidFill>
                  <a:schemeClr val="tx2"/>
                </a:solidFill>
                <a:latin typeface="楷体_GB2312" pitchFamily="49" charset="-122"/>
                <a:ea typeface="楷体_GB2312" pitchFamily="49" charset="-122"/>
              </a:rPr>
              <a:t>2%</a:t>
            </a:r>
            <a:r>
              <a:rPr lang="zh-CN" altLang="en-US" sz="2400" b="1" smtClean="0">
                <a:solidFill>
                  <a:schemeClr val="tx2"/>
                </a:solidFill>
                <a:latin typeface="楷体_GB2312" pitchFamily="49" charset="-122"/>
                <a:ea typeface="楷体_GB2312" pitchFamily="49" charset="-122"/>
              </a:rPr>
              <a:t>以上的水平，而日本研发投入占</a:t>
            </a:r>
            <a:r>
              <a:rPr lang="en-US" altLang="zh-CN" sz="2400" b="1" smtClean="0">
                <a:solidFill>
                  <a:schemeClr val="tx2"/>
                </a:solidFill>
                <a:latin typeface="楷体_GB2312" pitchFamily="49" charset="-122"/>
                <a:ea typeface="楷体_GB2312" pitchFamily="49" charset="-122"/>
              </a:rPr>
              <a:t>GDP</a:t>
            </a:r>
            <a:r>
              <a:rPr lang="zh-CN" altLang="en-US" sz="2400" b="1" smtClean="0">
                <a:solidFill>
                  <a:schemeClr val="tx2"/>
                </a:solidFill>
                <a:latin typeface="楷体_GB2312" pitchFamily="49" charset="-122"/>
                <a:ea typeface="楷体_GB2312" pitchFamily="49" charset="-122"/>
              </a:rPr>
              <a:t>的比重已超过</a:t>
            </a:r>
            <a:r>
              <a:rPr lang="en-US" altLang="zh-CN" sz="2400" b="1" smtClean="0">
                <a:solidFill>
                  <a:schemeClr val="tx2"/>
                </a:solidFill>
                <a:latin typeface="楷体_GB2312" pitchFamily="49" charset="-122"/>
                <a:ea typeface="楷体_GB2312" pitchFamily="49" charset="-122"/>
              </a:rPr>
              <a:t>3%</a:t>
            </a:r>
            <a:r>
              <a:rPr lang="zh-CN" altLang="en-US" sz="2400" b="1" smtClean="0">
                <a:solidFill>
                  <a:schemeClr val="tx2"/>
                </a:solidFill>
                <a:latin typeface="楷体_GB2312" pitchFamily="49" charset="-122"/>
                <a:ea typeface="楷体_GB2312" pitchFamily="49" charset="-122"/>
              </a:rPr>
              <a:t>。</a:t>
            </a:r>
          </a:p>
          <a:p>
            <a:pPr eaLnBrk="1" hangingPunct="1">
              <a:lnSpc>
                <a:spcPct val="90000"/>
              </a:lnSpc>
            </a:pPr>
            <a:r>
              <a:rPr lang="zh-CN" altLang="en-US" sz="2400" b="1" smtClean="0">
                <a:solidFill>
                  <a:schemeClr val="tx2"/>
                </a:solidFill>
                <a:latin typeface="楷体_GB2312" pitchFamily="49" charset="-122"/>
                <a:ea typeface="楷体_GB2312" pitchFamily="49" charset="-122"/>
              </a:rPr>
              <a:t>中国科技进步对经济的贡献率为</a:t>
            </a:r>
            <a:r>
              <a:rPr lang="en-US" altLang="zh-CN" sz="2400" b="1" smtClean="0">
                <a:solidFill>
                  <a:schemeClr val="tx2"/>
                </a:solidFill>
                <a:latin typeface="楷体_GB2312" pitchFamily="49" charset="-122"/>
                <a:ea typeface="楷体_GB2312" pitchFamily="49" charset="-122"/>
              </a:rPr>
              <a:t>39%</a:t>
            </a:r>
            <a:r>
              <a:rPr lang="zh-CN" altLang="en-US" sz="2400" b="1" smtClean="0">
                <a:solidFill>
                  <a:schemeClr val="tx2"/>
                </a:solidFill>
                <a:latin typeface="楷体_GB2312" pitchFamily="49" charset="-122"/>
                <a:ea typeface="楷体_GB2312" pitchFamily="49" charset="-122"/>
              </a:rPr>
              <a:t>，而美国、韩国、日本等二十多个创新型国家在</a:t>
            </a:r>
            <a:r>
              <a:rPr lang="en-US" altLang="zh-CN" sz="2400" b="1" smtClean="0">
                <a:solidFill>
                  <a:schemeClr val="tx2"/>
                </a:solidFill>
                <a:latin typeface="楷体_GB2312" pitchFamily="49" charset="-122"/>
                <a:ea typeface="楷体_GB2312" pitchFamily="49" charset="-122"/>
              </a:rPr>
              <a:t>70%</a:t>
            </a:r>
            <a:r>
              <a:rPr lang="zh-CN" altLang="en-US" sz="2400" b="1" smtClean="0">
                <a:solidFill>
                  <a:schemeClr val="tx2"/>
                </a:solidFill>
                <a:latin typeface="楷体_GB2312" pitchFamily="49" charset="-122"/>
                <a:ea typeface="楷体_GB2312" pitchFamily="49" charset="-122"/>
              </a:rPr>
              <a:t>以上。</a:t>
            </a:r>
          </a:p>
          <a:p>
            <a:pPr eaLnBrk="1" hangingPunct="1">
              <a:lnSpc>
                <a:spcPct val="90000"/>
              </a:lnSpc>
            </a:pPr>
            <a:r>
              <a:rPr lang="zh-CN" altLang="en-US" sz="2400" b="1" smtClean="0">
                <a:solidFill>
                  <a:schemeClr val="tx2"/>
                </a:solidFill>
                <a:latin typeface="楷体_GB2312" pitchFamily="49" charset="-122"/>
                <a:ea typeface="楷体_GB2312" pitchFamily="49" charset="-122"/>
              </a:rPr>
              <a:t>国际专利方面，中国的比例不到</a:t>
            </a:r>
            <a:r>
              <a:rPr lang="en-US" altLang="zh-CN" sz="2400" b="1" smtClean="0">
                <a:solidFill>
                  <a:schemeClr val="tx2"/>
                </a:solidFill>
                <a:latin typeface="楷体_GB2312" pitchFamily="49" charset="-122"/>
                <a:ea typeface="楷体_GB2312" pitchFamily="49" charset="-122"/>
              </a:rPr>
              <a:t>1%</a:t>
            </a:r>
            <a:r>
              <a:rPr lang="zh-CN" altLang="en-US" sz="2400" b="1" smtClean="0">
                <a:solidFill>
                  <a:schemeClr val="tx2"/>
                </a:solidFill>
                <a:latin typeface="楷体_GB2312" pitchFamily="49" charset="-122"/>
                <a:ea typeface="楷体_GB2312" pitchFamily="49" charset="-122"/>
              </a:rPr>
              <a:t>，而</a:t>
            </a:r>
            <a:r>
              <a:rPr lang="en-US" altLang="zh-CN" sz="2400" b="1" smtClean="0">
                <a:solidFill>
                  <a:schemeClr val="tx2"/>
                </a:solidFill>
                <a:latin typeface="楷体_GB2312" pitchFamily="49" charset="-122"/>
                <a:ea typeface="楷体_GB2312" pitchFamily="49" charset="-122"/>
              </a:rPr>
              <a:t>20</a:t>
            </a:r>
            <a:r>
              <a:rPr lang="zh-CN" altLang="en-US" sz="2400" b="1" smtClean="0">
                <a:solidFill>
                  <a:schemeClr val="tx2"/>
                </a:solidFill>
                <a:latin typeface="楷体_GB2312" pitchFamily="49" charset="-122"/>
                <a:ea typeface="楷体_GB2312" pitchFamily="49" charset="-122"/>
              </a:rPr>
              <a:t>个创新型国家就占了</a:t>
            </a:r>
            <a:r>
              <a:rPr lang="en-US" altLang="zh-CN" sz="2400" b="1" smtClean="0">
                <a:solidFill>
                  <a:schemeClr val="tx2"/>
                </a:solidFill>
                <a:latin typeface="楷体_GB2312" pitchFamily="49" charset="-122"/>
                <a:ea typeface="楷体_GB2312" pitchFamily="49" charset="-122"/>
              </a:rPr>
              <a:t>97%</a:t>
            </a:r>
            <a:r>
              <a:rPr lang="zh-CN" altLang="en-US" sz="2400" b="1" smtClean="0">
                <a:solidFill>
                  <a:schemeClr val="tx2"/>
                </a:solidFill>
                <a:latin typeface="楷体_GB2312" pitchFamily="49" charset="-122"/>
                <a:ea typeface="楷体_GB2312" pitchFamily="49" charset="-122"/>
              </a:rPr>
              <a:t>。</a:t>
            </a:r>
          </a:p>
          <a:p>
            <a:pPr eaLnBrk="1" hangingPunct="1">
              <a:lnSpc>
                <a:spcPct val="90000"/>
              </a:lnSpc>
            </a:pPr>
            <a:r>
              <a:rPr lang="zh-CN" altLang="en-US" sz="2400" b="1" smtClean="0">
                <a:solidFill>
                  <a:schemeClr val="tx2"/>
                </a:solidFill>
                <a:latin typeface="楷体_GB2312" pitchFamily="49" charset="-122"/>
                <a:ea typeface="楷体_GB2312" pitchFamily="49" charset="-122"/>
              </a:rPr>
              <a:t>我国只有万分之三的企业拥有自主知识产权。</a:t>
            </a:r>
          </a:p>
          <a:p>
            <a:pPr algn="r" eaLnBrk="1" hangingPunct="1">
              <a:lnSpc>
                <a:spcPct val="90000"/>
              </a:lnSpc>
              <a:buFont typeface="Wingdings" pitchFamily="2" charset="2"/>
              <a:buNone/>
            </a:pPr>
            <a:endParaRPr lang="zh-CN" altLang="en-US" sz="1800" b="1" smtClean="0">
              <a:solidFill>
                <a:schemeClr val="tx2"/>
              </a:solidFill>
              <a:latin typeface="楷体_GB2312" pitchFamily="49" charset="-122"/>
              <a:ea typeface="楷体_GB2312" pitchFamily="49" charset="-122"/>
            </a:endParaRPr>
          </a:p>
          <a:p>
            <a:pPr algn="r" eaLnBrk="1" hangingPunct="1">
              <a:lnSpc>
                <a:spcPct val="90000"/>
              </a:lnSpc>
              <a:buFont typeface="Wingdings" pitchFamily="2" charset="2"/>
              <a:buNone/>
            </a:pPr>
            <a:r>
              <a:rPr lang="zh-CN" altLang="en-US" sz="1800" smtClean="0">
                <a:solidFill>
                  <a:schemeClr val="tx2"/>
                </a:solidFill>
                <a:latin typeface="楷体_GB2312" pitchFamily="49" charset="-122"/>
                <a:ea typeface="楷体_GB2312" pitchFamily="49" charset="-122"/>
              </a:rPr>
              <a:t>摘自</a:t>
            </a:r>
            <a:r>
              <a:rPr lang="en-US" altLang="zh-CN" sz="1800" smtClean="0">
                <a:solidFill>
                  <a:schemeClr val="tx2"/>
                </a:solidFill>
                <a:latin typeface="楷体_GB2312" pitchFamily="49" charset="-122"/>
                <a:ea typeface="楷体_GB2312" pitchFamily="49" charset="-122"/>
              </a:rPr>
              <a:t>http://it.sohu.com/20061214/n247035246.shtml</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304800" y="457200"/>
            <a:ext cx="8540750" cy="1143000"/>
          </a:xfrm>
        </p:spPr>
        <p:txBody>
          <a:bodyPr anchor="ctr"/>
          <a:lstStyle/>
          <a:p>
            <a:pPr eaLnBrk="1" hangingPunct="1">
              <a:defRPr/>
            </a:pPr>
            <a:r>
              <a:rPr kumimoji="1" lang="zh-CN" altLang="en-US" b="1">
                <a:solidFill>
                  <a:srgbClr val="FFFF00"/>
                </a:solidFill>
              </a:rPr>
              <a:t>核心企业竞争力</a:t>
            </a:r>
          </a:p>
        </p:txBody>
      </p:sp>
      <p:sp>
        <p:nvSpPr>
          <p:cNvPr id="46082" name="Rectangle 3"/>
          <p:cNvSpPr>
            <a:spLocks noGrp="1" noChangeArrowheads="1"/>
          </p:cNvSpPr>
          <p:nvPr>
            <p:ph type="body" idx="4294967295"/>
          </p:nvPr>
        </p:nvSpPr>
        <p:spPr>
          <a:xfrm>
            <a:off x="914400" y="1825625"/>
            <a:ext cx="7720013" cy="3048000"/>
          </a:xfrm>
        </p:spPr>
        <p:txBody>
          <a:bodyPr/>
          <a:lstStyle/>
          <a:p>
            <a:pPr marL="0" indent="990600" eaLnBrk="1" hangingPunct="1">
              <a:buFont typeface="Wingdings" pitchFamily="2" charset="2"/>
              <a:buNone/>
            </a:pPr>
            <a:r>
              <a:rPr kumimoji="1" lang="zh-CN" altLang="en-US" sz="2800" b="1" smtClean="0">
                <a:solidFill>
                  <a:schemeClr val="tx2"/>
                </a:solidFill>
                <a:latin typeface="楷体_GB2312" pitchFamily="49" charset="-122"/>
                <a:ea typeface="楷体_GB2312" pitchFamily="49" charset="-122"/>
              </a:rPr>
              <a:t>美国硅谷占地不过</a:t>
            </a:r>
            <a:r>
              <a:rPr kumimoji="1" lang="en-US" altLang="zh-CN" sz="2800" b="1" smtClean="0">
                <a:solidFill>
                  <a:schemeClr val="tx2"/>
                </a:solidFill>
                <a:latin typeface="楷体_GB2312" pitchFamily="49" charset="-122"/>
                <a:ea typeface="楷体_GB2312" pitchFamily="49" charset="-122"/>
              </a:rPr>
              <a:t>7500</a:t>
            </a:r>
            <a:r>
              <a:rPr kumimoji="1" lang="zh-CN" altLang="en-US" sz="2800" b="1" smtClean="0">
                <a:solidFill>
                  <a:schemeClr val="tx2"/>
                </a:solidFill>
                <a:latin typeface="楷体_GB2312" pitchFamily="49" charset="-122"/>
                <a:ea typeface="楷体_GB2312" pitchFamily="49" charset="-122"/>
              </a:rPr>
              <a:t>平方公里，</a:t>
            </a:r>
            <a:r>
              <a:rPr kumimoji="1" lang="en-US" altLang="zh-CN" sz="2800" b="1" smtClean="0">
                <a:solidFill>
                  <a:schemeClr val="tx2"/>
                </a:solidFill>
                <a:latin typeface="楷体_GB2312" pitchFamily="49" charset="-122"/>
                <a:ea typeface="楷体_GB2312" pitchFamily="49" charset="-122"/>
              </a:rPr>
              <a:t>2000</a:t>
            </a:r>
            <a:r>
              <a:rPr kumimoji="1" lang="zh-CN" altLang="en-US" sz="2800" b="1" smtClean="0">
                <a:solidFill>
                  <a:schemeClr val="tx2"/>
                </a:solidFill>
                <a:latin typeface="楷体_GB2312" pitchFamily="49" charset="-122"/>
                <a:ea typeface="楷体_GB2312" pitchFamily="49" charset="-122"/>
              </a:rPr>
              <a:t>年的产值是</a:t>
            </a:r>
            <a:r>
              <a:rPr kumimoji="1" lang="en-US" altLang="zh-CN" sz="2800" b="1" smtClean="0">
                <a:solidFill>
                  <a:schemeClr val="tx2"/>
                </a:solidFill>
                <a:latin typeface="楷体_GB2312" pitchFamily="49" charset="-122"/>
                <a:ea typeface="楷体_GB2312" pitchFamily="49" charset="-122"/>
              </a:rPr>
              <a:t>5000</a:t>
            </a:r>
            <a:r>
              <a:rPr kumimoji="1" lang="zh-CN" altLang="en-US" sz="2800" b="1" smtClean="0">
                <a:solidFill>
                  <a:schemeClr val="tx2"/>
                </a:solidFill>
                <a:latin typeface="楷体_GB2312" pitchFamily="49" charset="-122"/>
                <a:ea typeface="楷体_GB2312" pitchFamily="49" charset="-122"/>
              </a:rPr>
              <a:t>亿美元，相当于中国当年国内生产总值的一半；而中国企业</a:t>
            </a:r>
            <a:r>
              <a:rPr kumimoji="1" lang="en-US" altLang="zh-CN" sz="2800" b="1" smtClean="0">
                <a:solidFill>
                  <a:schemeClr val="tx2"/>
                </a:solidFill>
                <a:latin typeface="楷体_GB2312" pitchFamily="49" charset="-122"/>
                <a:ea typeface="楷体_GB2312" pitchFamily="49" charset="-122"/>
              </a:rPr>
              <a:t>500</a:t>
            </a:r>
            <a:r>
              <a:rPr kumimoji="1" lang="zh-CN" altLang="en-US" sz="2800" b="1" smtClean="0">
                <a:solidFill>
                  <a:schemeClr val="tx2"/>
                </a:solidFill>
                <a:latin typeface="楷体_GB2312" pitchFamily="49" charset="-122"/>
                <a:ea typeface="楷体_GB2312" pitchFamily="49" charset="-122"/>
              </a:rPr>
              <a:t>强的收入总额仅相当于世界</a:t>
            </a:r>
            <a:r>
              <a:rPr kumimoji="1" lang="en-US" altLang="zh-CN" sz="2800" b="1" smtClean="0">
                <a:solidFill>
                  <a:schemeClr val="tx2"/>
                </a:solidFill>
                <a:latin typeface="楷体_GB2312" pitchFamily="49" charset="-122"/>
                <a:ea typeface="楷体_GB2312" pitchFamily="49" charset="-122"/>
              </a:rPr>
              <a:t>500</a:t>
            </a:r>
            <a:r>
              <a:rPr kumimoji="1" lang="zh-CN" altLang="en-US" sz="2800" b="1" smtClean="0">
                <a:solidFill>
                  <a:schemeClr val="tx2"/>
                </a:solidFill>
                <a:latin typeface="楷体_GB2312" pitchFamily="49" charset="-122"/>
                <a:ea typeface="楷体_GB2312" pitchFamily="49" charset="-122"/>
              </a:rPr>
              <a:t>强前</a:t>
            </a:r>
            <a:r>
              <a:rPr kumimoji="1" lang="en-US" altLang="zh-CN" sz="2800" b="1" smtClean="0">
                <a:solidFill>
                  <a:schemeClr val="tx2"/>
                </a:solidFill>
                <a:latin typeface="楷体_GB2312" pitchFamily="49" charset="-122"/>
                <a:ea typeface="楷体_GB2312" pitchFamily="49" charset="-122"/>
              </a:rPr>
              <a:t>3</a:t>
            </a:r>
            <a:r>
              <a:rPr kumimoji="1" lang="zh-CN" altLang="en-US" sz="2800" b="1" smtClean="0">
                <a:solidFill>
                  <a:schemeClr val="tx2"/>
                </a:solidFill>
                <a:latin typeface="楷体_GB2312" pitchFamily="49" charset="-122"/>
                <a:ea typeface="楷体_GB2312" pitchFamily="49" charset="-122"/>
              </a:rPr>
              <a:t>名之和的</a:t>
            </a:r>
            <a:r>
              <a:rPr kumimoji="1" lang="en-US" altLang="zh-CN" sz="2800" b="1" smtClean="0">
                <a:solidFill>
                  <a:schemeClr val="tx2"/>
                </a:solidFill>
                <a:latin typeface="楷体_GB2312" pitchFamily="49" charset="-122"/>
                <a:ea typeface="楷体_GB2312" pitchFamily="49" charset="-122"/>
              </a:rPr>
              <a:t>80%</a:t>
            </a:r>
            <a:r>
              <a:rPr kumimoji="1" lang="zh-CN" altLang="en-US" sz="2800" b="1" smtClean="0">
                <a:solidFill>
                  <a:schemeClr val="tx2"/>
                </a:solidFill>
                <a:latin typeface="楷体_GB2312" pitchFamily="49" charset="-122"/>
                <a:ea typeface="楷体_GB2312" pitchFamily="49" charset="-122"/>
              </a:rPr>
              <a:t>。</a:t>
            </a:r>
          </a:p>
        </p:txBody>
      </p:sp>
      <p:pic>
        <p:nvPicPr>
          <p:cNvPr id="46083" name="Picture 4" descr="9-9-48-4-969658895">
            <a:hlinkClick r:id="rId2"/>
          </p:cNvPr>
          <p:cNvPicPr>
            <a:picLocks noChangeAspect="1" noChangeArrowheads="1"/>
          </p:cNvPicPr>
          <p:nvPr/>
        </p:nvPicPr>
        <p:blipFill>
          <a:blip r:embed="rId3"/>
          <a:srcRect/>
          <a:stretch>
            <a:fillRect/>
          </a:stretch>
        </p:blipFill>
        <p:spPr bwMode="auto">
          <a:xfrm>
            <a:off x="5334000" y="4000500"/>
            <a:ext cx="3810000" cy="2857500"/>
          </a:xfrm>
          <a:prstGeom prst="rect">
            <a:avLst/>
          </a:prstGeom>
          <a:noFill/>
          <a:ln w="9525">
            <a:noFill/>
            <a:miter lim="800000"/>
            <a:headEnd/>
            <a:tailEnd/>
          </a:ln>
        </p:spPr>
      </p:pic>
      <p:pic>
        <p:nvPicPr>
          <p:cNvPr id="46084" name="Picture 5" descr="http://shoooter.blogbus.com/files/1136695897.jpg"/>
          <p:cNvPicPr>
            <a:picLocks noChangeAspect="1" noChangeArrowheads="1"/>
          </p:cNvPicPr>
          <p:nvPr/>
        </p:nvPicPr>
        <p:blipFill>
          <a:blip r:embed="rId4"/>
          <a:srcRect/>
          <a:stretch>
            <a:fillRect/>
          </a:stretch>
        </p:blipFill>
        <p:spPr bwMode="auto">
          <a:xfrm>
            <a:off x="0" y="4011613"/>
            <a:ext cx="4067175" cy="284638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title" idx="4294967295"/>
          </p:nvPr>
        </p:nvSpPr>
        <p:spPr>
          <a:xfrm>
            <a:off x="1371600" y="990600"/>
            <a:ext cx="6278563" cy="814388"/>
          </a:xfrm>
        </p:spPr>
        <p:txBody>
          <a:bodyPr anchor="ctr">
            <a:normAutofit/>
          </a:bodyPr>
          <a:lstStyle/>
          <a:p>
            <a:pPr eaLnBrk="1" hangingPunct="1">
              <a:defRPr/>
            </a:pPr>
            <a:r>
              <a:rPr lang="zh-CN" altLang="en-US" sz="4500" b="1">
                <a:solidFill>
                  <a:schemeClr val="folHlink"/>
                </a:solidFill>
              </a:rPr>
              <a:t>全球竞争力</a:t>
            </a:r>
          </a:p>
        </p:txBody>
      </p:sp>
      <p:sp>
        <p:nvSpPr>
          <p:cNvPr id="71683" name="Rectangle 3"/>
          <p:cNvSpPr>
            <a:spLocks noChangeArrowheads="1"/>
          </p:cNvSpPr>
          <p:nvPr/>
        </p:nvSpPr>
        <p:spPr bwMode="auto">
          <a:xfrm>
            <a:off x="685800" y="2286000"/>
            <a:ext cx="8139113" cy="2530475"/>
          </a:xfrm>
          <a:prstGeom prst="rect">
            <a:avLst/>
          </a:prstGeom>
          <a:noFill/>
          <a:ln w="9525">
            <a:noFill/>
            <a:miter lim="800000"/>
            <a:headEnd/>
            <a:tailEnd/>
          </a:ln>
        </p:spPr>
        <p:txBody>
          <a:bodyPr>
            <a:spAutoFit/>
          </a:bodyPr>
          <a:lstStyle/>
          <a:p>
            <a:pPr indent="1082675">
              <a:spcBef>
                <a:spcPct val="20000"/>
              </a:spcBef>
            </a:pPr>
            <a:r>
              <a:rPr kumimoji="1" lang="zh-CN" altLang="en-US" sz="4000" b="1">
                <a:latin typeface="Calibri" pitchFamily="34" charset="0"/>
              </a:rPr>
              <a:t>世界经济论坛公布的</a:t>
            </a:r>
            <a:r>
              <a:rPr kumimoji="1" lang="en-US" altLang="zh-CN" sz="4000" b="1">
                <a:latin typeface="Calibri" pitchFamily="34" charset="0"/>
              </a:rPr>
              <a:t>2004</a:t>
            </a:r>
            <a:r>
              <a:rPr kumimoji="1" lang="zh-CN" altLang="en-US" sz="4000" b="1">
                <a:latin typeface="Calibri" pitchFamily="34" charset="0"/>
              </a:rPr>
              <a:t>－</a:t>
            </a:r>
            <a:r>
              <a:rPr kumimoji="1" lang="en-US" altLang="zh-CN" sz="4000" b="1">
                <a:latin typeface="Calibri" pitchFamily="34" charset="0"/>
              </a:rPr>
              <a:t>2005</a:t>
            </a:r>
            <a:r>
              <a:rPr kumimoji="1" lang="zh-CN" altLang="en-US" sz="4000" b="1">
                <a:latin typeface="Calibri" pitchFamily="34" charset="0"/>
              </a:rPr>
              <a:t>年度全球竞争力报告，芬兰、美国仍分列第一和第二位，中国排在第</a:t>
            </a:r>
            <a:r>
              <a:rPr kumimoji="1" lang="en-US" altLang="zh-CN" sz="4000" b="1">
                <a:latin typeface="Calibri" pitchFamily="34" charset="0"/>
              </a:rPr>
              <a:t>46</a:t>
            </a:r>
            <a:r>
              <a:rPr kumimoji="1" lang="zh-CN" altLang="en-US" sz="4000" b="1">
                <a:latin typeface="Calibri" pitchFamily="34" charset="0"/>
              </a:rPr>
              <a:t>位。</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fade">
                                      <p:cBhvr>
                                        <p:cTn id="7" dur="1000"/>
                                        <p:tgtEl>
                                          <p:spTgt spid="71683"/>
                                        </p:tgtEl>
                                      </p:cBhvr>
                                    </p:animEffect>
                                    <p:anim calcmode="lin" valueType="num">
                                      <p:cBhvr>
                                        <p:cTn id="8" dur="1000" fill="hold"/>
                                        <p:tgtEl>
                                          <p:spTgt spid="71683"/>
                                        </p:tgtEl>
                                        <p:attrNameLst>
                                          <p:attrName>ppt_x</p:attrName>
                                        </p:attrNameLst>
                                      </p:cBhvr>
                                      <p:tavLst>
                                        <p:tav tm="0">
                                          <p:val>
                                            <p:strVal val="#ppt_x"/>
                                          </p:val>
                                        </p:tav>
                                        <p:tav tm="100000">
                                          <p:val>
                                            <p:strVal val="#ppt_x"/>
                                          </p:val>
                                        </p:tav>
                                      </p:tavLst>
                                    </p:anim>
                                    <p:anim calcmode="lin" valueType="num">
                                      <p:cBhvr>
                                        <p:cTn id="9" dur="900" decel="100000" fill="hold"/>
                                        <p:tgtEl>
                                          <p:spTgt spid="7168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168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a:xfrm>
            <a:off x="304800" y="1828800"/>
            <a:ext cx="8229600" cy="3529013"/>
          </a:xfrm>
        </p:spPr>
        <p:txBody>
          <a:bodyPr anchor="ctr">
            <a:normAutofit/>
          </a:bodyPr>
          <a:lstStyle/>
          <a:p>
            <a:pPr indent="1082675" algn="l" eaLnBrk="1" hangingPunct="1">
              <a:defRPr/>
            </a:pPr>
            <a:r>
              <a:rPr lang="zh-CN" altLang="en-US" sz="4600" b="1">
                <a:latin typeface="华康简魏碑"/>
                <a:ea typeface="华康简魏碑"/>
                <a:cs typeface="华康简魏碑"/>
              </a:rPr>
              <a:t>面对我国在经济和科技方面还有较大差距这一现实，我们应有什么样的态度和作为？</a:t>
            </a:r>
          </a:p>
        </p:txBody>
      </p:sp>
      <p:pic>
        <p:nvPicPr>
          <p:cNvPr id="47106" name="Picture 3" descr="26">
            <a:hlinkClick r:id="rId2" action="ppaction://hlinksldjump"/>
          </p:cNvPr>
          <p:cNvPicPr>
            <a:picLocks noChangeAspect="1" noChangeArrowheads="1" noCrop="1"/>
          </p:cNvPicPr>
          <p:nvPr/>
        </p:nvPicPr>
        <p:blipFill>
          <a:blip r:embed="rId3"/>
          <a:srcRect/>
          <a:stretch>
            <a:fillRect/>
          </a:stretch>
        </p:blipFill>
        <p:spPr bwMode="auto">
          <a:xfrm>
            <a:off x="8326438" y="5949950"/>
            <a:ext cx="817562" cy="908050"/>
          </a:xfrm>
          <a:prstGeom prst="rect">
            <a:avLst/>
          </a:prstGeom>
          <a:noFill/>
          <a:ln w="9525">
            <a:noFill/>
            <a:miter lim="800000"/>
            <a:headEnd/>
            <a:tailEnd/>
          </a:ln>
        </p:spPr>
      </p:pic>
      <p:sp>
        <p:nvSpPr>
          <p:cNvPr id="47107" name="WordArt 4"/>
          <p:cNvSpPr>
            <a:spLocks noChangeArrowheads="1" noChangeShapeType="1" noTextEdit="1"/>
          </p:cNvSpPr>
          <p:nvPr/>
        </p:nvSpPr>
        <p:spPr bwMode="auto">
          <a:xfrm>
            <a:off x="914400" y="1143000"/>
            <a:ext cx="2895600" cy="8382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headEnd/>
                  <a:tailEnd/>
                </a:ln>
                <a:solidFill>
                  <a:srgbClr val="FFFFFF"/>
                </a:solidFill>
                <a:latin typeface="宋体"/>
                <a:ea typeface="宋体"/>
              </a:rPr>
              <a:t>议一议：</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oca"/>
          <p:cNvPicPr>
            <a:picLocks noChangeAspect="1" noChangeArrowheads="1"/>
          </p:cNvPicPr>
          <p:nvPr/>
        </p:nvPicPr>
        <p:blipFill>
          <a:blip r:embed="rId2"/>
          <a:srcRect/>
          <a:stretch>
            <a:fillRect/>
          </a:stretch>
        </p:blipFill>
        <p:spPr bwMode="auto">
          <a:xfrm>
            <a:off x="611188" y="836613"/>
            <a:ext cx="1655762" cy="1655762"/>
          </a:xfrm>
          <a:prstGeom prst="rect">
            <a:avLst/>
          </a:prstGeom>
          <a:noFill/>
          <a:ln w="9525">
            <a:noFill/>
            <a:miter lim="800000"/>
            <a:headEnd/>
            <a:tailEnd/>
          </a:ln>
        </p:spPr>
      </p:pic>
      <p:pic>
        <p:nvPicPr>
          <p:cNvPr id="43011" name="Picture 3"/>
          <p:cNvPicPr>
            <a:picLocks noChangeAspect="1" noChangeArrowheads="1"/>
          </p:cNvPicPr>
          <p:nvPr/>
        </p:nvPicPr>
        <p:blipFill>
          <a:blip r:embed="rId3"/>
          <a:srcRect l="42807" t="36299" r="22493" b="26010"/>
          <a:stretch>
            <a:fillRect/>
          </a:stretch>
        </p:blipFill>
        <p:spPr bwMode="auto">
          <a:xfrm>
            <a:off x="5148263" y="765175"/>
            <a:ext cx="2016125" cy="1587500"/>
          </a:xfrm>
          <a:prstGeom prst="rect">
            <a:avLst/>
          </a:prstGeom>
          <a:noFill/>
          <a:ln w="9525">
            <a:noFill/>
            <a:miter lim="800000"/>
            <a:headEnd/>
            <a:tailEnd/>
          </a:ln>
        </p:spPr>
      </p:pic>
      <p:pic>
        <p:nvPicPr>
          <p:cNvPr id="43012" name="Picture 4" descr="5517"/>
          <p:cNvPicPr>
            <a:picLocks noChangeAspect="1" noChangeArrowheads="1"/>
          </p:cNvPicPr>
          <p:nvPr/>
        </p:nvPicPr>
        <p:blipFill>
          <a:blip r:embed="rId4"/>
          <a:srcRect t="3485" b="304"/>
          <a:stretch>
            <a:fillRect/>
          </a:stretch>
        </p:blipFill>
        <p:spPr bwMode="auto">
          <a:xfrm>
            <a:off x="2555875" y="476250"/>
            <a:ext cx="1582738" cy="2233613"/>
          </a:xfrm>
          <a:prstGeom prst="rect">
            <a:avLst/>
          </a:prstGeom>
          <a:noFill/>
          <a:ln w="9525">
            <a:noFill/>
            <a:miter lim="800000"/>
            <a:headEnd/>
            <a:tailEnd/>
          </a:ln>
        </p:spPr>
      </p:pic>
      <p:pic>
        <p:nvPicPr>
          <p:cNvPr id="43013" name="Picture 5"/>
          <p:cNvPicPr>
            <a:picLocks noChangeAspect="1" noChangeArrowheads="1"/>
          </p:cNvPicPr>
          <p:nvPr/>
        </p:nvPicPr>
        <p:blipFill>
          <a:blip r:embed="rId5"/>
          <a:srcRect l="34700" t="33099" r="33041" b="29541"/>
          <a:stretch>
            <a:fillRect/>
          </a:stretch>
        </p:blipFill>
        <p:spPr bwMode="auto">
          <a:xfrm>
            <a:off x="34925" y="2636838"/>
            <a:ext cx="1873250" cy="1958975"/>
          </a:xfrm>
          <a:prstGeom prst="rect">
            <a:avLst/>
          </a:prstGeom>
          <a:noFill/>
          <a:ln w="9525">
            <a:noFill/>
            <a:miter lim="800000"/>
            <a:headEnd/>
            <a:tailEnd/>
          </a:ln>
        </p:spPr>
      </p:pic>
      <p:pic>
        <p:nvPicPr>
          <p:cNvPr id="43014" name="Picture 6" descr="0c34ed576045e797ef821d583f0002dc_080433"/>
          <p:cNvPicPr>
            <a:picLocks noChangeAspect="1" noChangeArrowheads="1"/>
          </p:cNvPicPr>
          <p:nvPr/>
        </p:nvPicPr>
        <p:blipFill>
          <a:blip r:embed="rId6"/>
          <a:srcRect/>
          <a:stretch>
            <a:fillRect/>
          </a:stretch>
        </p:blipFill>
        <p:spPr bwMode="auto">
          <a:xfrm>
            <a:off x="0" y="4699000"/>
            <a:ext cx="2411413" cy="2159000"/>
          </a:xfrm>
          <a:prstGeom prst="rect">
            <a:avLst/>
          </a:prstGeom>
          <a:noFill/>
          <a:ln w="9525">
            <a:noFill/>
            <a:miter lim="800000"/>
            <a:headEnd/>
            <a:tailEnd/>
          </a:ln>
        </p:spPr>
      </p:pic>
      <p:pic>
        <p:nvPicPr>
          <p:cNvPr id="43015" name="Picture 7" descr="e2e6c74ddf211af30edd67ba229a9ba4_083747"/>
          <p:cNvPicPr>
            <a:picLocks noChangeAspect="1" noChangeArrowheads="1"/>
          </p:cNvPicPr>
          <p:nvPr/>
        </p:nvPicPr>
        <p:blipFill>
          <a:blip r:embed="rId7"/>
          <a:srcRect/>
          <a:stretch>
            <a:fillRect/>
          </a:stretch>
        </p:blipFill>
        <p:spPr bwMode="auto">
          <a:xfrm>
            <a:off x="2411413" y="4984750"/>
            <a:ext cx="3600450" cy="1873250"/>
          </a:xfrm>
          <a:prstGeom prst="rect">
            <a:avLst/>
          </a:prstGeom>
          <a:noFill/>
          <a:ln w="9525">
            <a:noFill/>
            <a:miter lim="800000"/>
            <a:headEnd/>
            <a:tailEnd/>
          </a:ln>
        </p:spPr>
      </p:pic>
      <p:pic>
        <p:nvPicPr>
          <p:cNvPr id="43016" name="Picture 8" descr="f4de276689609456ff20542a89106c83_094157"/>
          <p:cNvPicPr>
            <a:picLocks noChangeAspect="1" noChangeArrowheads="1"/>
          </p:cNvPicPr>
          <p:nvPr/>
        </p:nvPicPr>
        <p:blipFill>
          <a:blip r:embed="rId8"/>
          <a:srcRect b="63229"/>
          <a:stretch>
            <a:fillRect/>
          </a:stretch>
        </p:blipFill>
        <p:spPr bwMode="auto">
          <a:xfrm>
            <a:off x="6084888" y="5013325"/>
            <a:ext cx="3059112" cy="1844675"/>
          </a:xfrm>
          <a:prstGeom prst="rect">
            <a:avLst/>
          </a:prstGeom>
          <a:noFill/>
          <a:ln w="9525">
            <a:noFill/>
            <a:miter lim="800000"/>
            <a:headEnd/>
            <a:tailEnd/>
          </a:ln>
        </p:spPr>
      </p:pic>
      <p:pic>
        <p:nvPicPr>
          <p:cNvPr id="43018" name="Picture 10" descr="U673P33T148D13243F2100DT20040907202549"/>
          <p:cNvPicPr>
            <a:picLocks noChangeAspect="1" noChangeArrowheads="1"/>
          </p:cNvPicPr>
          <p:nvPr/>
        </p:nvPicPr>
        <p:blipFill>
          <a:blip r:embed="rId9"/>
          <a:srcRect/>
          <a:stretch>
            <a:fillRect/>
          </a:stretch>
        </p:blipFill>
        <p:spPr bwMode="auto">
          <a:xfrm>
            <a:off x="6227763" y="2420938"/>
            <a:ext cx="2590800" cy="2251075"/>
          </a:xfrm>
          <a:prstGeom prst="rect">
            <a:avLst/>
          </a:prstGeom>
          <a:noFill/>
          <a:ln w="9525">
            <a:noFill/>
            <a:miter lim="800000"/>
            <a:headEnd/>
            <a:tailEnd/>
          </a:ln>
        </p:spPr>
      </p:pic>
      <p:pic>
        <p:nvPicPr>
          <p:cNvPr id="43019" name="Picture 11" descr="SWATCH/sfk199"/>
          <p:cNvPicPr>
            <a:picLocks noChangeAspect="1" noChangeArrowheads="1"/>
          </p:cNvPicPr>
          <p:nvPr/>
        </p:nvPicPr>
        <p:blipFill>
          <a:blip r:embed="rId10">
            <a:clrChange>
              <a:clrFrom>
                <a:srgbClr val="FFFFFF"/>
              </a:clrFrom>
              <a:clrTo>
                <a:srgbClr val="FFFFFF">
                  <a:alpha val="0"/>
                </a:srgbClr>
              </a:clrTo>
            </a:clrChange>
          </a:blip>
          <a:srcRect l="13840"/>
          <a:stretch>
            <a:fillRect/>
          </a:stretch>
        </p:blipFill>
        <p:spPr bwMode="auto">
          <a:xfrm rot="731096">
            <a:off x="7308850" y="0"/>
            <a:ext cx="2022475" cy="2347913"/>
          </a:xfrm>
          <a:prstGeom prst="rect">
            <a:avLst/>
          </a:prstGeom>
          <a:noFill/>
          <a:ln w="9525">
            <a:noFill/>
            <a:miter lim="800000"/>
            <a:headEnd/>
            <a:tailEnd/>
          </a:ln>
        </p:spPr>
      </p:pic>
      <p:sp>
        <p:nvSpPr>
          <p:cNvPr id="48138" name="WordArt 12"/>
          <p:cNvSpPr>
            <a:spLocks noChangeArrowheads="1" noChangeShapeType="1" noTextEdit="1"/>
          </p:cNvSpPr>
          <p:nvPr/>
        </p:nvSpPr>
        <p:spPr bwMode="auto">
          <a:xfrm>
            <a:off x="0" y="0"/>
            <a:ext cx="2411413" cy="836613"/>
          </a:xfrm>
          <a:prstGeom prst="rect">
            <a:avLst/>
          </a:prstGeom>
        </p:spPr>
        <p:txBody>
          <a:bodyPr wrap="none" fromWordArt="1">
            <a:prstTxWarp prst="textPlain">
              <a:avLst>
                <a:gd name="adj" fmla="val 50000"/>
              </a:avLst>
            </a:prstTxWarp>
          </a:bodyPr>
          <a:lstStyle/>
          <a:p>
            <a:pPr algn="ctr"/>
            <a:r>
              <a:rPr lang="zh-CN" altLang="en-US" sz="3600" b="1" kern="10">
                <a:ln w="9525">
                  <a:noFill/>
                  <a:round/>
                  <a:headEnd/>
                  <a:tailEnd/>
                </a:ln>
                <a:gradFill rotWithShape="1">
                  <a:gsLst>
                    <a:gs pos="0">
                      <a:srgbClr val="FFFF00"/>
                    </a:gs>
                    <a:gs pos="100000">
                      <a:srgbClr val="FF9933"/>
                    </a:gs>
                  </a:gsLst>
                  <a:path path="rect">
                    <a:fillToRect l="50000" t="50000" r="50000" b="50000"/>
                  </a:path>
                </a:gradFill>
                <a:effectLst>
                  <a:outerShdw dist="35921" dir="2700000" algn="ctr" rotWithShape="0">
                    <a:srgbClr val="C0C0C0">
                      <a:alpha val="79999"/>
                    </a:srgbClr>
                  </a:outerShdw>
                </a:effectLst>
                <a:latin typeface="+mn-ea"/>
                <a:ea typeface="+mn-ea"/>
                <a:cs typeface="+mn-ea"/>
              </a:rPr>
              <a:t>找一找：</a:t>
            </a:r>
          </a:p>
        </p:txBody>
      </p:sp>
      <p:sp>
        <p:nvSpPr>
          <p:cNvPr id="37900" name="Rectangle 13"/>
          <p:cNvSpPr>
            <a:spLocks noGrp="1" noChangeArrowheads="1"/>
          </p:cNvSpPr>
          <p:nvPr>
            <p:ph type="title" idx="4294967295"/>
          </p:nvPr>
        </p:nvSpPr>
        <p:spPr>
          <a:xfrm>
            <a:off x="2484438" y="0"/>
            <a:ext cx="6875462" cy="908050"/>
          </a:xfrm>
        </p:spPr>
        <p:txBody>
          <a:bodyPr anchor="ctr"/>
          <a:lstStyle/>
          <a:p>
            <a:pPr algn="l" eaLnBrk="1" hangingPunct="1">
              <a:defRPr/>
            </a:pPr>
            <a:r>
              <a:rPr lang="zh-CN" altLang="en-US" sz="3800" b="1"/>
              <a:t>我们身边的外国商品</a:t>
            </a:r>
          </a:p>
        </p:txBody>
      </p:sp>
      <p:sp>
        <p:nvSpPr>
          <p:cNvPr id="48140" name="AutoShape 14" descr="TB1IvwjGpXXXXc2aXXXXXXXXXXX_!!2-item_pic"/>
          <p:cNvSpPr>
            <a:spLocks noChangeAspect="1" noChangeArrowheads="1"/>
          </p:cNvSpPr>
          <p:nvPr/>
        </p:nvSpPr>
        <p:spPr bwMode="auto">
          <a:xfrm>
            <a:off x="4419600" y="3276600"/>
            <a:ext cx="304800" cy="304800"/>
          </a:xfrm>
          <a:prstGeom prst="rect">
            <a:avLst/>
          </a:prstGeom>
          <a:noFill/>
          <a:ln w="9525">
            <a:noFill/>
            <a:miter lim="800000"/>
            <a:headEnd/>
            <a:tailEnd/>
          </a:ln>
        </p:spPr>
        <p:txBody>
          <a:bodyPr/>
          <a:lstStyle/>
          <a:p>
            <a:endParaRPr lang="zh-CN" altLang="en-US"/>
          </a:p>
        </p:txBody>
      </p:sp>
      <p:pic>
        <p:nvPicPr>
          <p:cNvPr id="48141" name="Picture 16" descr="11343C5b-0"/>
          <p:cNvPicPr>
            <a:picLocks noChangeAspect="1" noChangeArrowheads="1"/>
          </p:cNvPicPr>
          <p:nvPr/>
        </p:nvPicPr>
        <p:blipFill>
          <a:blip r:embed="rId11"/>
          <a:srcRect/>
          <a:stretch>
            <a:fillRect/>
          </a:stretch>
        </p:blipFill>
        <p:spPr bwMode="auto">
          <a:xfrm>
            <a:off x="2484438" y="2636838"/>
            <a:ext cx="3167062" cy="23749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 to="" calcmode="lin" valueType="num">
                                      <p:cBhvr>
                                        <p:cTn id="7" dur="1" fill="hold"/>
                                        <p:tgtEl>
                                          <p:spTgt spid="43010"/>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43011"/>
                                        </p:tgtEl>
                                        <p:attrNameLst>
                                          <p:attrName>style.visibility</p:attrName>
                                        </p:attrNameLst>
                                      </p:cBhvr>
                                      <p:to>
                                        <p:strVal val="visible"/>
                                      </p:to>
                                    </p:set>
                                    <p:anim to="" calcmode="lin" valueType="num">
                                      <p:cBhvr>
                                        <p:cTn id="10" dur="1" fill="hold"/>
                                        <p:tgtEl>
                                          <p:spTgt spid="43011"/>
                                        </p:tgtEl>
                                        <p:attrNameLst>
                                          <p:attrName/>
                                        </p:attrNameLst>
                                      </p:cBhvr>
                                    </p:anim>
                                  </p:childTnLst>
                                </p:cTn>
                              </p:par>
                              <p:par>
                                <p:cTn id="11" presetID="24" presetClass="entr" presetSubtype="0" fill="hold" nodeType="withEffect">
                                  <p:stCondLst>
                                    <p:cond delay="0"/>
                                  </p:stCondLst>
                                  <p:childTnLst>
                                    <p:set>
                                      <p:cBhvr>
                                        <p:cTn id="12" dur="1" fill="hold">
                                          <p:stCondLst>
                                            <p:cond delay="0"/>
                                          </p:stCondLst>
                                        </p:cTn>
                                        <p:tgtEl>
                                          <p:spTgt spid="43012"/>
                                        </p:tgtEl>
                                        <p:attrNameLst>
                                          <p:attrName>style.visibility</p:attrName>
                                        </p:attrNameLst>
                                      </p:cBhvr>
                                      <p:to>
                                        <p:strVal val="visible"/>
                                      </p:to>
                                    </p:set>
                                    <p:anim to="" calcmode="lin" valueType="num">
                                      <p:cBhvr>
                                        <p:cTn id="13" dur="1" fill="hold"/>
                                        <p:tgtEl>
                                          <p:spTgt spid="43012"/>
                                        </p:tgtEl>
                                        <p:attrNameLst>
                                          <p:attrName/>
                                        </p:attrNameLst>
                                      </p:cBhvr>
                                    </p:anim>
                                  </p:childTnLst>
                                </p:cTn>
                              </p:par>
                              <p:par>
                                <p:cTn id="14" presetID="24" presetClass="entr" presetSubtype="0" fill="hold" nodeType="withEffect">
                                  <p:stCondLst>
                                    <p:cond delay="0"/>
                                  </p:stCondLst>
                                  <p:childTnLst>
                                    <p:set>
                                      <p:cBhvr>
                                        <p:cTn id="15" dur="1" fill="hold">
                                          <p:stCondLst>
                                            <p:cond delay="0"/>
                                          </p:stCondLst>
                                        </p:cTn>
                                        <p:tgtEl>
                                          <p:spTgt spid="43013"/>
                                        </p:tgtEl>
                                        <p:attrNameLst>
                                          <p:attrName>style.visibility</p:attrName>
                                        </p:attrNameLst>
                                      </p:cBhvr>
                                      <p:to>
                                        <p:strVal val="visible"/>
                                      </p:to>
                                    </p:set>
                                    <p:anim to="" calcmode="lin" valueType="num">
                                      <p:cBhvr>
                                        <p:cTn id="16" dur="1" fill="hold"/>
                                        <p:tgtEl>
                                          <p:spTgt spid="43013"/>
                                        </p:tgtEl>
                                        <p:attrNameLst>
                                          <p:attrName/>
                                        </p:attrNameLst>
                                      </p:cBhvr>
                                    </p:anim>
                                  </p:childTnLst>
                                </p:cTn>
                              </p:par>
                              <p:par>
                                <p:cTn id="17" presetID="24" presetClass="entr" presetSubtype="0" fill="hold" nodeType="withEffect">
                                  <p:stCondLst>
                                    <p:cond delay="0"/>
                                  </p:stCondLst>
                                  <p:childTnLst>
                                    <p:set>
                                      <p:cBhvr>
                                        <p:cTn id="18" dur="1" fill="hold">
                                          <p:stCondLst>
                                            <p:cond delay="0"/>
                                          </p:stCondLst>
                                        </p:cTn>
                                        <p:tgtEl>
                                          <p:spTgt spid="43014"/>
                                        </p:tgtEl>
                                        <p:attrNameLst>
                                          <p:attrName>style.visibility</p:attrName>
                                        </p:attrNameLst>
                                      </p:cBhvr>
                                      <p:to>
                                        <p:strVal val="visible"/>
                                      </p:to>
                                    </p:set>
                                    <p:anim to="" calcmode="lin" valueType="num">
                                      <p:cBhvr>
                                        <p:cTn id="19" dur="1" fill="hold"/>
                                        <p:tgtEl>
                                          <p:spTgt spid="43014"/>
                                        </p:tgtEl>
                                        <p:attrNameLst>
                                          <p:attrName/>
                                        </p:attrNameLst>
                                      </p:cBhvr>
                                    </p:anim>
                                  </p:childTnLst>
                                </p:cTn>
                              </p:par>
                              <p:par>
                                <p:cTn id="20" presetID="24" presetClass="entr" presetSubtype="0" fill="hold" nodeType="withEffect">
                                  <p:stCondLst>
                                    <p:cond delay="0"/>
                                  </p:stCondLst>
                                  <p:childTnLst>
                                    <p:set>
                                      <p:cBhvr>
                                        <p:cTn id="21" dur="1" fill="hold">
                                          <p:stCondLst>
                                            <p:cond delay="0"/>
                                          </p:stCondLst>
                                        </p:cTn>
                                        <p:tgtEl>
                                          <p:spTgt spid="43015"/>
                                        </p:tgtEl>
                                        <p:attrNameLst>
                                          <p:attrName>style.visibility</p:attrName>
                                        </p:attrNameLst>
                                      </p:cBhvr>
                                      <p:to>
                                        <p:strVal val="visible"/>
                                      </p:to>
                                    </p:set>
                                    <p:anim to="" calcmode="lin" valueType="num">
                                      <p:cBhvr>
                                        <p:cTn id="22" dur="1" fill="hold"/>
                                        <p:tgtEl>
                                          <p:spTgt spid="43015"/>
                                        </p:tgtEl>
                                        <p:attrNameLst>
                                          <p:attrName/>
                                        </p:attrNameLst>
                                      </p:cBhvr>
                                    </p:anim>
                                  </p:childTnLst>
                                </p:cTn>
                              </p:par>
                              <p:par>
                                <p:cTn id="23" presetID="24" presetClass="entr" presetSubtype="0" fill="hold" nodeType="withEffect">
                                  <p:stCondLst>
                                    <p:cond delay="0"/>
                                  </p:stCondLst>
                                  <p:childTnLst>
                                    <p:set>
                                      <p:cBhvr>
                                        <p:cTn id="24" dur="1" fill="hold">
                                          <p:stCondLst>
                                            <p:cond delay="0"/>
                                          </p:stCondLst>
                                        </p:cTn>
                                        <p:tgtEl>
                                          <p:spTgt spid="43016"/>
                                        </p:tgtEl>
                                        <p:attrNameLst>
                                          <p:attrName>style.visibility</p:attrName>
                                        </p:attrNameLst>
                                      </p:cBhvr>
                                      <p:to>
                                        <p:strVal val="visible"/>
                                      </p:to>
                                    </p:set>
                                    <p:anim to="" calcmode="lin" valueType="num">
                                      <p:cBhvr>
                                        <p:cTn id="25" dur="1" fill="hold"/>
                                        <p:tgtEl>
                                          <p:spTgt spid="43016"/>
                                        </p:tgtEl>
                                        <p:attrNameLst>
                                          <p:attrName/>
                                        </p:attrNameLst>
                                      </p:cBhvr>
                                    </p:anim>
                                  </p:childTnLst>
                                </p:cTn>
                              </p:par>
                              <p:par>
                                <p:cTn id="26" presetID="24" presetClass="entr" presetSubtype="0" fill="hold" nodeType="withEffect">
                                  <p:stCondLst>
                                    <p:cond delay="0"/>
                                  </p:stCondLst>
                                  <p:childTnLst>
                                    <p:set>
                                      <p:cBhvr>
                                        <p:cTn id="27" dur="1" fill="hold">
                                          <p:stCondLst>
                                            <p:cond delay="0"/>
                                          </p:stCondLst>
                                        </p:cTn>
                                        <p:tgtEl>
                                          <p:spTgt spid="43018"/>
                                        </p:tgtEl>
                                        <p:attrNameLst>
                                          <p:attrName>style.visibility</p:attrName>
                                        </p:attrNameLst>
                                      </p:cBhvr>
                                      <p:to>
                                        <p:strVal val="visible"/>
                                      </p:to>
                                    </p:set>
                                    <p:anim to="" calcmode="lin" valueType="num">
                                      <p:cBhvr>
                                        <p:cTn id="28" dur="1" fill="hold"/>
                                        <p:tgtEl>
                                          <p:spTgt spid="43018"/>
                                        </p:tgtEl>
                                        <p:attrNameLst>
                                          <p:attrName/>
                                        </p:attrNameLst>
                                      </p:cBhvr>
                                    </p:anim>
                                  </p:childTnLst>
                                </p:cTn>
                              </p:par>
                              <p:par>
                                <p:cTn id="29" presetID="24" presetClass="entr" presetSubtype="0" fill="hold" nodeType="withEffect">
                                  <p:stCondLst>
                                    <p:cond delay="0"/>
                                  </p:stCondLst>
                                  <p:childTnLst>
                                    <p:set>
                                      <p:cBhvr>
                                        <p:cTn id="30" dur="1" fill="hold">
                                          <p:stCondLst>
                                            <p:cond delay="0"/>
                                          </p:stCondLst>
                                        </p:cTn>
                                        <p:tgtEl>
                                          <p:spTgt spid="43019"/>
                                        </p:tgtEl>
                                        <p:attrNameLst>
                                          <p:attrName>style.visibility</p:attrName>
                                        </p:attrNameLst>
                                      </p:cBhvr>
                                      <p:to>
                                        <p:strVal val="visible"/>
                                      </p:to>
                                    </p:set>
                                    <p:anim to="" calcmode="lin" valueType="num">
                                      <p:cBhvr>
                                        <p:cTn id="31" dur="1" fill="hold"/>
                                        <p:tgtEl>
                                          <p:spTgt spid="4301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0" y="0"/>
            <a:ext cx="9144000" cy="2205038"/>
          </a:xfrm>
        </p:spPr>
        <p:txBody>
          <a:bodyPr anchor="ctr"/>
          <a:lstStyle/>
          <a:p>
            <a:pPr algn="l" eaLnBrk="1" hangingPunct="1">
              <a:defRPr/>
            </a:pPr>
            <a:r>
              <a:rPr lang="zh-CN" altLang="en-US" sz="4600" b="1">
                <a:solidFill>
                  <a:schemeClr val="hlink"/>
                </a:solidFill>
              </a:rPr>
              <a:t>各抒己见：</a:t>
            </a:r>
            <a:br>
              <a:rPr lang="zh-CN" altLang="en-US" sz="4600" b="1">
                <a:solidFill>
                  <a:schemeClr val="hlink"/>
                </a:solidFill>
              </a:rPr>
            </a:br>
            <a:r>
              <a:rPr lang="zh-CN" altLang="en-US" sz="4600" b="1">
                <a:solidFill>
                  <a:schemeClr val="hlink"/>
                </a:solidFill>
              </a:rPr>
              <a:t>　　</a:t>
            </a:r>
            <a:r>
              <a:rPr lang="zh-CN" altLang="en-US" sz="3800" b="1">
                <a:solidFill>
                  <a:schemeClr val="hlink"/>
                </a:solidFill>
              </a:rPr>
              <a:t>开放的世界为我们的增强综合国力提供了什么样的有利条件？</a:t>
            </a:r>
          </a:p>
        </p:txBody>
      </p:sp>
      <p:sp>
        <p:nvSpPr>
          <p:cNvPr id="90115" name="Rectangle 3"/>
          <p:cNvSpPr>
            <a:spLocks noGrp="1" noChangeArrowheads="1"/>
          </p:cNvSpPr>
          <p:nvPr>
            <p:ph type="body" idx="4294967295"/>
          </p:nvPr>
        </p:nvSpPr>
        <p:spPr>
          <a:xfrm>
            <a:off x="533400" y="2514600"/>
            <a:ext cx="8135938" cy="4114800"/>
          </a:xfrm>
        </p:spPr>
        <p:txBody>
          <a:bodyPr/>
          <a:lstStyle/>
          <a:p>
            <a:pPr eaLnBrk="1" hangingPunct="1"/>
            <a:r>
              <a:rPr lang="zh-CN" altLang="en-US" sz="2800" b="1" smtClean="0"/>
              <a:t>吸引、利用他国的资本、人才与各种资源</a:t>
            </a:r>
          </a:p>
          <a:p>
            <a:pPr eaLnBrk="1" hangingPunct="1"/>
            <a:r>
              <a:rPr lang="zh-CN" altLang="en-US" sz="2800" b="1" smtClean="0"/>
              <a:t>学习他国的先进技术和经验</a:t>
            </a:r>
          </a:p>
          <a:p>
            <a:pPr eaLnBrk="1" hangingPunct="1"/>
            <a:r>
              <a:rPr lang="zh-CN" altLang="en-US" sz="2800" b="1" smtClean="0"/>
              <a:t>扩大市场</a:t>
            </a:r>
          </a:p>
          <a:p>
            <a:pPr eaLnBrk="1" hangingPunct="1"/>
            <a:r>
              <a:rPr lang="zh-CN" altLang="en-US" sz="2800" b="1" smtClean="0"/>
              <a:t>就业机会增加</a:t>
            </a:r>
          </a:p>
          <a:p>
            <a:pPr eaLnBrk="1" hangingPunct="1"/>
            <a:r>
              <a:rPr lang="en-US" altLang="zh-CN" sz="2800" b="1" smtClean="0">
                <a:latin typeface="Arial" charset="0"/>
              </a:rPr>
              <a:t>……</a:t>
            </a:r>
            <a:endParaRPr lang="en-US" altLang="zh-CN" sz="2800" b="1" smtClean="0"/>
          </a:p>
        </p:txBody>
      </p:sp>
      <p:pic>
        <p:nvPicPr>
          <p:cNvPr id="49155" name="Picture 4" descr="0146">
            <a:hlinkClick r:id="rId2" action="ppaction://hlinksldjump"/>
          </p:cNvPr>
          <p:cNvPicPr>
            <a:picLocks noChangeAspect="1" noChangeArrowheads="1" noCrop="1"/>
          </p:cNvPicPr>
          <p:nvPr/>
        </p:nvPicPr>
        <p:blipFill>
          <a:blip r:embed="rId3"/>
          <a:srcRect/>
          <a:stretch>
            <a:fillRect/>
          </a:stretch>
        </p:blipFill>
        <p:spPr bwMode="auto">
          <a:xfrm flipH="1">
            <a:off x="8128000" y="5842000"/>
            <a:ext cx="1016000" cy="1016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Effect transition="in" filter="fade">
                                      <p:cBhvr>
                                        <p:cTn id="7" dur="1000"/>
                                        <p:tgtEl>
                                          <p:spTgt spid="90115">
                                            <p:txEl>
                                              <p:pRg st="0" end="0"/>
                                            </p:txEl>
                                          </p:spTgt>
                                        </p:tgtEl>
                                      </p:cBhvr>
                                    </p:animEffect>
                                    <p:anim calcmode="lin" valueType="num">
                                      <p:cBhvr>
                                        <p:cTn id="8" dur="1000" fill="hold"/>
                                        <p:tgtEl>
                                          <p:spTgt spid="9011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9011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0115">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90115">
                                            <p:txEl>
                                              <p:pRg st="1" end="1"/>
                                            </p:txEl>
                                          </p:spTgt>
                                        </p:tgtEl>
                                        <p:attrNameLst>
                                          <p:attrName>style.visibility</p:attrName>
                                        </p:attrNameLst>
                                      </p:cBhvr>
                                      <p:to>
                                        <p:strVal val="visible"/>
                                      </p:to>
                                    </p:set>
                                    <p:animEffect transition="in" filter="fade">
                                      <p:cBhvr>
                                        <p:cTn id="15" dur="1000"/>
                                        <p:tgtEl>
                                          <p:spTgt spid="90115">
                                            <p:txEl>
                                              <p:pRg st="1" end="1"/>
                                            </p:txEl>
                                          </p:spTgt>
                                        </p:tgtEl>
                                      </p:cBhvr>
                                    </p:animEffect>
                                    <p:anim calcmode="lin" valueType="num">
                                      <p:cBhvr>
                                        <p:cTn id="16" dur="1000" fill="hold"/>
                                        <p:tgtEl>
                                          <p:spTgt spid="90115">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90115">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90115">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90115">
                                            <p:txEl>
                                              <p:pRg st="2" end="2"/>
                                            </p:txEl>
                                          </p:spTgt>
                                        </p:tgtEl>
                                        <p:attrNameLst>
                                          <p:attrName>style.visibility</p:attrName>
                                        </p:attrNameLst>
                                      </p:cBhvr>
                                      <p:to>
                                        <p:strVal val="visible"/>
                                      </p:to>
                                    </p:set>
                                    <p:animEffect transition="in" filter="fade">
                                      <p:cBhvr>
                                        <p:cTn id="23" dur="1000"/>
                                        <p:tgtEl>
                                          <p:spTgt spid="90115">
                                            <p:txEl>
                                              <p:pRg st="2" end="2"/>
                                            </p:txEl>
                                          </p:spTgt>
                                        </p:tgtEl>
                                      </p:cBhvr>
                                    </p:animEffect>
                                    <p:anim calcmode="lin" valueType="num">
                                      <p:cBhvr>
                                        <p:cTn id="24" dur="1000" fill="hold"/>
                                        <p:tgtEl>
                                          <p:spTgt spid="90115">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90115">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0115">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90115">
                                            <p:txEl>
                                              <p:pRg st="3" end="3"/>
                                            </p:txEl>
                                          </p:spTgt>
                                        </p:tgtEl>
                                        <p:attrNameLst>
                                          <p:attrName>style.visibility</p:attrName>
                                        </p:attrNameLst>
                                      </p:cBhvr>
                                      <p:to>
                                        <p:strVal val="visible"/>
                                      </p:to>
                                    </p:set>
                                    <p:animEffect transition="in" filter="fade">
                                      <p:cBhvr>
                                        <p:cTn id="31" dur="1000"/>
                                        <p:tgtEl>
                                          <p:spTgt spid="90115">
                                            <p:txEl>
                                              <p:pRg st="3" end="3"/>
                                            </p:txEl>
                                          </p:spTgt>
                                        </p:tgtEl>
                                      </p:cBhvr>
                                    </p:animEffect>
                                    <p:anim calcmode="lin" valueType="num">
                                      <p:cBhvr>
                                        <p:cTn id="32" dur="1000" fill="hold"/>
                                        <p:tgtEl>
                                          <p:spTgt spid="90115">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90115">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90115">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90115">
                                            <p:txEl>
                                              <p:pRg st="4" end="4"/>
                                            </p:txEl>
                                          </p:spTgt>
                                        </p:tgtEl>
                                        <p:attrNameLst>
                                          <p:attrName>style.visibility</p:attrName>
                                        </p:attrNameLst>
                                      </p:cBhvr>
                                      <p:to>
                                        <p:strVal val="visible"/>
                                      </p:to>
                                    </p:set>
                                    <p:animEffect transition="in" filter="fade">
                                      <p:cBhvr>
                                        <p:cTn id="39" dur="1000"/>
                                        <p:tgtEl>
                                          <p:spTgt spid="90115">
                                            <p:txEl>
                                              <p:pRg st="4" end="4"/>
                                            </p:txEl>
                                          </p:spTgt>
                                        </p:tgtEl>
                                      </p:cBhvr>
                                    </p:animEffect>
                                    <p:anim calcmode="lin" valueType="num">
                                      <p:cBhvr>
                                        <p:cTn id="40" dur="1000" fill="hold"/>
                                        <p:tgtEl>
                                          <p:spTgt spid="90115">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90115">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90115">
                                            <p:txEl>
                                              <p:pRg st="4" end="4"/>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idx="4294967295"/>
          </p:nvPr>
        </p:nvSpPr>
        <p:spPr>
          <a:xfrm>
            <a:off x="0" y="0"/>
            <a:ext cx="9144000" cy="1143000"/>
          </a:xfrm>
        </p:spPr>
        <p:txBody>
          <a:bodyPr anchor="ctr"/>
          <a:lstStyle/>
          <a:p>
            <a:pPr eaLnBrk="1" hangingPunct="1">
              <a:defRPr/>
            </a:pPr>
            <a:r>
              <a:rPr lang="zh-CN" altLang="en-US" sz="3300" b="1">
                <a:solidFill>
                  <a:schemeClr val="hlink"/>
                </a:solidFill>
              </a:rPr>
              <a:t>美国基督教科学箴言报：没有</a:t>
            </a:r>
            <a:r>
              <a:rPr lang="zh-CN" altLang="en-US" sz="3300" b="1">
                <a:solidFill>
                  <a:schemeClr val="hlink"/>
                </a:solidFill>
                <a:latin typeface="Arial" charset="0"/>
              </a:rPr>
              <a:t>“</a:t>
            </a:r>
            <a:r>
              <a:rPr lang="zh-CN" altLang="en-US" sz="3300" b="1">
                <a:solidFill>
                  <a:schemeClr val="hlink"/>
                </a:solidFill>
              </a:rPr>
              <a:t>中国制造</a:t>
            </a:r>
            <a:r>
              <a:rPr lang="zh-CN" altLang="en-US" sz="3300" b="1">
                <a:solidFill>
                  <a:schemeClr val="hlink"/>
                </a:solidFill>
                <a:latin typeface="Arial" charset="0"/>
              </a:rPr>
              <a:t>”</a:t>
            </a:r>
            <a:r>
              <a:rPr lang="zh-CN" altLang="en-US" sz="3300" b="1">
                <a:solidFill>
                  <a:schemeClr val="hlink"/>
                </a:solidFill>
              </a:rPr>
              <a:t>的一年</a:t>
            </a:r>
          </a:p>
        </p:txBody>
      </p:sp>
      <p:sp>
        <p:nvSpPr>
          <p:cNvPr id="44035" name="Rectangle 3"/>
          <p:cNvSpPr>
            <a:spLocks noGrp="1" noChangeArrowheads="1"/>
          </p:cNvSpPr>
          <p:nvPr>
            <p:ph type="body" idx="4294967295"/>
          </p:nvPr>
        </p:nvSpPr>
        <p:spPr>
          <a:xfrm>
            <a:off x="323850" y="1270000"/>
            <a:ext cx="5256213" cy="5472113"/>
          </a:xfrm>
        </p:spPr>
        <p:txBody>
          <a:bodyPr rtlCol="0">
            <a:normAutofit lnSpcReduction="10000"/>
          </a:bodyPr>
          <a:lstStyle/>
          <a:p>
            <a:pPr marL="0" indent="715963" eaLnBrk="1" fontAlgn="auto" hangingPunct="1">
              <a:lnSpc>
                <a:spcPct val="80000"/>
              </a:lnSpc>
              <a:spcAft>
                <a:spcPts val="0"/>
              </a:spcAft>
              <a:buFont typeface="Wingdings" pitchFamily="2" charset="2"/>
              <a:buNone/>
              <a:defRPr/>
            </a:pPr>
            <a:r>
              <a:rPr lang="zh-CN" altLang="en-US" sz="2400" b="1" kern="1200">
                <a:latin typeface="楷体_GB2312" pitchFamily="49" charset="-122"/>
                <a:ea typeface="楷体_GB2312" pitchFamily="49" charset="-122"/>
              </a:rPr>
              <a:t>桌子上的电视机、门边的一堆网球鞋、圣诞树上的彩灯、地板上的洋娃娃，屋里随处可见中国制造的产品。我起身离开沙发，迅速进行了一次盘点，把所有的礼物分成了两大类</a:t>
            </a:r>
            <a:r>
              <a:rPr lang="en-US" altLang="zh-CN" sz="2400" b="1" kern="1200">
                <a:latin typeface="Arial"/>
                <a:ea typeface="楷体_GB2312" pitchFamily="49" charset="-122"/>
              </a:rPr>
              <a:t>———</a:t>
            </a:r>
            <a:r>
              <a:rPr lang="zh-CN" altLang="en-US" sz="2400" b="1" kern="1200">
                <a:latin typeface="楷体_GB2312" pitchFamily="49" charset="-122"/>
                <a:ea typeface="楷体_GB2312" pitchFamily="49" charset="-122"/>
              </a:rPr>
              <a:t>中国制造的和非中国制造的。最后的统计结果是：中国产品</a:t>
            </a:r>
            <a:r>
              <a:rPr lang="en-US" altLang="zh-CN" sz="2400" b="1" kern="1200">
                <a:latin typeface="楷体_GB2312" pitchFamily="49" charset="-122"/>
                <a:ea typeface="楷体_GB2312" pitchFamily="49" charset="-122"/>
              </a:rPr>
              <a:t>25</a:t>
            </a:r>
            <a:r>
              <a:rPr lang="zh-CN" altLang="en-US" sz="2400" b="1" kern="1200">
                <a:latin typeface="楷体_GB2312" pitchFamily="49" charset="-122"/>
                <a:ea typeface="楷体_GB2312" pitchFamily="49" charset="-122"/>
              </a:rPr>
              <a:t>件，非中国产品</a:t>
            </a:r>
            <a:r>
              <a:rPr lang="en-US" altLang="zh-CN" sz="2400" b="1" kern="1200">
                <a:latin typeface="楷体_GB2312" pitchFamily="49" charset="-122"/>
                <a:ea typeface="楷体_GB2312" pitchFamily="49" charset="-122"/>
              </a:rPr>
              <a:t>14</a:t>
            </a:r>
            <a:r>
              <a:rPr lang="zh-CN" altLang="en-US" sz="2400" b="1" kern="1200">
                <a:latin typeface="楷体_GB2312" pitchFamily="49" charset="-122"/>
                <a:ea typeface="楷体_GB2312" pitchFamily="49" charset="-122"/>
              </a:rPr>
              <a:t>件。我意识到圣诞节已经成了中国人制造的节日。突然，我觉得够了。我想把</a:t>
            </a:r>
            <a:r>
              <a:rPr lang="zh-CN" altLang="en-US" sz="2400" b="1" kern="1200">
                <a:latin typeface="Arial"/>
                <a:ea typeface="楷体_GB2312" pitchFamily="49" charset="-122"/>
              </a:rPr>
              <a:t>“</a:t>
            </a:r>
            <a:r>
              <a:rPr lang="zh-CN" altLang="en-US" sz="2400" b="1" kern="1200">
                <a:latin typeface="楷体_GB2312" pitchFamily="49" charset="-122"/>
                <a:ea typeface="楷体_GB2312" pitchFamily="49" charset="-122"/>
              </a:rPr>
              <a:t>中国</a:t>
            </a:r>
            <a:r>
              <a:rPr lang="zh-CN" altLang="en-US" sz="2400" b="1" kern="1200">
                <a:latin typeface="Arial"/>
                <a:ea typeface="楷体_GB2312" pitchFamily="49" charset="-122"/>
              </a:rPr>
              <a:t>”</a:t>
            </a:r>
            <a:r>
              <a:rPr lang="zh-CN" altLang="en-US" sz="2400" b="1" kern="1200">
                <a:latin typeface="楷体_GB2312" pitchFamily="49" charset="-122"/>
                <a:ea typeface="楷体_GB2312" pitchFamily="49" charset="-122"/>
              </a:rPr>
              <a:t>关在门外</a:t>
            </a:r>
            <a:r>
              <a:rPr lang="en-US" altLang="zh-CN" sz="2400" b="1" kern="1200">
                <a:latin typeface="Arial"/>
                <a:ea typeface="楷体_GB2312" pitchFamily="49" charset="-122"/>
              </a:rPr>
              <a:t>……</a:t>
            </a:r>
            <a:endParaRPr lang="en-US" altLang="zh-CN" sz="2400" b="1" kern="1200">
              <a:latin typeface="楷体_GB2312" pitchFamily="49" charset="-122"/>
              <a:ea typeface="楷体_GB2312" pitchFamily="49" charset="-122"/>
            </a:endParaRPr>
          </a:p>
          <a:p>
            <a:pPr marL="0" indent="715963" eaLnBrk="1" fontAlgn="auto" hangingPunct="1">
              <a:lnSpc>
                <a:spcPct val="80000"/>
              </a:lnSpc>
              <a:spcAft>
                <a:spcPts val="0"/>
              </a:spcAft>
              <a:buFont typeface="Wingdings" pitchFamily="2" charset="2"/>
              <a:buNone/>
              <a:defRPr/>
            </a:pPr>
            <a:r>
              <a:rPr lang="zh-CN" altLang="en-US" sz="2400" b="1" kern="1200">
                <a:latin typeface="楷体_GB2312" pitchFamily="49" charset="-122"/>
                <a:ea typeface="楷体_GB2312" pitchFamily="49" charset="-122"/>
              </a:rPr>
              <a:t>没有中国产品的生活一团糟。</a:t>
            </a:r>
            <a:r>
              <a:rPr lang="en-US" altLang="zh-CN" sz="2400" b="1" kern="1200">
                <a:latin typeface="Arial"/>
                <a:ea typeface="楷体_GB2312" pitchFamily="49" charset="-122"/>
              </a:rPr>
              <a:t>……</a:t>
            </a:r>
            <a:endParaRPr lang="en-US" altLang="zh-CN" sz="2400" b="1" kern="1200">
              <a:latin typeface="楷体_GB2312" pitchFamily="49" charset="-122"/>
              <a:ea typeface="楷体_GB2312" pitchFamily="49" charset="-122"/>
            </a:endParaRPr>
          </a:p>
          <a:p>
            <a:pPr marL="0" indent="715963" eaLnBrk="1" fontAlgn="auto" hangingPunct="1">
              <a:lnSpc>
                <a:spcPct val="80000"/>
              </a:lnSpc>
              <a:spcAft>
                <a:spcPts val="0"/>
              </a:spcAft>
              <a:buFont typeface="Wingdings" pitchFamily="2" charset="2"/>
              <a:buNone/>
              <a:defRPr/>
            </a:pPr>
            <a:r>
              <a:rPr lang="zh-CN" altLang="en-US" sz="2400" b="1" kern="1200">
                <a:latin typeface="楷体_GB2312" pitchFamily="49" charset="-122"/>
                <a:ea typeface="楷体_GB2312" pitchFamily="49" charset="-122"/>
              </a:rPr>
              <a:t>经过一年没有中国的日子后，我可以告诉你：没有中国你也可以活下去，但是生活会越来越麻烦，而且代价会越来越大。以后</a:t>
            </a:r>
            <a:r>
              <a:rPr lang="en-US" altLang="zh-CN" sz="2400" b="1" kern="1200">
                <a:latin typeface="楷体_GB2312" pitchFamily="49" charset="-122"/>
                <a:ea typeface="楷体_GB2312" pitchFamily="49" charset="-122"/>
              </a:rPr>
              <a:t>10</a:t>
            </a:r>
            <a:r>
              <a:rPr lang="zh-CN" altLang="en-US" sz="2400" b="1" kern="1200">
                <a:latin typeface="楷体_GB2312" pitchFamily="49" charset="-122"/>
                <a:ea typeface="楷体_GB2312" pitchFamily="49" charset="-122"/>
              </a:rPr>
              <a:t>年我可能都没有勇气再尝试这种日子。</a:t>
            </a:r>
          </a:p>
        </p:txBody>
      </p:sp>
      <p:pic>
        <p:nvPicPr>
          <p:cNvPr id="50179" name="Picture 4" descr="2639745_h"/>
          <p:cNvPicPr>
            <a:picLocks noChangeAspect="1" noChangeArrowheads="1"/>
          </p:cNvPicPr>
          <p:nvPr/>
        </p:nvPicPr>
        <p:blipFill>
          <a:blip r:embed="rId2"/>
          <a:srcRect l="16528" t="18591" r="34351"/>
          <a:stretch>
            <a:fillRect/>
          </a:stretch>
        </p:blipFill>
        <p:spPr bwMode="auto">
          <a:xfrm>
            <a:off x="6210300" y="3141663"/>
            <a:ext cx="2933700" cy="3716337"/>
          </a:xfrm>
          <a:prstGeom prst="rect">
            <a:avLst/>
          </a:prstGeom>
          <a:solidFill>
            <a:srgbClr val="FFFF00"/>
          </a:solidFill>
          <a:ln w="9525">
            <a:noFill/>
            <a:miter lim="800000"/>
            <a:headEnd/>
            <a:tailEnd/>
          </a:ln>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a:spLocks noChangeArrowheads="1"/>
          </p:cNvSpPr>
          <p:nvPr/>
        </p:nvSpPr>
        <p:spPr bwMode="auto">
          <a:xfrm>
            <a:off x="838200" y="3200400"/>
            <a:ext cx="7747000" cy="1739900"/>
          </a:xfrm>
          <a:prstGeom prst="rect">
            <a:avLst/>
          </a:prstGeom>
          <a:noFill/>
          <a:ln w="9525">
            <a:noFill/>
            <a:miter lim="800000"/>
            <a:headEnd/>
            <a:tailEnd/>
          </a:ln>
        </p:spPr>
        <p:txBody>
          <a:bodyPr>
            <a:spAutoFit/>
          </a:bodyPr>
          <a:lstStyle/>
          <a:p>
            <a:pPr>
              <a:spcBef>
                <a:spcPct val="50000"/>
              </a:spcBef>
            </a:pPr>
            <a:r>
              <a:rPr lang="zh-CN" altLang="en-US" sz="3600" b="1">
                <a:solidFill>
                  <a:srgbClr val="FFFF00"/>
                </a:solidFill>
                <a:latin typeface="黑体" pitchFamily="2" charset="-122"/>
                <a:ea typeface="黑体" pitchFamily="2" charset="-122"/>
              </a:rPr>
              <a:t>　　</a:t>
            </a:r>
            <a:r>
              <a:rPr lang="zh-CN" altLang="en-US" sz="3600" b="1">
                <a:solidFill>
                  <a:srgbClr val="000000"/>
                </a:solidFill>
                <a:latin typeface="黑体" pitchFamily="2" charset="-122"/>
                <a:ea typeface="黑体" pitchFamily="2" charset="-122"/>
              </a:rPr>
              <a:t>我国对外开放是对世界上</a:t>
            </a:r>
            <a:r>
              <a:rPr lang="zh-CN" altLang="en-US" sz="3600" b="1">
                <a:solidFill>
                  <a:schemeClr val="tx2"/>
                </a:solidFill>
                <a:latin typeface="黑体" pitchFamily="2" charset="-122"/>
                <a:ea typeface="黑体" pitchFamily="2" charset="-122"/>
              </a:rPr>
              <a:t>所有国家</a:t>
            </a:r>
            <a:r>
              <a:rPr lang="zh-CN" altLang="en-US" sz="3600" b="1">
                <a:solidFill>
                  <a:srgbClr val="000000"/>
                </a:solidFill>
                <a:latin typeface="黑体" pitchFamily="2" charset="-122"/>
                <a:ea typeface="黑体" pitchFamily="2" charset="-122"/>
              </a:rPr>
              <a:t>的开放，是</a:t>
            </a:r>
            <a:r>
              <a:rPr lang="zh-CN" altLang="en-US" sz="3600" b="1">
                <a:solidFill>
                  <a:schemeClr val="tx2"/>
                </a:solidFill>
                <a:latin typeface="黑体" pitchFamily="2" charset="-122"/>
                <a:ea typeface="黑体" pitchFamily="2" charset="-122"/>
              </a:rPr>
              <a:t>政治、经济、文化</a:t>
            </a:r>
            <a:r>
              <a:rPr lang="zh-CN" altLang="en-US" sz="3600" b="1">
                <a:solidFill>
                  <a:srgbClr val="000000"/>
                </a:solidFill>
                <a:latin typeface="黑体" pitchFamily="2" charset="-122"/>
                <a:ea typeface="黑体" pitchFamily="2" charset="-122"/>
              </a:rPr>
              <a:t>等等宽领域、多层次、全方位的对外开放</a:t>
            </a:r>
            <a:r>
              <a:rPr lang="zh-CN" altLang="en-US" sz="3600" b="1">
                <a:solidFill>
                  <a:srgbClr val="FFFF00"/>
                </a:solidFill>
                <a:latin typeface="黑体" pitchFamily="2" charset="-122"/>
                <a:ea typeface="黑体" pitchFamily="2" charset="-122"/>
              </a:rPr>
              <a:t>。</a:t>
            </a:r>
            <a:endParaRPr lang="zh-CN" altLang="en-US" sz="3600" b="1">
              <a:latin typeface="黑体" pitchFamily="2" charset="-122"/>
              <a:ea typeface="黑体" pitchFamily="2" charset="-122"/>
            </a:endParaRPr>
          </a:p>
        </p:txBody>
      </p:sp>
      <p:grpSp>
        <p:nvGrpSpPr>
          <p:cNvPr id="51202" name="Group 3"/>
          <p:cNvGrpSpPr>
            <a:grpSpLocks/>
          </p:cNvGrpSpPr>
          <p:nvPr/>
        </p:nvGrpSpPr>
        <p:grpSpPr bwMode="auto">
          <a:xfrm>
            <a:off x="0" y="1066800"/>
            <a:ext cx="9144000" cy="1417638"/>
            <a:chOff x="0" y="624"/>
            <a:chExt cx="5520" cy="893"/>
          </a:xfrm>
        </p:grpSpPr>
        <p:sp>
          <p:nvSpPr>
            <p:cNvPr id="58372" name="Text Box 4"/>
            <p:cNvSpPr txBox="1">
              <a:spLocks noChangeArrowheads="1"/>
            </p:cNvSpPr>
            <p:nvPr/>
          </p:nvSpPr>
          <p:spPr bwMode="auto">
            <a:xfrm>
              <a:off x="1200" y="691"/>
              <a:ext cx="4320" cy="826"/>
            </a:xfrm>
            <a:prstGeom prst="rect">
              <a:avLst/>
            </a:prstGeom>
            <a:noFill/>
            <a:ln w="9525">
              <a:noFill/>
              <a:miter lim="800000"/>
              <a:headEnd/>
              <a:tailEnd/>
            </a:ln>
            <a:effectLst/>
          </p:spPr>
          <p:txBody>
            <a:bodyPr>
              <a:spAutoFit/>
            </a:bodyPr>
            <a:lstStyle/>
            <a:p>
              <a:pPr indent="625475" fontAlgn="auto">
                <a:spcBef>
                  <a:spcPct val="50000"/>
                </a:spcBef>
                <a:spcAft>
                  <a:spcPts val="0"/>
                </a:spcAft>
                <a:defRPr/>
              </a:pPr>
              <a:r>
                <a:rPr lang="zh-CN" altLang="en-US" sz="4000" b="1">
                  <a:effectLst>
                    <a:outerShdw blurRad="38100" dist="38100" dir="2700000" algn="tl">
                      <a:srgbClr val="000000"/>
                    </a:outerShdw>
                  </a:effectLst>
                  <a:latin typeface="+mn-lt"/>
                  <a:ea typeface="黑体" pitchFamily="2" charset="-122"/>
                </a:rPr>
                <a:t>我国对</a:t>
              </a:r>
              <a:r>
                <a:rPr lang="zh-CN" altLang="en-US" sz="4000" b="1">
                  <a:solidFill>
                    <a:schemeClr val="hlink"/>
                  </a:solidFill>
                  <a:effectLst>
                    <a:outerShdw blurRad="38100" dist="38100" dir="2700000" algn="tl">
                      <a:srgbClr val="000000"/>
                    </a:outerShdw>
                  </a:effectLst>
                  <a:latin typeface="+mn-lt"/>
                  <a:ea typeface="黑体" pitchFamily="2" charset="-122"/>
                </a:rPr>
                <a:t>哪些国家</a:t>
              </a:r>
              <a:r>
                <a:rPr lang="zh-CN" altLang="en-US" sz="4000" b="1">
                  <a:effectLst>
                    <a:outerShdw blurRad="38100" dist="38100" dir="2700000" algn="tl">
                      <a:srgbClr val="000000"/>
                    </a:outerShdw>
                  </a:effectLst>
                  <a:latin typeface="+mn-lt"/>
                  <a:ea typeface="黑体" pitchFamily="2" charset="-122"/>
                </a:rPr>
                <a:t>在</a:t>
              </a:r>
              <a:r>
                <a:rPr lang="zh-CN" altLang="en-US" sz="4000" b="1">
                  <a:solidFill>
                    <a:schemeClr val="hlink"/>
                  </a:solidFill>
                  <a:effectLst>
                    <a:outerShdw blurRad="38100" dist="38100" dir="2700000" algn="tl">
                      <a:srgbClr val="000000"/>
                    </a:outerShdw>
                  </a:effectLst>
                  <a:latin typeface="+mn-lt"/>
                  <a:ea typeface="黑体" pitchFamily="2" charset="-122"/>
                </a:rPr>
                <a:t>哪些方面</a:t>
              </a:r>
              <a:r>
                <a:rPr lang="zh-CN" altLang="en-US" sz="4000" b="1">
                  <a:effectLst>
                    <a:outerShdw blurRad="38100" dist="38100" dir="2700000" algn="tl">
                      <a:srgbClr val="000000"/>
                    </a:outerShdw>
                  </a:effectLst>
                  <a:latin typeface="+mn-lt"/>
                  <a:ea typeface="黑体" pitchFamily="2" charset="-122"/>
                </a:rPr>
                <a:t>实行开放呢？</a:t>
              </a:r>
            </a:p>
          </p:txBody>
        </p:sp>
        <p:sp>
          <p:nvSpPr>
            <p:cNvPr id="58373" name="AutoShape 5"/>
            <p:cNvSpPr>
              <a:spLocks noChangeArrowheads="1"/>
            </p:cNvSpPr>
            <p:nvPr/>
          </p:nvSpPr>
          <p:spPr bwMode="auto">
            <a:xfrm flipH="1">
              <a:off x="0" y="624"/>
              <a:ext cx="1104" cy="480"/>
            </a:xfrm>
            <a:prstGeom prst="cloudCallout">
              <a:avLst>
                <a:gd name="adj1" fmla="val -47829"/>
                <a:gd name="adj2" fmla="val 71454"/>
              </a:avLst>
            </a:prstGeom>
            <a:solidFill>
              <a:srgbClr val="00FF00"/>
            </a:solidFill>
            <a:ln w="9525">
              <a:solidFill>
                <a:schemeClr val="tx1"/>
              </a:solidFill>
              <a:round/>
              <a:headEnd/>
              <a:tailEnd/>
            </a:ln>
            <a:effectLst/>
          </p:spPr>
          <p:txBody>
            <a:bodyPr/>
            <a:lstStyle/>
            <a:p>
              <a:pPr algn="ctr" fontAlgn="auto">
                <a:spcBef>
                  <a:spcPts val="0"/>
                </a:spcBef>
                <a:spcAft>
                  <a:spcPts val="0"/>
                </a:spcAft>
                <a:defRPr/>
              </a:pPr>
              <a:endParaRPr lang="zh-CN" altLang="zh-CN" sz="2800" b="1" i="1">
                <a:solidFill>
                  <a:srgbClr val="FF0000"/>
                </a:solidFill>
                <a:effectLst>
                  <a:outerShdw blurRad="38100" dist="38100" dir="2700000" algn="tl">
                    <a:srgbClr val="000000"/>
                  </a:outerShdw>
                </a:effectLst>
                <a:latin typeface="+mn-lt"/>
                <a:ea typeface="黑体" pitchFamily="2" charset="-122"/>
              </a:endParaRPr>
            </a:p>
          </p:txBody>
        </p:sp>
        <p:sp>
          <p:nvSpPr>
            <p:cNvPr id="58374" name="Rectangle 6"/>
            <p:cNvSpPr>
              <a:spLocks noChangeArrowheads="1"/>
            </p:cNvSpPr>
            <p:nvPr/>
          </p:nvSpPr>
          <p:spPr bwMode="auto">
            <a:xfrm>
              <a:off x="136" y="672"/>
              <a:ext cx="974" cy="327"/>
            </a:xfrm>
            <a:prstGeom prst="rect">
              <a:avLst/>
            </a:prstGeom>
            <a:noFill/>
            <a:ln w="9525">
              <a:noFill/>
              <a:miter lim="800000"/>
              <a:headEnd/>
              <a:tailEnd/>
            </a:ln>
            <a:effectLst/>
          </p:spPr>
          <p:txBody>
            <a:bodyPr wrap="none">
              <a:spAutoFit/>
            </a:bodyPr>
            <a:lstStyle/>
            <a:p>
              <a:pPr fontAlgn="auto">
                <a:spcBef>
                  <a:spcPts val="0"/>
                </a:spcBef>
                <a:spcAft>
                  <a:spcPts val="0"/>
                </a:spcAft>
                <a:defRPr/>
              </a:pPr>
              <a:r>
                <a:rPr lang="zh-CN" altLang="en-US" sz="2800" b="1" i="1">
                  <a:solidFill>
                    <a:srgbClr val="FF0000"/>
                  </a:solidFill>
                  <a:effectLst>
                    <a:outerShdw blurRad="38100" dist="38100" dir="2700000" algn="tl">
                      <a:srgbClr val="000000"/>
                    </a:outerShdw>
                  </a:effectLst>
                  <a:latin typeface="+mn-lt"/>
                  <a:ea typeface="黑体" pitchFamily="2" charset="-122"/>
                </a:rPr>
                <a:t>说一说：</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 calcmode="lin" valueType="num">
                                      <p:cBhvr additive="base">
                                        <p:cTn id="7" dur="500" fill="hold"/>
                                        <p:tgtEl>
                                          <p:spTgt spid="5837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0">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descr="beijin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2226" name="Text Box 3"/>
          <p:cNvSpPr txBox="1">
            <a:spLocks noChangeArrowheads="1"/>
          </p:cNvSpPr>
          <p:nvPr/>
        </p:nvSpPr>
        <p:spPr bwMode="auto">
          <a:xfrm>
            <a:off x="827088" y="549275"/>
            <a:ext cx="6481762" cy="366713"/>
          </a:xfrm>
          <a:prstGeom prst="rect">
            <a:avLst/>
          </a:prstGeom>
          <a:noFill/>
          <a:ln w="9525">
            <a:noFill/>
            <a:miter lim="800000"/>
            <a:headEnd/>
            <a:tailEnd/>
          </a:ln>
        </p:spPr>
        <p:txBody>
          <a:bodyPr>
            <a:spAutoFit/>
          </a:bodyPr>
          <a:lstStyle/>
          <a:p>
            <a:pPr>
              <a:spcBef>
                <a:spcPct val="50000"/>
              </a:spcBef>
            </a:pPr>
            <a:endParaRPr lang="zh-CN" altLang="zh-CN">
              <a:latin typeface="黑体" pitchFamily="2" charset="-122"/>
              <a:ea typeface="黑体" pitchFamily="2" charset="-122"/>
            </a:endParaRPr>
          </a:p>
        </p:txBody>
      </p:sp>
      <p:sp>
        <p:nvSpPr>
          <p:cNvPr id="59396" name="Rectangle 4"/>
          <p:cNvSpPr>
            <a:spLocks noChangeArrowheads="1"/>
          </p:cNvSpPr>
          <p:nvPr/>
        </p:nvSpPr>
        <p:spPr bwMode="auto">
          <a:xfrm>
            <a:off x="0" y="1676400"/>
            <a:ext cx="8820150" cy="4635500"/>
          </a:xfrm>
          <a:prstGeom prst="rect">
            <a:avLst/>
          </a:prstGeom>
          <a:noFill/>
          <a:ln w="9525">
            <a:noFill/>
            <a:miter lim="800000"/>
            <a:headEnd/>
            <a:tailEnd/>
          </a:ln>
          <a:effectLst/>
        </p:spPr>
        <p:txBody>
          <a:bodyPr/>
          <a:lstStyle/>
          <a:p>
            <a:pPr marL="342900" indent="-342900" fontAlgn="auto">
              <a:lnSpc>
                <a:spcPct val="90000"/>
              </a:lnSpc>
              <a:spcBef>
                <a:spcPct val="20000"/>
              </a:spcBef>
              <a:spcAft>
                <a:spcPts val="0"/>
              </a:spcAft>
              <a:buClr>
                <a:schemeClr val="hlink"/>
              </a:buClr>
              <a:buSzPct val="80000"/>
              <a:buFont typeface="Wingdings" pitchFamily="2" charset="2"/>
              <a:buNone/>
              <a:defRPr/>
            </a:pPr>
            <a:r>
              <a:rPr lang="zh-CN" altLang="en-US" sz="4000" b="1">
                <a:solidFill>
                  <a:srgbClr val="FF0000"/>
                </a:solidFill>
                <a:effectLst>
                  <a:outerShdw blurRad="38100" dist="38100" dir="2700000" algn="tl">
                    <a:srgbClr val="000000"/>
                  </a:outerShdw>
                </a:effectLst>
                <a:latin typeface="黑体" pitchFamily="2" charset="-122"/>
                <a:ea typeface="黑体" pitchFamily="2" charset="-122"/>
              </a:rPr>
              <a:t>经济</a:t>
            </a:r>
            <a:r>
              <a:rPr lang="zh-CN" altLang="en-US" sz="2400" b="1">
                <a:solidFill>
                  <a:srgbClr val="FF0000"/>
                </a:solidFill>
                <a:effectLst>
                  <a:outerShdw blurRad="38100" dist="38100" dir="2700000" algn="tl">
                    <a:srgbClr val="000000"/>
                  </a:outerShdw>
                </a:effectLst>
                <a:latin typeface="黑体" pitchFamily="2" charset="-122"/>
                <a:ea typeface="黑体" pitchFamily="2" charset="-122"/>
              </a:rPr>
              <a:t>：</a:t>
            </a:r>
            <a:r>
              <a:rPr lang="zh-CN" altLang="en-US" sz="2400" b="1">
                <a:solidFill>
                  <a:srgbClr val="0000CC"/>
                </a:solidFill>
                <a:effectLst>
                  <a:outerShdw blurRad="38100" dist="38100" dir="2700000" algn="tl">
                    <a:srgbClr val="000000"/>
                  </a:outerShdw>
                </a:effectLst>
                <a:latin typeface="黑体" pitchFamily="2" charset="-122"/>
                <a:ea typeface="黑体" pitchFamily="2" charset="-122"/>
              </a:rPr>
              <a:t>进出口贸易增加；中国产品日益走向世界市场</a:t>
            </a:r>
          </a:p>
          <a:p>
            <a:pPr marL="342900" indent="-342900" fontAlgn="auto">
              <a:lnSpc>
                <a:spcPct val="90000"/>
              </a:lnSpc>
              <a:spcBef>
                <a:spcPct val="20000"/>
              </a:spcBef>
              <a:spcAft>
                <a:spcPts val="0"/>
              </a:spcAft>
              <a:buClr>
                <a:schemeClr val="hlink"/>
              </a:buClr>
              <a:buSzPct val="80000"/>
              <a:buFont typeface="Wingdings" pitchFamily="2" charset="2"/>
              <a:buNone/>
              <a:defRPr/>
            </a:pPr>
            <a:r>
              <a:rPr lang="zh-CN" altLang="en-US" sz="4000" b="1">
                <a:solidFill>
                  <a:srgbClr val="FF0000"/>
                </a:solidFill>
                <a:effectLst>
                  <a:outerShdw blurRad="38100" dist="38100" dir="2700000" algn="tl">
                    <a:srgbClr val="000000"/>
                  </a:outerShdw>
                </a:effectLst>
                <a:latin typeface="黑体" pitchFamily="2" charset="-122"/>
                <a:ea typeface="黑体" pitchFamily="2" charset="-122"/>
              </a:rPr>
              <a:t>政治</a:t>
            </a:r>
            <a:r>
              <a:rPr lang="zh-CN" altLang="en-US" sz="4000" b="1">
                <a:solidFill>
                  <a:schemeClr val="accent2"/>
                </a:solidFill>
                <a:effectLst>
                  <a:outerShdw blurRad="38100" dist="38100" dir="2700000" algn="tl">
                    <a:srgbClr val="FFFFFF"/>
                  </a:outerShdw>
                </a:effectLst>
                <a:latin typeface="黑体" pitchFamily="2" charset="-122"/>
                <a:ea typeface="黑体" pitchFamily="2" charset="-122"/>
              </a:rPr>
              <a:t>：</a:t>
            </a:r>
            <a:r>
              <a:rPr lang="zh-CN" altLang="en-US" sz="2400" b="1">
                <a:solidFill>
                  <a:srgbClr val="0000CC"/>
                </a:solidFill>
                <a:effectLst>
                  <a:outerShdw blurRad="38100" dist="38100" dir="2700000" algn="tl">
                    <a:srgbClr val="000000"/>
                  </a:outerShdw>
                </a:effectLst>
                <a:latin typeface="黑体" pitchFamily="2" charset="-122"/>
                <a:ea typeface="黑体" pitchFamily="2" charset="-122"/>
              </a:rPr>
              <a:t>国家领导人互访；中非合作论坛北京峰会</a:t>
            </a:r>
          </a:p>
          <a:p>
            <a:pPr marL="342900" indent="-342900" fontAlgn="auto">
              <a:lnSpc>
                <a:spcPct val="90000"/>
              </a:lnSpc>
              <a:spcBef>
                <a:spcPct val="20000"/>
              </a:spcBef>
              <a:spcAft>
                <a:spcPts val="0"/>
              </a:spcAft>
              <a:buClr>
                <a:schemeClr val="hlink"/>
              </a:buClr>
              <a:buSzPct val="80000"/>
              <a:buFont typeface="Wingdings" pitchFamily="2" charset="2"/>
              <a:buNone/>
              <a:defRPr/>
            </a:pPr>
            <a:r>
              <a:rPr lang="zh-CN" altLang="en-US" sz="4000" b="1">
                <a:solidFill>
                  <a:srgbClr val="FF0000"/>
                </a:solidFill>
                <a:effectLst>
                  <a:outerShdw blurRad="38100" dist="38100" dir="2700000" algn="tl">
                    <a:srgbClr val="000000"/>
                  </a:outerShdw>
                </a:effectLst>
                <a:latin typeface="黑体" pitchFamily="2" charset="-122"/>
                <a:ea typeface="黑体" pitchFamily="2" charset="-122"/>
              </a:rPr>
              <a:t>文化</a:t>
            </a:r>
            <a:r>
              <a:rPr lang="zh-CN" altLang="en-US" sz="4000" b="1">
                <a:solidFill>
                  <a:schemeClr val="accent2"/>
                </a:solidFill>
                <a:effectLst>
                  <a:outerShdw blurRad="38100" dist="38100" dir="2700000" algn="tl">
                    <a:srgbClr val="FFFFFF"/>
                  </a:outerShdw>
                </a:effectLst>
                <a:latin typeface="黑体" pitchFamily="2" charset="-122"/>
                <a:ea typeface="黑体" pitchFamily="2" charset="-122"/>
              </a:rPr>
              <a:t>：</a:t>
            </a:r>
            <a:r>
              <a:rPr lang="zh-CN" altLang="en-US" sz="2400" b="1">
                <a:solidFill>
                  <a:srgbClr val="0000CC"/>
                </a:solidFill>
                <a:effectLst>
                  <a:outerShdw blurRad="38100" dist="38100" dir="2700000" algn="tl">
                    <a:srgbClr val="000000"/>
                  </a:outerShdw>
                </a:effectLst>
                <a:latin typeface="黑体" pitchFamily="2" charset="-122"/>
                <a:ea typeface="黑体" pitchFamily="2" charset="-122"/>
              </a:rPr>
              <a:t>中法文化年；中俄国家年；中印友好年；上海世博会</a:t>
            </a:r>
          </a:p>
          <a:p>
            <a:pPr marL="342900" indent="-342900" fontAlgn="auto">
              <a:lnSpc>
                <a:spcPct val="90000"/>
              </a:lnSpc>
              <a:spcBef>
                <a:spcPct val="20000"/>
              </a:spcBef>
              <a:spcAft>
                <a:spcPts val="0"/>
              </a:spcAft>
              <a:buClr>
                <a:schemeClr val="hlink"/>
              </a:buClr>
              <a:buSzPct val="80000"/>
              <a:buFont typeface="Wingdings" pitchFamily="2" charset="2"/>
              <a:buNone/>
              <a:defRPr/>
            </a:pPr>
            <a:r>
              <a:rPr lang="zh-CN" altLang="en-US" sz="4000" b="1">
                <a:solidFill>
                  <a:srgbClr val="FF0000"/>
                </a:solidFill>
                <a:effectLst>
                  <a:outerShdw blurRad="38100" dist="38100" dir="2700000" algn="tl">
                    <a:srgbClr val="000000"/>
                  </a:outerShdw>
                </a:effectLst>
                <a:latin typeface="黑体" pitchFamily="2" charset="-122"/>
                <a:ea typeface="黑体" pitchFamily="2" charset="-122"/>
              </a:rPr>
              <a:t>教育</a:t>
            </a:r>
            <a:r>
              <a:rPr lang="zh-CN" altLang="en-US" sz="4000" b="1">
                <a:solidFill>
                  <a:schemeClr val="accent2"/>
                </a:solidFill>
                <a:effectLst>
                  <a:outerShdw blurRad="38100" dist="38100" dir="2700000" algn="tl">
                    <a:srgbClr val="FFFFFF"/>
                  </a:outerShdw>
                </a:effectLst>
                <a:latin typeface="黑体" pitchFamily="2" charset="-122"/>
                <a:ea typeface="黑体" pitchFamily="2" charset="-122"/>
              </a:rPr>
              <a:t>：</a:t>
            </a:r>
            <a:r>
              <a:rPr lang="zh-CN" altLang="en-US" sz="2400" b="1">
                <a:solidFill>
                  <a:srgbClr val="0000CC"/>
                </a:solidFill>
                <a:effectLst>
                  <a:outerShdw blurRad="38100" dist="38100" dir="2700000" algn="tl">
                    <a:srgbClr val="000000"/>
                  </a:outerShdw>
                </a:effectLst>
                <a:latin typeface="黑体" pitchFamily="2" charset="-122"/>
                <a:ea typeface="黑体" pitchFamily="2" charset="-122"/>
              </a:rPr>
              <a:t>与美国、英国、法国、日本等许多国家联合办学，在海外兴办孔子学院</a:t>
            </a:r>
            <a:endParaRPr lang="zh-CN" altLang="en-US" sz="2400" b="1">
              <a:solidFill>
                <a:srgbClr val="CC0000"/>
              </a:solidFill>
              <a:effectLst>
                <a:outerShdw blurRad="38100" dist="38100" dir="2700000" algn="tl">
                  <a:srgbClr val="000000"/>
                </a:outerShdw>
              </a:effectLst>
              <a:latin typeface="黑体" pitchFamily="2" charset="-122"/>
              <a:ea typeface="黑体" pitchFamily="2" charset="-122"/>
            </a:endParaRPr>
          </a:p>
          <a:p>
            <a:pPr marL="342900" indent="-342900" fontAlgn="auto">
              <a:lnSpc>
                <a:spcPct val="90000"/>
              </a:lnSpc>
              <a:spcBef>
                <a:spcPct val="20000"/>
              </a:spcBef>
              <a:spcAft>
                <a:spcPts val="0"/>
              </a:spcAft>
              <a:buClr>
                <a:schemeClr val="hlink"/>
              </a:buClr>
              <a:buSzPct val="80000"/>
              <a:buFont typeface="Wingdings" pitchFamily="2" charset="2"/>
              <a:buNone/>
              <a:defRPr/>
            </a:pPr>
            <a:r>
              <a:rPr lang="zh-CN" altLang="en-US" sz="4000" b="1">
                <a:solidFill>
                  <a:srgbClr val="FF0000"/>
                </a:solidFill>
                <a:effectLst>
                  <a:outerShdw blurRad="38100" dist="38100" dir="2700000" algn="tl">
                    <a:srgbClr val="000000"/>
                  </a:outerShdw>
                </a:effectLst>
                <a:latin typeface="黑体" pitchFamily="2" charset="-122"/>
                <a:ea typeface="黑体" pitchFamily="2" charset="-122"/>
              </a:rPr>
              <a:t>体育</a:t>
            </a:r>
            <a:r>
              <a:rPr lang="zh-CN" altLang="en-US" sz="4000" b="1">
                <a:solidFill>
                  <a:schemeClr val="accent2"/>
                </a:solidFill>
                <a:effectLst>
                  <a:outerShdw blurRad="38100" dist="38100" dir="2700000" algn="tl">
                    <a:srgbClr val="FFFFFF"/>
                  </a:outerShdw>
                </a:effectLst>
                <a:latin typeface="黑体" pitchFamily="2" charset="-122"/>
                <a:ea typeface="黑体" pitchFamily="2" charset="-122"/>
              </a:rPr>
              <a:t>：</a:t>
            </a:r>
            <a:r>
              <a:rPr lang="zh-CN" altLang="en-US" sz="2400" b="1">
                <a:solidFill>
                  <a:srgbClr val="0000CC"/>
                </a:solidFill>
                <a:effectLst>
                  <a:outerShdw blurRad="38100" dist="38100" dir="2700000" algn="tl">
                    <a:srgbClr val="000000"/>
                  </a:outerShdw>
                </a:effectLst>
                <a:latin typeface="黑体" pitchFamily="2" charset="-122"/>
                <a:ea typeface="黑体" pitchFamily="2" charset="-122"/>
              </a:rPr>
              <a:t>积极参加世界各种比赛，并取得良好成绩；北京奥运会</a:t>
            </a:r>
          </a:p>
          <a:p>
            <a:pPr marL="342900" indent="-342900" fontAlgn="auto">
              <a:lnSpc>
                <a:spcPct val="90000"/>
              </a:lnSpc>
              <a:spcBef>
                <a:spcPct val="20000"/>
              </a:spcBef>
              <a:spcAft>
                <a:spcPts val="0"/>
              </a:spcAft>
              <a:buClr>
                <a:schemeClr val="hlink"/>
              </a:buClr>
              <a:buSzPct val="80000"/>
              <a:buFont typeface="Wingdings" pitchFamily="2" charset="2"/>
              <a:buNone/>
              <a:defRPr/>
            </a:pPr>
            <a:r>
              <a:rPr lang="zh-CN" altLang="en-US" sz="2400" b="1">
                <a:solidFill>
                  <a:srgbClr val="0000CC"/>
                </a:solidFill>
                <a:effectLst>
                  <a:outerShdw blurRad="38100" dist="38100" dir="2700000" algn="tl">
                    <a:srgbClr val="000000"/>
                  </a:outerShdw>
                </a:effectLst>
                <a:latin typeface="黑体" pitchFamily="2" charset="-122"/>
                <a:ea typeface="黑体" pitchFamily="2" charset="-122"/>
              </a:rPr>
              <a:t>。。。。。。。。。。</a:t>
            </a:r>
            <a:endParaRPr lang="zh-CN" altLang="en-US" sz="2400" b="1">
              <a:effectLst>
                <a:outerShdw blurRad="38100" dist="38100" dir="2700000" algn="tl">
                  <a:srgbClr val="000000"/>
                </a:outerShdw>
              </a:effectLst>
              <a:latin typeface="黑体" pitchFamily="2" charset="-122"/>
              <a:ea typeface="黑体" pitchFamily="2" charset="-122"/>
            </a:endParaRPr>
          </a:p>
        </p:txBody>
      </p:sp>
      <p:sp>
        <p:nvSpPr>
          <p:cNvPr id="59397" name="Rectangle 5"/>
          <p:cNvSpPr>
            <a:spLocks noGrp="1" noChangeArrowheads="1"/>
          </p:cNvSpPr>
          <p:nvPr>
            <p:ph type="title" idx="4294967295"/>
          </p:nvPr>
        </p:nvSpPr>
        <p:spPr>
          <a:xfrm>
            <a:off x="541338" y="333375"/>
            <a:ext cx="8062912" cy="1143000"/>
          </a:xfrm>
        </p:spPr>
        <p:txBody>
          <a:bodyPr anchor="ctr">
            <a:normAutofit/>
          </a:bodyPr>
          <a:lstStyle/>
          <a:p>
            <a:pPr eaLnBrk="1" hangingPunct="1">
              <a:defRPr/>
            </a:pPr>
            <a:r>
              <a:rPr lang="zh-CN" altLang="en-US" sz="3400" b="1">
                <a:solidFill>
                  <a:srgbClr val="FF0000"/>
                </a:solidFill>
                <a:latin typeface="黑体" pitchFamily="2" charset="-122"/>
              </a:rPr>
              <a:t>我国全方位、宽领域、多层次的对外开放体现在哪些方面？</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9396">
                                            <p:txEl>
                                              <p:pRg st="0" end="0"/>
                                            </p:txEl>
                                          </p:spTgt>
                                        </p:tgtEl>
                                        <p:attrNameLst>
                                          <p:attrName>style.visibility</p:attrName>
                                        </p:attrNameLst>
                                      </p:cBhvr>
                                      <p:to>
                                        <p:strVal val="visible"/>
                                      </p:to>
                                    </p:set>
                                    <p:animEffect transition="in" filter="fade">
                                      <p:cBhvr>
                                        <p:cTn id="7" dur="1000"/>
                                        <p:tgtEl>
                                          <p:spTgt spid="59396">
                                            <p:txEl>
                                              <p:pRg st="0" end="0"/>
                                            </p:txEl>
                                          </p:spTgt>
                                        </p:tgtEl>
                                      </p:cBhvr>
                                    </p:animEffect>
                                    <p:anim calcmode="lin" valueType="num">
                                      <p:cBhvr>
                                        <p:cTn id="8" dur="1000" fill="hold"/>
                                        <p:tgtEl>
                                          <p:spTgt spid="59396">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59396">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9396">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9396">
                                            <p:txEl>
                                              <p:pRg st="1" end="1"/>
                                            </p:txEl>
                                          </p:spTgt>
                                        </p:tgtEl>
                                        <p:attrNameLst>
                                          <p:attrName>style.visibility</p:attrName>
                                        </p:attrNameLst>
                                      </p:cBhvr>
                                      <p:to>
                                        <p:strVal val="visible"/>
                                      </p:to>
                                    </p:set>
                                    <p:animEffect transition="in" filter="fade">
                                      <p:cBhvr>
                                        <p:cTn id="15" dur="1000"/>
                                        <p:tgtEl>
                                          <p:spTgt spid="59396">
                                            <p:txEl>
                                              <p:pRg st="1" end="1"/>
                                            </p:txEl>
                                          </p:spTgt>
                                        </p:tgtEl>
                                      </p:cBhvr>
                                    </p:animEffect>
                                    <p:anim calcmode="lin" valueType="num">
                                      <p:cBhvr>
                                        <p:cTn id="16" dur="1000" fill="hold"/>
                                        <p:tgtEl>
                                          <p:spTgt spid="59396">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59396">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9396">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59396">
                                            <p:txEl>
                                              <p:pRg st="2" end="2"/>
                                            </p:txEl>
                                          </p:spTgt>
                                        </p:tgtEl>
                                        <p:attrNameLst>
                                          <p:attrName>style.visibility</p:attrName>
                                        </p:attrNameLst>
                                      </p:cBhvr>
                                      <p:to>
                                        <p:strVal val="visible"/>
                                      </p:to>
                                    </p:set>
                                    <p:animEffect transition="in" filter="fade">
                                      <p:cBhvr>
                                        <p:cTn id="23" dur="1000"/>
                                        <p:tgtEl>
                                          <p:spTgt spid="59396">
                                            <p:txEl>
                                              <p:pRg st="2" end="2"/>
                                            </p:txEl>
                                          </p:spTgt>
                                        </p:tgtEl>
                                      </p:cBhvr>
                                    </p:animEffect>
                                    <p:anim calcmode="lin" valueType="num">
                                      <p:cBhvr>
                                        <p:cTn id="24" dur="1000" fill="hold"/>
                                        <p:tgtEl>
                                          <p:spTgt spid="59396">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59396">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59396">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59396">
                                            <p:txEl>
                                              <p:pRg st="3" end="3"/>
                                            </p:txEl>
                                          </p:spTgt>
                                        </p:tgtEl>
                                        <p:attrNameLst>
                                          <p:attrName>style.visibility</p:attrName>
                                        </p:attrNameLst>
                                      </p:cBhvr>
                                      <p:to>
                                        <p:strVal val="visible"/>
                                      </p:to>
                                    </p:set>
                                    <p:animEffect transition="in" filter="fade">
                                      <p:cBhvr>
                                        <p:cTn id="31" dur="1000"/>
                                        <p:tgtEl>
                                          <p:spTgt spid="59396">
                                            <p:txEl>
                                              <p:pRg st="3" end="3"/>
                                            </p:txEl>
                                          </p:spTgt>
                                        </p:tgtEl>
                                      </p:cBhvr>
                                    </p:animEffect>
                                    <p:anim calcmode="lin" valueType="num">
                                      <p:cBhvr>
                                        <p:cTn id="32" dur="1000" fill="hold"/>
                                        <p:tgtEl>
                                          <p:spTgt spid="59396">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59396">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59396">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59396">
                                            <p:txEl>
                                              <p:pRg st="4" end="4"/>
                                            </p:txEl>
                                          </p:spTgt>
                                        </p:tgtEl>
                                        <p:attrNameLst>
                                          <p:attrName>style.visibility</p:attrName>
                                        </p:attrNameLst>
                                      </p:cBhvr>
                                      <p:to>
                                        <p:strVal val="visible"/>
                                      </p:to>
                                    </p:set>
                                    <p:animEffect transition="in" filter="fade">
                                      <p:cBhvr>
                                        <p:cTn id="39" dur="1000"/>
                                        <p:tgtEl>
                                          <p:spTgt spid="59396">
                                            <p:txEl>
                                              <p:pRg st="4" end="4"/>
                                            </p:txEl>
                                          </p:spTgt>
                                        </p:tgtEl>
                                      </p:cBhvr>
                                    </p:animEffect>
                                    <p:anim calcmode="lin" valueType="num">
                                      <p:cBhvr>
                                        <p:cTn id="40" dur="1000" fill="hold"/>
                                        <p:tgtEl>
                                          <p:spTgt spid="59396">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59396">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59396">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59396">
                                            <p:txEl>
                                              <p:pRg st="5" end="5"/>
                                            </p:txEl>
                                          </p:spTgt>
                                        </p:tgtEl>
                                        <p:attrNameLst>
                                          <p:attrName>style.visibility</p:attrName>
                                        </p:attrNameLst>
                                      </p:cBhvr>
                                      <p:to>
                                        <p:strVal val="visible"/>
                                      </p:to>
                                    </p:set>
                                    <p:animEffect transition="in" filter="fade">
                                      <p:cBhvr>
                                        <p:cTn id="47" dur="1000"/>
                                        <p:tgtEl>
                                          <p:spTgt spid="59396">
                                            <p:txEl>
                                              <p:pRg st="5" end="5"/>
                                            </p:txEl>
                                          </p:spTgt>
                                        </p:tgtEl>
                                      </p:cBhvr>
                                    </p:animEffect>
                                    <p:anim calcmode="lin" valueType="num">
                                      <p:cBhvr>
                                        <p:cTn id="48" dur="1000" fill="hold"/>
                                        <p:tgtEl>
                                          <p:spTgt spid="59396">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59396">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59396">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我国坚持独立自主和平外交政策 国际地位显著提高(02年)"/>
          <p:cNvPicPr>
            <a:picLocks noChangeAspect="1" noChangeArrowheads="1"/>
          </p:cNvPicPr>
          <p:nvPr/>
        </p:nvPicPr>
        <p:blipFill>
          <a:blip r:embed="rId2"/>
          <a:srcRect/>
          <a:stretch>
            <a:fillRect/>
          </a:stretch>
        </p:blipFill>
        <p:spPr bwMode="auto">
          <a:xfrm>
            <a:off x="1066800" y="0"/>
            <a:ext cx="6629400" cy="6858000"/>
          </a:xfrm>
          <a:prstGeom prst="rect">
            <a:avLst/>
          </a:prstGeom>
          <a:noFill/>
          <a:ln w="9525">
            <a:noFill/>
            <a:miter lim="800000"/>
            <a:headEnd/>
            <a:tailEnd/>
          </a:ln>
        </p:spPr>
      </p:pic>
      <p:pic>
        <p:nvPicPr>
          <p:cNvPr id="53250" name="Picture 3" descr="26">
            <a:hlinkClick r:id="rId3" action="ppaction://hlinksldjump"/>
          </p:cNvPr>
          <p:cNvPicPr>
            <a:picLocks noChangeAspect="1" noChangeArrowheads="1" noCrop="1"/>
          </p:cNvPicPr>
          <p:nvPr/>
        </p:nvPicPr>
        <p:blipFill>
          <a:blip r:embed="rId4"/>
          <a:srcRect/>
          <a:stretch>
            <a:fillRect/>
          </a:stretch>
        </p:blipFill>
        <p:spPr bwMode="auto">
          <a:xfrm>
            <a:off x="8326438" y="5949950"/>
            <a:ext cx="817562" cy="9080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descr="3320946_155617071667_2.jpg"/>
          <p:cNvPicPr>
            <a:picLocks noChangeAspect="1"/>
          </p:cNvPicPr>
          <p:nvPr/>
        </p:nvPicPr>
        <p:blipFill>
          <a:blip r:embed="rId2"/>
          <a:srcRect/>
          <a:stretch>
            <a:fillRect/>
          </a:stretch>
        </p:blipFill>
        <p:spPr bwMode="auto">
          <a:xfrm>
            <a:off x="0" y="361950"/>
            <a:ext cx="9144000" cy="6134100"/>
          </a:xfrm>
          <a:prstGeom prst="rect">
            <a:avLst/>
          </a:prstGeom>
          <a:noFill/>
          <a:ln w="9525">
            <a:noFill/>
            <a:miter lim="800000"/>
            <a:headEnd/>
            <a:tailEnd/>
          </a:ln>
        </p:spPr>
      </p:pic>
      <p:sp>
        <p:nvSpPr>
          <p:cNvPr id="17410" name="TextBox 2"/>
          <p:cNvSpPr txBox="1">
            <a:spLocks noChangeArrowheads="1"/>
          </p:cNvSpPr>
          <p:nvPr/>
        </p:nvSpPr>
        <p:spPr bwMode="auto">
          <a:xfrm>
            <a:off x="263525" y="928688"/>
            <a:ext cx="8199438" cy="5000625"/>
          </a:xfrm>
          <a:prstGeom prst="rect">
            <a:avLst/>
          </a:prstGeom>
          <a:noFill/>
          <a:ln w="9525">
            <a:noFill/>
            <a:miter lim="800000"/>
            <a:headEnd/>
            <a:tailEnd/>
          </a:ln>
        </p:spPr>
        <p:txBody>
          <a:bodyPr vert="eaVert">
            <a:spAutoFit/>
          </a:bodyPr>
          <a:lstStyle/>
          <a:p>
            <a:pPr>
              <a:lnSpc>
                <a:spcPct val="90000"/>
              </a:lnSpc>
            </a:pPr>
            <a:r>
              <a:rPr lang="zh-CN" altLang="en-US" sz="2400">
                <a:latin typeface="方正姚体" pitchFamily="2" charset="-122"/>
                <a:ea typeface="方正姚体" pitchFamily="2" charset="-122"/>
              </a:rPr>
              <a:t>        中国积弱，非一日矣！上则因循苟且，粉饰虚张；下则蒙昧无知，鲜能远虑。堂堂华国，不齿于列邦；济济衣冠，被轻于异族。有志之士能不痛心！夫以四百兆人民之众，数万里土地之饶，本可发奋为雄，无敌于天下。乃以政治不修，纲维败坏，朝廷则鬻爵卖官，公行贿赂；官府则剥民刮地，暴过虎狼。盗贼横行，饥馑交集，哀鸿遍野，民不聊生，呜呼惨哉！方今强邻环列，虎视鹰邻，久垂涎我</a:t>
            </a:r>
            <a:endParaRPr lang="en-US" altLang="zh-CN" sz="2400">
              <a:latin typeface="方正姚体" pitchFamily="2" charset="-122"/>
              <a:ea typeface="方正姚体" pitchFamily="2" charset="-122"/>
            </a:endParaRPr>
          </a:p>
          <a:p>
            <a:pPr>
              <a:lnSpc>
                <a:spcPct val="90000"/>
              </a:lnSpc>
            </a:pPr>
            <a:endParaRPr lang="en-US" altLang="zh-CN" sz="2400">
              <a:latin typeface="方正姚体" pitchFamily="2" charset="-122"/>
              <a:ea typeface="方正姚体" pitchFamily="2" charset="-122"/>
            </a:endParaRPr>
          </a:p>
          <a:p>
            <a:pPr>
              <a:lnSpc>
                <a:spcPct val="90000"/>
              </a:lnSpc>
            </a:pPr>
            <a:r>
              <a:rPr lang="zh-CN" altLang="en-US" sz="2400">
                <a:latin typeface="方正姚体" pitchFamily="2" charset="-122"/>
                <a:ea typeface="方正姚体" pitchFamily="2" charset="-122"/>
              </a:rPr>
              <a:t>中华五金之富，物产之多。蚕食鲸吞，已见效于踵接；瓜分豆剖，实堪虑于目前。</a:t>
            </a:r>
          </a:p>
          <a:p>
            <a:pPr>
              <a:lnSpc>
                <a:spcPct val="90000"/>
              </a:lnSpc>
            </a:pPr>
            <a:r>
              <a:rPr lang="zh-CN" altLang="en-US" sz="2400">
                <a:latin typeface="方正姚体" pitchFamily="2" charset="-122"/>
                <a:ea typeface="方正姚体" pitchFamily="2" charset="-122"/>
              </a:rPr>
              <a:t>       呜呼危哉！有心者不禁大声疾呼，亟拯斯民于水火，切扶大厦之将倾，庶我子子孙孙，或免奴隶于他族。</a:t>
            </a:r>
          </a:p>
          <a:p>
            <a:pPr>
              <a:lnSpc>
                <a:spcPct val="90000"/>
              </a:lnSpc>
            </a:pPr>
            <a:r>
              <a:rPr lang="zh-CN" altLang="en-US" sz="2400">
                <a:latin typeface="方正姚体" pitchFamily="2" charset="-122"/>
                <a:ea typeface="方正姚体" pitchFamily="2" charset="-122"/>
              </a:rPr>
              <a:t>        本旨宜明也本会之设，专为联络中外有志华人，讲求富强之学，以</a:t>
            </a:r>
            <a:r>
              <a:rPr lang="zh-CN" altLang="en-US" sz="2400" b="1">
                <a:latin typeface="方正姚体" pitchFamily="2" charset="-122"/>
                <a:ea typeface="方正姚体" pitchFamily="2" charset="-122"/>
              </a:rPr>
              <a:t>振兴中华</a:t>
            </a:r>
            <a:r>
              <a:rPr lang="zh-CN" altLang="en-US" sz="2400">
                <a:latin typeface="方正姚体" pitchFamily="2" charset="-122"/>
                <a:ea typeface="方正姚体" pitchFamily="2" charset="-122"/>
              </a:rPr>
              <a:t>，维持团体起见。</a:t>
            </a:r>
            <a:endParaRPr lang="en-US" altLang="zh-CN" sz="2400">
              <a:latin typeface="方正姚体" pitchFamily="2" charset="-122"/>
              <a:ea typeface="方正姚体" pitchFamily="2" charset="-122"/>
            </a:endParaRPr>
          </a:p>
          <a:p>
            <a:pPr>
              <a:lnSpc>
                <a:spcPct val="90000"/>
              </a:lnSpc>
            </a:pPr>
            <a:endParaRPr lang="en-US" altLang="zh-CN" sz="2400">
              <a:latin typeface="方正姚体" pitchFamily="2" charset="-122"/>
              <a:ea typeface="方正姚体" pitchFamily="2" charset="-122"/>
            </a:endParaRPr>
          </a:p>
          <a:p>
            <a:pPr algn="r">
              <a:lnSpc>
                <a:spcPct val="90000"/>
              </a:lnSpc>
            </a:pPr>
            <a:r>
              <a:rPr lang="en-US" altLang="zh-CN" sz="2400">
                <a:latin typeface="方正姚体" pitchFamily="2" charset="-122"/>
                <a:ea typeface="方正姚体" pitchFamily="2" charset="-122"/>
              </a:rPr>
              <a:t>——</a:t>
            </a:r>
            <a:r>
              <a:rPr lang="zh-CN" altLang="en-US" sz="2400">
                <a:latin typeface="方正姚体" pitchFamily="2" charset="-122"/>
                <a:ea typeface="方正姚体" pitchFamily="2" charset="-122"/>
              </a:rPr>
              <a:t>孙中山 </a:t>
            </a:r>
          </a:p>
          <a:p>
            <a:endParaRPr lang="zh-CN" altLang="en-US" sz="2400">
              <a:latin typeface="方正姚体" pitchFamily="2" charset="-122"/>
              <a:ea typeface="方正姚体" pitchFamily="2"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0" y="0"/>
          <a:ext cx="9144000" cy="6858000"/>
        </p:xfrm>
        <a:graphic>
          <a:graphicData uri="http://schemas.openxmlformats.org/presentationml/2006/ole">
            <p:oleObj spid="_x0000_s2050" name="图表" r:id="rId3" imgW="5333880" imgH="2657326" progId="Excel.Sheet.8">
              <p:embed/>
            </p:oleObj>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idx="4294967295"/>
          </p:nvPr>
        </p:nvSpPr>
        <p:spPr>
          <a:xfrm>
            <a:off x="0" y="0"/>
            <a:ext cx="8599488" cy="908050"/>
          </a:xfrm>
        </p:spPr>
        <p:txBody>
          <a:bodyPr anchor="ctr"/>
          <a:lstStyle/>
          <a:p>
            <a:pPr eaLnBrk="1" hangingPunct="1">
              <a:defRPr/>
            </a:pPr>
            <a:r>
              <a:rPr lang="zh-CN" altLang="en-US" sz="3800" b="1">
                <a:solidFill>
                  <a:schemeClr val="hlink"/>
                </a:solidFill>
              </a:rPr>
              <a:t>时事分析家：试分析中国的周边关系</a:t>
            </a:r>
          </a:p>
        </p:txBody>
      </p:sp>
      <p:sp>
        <p:nvSpPr>
          <p:cNvPr id="56322" name="Rectangle 3"/>
          <p:cNvSpPr>
            <a:spLocks noGrp="1" noChangeArrowheads="1"/>
          </p:cNvSpPr>
          <p:nvPr>
            <p:ph type="body" idx="4294967295"/>
          </p:nvPr>
        </p:nvSpPr>
        <p:spPr/>
        <p:txBody>
          <a:bodyPr/>
          <a:lstStyle/>
          <a:p>
            <a:pPr eaLnBrk="1" hangingPunct="1"/>
            <a:endParaRPr lang="zh-CN" altLang="zh-CN" smtClean="0"/>
          </a:p>
        </p:txBody>
      </p:sp>
      <p:pic>
        <p:nvPicPr>
          <p:cNvPr id="56323" name="Picture 4" descr="点击放大图片"/>
          <p:cNvPicPr>
            <a:picLocks noChangeAspect="1" noChangeArrowheads="1"/>
          </p:cNvPicPr>
          <p:nvPr/>
        </p:nvPicPr>
        <p:blipFill>
          <a:blip r:embed="rId2"/>
          <a:srcRect/>
          <a:stretch>
            <a:fillRect/>
          </a:stretch>
        </p:blipFill>
        <p:spPr bwMode="auto">
          <a:xfrm>
            <a:off x="0" y="968375"/>
            <a:ext cx="9144000" cy="5889625"/>
          </a:xfrm>
          <a:prstGeom prst="rect">
            <a:avLst/>
          </a:prstGeom>
          <a:noFill/>
          <a:ln w="9525">
            <a:noFill/>
            <a:miter lim="800000"/>
            <a:headEnd/>
            <a:tailEnd/>
          </a:ln>
        </p:spPr>
      </p:pic>
      <p:sp>
        <p:nvSpPr>
          <p:cNvPr id="91141" name="Rectangle 5"/>
          <p:cNvSpPr>
            <a:spLocks noChangeArrowheads="1"/>
          </p:cNvSpPr>
          <p:nvPr/>
        </p:nvSpPr>
        <p:spPr bwMode="auto">
          <a:xfrm>
            <a:off x="287338" y="1228725"/>
            <a:ext cx="8748712" cy="4965700"/>
          </a:xfrm>
          <a:prstGeom prst="rect">
            <a:avLst/>
          </a:prstGeom>
          <a:solidFill>
            <a:srgbClr val="0066CC">
              <a:alpha val="89803"/>
            </a:srgbClr>
          </a:solidFill>
          <a:ln w="9525">
            <a:noFill/>
            <a:miter lim="800000"/>
            <a:headEnd/>
            <a:tailEnd/>
          </a:ln>
        </p:spPr>
        <p:txBody>
          <a:bodyPr anchor="ctr">
            <a:spAutoFit/>
          </a:bodyPr>
          <a:lstStyle/>
          <a:p>
            <a:r>
              <a:rPr lang="zh-CN" altLang="en-US" sz="3200" b="1">
                <a:solidFill>
                  <a:srgbClr val="FFFF00"/>
                </a:solidFill>
                <a:latin typeface="Calibri" pitchFamily="34" charset="0"/>
              </a:rPr>
              <a:t>中俄－友好睦邻关系</a:t>
            </a:r>
          </a:p>
          <a:p>
            <a:r>
              <a:rPr lang="zh-CN" altLang="en-US" sz="3200" b="1">
                <a:solidFill>
                  <a:srgbClr val="FFFF00"/>
                </a:solidFill>
                <a:latin typeface="Calibri" pitchFamily="34" charset="0"/>
              </a:rPr>
              <a:t>中日－中日高层交往的恢复，促使两国由冷趋暖的关系继续向着改善的方向发展</a:t>
            </a:r>
          </a:p>
          <a:p>
            <a:r>
              <a:rPr lang="zh-CN" altLang="en-US" sz="3200" b="1">
                <a:solidFill>
                  <a:srgbClr val="FFFF00"/>
                </a:solidFill>
                <a:latin typeface="Calibri" pitchFamily="34" charset="0"/>
              </a:rPr>
              <a:t>中印－呈现出全面发展的良好势头</a:t>
            </a:r>
          </a:p>
          <a:p>
            <a:r>
              <a:rPr lang="zh-CN" altLang="en-US" sz="3200" b="1">
                <a:solidFill>
                  <a:srgbClr val="FFFF00"/>
                </a:solidFill>
                <a:latin typeface="Calibri" pitchFamily="34" charset="0"/>
              </a:rPr>
              <a:t>中欧－全面伙伴关系</a:t>
            </a:r>
          </a:p>
          <a:p>
            <a:r>
              <a:rPr lang="zh-CN" altLang="en-US" sz="3200" b="1">
                <a:solidFill>
                  <a:srgbClr val="FFFF00"/>
                </a:solidFill>
                <a:latin typeface="Calibri" pitchFamily="34" charset="0"/>
              </a:rPr>
              <a:t>中美－建设性合作关系</a:t>
            </a:r>
          </a:p>
          <a:p>
            <a:r>
              <a:rPr lang="zh-CN" altLang="en-US" sz="3200" b="1">
                <a:solidFill>
                  <a:srgbClr val="FFFF00"/>
                </a:solidFill>
                <a:latin typeface="Calibri" pitchFamily="34" charset="0"/>
              </a:rPr>
              <a:t>中国与东南亚国家－面向和平与繁荣的战略伙伴关系　</a:t>
            </a:r>
          </a:p>
          <a:p>
            <a:r>
              <a:rPr lang="zh-CN" altLang="en-US" sz="3200" b="1">
                <a:solidFill>
                  <a:srgbClr val="FFFF00"/>
                </a:solidFill>
                <a:latin typeface="Calibri" pitchFamily="34" charset="0"/>
              </a:rPr>
              <a:t>中国与南亚各国－关系全面推进</a:t>
            </a:r>
          </a:p>
          <a:p>
            <a:r>
              <a:rPr lang="zh-CN" altLang="en-US" sz="3200" b="1">
                <a:solidFill>
                  <a:srgbClr val="FFFF00"/>
                </a:solidFill>
                <a:latin typeface="Calibri" pitchFamily="34" charset="0"/>
              </a:rPr>
              <a:t>中非－新型战略伙伴关系</a:t>
            </a:r>
          </a:p>
        </p:txBody>
      </p:sp>
      <p:pic>
        <p:nvPicPr>
          <p:cNvPr id="56325" name="Picture 6" descr="0146">
            <a:hlinkClick r:id="rId3" action="ppaction://hlinksldjump"/>
          </p:cNvPr>
          <p:cNvPicPr>
            <a:picLocks noChangeAspect="1" noChangeArrowheads="1" noCrop="1"/>
          </p:cNvPicPr>
          <p:nvPr/>
        </p:nvPicPr>
        <p:blipFill>
          <a:blip r:embed="rId4"/>
          <a:srcRect/>
          <a:stretch>
            <a:fillRect/>
          </a:stretch>
        </p:blipFill>
        <p:spPr bwMode="auto">
          <a:xfrm flipH="1">
            <a:off x="8128000" y="5842000"/>
            <a:ext cx="1016000" cy="10160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91141">
                                            <p:bg/>
                                          </p:spTgt>
                                        </p:tgtEl>
                                        <p:attrNameLst>
                                          <p:attrName>style.visibility</p:attrName>
                                        </p:attrNameLst>
                                      </p:cBhvr>
                                      <p:to>
                                        <p:strVal val="visible"/>
                                      </p:to>
                                    </p:set>
                                    <p:animEffect transition="in" filter="fade">
                                      <p:cBhvr>
                                        <p:cTn id="7" dur="1000"/>
                                        <p:tgtEl>
                                          <p:spTgt spid="91141">
                                            <p:bg/>
                                          </p:spTgt>
                                        </p:tgtEl>
                                      </p:cBhvr>
                                    </p:animEffect>
                                    <p:anim calcmode="lin" valueType="num">
                                      <p:cBhvr>
                                        <p:cTn id="8" dur="1000" fill="hold"/>
                                        <p:tgtEl>
                                          <p:spTgt spid="91141">
                                            <p:bg/>
                                          </p:spTgt>
                                        </p:tgtEl>
                                        <p:attrNameLst>
                                          <p:attrName>ppt_x</p:attrName>
                                        </p:attrNameLst>
                                      </p:cBhvr>
                                      <p:tavLst>
                                        <p:tav tm="0">
                                          <p:val>
                                            <p:strVal val="#ppt_x"/>
                                          </p:val>
                                        </p:tav>
                                        <p:tav tm="100000">
                                          <p:val>
                                            <p:strVal val="#ppt_x"/>
                                          </p:val>
                                        </p:tav>
                                      </p:tavLst>
                                    </p:anim>
                                    <p:anim calcmode="lin" valueType="num">
                                      <p:cBhvr>
                                        <p:cTn id="9" dur="900" decel="100000" fill="hold"/>
                                        <p:tgtEl>
                                          <p:spTgt spid="91141">
                                            <p:bg/>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1141">
                                            <p:bg/>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91141">
                                            <p:txEl>
                                              <p:pRg st="0" end="0"/>
                                            </p:txEl>
                                          </p:spTgt>
                                        </p:tgtEl>
                                        <p:attrNameLst>
                                          <p:attrName>style.visibility</p:attrName>
                                        </p:attrNameLst>
                                      </p:cBhvr>
                                      <p:to>
                                        <p:strVal val="visible"/>
                                      </p:to>
                                    </p:set>
                                    <p:animEffect transition="in" filter="fade">
                                      <p:cBhvr>
                                        <p:cTn id="15" dur="1000"/>
                                        <p:tgtEl>
                                          <p:spTgt spid="91141">
                                            <p:txEl>
                                              <p:pRg st="0" end="0"/>
                                            </p:txEl>
                                          </p:spTgt>
                                        </p:tgtEl>
                                      </p:cBhvr>
                                    </p:animEffect>
                                    <p:anim calcmode="lin" valueType="num">
                                      <p:cBhvr>
                                        <p:cTn id="16" dur="1000" fill="hold"/>
                                        <p:tgtEl>
                                          <p:spTgt spid="91141">
                                            <p:txEl>
                                              <p:pRg st="0" end="0"/>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91141">
                                            <p:txEl>
                                              <p:pRg st="0" end="0"/>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9114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91141">
                                            <p:txEl>
                                              <p:pRg st="1" end="1"/>
                                            </p:txEl>
                                          </p:spTgt>
                                        </p:tgtEl>
                                        <p:attrNameLst>
                                          <p:attrName>style.visibility</p:attrName>
                                        </p:attrNameLst>
                                      </p:cBhvr>
                                      <p:to>
                                        <p:strVal val="visible"/>
                                      </p:to>
                                    </p:set>
                                    <p:animEffect transition="in" filter="fade">
                                      <p:cBhvr>
                                        <p:cTn id="23" dur="1000"/>
                                        <p:tgtEl>
                                          <p:spTgt spid="91141">
                                            <p:txEl>
                                              <p:pRg st="1" end="1"/>
                                            </p:txEl>
                                          </p:spTgt>
                                        </p:tgtEl>
                                      </p:cBhvr>
                                    </p:animEffect>
                                    <p:anim calcmode="lin" valueType="num">
                                      <p:cBhvr>
                                        <p:cTn id="24" dur="1000" fill="hold"/>
                                        <p:tgtEl>
                                          <p:spTgt spid="91141">
                                            <p:txEl>
                                              <p:pRg st="1" end="1"/>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91141">
                                            <p:txEl>
                                              <p:pRg st="1" end="1"/>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114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91141">
                                            <p:txEl>
                                              <p:pRg st="2" end="2"/>
                                            </p:txEl>
                                          </p:spTgt>
                                        </p:tgtEl>
                                        <p:attrNameLst>
                                          <p:attrName>style.visibility</p:attrName>
                                        </p:attrNameLst>
                                      </p:cBhvr>
                                      <p:to>
                                        <p:strVal val="visible"/>
                                      </p:to>
                                    </p:set>
                                    <p:animEffect transition="in" filter="fade">
                                      <p:cBhvr>
                                        <p:cTn id="31" dur="1000"/>
                                        <p:tgtEl>
                                          <p:spTgt spid="91141">
                                            <p:txEl>
                                              <p:pRg st="2" end="2"/>
                                            </p:txEl>
                                          </p:spTgt>
                                        </p:tgtEl>
                                      </p:cBhvr>
                                    </p:animEffect>
                                    <p:anim calcmode="lin" valueType="num">
                                      <p:cBhvr>
                                        <p:cTn id="32" dur="1000" fill="hold"/>
                                        <p:tgtEl>
                                          <p:spTgt spid="91141">
                                            <p:txEl>
                                              <p:pRg st="2" end="2"/>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91141">
                                            <p:txEl>
                                              <p:pRg st="2" end="2"/>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9114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91141">
                                            <p:txEl>
                                              <p:pRg st="3" end="3"/>
                                            </p:txEl>
                                          </p:spTgt>
                                        </p:tgtEl>
                                        <p:attrNameLst>
                                          <p:attrName>style.visibility</p:attrName>
                                        </p:attrNameLst>
                                      </p:cBhvr>
                                      <p:to>
                                        <p:strVal val="visible"/>
                                      </p:to>
                                    </p:set>
                                    <p:animEffect transition="in" filter="fade">
                                      <p:cBhvr>
                                        <p:cTn id="39" dur="1000"/>
                                        <p:tgtEl>
                                          <p:spTgt spid="91141">
                                            <p:txEl>
                                              <p:pRg st="3" end="3"/>
                                            </p:txEl>
                                          </p:spTgt>
                                        </p:tgtEl>
                                      </p:cBhvr>
                                    </p:animEffect>
                                    <p:anim calcmode="lin" valueType="num">
                                      <p:cBhvr>
                                        <p:cTn id="40" dur="1000" fill="hold"/>
                                        <p:tgtEl>
                                          <p:spTgt spid="91141">
                                            <p:txEl>
                                              <p:pRg st="3" end="3"/>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91141">
                                            <p:txEl>
                                              <p:pRg st="3" end="3"/>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9114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91141">
                                            <p:txEl>
                                              <p:pRg st="4" end="4"/>
                                            </p:txEl>
                                          </p:spTgt>
                                        </p:tgtEl>
                                        <p:attrNameLst>
                                          <p:attrName>style.visibility</p:attrName>
                                        </p:attrNameLst>
                                      </p:cBhvr>
                                      <p:to>
                                        <p:strVal val="visible"/>
                                      </p:to>
                                    </p:set>
                                    <p:animEffect transition="in" filter="fade">
                                      <p:cBhvr>
                                        <p:cTn id="47" dur="1000"/>
                                        <p:tgtEl>
                                          <p:spTgt spid="91141">
                                            <p:txEl>
                                              <p:pRg st="4" end="4"/>
                                            </p:txEl>
                                          </p:spTgt>
                                        </p:tgtEl>
                                      </p:cBhvr>
                                    </p:animEffect>
                                    <p:anim calcmode="lin" valueType="num">
                                      <p:cBhvr>
                                        <p:cTn id="48" dur="1000" fill="hold"/>
                                        <p:tgtEl>
                                          <p:spTgt spid="91141">
                                            <p:txEl>
                                              <p:pRg st="4" end="4"/>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91141">
                                            <p:txEl>
                                              <p:pRg st="4" end="4"/>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91141">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7" presetClass="entr" presetSubtype="0" fill="hold" grpId="0" nodeType="clickEffect">
                                  <p:stCondLst>
                                    <p:cond delay="0"/>
                                  </p:stCondLst>
                                  <p:childTnLst>
                                    <p:set>
                                      <p:cBhvr>
                                        <p:cTn id="54" dur="1" fill="hold">
                                          <p:stCondLst>
                                            <p:cond delay="0"/>
                                          </p:stCondLst>
                                        </p:cTn>
                                        <p:tgtEl>
                                          <p:spTgt spid="91141">
                                            <p:txEl>
                                              <p:pRg st="5" end="5"/>
                                            </p:txEl>
                                          </p:spTgt>
                                        </p:tgtEl>
                                        <p:attrNameLst>
                                          <p:attrName>style.visibility</p:attrName>
                                        </p:attrNameLst>
                                      </p:cBhvr>
                                      <p:to>
                                        <p:strVal val="visible"/>
                                      </p:to>
                                    </p:set>
                                    <p:animEffect transition="in" filter="fade">
                                      <p:cBhvr>
                                        <p:cTn id="55" dur="1000"/>
                                        <p:tgtEl>
                                          <p:spTgt spid="91141">
                                            <p:txEl>
                                              <p:pRg st="5" end="5"/>
                                            </p:txEl>
                                          </p:spTgt>
                                        </p:tgtEl>
                                      </p:cBhvr>
                                    </p:animEffect>
                                    <p:anim calcmode="lin" valueType="num">
                                      <p:cBhvr>
                                        <p:cTn id="56" dur="1000" fill="hold"/>
                                        <p:tgtEl>
                                          <p:spTgt spid="91141">
                                            <p:txEl>
                                              <p:pRg st="5" end="5"/>
                                            </p:txEl>
                                          </p:spTgt>
                                        </p:tgtEl>
                                        <p:attrNameLst>
                                          <p:attrName>ppt_x</p:attrName>
                                        </p:attrNameLst>
                                      </p:cBhvr>
                                      <p:tavLst>
                                        <p:tav tm="0">
                                          <p:val>
                                            <p:strVal val="#ppt_x"/>
                                          </p:val>
                                        </p:tav>
                                        <p:tav tm="100000">
                                          <p:val>
                                            <p:strVal val="#ppt_x"/>
                                          </p:val>
                                        </p:tav>
                                      </p:tavLst>
                                    </p:anim>
                                    <p:anim calcmode="lin" valueType="num">
                                      <p:cBhvr>
                                        <p:cTn id="57" dur="900" decel="100000" fill="hold"/>
                                        <p:tgtEl>
                                          <p:spTgt spid="91141">
                                            <p:txEl>
                                              <p:pRg st="5" end="5"/>
                                            </p:txEl>
                                          </p:spTgt>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91141">
                                            <p:txEl>
                                              <p:pRg st="5" end="5"/>
                                            </p:txEl>
                                          </p:spTgt>
                                        </p:tgtEl>
                                        <p:attrNameLst>
                                          <p:attrName>ppt_y</p:attrName>
                                        </p:attrNameLst>
                                      </p:cBhvr>
                                      <p:tavLst>
                                        <p:tav tm="0">
                                          <p:val>
                                            <p:strVal val="#ppt_y-.03"/>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7" presetClass="entr" presetSubtype="0" fill="hold" grpId="0" nodeType="clickEffect">
                                  <p:stCondLst>
                                    <p:cond delay="0"/>
                                  </p:stCondLst>
                                  <p:childTnLst>
                                    <p:set>
                                      <p:cBhvr>
                                        <p:cTn id="62" dur="1" fill="hold">
                                          <p:stCondLst>
                                            <p:cond delay="0"/>
                                          </p:stCondLst>
                                        </p:cTn>
                                        <p:tgtEl>
                                          <p:spTgt spid="91141">
                                            <p:txEl>
                                              <p:pRg st="6" end="6"/>
                                            </p:txEl>
                                          </p:spTgt>
                                        </p:tgtEl>
                                        <p:attrNameLst>
                                          <p:attrName>style.visibility</p:attrName>
                                        </p:attrNameLst>
                                      </p:cBhvr>
                                      <p:to>
                                        <p:strVal val="visible"/>
                                      </p:to>
                                    </p:set>
                                    <p:animEffect transition="in" filter="fade">
                                      <p:cBhvr>
                                        <p:cTn id="63" dur="1000"/>
                                        <p:tgtEl>
                                          <p:spTgt spid="91141">
                                            <p:txEl>
                                              <p:pRg st="6" end="6"/>
                                            </p:txEl>
                                          </p:spTgt>
                                        </p:tgtEl>
                                      </p:cBhvr>
                                    </p:animEffect>
                                    <p:anim calcmode="lin" valueType="num">
                                      <p:cBhvr>
                                        <p:cTn id="64" dur="1000" fill="hold"/>
                                        <p:tgtEl>
                                          <p:spTgt spid="91141">
                                            <p:txEl>
                                              <p:pRg st="6" end="6"/>
                                            </p:txEl>
                                          </p:spTgt>
                                        </p:tgtEl>
                                        <p:attrNameLst>
                                          <p:attrName>ppt_x</p:attrName>
                                        </p:attrNameLst>
                                      </p:cBhvr>
                                      <p:tavLst>
                                        <p:tav tm="0">
                                          <p:val>
                                            <p:strVal val="#ppt_x"/>
                                          </p:val>
                                        </p:tav>
                                        <p:tav tm="100000">
                                          <p:val>
                                            <p:strVal val="#ppt_x"/>
                                          </p:val>
                                        </p:tav>
                                      </p:tavLst>
                                    </p:anim>
                                    <p:anim calcmode="lin" valueType="num">
                                      <p:cBhvr>
                                        <p:cTn id="65" dur="900" decel="100000" fill="hold"/>
                                        <p:tgtEl>
                                          <p:spTgt spid="91141">
                                            <p:txEl>
                                              <p:pRg st="6" end="6"/>
                                            </p:txEl>
                                          </p:spTgt>
                                        </p:tgtEl>
                                        <p:attrNameLst>
                                          <p:attrName>ppt_y</p:attrName>
                                        </p:attrNameLst>
                                      </p:cBhvr>
                                      <p:tavLst>
                                        <p:tav tm="0">
                                          <p:val>
                                            <p:strVal val="#ppt_y+1"/>
                                          </p:val>
                                        </p:tav>
                                        <p:tav tm="100000">
                                          <p:val>
                                            <p:strVal val="#ppt_y-.03"/>
                                          </p:val>
                                        </p:tav>
                                      </p:tavLst>
                                    </p:anim>
                                    <p:anim calcmode="lin" valueType="num">
                                      <p:cBhvr>
                                        <p:cTn id="66" dur="100" accel="100000" fill="hold">
                                          <p:stCondLst>
                                            <p:cond delay="900"/>
                                          </p:stCondLst>
                                        </p:cTn>
                                        <p:tgtEl>
                                          <p:spTgt spid="91141">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7" presetClass="entr" presetSubtype="0" fill="hold" grpId="0" nodeType="clickEffect">
                                  <p:stCondLst>
                                    <p:cond delay="0"/>
                                  </p:stCondLst>
                                  <p:childTnLst>
                                    <p:set>
                                      <p:cBhvr>
                                        <p:cTn id="70" dur="1" fill="hold">
                                          <p:stCondLst>
                                            <p:cond delay="0"/>
                                          </p:stCondLst>
                                        </p:cTn>
                                        <p:tgtEl>
                                          <p:spTgt spid="91141">
                                            <p:txEl>
                                              <p:pRg st="7" end="7"/>
                                            </p:txEl>
                                          </p:spTgt>
                                        </p:tgtEl>
                                        <p:attrNameLst>
                                          <p:attrName>style.visibility</p:attrName>
                                        </p:attrNameLst>
                                      </p:cBhvr>
                                      <p:to>
                                        <p:strVal val="visible"/>
                                      </p:to>
                                    </p:set>
                                    <p:animEffect transition="in" filter="fade">
                                      <p:cBhvr>
                                        <p:cTn id="71" dur="1000"/>
                                        <p:tgtEl>
                                          <p:spTgt spid="91141">
                                            <p:txEl>
                                              <p:pRg st="7" end="7"/>
                                            </p:txEl>
                                          </p:spTgt>
                                        </p:tgtEl>
                                      </p:cBhvr>
                                    </p:animEffect>
                                    <p:anim calcmode="lin" valueType="num">
                                      <p:cBhvr>
                                        <p:cTn id="72" dur="1000" fill="hold"/>
                                        <p:tgtEl>
                                          <p:spTgt spid="91141">
                                            <p:txEl>
                                              <p:pRg st="7" end="7"/>
                                            </p:txEl>
                                          </p:spTgt>
                                        </p:tgtEl>
                                        <p:attrNameLst>
                                          <p:attrName>ppt_x</p:attrName>
                                        </p:attrNameLst>
                                      </p:cBhvr>
                                      <p:tavLst>
                                        <p:tav tm="0">
                                          <p:val>
                                            <p:strVal val="#ppt_x"/>
                                          </p:val>
                                        </p:tav>
                                        <p:tav tm="100000">
                                          <p:val>
                                            <p:strVal val="#ppt_x"/>
                                          </p:val>
                                        </p:tav>
                                      </p:tavLst>
                                    </p:anim>
                                    <p:anim calcmode="lin" valueType="num">
                                      <p:cBhvr>
                                        <p:cTn id="73" dur="900" decel="100000" fill="hold"/>
                                        <p:tgtEl>
                                          <p:spTgt spid="91141">
                                            <p:txEl>
                                              <p:pRg st="7" end="7"/>
                                            </p:txEl>
                                          </p:spTgt>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91141">
                                            <p:txEl>
                                              <p:pRg st="7" end="7"/>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1"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xfrm>
            <a:off x="755650" y="908050"/>
            <a:ext cx="7921625" cy="1143000"/>
          </a:xfrm>
        </p:spPr>
        <p:txBody>
          <a:bodyPr/>
          <a:lstStyle/>
          <a:p>
            <a:pPr eaLnBrk="1" hangingPunct="1">
              <a:defRPr/>
            </a:pPr>
            <a:r>
              <a:rPr lang="zh-CN" altLang="en-US" sz="4000" b="1">
                <a:ea typeface="宋体-18030" pitchFamily="49" charset="-122"/>
                <a:cs typeface="宋体-18030" pitchFamily="49" charset="-122"/>
              </a:rPr>
              <a:t>实现中华民族伟大复兴，就是中华民族近代以来最伟大的梦想</a:t>
            </a:r>
            <a:r>
              <a:rPr lang="zh-CN" altLang="en-US" sz="4000"/>
              <a:t> </a:t>
            </a:r>
          </a:p>
        </p:txBody>
      </p:sp>
      <p:sp>
        <p:nvSpPr>
          <p:cNvPr id="58370" name="Rectangle 3"/>
          <p:cNvSpPr>
            <a:spLocks noGrp="1" noChangeArrowheads="1"/>
          </p:cNvSpPr>
          <p:nvPr>
            <p:ph type="body" idx="1"/>
          </p:nvPr>
        </p:nvSpPr>
        <p:spPr>
          <a:xfrm>
            <a:off x="1547813" y="2565400"/>
            <a:ext cx="7308850" cy="3073400"/>
          </a:xfrm>
        </p:spPr>
        <p:txBody>
          <a:bodyPr/>
          <a:lstStyle/>
          <a:p>
            <a:pPr eaLnBrk="1" hangingPunct="1">
              <a:buFontTx/>
              <a:buNone/>
            </a:pPr>
            <a:r>
              <a:rPr lang="zh-CN" altLang="en-US" sz="4400" b="1" smtClean="0">
                <a:solidFill>
                  <a:schemeClr val="hlink"/>
                </a:solidFill>
                <a:latin typeface="华文新魏" pitchFamily="2" charset="-122"/>
                <a:ea typeface="华文新魏" pitchFamily="2" charset="-122"/>
              </a:rPr>
              <a:t>昨天</a:t>
            </a:r>
            <a:r>
              <a:rPr lang="en-US" altLang="zh-CN" sz="4400" b="1" smtClean="0">
                <a:solidFill>
                  <a:schemeClr val="hlink"/>
                </a:solidFill>
                <a:latin typeface="华文新魏" pitchFamily="2" charset="-122"/>
                <a:ea typeface="华文新魏" pitchFamily="2" charset="-122"/>
              </a:rPr>
              <a:t>---</a:t>
            </a:r>
            <a:r>
              <a:rPr lang="en-US" altLang="zh-CN" sz="4400" b="1" smtClean="0">
                <a:solidFill>
                  <a:schemeClr val="hlink"/>
                </a:solidFill>
                <a:latin typeface="Arial" charset="0"/>
                <a:ea typeface="华文新魏" pitchFamily="2" charset="-122"/>
              </a:rPr>
              <a:t>“</a:t>
            </a:r>
            <a:r>
              <a:rPr lang="zh-CN" altLang="en-US" sz="4400" b="1" smtClean="0">
                <a:solidFill>
                  <a:schemeClr val="hlink"/>
                </a:solidFill>
                <a:latin typeface="华文新魏" pitchFamily="2" charset="-122"/>
                <a:ea typeface="华文新魏" pitchFamily="2" charset="-122"/>
              </a:rPr>
              <a:t>雄关漫道真如铁</a:t>
            </a:r>
            <a:r>
              <a:rPr lang="zh-CN" altLang="en-US" sz="4400" b="1" smtClean="0">
                <a:solidFill>
                  <a:schemeClr val="hlink"/>
                </a:solidFill>
                <a:latin typeface="Arial" charset="0"/>
                <a:ea typeface="华文新魏" pitchFamily="2" charset="-122"/>
              </a:rPr>
              <a:t>”</a:t>
            </a:r>
            <a:endParaRPr lang="zh-CN" altLang="en-US" sz="4400" b="1" smtClean="0">
              <a:solidFill>
                <a:schemeClr val="hlink"/>
              </a:solidFill>
              <a:latin typeface="华文新魏" pitchFamily="2" charset="-122"/>
              <a:ea typeface="华文新魏" pitchFamily="2" charset="-122"/>
            </a:endParaRPr>
          </a:p>
          <a:p>
            <a:pPr eaLnBrk="1" hangingPunct="1">
              <a:buFontTx/>
              <a:buNone/>
            </a:pPr>
            <a:r>
              <a:rPr lang="zh-CN" altLang="en-US" sz="4400" b="1" smtClean="0">
                <a:solidFill>
                  <a:schemeClr val="hlink"/>
                </a:solidFill>
                <a:latin typeface="华文新魏" pitchFamily="2" charset="-122"/>
                <a:ea typeface="华文新魏" pitchFamily="2" charset="-122"/>
              </a:rPr>
              <a:t>今天</a:t>
            </a:r>
            <a:r>
              <a:rPr lang="en-US" altLang="zh-CN" sz="4400" b="1" smtClean="0">
                <a:solidFill>
                  <a:schemeClr val="hlink"/>
                </a:solidFill>
                <a:latin typeface="华文新魏" pitchFamily="2" charset="-122"/>
                <a:ea typeface="华文新魏" pitchFamily="2" charset="-122"/>
              </a:rPr>
              <a:t>---</a:t>
            </a:r>
            <a:r>
              <a:rPr lang="en-US" altLang="zh-CN" sz="4400" b="1" smtClean="0">
                <a:solidFill>
                  <a:schemeClr val="hlink"/>
                </a:solidFill>
                <a:latin typeface="Arial" charset="0"/>
                <a:ea typeface="华文新魏" pitchFamily="2" charset="-122"/>
              </a:rPr>
              <a:t>“</a:t>
            </a:r>
            <a:r>
              <a:rPr lang="zh-CN" altLang="en-US" sz="4400" b="1" smtClean="0">
                <a:solidFill>
                  <a:schemeClr val="hlink"/>
                </a:solidFill>
                <a:latin typeface="华文新魏" pitchFamily="2" charset="-122"/>
                <a:ea typeface="华文新魏" pitchFamily="2" charset="-122"/>
              </a:rPr>
              <a:t>人间正道是沧桑</a:t>
            </a:r>
            <a:r>
              <a:rPr lang="zh-CN" altLang="en-US" sz="4400" b="1" smtClean="0">
                <a:solidFill>
                  <a:schemeClr val="hlink"/>
                </a:solidFill>
                <a:latin typeface="Arial" charset="0"/>
                <a:ea typeface="华文新魏" pitchFamily="2" charset="-122"/>
              </a:rPr>
              <a:t>”</a:t>
            </a:r>
            <a:endParaRPr lang="zh-CN" altLang="en-US" sz="4400" b="1" smtClean="0">
              <a:solidFill>
                <a:schemeClr val="hlink"/>
              </a:solidFill>
              <a:latin typeface="华文新魏" pitchFamily="2" charset="-122"/>
              <a:ea typeface="华文新魏" pitchFamily="2" charset="-122"/>
            </a:endParaRPr>
          </a:p>
          <a:p>
            <a:pPr eaLnBrk="1" hangingPunct="1">
              <a:buFontTx/>
              <a:buNone/>
            </a:pPr>
            <a:r>
              <a:rPr lang="zh-CN" altLang="en-US" sz="4400" b="1" smtClean="0">
                <a:solidFill>
                  <a:schemeClr val="hlink"/>
                </a:solidFill>
                <a:latin typeface="华文新魏" pitchFamily="2" charset="-122"/>
                <a:ea typeface="华文新魏" pitchFamily="2" charset="-122"/>
              </a:rPr>
              <a:t>明天</a:t>
            </a:r>
            <a:r>
              <a:rPr lang="en-US" altLang="zh-CN" sz="4400" b="1" smtClean="0">
                <a:solidFill>
                  <a:schemeClr val="hlink"/>
                </a:solidFill>
                <a:latin typeface="华文新魏" pitchFamily="2" charset="-122"/>
                <a:ea typeface="华文新魏" pitchFamily="2" charset="-122"/>
              </a:rPr>
              <a:t>---</a:t>
            </a:r>
            <a:r>
              <a:rPr lang="en-US" altLang="zh-CN" sz="4400" b="1" smtClean="0">
                <a:solidFill>
                  <a:schemeClr val="hlink"/>
                </a:solidFill>
                <a:latin typeface="Arial" charset="0"/>
                <a:ea typeface="华文新魏" pitchFamily="2" charset="-122"/>
              </a:rPr>
              <a:t>“</a:t>
            </a:r>
            <a:r>
              <a:rPr lang="zh-CN" altLang="en-US" sz="4400" b="1" smtClean="0">
                <a:solidFill>
                  <a:schemeClr val="hlink"/>
                </a:solidFill>
                <a:latin typeface="华文新魏" pitchFamily="2" charset="-122"/>
                <a:ea typeface="华文新魏" pitchFamily="2" charset="-122"/>
              </a:rPr>
              <a:t>长风破浪会有时</a:t>
            </a:r>
            <a:r>
              <a:rPr lang="zh-CN" altLang="en-US" sz="4400" b="1" smtClean="0">
                <a:solidFill>
                  <a:schemeClr val="hlink"/>
                </a:solidFill>
                <a:latin typeface="Arial" charset="0"/>
                <a:ea typeface="华文新魏" pitchFamily="2" charset="-122"/>
              </a:rPr>
              <a:t>”</a:t>
            </a:r>
            <a:r>
              <a:rPr lang="zh-CN" altLang="en-US" sz="4000" smtClean="0">
                <a:latin typeface="楷体_GB2312" pitchFamily="49" charset="-122"/>
                <a:ea typeface="楷体_GB2312" pitchFamily="49" charset="-122"/>
              </a:rPr>
              <a:t> </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http://pmgs.kongfz.com/data/pre_show_pic/117/469/3015.jpg"/>
          <p:cNvPicPr>
            <a:picLocks noChangeAspect="1" noChangeArrowheads="1"/>
          </p:cNvPicPr>
          <p:nvPr/>
        </p:nvPicPr>
        <p:blipFill>
          <a:blip r:embed="rId2"/>
          <a:srcRect r="-818" b="4694"/>
          <a:stretch>
            <a:fillRect/>
          </a:stretch>
        </p:blipFill>
        <p:spPr bwMode="auto">
          <a:xfrm>
            <a:off x="0" y="0"/>
            <a:ext cx="4500563" cy="6873875"/>
          </a:xfrm>
          <a:prstGeom prst="rect">
            <a:avLst/>
          </a:prstGeom>
          <a:noFill/>
          <a:ln w="9525">
            <a:noFill/>
            <a:miter lim="800000"/>
            <a:headEnd/>
            <a:tailEnd/>
          </a:ln>
        </p:spPr>
      </p:pic>
      <p:pic>
        <p:nvPicPr>
          <p:cNvPr id="18434" name="Picture 4" descr="http://img.article.onlylady.com/00/17/24/08/image005.jpg"/>
          <p:cNvPicPr>
            <a:picLocks noChangeAspect="1" noChangeArrowheads="1"/>
          </p:cNvPicPr>
          <p:nvPr/>
        </p:nvPicPr>
        <p:blipFill>
          <a:blip r:embed="rId3"/>
          <a:srcRect/>
          <a:stretch>
            <a:fillRect/>
          </a:stretch>
        </p:blipFill>
        <p:spPr bwMode="auto">
          <a:xfrm>
            <a:off x="4500563" y="285750"/>
            <a:ext cx="4452937" cy="6357938"/>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Rot="1" noChangeArrowheads="1"/>
          </p:cNvSpPr>
          <p:nvPr>
            <p:ph type="title" idx="4294967295"/>
          </p:nvPr>
        </p:nvSpPr>
        <p:spPr>
          <a:xfrm>
            <a:off x="827088" y="620713"/>
            <a:ext cx="8540750" cy="1143000"/>
          </a:xfrm>
        </p:spPr>
        <p:txBody>
          <a:bodyPr anchor="ctr">
            <a:normAutofit/>
          </a:bodyPr>
          <a:lstStyle/>
          <a:p>
            <a:pPr eaLnBrk="1" hangingPunct="1">
              <a:defRPr/>
            </a:pPr>
            <a:r>
              <a:rPr lang="zh-CN" altLang="en-US" sz="4900"/>
              <a:t>亡国灭种</a:t>
            </a:r>
            <a:br>
              <a:rPr lang="zh-CN" altLang="en-US" sz="4900"/>
            </a:br>
            <a:endParaRPr lang="zh-CN" altLang="en-US" sz="4900"/>
          </a:p>
        </p:txBody>
      </p:sp>
      <p:sp>
        <p:nvSpPr>
          <p:cNvPr id="20482" name="AutoShape 5" descr="u=1235352796,3726491977&amp;fm=23&amp;gp=0"/>
          <p:cNvSpPr>
            <a:spLocks noChangeAspect="1" noChangeArrowheads="1"/>
          </p:cNvSpPr>
          <p:nvPr/>
        </p:nvSpPr>
        <p:spPr bwMode="auto">
          <a:xfrm>
            <a:off x="155575" y="46038"/>
            <a:ext cx="304800" cy="304800"/>
          </a:xfrm>
          <a:prstGeom prst="rect">
            <a:avLst/>
          </a:prstGeom>
          <a:noFill/>
          <a:ln w="9525">
            <a:noFill/>
            <a:miter lim="800000"/>
            <a:headEnd/>
            <a:tailEnd/>
          </a:ln>
        </p:spPr>
        <p:txBody>
          <a:bodyPr/>
          <a:lstStyle/>
          <a:p>
            <a:endParaRPr lang="zh-CN" altLang="en-US">
              <a:latin typeface="Calibri" pitchFamily="34" charset="0"/>
            </a:endParaRPr>
          </a:p>
        </p:txBody>
      </p:sp>
      <p:pic>
        <p:nvPicPr>
          <p:cNvPr id="20483" name="Picture 7" descr="1127791696_"/>
          <p:cNvPicPr>
            <a:picLocks noChangeAspect="1" noChangeArrowheads="1"/>
          </p:cNvPicPr>
          <p:nvPr/>
        </p:nvPicPr>
        <p:blipFill>
          <a:blip r:embed="rId2"/>
          <a:srcRect/>
          <a:stretch>
            <a:fillRect/>
          </a:stretch>
        </p:blipFill>
        <p:spPr bwMode="auto">
          <a:xfrm>
            <a:off x="250825" y="1268413"/>
            <a:ext cx="3810000" cy="4103687"/>
          </a:xfrm>
          <a:prstGeom prst="rect">
            <a:avLst/>
          </a:prstGeom>
          <a:noFill/>
          <a:ln w="9525">
            <a:noFill/>
            <a:miter lim="800000"/>
            <a:headEnd/>
            <a:tailEnd/>
          </a:ln>
        </p:spPr>
      </p:pic>
      <p:pic>
        <p:nvPicPr>
          <p:cNvPr id="20484" name="Picture 9" descr="Img227073078"/>
          <p:cNvPicPr>
            <a:picLocks noChangeAspect="1" noChangeArrowheads="1"/>
          </p:cNvPicPr>
          <p:nvPr/>
        </p:nvPicPr>
        <p:blipFill>
          <a:blip r:embed="rId3"/>
          <a:srcRect l="16943" t="8269"/>
          <a:stretch>
            <a:fillRect/>
          </a:stretch>
        </p:blipFill>
        <p:spPr bwMode="auto">
          <a:xfrm>
            <a:off x="4000500" y="2214563"/>
            <a:ext cx="5143500" cy="4103687"/>
          </a:xfrm>
          <a:prstGeom prst="rect">
            <a:avLst/>
          </a:prstGeom>
          <a:noFill/>
          <a:ln w="9525">
            <a:noFill/>
            <a:miter lim="800000"/>
            <a:headEnd/>
            <a:tailEnd/>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body" idx="4294967295"/>
          </p:nvPr>
        </p:nvSpPr>
        <p:spPr>
          <a:xfrm>
            <a:off x="1835150" y="1196975"/>
            <a:ext cx="6769100" cy="4608513"/>
          </a:xfrm>
        </p:spPr>
        <p:txBody>
          <a:bodyPr/>
          <a:lstStyle/>
          <a:p>
            <a:pPr eaLnBrk="1" hangingPunct="1"/>
            <a:r>
              <a:rPr lang="zh-CN" altLang="en-US" sz="3600" b="1" smtClean="0">
                <a:ea typeface="黑体" pitchFamily="2" charset="-122"/>
              </a:rPr>
              <a:t>近代以来，中华民族走过了哪些复兴之路？</a:t>
            </a:r>
          </a:p>
          <a:p>
            <a:pPr eaLnBrk="1" hangingPunct="1"/>
            <a:r>
              <a:rPr lang="zh-CN" altLang="en-US" sz="3600" b="1" smtClean="0">
                <a:ea typeface="黑体" pitchFamily="2" charset="-122"/>
              </a:rPr>
              <a:t>知识链接：说说近代百年中国的三次巨变和领导这三次巨变的领导者</a:t>
            </a:r>
            <a:r>
              <a:rPr lang="zh-CN" altLang="en-US" smtClean="0"/>
              <a:t> </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AutoShape 2"/>
          <p:cNvSpPr>
            <a:spLocks/>
          </p:cNvSpPr>
          <p:nvPr/>
        </p:nvSpPr>
        <p:spPr bwMode="auto">
          <a:xfrm>
            <a:off x="7239000" y="3276600"/>
            <a:ext cx="250825" cy="2513013"/>
          </a:xfrm>
          <a:prstGeom prst="rightBrace">
            <a:avLst>
              <a:gd name="adj1" fmla="val 83492"/>
              <a:gd name="adj2" fmla="val 45833"/>
            </a:avLst>
          </a:prstGeom>
          <a:noFill/>
          <a:ln w="50800">
            <a:solidFill>
              <a:srgbClr val="800000"/>
            </a:solidFill>
            <a:round/>
            <a:headEnd/>
            <a:tailEnd/>
          </a:ln>
          <a:effectLst/>
        </p:spPr>
        <p:txBody>
          <a:bodyPr wrap="none" anchor="ctr"/>
          <a:lstStyle/>
          <a:p>
            <a:endParaRPr lang="zh-CN" altLang="en-US"/>
          </a:p>
        </p:txBody>
      </p:sp>
      <p:sp>
        <p:nvSpPr>
          <p:cNvPr id="61443" name="Text Box 3"/>
          <p:cNvSpPr txBox="1">
            <a:spLocks noChangeArrowheads="1"/>
          </p:cNvSpPr>
          <p:nvPr/>
        </p:nvSpPr>
        <p:spPr bwMode="auto">
          <a:xfrm>
            <a:off x="0" y="2743200"/>
            <a:ext cx="2286000" cy="519113"/>
          </a:xfrm>
          <a:prstGeom prst="rect">
            <a:avLst/>
          </a:prstGeom>
          <a:noFill/>
          <a:ln w="9525">
            <a:noFill/>
            <a:miter lim="800000"/>
            <a:headEnd/>
            <a:tailEnd/>
          </a:ln>
          <a:effectLst/>
        </p:spPr>
        <p:txBody>
          <a:bodyPr>
            <a:spAutoFit/>
          </a:bodyPr>
          <a:lstStyle/>
          <a:p>
            <a:pPr>
              <a:spcBef>
                <a:spcPct val="50000"/>
              </a:spcBef>
            </a:pPr>
            <a:r>
              <a:rPr kumimoji="1" lang="zh-CN" altLang="en-US" sz="2800" b="1">
                <a:solidFill>
                  <a:srgbClr val="CA1F02"/>
                </a:solidFill>
                <a:latin typeface="Times New Roman" pitchFamily="18" charset="0"/>
              </a:rPr>
              <a:t>农民阶级　</a:t>
            </a:r>
          </a:p>
        </p:txBody>
      </p:sp>
      <p:sp>
        <p:nvSpPr>
          <p:cNvPr id="61444" name="AutoShape 4"/>
          <p:cNvSpPr>
            <a:spLocks noChangeArrowheads="1"/>
          </p:cNvSpPr>
          <p:nvPr/>
        </p:nvSpPr>
        <p:spPr bwMode="auto">
          <a:xfrm>
            <a:off x="1828800" y="2895600"/>
            <a:ext cx="1668463" cy="2682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3300"/>
          </a:solidFill>
          <a:ln w="9525">
            <a:solidFill>
              <a:schemeClr val="tx1"/>
            </a:solidFill>
            <a:miter lim="800000"/>
            <a:headEnd/>
            <a:tailEnd/>
          </a:ln>
          <a:effectLst/>
        </p:spPr>
        <p:txBody>
          <a:bodyPr wrap="none" anchor="ctr"/>
          <a:lstStyle/>
          <a:p>
            <a:endParaRPr lang="zh-CN" altLang="en-US"/>
          </a:p>
        </p:txBody>
      </p:sp>
      <p:sp>
        <p:nvSpPr>
          <p:cNvPr id="61445" name="AutoShape 5"/>
          <p:cNvSpPr>
            <a:spLocks noChangeArrowheads="1"/>
          </p:cNvSpPr>
          <p:nvPr/>
        </p:nvSpPr>
        <p:spPr bwMode="auto">
          <a:xfrm>
            <a:off x="1836738" y="3806825"/>
            <a:ext cx="1668462" cy="2682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3300"/>
          </a:solidFill>
          <a:ln w="9525">
            <a:solidFill>
              <a:schemeClr val="tx1"/>
            </a:solidFill>
            <a:miter lim="800000"/>
            <a:headEnd/>
            <a:tailEnd/>
          </a:ln>
          <a:effectLst/>
        </p:spPr>
        <p:txBody>
          <a:bodyPr wrap="none" anchor="ctr"/>
          <a:lstStyle/>
          <a:p>
            <a:endParaRPr lang="zh-CN" altLang="en-US"/>
          </a:p>
        </p:txBody>
      </p:sp>
      <p:sp>
        <p:nvSpPr>
          <p:cNvPr id="61446" name="Text Box 6"/>
          <p:cNvSpPr txBox="1">
            <a:spLocks noChangeArrowheads="1"/>
          </p:cNvSpPr>
          <p:nvPr/>
        </p:nvSpPr>
        <p:spPr bwMode="auto">
          <a:xfrm>
            <a:off x="3429000" y="2819400"/>
            <a:ext cx="4173538"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00"/>
                </a:solidFill>
                <a:latin typeface="Times New Roman" pitchFamily="18" charset="0"/>
              </a:rPr>
              <a:t>太平天国运动、义和团运动</a:t>
            </a:r>
          </a:p>
        </p:txBody>
      </p:sp>
      <p:sp>
        <p:nvSpPr>
          <p:cNvPr id="61447" name="Text Box 7"/>
          <p:cNvSpPr txBox="1">
            <a:spLocks noChangeArrowheads="1"/>
          </p:cNvSpPr>
          <p:nvPr/>
        </p:nvSpPr>
        <p:spPr bwMode="auto">
          <a:xfrm>
            <a:off x="3505200" y="3733800"/>
            <a:ext cx="4422775" cy="457200"/>
          </a:xfrm>
          <a:prstGeom prst="rect">
            <a:avLst/>
          </a:prstGeom>
          <a:noFill/>
          <a:ln w="9525">
            <a:noFill/>
            <a:miter lim="800000"/>
            <a:headEnd/>
            <a:tailEnd/>
          </a:ln>
          <a:effectLst/>
        </p:spPr>
        <p:txBody>
          <a:bodyPr>
            <a:spAutoFit/>
          </a:bodyPr>
          <a:lstStyle/>
          <a:p>
            <a:pPr>
              <a:spcBef>
                <a:spcPct val="50000"/>
              </a:spcBef>
            </a:pPr>
            <a:r>
              <a:rPr kumimoji="1" lang="zh-CN" altLang="en-US" sz="2400" b="1">
                <a:solidFill>
                  <a:srgbClr val="000000"/>
                </a:solidFill>
                <a:latin typeface="Times New Roman" pitchFamily="18" charset="0"/>
              </a:rPr>
              <a:t>洋务运动</a:t>
            </a:r>
          </a:p>
        </p:txBody>
      </p:sp>
      <p:sp>
        <p:nvSpPr>
          <p:cNvPr id="61448" name="Text Box 8"/>
          <p:cNvSpPr txBox="1">
            <a:spLocks noChangeArrowheads="1"/>
          </p:cNvSpPr>
          <p:nvPr/>
        </p:nvSpPr>
        <p:spPr bwMode="auto">
          <a:xfrm>
            <a:off x="1981200" y="4800600"/>
            <a:ext cx="2420938" cy="1160463"/>
          </a:xfrm>
          <a:prstGeom prst="rect">
            <a:avLst/>
          </a:prstGeom>
          <a:noFill/>
          <a:ln w="9525">
            <a:noFill/>
            <a:miter lim="800000"/>
            <a:headEnd/>
            <a:tailEnd/>
          </a:ln>
          <a:effectLst/>
        </p:spPr>
        <p:txBody>
          <a:bodyPr>
            <a:spAutoFit/>
          </a:bodyPr>
          <a:lstStyle/>
          <a:p>
            <a:pPr>
              <a:spcBef>
                <a:spcPct val="50000"/>
              </a:spcBef>
            </a:pPr>
            <a:r>
              <a:rPr kumimoji="1" lang="zh-CN" altLang="en-US" sz="2800" b="1">
                <a:solidFill>
                  <a:srgbClr val="CA1F02"/>
                </a:solidFill>
                <a:latin typeface="Times New Roman" pitchFamily="18" charset="0"/>
              </a:rPr>
              <a:t>维新派</a:t>
            </a:r>
          </a:p>
          <a:p>
            <a:pPr>
              <a:spcBef>
                <a:spcPct val="50000"/>
              </a:spcBef>
            </a:pPr>
            <a:r>
              <a:rPr kumimoji="1" lang="zh-CN" altLang="en-US" sz="2800" b="1">
                <a:solidFill>
                  <a:srgbClr val="CA1F02"/>
                </a:solidFill>
                <a:latin typeface="Times New Roman" pitchFamily="18" charset="0"/>
              </a:rPr>
              <a:t>革命派</a:t>
            </a:r>
          </a:p>
        </p:txBody>
      </p:sp>
      <p:sp>
        <p:nvSpPr>
          <p:cNvPr id="61449" name="AutoShape 9"/>
          <p:cNvSpPr>
            <a:spLocks noChangeArrowheads="1"/>
          </p:cNvSpPr>
          <p:nvPr/>
        </p:nvSpPr>
        <p:spPr bwMode="auto">
          <a:xfrm>
            <a:off x="3733800" y="4953000"/>
            <a:ext cx="1252538" cy="269875"/>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3300"/>
          </a:solidFill>
          <a:ln w="9525">
            <a:solidFill>
              <a:schemeClr val="tx1"/>
            </a:solidFill>
            <a:miter lim="800000"/>
            <a:headEnd/>
            <a:tailEnd/>
          </a:ln>
          <a:effectLst/>
        </p:spPr>
        <p:txBody>
          <a:bodyPr wrap="none" anchor="ctr"/>
          <a:lstStyle/>
          <a:p>
            <a:endParaRPr lang="zh-CN" altLang="en-US"/>
          </a:p>
        </p:txBody>
      </p:sp>
      <p:sp>
        <p:nvSpPr>
          <p:cNvPr id="61450" name="AutoShape 10"/>
          <p:cNvSpPr>
            <a:spLocks noChangeArrowheads="1"/>
          </p:cNvSpPr>
          <p:nvPr/>
        </p:nvSpPr>
        <p:spPr bwMode="auto">
          <a:xfrm>
            <a:off x="3657600" y="5486400"/>
            <a:ext cx="1252538" cy="31908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993300"/>
          </a:solidFill>
          <a:ln w="9525">
            <a:solidFill>
              <a:schemeClr val="tx1"/>
            </a:solidFill>
            <a:miter lim="800000"/>
            <a:headEnd/>
            <a:tailEnd/>
          </a:ln>
          <a:effectLst/>
        </p:spPr>
        <p:txBody>
          <a:bodyPr wrap="none" anchor="ctr"/>
          <a:lstStyle/>
          <a:p>
            <a:endParaRPr lang="zh-CN" altLang="en-US"/>
          </a:p>
        </p:txBody>
      </p:sp>
      <p:sp>
        <p:nvSpPr>
          <p:cNvPr id="61451" name="Rectangle 11"/>
          <p:cNvSpPr>
            <a:spLocks noChangeArrowheads="1"/>
          </p:cNvSpPr>
          <p:nvPr/>
        </p:nvSpPr>
        <p:spPr bwMode="auto">
          <a:xfrm>
            <a:off x="5181600" y="4852988"/>
            <a:ext cx="1409700" cy="457200"/>
          </a:xfrm>
          <a:prstGeom prst="rect">
            <a:avLst/>
          </a:prstGeom>
          <a:noFill/>
          <a:ln w="9525">
            <a:noFill/>
            <a:miter lim="800000"/>
            <a:headEnd/>
            <a:tailEnd/>
          </a:ln>
          <a:effectLst/>
        </p:spPr>
        <p:txBody>
          <a:bodyPr wrap="none">
            <a:spAutoFit/>
          </a:bodyPr>
          <a:lstStyle/>
          <a:p>
            <a:r>
              <a:rPr kumimoji="1" lang="zh-CN" altLang="en-US" sz="2400" b="1">
                <a:solidFill>
                  <a:srgbClr val="000000"/>
                </a:solidFill>
                <a:latin typeface="Times New Roman" pitchFamily="18" charset="0"/>
              </a:rPr>
              <a:t>戊戌变法</a:t>
            </a:r>
          </a:p>
        </p:txBody>
      </p:sp>
      <p:sp>
        <p:nvSpPr>
          <p:cNvPr id="61452" name="Text Box 12"/>
          <p:cNvSpPr txBox="1">
            <a:spLocks noChangeArrowheads="1"/>
          </p:cNvSpPr>
          <p:nvPr/>
        </p:nvSpPr>
        <p:spPr bwMode="auto">
          <a:xfrm>
            <a:off x="5181600" y="5462588"/>
            <a:ext cx="1409700" cy="457200"/>
          </a:xfrm>
          <a:prstGeom prst="rect">
            <a:avLst/>
          </a:prstGeom>
          <a:noFill/>
          <a:ln w="9525">
            <a:noFill/>
            <a:miter lim="800000"/>
            <a:headEnd/>
            <a:tailEnd/>
          </a:ln>
          <a:effectLst/>
        </p:spPr>
        <p:txBody>
          <a:bodyPr wrap="none">
            <a:spAutoFit/>
          </a:bodyPr>
          <a:lstStyle/>
          <a:p>
            <a:r>
              <a:rPr kumimoji="1" lang="zh-CN" altLang="en-US" sz="2400" b="1">
                <a:solidFill>
                  <a:srgbClr val="000000"/>
                </a:solidFill>
                <a:latin typeface="Times New Roman" pitchFamily="18" charset="0"/>
              </a:rPr>
              <a:t>辛亥革命</a:t>
            </a:r>
          </a:p>
        </p:txBody>
      </p:sp>
      <p:sp>
        <p:nvSpPr>
          <p:cNvPr id="61453" name="Text Box 13"/>
          <p:cNvSpPr txBox="1">
            <a:spLocks noChangeArrowheads="1"/>
          </p:cNvSpPr>
          <p:nvPr/>
        </p:nvSpPr>
        <p:spPr bwMode="auto">
          <a:xfrm>
            <a:off x="7391400" y="4038600"/>
            <a:ext cx="1752600" cy="1066800"/>
          </a:xfrm>
          <a:prstGeom prst="rect">
            <a:avLst/>
          </a:prstGeom>
          <a:noFill/>
          <a:ln w="9525">
            <a:noFill/>
            <a:miter lim="800000"/>
            <a:headEnd/>
            <a:tailEnd/>
          </a:ln>
          <a:effectLst/>
        </p:spPr>
        <p:txBody>
          <a:bodyPr>
            <a:spAutoFit/>
          </a:bodyPr>
          <a:lstStyle/>
          <a:p>
            <a:pPr>
              <a:spcBef>
                <a:spcPct val="50000"/>
              </a:spcBef>
            </a:pPr>
            <a:r>
              <a:rPr kumimoji="1" lang="zh-CN" altLang="en-US" sz="3200" b="1">
                <a:solidFill>
                  <a:srgbClr val="D60093"/>
                </a:solidFill>
                <a:latin typeface="Times New Roman" pitchFamily="18" charset="0"/>
              </a:rPr>
              <a:t>不能救中国！</a:t>
            </a:r>
          </a:p>
        </p:txBody>
      </p:sp>
      <p:grpSp>
        <p:nvGrpSpPr>
          <p:cNvPr id="61454" name="Group 14"/>
          <p:cNvGrpSpPr>
            <a:grpSpLocks/>
          </p:cNvGrpSpPr>
          <p:nvPr/>
        </p:nvGrpSpPr>
        <p:grpSpPr bwMode="auto">
          <a:xfrm>
            <a:off x="0" y="4876800"/>
            <a:ext cx="2420938" cy="1076325"/>
            <a:chOff x="240" y="3072"/>
            <a:chExt cx="1392" cy="576"/>
          </a:xfrm>
        </p:grpSpPr>
        <p:sp>
          <p:nvSpPr>
            <p:cNvPr id="61455" name="AutoShape 15"/>
            <p:cNvSpPr>
              <a:spLocks/>
            </p:cNvSpPr>
            <p:nvPr/>
          </p:nvSpPr>
          <p:spPr bwMode="auto">
            <a:xfrm>
              <a:off x="1200" y="3072"/>
              <a:ext cx="144" cy="576"/>
            </a:xfrm>
            <a:prstGeom prst="leftBrace">
              <a:avLst>
                <a:gd name="adj1" fmla="val 33333"/>
                <a:gd name="adj2" fmla="val 50000"/>
              </a:avLst>
            </a:prstGeom>
            <a:noFill/>
            <a:ln w="50800">
              <a:solidFill>
                <a:srgbClr val="800000"/>
              </a:solidFill>
              <a:round/>
              <a:headEnd/>
              <a:tailEnd/>
            </a:ln>
            <a:effectLst/>
          </p:spPr>
          <p:txBody>
            <a:bodyPr wrap="none" anchor="ctr"/>
            <a:lstStyle/>
            <a:p>
              <a:endParaRPr lang="zh-CN" altLang="en-US"/>
            </a:p>
          </p:txBody>
        </p:sp>
        <p:sp>
          <p:nvSpPr>
            <p:cNvPr id="61456" name="Text Box 16"/>
            <p:cNvSpPr txBox="1">
              <a:spLocks noChangeArrowheads="1"/>
            </p:cNvSpPr>
            <p:nvPr/>
          </p:nvSpPr>
          <p:spPr bwMode="auto">
            <a:xfrm>
              <a:off x="240" y="3168"/>
              <a:ext cx="1392" cy="277"/>
            </a:xfrm>
            <a:prstGeom prst="rect">
              <a:avLst/>
            </a:prstGeom>
            <a:noFill/>
            <a:ln w="9525">
              <a:noFill/>
              <a:miter lim="800000"/>
              <a:headEnd/>
              <a:tailEnd/>
            </a:ln>
            <a:effectLst/>
          </p:spPr>
          <p:txBody>
            <a:bodyPr>
              <a:spAutoFit/>
            </a:bodyPr>
            <a:lstStyle/>
            <a:p>
              <a:pPr>
                <a:spcBef>
                  <a:spcPct val="50000"/>
                </a:spcBef>
              </a:pPr>
              <a:r>
                <a:rPr kumimoji="1" lang="zh-CN" altLang="en-US" sz="2800" b="1">
                  <a:solidFill>
                    <a:srgbClr val="CA1F02"/>
                  </a:solidFill>
                  <a:latin typeface="Times New Roman" pitchFamily="18" charset="0"/>
                </a:rPr>
                <a:t>资产阶级</a:t>
              </a:r>
            </a:p>
          </p:txBody>
        </p:sp>
      </p:grpSp>
      <p:sp>
        <p:nvSpPr>
          <p:cNvPr id="61457" name="Text Box 17"/>
          <p:cNvSpPr txBox="1">
            <a:spLocks noChangeArrowheads="1"/>
          </p:cNvSpPr>
          <p:nvPr/>
        </p:nvSpPr>
        <p:spPr bwMode="auto">
          <a:xfrm>
            <a:off x="304800" y="762000"/>
            <a:ext cx="8534400" cy="1066800"/>
          </a:xfrm>
          <a:prstGeom prst="rect">
            <a:avLst/>
          </a:prstGeom>
          <a:noFill/>
          <a:ln w="9525">
            <a:noFill/>
            <a:miter lim="800000"/>
            <a:headEnd/>
            <a:tailEnd/>
          </a:ln>
          <a:effectLst/>
        </p:spPr>
        <p:txBody>
          <a:bodyPr>
            <a:spAutoFit/>
          </a:bodyPr>
          <a:lstStyle/>
          <a:p>
            <a:pPr>
              <a:spcBef>
                <a:spcPct val="50000"/>
              </a:spcBef>
            </a:pPr>
            <a:r>
              <a:rPr kumimoji="1" lang="zh-CN" altLang="en-US" sz="3200" b="1">
                <a:solidFill>
                  <a:srgbClr val="000099"/>
                </a:solidFill>
                <a:latin typeface="Times New Roman" pitchFamily="18" charset="0"/>
                <a:ea typeface="隶书" pitchFamily="49" charset="-122"/>
              </a:rPr>
              <a:t>鸦片战争以来，中国人民是怎样寻找救国救民的道路的？结果如何？</a:t>
            </a:r>
          </a:p>
        </p:txBody>
      </p:sp>
      <p:sp>
        <p:nvSpPr>
          <p:cNvPr id="61458" name="Rectangle 18"/>
          <p:cNvSpPr>
            <a:spLocks noChangeArrowheads="1"/>
          </p:cNvSpPr>
          <p:nvPr/>
        </p:nvSpPr>
        <p:spPr bwMode="auto">
          <a:xfrm>
            <a:off x="0" y="3657600"/>
            <a:ext cx="1612900" cy="519113"/>
          </a:xfrm>
          <a:prstGeom prst="rect">
            <a:avLst/>
          </a:prstGeom>
          <a:noFill/>
          <a:ln w="9525">
            <a:noFill/>
            <a:miter lim="800000"/>
            <a:headEnd/>
            <a:tailEnd/>
          </a:ln>
          <a:effectLst/>
        </p:spPr>
        <p:txBody>
          <a:bodyPr wrap="none">
            <a:spAutoFit/>
          </a:bodyPr>
          <a:lstStyle/>
          <a:p>
            <a:pPr>
              <a:spcBef>
                <a:spcPct val="50000"/>
              </a:spcBef>
            </a:pPr>
            <a:r>
              <a:rPr kumimoji="1" lang="zh-CN" altLang="en-US" sz="2800" b="1">
                <a:solidFill>
                  <a:srgbClr val="CA1F02"/>
                </a:solidFill>
                <a:latin typeface="Times New Roman" pitchFamily="18" charset="0"/>
              </a:rPr>
              <a:t>地主阶级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1443"/>
                                        </p:tgtEl>
                                        <p:attrNameLst>
                                          <p:attrName>style.visibility</p:attrName>
                                        </p:attrNameLst>
                                      </p:cBhvr>
                                      <p:to>
                                        <p:strVal val="visible"/>
                                      </p:to>
                                    </p:set>
                                    <p:anim calcmode="lin" valueType="num">
                                      <p:cBhvr additive="base">
                                        <p:cTn id="7" dur="500" fill="hold"/>
                                        <p:tgtEl>
                                          <p:spTgt spid="61443"/>
                                        </p:tgtEl>
                                        <p:attrNameLst>
                                          <p:attrName>ppt_x</p:attrName>
                                        </p:attrNameLst>
                                      </p:cBhvr>
                                      <p:tavLst>
                                        <p:tav tm="0">
                                          <p:val>
                                            <p:strVal val="0-#ppt_w/2"/>
                                          </p:val>
                                        </p:tav>
                                        <p:tav tm="100000">
                                          <p:val>
                                            <p:strVal val="#ppt_x"/>
                                          </p:val>
                                        </p:tav>
                                      </p:tavLst>
                                    </p:anim>
                                    <p:anim calcmode="lin" valueType="num">
                                      <p:cBhvr additive="base">
                                        <p:cTn id="8" dur="500" fill="hold"/>
                                        <p:tgtEl>
                                          <p:spTgt spid="6144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1444"/>
                                        </p:tgtEl>
                                        <p:attrNameLst>
                                          <p:attrName>style.visibility</p:attrName>
                                        </p:attrNameLst>
                                      </p:cBhvr>
                                      <p:to>
                                        <p:strVal val="visible"/>
                                      </p:to>
                                    </p:set>
                                    <p:anim calcmode="lin" valueType="num">
                                      <p:cBhvr additive="base">
                                        <p:cTn id="13" dur="500" fill="hold"/>
                                        <p:tgtEl>
                                          <p:spTgt spid="61444"/>
                                        </p:tgtEl>
                                        <p:attrNameLst>
                                          <p:attrName>ppt_x</p:attrName>
                                        </p:attrNameLst>
                                      </p:cBhvr>
                                      <p:tavLst>
                                        <p:tav tm="0">
                                          <p:val>
                                            <p:strVal val="0-#ppt_w/2"/>
                                          </p:val>
                                        </p:tav>
                                        <p:tav tm="100000">
                                          <p:val>
                                            <p:strVal val="#ppt_x"/>
                                          </p:val>
                                        </p:tav>
                                      </p:tavLst>
                                    </p:anim>
                                    <p:anim calcmode="lin" valueType="num">
                                      <p:cBhvr additive="base">
                                        <p:cTn id="14" dur="500" fill="hold"/>
                                        <p:tgtEl>
                                          <p:spTgt spid="6144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1446"/>
                                        </p:tgtEl>
                                        <p:attrNameLst>
                                          <p:attrName>style.visibility</p:attrName>
                                        </p:attrNameLst>
                                      </p:cBhvr>
                                      <p:to>
                                        <p:strVal val="visible"/>
                                      </p:to>
                                    </p:set>
                                    <p:anim calcmode="lin" valueType="num">
                                      <p:cBhvr additive="base">
                                        <p:cTn id="19" dur="500" fill="hold"/>
                                        <p:tgtEl>
                                          <p:spTgt spid="61446"/>
                                        </p:tgtEl>
                                        <p:attrNameLst>
                                          <p:attrName>ppt_x</p:attrName>
                                        </p:attrNameLst>
                                      </p:cBhvr>
                                      <p:tavLst>
                                        <p:tav tm="0">
                                          <p:val>
                                            <p:strVal val="0-#ppt_w/2"/>
                                          </p:val>
                                        </p:tav>
                                        <p:tav tm="100000">
                                          <p:val>
                                            <p:strVal val="#ppt_x"/>
                                          </p:val>
                                        </p:tav>
                                      </p:tavLst>
                                    </p:anim>
                                    <p:anim calcmode="lin" valueType="num">
                                      <p:cBhvr additive="base">
                                        <p:cTn id="20" dur="500" fill="hold"/>
                                        <p:tgtEl>
                                          <p:spTgt spid="6144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1458"/>
                                        </p:tgtEl>
                                        <p:attrNameLst>
                                          <p:attrName>style.visibility</p:attrName>
                                        </p:attrNameLst>
                                      </p:cBhvr>
                                      <p:to>
                                        <p:strVal val="visible"/>
                                      </p:to>
                                    </p:set>
                                    <p:anim calcmode="lin" valueType="num">
                                      <p:cBhvr additive="base">
                                        <p:cTn id="25" dur="500" fill="hold"/>
                                        <p:tgtEl>
                                          <p:spTgt spid="61458"/>
                                        </p:tgtEl>
                                        <p:attrNameLst>
                                          <p:attrName>ppt_x</p:attrName>
                                        </p:attrNameLst>
                                      </p:cBhvr>
                                      <p:tavLst>
                                        <p:tav tm="0">
                                          <p:val>
                                            <p:strVal val="0-#ppt_w/2"/>
                                          </p:val>
                                        </p:tav>
                                        <p:tav tm="100000">
                                          <p:val>
                                            <p:strVal val="#ppt_x"/>
                                          </p:val>
                                        </p:tav>
                                      </p:tavLst>
                                    </p:anim>
                                    <p:anim calcmode="lin" valueType="num">
                                      <p:cBhvr additive="base">
                                        <p:cTn id="26" dur="500" fill="hold"/>
                                        <p:tgtEl>
                                          <p:spTgt spid="6145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1445"/>
                                        </p:tgtEl>
                                        <p:attrNameLst>
                                          <p:attrName>style.visibility</p:attrName>
                                        </p:attrNameLst>
                                      </p:cBhvr>
                                      <p:to>
                                        <p:strVal val="visible"/>
                                      </p:to>
                                    </p:set>
                                    <p:anim calcmode="lin" valueType="num">
                                      <p:cBhvr additive="base">
                                        <p:cTn id="31" dur="500" fill="hold"/>
                                        <p:tgtEl>
                                          <p:spTgt spid="61445"/>
                                        </p:tgtEl>
                                        <p:attrNameLst>
                                          <p:attrName>ppt_x</p:attrName>
                                        </p:attrNameLst>
                                      </p:cBhvr>
                                      <p:tavLst>
                                        <p:tav tm="0">
                                          <p:val>
                                            <p:strVal val="0-#ppt_w/2"/>
                                          </p:val>
                                        </p:tav>
                                        <p:tav tm="100000">
                                          <p:val>
                                            <p:strVal val="#ppt_x"/>
                                          </p:val>
                                        </p:tav>
                                      </p:tavLst>
                                    </p:anim>
                                    <p:anim calcmode="lin" valueType="num">
                                      <p:cBhvr additive="base">
                                        <p:cTn id="32" dur="500" fill="hold"/>
                                        <p:tgtEl>
                                          <p:spTgt spid="6144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61447"/>
                                        </p:tgtEl>
                                        <p:attrNameLst>
                                          <p:attrName>style.visibility</p:attrName>
                                        </p:attrNameLst>
                                      </p:cBhvr>
                                      <p:to>
                                        <p:strVal val="visible"/>
                                      </p:to>
                                    </p:set>
                                    <p:anim calcmode="lin" valueType="num">
                                      <p:cBhvr additive="base">
                                        <p:cTn id="37" dur="500" fill="hold"/>
                                        <p:tgtEl>
                                          <p:spTgt spid="61447"/>
                                        </p:tgtEl>
                                        <p:attrNameLst>
                                          <p:attrName>ppt_x</p:attrName>
                                        </p:attrNameLst>
                                      </p:cBhvr>
                                      <p:tavLst>
                                        <p:tav tm="0">
                                          <p:val>
                                            <p:strVal val="0-#ppt_w/2"/>
                                          </p:val>
                                        </p:tav>
                                        <p:tav tm="100000">
                                          <p:val>
                                            <p:strVal val="#ppt_x"/>
                                          </p:val>
                                        </p:tav>
                                      </p:tavLst>
                                    </p:anim>
                                    <p:anim calcmode="lin" valueType="num">
                                      <p:cBhvr additive="base">
                                        <p:cTn id="38" dur="500" fill="hold"/>
                                        <p:tgtEl>
                                          <p:spTgt spid="6144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61454"/>
                                        </p:tgtEl>
                                        <p:attrNameLst>
                                          <p:attrName>style.visibility</p:attrName>
                                        </p:attrNameLst>
                                      </p:cBhvr>
                                      <p:to>
                                        <p:strVal val="visible"/>
                                      </p:to>
                                    </p:set>
                                    <p:anim calcmode="lin" valueType="num">
                                      <p:cBhvr additive="base">
                                        <p:cTn id="43" dur="500" fill="hold"/>
                                        <p:tgtEl>
                                          <p:spTgt spid="61454"/>
                                        </p:tgtEl>
                                        <p:attrNameLst>
                                          <p:attrName>ppt_x</p:attrName>
                                        </p:attrNameLst>
                                      </p:cBhvr>
                                      <p:tavLst>
                                        <p:tav tm="0">
                                          <p:val>
                                            <p:strVal val="0-#ppt_w/2"/>
                                          </p:val>
                                        </p:tav>
                                        <p:tav tm="100000">
                                          <p:val>
                                            <p:strVal val="#ppt_x"/>
                                          </p:val>
                                        </p:tav>
                                      </p:tavLst>
                                    </p:anim>
                                    <p:anim calcmode="lin" valueType="num">
                                      <p:cBhvr additive="base">
                                        <p:cTn id="44" dur="500" fill="hold"/>
                                        <p:tgtEl>
                                          <p:spTgt spid="6145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61448"/>
                                        </p:tgtEl>
                                        <p:attrNameLst>
                                          <p:attrName>style.visibility</p:attrName>
                                        </p:attrNameLst>
                                      </p:cBhvr>
                                      <p:to>
                                        <p:strVal val="visible"/>
                                      </p:to>
                                    </p:set>
                                    <p:anim calcmode="lin" valueType="num">
                                      <p:cBhvr additive="base">
                                        <p:cTn id="49" dur="500" fill="hold"/>
                                        <p:tgtEl>
                                          <p:spTgt spid="61448"/>
                                        </p:tgtEl>
                                        <p:attrNameLst>
                                          <p:attrName>ppt_x</p:attrName>
                                        </p:attrNameLst>
                                      </p:cBhvr>
                                      <p:tavLst>
                                        <p:tav tm="0">
                                          <p:val>
                                            <p:strVal val="0-#ppt_w/2"/>
                                          </p:val>
                                        </p:tav>
                                        <p:tav tm="100000">
                                          <p:val>
                                            <p:strVal val="#ppt_x"/>
                                          </p:val>
                                        </p:tav>
                                      </p:tavLst>
                                    </p:anim>
                                    <p:anim calcmode="lin" valueType="num">
                                      <p:cBhvr additive="base">
                                        <p:cTn id="50" dur="500" fill="hold"/>
                                        <p:tgtEl>
                                          <p:spTgt spid="61448"/>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61449"/>
                                        </p:tgtEl>
                                        <p:attrNameLst>
                                          <p:attrName>style.visibility</p:attrName>
                                        </p:attrNameLst>
                                      </p:cBhvr>
                                      <p:to>
                                        <p:strVal val="visible"/>
                                      </p:to>
                                    </p:set>
                                    <p:anim calcmode="lin" valueType="num">
                                      <p:cBhvr additive="base">
                                        <p:cTn id="55" dur="500" fill="hold"/>
                                        <p:tgtEl>
                                          <p:spTgt spid="61449"/>
                                        </p:tgtEl>
                                        <p:attrNameLst>
                                          <p:attrName>ppt_x</p:attrName>
                                        </p:attrNameLst>
                                      </p:cBhvr>
                                      <p:tavLst>
                                        <p:tav tm="0">
                                          <p:val>
                                            <p:strVal val="0-#ppt_w/2"/>
                                          </p:val>
                                        </p:tav>
                                        <p:tav tm="100000">
                                          <p:val>
                                            <p:strVal val="#ppt_x"/>
                                          </p:val>
                                        </p:tav>
                                      </p:tavLst>
                                    </p:anim>
                                    <p:anim calcmode="lin" valueType="num">
                                      <p:cBhvr additive="base">
                                        <p:cTn id="56" dur="500" fill="hold"/>
                                        <p:tgtEl>
                                          <p:spTgt spid="61449"/>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61451"/>
                                        </p:tgtEl>
                                        <p:attrNameLst>
                                          <p:attrName>style.visibility</p:attrName>
                                        </p:attrNameLst>
                                      </p:cBhvr>
                                      <p:to>
                                        <p:strVal val="visible"/>
                                      </p:to>
                                    </p:set>
                                    <p:anim calcmode="lin" valueType="num">
                                      <p:cBhvr additive="base">
                                        <p:cTn id="61" dur="500" fill="hold"/>
                                        <p:tgtEl>
                                          <p:spTgt spid="61451"/>
                                        </p:tgtEl>
                                        <p:attrNameLst>
                                          <p:attrName>ppt_x</p:attrName>
                                        </p:attrNameLst>
                                      </p:cBhvr>
                                      <p:tavLst>
                                        <p:tav tm="0">
                                          <p:val>
                                            <p:strVal val="0-#ppt_w/2"/>
                                          </p:val>
                                        </p:tav>
                                        <p:tav tm="100000">
                                          <p:val>
                                            <p:strVal val="#ppt_x"/>
                                          </p:val>
                                        </p:tav>
                                      </p:tavLst>
                                    </p:anim>
                                    <p:anim calcmode="lin" valueType="num">
                                      <p:cBhvr additive="base">
                                        <p:cTn id="62" dur="500" fill="hold"/>
                                        <p:tgtEl>
                                          <p:spTgt spid="61451"/>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61450"/>
                                        </p:tgtEl>
                                        <p:attrNameLst>
                                          <p:attrName>style.visibility</p:attrName>
                                        </p:attrNameLst>
                                      </p:cBhvr>
                                      <p:to>
                                        <p:strVal val="visible"/>
                                      </p:to>
                                    </p:set>
                                    <p:anim calcmode="lin" valueType="num">
                                      <p:cBhvr additive="base">
                                        <p:cTn id="67" dur="500" fill="hold"/>
                                        <p:tgtEl>
                                          <p:spTgt spid="61450"/>
                                        </p:tgtEl>
                                        <p:attrNameLst>
                                          <p:attrName>ppt_x</p:attrName>
                                        </p:attrNameLst>
                                      </p:cBhvr>
                                      <p:tavLst>
                                        <p:tav tm="0">
                                          <p:val>
                                            <p:strVal val="0-#ppt_w/2"/>
                                          </p:val>
                                        </p:tav>
                                        <p:tav tm="100000">
                                          <p:val>
                                            <p:strVal val="#ppt_x"/>
                                          </p:val>
                                        </p:tav>
                                      </p:tavLst>
                                    </p:anim>
                                    <p:anim calcmode="lin" valueType="num">
                                      <p:cBhvr additive="base">
                                        <p:cTn id="68" dur="500" fill="hold"/>
                                        <p:tgtEl>
                                          <p:spTgt spid="6145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61452"/>
                                        </p:tgtEl>
                                        <p:attrNameLst>
                                          <p:attrName>style.visibility</p:attrName>
                                        </p:attrNameLst>
                                      </p:cBhvr>
                                      <p:to>
                                        <p:strVal val="visible"/>
                                      </p:to>
                                    </p:set>
                                    <p:anim calcmode="lin" valueType="num">
                                      <p:cBhvr additive="base">
                                        <p:cTn id="73" dur="500" fill="hold"/>
                                        <p:tgtEl>
                                          <p:spTgt spid="61452"/>
                                        </p:tgtEl>
                                        <p:attrNameLst>
                                          <p:attrName>ppt_x</p:attrName>
                                        </p:attrNameLst>
                                      </p:cBhvr>
                                      <p:tavLst>
                                        <p:tav tm="0">
                                          <p:val>
                                            <p:strVal val="0-#ppt_w/2"/>
                                          </p:val>
                                        </p:tav>
                                        <p:tav tm="100000">
                                          <p:val>
                                            <p:strVal val="#ppt_x"/>
                                          </p:val>
                                        </p:tav>
                                      </p:tavLst>
                                    </p:anim>
                                    <p:anim calcmode="lin" valueType="num">
                                      <p:cBhvr additive="base">
                                        <p:cTn id="74" dur="500" fill="hold"/>
                                        <p:tgtEl>
                                          <p:spTgt spid="61452"/>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61442"/>
                                        </p:tgtEl>
                                        <p:attrNameLst>
                                          <p:attrName>style.visibility</p:attrName>
                                        </p:attrNameLst>
                                      </p:cBhvr>
                                      <p:to>
                                        <p:strVal val="visible"/>
                                      </p:to>
                                    </p:set>
                                    <p:anim calcmode="lin" valueType="num">
                                      <p:cBhvr additive="base">
                                        <p:cTn id="79" dur="500" fill="hold"/>
                                        <p:tgtEl>
                                          <p:spTgt spid="61442"/>
                                        </p:tgtEl>
                                        <p:attrNameLst>
                                          <p:attrName>ppt_x</p:attrName>
                                        </p:attrNameLst>
                                      </p:cBhvr>
                                      <p:tavLst>
                                        <p:tav tm="0">
                                          <p:val>
                                            <p:strVal val="0-#ppt_w/2"/>
                                          </p:val>
                                        </p:tav>
                                        <p:tav tm="100000">
                                          <p:val>
                                            <p:strVal val="#ppt_x"/>
                                          </p:val>
                                        </p:tav>
                                      </p:tavLst>
                                    </p:anim>
                                    <p:anim calcmode="lin" valueType="num">
                                      <p:cBhvr additive="base">
                                        <p:cTn id="80" dur="500" fill="hold"/>
                                        <p:tgtEl>
                                          <p:spTgt spid="61442"/>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61453"/>
                                        </p:tgtEl>
                                        <p:attrNameLst>
                                          <p:attrName>style.visibility</p:attrName>
                                        </p:attrNameLst>
                                      </p:cBhvr>
                                      <p:to>
                                        <p:strVal val="visible"/>
                                      </p:to>
                                    </p:set>
                                    <p:anim calcmode="lin" valueType="num">
                                      <p:cBhvr additive="base">
                                        <p:cTn id="85" dur="500" fill="hold"/>
                                        <p:tgtEl>
                                          <p:spTgt spid="61453"/>
                                        </p:tgtEl>
                                        <p:attrNameLst>
                                          <p:attrName>ppt_x</p:attrName>
                                        </p:attrNameLst>
                                      </p:cBhvr>
                                      <p:tavLst>
                                        <p:tav tm="0">
                                          <p:val>
                                            <p:strVal val="0-#ppt_w/2"/>
                                          </p:val>
                                        </p:tav>
                                        <p:tav tm="100000">
                                          <p:val>
                                            <p:strVal val="#ppt_x"/>
                                          </p:val>
                                        </p:tav>
                                      </p:tavLst>
                                    </p:anim>
                                    <p:anim calcmode="lin" valueType="num">
                                      <p:cBhvr additive="base">
                                        <p:cTn id="86" dur="500" fill="hold"/>
                                        <p:tgtEl>
                                          <p:spTgt spid="614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2" grpId="0" animBg="1"/>
      <p:bldP spid="61443" grpId="0" autoUpdateAnimBg="0"/>
      <p:bldP spid="61444" grpId="0" animBg="1"/>
      <p:bldP spid="61445" grpId="0" animBg="1"/>
      <p:bldP spid="61446" grpId="0" autoUpdateAnimBg="0"/>
      <p:bldP spid="61447" grpId="0" autoUpdateAnimBg="0"/>
      <p:bldP spid="61448" grpId="0" autoUpdateAnimBg="0"/>
      <p:bldP spid="61449" grpId="0" animBg="1"/>
      <p:bldP spid="61450" grpId="0" animBg="1"/>
      <p:bldP spid="61451" grpId="0" autoUpdateAnimBg="0"/>
      <p:bldP spid="61452" grpId="0" autoUpdateAnimBg="0"/>
      <p:bldP spid="61453" grpId="0" autoUpdateAnimBg="0"/>
      <p:bldP spid="61458"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2555875" y="404813"/>
            <a:ext cx="4464050" cy="579437"/>
          </a:xfrm>
          <a:prstGeom prst="rect">
            <a:avLst/>
          </a:prstGeom>
          <a:noFill/>
          <a:ln w="9525">
            <a:noFill/>
            <a:miter lim="800000"/>
            <a:headEnd/>
            <a:tailEnd/>
          </a:ln>
        </p:spPr>
        <p:txBody>
          <a:bodyPr>
            <a:spAutoFit/>
          </a:bodyPr>
          <a:lstStyle/>
          <a:p>
            <a:r>
              <a:rPr lang="zh-CN" altLang="en-US" sz="3200" b="1">
                <a:ea typeface="楷体_GB2312" pitchFamily="49" charset="-122"/>
              </a:rPr>
              <a:t>三次历史性巨大变化</a:t>
            </a:r>
          </a:p>
        </p:txBody>
      </p:sp>
      <p:sp>
        <p:nvSpPr>
          <p:cNvPr id="22531" name="WordArt 3"/>
          <p:cNvSpPr>
            <a:spLocks noChangeArrowheads="1" noChangeShapeType="1" noTextEdit="1"/>
          </p:cNvSpPr>
          <p:nvPr/>
        </p:nvSpPr>
        <p:spPr bwMode="auto">
          <a:xfrm>
            <a:off x="468313" y="333375"/>
            <a:ext cx="1800225" cy="649288"/>
          </a:xfrm>
          <a:prstGeom prst="rect">
            <a:avLst/>
          </a:prstGeom>
        </p:spPr>
        <p:txBody>
          <a:bodyPr wrap="none" fromWordArt="1">
            <a:prstTxWarp prst="textPlain">
              <a:avLst>
                <a:gd name="adj" fmla="val 50000"/>
              </a:avLst>
            </a:prstTxWarp>
          </a:bodyPr>
          <a:lstStyle/>
          <a:p>
            <a:pPr algn="ctr"/>
            <a:r>
              <a:rPr lang="zh-CN" altLang="en-US" sz="6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填一填</a:t>
            </a:r>
          </a:p>
        </p:txBody>
      </p:sp>
      <p:graphicFrame>
        <p:nvGraphicFramePr>
          <p:cNvPr id="52228" name="Group 4"/>
          <p:cNvGraphicFramePr>
            <a:graphicFrameLocks noGrp="1"/>
          </p:cNvGraphicFramePr>
          <p:nvPr/>
        </p:nvGraphicFramePr>
        <p:xfrm>
          <a:off x="250825" y="1052513"/>
          <a:ext cx="8713788" cy="5278437"/>
        </p:xfrm>
        <a:graphic>
          <a:graphicData uri="http://schemas.openxmlformats.org/drawingml/2006/table">
            <a:tbl>
              <a:tblPr/>
              <a:tblGrid>
                <a:gridCol w="2305050"/>
                <a:gridCol w="1239838"/>
                <a:gridCol w="5168900"/>
              </a:tblGrid>
              <a:tr h="8636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000" b="1" i="0" u="none" strike="noStrike" cap="none" normalizeH="0" baseline="0" smtClean="0">
                        <a:ln>
                          <a:noFill/>
                        </a:ln>
                        <a:solidFill>
                          <a:schemeClr val="tx1"/>
                        </a:solidFill>
                        <a:effectLst/>
                        <a:latin typeface="Verdana" pitchFamily="34" charset="0"/>
                        <a:ea typeface="楷体_GB2312" pitchFamily="49"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rPr>
                        <a:t>领导者</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rPr>
                        <a:t>巨     变       实       质</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Verdana" pitchFamily="34" charset="0"/>
                          <a:ea typeface="楷体_GB2312" pitchFamily="49" charset="-122"/>
                        </a:rPr>
                        <a:t>第一次巨变</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19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Verdana" pitchFamily="34" charset="0"/>
                          <a:ea typeface="楷体_GB2312" pitchFamily="49" charset="-122"/>
                        </a:rPr>
                        <a:t>第二次巨变</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Verdana" pitchFamily="34" charset="0"/>
                          <a:ea typeface="楷体_GB2312" pitchFamily="49" charset="-122"/>
                        </a:rPr>
                        <a:t>第三次巨变</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2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Verdana" pitchFamily="34" charset="0"/>
                          <a:ea typeface="楷体_GB2312" pitchFamily="49" charset="-122"/>
                        </a:rPr>
                        <a:t>百年巨变的</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2000" b="1" i="0" u="none" strike="noStrike" cap="none" normalizeH="0" baseline="0" smtClean="0">
                          <a:ln>
                            <a:noFill/>
                          </a:ln>
                          <a:solidFill>
                            <a:schemeClr val="tx1"/>
                          </a:solidFill>
                          <a:effectLst/>
                          <a:latin typeface="Verdana" pitchFamily="34" charset="0"/>
                          <a:ea typeface="楷体_GB2312" pitchFamily="49" charset="-122"/>
                        </a:rPr>
                        <a:t>    结论</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en-US" sz="2800" b="0" i="0" u="none" strike="noStrike" cap="none" normalizeH="0" baseline="0" smtClean="0">
                        <a:ln>
                          <a:noFill/>
                        </a:ln>
                        <a:solidFill>
                          <a:schemeClr val="tx1"/>
                        </a:solidFill>
                        <a:effectLst/>
                        <a:latin typeface="Verdana" pitchFamily="34" charset="0"/>
                        <a:ea typeface="宋体"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ltLang="en-US"/>
                    </a:p>
                  </a:txBody>
                  <a:tcPr/>
                </a:tc>
              </a:tr>
            </a:tbl>
          </a:graphicData>
        </a:graphic>
      </p:graphicFrame>
      <p:sp>
        <p:nvSpPr>
          <p:cNvPr id="52253" name="Text Box 29"/>
          <p:cNvSpPr txBox="1">
            <a:spLocks noChangeArrowheads="1"/>
          </p:cNvSpPr>
          <p:nvPr/>
        </p:nvSpPr>
        <p:spPr bwMode="auto">
          <a:xfrm>
            <a:off x="2555875" y="2060575"/>
            <a:ext cx="1439863" cy="457200"/>
          </a:xfrm>
          <a:prstGeom prst="rect">
            <a:avLst/>
          </a:prstGeom>
          <a:noFill/>
          <a:ln w="9525">
            <a:noFill/>
            <a:miter lim="800000"/>
            <a:headEnd/>
            <a:tailEnd/>
          </a:ln>
        </p:spPr>
        <p:txBody>
          <a:bodyPr>
            <a:spAutoFit/>
          </a:bodyPr>
          <a:lstStyle/>
          <a:p>
            <a:pPr>
              <a:spcBef>
                <a:spcPct val="50000"/>
              </a:spcBef>
            </a:pPr>
            <a:r>
              <a:rPr lang="zh-CN" altLang="en-US" sz="2400" b="1">
                <a:solidFill>
                  <a:schemeClr val="tx2"/>
                </a:solidFill>
              </a:rPr>
              <a:t>孙中山</a:t>
            </a:r>
          </a:p>
        </p:txBody>
      </p:sp>
      <p:sp>
        <p:nvSpPr>
          <p:cNvPr id="52254" name="Text Box 30"/>
          <p:cNvSpPr txBox="1">
            <a:spLocks noChangeArrowheads="1"/>
          </p:cNvSpPr>
          <p:nvPr/>
        </p:nvSpPr>
        <p:spPr bwMode="auto">
          <a:xfrm>
            <a:off x="2555875" y="3068638"/>
            <a:ext cx="1152525" cy="1004887"/>
          </a:xfrm>
          <a:prstGeom prst="rect">
            <a:avLst/>
          </a:prstGeom>
          <a:noFill/>
          <a:ln w="9525">
            <a:noFill/>
            <a:miter lim="800000"/>
            <a:headEnd/>
            <a:tailEnd/>
          </a:ln>
        </p:spPr>
        <p:txBody>
          <a:bodyPr>
            <a:spAutoFit/>
          </a:bodyPr>
          <a:lstStyle/>
          <a:p>
            <a:pPr>
              <a:spcBef>
                <a:spcPct val="50000"/>
              </a:spcBef>
              <a:buClr>
                <a:schemeClr val="hlink"/>
              </a:buClr>
              <a:buFont typeface="Wingdings" pitchFamily="2" charset="2"/>
              <a:buNone/>
            </a:pPr>
            <a:r>
              <a:rPr lang="zh-CN" altLang="en-US" sz="2400" b="1">
                <a:solidFill>
                  <a:schemeClr val="tx2"/>
                </a:solidFill>
              </a:rPr>
              <a:t>毛泽东</a:t>
            </a:r>
          </a:p>
          <a:p>
            <a:pPr>
              <a:spcBef>
                <a:spcPct val="50000"/>
              </a:spcBef>
            </a:pPr>
            <a:endParaRPr lang="zh-CN" altLang="en-US" sz="2400"/>
          </a:p>
        </p:txBody>
      </p:sp>
      <p:sp>
        <p:nvSpPr>
          <p:cNvPr id="52255" name="Text Box 31"/>
          <p:cNvSpPr txBox="1">
            <a:spLocks noChangeArrowheads="1"/>
          </p:cNvSpPr>
          <p:nvPr/>
        </p:nvSpPr>
        <p:spPr bwMode="auto">
          <a:xfrm>
            <a:off x="2555875" y="4292600"/>
            <a:ext cx="1152525" cy="869950"/>
          </a:xfrm>
          <a:prstGeom prst="rect">
            <a:avLst/>
          </a:prstGeom>
          <a:noFill/>
          <a:ln w="9525">
            <a:noFill/>
            <a:miter lim="800000"/>
            <a:headEnd/>
            <a:tailEnd/>
          </a:ln>
        </p:spPr>
        <p:txBody>
          <a:bodyPr>
            <a:spAutoFit/>
          </a:bodyPr>
          <a:lstStyle/>
          <a:p>
            <a:pPr>
              <a:buClr>
                <a:schemeClr val="hlink"/>
              </a:buClr>
              <a:buFont typeface="Wingdings" pitchFamily="2" charset="2"/>
              <a:buNone/>
            </a:pPr>
            <a:r>
              <a:rPr lang="zh-CN" altLang="en-US" sz="2400" b="1">
                <a:solidFill>
                  <a:schemeClr val="tx2"/>
                </a:solidFill>
              </a:rPr>
              <a:t>邓小平</a:t>
            </a:r>
          </a:p>
          <a:p>
            <a:pPr>
              <a:spcBef>
                <a:spcPct val="50000"/>
              </a:spcBef>
            </a:pPr>
            <a:endParaRPr lang="zh-CN" altLang="en-US"/>
          </a:p>
        </p:txBody>
      </p:sp>
      <p:sp>
        <p:nvSpPr>
          <p:cNvPr id="52256" name="Text Box 32"/>
          <p:cNvSpPr txBox="1">
            <a:spLocks noChangeArrowheads="1"/>
          </p:cNvSpPr>
          <p:nvPr/>
        </p:nvSpPr>
        <p:spPr bwMode="auto">
          <a:xfrm>
            <a:off x="3924300" y="1989138"/>
            <a:ext cx="4897438" cy="1054100"/>
          </a:xfrm>
          <a:prstGeom prst="rect">
            <a:avLst/>
          </a:prstGeom>
          <a:noFill/>
          <a:ln w="9525">
            <a:noFill/>
            <a:miter lim="800000"/>
            <a:headEnd/>
            <a:tailEnd/>
          </a:ln>
        </p:spPr>
        <p:txBody>
          <a:bodyPr>
            <a:spAutoFit/>
          </a:bodyPr>
          <a:lstStyle/>
          <a:p>
            <a:r>
              <a:rPr lang="zh-CN" altLang="en-US"/>
              <a:t> </a:t>
            </a:r>
            <a:r>
              <a:rPr lang="zh-CN" altLang="en-US" b="1">
                <a:solidFill>
                  <a:schemeClr val="tx2"/>
                </a:solidFill>
              </a:rPr>
              <a:t>辛亥革命</a:t>
            </a:r>
            <a:r>
              <a:rPr lang="zh-CN" altLang="en-US" b="1"/>
              <a:t>，推翻了统治中国几千的</a:t>
            </a:r>
          </a:p>
          <a:p>
            <a:r>
              <a:rPr lang="zh-CN" altLang="en-US" b="1"/>
              <a:t>君主专制制度。</a:t>
            </a:r>
          </a:p>
          <a:p>
            <a:pPr>
              <a:spcBef>
                <a:spcPct val="50000"/>
              </a:spcBef>
            </a:pPr>
            <a:endParaRPr lang="zh-CN" altLang="en-US"/>
          </a:p>
        </p:txBody>
      </p:sp>
      <p:sp>
        <p:nvSpPr>
          <p:cNvPr id="52257" name="Text Box 33"/>
          <p:cNvSpPr txBox="1">
            <a:spLocks noChangeArrowheads="1"/>
          </p:cNvSpPr>
          <p:nvPr/>
        </p:nvSpPr>
        <p:spPr bwMode="auto">
          <a:xfrm>
            <a:off x="3779838" y="2781300"/>
            <a:ext cx="5219700" cy="1328738"/>
          </a:xfrm>
          <a:prstGeom prst="rect">
            <a:avLst/>
          </a:prstGeom>
          <a:noFill/>
          <a:ln w="9525">
            <a:noFill/>
            <a:miter lim="800000"/>
            <a:headEnd/>
            <a:tailEnd/>
          </a:ln>
        </p:spPr>
        <p:txBody>
          <a:bodyPr>
            <a:spAutoFit/>
          </a:bodyPr>
          <a:lstStyle/>
          <a:p>
            <a:pPr>
              <a:spcBef>
                <a:spcPct val="50000"/>
              </a:spcBef>
              <a:buClr>
                <a:schemeClr val="hlink"/>
              </a:buClr>
              <a:buFont typeface="Wingdings" pitchFamily="2" charset="2"/>
              <a:buNone/>
            </a:pPr>
            <a:r>
              <a:rPr lang="zh-CN" altLang="en-US"/>
              <a:t> </a:t>
            </a:r>
            <a:r>
              <a:rPr lang="zh-CN" altLang="en-US" b="1">
                <a:solidFill>
                  <a:schemeClr val="tx2"/>
                </a:solidFill>
              </a:rPr>
              <a:t>中华人民共和国的成立和社会主义制度的建立</a:t>
            </a:r>
            <a:r>
              <a:rPr lang="zh-CN" altLang="en-US" b="1"/>
              <a:t>，推翻了帝国主义、封建主义和官僚资本主义三座大山</a:t>
            </a:r>
            <a:r>
              <a:rPr lang="en-US" altLang="zh-CN" b="1"/>
              <a:t>,</a:t>
            </a:r>
            <a:r>
              <a:rPr lang="zh-CN" altLang="en-US" b="1"/>
              <a:t>从新民主主义走上了社会主义道路。</a:t>
            </a:r>
          </a:p>
          <a:p>
            <a:pPr>
              <a:spcBef>
                <a:spcPct val="50000"/>
              </a:spcBef>
            </a:pPr>
            <a:endParaRPr lang="zh-CN" altLang="en-US"/>
          </a:p>
        </p:txBody>
      </p:sp>
      <p:sp>
        <p:nvSpPr>
          <p:cNvPr id="52258" name="Text Box 34"/>
          <p:cNvSpPr txBox="1">
            <a:spLocks noChangeArrowheads="1"/>
          </p:cNvSpPr>
          <p:nvPr/>
        </p:nvSpPr>
        <p:spPr bwMode="auto">
          <a:xfrm>
            <a:off x="3924300" y="4221163"/>
            <a:ext cx="4897438" cy="1328737"/>
          </a:xfrm>
          <a:prstGeom prst="rect">
            <a:avLst/>
          </a:prstGeom>
          <a:noFill/>
          <a:ln w="9525">
            <a:noFill/>
            <a:miter lim="800000"/>
            <a:headEnd/>
            <a:tailEnd/>
          </a:ln>
        </p:spPr>
        <p:txBody>
          <a:bodyPr>
            <a:spAutoFit/>
          </a:bodyPr>
          <a:lstStyle/>
          <a:p>
            <a:r>
              <a:rPr lang="zh-CN" altLang="en-US">
                <a:solidFill>
                  <a:schemeClr val="tx2"/>
                </a:solidFill>
              </a:rPr>
              <a:t> </a:t>
            </a:r>
            <a:r>
              <a:rPr lang="zh-CN" altLang="en-US" b="1">
                <a:solidFill>
                  <a:schemeClr val="tx2"/>
                </a:solidFill>
              </a:rPr>
              <a:t>改革开放</a:t>
            </a:r>
            <a:r>
              <a:rPr lang="zh-CN" altLang="en-US" b="1"/>
              <a:t>，成功地走出了一条建设中国特色的社会主义的新道路。</a:t>
            </a:r>
          </a:p>
          <a:p>
            <a:endParaRPr lang="zh-CN" altLang="en-US" b="1"/>
          </a:p>
          <a:p>
            <a:pPr>
              <a:spcBef>
                <a:spcPct val="50000"/>
              </a:spcBef>
            </a:pPr>
            <a:endParaRPr lang="zh-CN" altLang="en-US"/>
          </a:p>
        </p:txBody>
      </p:sp>
      <p:sp>
        <p:nvSpPr>
          <p:cNvPr id="52259" name="Text Box 35"/>
          <p:cNvSpPr txBox="1">
            <a:spLocks noChangeArrowheads="1"/>
          </p:cNvSpPr>
          <p:nvPr/>
        </p:nvSpPr>
        <p:spPr bwMode="auto">
          <a:xfrm>
            <a:off x="2916238" y="5300663"/>
            <a:ext cx="4751387" cy="519112"/>
          </a:xfrm>
          <a:prstGeom prst="rect">
            <a:avLst/>
          </a:prstGeom>
          <a:noFill/>
          <a:ln w="9525">
            <a:noFill/>
            <a:miter lim="800000"/>
            <a:headEnd/>
            <a:tailEnd/>
          </a:ln>
        </p:spPr>
        <p:txBody>
          <a:bodyPr>
            <a:spAutoFit/>
          </a:bodyPr>
          <a:lstStyle/>
          <a:p>
            <a:pPr>
              <a:spcBef>
                <a:spcPct val="50000"/>
              </a:spcBef>
            </a:pPr>
            <a:r>
              <a:rPr lang="zh-CN" altLang="en-US" sz="2800" b="1">
                <a:solidFill>
                  <a:schemeClr val="tx2"/>
                </a:solidFill>
                <a:ea typeface="楷体_GB2312" pitchFamily="49" charset="-122"/>
              </a:rPr>
              <a:t>没有共产党就没有新中国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253"/>
                                        </p:tgtEl>
                                        <p:attrNameLst>
                                          <p:attrName>style.visibility</p:attrName>
                                        </p:attrNameLst>
                                      </p:cBhvr>
                                      <p:to>
                                        <p:strVal val="visible"/>
                                      </p:to>
                                    </p:set>
                                    <p:animEffect transition="in" filter="blinds(horizontal)">
                                      <p:cBhvr>
                                        <p:cTn id="7" dur="500"/>
                                        <p:tgtEl>
                                          <p:spTgt spid="5225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2256">
                                            <p:txEl>
                                              <p:pRg st="0" end="0"/>
                                            </p:txEl>
                                          </p:spTgt>
                                        </p:tgtEl>
                                        <p:attrNameLst>
                                          <p:attrName>style.visibility</p:attrName>
                                        </p:attrNameLst>
                                      </p:cBhvr>
                                      <p:to>
                                        <p:strVal val="visible"/>
                                      </p:to>
                                    </p:set>
                                    <p:animEffect transition="in" filter="checkerboard(across)">
                                      <p:cBhvr>
                                        <p:cTn id="12" dur="500"/>
                                        <p:tgtEl>
                                          <p:spTgt spid="52256">
                                            <p:txEl>
                                              <p:pRg st="0" end="0"/>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52256">
                                            <p:txEl>
                                              <p:pRg st="1" end="1"/>
                                            </p:txEl>
                                          </p:spTgt>
                                        </p:tgtEl>
                                        <p:attrNameLst>
                                          <p:attrName>style.visibility</p:attrName>
                                        </p:attrNameLst>
                                      </p:cBhvr>
                                      <p:to>
                                        <p:strVal val="visible"/>
                                      </p:to>
                                    </p:set>
                                    <p:animEffect transition="in" filter="checkerboard(across)">
                                      <p:cBhvr>
                                        <p:cTn id="15" dur="500"/>
                                        <p:tgtEl>
                                          <p:spTgt spid="52256">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52254"/>
                                        </p:tgtEl>
                                        <p:attrNameLst>
                                          <p:attrName>style.visibility</p:attrName>
                                        </p:attrNameLst>
                                      </p:cBhvr>
                                      <p:to>
                                        <p:strVal val="visible"/>
                                      </p:to>
                                    </p:set>
                                    <p:animEffect transition="in" filter="blinds(horizontal)">
                                      <p:cBhvr>
                                        <p:cTn id="20" dur="500"/>
                                        <p:tgtEl>
                                          <p:spTgt spid="5225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2257"/>
                                        </p:tgtEl>
                                        <p:attrNameLst>
                                          <p:attrName>style.visibility</p:attrName>
                                        </p:attrNameLst>
                                      </p:cBhvr>
                                      <p:to>
                                        <p:strVal val="visible"/>
                                      </p:to>
                                    </p:set>
                                    <p:animEffect transition="in" filter="blinds(horizontal)">
                                      <p:cBhvr>
                                        <p:cTn id="25" dur="500"/>
                                        <p:tgtEl>
                                          <p:spTgt spid="52257"/>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52255"/>
                                        </p:tgtEl>
                                        <p:attrNameLst>
                                          <p:attrName>style.visibility</p:attrName>
                                        </p:attrNameLst>
                                      </p:cBhvr>
                                      <p:to>
                                        <p:strVal val="visible"/>
                                      </p:to>
                                    </p:set>
                                    <p:animEffect transition="in" filter="blinds(horizontal)">
                                      <p:cBhvr>
                                        <p:cTn id="30" dur="500"/>
                                        <p:tgtEl>
                                          <p:spTgt spid="5225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52258"/>
                                        </p:tgtEl>
                                        <p:attrNameLst>
                                          <p:attrName>style.visibility</p:attrName>
                                        </p:attrNameLst>
                                      </p:cBhvr>
                                      <p:to>
                                        <p:strVal val="visible"/>
                                      </p:to>
                                    </p:set>
                                    <p:animEffect transition="in" filter="blinds(horizontal)">
                                      <p:cBhvr>
                                        <p:cTn id="35" dur="500"/>
                                        <p:tgtEl>
                                          <p:spTgt spid="52258"/>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52259"/>
                                        </p:tgtEl>
                                        <p:attrNameLst>
                                          <p:attrName>style.visibility</p:attrName>
                                        </p:attrNameLst>
                                      </p:cBhvr>
                                      <p:to>
                                        <p:strVal val="visible"/>
                                      </p:to>
                                    </p:set>
                                    <p:animEffect transition="in" filter="blinds(horizontal)">
                                      <p:cBhvr>
                                        <p:cTn id="40" dur="500"/>
                                        <p:tgtEl>
                                          <p:spTgt spid="52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53" grpId="0"/>
      <p:bldP spid="52254" grpId="0"/>
      <p:bldP spid="52255" grpId="0"/>
      <p:bldP spid="52257" grpId="0"/>
      <p:bldP spid="52258" grpId="0"/>
      <p:bldP spid="52259" grpId="0"/>
    </p:bldLst>
  </p:timing>
</p:sld>
</file>

<file path=ppt/theme/theme1.xml><?xml version="1.0" encoding="utf-8"?>
<a:theme xmlns:a="http://schemas.openxmlformats.org/drawingml/2006/main" name="Balloons">
  <a:themeElements>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fontScheme name="Balloons">
      <a:majorFont>
        <a:latin typeface="Verdana"/>
        <a:ea typeface="宋体"/>
        <a:cs typeface=""/>
      </a:majorFont>
      <a:minorFont>
        <a:latin typeface="Verdana"/>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674</TotalTime>
  <Words>3039</Words>
  <Paragraphs>154</Paragraphs>
  <Slides>42</Slides>
  <Notes>0</Notes>
  <HiddenSlides>0</HiddenSlides>
  <MMClips>0</MMClips>
  <ScaleCrop>false</ScaleCrop>
  <HeadingPairs>
    <vt:vector size="8" baseType="variant">
      <vt:variant>
        <vt:lpstr>已用的字体</vt:lpstr>
      </vt:variant>
      <vt:variant>
        <vt:i4>18</vt:i4>
      </vt:variant>
      <vt:variant>
        <vt:lpstr>演示文稿设计模板</vt:lpstr>
      </vt:variant>
      <vt:variant>
        <vt:i4>2</vt:i4>
      </vt:variant>
      <vt:variant>
        <vt:lpstr>嵌入 OLE 服务器</vt:lpstr>
      </vt:variant>
      <vt:variant>
        <vt:i4>1</vt:i4>
      </vt:variant>
      <vt:variant>
        <vt:lpstr>幻灯片标题</vt:lpstr>
      </vt:variant>
      <vt:variant>
        <vt:i4>42</vt:i4>
      </vt:variant>
    </vt:vector>
  </HeadingPairs>
  <TitlesOfParts>
    <vt:vector size="63" baseType="lpstr">
      <vt:lpstr>Arial</vt:lpstr>
      <vt:lpstr>宋体</vt:lpstr>
      <vt:lpstr>Verdana</vt:lpstr>
      <vt:lpstr>Calibri</vt:lpstr>
      <vt:lpstr>华文琥珀</vt:lpstr>
      <vt:lpstr>方正姚体</vt:lpstr>
      <vt:lpstr>黑体</vt:lpstr>
      <vt:lpstr>楷体_GB2312</vt:lpstr>
      <vt:lpstr>Wingdings</vt:lpstr>
      <vt:lpstr>楷体</vt:lpstr>
      <vt:lpstr>华文行楷</vt:lpstr>
      <vt:lpstr>Times New Roman</vt:lpstr>
      <vt:lpstr>隶书</vt:lpstr>
      <vt:lpstr>Tahoma</vt:lpstr>
      <vt:lpstr>华文隶书</vt:lpstr>
      <vt:lpstr>华康简魏碑</vt:lpstr>
      <vt:lpstr>宋体-18030</vt:lpstr>
      <vt:lpstr>华文新魏</vt:lpstr>
      <vt:lpstr>Balloons</vt:lpstr>
      <vt:lpstr>Balloons</vt:lpstr>
      <vt:lpstr>图表</vt:lpstr>
      <vt:lpstr>第六课    振兴中华   共担责任</vt:lpstr>
      <vt:lpstr>幻灯片 2</vt:lpstr>
      <vt:lpstr>幻灯片 3</vt:lpstr>
      <vt:lpstr>幻灯片 4</vt:lpstr>
      <vt:lpstr>幻灯片 5</vt:lpstr>
      <vt:lpstr>亡国灭种 </vt:lpstr>
      <vt:lpstr>幻灯片 7</vt:lpstr>
      <vt:lpstr>幻灯片 8</vt:lpstr>
      <vt:lpstr>幻灯片 9</vt:lpstr>
      <vt:lpstr>幻灯片 10</vt:lpstr>
      <vt:lpstr>幻灯片 11</vt:lpstr>
      <vt:lpstr>“振兴中华”口号的作用</vt:lpstr>
      <vt:lpstr>不平等条约，战争赔款</vt:lpstr>
      <vt:lpstr>中国成为全球第二大经济体</vt:lpstr>
      <vt:lpstr>幻灯片 15</vt:lpstr>
      <vt:lpstr>幻灯片 16</vt:lpstr>
      <vt:lpstr>幻灯片 17</vt:lpstr>
      <vt:lpstr>幻灯片 18</vt:lpstr>
      <vt:lpstr>提高综合国力是振兴中华的基础</vt:lpstr>
      <vt:lpstr>幻灯片 20</vt:lpstr>
      <vt:lpstr>幻灯片 21</vt:lpstr>
      <vt:lpstr>幻灯片 22</vt:lpstr>
      <vt:lpstr>幻灯片 23</vt:lpstr>
      <vt:lpstr>幻灯片 24</vt:lpstr>
      <vt:lpstr>幻灯片 25</vt:lpstr>
      <vt:lpstr>2011年世界各国人均GDP排名     (IMF权威公布）注：以美元计</vt:lpstr>
      <vt:lpstr>幻灯片 27</vt:lpstr>
      <vt:lpstr>实事求是的评价我国的国际地位</vt:lpstr>
      <vt:lpstr>幻灯片 29</vt:lpstr>
      <vt:lpstr>科技实力</vt:lpstr>
      <vt:lpstr>核心企业竞争力</vt:lpstr>
      <vt:lpstr>全球竞争力</vt:lpstr>
      <vt:lpstr>面对我国在经济和科技方面还有较大差距这一现实，我们应有什么样的态度和作为？</vt:lpstr>
      <vt:lpstr>我们身边的外国商品</vt:lpstr>
      <vt:lpstr>各抒己见： 　　开放的世界为我们的增强综合国力提供了什么样的有利条件？</vt:lpstr>
      <vt:lpstr>美国基督教科学箴言报：没有“中国制造”的一年</vt:lpstr>
      <vt:lpstr>幻灯片 37</vt:lpstr>
      <vt:lpstr>我国全方位、宽领域、多层次的对外开放体现在哪些方面？</vt:lpstr>
      <vt:lpstr>幻灯片 39</vt:lpstr>
      <vt:lpstr>幻灯片 40</vt:lpstr>
      <vt:lpstr>时事分析家：试分析中国的周边关系</vt:lpstr>
      <vt:lpstr>实现中华民族伟大复兴，就是中华民族近代以来最伟大的梦想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dell</cp:lastModifiedBy>
  <dcterms:created xsi:type="dcterms:W3CDTF">2013-04-17T06:35:14Z</dcterms:created>
  <dcterms:modified xsi:type="dcterms:W3CDTF">2018-11-23T06:19:51Z</dcterms:modified>
</cp:coreProperties>
</file>