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3" autoAdjust="0"/>
  </p:normalViewPr>
  <p:slideViewPr>
    <p:cSldViewPr snapToGrid="0">
      <p:cViewPr varScale="1">
        <p:scale>
          <a:sx n="89" d="100"/>
          <a:sy n="89" d="100"/>
        </p:scale>
        <p:origin x="-1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96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13963" y="0"/>
            <a:ext cx="20780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4538" y="1693333"/>
            <a:ext cx="8979923" cy="183356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538" y="3618971"/>
            <a:ext cx="8979923" cy="6016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6ADA-8A78-44F4-9700-F7C6F08CDEAD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1E18A-DEFD-4ED6-91A7-EDADC8FF2A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1021080"/>
            <a:ext cx="10226039" cy="5035234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 marL="815975" indent="-2730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9C83E-E0FF-4105-824D-C7158971753D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F8B04-F8E7-49D4-827B-12CCDBA69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7945" y="221677"/>
            <a:ext cx="9420318" cy="889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4920"/>
            <a:ext cx="10300063" cy="49562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FAAC8-7053-476E-9BD9-8848578FE7EF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43700-BA6B-42E0-BAA1-4A5C024401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95038" y="-7938"/>
            <a:ext cx="1096962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192" y="2223652"/>
            <a:ext cx="7939617" cy="1276927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192" y="3554988"/>
            <a:ext cx="7939617" cy="8630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B708D-A1B0-4781-B1A5-1147A0AF6327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5B5F1-57DF-4BB5-95AC-0ECAEB66C3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5350" y="233677"/>
            <a:ext cx="9348890" cy="889000"/>
          </a:xfrm>
        </p:spPr>
        <p:txBody>
          <a:bodyPr anchor="b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25881"/>
            <a:ext cx="4998720" cy="483108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5520" y="1325881"/>
            <a:ext cx="4998720" cy="483108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8B475-5BA6-43F3-80E0-E45ACF966B0A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593FB-8B6F-4D04-924E-0A6C28EE33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65126"/>
            <a:ext cx="9464040" cy="10234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494389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4943892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682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682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942CC-A3B2-4ADE-A7DD-B761B04C2E87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ED094-2F6E-40FB-AA3E-AFD9037D19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-1588" y="0"/>
            <a:ext cx="12193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直接连接符 6"/>
          <p:cNvCxnSpPr/>
          <p:nvPr/>
        </p:nvCxnSpPr>
        <p:spPr>
          <a:xfrm rot="5400000">
            <a:off x="89694" y="3420269"/>
            <a:ext cx="6840538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7"/>
          <p:cNvCxnSpPr/>
          <p:nvPr/>
        </p:nvCxnSpPr>
        <p:spPr>
          <a:xfrm rot="5400000">
            <a:off x="362744" y="3420269"/>
            <a:ext cx="6840538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0" y="3805238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0" y="3971925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0"/>
          <p:cNvCxnSpPr/>
          <p:nvPr/>
        </p:nvCxnSpPr>
        <p:spPr>
          <a:xfrm>
            <a:off x="0" y="4386263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1"/>
          <p:cNvCxnSpPr/>
          <p:nvPr/>
        </p:nvCxnSpPr>
        <p:spPr>
          <a:xfrm>
            <a:off x="0" y="4549775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381" y="3805485"/>
            <a:ext cx="9456419" cy="889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73415-C3EA-404D-AD46-59D203579D2B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B737D-E630-4DEA-BE04-759274C925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4397-E87B-433F-8401-8F3B243C17F5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3424-5F86-452D-8A96-26022FE359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208088" y="1589088"/>
            <a:ext cx="249237" cy="42910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6" name="直接连接符 8"/>
          <p:cNvCxnSpPr/>
          <p:nvPr/>
        </p:nvCxnSpPr>
        <p:spPr bwMode="auto">
          <a:xfrm>
            <a:off x="1727200" y="1187450"/>
            <a:ext cx="920115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6989" y="185950"/>
            <a:ext cx="9382972" cy="981320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7945" y="1605791"/>
            <a:ext cx="6063842" cy="4240355"/>
          </a:xfrm>
        </p:spPr>
        <p:txBody>
          <a:bodyPr rtlCol="0" anchor="ctr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21787" y="1605791"/>
            <a:ext cx="3183466" cy="427422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F4DF6263-0D9E-4D41-9E59-54AEE9933F17}" type="datetimeFigureOut">
              <a:rPr lang="en-US"/>
              <a:pPr>
                <a:defRPr/>
              </a:pPr>
              <a:t>7/23/2017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A8B62C76-16DF-477E-AE52-89BA63A97C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1332" y="365125"/>
            <a:ext cx="1439334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61160" y="365125"/>
            <a:ext cx="7973906" cy="5811838"/>
          </a:xfrm>
        </p:spPr>
        <p:txBody>
          <a:bodyPr vert="eaVert"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3C78A600-7A03-4346-B7A7-A47F798D856F}" type="datetimeFigureOut">
              <a:rPr lang="en-US"/>
              <a:pPr>
                <a:defRPr/>
              </a:pPr>
              <a:t>7/23/2017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A7B2A8C9-9F29-4FEE-BAEB-0B47A6F58E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638300" y="406400"/>
            <a:ext cx="9456738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579438" y="1612900"/>
            <a:ext cx="10515600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A48F02-A412-4C00-8449-E28A88E7386A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66D477-B6DD-4B06-891A-F983F63C6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7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095038" y="-7938"/>
            <a:ext cx="1096962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图片 9"/>
          <p:cNvPicPr>
            <a:picLocks noChangeAspect="1"/>
          </p:cNvPicPr>
          <p:nvPr/>
        </p:nvPicPr>
        <p:blipFill>
          <a:blip r:embed="rId15"/>
          <a:srcRect l="21362" t="25766"/>
          <a:stretch>
            <a:fillRect/>
          </a:stretch>
        </p:blipFill>
        <p:spPr bwMode="auto">
          <a:xfrm>
            <a:off x="0" y="0"/>
            <a:ext cx="16383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61" r:id="rId6"/>
    <p:sldLayoutId id="2147483662" r:id="rId7"/>
    <p:sldLayoutId id="2147483663" r:id="rId8"/>
    <p:sldLayoutId id="2147483664" r:id="rId9"/>
    <p:sldLayoutId id="2147483655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3"/>
          <p:cNvSpPr txBox="1">
            <a:spLocks noChangeArrowheads="1"/>
          </p:cNvSpPr>
          <p:nvPr/>
        </p:nvSpPr>
        <p:spPr bwMode="auto">
          <a:xfrm>
            <a:off x="1211263" y="542925"/>
            <a:ext cx="780256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课  三国两晋南北朝时期的科技和书法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8" y="1606550"/>
            <a:ext cx="38893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37675" y="3908425"/>
            <a:ext cx="2776538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5313" y="5010150"/>
            <a:ext cx="512286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月球上以祖冲之名字命名的环形山</a:t>
            </a:r>
          </a:p>
        </p:txBody>
      </p:sp>
      <p:pic>
        <p:nvPicPr>
          <p:cNvPr id="10" name="图片 9" descr="VA6~C]@97VS0U8C[H%D{~A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8175" y="1350963"/>
            <a:ext cx="441960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文本框 10"/>
          <p:cNvSpPr txBox="1">
            <a:spLocks noChangeArrowheads="1"/>
          </p:cNvSpPr>
          <p:nvPr/>
        </p:nvSpPr>
        <p:spPr bwMode="auto">
          <a:xfrm>
            <a:off x="9534525" y="6210300"/>
            <a:ext cx="20955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南朝祖冲之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LCXPJT[XYACH0H)2N5JCLB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8688" y="1228725"/>
            <a:ext cx="6786562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1946275" y="463550"/>
            <a:ext cx="266065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西晋书法家卫瓘：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"/>
          <p:cNvSpPr txBox="1">
            <a:spLocks noChangeArrowheads="1"/>
          </p:cNvSpPr>
          <p:nvPr/>
        </p:nvSpPr>
        <p:spPr bwMode="auto">
          <a:xfrm>
            <a:off x="1341438" y="554038"/>
            <a:ext cx="52800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西晋书法家王羲之和《兰亭序》：》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0" y="1374775"/>
            <a:ext cx="3808413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9950" y="1816100"/>
            <a:ext cx="71723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850" y="1811338"/>
            <a:ext cx="3729038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974725" y="495300"/>
            <a:ext cx="318928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王羲之故居纪念馆</a:t>
            </a:r>
          </a:p>
        </p:txBody>
      </p:sp>
      <p:pic>
        <p:nvPicPr>
          <p:cNvPr id="6" name="图片 5" descr="N1W}ER$7DT){Z2X]78B[96Q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2175" y="909638"/>
            <a:ext cx="70389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]WLDBETD2YV`I1@L~}{W5W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839788"/>
            <a:ext cx="6016625" cy="455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NE%7UPLLV~TK0D8KFW_`VG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7650" y="839788"/>
            <a:ext cx="5327650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 descr="]`_EMV_HH4ZES~F67CRCL6R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5425" y="809625"/>
            <a:ext cx="8682038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MA`}PO01IR9W9Z8`E4TV3B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738" y="339725"/>
            <a:ext cx="51530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339725"/>
            <a:ext cx="470217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VNGP36COQ[[8TNUMO70RTW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6713" y="3257550"/>
            <a:ext cx="4843462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3"/>
          <p:cNvSpPr txBox="1">
            <a:spLocks noChangeArrowheads="1"/>
          </p:cNvSpPr>
          <p:nvPr/>
        </p:nvSpPr>
        <p:spPr bwMode="auto">
          <a:xfrm>
            <a:off x="820738" y="390525"/>
            <a:ext cx="674528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北方农业技术的成熟：</a:t>
            </a:r>
          </a:p>
        </p:txBody>
      </p:sp>
      <p:pic>
        <p:nvPicPr>
          <p:cNvPr id="5" name="图片 4" descr="@J$]CKLN1F]8V4W[@IZ}}}T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613" y="873125"/>
            <a:ext cx="5038725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TA_G{G19{]4`@SVM0Q~S90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6763" y="873125"/>
            <a:ext cx="58166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`6NS2Z)Z@B%6N]EBFXMI4M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231775"/>
            <a:ext cx="571658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G566LSKATCD386782T~(O{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4613" y="485775"/>
            <a:ext cx="5303837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25" y="1822450"/>
            <a:ext cx="227806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1139825" y="665163"/>
            <a:ext cx="61737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北朝农学家贾思勰和他的《齐民要术》：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822450"/>
            <a:ext cx="281463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747125" y="2820988"/>
            <a:ext cx="2795588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《齐民要术》》是我国现存最早最完整的农书，也是世界农学名著。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"/>
          <p:cNvSpPr txBox="1">
            <a:spLocks noChangeArrowheads="1"/>
          </p:cNvSpPr>
          <p:nvPr/>
        </p:nvSpPr>
        <p:spPr bwMode="auto">
          <a:xfrm>
            <a:off x="1766888" y="800100"/>
            <a:ext cx="366871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农历：</a:t>
            </a:r>
          </a:p>
        </p:txBody>
      </p:sp>
      <p:pic>
        <p:nvPicPr>
          <p:cNvPr id="5" name="图片 4" descr="D%`RU}HQ~)84%A~P6}JPSS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4425" y="1665288"/>
            <a:ext cx="56451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H1}SP`DV{J@SJ$EU97[KRD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5963" y="1665288"/>
            <a:ext cx="501491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0" y="955675"/>
            <a:ext cx="63150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13" y="955675"/>
            <a:ext cx="4198937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"/>
          <p:cNvSpPr txBox="1">
            <a:spLocks noChangeArrowheads="1"/>
          </p:cNvSpPr>
          <p:nvPr/>
        </p:nvSpPr>
        <p:spPr bwMode="auto">
          <a:xfrm>
            <a:off x="1028700" y="688975"/>
            <a:ext cx="63087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书法艺术的成熟：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28700" y="1409700"/>
            <a:ext cx="48212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魏国书法家钟繇的《贺捷表》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2157413"/>
            <a:ext cx="4608513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6425" y="1409700"/>
            <a:ext cx="3863975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2"/>
</p:tagLst>
</file>

<file path=ppt/theme/theme1.xml><?xml version="1.0" encoding="utf-8"?>
<a:theme xmlns:a="http://schemas.openxmlformats.org/drawingml/2006/main" name="A000120140530A99PPBG">
  <a:themeElements>
    <a:clrScheme name="102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/>
  <Paragraphs>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黑体</vt:lpstr>
      <vt:lpstr>Calibri</vt:lpstr>
      <vt:lpstr>宋体</vt:lpstr>
      <vt:lpstr>Arial Narrow</vt:lpstr>
      <vt:lpstr>微软雅黑</vt:lpstr>
      <vt:lpstr>A000120140530A99PPBG</vt:lpstr>
      <vt:lpstr>A000120140530A99PPBG</vt:lpstr>
      <vt:lpstr>A000120140530A99PPBG</vt:lpstr>
      <vt:lpstr>A000120140530A99PPBG</vt:lpstr>
      <vt:lpstr>A000120140530A99PPBG</vt:lpstr>
      <vt:lpstr>A000120140530A99PPBG</vt:lpstr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2015-05-05T08:02:00Z</dcterms:created>
  <dcterms:modified xsi:type="dcterms:W3CDTF">2018-08-11T21:35:32Z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