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第</a:t>
            </a:r>
            <a:r>
              <a:rPr lang="en-US" altLang="zh-CN"/>
              <a:t>3</a:t>
            </a:r>
            <a:r>
              <a:rPr lang="zh-CN" altLang="en-US"/>
              <a:t>课 中华文明之祖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要求掌握一些内容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/>
              <a:t>1</a:t>
            </a:r>
            <a:r>
              <a:rPr lang="zh-CN" altLang="en-US" sz="4000"/>
              <a:t>、炎帝、黄帝的传说，包括炎黄大战、炎黄战蚩尤、炎帝和黄帝的贡献；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、炎帝和黄帝部落形成日后华夏族的主体；</a:t>
            </a:r>
            <a:endParaRPr lang="zh-CN" altLang="en-US" sz="4000"/>
          </a:p>
          <a:p>
            <a:r>
              <a:rPr lang="en-US" altLang="zh-CN" sz="4000"/>
              <a:t>3</a:t>
            </a:r>
            <a:r>
              <a:rPr lang="zh-CN" altLang="en-US" sz="4000"/>
              <a:t>、尧舜禹的传说；</a:t>
            </a:r>
            <a:endParaRPr lang="zh-CN" altLang="en-US" sz="4000"/>
          </a:p>
          <a:p>
            <a:r>
              <a:rPr lang="en-US" altLang="zh-CN" sz="4000"/>
              <a:t>4</a:t>
            </a:r>
            <a:r>
              <a:rPr lang="zh-CN" altLang="en-US" sz="4000"/>
              <a:t>、禅让。什么是禅让？禅让的特点，禅让存在的时间和禅让结束的标志。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炎帝、黄帝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、炎帝和黄帝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）炎帝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）黄帝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）炎黄大战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、炎黄战蚩尤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、黄帝的部族发展为华夏族的主体</a:t>
            </a:r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、传说中炎帝的贡献</a:t>
            </a:r>
            <a:endParaRPr lang="zh-CN" altLang="en-US"/>
          </a:p>
          <a:p>
            <a:r>
              <a:rPr lang="zh-CN" altLang="en-US"/>
              <a:t>改进农具，教人用木制耒耜耕田；发明了制陶技术；还会给人治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2155"/>
          </a:xfrm>
        </p:spPr>
        <p:txBody>
          <a:bodyPr/>
          <a:p>
            <a:r>
              <a:rPr lang="zh-CN" altLang="en-US" sz="4000"/>
              <a:t>病。遍尝百草，发明了医药，号称</a:t>
            </a:r>
            <a:r>
              <a:rPr lang="en-US" altLang="zh-CN" sz="4000"/>
              <a:t>“</a:t>
            </a:r>
            <a:r>
              <a:rPr lang="zh-CN" altLang="en-US" sz="4000"/>
              <a:t>神农氏</a:t>
            </a:r>
            <a:r>
              <a:rPr lang="en-US" altLang="zh-CN" sz="4000"/>
              <a:t>”</a:t>
            </a:r>
            <a:r>
              <a:rPr lang="zh-CN" altLang="en-US" sz="4000"/>
              <a:t>。组织集市交易。</a:t>
            </a:r>
            <a:endParaRPr lang="zh-CN" altLang="en-US" sz="4000"/>
          </a:p>
          <a:p>
            <a:r>
              <a:rPr lang="en-US" altLang="zh-CN" sz="4000"/>
              <a:t>5</a:t>
            </a:r>
            <a:r>
              <a:rPr lang="zh-CN" altLang="en-US" sz="4000"/>
              <a:t>、传说中黄帝的贡献</a:t>
            </a:r>
            <a:endParaRPr lang="zh-CN" altLang="en-US" sz="4000"/>
          </a:p>
          <a:p>
            <a:r>
              <a:rPr lang="zh-CN" altLang="en-US" sz="4000"/>
              <a:t>修盖宫室、种植谷物、驯养家畜、挖井汲水、制造车船，发明文字、历法、算术和音律。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尧、舜、禹的</a:t>
            </a:r>
            <a:r>
              <a:rPr lang="en-US" altLang="zh-CN"/>
              <a:t>”</a:t>
            </a:r>
            <a:r>
              <a:rPr lang="zh-CN" altLang="en-US"/>
              <a:t>禅让时代</a:t>
            </a:r>
            <a:r>
              <a:rPr lang="en-US" altLang="zh-CN"/>
              <a:t>“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/>
              <a:t>1</a:t>
            </a:r>
            <a:r>
              <a:rPr lang="zh-CN" altLang="en-US" sz="4000"/>
              <a:t>、尧舜禹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、禅让</a:t>
            </a:r>
            <a:endParaRPr lang="zh-CN" altLang="en-US" sz="4000"/>
          </a:p>
          <a:p>
            <a:r>
              <a:rPr lang="en-US" altLang="zh-CN" sz="4000"/>
              <a:t>1</a:t>
            </a:r>
            <a:r>
              <a:rPr lang="zh-CN" altLang="en-US" sz="4000"/>
              <a:t>）什么是禅让</a:t>
            </a:r>
            <a:endParaRPr lang="zh-CN" altLang="en-US" sz="4000"/>
          </a:p>
          <a:p>
            <a:r>
              <a:rPr lang="zh-CN" altLang="en-US" sz="4000"/>
              <a:t>禅让是一种民主推举部落联盟首领的办法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）禅让的特点</a:t>
            </a:r>
            <a:endParaRPr lang="zh-CN" altLang="en-US" sz="4000"/>
          </a:p>
          <a:p>
            <a:r>
              <a:rPr lang="zh-CN" altLang="en-US" sz="4000"/>
              <a:t>选贤与能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2155"/>
          </a:xfrm>
        </p:spPr>
        <p:txBody>
          <a:bodyPr/>
          <a:p>
            <a:r>
              <a:rPr lang="en-US" altLang="zh-CN" sz="4000"/>
              <a:t>3</a:t>
            </a:r>
            <a:r>
              <a:rPr lang="zh-CN" altLang="en-US" sz="4000"/>
              <a:t>）禅让的结束</a:t>
            </a:r>
            <a:endParaRPr lang="zh-CN" altLang="en-US" sz="4000"/>
          </a:p>
          <a:p>
            <a:r>
              <a:rPr lang="zh-CN" altLang="en-US" sz="4000"/>
              <a:t>启夺得王位宣布禅让结束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练习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en-US" altLang="zh-CN" sz="4000"/>
              <a:t>1</a:t>
            </a:r>
            <a:r>
              <a:rPr lang="zh-CN" altLang="en-US" sz="4000"/>
              <a:t>、我们被称为</a:t>
            </a:r>
            <a:r>
              <a:rPr lang="en-US" altLang="zh-CN" sz="4000"/>
              <a:t>“</a:t>
            </a:r>
            <a:r>
              <a:rPr lang="zh-CN" altLang="en-US" sz="4000"/>
              <a:t>炎黄子孙</a:t>
            </a:r>
            <a:r>
              <a:rPr lang="en-US" altLang="zh-CN" sz="4000"/>
              <a:t>”</a:t>
            </a:r>
            <a:r>
              <a:rPr lang="zh-CN" altLang="en-US" sz="4000"/>
              <a:t>的主要原因是</a:t>
            </a:r>
            <a:r>
              <a:rPr lang="zh-CN" altLang="en-US" sz="4000"/>
              <a:t>（）</a:t>
            </a:r>
            <a:endParaRPr lang="zh-CN" altLang="en-US" sz="4000"/>
          </a:p>
          <a:p>
            <a:r>
              <a:rPr lang="en-US" altLang="zh-CN" sz="4000"/>
              <a:t>A</a:t>
            </a:r>
            <a:r>
              <a:rPr lang="zh-CN" altLang="en-US" sz="4000"/>
              <a:t>炎帝、黄帝是部落首领</a:t>
            </a:r>
            <a:r>
              <a:rPr lang="en-US" altLang="zh-CN" sz="4000"/>
              <a:t>B</a:t>
            </a:r>
            <a:r>
              <a:rPr lang="zh-CN" altLang="en-US" sz="4000"/>
              <a:t>炎帝、黄帝太神奇</a:t>
            </a:r>
            <a:r>
              <a:rPr lang="en-US" altLang="zh-CN" sz="4000"/>
              <a:t>C</a:t>
            </a:r>
            <a:r>
              <a:rPr lang="zh-CN" altLang="en-US" sz="4000"/>
              <a:t>炎帝和黄帝打败了蚩尤</a:t>
            </a:r>
            <a:r>
              <a:rPr lang="en-US" altLang="zh-CN" sz="4000"/>
              <a:t>D</a:t>
            </a:r>
            <a:r>
              <a:rPr lang="zh-CN" altLang="en-US" sz="4000"/>
              <a:t>炎帝和黄帝部落结成部落联盟，经过长期发展，形成日后华夏族的主体</a:t>
            </a:r>
            <a:endParaRPr lang="zh-CN" altLang="en-US" sz="4000"/>
          </a:p>
          <a:p>
            <a:r>
              <a:rPr lang="en-US" altLang="zh-CN" sz="4000"/>
              <a:t>2</a:t>
            </a:r>
            <a:r>
              <a:rPr lang="zh-CN" altLang="en-US" sz="4000"/>
              <a:t>、关于传说，下面说法正确的是（）</a:t>
            </a:r>
            <a:endParaRPr lang="zh-CN" altLang="en-US" sz="4000"/>
          </a:p>
          <a:p>
            <a:r>
              <a:rPr lang="en-US" altLang="zh-CN" sz="4000"/>
              <a:t>A</a:t>
            </a:r>
            <a:r>
              <a:rPr lang="zh-CN" altLang="en-US" sz="4000"/>
              <a:t>传说都是虚构的</a:t>
            </a:r>
            <a:r>
              <a:rPr lang="en-US" altLang="zh-CN" sz="4000"/>
              <a:t>B</a:t>
            </a:r>
            <a:r>
              <a:rPr lang="zh-CN" altLang="en-US" sz="4000"/>
              <a:t>传说跟真正的历史没有区</a:t>
            </a:r>
            <a:endParaRPr lang="en-US" altLang="zh-CN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2155"/>
          </a:xfrm>
        </p:spPr>
        <p:txBody>
          <a:bodyPr/>
          <a:p>
            <a:r>
              <a:rPr lang="zh-CN" altLang="en-US" sz="4000"/>
              <a:t>别</a:t>
            </a:r>
            <a:r>
              <a:rPr lang="en-US" altLang="zh-CN" sz="4000"/>
              <a:t>C</a:t>
            </a:r>
            <a:r>
              <a:rPr lang="zh-CN" altLang="en-US" sz="4000"/>
              <a:t>传说中有虚构的部分，也会包含真实的历史信息</a:t>
            </a:r>
            <a:r>
              <a:rPr lang="en-US" altLang="zh-CN" sz="4000"/>
              <a:t>D</a:t>
            </a:r>
            <a:r>
              <a:rPr lang="zh-CN" altLang="en-US" sz="4000"/>
              <a:t>传说不可信</a:t>
            </a:r>
            <a:endParaRPr lang="zh-CN" altLang="en-US" sz="4000"/>
          </a:p>
          <a:p>
            <a:r>
              <a:rPr lang="en-US" altLang="zh-CN" sz="4000"/>
              <a:t>3</a:t>
            </a:r>
            <a:r>
              <a:rPr lang="zh-CN" altLang="en-US" sz="4000"/>
              <a:t>、关于禅让，下面说法错误的是（）</a:t>
            </a:r>
            <a:endParaRPr lang="zh-CN" altLang="en-US" sz="4000"/>
          </a:p>
          <a:p>
            <a:r>
              <a:rPr lang="en-US" altLang="zh-CN" sz="4000"/>
              <a:t>A</a:t>
            </a:r>
            <a:r>
              <a:rPr lang="zh-CN" altLang="en-US" sz="4000"/>
              <a:t>禅让是一种民主推举部落联盟首领的办法</a:t>
            </a:r>
            <a:r>
              <a:rPr lang="en-US" altLang="zh-CN" sz="4000"/>
              <a:t>B</a:t>
            </a:r>
            <a:r>
              <a:rPr lang="zh-CN" altLang="en-US" sz="4000"/>
              <a:t>禅让只存在于尧舜禹时期</a:t>
            </a:r>
            <a:r>
              <a:rPr lang="en-US" altLang="zh-CN" sz="4000"/>
              <a:t>C</a:t>
            </a:r>
            <a:r>
              <a:rPr lang="zh-CN" altLang="en-US" sz="4000"/>
              <a:t>最后一个通过禅让产生的首领是禹</a:t>
            </a:r>
            <a:r>
              <a:rPr lang="en-US" altLang="zh-CN" sz="4000"/>
              <a:t>D</a:t>
            </a:r>
            <a:r>
              <a:rPr lang="zh-CN" altLang="en-US" sz="4000"/>
              <a:t>禅让的特点是父死子继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</Words>
  <Application/>
  <PresentationFormat/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Courier New</vt:lpstr>
      <vt:lpstr>Calibri</vt:lpstr>
      <vt:lpstr>Arial Rounded MT Bold</vt:lpstr>
      <vt:lpstr>微软雅黑</vt:lpstr>
      <vt:lpstr>Office 主题</vt:lpstr>
      <vt:lpstr>第3课 中华文明之祖</vt:lpstr>
      <vt:lpstr>PowerPoint 演示文稿</vt:lpstr>
      <vt:lpstr>炎帝、黄帝</vt:lpstr>
      <vt:lpstr>PowerPoint 演示文稿</vt:lpstr>
      <vt:lpstr>尧、舜、禹的”禅让时代“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2016-09-15T12:20:00Z</dcterms:created>
  <dcterms:modified xsi:type="dcterms:W3CDTF">2018-08-11T21:49:12Z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