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73" r:id="rId5"/>
    <p:sldId id="257" r:id="rId6"/>
    <p:sldId id="262" r:id="rId7"/>
    <p:sldId id="287" r:id="rId8"/>
    <p:sldId id="263" r:id="rId9"/>
    <p:sldId id="264" r:id="rId10"/>
    <p:sldId id="288" r:id="rId11"/>
    <p:sldId id="265" r:id="rId12"/>
    <p:sldId id="266" r:id="rId13"/>
    <p:sldId id="267" r:id="rId14"/>
    <p:sldId id="289" r:id="rId15"/>
    <p:sldId id="268" r:id="rId16"/>
    <p:sldId id="269" r:id="rId17"/>
    <p:sldId id="271" r:id="rId18"/>
    <p:sldId id="270" r:id="rId19"/>
    <p:sldId id="290" r:id="rId20"/>
    <p:sldId id="272" r:id="rId21"/>
    <p:sldId id="258" r:id="rId22"/>
  </p:sldIdLst>
  <p:sldSz cx="12192000" cy="6858000"/>
  <p:notesSz cx="7103745" cy="10234295"/>
  <p:embeddedFontLst>
    <p:embeddedFont>
      <p:font typeface="黑体" panose="02010609060101010101" pitchFamily="49" charset="-122"/>
      <p:regular r:id="rId26"/>
    </p:embeddedFont>
    <p:embeddedFont>
      <p:font typeface="字体管家糖果" panose="00020600040101010101" charset="-122"/>
      <p:regular r:id="rId27"/>
    </p:embeddedFont>
    <p:embeddedFont>
      <p:font typeface="字体管家德古拉" panose="02010600060101010101" charset="-122"/>
      <p:regular r:id="rId28"/>
    </p:embeddedFont>
    <p:embeddedFont>
      <p:font typeface="华文行楷" panose="02010800040101010101" charset="-122"/>
      <p:regular r:id="rId29"/>
    </p:embeddedFont>
    <p:embeddedFont>
      <p:font typeface="微软雅黑" panose="020B0503020204020204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02BE"/>
    <a:srgbClr val="2609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247C91D-832F-438F-81A9-6070355E0CF0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5313"/>
            <a:ext cx="9144000" cy="2211387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44988"/>
            <a:ext cx="9144000" cy="56991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8FC83-6143-40CD-996B-FDE5F54B85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FC4A-FB40-42A3-AD83-962230956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839559" y="933450"/>
            <a:ext cx="10512884" cy="523803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393700" indent="0">
              <a:buFontTx/>
              <a:buNone/>
              <a:defRPr sz="2000">
                <a:solidFill>
                  <a:schemeClr val="tx1"/>
                </a:solidFill>
              </a:defRPr>
            </a:lvl2pPr>
            <a:lvl3pPr marL="661035" indent="0">
              <a:buFontTx/>
              <a:buNone/>
              <a:defRPr sz="1800">
                <a:solidFill>
                  <a:schemeClr val="tx1"/>
                </a:solidFill>
              </a:defRPr>
            </a:lvl3pPr>
            <a:lvl4pPr marL="851535" indent="0">
              <a:buFontTx/>
              <a:buNone/>
              <a:defRPr sz="1800">
                <a:solidFill>
                  <a:schemeClr val="tx1"/>
                </a:solidFill>
              </a:defRPr>
            </a:lvl4pPr>
            <a:lvl5pPr marL="1054735" indent="0">
              <a:buFontTx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9856" y="2076449"/>
            <a:ext cx="9823943" cy="41005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8FC83-6143-40CD-996B-FDE5F54B85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FC4A-FB40-42A3-AD83-962230956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2365" y="3505628"/>
            <a:ext cx="6298782" cy="2018871"/>
          </a:xfrm>
        </p:spPr>
        <p:txBody>
          <a:bodyPr anchor="t" anchorCtr="0">
            <a:normAutofit/>
          </a:bodyPr>
          <a:lstStyle>
            <a:lvl1pPr algn="l">
              <a:defRPr sz="24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12365" y="5551854"/>
            <a:ext cx="6298782" cy="49139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8FC83-6143-40CD-996B-FDE5F54B85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FC4A-FB40-42A3-AD83-962230956210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4373216" y="3391328"/>
            <a:ext cx="6437931" cy="0"/>
          </a:xfrm>
          <a:prstGeom prst="line">
            <a:avLst/>
          </a:prstGeom>
          <a:noFill/>
          <a:ln w="381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58884" y="2171699"/>
            <a:ext cx="4660915" cy="4005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92884" y="2171699"/>
            <a:ext cx="4660915" cy="40052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8FC83-6143-40CD-996B-FDE5F54B85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FC4A-FB40-42A3-AD83-962230956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54000"/>
            <a:ext cx="10515600" cy="1033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203835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971799"/>
            <a:ext cx="5157787" cy="32178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03835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71799"/>
            <a:ext cx="5183188" cy="32178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8FC83-6143-40CD-996B-FDE5F54B85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FC4A-FB40-42A3-AD83-962230956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78100" y="-103973"/>
            <a:ext cx="7035800" cy="6104723"/>
            <a:chOff x="897936" y="2929861"/>
            <a:chExt cx="3592658" cy="3117226"/>
          </a:xfrm>
        </p:grpSpPr>
        <p:sp>
          <p:nvSpPr>
            <p:cNvPr id="14" name="任意多边形 65"/>
            <p:cNvSpPr/>
            <p:nvPr>
              <p:custDataLst>
                <p:tags r:id="rId2"/>
              </p:custDataLst>
            </p:nvPr>
          </p:nvSpPr>
          <p:spPr bwMode="auto">
            <a:xfrm>
              <a:off x="1756633" y="2929861"/>
              <a:ext cx="2733961" cy="2970308"/>
            </a:xfrm>
            <a:custGeom>
              <a:avLst/>
              <a:gdLst/>
              <a:ahLst/>
              <a:cxnLst/>
              <a:rect l="0" t="0" r="r" b="b"/>
              <a:pathLst>
                <a:path w="4757024" h="5166475">
                  <a:moveTo>
                    <a:pt x="3800615" y="3920919"/>
                  </a:moveTo>
                  <a:cubicBezTo>
                    <a:pt x="3978552" y="3927407"/>
                    <a:pt x="3978552" y="3927407"/>
                    <a:pt x="3978552" y="3927407"/>
                  </a:cubicBezTo>
                  <a:cubicBezTo>
                    <a:pt x="3978552" y="3927407"/>
                    <a:pt x="3866518" y="3959843"/>
                    <a:pt x="3800615" y="3920919"/>
                  </a:cubicBezTo>
                  <a:close/>
                  <a:moveTo>
                    <a:pt x="3505907" y="3901458"/>
                  </a:moveTo>
                  <a:cubicBezTo>
                    <a:pt x="3505907" y="3901458"/>
                    <a:pt x="3578340" y="3908033"/>
                    <a:pt x="3598095" y="3914607"/>
                  </a:cubicBezTo>
                  <a:cubicBezTo>
                    <a:pt x="3598095" y="3914607"/>
                    <a:pt x="3598095" y="3914607"/>
                    <a:pt x="3644189" y="3927756"/>
                  </a:cubicBezTo>
                  <a:cubicBezTo>
                    <a:pt x="3644189" y="3927756"/>
                    <a:pt x="3644189" y="3927756"/>
                    <a:pt x="3683698" y="3947480"/>
                  </a:cubicBezTo>
                  <a:cubicBezTo>
                    <a:pt x="3683698" y="3947480"/>
                    <a:pt x="3683698" y="3947480"/>
                    <a:pt x="3716622" y="3973778"/>
                  </a:cubicBezTo>
                  <a:cubicBezTo>
                    <a:pt x="3716622" y="3973778"/>
                    <a:pt x="3716622" y="3973778"/>
                    <a:pt x="3756131" y="3986927"/>
                  </a:cubicBezTo>
                  <a:cubicBezTo>
                    <a:pt x="3756131" y="3986927"/>
                    <a:pt x="3756131" y="3986927"/>
                    <a:pt x="3828564" y="4006650"/>
                  </a:cubicBezTo>
                  <a:cubicBezTo>
                    <a:pt x="3828564" y="4006650"/>
                    <a:pt x="3828564" y="4006650"/>
                    <a:pt x="3933921" y="4052672"/>
                  </a:cubicBezTo>
                  <a:cubicBezTo>
                    <a:pt x="3933921" y="4052672"/>
                    <a:pt x="3933921" y="4052672"/>
                    <a:pt x="3980015" y="4065821"/>
                  </a:cubicBezTo>
                  <a:cubicBezTo>
                    <a:pt x="3980015" y="4065821"/>
                    <a:pt x="4105126" y="4131566"/>
                    <a:pt x="4124881" y="4138140"/>
                  </a:cubicBezTo>
                  <a:cubicBezTo>
                    <a:pt x="4151220" y="4144715"/>
                    <a:pt x="4157805" y="4164438"/>
                    <a:pt x="4157805" y="4164438"/>
                  </a:cubicBezTo>
                  <a:cubicBezTo>
                    <a:pt x="4157805" y="4164438"/>
                    <a:pt x="4190729" y="4184162"/>
                    <a:pt x="4203899" y="4190736"/>
                  </a:cubicBezTo>
                  <a:cubicBezTo>
                    <a:pt x="4217068" y="4197311"/>
                    <a:pt x="4236823" y="4203886"/>
                    <a:pt x="4256577" y="4210460"/>
                  </a:cubicBezTo>
                  <a:cubicBezTo>
                    <a:pt x="4276332" y="4223609"/>
                    <a:pt x="4296086" y="4236758"/>
                    <a:pt x="4315841" y="4243333"/>
                  </a:cubicBezTo>
                  <a:cubicBezTo>
                    <a:pt x="4342180" y="4249907"/>
                    <a:pt x="4401444" y="4276205"/>
                    <a:pt x="4401444" y="4276205"/>
                  </a:cubicBezTo>
                  <a:cubicBezTo>
                    <a:pt x="4401444" y="4276205"/>
                    <a:pt x="4401444" y="4276205"/>
                    <a:pt x="4467292" y="4309078"/>
                  </a:cubicBezTo>
                  <a:cubicBezTo>
                    <a:pt x="4467292" y="4309078"/>
                    <a:pt x="4658252" y="4394546"/>
                    <a:pt x="4671421" y="4394546"/>
                  </a:cubicBezTo>
                  <a:cubicBezTo>
                    <a:pt x="4684591" y="4394546"/>
                    <a:pt x="4704346" y="4414270"/>
                    <a:pt x="4704346" y="4414270"/>
                  </a:cubicBezTo>
                  <a:cubicBezTo>
                    <a:pt x="4704346" y="4414270"/>
                    <a:pt x="4717515" y="4420844"/>
                    <a:pt x="4737270" y="4433993"/>
                  </a:cubicBezTo>
                  <a:cubicBezTo>
                    <a:pt x="4737270" y="4433993"/>
                    <a:pt x="4737270" y="4433993"/>
                    <a:pt x="4757024" y="4453717"/>
                  </a:cubicBezTo>
                  <a:cubicBezTo>
                    <a:pt x="4757024" y="4453717"/>
                    <a:pt x="4757024" y="4453717"/>
                    <a:pt x="4717515" y="4453717"/>
                  </a:cubicBezTo>
                  <a:cubicBezTo>
                    <a:pt x="4691176" y="4460291"/>
                    <a:pt x="4664837" y="4414270"/>
                    <a:pt x="4664837" y="4414270"/>
                  </a:cubicBezTo>
                  <a:cubicBezTo>
                    <a:pt x="4664837" y="4414270"/>
                    <a:pt x="4664837" y="4414270"/>
                    <a:pt x="4467292" y="4328801"/>
                  </a:cubicBezTo>
                  <a:cubicBezTo>
                    <a:pt x="4467292" y="4328801"/>
                    <a:pt x="4467292" y="4328801"/>
                    <a:pt x="4151220" y="4190736"/>
                  </a:cubicBezTo>
                  <a:cubicBezTo>
                    <a:pt x="4151220" y="4190736"/>
                    <a:pt x="4151220" y="4190736"/>
                    <a:pt x="4032693" y="4105268"/>
                  </a:cubicBezTo>
                  <a:cubicBezTo>
                    <a:pt x="4032693" y="4105268"/>
                    <a:pt x="4032693" y="4105268"/>
                    <a:pt x="3953675" y="4072395"/>
                  </a:cubicBezTo>
                  <a:cubicBezTo>
                    <a:pt x="3953675" y="4072395"/>
                    <a:pt x="3953675" y="4072395"/>
                    <a:pt x="3828564" y="4046097"/>
                  </a:cubicBezTo>
                  <a:cubicBezTo>
                    <a:pt x="3828564" y="4046097"/>
                    <a:pt x="3828564" y="4046097"/>
                    <a:pt x="3742961" y="4026374"/>
                  </a:cubicBezTo>
                  <a:cubicBezTo>
                    <a:pt x="3742961" y="4026374"/>
                    <a:pt x="3742961" y="4026374"/>
                    <a:pt x="3657358" y="3980352"/>
                  </a:cubicBezTo>
                  <a:cubicBezTo>
                    <a:pt x="3657358" y="3980352"/>
                    <a:pt x="3657358" y="3980352"/>
                    <a:pt x="3505907" y="3901458"/>
                  </a:cubicBezTo>
                  <a:close/>
                  <a:moveTo>
                    <a:pt x="3795055" y="3815269"/>
                  </a:moveTo>
                  <a:lnTo>
                    <a:pt x="3920167" y="3840292"/>
                  </a:lnTo>
                  <a:lnTo>
                    <a:pt x="3697746" y="3829170"/>
                  </a:lnTo>
                  <a:lnTo>
                    <a:pt x="3795055" y="3815269"/>
                  </a:lnTo>
                  <a:close/>
                  <a:moveTo>
                    <a:pt x="4425720" y="1620817"/>
                  </a:moveTo>
                  <a:cubicBezTo>
                    <a:pt x="4481777" y="1618505"/>
                    <a:pt x="4548787" y="1627756"/>
                    <a:pt x="4507550" y="1693542"/>
                  </a:cubicBezTo>
                  <a:cubicBezTo>
                    <a:pt x="4349199" y="1746171"/>
                    <a:pt x="4349199" y="1746171"/>
                    <a:pt x="4349199" y="1746171"/>
                  </a:cubicBezTo>
                  <a:cubicBezTo>
                    <a:pt x="4250230" y="1746171"/>
                    <a:pt x="4250230" y="1746171"/>
                    <a:pt x="4250230" y="1746171"/>
                  </a:cubicBezTo>
                  <a:cubicBezTo>
                    <a:pt x="3973117" y="1864587"/>
                    <a:pt x="3973117" y="1864587"/>
                    <a:pt x="3973117" y="1864587"/>
                  </a:cubicBezTo>
                  <a:lnTo>
                    <a:pt x="3247344" y="2055367"/>
                  </a:lnTo>
                  <a:cubicBezTo>
                    <a:pt x="3379303" y="2015895"/>
                    <a:pt x="3379303" y="2015895"/>
                    <a:pt x="3379303" y="2015895"/>
                  </a:cubicBezTo>
                  <a:cubicBezTo>
                    <a:pt x="3913736" y="1838272"/>
                    <a:pt x="3913736" y="1838272"/>
                    <a:pt x="3913736" y="1838272"/>
                  </a:cubicBezTo>
                  <a:cubicBezTo>
                    <a:pt x="4091880" y="1759329"/>
                    <a:pt x="4091880" y="1759329"/>
                    <a:pt x="4091880" y="1759329"/>
                  </a:cubicBezTo>
                  <a:cubicBezTo>
                    <a:pt x="4091880" y="1759329"/>
                    <a:pt x="4303014" y="1634335"/>
                    <a:pt x="4362395" y="1627756"/>
                  </a:cubicBezTo>
                  <a:cubicBezTo>
                    <a:pt x="4362395" y="1627756"/>
                    <a:pt x="4392086" y="1622205"/>
                    <a:pt x="4425720" y="1620817"/>
                  </a:cubicBezTo>
                  <a:close/>
                  <a:moveTo>
                    <a:pt x="2833481" y="1554921"/>
                  </a:moveTo>
                  <a:cubicBezTo>
                    <a:pt x="2833481" y="1554921"/>
                    <a:pt x="2846986" y="1568425"/>
                    <a:pt x="2840234" y="1581930"/>
                  </a:cubicBezTo>
                  <a:cubicBezTo>
                    <a:pt x="2826729" y="1595434"/>
                    <a:pt x="2799721" y="1602186"/>
                    <a:pt x="2799721" y="1602186"/>
                  </a:cubicBezTo>
                  <a:lnTo>
                    <a:pt x="2813225" y="1568425"/>
                  </a:lnTo>
                  <a:cubicBezTo>
                    <a:pt x="2813225" y="1568425"/>
                    <a:pt x="2813225" y="1568425"/>
                    <a:pt x="2833481" y="1554921"/>
                  </a:cubicBezTo>
                  <a:close/>
                  <a:moveTo>
                    <a:pt x="1461755" y="1526595"/>
                  </a:moveTo>
                  <a:lnTo>
                    <a:pt x="1461715" y="1526922"/>
                  </a:lnTo>
                  <a:lnTo>
                    <a:pt x="1461549" y="1527110"/>
                  </a:lnTo>
                  <a:cubicBezTo>
                    <a:pt x="1453516" y="1537303"/>
                    <a:pt x="1446924" y="1547187"/>
                    <a:pt x="1443628" y="1555424"/>
                  </a:cubicBezTo>
                  <a:cubicBezTo>
                    <a:pt x="1437036" y="1568603"/>
                    <a:pt x="1443628" y="1555424"/>
                    <a:pt x="1450219" y="1542245"/>
                  </a:cubicBezTo>
                  <a:cubicBezTo>
                    <a:pt x="1453515" y="1532361"/>
                    <a:pt x="1460107" y="1522477"/>
                    <a:pt x="1461755" y="1526595"/>
                  </a:cubicBezTo>
                  <a:close/>
                  <a:moveTo>
                    <a:pt x="1522730" y="1463171"/>
                  </a:moveTo>
                  <a:cubicBezTo>
                    <a:pt x="1522730" y="1463171"/>
                    <a:pt x="1588649" y="1463171"/>
                    <a:pt x="1582058" y="1496119"/>
                  </a:cubicBezTo>
                  <a:cubicBezTo>
                    <a:pt x="1575466" y="1529066"/>
                    <a:pt x="1562282" y="1614730"/>
                    <a:pt x="1562282" y="1614730"/>
                  </a:cubicBezTo>
                  <a:cubicBezTo>
                    <a:pt x="1582058" y="1674035"/>
                    <a:pt x="1582058" y="1674035"/>
                    <a:pt x="1582058" y="1674035"/>
                  </a:cubicBezTo>
                  <a:cubicBezTo>
                    <a:pt x="1601833" y="1739931"/>
                    <a:pt x="1601833" y="1739931"/>
                    <a:pt x="1601833" y="1739931"/>
                  </a:cubicBezTo>
                  <a:cubicBezTo>
                    <a:pt x="1568874" y="1779468"/>
                    <a:pt x="1568874" y="1779468"/>
                    <a:pt x="1568874" y="1779468"/>
                  </a:cubicBezTo>
                  <a:cubicBezTo>
                    <a:pt x="1549098" y="1851952"/>
                    <a:pt x="1549098" y="1851952"/>
                    <a:pt x="1549098" y="1851952"/>
                  </a:cubicBezTo>
                  <a:cubicBezTo>
                    <a:pt x="1549098" y="1851952"/>
                    <a:pt x="1601833" y="1917847"/>
                    <a:pt x="1661160" y="1891489"/>
                  </a:cubicBezTo>
                  <a:cubicBezTo>
                    <a:pt x="1661160" y="1891489"/>
                    <a:pt x="1740263" y="1983742"/>
                    <a:pt x="1812774" y="1911258"/>
                  </a:cubicBezTo>
                  <a:cubicBezTo>
                    <a:pt x="1812774" y="1911258"/>
                    <a:pt x="1891877" y="1812415"/>
                    <a:pt x="1924837" y="1891489"/>
                  </a:cubicBezTo>
                  <a:cubicBezTo>
                    <a:pt x="2010532" y="1838773"/>
                    <a:pt x="2010532" y="1838773"/>
                    <a:pt x="2010532" y="1838773"/>
                  </a:cubicBezTo>
                  <a:cubicBezTo>
                    <a:pt x="2135778" y="1799236"/>
                    <a:pt x="2135778" y="1799236"/>
                    <a:pt x="2135778" y="1799236"/>
                  </a:cubicBezTo>
                  <a:cubicBezTo>
                    <a:pt x="2135778" y="1799236"/>
                    <a:pt x="2181921" y="1812415"/>
                    <a:pt x="2188513" y="1772878"/>
                  </a:cubicBezTo>
                  <a:cubicBezTo>
                    <a:pt x="2188513" y="1772878"/>
                    <a:pt x="2155554" y="1700393"/>
                    <a:pt x="2228065" y="1687214"/>
                  </a:cubicBezTo>
                  <a:cubicBezTo>
                    <a:pt x="2261024" y="1634498"/>
                    <a:pt x="2261024" y="1634498"/>
                    <a:pt x="2261024" y="1634498"/>
                  </a:cubicBezTo>
                  <a:cubicBezTo>
                    <a:pt x="2261024" y="1634498"/>
                    <a:pt x="2392862" y="1555424"/>
                    <a:pt x="2465373" y="1634498"/>
                  </a:cubicBezTo>
                  <a:cubicBezTo>
                    <a:pt x="2498333" y="1746520"/>
                    <a:pt x="2498333" y="1746520"/>
                    <a:pt x="2498333" y="1746520"/>
                  </a:cubicBezTo>
                  <a:cubicBezTo>
                    <a:pt x="2498333" y="1746520"/>
                    <a:pt x="2584028" y="1792647"/>
                    <a:pt x="2518109" y="1838773"/>
                  </a:cubicBezTo>
                  <a:cubicBezTo>
                    <a:pt x="2491741" y="1898079"/>
                    <a:pt x="2491741" y="1898079"/>
                    <a:pt x="2491741" y="1898079"/>
                  </a:cubicBezTo>
                  <a:cubicBezTo>
                    <a:pt x="2491741" y="1898079"/>
                    <a:pt x="2544476" y="1957384"/>
                    <a:pt x="2478557" y="2010100"/>
                  </a:cubicBezTo>
                  <a:cubicBezTo>
                    <a:pt x="2478557" y="2010100"/>
                    <a:pt x="2419230" y="2082585"/>
                    <a:pt x="2491741" y="2082585"/>
                  </a:cubicBezTo>
                  <a:cubicBezTo>
                    <a:pt x="2524701" y="2148480"/>
                    <a:pt x="2524701" y="2148480"/>
                    <a:pt x="2524701" y="2148480"/>
                  </a:cubicBezTo>
                  <a:cubicBezTo>
                    <a:pt x="2524701" y="2148480"/>
                    <a:pt x="2577436" y="2188017"/>
                    <a:pt x="2570844" y="2260502"/>
                  </a:cubicBezTo>
                  <a:cubicBezTo>
                    <a:pt x="2696090" y="2339576"/>
                    <a:pt x="2696090" y="2339576"/>
                    <a:pt x="2696090" y="2339576"/>
                  </a:cubicBezTo>
                  <a:cubicBezTo>
                    <a:pt x="2788377" y="2379113"/>
                    <a:pt x="2788377" y="2379113"/>
                    <a:pt x="2788377" y="2379113"/>
                  </a:cubicBezTo>
                  <a:cubicBezTo>
                    <a:pt x="2887256" y="2425239"/>
                    <a:pt x="2887256" y="2425239"/>
                    <a:pt x="2887256" y="2425239"/>
                  </a:cubicBezTo>
                  <a:cubicBezTo>
                    <a:pt x="2979542" y="2359344"/>
                    <a:pt x="2979542" y="2359344"/>
                    <a:pt x="2979542" y="2359344"/>
                  </a:cubicBezTo>
                  <a:cubicBezTo>
                    <a:pt x="3085013" y="2326397"/>
                    <a:pt x="3085013" y="2326397"/>
                    <a:pt x="3085013" y="2326397"/>
                  </a:cubicBezTo>
                  <a:cubicBezTo>
                    <a:pt x="3085013" y="2372523"/>
                    <a:pt x="3085013" y="2372523"/>
                    <a:pt x="3085013" y="2372523"/>
                  </a:cubicBezTo>
                  <a:cubicBezTo>
                    <a:pt x="3019094" y="2405471"/>
                    <a:pt x="3019094" y="2405471"/>
                    <a:pt x="3019094" y="2405471"/>
                  </a:cubicBezTo>
                  <a:cubicBezTo>
                    <a:pt x="2966358" y="2471366"/>
                    <a:pt x="2966358" y="2471366"/>
                    <a:pt x="2966358" y="2471366"/>
                  </a:cubicBezTo>
                  <a:cubicBezTo>
                    <a:pt x="2900439" y="2517493"/>
                    <a:pt x="2900439" y="2517493"/>
                    <a:pt x="2900439" y="2517493"/>
                  </a:cubicBezTo>
                  <a:cubicBezTo>
                    <a:pt x="2893847" y="2596567"/>
                    <a:pt x="2893847" y="2596567"/>
                    <a:pt x="2893847" y="2596567"/>
                  </a:cubicBezTo>
                  <a:cubicBezTo>
                    <a:pt x="2900439" y="2616335"/>
                    <a:pt x="2920215" y="2609746"/>
                    <a:pt x="2926807" y="2603156"/>
                  </a:cubicBezTo>
                  <a:cubicBezTo>
                    <a:pt x="2939991" y="2596567"/>
                    <a:pt x="2939991" y="2589977"/>
                    <a:pt x="2913623" y="2636104"/>
                  </a:cubicBezTo>
                  <a:cubicBezTo>
                    <a:pt x="2860888" y="2721767"/>
                    <a:pt x="2887256" y="2754715"/>
                    <a:pt x="2887256" y="2754715"/>
                  </a:cubicBezTo>
                  <a:cubicBezTo>
                    <a:pt x="2880664" y="2807431"/>
                    <a:pt x="2880664" y="2807431"/>
                    <a:pt x="2880664" y="2807431"/>
                  </a:cubicBezTo>
                  <a:cubicBezTo>
                    <a:pt x="2966358" y="2820610"/>
                    <a:pt x="2966358" y="2820610"/>
                    <a:pt x="2966358" y="2820610"/>
                  </a:cubicBezTo>
                  <a:cubicBezTo>
                    <a:pt x="2966358" y="2820610"/>
                    <a:pt x="3019094" y="2820610"/>
                    <a:pt x="3005910" y="2886505"/>
                  </a:cubicBezTo>
                  <a:cubicBezTo>
                    <a:pt x="3012502" y="2965579"/>
                    <a:pt x="3012502" y="2965579"/>
                    <a:pt x="3012502" y="2965579"/>
                  </a:cubicBezTo>
                  <a:cubicBezTo>
                    <a:pt x="3065237" y="2945811"/>
                    <a:pt x="3065237" y="2945811"/>
                    <a:pt x="3065237" y="2945811"/>
                  </a:cubicBezTo>
                  <a:cubicBezTo>
                    <a:pt x="3078421" y="3044653"/>
                    <a:pt x="3078421" y="3044653"/>
                    <a:pt x="3078421" y="3044653"/>
                  </a:cubicBezTo>
                  <a:cubicBezTo>
                    <a:pt x="3078421" y="3044653"/>
                    <a:pt x="3078421" y="3084190"/>
                    <a:pt x="3058645" y="3110548"/>
                  </a:cubicBezTo>
                  <a:cubicBezTo>
                    <a:pt x="3032277" y="3130317"/>
                    <a:pt x="3032277" y="3130317"/>
                    <a:pt x="3032277" y="3130317"/>
                  </a:cubicBezTo>
                  <a:cubicBezTo>
                    <a:pt x="3111380" y="3189623"/>
                    <a:pt x="3111380" y="3189623"/>
                    <a:pt x="3111380" y="3189623"/>
                  </a:cubicBezTo>
                  <a:cubicBezTo>
                    <a:pt x="3157524" y="3262107"/>
                    <a:pt x="3157524" y="3262107"/>
                    <a:pt x="3157524" y="3262107"/>
                  </a:cubicBezTo>
                  <a:cubicBezTo>
                    <a:pt x="3150932" y="3301644"/>
                    <a:pt x="3131156" y="3341181"/>
                    <a:pt x="3131156" y="3341181"/>
                  </a:cubicBezTo>
                  <a:cubicBezTo>
                    <a:pt x="3170708" y="3387308"/>
                    <a:pt x="3170708" y="3387308"/>
                    <a:pt x="3170708" y="3387308"/>
                  </a:cubicBezTo>
                  <a:cubicBezTo>
                    <a:pt x="3164116" y="3492740"/>
                    <a:pt x="3164116" y="3492740"/>
                    <a:pt x="3164116" y="3492740"/>
                  </a:cubicBezTo>
                  <a:cubicBezTo>
                    <a:pt x="3269586" y="3604762"/>
                    <a:pt x="3269586" y="3604762"/>
                    <a:pt x="3269586" y="3604762"/>
                  </a:cubicBezTo>
                  <a:cubicBezTo>
                    <a:pt x="3144340" y="3677246"/>
                    <a:pt x="3144340" y="3677246"/>
                    <a:pt x="3144340" y="3677246"/>
                  </a:cubicBezTo>
                  <a:cubicBezTo>
                    <a:pt x="3104788" y="3716783"/>
                    <a:pt x="3104788" y="3716783"/>
                    <a:pt x="3104788" y="3716783"/>
                  </a:cubicBezTo>
                  <a:cubicBezTo>
                    <a:pt x="3078421" y="3789268"/>
                    <a:pt x="3078421" y="3789268"/>
                    <a:pt x="3078421" y="3789268"/>
                  </a:cubicBezTo>
                  <a:cubicBezTo>
                    <a:pt x="3065237" y="3868342"/>
                    <a:pt x="3065237" y="3868342"/>
                    <a:pt x="3065237" y="3868342"/>
                  </a:cubicBezTo>
                  <a:cubicBezTo>
                    <a:pt x="2986134" y="3901289"/>
                    <a:pt x="2986134" y="3901289"/>
                    <a:pt x="2986134" y="3901289"/>
                  </a:cubicBezTo>
                  <a:cubicBezTo>
                    <a:pt x="2939991" y="3901289"/>
                    <a:pt x="2939991" y="3901289"/>
                    <a:pt x="2939991" y="3901289"/>
                  </a:cubicBezTo>
                  <a:cubicBezTo>
                    <a:pt x="2939991" y="3901289"/>
                    <a:pt x="2933399" y="3934237"/>
                    <a:pt x="2926807" y="3960595"/>
                  </a:cubicBezTo>
                  <a:cubicBezTo>
                    <a:pt x="2920215" y="3986953"/>
                    <a:pt x="2913623" y="4033080"/>
                    <a:pt x="2913623" y="4033080"/>
                  </a:cubicBezTo>
                  <a:cubicBezTo>
                    <a:pt x="2847704" y="4079206"/>
                    <a:pt x="2847704" y="4079206"/>
                    <a:pt x="2847704" y="4079206"/>
                  </a:cubicBezTo>
                  <a:cubicBezTo>
                    <a:pt x="2748825" y="4085796"/>
                    <a:pt x="2748825" y="4085796"/>
                    <a:pt x="2748825" y="4085796"/>
                  </a:cubicBezTo>
                  <a:cubicBezTo>
                    <a:pt x="2748825" y="4085796"/>
                    <a:pt x="2729050" y="4098975"/>
                    <a:pt x="2702682" y="4098975"/>
                  </a:cubicBezTo>
                  <a:cubicBezTo>
                    <a:pt x="2676314" y="4105564"/>
                    <a:pt x="2656539" y="4164870"/>
                    <a:pt x="2656539" y="4164870"/>
                  </a:cubicBezTo>
                  <a:cubicBezTo>
                    <a:pt x="2597212" y="4197817"/>
                    <a:pt x="2597212" y="4230765"/>
                    <a:pt x="2610395" y="4257123"/>
                  </a:cubicBezTo>
                  <a:cubicBezTo>
                    <a:pt x="2623579" y="4283481"/>
                    <a:pt x="2623579" y="4309839"/>
                    <a:pt x="2610395" y="4336197"/>
                  </a:cubicBezTo>
                  <a:cubicBezTo>
                    <a:pt x="2597212" y="4355966"/>
                    <a:pt x="2630171" y="4388913"/>
                    <a:pt x="2584028" y="4395503"/>
                  </a:cubicBezTo>
                  <a:cubicBezTo>
                    <a:pt x="2537884" y="4402092"/>
                    <a:pt x="2524701" y="4408682"/>
                    <a:pt x="2498333" y="4415271"/>
                  </a:cubicBezTo>
                  <a:cubicBezTo>
                    <a:pt x="2471965" y="4415271"/>
                    <a:pt x="2471965" y="4415271"/>
                    <a:pt x="2471965" y="4415271"/>
                  </a:cubicBezTo>
                  <a:cubicBezTo>
                    <a:pt x="2386271" y="4448219"/>
                    <a:pt x="2386271" y="4448219"/>
                    <a:pt x="2386271" y="4448219"/>
                  </a:cubicBezTo>
                  <a:cubicBezTo>
                    <a:pt x="2386271" y="4448219"/>
                    <a:pt x="2359903" y="4514114"/>
                    <a:pt x="2412638" y="4566830"/>
                  </a:cubicBezTo>
                  <a:cubicBezTo>
                    <a:pt x="2478557" y="4639314"/>
                    <a:pt x="2478557" y="4639314"/>
                    <a:pt x="2478557" y="4639314"/>
                  </a:cubicBezTo>
                  <a:cubicBezTo>
                    <a:pt x="2478557" y="4639314"/>
                    <a:pt x="2544476" y="4678851"/>
                    <a:pt x="2518109" y="4678851"/>
                  </a:cubicBezTo>
                  <a:cubicBezTo>
                    <a:pt x="2485149" y="4678851"/>
                    <a:pt x="2419230" y="4685441"/>
                    <a:pt x="2419230" y="4685441"/>
                  </a:cubicBezTo>
                  <a:cubicBezTo>
                    <a:pt x="2392862" y="4626135"/>
                    <a:pt x="2392862" y="4626135"/>
                    <a:pt x="2392862" y="4626135"/>
                  </a:cubicBezTo>
                  <a:cubicBezTo>
                    <a:pt x="2346719" y="4560240"/>
                    <a:pt x="2346719" y="4560240"/>
                    <a:pt x="2346719" y="4560240"/>
                  </a:cubicBezTo>
                  <a:cubicBezTo>
                    <a:pt x="2346719" y="4507524"/>
                    <a:pt x="2346719" y="4507524"/>
                    <a:pt x="2346719" y="4507524"/>
                  </a:cubicBezTo>
                  <a:cubicBezTo>
                    <a:pt x="2300576" y="4454808"/>
                    <a:pt x="2300576" y="4454808"/>
                    <a:pt x="2300576" y="4454808"/>
                  </a:cubicBezTo>
                  <a:cubicBezTo>
                    <a:pt x="2267616" y="4415271"/>
                    <a:pt x="2267616" y="4415271"/>
                    <a:pt x="2267616" y="4415271"/>
                  </a:cubicBezTo>
                  <a:cubicBezTo>
                    <a:pt x="2267616" y="4415271"/>
                    <a:pt x="2188513" y="4369145"/>
                    <a:pt x="2181921" y="4402092"/>
                  </a:cubicBezTo>
                  <a:cubicBezTo>
                    <a:pt x="2168737" y="4421861"/>
                    <a:pt x="2168737" y="4421861"/>
                    <a:pt x="2162145" y="4421861"/>
                  </a:cubicBezTo>
                  <a:cubicBezTo>
                    <a:pt x="2162145" y="4421861"/>
                    <a:pt x="2162145" y="4421861"/>
                    <a:pt x="2162145" y="4448219"/>
                  </a:cubicBezTo>
                  <a:cubicBezTo>
                    <a:pt x="2162145" y="4494345"/>
                    <a:pt x="2195105" y="4487756"/>
                    <a:pt x="2162145" y="4494345"/>
                  </a:cubicBezTo>
                  <a:cubicBezTo>
                    <a:pt x="2122594" y="4507524"/>
                    <a:pt x="2122594" y="4507524"/>
                    <a:pt x="2122594" y="4507524"/>
                  </a:cubicBezTo>
                  <a:cubicBezTo>
                    <a:pt x="2056675" y="4435040"/>
                    <a:pt x="2056675" y="4435040"/>
                    <a:pt x="2056675" y="4435040"/>
                  </a:cubicBezTo>
                  <a:cubicBezTo>
                    <a:pt x="2030307" y="4435040"/>
                    <a:pt x="2003940" y="4474577"/>
                    <a:pt x="2003940" y="4474577"/>
                  </a:cubicBezTo>
                  <a:cubicBezTo>
                    <a:pt x="2003940" y="4474577"/>
                    <a:pt x="1957796" y="4481166"/>
                    <a:pt x="1938021" y="4500935"/>
                  </a:cubicBezTo>
                  <a:cubicBezTo>
                    <a:pt x="1918245" y="4520703"/>
                    <a:pt x="1918245" y="4520703"/>
                    <a:pt x="1918245" y="4520703"/>
                  </a:cubicBezTo>
                  <a:cubicBezTo>
                    <a:pt x="1918245" y="4520703"/>
                    <a:pt x="1852326" y="4553651"/>
                    <a:pt x="1839142" y="4573419"/>
                  </a:cubicBezTo>
                  <a:cubicBezTo>
                    <a:pt x="1825958" y="4599777"/>
                    <a:pt x="1819366" y="4632725"/>
                    <a:pt x="1819366" y="4632725"/>
                  </a:cubicBezTo>
                  <a:cubicBezTo>
                    <a:pt x="1839142" y="5159886"/>
                    <a:pt x="1839142" y="5159886"/>
                    <a:pt x="1839142" y="5159886"/>
                  </a:cubicBezTo>
                  <a:cubicBezTo>
                    <a:pt x="1792999" y="5166475"/>
                    <a:pt x="1792999" y="5166475"/>
                    <a:pt x="1792999" y="5166475"/>
                  </a:cubicBezTo>
                  <a:cubicBezTo>
                    <a:pt x="1792999" y="5074222"/>
                    <a:pt x="1792999" y="5074222"/>
                    <a:pt x="1792999" y="5074222"/>
                  </a:cubicBezTo>
                  <a:cubicBezTo>
                    <a:pt x="1792999" y="5074222"/>
                    <a:pt x="1766631" y="4988558"/>
                    <a:pt x="1773223" y="4968790"/>
                  </a:cubicBezTo>
                  <a:cubicBezTo>
                    <a:pt x="1773223" y="4942432"/>
                    <a:pt x="1753447" y="4843589"/>
                    <a:pt x="1753447" y="4843589"/>
                  </a:cubicBezTo>
                  <a:cubicBezTo>
                    <a:pt x="1773223" y="4738157"/>
                    <a:pt x="1773223" y="4738157"/>
                    <a:pt x="1773223" y="4738157"/>
                  </a:cubicBezTo>
                  <a:cubicBezTo>
                    <a:pt x="1766631" y="4678851"/>
                    <a:pt x="1766631" y="4678851"/>
                    <a:pt x="1766631" y="4678851"/>
                  </a:cubicBezTo>
                  <a:cubicBezTo>
                    <a:pt x="1694120" y="4639314"/>
                    <a:pt x="1694120" y="4639314"/>
                    <a:pt x="1694120" y="4639314"/>
                  </a:cubicBezTo>
                  <a:cubicBezTo>
                    <a:pt x="1694120" y="4639314"/>
                    <a:pt x="1634793" y="4599777"/>
                    <a:pt x="1641385" y="4652493"/>
                  </a:cubicBezTo>
                  <a:cubicBezTo>
                    <a:pt x="1647977" y="4705210"/>
                    <a:pt x="1628201" y="4738157"/>
                    <a:pt x="1628201" y="4738157"/>
                  </a:cubicBezTo>
                  <a:cubicBezTo>
                    <a:pt x="1582058" y="4757926"/>
                    <a:pt x="1549098" y="4738157"/>
                    <a:pt x="1562282" y="4711799"/>
                  </a:cubicBezTo>
                  <a:cubicBezTo>
                    <a:pt x="1575466" y="4692030"/>
                    <a:pt x="1575466" y="4692030"/>
                    <a:pt x="1575466" y="4692030"/>
                  </a:cubicBezTo>
                  <a:cubicBezTo>
                    <a:pt x="1582058" y="4612956"/>
                    <a:pt x="1582058" y="4612956"/>
                    <a:pt x="1582058" y="4612956"/>
                  </a:cubicBezTo>
                  <a:cubicBezTo>
                    <a:pt x="1535914" y="4580009"/>
                    <a:pt x="1535914" y="4580009"/>
                    <a:pt x="1535914" y="4580009"/>
                  </a:cubicBezTo>
                  <a:cubicBezTo>
                    <a:pt x="1535914" y="4580009"/>
                    <a:pt x="1529322" y="4553651"/>
                    <a:pt x="1502955" y="4533882"/>
                  </a:cubicBezTo>
                  <a:cubicBezTo>
                    <a:pt x="1483179" y="4507524"/>
                    <a:pt x="1483179" y="4507524"/>
                    <a:pt x="1483179" y="4507524"/>
                  </a:cubicBezTo>
                  <a:cubicBezTo>
                    <a:pt x="1390892" y="4461398"/>
                    <a:pt x="1390892" y="4461398"/>
                    <a:pt x="1390892" y="4461398"/>
                  </a:cubicBezTo>
                  <a:cubicBezTo>
                    <a:pt x="1390892" y="4461398"/>
                    <a:pt x="1357933" y="4494345"/>
                    <a:pt x="1344749" y="4514114"/>
                  </a:cubicBezTo>
                  <a:cubicBezTo>
                    <a:pt x="1331565" y="4540472"/>
                    <a:pt x="1285422" y="4553651"/>
                    <a:pt x="1285422" y="4553651"/>
                  </a:cubicBezTo>
                  <a:cubicBezTo>
                    <a:pt x="1206319" y="4553651"/>
                    <a:pt x="1206319" y="4553651"/>
                    <a:pt x="1206319" y="4553651"/>
                  </a:cubicBezTo>
                  <a:cubicBezTo>
                    <a:pt x="1160175" y="4527293"/>
                    <a:pt x="1160175" y="4527293"/>
                    <a:pt x="1160175" y="4527293"/>
                  </a:cubicBezTo>
                  <a:cubicBezTo>
                    <a:pt x="1140400" y="4448219"/>
                    <a:pt x="1140400" y="4448219"/>
                    <a:pt x="1140400" y="4448219"/>
                  </a:cubicBezTo>
                  <a:cubicBezTo>
                    <a:pt x="1140400" y="4448219"/>
                    <a:pt x="1127216" y="4421861"/>
                    <a:pt x="1100848" y="4402092"/>
                  </a:cubicBezTo>
                  <a:cubicBezTo>
                    <a:pt x="1081073" y="4375734"/>
                    <a:pt x="988786" y="4316428"/>
                    <a:pt x="988786" y="4316428"/>
                  </a:cubicBezTo>
                  <a:cubicBezTo>
                    <a:pt x="942643" y="4283481"/>
                    <a:pt x="942643" y="4283481"/>
                    <a:pt x="942643" y="4283481"/>
                  </a:cubicBezTo>
                  <a:cubicBezTo>
                    <a:pt x="942643" y="4283481"/>
                    <a:pt x="949234" y="4224175"/>
                    <a:pt x="949234" y="4197817"/>
                  </a:cubicBezTo>
                  <a:cubicBezTo>
                    <a:pt x="949234" y="4184638"/>
                    <a:pt x="955826" y="4184638"/>
                    <a:pt x="962418" y="4184638"/>
                  </a:cubicBezTo>
                  <a:cubicBezTo>
                    <a:pt x="969010" y="4184638"/>
                    <a:pt x="969010" y="4184638"/>
                    <a:pt x="942643" y="4171459"/>
                  </a:cubicBezTo>
                  <a:cubicBezTo>
                    <a:pt x="896499" y="4145101"/>
                    <a:pt x="955826" y="4164870"/>
                    <a:pt x="896499" y="4145101"/>
                  </a:cubicBezTo>
                  <a:cubicBezTo>
                    <a:pt x="837172" y="4125333"/>
                    <a:pt x="771253" y="4118743"/>
                    <a:pt x="804213" y="4079206"/>
                  </a:cubicBezTo>
                  <a:cubicBezTo>
                    <a:pt x="837172" y="4033080"/>
                    <a:pt x="837172" y="4033080"/>
                    <a:pt x="837172" y="4033080"/>
                  </a:cubicBezTo>
                  <a:cubicBezTo>
                    <a:pt x="837172" y="4033080"/>
                    <a:pt x="817396" y="3960595"/>
                    <a:pt x="791029" y="3973774"/>
                  </a:cubicBezTo>
                  <a:cubicBezTo>
                    <a:pt x="777845" y="3973774"/>
                    <a:pt x="771253" y="3973774"/>
                    <a:pt x="764661" y="3967185"/>
                  </a:cubicBezTo>
                  <a:cubicBezTo>
                    <a:pt x="758069" y="3960595"/>
                    <a:pt x="744885" y="3960595"/>
                    <a:pt x="725110" y="3986953"/>
                  </a:cubicBezTo>
                  <a:cubicBezTo>
                    <a:pt x="692150" y="4026490"/>
                    <a:pt x="731702" y="4000132"/>
                    <a:pt x="692150" y="4026490"/>
                  </a:cubicBezTo>
                  <a:cubicBezTo>
                    <a:pt x="646007" y="4052848"/>
                    <a:pt x="619639" y="4039669"/>
                    <a:pt x="619639" y="4039669"/>
                  </a:cubicBezTo>
                  <a:cubicBezTo>
                    <a:pt x="573496" y="3986953"/>
                    <a:pt x="573496" y="3986953"/>
                    <a:pt x="573496" y="3986953"/>
                  </a:cubicBezTo>
                  <a:cubicBezTo>
                    <a:pt x="593271" y="3934237"/>
                    <a:pt x="593271" y="3934237"/>
                    <a:pt x="593271" y="3934237"/>
                  </a:cubicBezTo>
                  <a:cubicBezTo>
                    <a:pt x="553720" y="3881521"/>
                    <a:pt x="566904" y="3848573"/>
                    <a:pt x="533944" y="3841984"/>
                  </a:cubicBezTo>
                  <a:cubicBezTo>
                    <a:pt x="494393" y="3835394"/>
                    <a:pt x="461433" y="3802447"/>
                    <a:pt x="461433" y="3802447"/>
                  </a:cubicBezTo>
                  <a:cubicBezTo>
                    <a:pt x="441658" y="3756320"/>
                    <a:pt x="441658" y="3756320"/>
                    <a:pt x="441658" y="3756320"/>
                  </a:cubicBezTo>
                  <a:cubicBezTo>
                    <a:pt x="441658" y="3756320"/>
                    <a:pt x="408698" y="3631120"/>
                    <a:pt x="375739" y="3637709"/>
                  </a:cubicBezTo>
                  <a:cubicBezTo>
                    <a:pt x="362555" y="3637709"/>
                    <a:pt x="355963" y="3631120"/>
                    <a:pt x="342779" y="3624530"/>
                  </a:cubicBezTo>
                  <a:cubicBezTo>
                    <a:pt x="336187" y="3617941"/>
                    <a:pt x="323003" y="3611351"/>
                    <a:pt x="309820" y="3611351"/>
                  </a:cubicBezTo>
                  <a:cubicBezTo>
                    <a:pt x="283452" y="3617941"/>
                    <a:pt x="204349" y="3611351"/>
                    <a:pt x="204349" y="3611351"/>
                  </a:cubicBezTo>
                  <a:cubicBezTo>
                    <a:pt x="138430" y="3558635"/>
                    <a:pt x="138430" y="3558635"/>
                    <a:pt x="138430" y="3558635"/>
                  </a:cubicBezTo>
                  <a:cubicBezTo>
                    <a:pt x="138430" y="3558635"/>
                    <a:pt x="138430" y="3538866"/>
                    <a:pt x="151614" y="3512508"/>
                  </a:cubicBezTo>
                  <a:cubicBezTo>
                    <a:pt x="164798" y="3492740"/>
                    <a:pt x="164798" y="3492740"/>
                    <a:pt x="164798" y="3492740"/>
                  </a:cubicBezTo>
                  <a:cubicBezTo>
                    <a:pt x="164798" y="3492740"/>
                    <a:pt x="158206" y="3505919"/>
                    <a:pt x="105470" y="3492740"/>
                  </a:cubicBezTo>
                  <a:cubicBezTo>
                    <a:pt x="52735" y="3486150"/>
                    <a:pt x="39551" y="3433434"/>
                    <a:pt x="39551" y="3433434"/>
                  </a:cubicBezTo>
                  <a:cubicBezTo>
                    <a:pt x="39551" y="3433434"/>
                    <a:pt x="59327" y="3400487"/>
                    <a:pt x="39551" y="3360950"/>
                  </a:cubicBezTo>
                  <a:cubicBezTo>
                    <a:pt x="26368" y="3328002"/>
                    <a:pt x="0" y="3229160"/>
                    <a:pt x="0" y="3229160"/>
                  </a:cubicBezTo>
                  <a:cubicBezTo>
                    <a:pt x="32959" y="3176444"/>
                    <a:pt x="32959" y="3176444"/>
                    <a:pt x="32959" y="3176444"/>
                  </a:cubicBezTo>
                  <a:cubicBezTo>
                    <a:pt x="112062" y="3117138"/>
                    <a:pt x="112062" y="3117138"/>
                    <a:pt x="112062" y="3117138"/>
                  </a:cubicBezTo>
                  <a:cubicBezTo>
                    <a:pt x="145022" y="3071011"/>
                    <a:pt x="158206" y="2978758"/>
                    <a:pt x="158206" y="2978758"/>
                  </a:cubicBezTo>
                  <a:cubicBezTo>
                    <a:pt x="210941" y="2965579"/>
                    <a:pt x="224125" y="2952400"/>
                    <a:pt x="257084" y="2952400"/>
                  </a:cubicBezTo>
                  <a:cubicBezTo>
                    <a:pt x="296636" y="2952400"/>
                    <a:pt x="296636" y="2932632"/>
                    <a:pt x="336187" y="2939221"/>
                  </a:cubicBezTo>
                  <a:cubicBezTo>
                    <a:pt x="369147" y="2945811"/>
                    <a:pt x="382330" y="2919453"/>
                    <a:pt x="382330" y="2919453"/>
                  </a:cubicBezTo>
                  <a:cubicBezTo>
                    <a:pt x="355963" y="2879916"/>
                    <a:pt x="342779" y="2853558"/>
                    <a:pt x="316411" y="2840379"/>
                  </a:cubicBezTo>
                  <a:cubicBezTo>
                    <a:pt x="296636" y="2827200"/>
                    <a:pt x="276860" y="2787662"/>
                    <a:pt x="276860" y="2787662"/>
                  </a:cubicBezTo>
                  <a:cubicBezTo>
                    <a:pt x="276860" y="2701999"/>
                    <a:pt x="276860" y="2701999"/>
                    <a:pt x="276860" y="2701999"/>
                  </a:cubicBezTo>
                  <a:cubicBezTo>
                    <a:pt x="276860" y="2701999"/>
                    <a:pt x="250492" y="2649283"/>
                    <a:pt x="263676" y="2622925"/>
                  </a:cubicBezTo>
                  <a:cubicBezTo>
                    <a:pt x="276860" y="2603156"/>
                    <a:pt x="210941" y="2622925"/>
                    <a:pt x="276860" y="2603156"/>
                  </a:cubicBezTo>
                  <a:cubicBezTo>
                    <a:pt x="342779" y="2583388"/>
                    <a:pt x="342779" y="2583388"/>
                    <a:pt x="342779" y="2583388"/>
                  </a:cubicBezTo>
                  <a:cubicBezTo>
                    <a:pt x="355963" y="2517493"/>
                    <a:pt x="355963" y="2517493"/>
                    <a:pt x="355963" y="2517493"/>
                  </a:cubicBezTo>
                  <a:cubicBezTo>
                    <a:pt x="355963" y="2431829"/>
                    <a:pt x="355963" y="2431829"/>
                    <a:pt x="355963" y="2431829"/>
                  </a:cubicBezTo>
                  <a:cubicBezTo>
                    <a:pt x="408698" y="2398881"/>
                    <a:pt x="408698" y="2398881"/>
                    <a:pt x="408698" y="2398881"/>
                  </a:cubicBezTo>
                  <a:cubicBezTo>
                    <a:pt x="474617" y="2372523"/>
                    <a:pt x="474617" y="2372523"/>
                    <a:pt x="474617" y="2372523"/>
                  </a:cubicBezTo>
                  <a:cubicBezTo>
                    <a:pt x="547128" y="2332986"/>
                    <a:pt x="547128" y="2332986"/>
                    <a:pt x="547128" y="2332986"/>
                  </a:cubicBezTo>
                  <a:cubicBezTo>
                    <a:pt x="553720" y="2240733"/>
                    <a:pt x="553720" y="2240733"/>
                    <a:pt x="553720" y="2240733"/>
                  </a:cubicBezTo>
                  <a:cubicBezTo>
                    <a:pt x="487801" y="2214375"/>
                    <a:pt x="487801" y="2214375"/>
                    <a:pt x="487801" y="2214375"/>
                  </a:cubicBezTo>
                  <a:cubicBezTo>
                    <a:pt x="487801" y="2214375"/>
                    <a:pt x="481209" y="2122122"/>
                    <a:pt x="507577" y="2115533"/>
                  </a:cubicBezTo>
                  <a:cubicBezTo>
                    <a:pt x="540536" y="2115533"/>
                    <a:pt x="586680" y="2082585"/>
                    <a:pt x="586680" y="2082585"/>
                  </a:cubicBezTo>
                  <a:cubicBezTo>
                    <a:pt x="586680" y="2082585"/>
                    <a:pt x="652599" y="2108943"/>
                    <a:pt x="659191" y="2075995"/>
                  </a:cubicBezTo>
                  <a:cubicBezTo>
                    <a:pt x="665782" y="2049637"/>
                    <a:pt x="672374" y="2023279"/>
                    <a:pt x="678966" y="1990332"/>
                  </a:cubicBezTo>
                  <a:cubicBezTo>
                    <a:pt x="685558" y="1957384"/>
                    <a:pt x="725110" y="1884900"/>
                    <a:pt x="725110" y="1884900"/>
                  </a:cubicBezTo>
                  <a:cubicBezTo>
                    <a:pt x="725110" y="1884900"/>
                    <a:pt x="777845" y="1851952"/>
                    <a:pt x="804213" y="1865131"/>
                  </a:cubicBezTo>
                  <a:cubicBezTo>
                    <a:pt x="823988" y="1878310"/>
                    <a:pt x="856948" y="1884900"/>
                    <a:pt x="896499" y="1891489"/>
                  </a:cubicBezTo>
                  <a:cubicBezTo>
                    <a:pt x="929459" y="1898079"/>
                    <a:pt x="922867" y="1911258"/>
                    <a:pt x="969010" y="1911258"/>
                  </a:cubicBezTo>
                  <a:cubicBezTo>
                    <a:pt x="1015154" y="1917847"/>
                    <a:pt x="1074481" y="1937616"/>
                    <a:pt x="1074481" y="1911258"/>
                  </a:cubicBezTo>
                  <a:cubicBezTo>
                    <a:pt x="1081073" y="1884900"/>
                    <a:pt x="1114032" y="1851952"/>
                    <a:pt x="1114032" y="1825594"/>
                  </a:cubicBezTo>
                  <a:cubicBezTo>
                    <a:pt x="1107440" y="1799236"/>
                    <a:pt x="1146992" y="1733341"/>
                    <a:pt x="1146992" y="1733341"/>
                  </a:cubicBezTo>
                  <a:cubicBezTo>
                    <a:pt x="1239278" y="1739931"/>
                    <a:pt x="1239278" y="1739931"/>
                    <a:pt x="1239278" y="1739931"/>
                  </a:cubicBezTo>
                  <a:cubicBezTo>
                    <a:pt x="1245870" y="1786057"/>
                    <a:pt x="1245870" y="1786057"/>
                    <a:pt x="1245870" y="1786057"/>
                  </a:cubicBezTo>
                  <a:cubicBezTo>
                    <a:pt x="1245870" y="1786057"/>
                    <a:pt x="1259054" y="1845363"/>
                    <a:pt x="1239278" y="1865131"/>
                  </a:cubicBezTo>
                  <a:cubicBezTo>
                    <a:pt x="1212911" y="1884900"/>
                    <a:pt x="1206319" y="1931026"/>
                    <a:pt x="1232686" y="1931026"/>
                  </a:cubicBezTo>
                  <a:cubicBezTo>
                    <a:pt x="1259054" y="1937616"/>
                    <a:pt x="1456811" y="1937616"/>
                    <a:pt x="1437036" y="1924437"/>
                  </a:cubicBezTo>
                  <a:cubicBezTo>
                    <a:pt x="1423852" y="1911258"/>
                    <a:pt x="1423852" y="1911258"/>
                    <a:pt x="1423852" y="1911258"/>
                  </a:cubicBezTo>
                  <a:cubicBezTo>
                    <a:pt x="1509547" y="1759699"/>
                    <a:pt x="1509547" y="1759699"/>
                    <a:pt x="1509547" y="1759699"/>
                  </a:cubicBezTo>
                  <a:cubicBezTo>
                    <a:pt x="1509547" y="1759699"/>
                    <a:pt x="1397484" y="1746520"/>
                    <a:pt x="1443628" y="1594961"/>
                  </a:cubicBezTo>
                  <a:cubicBezTo>
                    <a:pt x="1451868" y="1571898"/>
                    <a:pt x="1456811" y="1555836"/>
                    <a:pt x="1459489" y="1545025"/>
                  </a:cubicBezTo>
                  <a:lnTo>
                    <a:pt x="1461715" y="1526922"/>
                  </a:lnTo>
                  <a:lnTo>
                    <a:pt x="1488123" y="1496942"/>
                  </a:lnTo>
                  <a:cubicBezTo>
                    <a:pt x="1506251" y="1477998"/>
                    <a:pt x="1522730" y="1463171"/>
                    <a:pt x="1522730" y="1463171"/>
                  </a:cubicBezTo>
                  <a:close/>
                  <a:moveTo>
                    <a:pt x="2832694" y="1433993"/>
                  </a:moveTo>
                  <a:cubicBezTo>
                    <a:pt x="2837256" y="1432473"/>
                    <a:pt x="2842121" y="1433283"/>
                    <a:pt x="2846987" y="1438149"/>
                  </a:cubicBezTo>
                  <a:cubicBezTo>
                    <a:pt x="2834012" y="1470586"/>
                    <a:pt x="2834012" y="1470586"/>
                    <a:pt x="2834012" y="1470586"/>
                  </a:cubicBezTo>
                  <a:cubicBezTo>
                    <a:pt x="2821037" y="1477073"/>
                    <a:pt x="2808063" y="1464098"/>
                    <a:pt x="2808063" y="1464098"/>
                  </a:cubicBezTo>
                  <a:cubicBezTo>
                    <a:pt x="2808063" y="1464098"/>
                    <a:pt x="2819010" y="1438554"/>
                    <a:pt x="2832694" y="1433993"/>
                  </a:cubicBezTo>
                  <a:close/>
                  <a:moveTo>
                    <a:pt x="3278763" y="1399123"/>
                  </a:moveTo>
                  <a:cubicBezTo>
                    <a:pt x="3284934" y="1398814"/>
                    <a:pt x="3289047" y="1401697"/>
                    <a:pt x="3289047" y="1409935"/>
                  </a:cubicBezTo>
                  <a:cubicBezTo>
                    <a:pt x="3289047" y="1409935"/>
                    <a:pt x="3282465" y="1449477"/>
                    <a:pt x="3242974" y="1436296"/>
                  </a:cubicBezTo>
                  <a:cubicBezTo>
                    <a:pt x="3190319" y="1469248"/>
                    <a:pt x="3190319" y="1469248"/>
                    <a:pt x="3190319" y="1469248"/>
                  </a:cubicBezTo>
                  <a:cubicBezTo>
                    <a:pt x="3104755" y="1495609"/>
                    <a:pt x="3104755" y="1495609"/>
                    <a:pt x="3104755" y="1495609"/>
                  </a:cubicBezTo>
                  <a:cubicBezTo>
                    <a:pt x="3038937" y="1508789"/>
                    <a:pt x="3038937" y="1508789"/>
                    <a:pt x="3038937" y="1508789"/>
                  </a:cubicBezTo>
                  <a:lnTo>
                    <a:pt x="2966537" y="1554921"/>
                  </a:lnTo>
                  <a:cubicBezTo>
                    <a:pt x="2966537" y="1554921"/>
                    <a:pt x="2992864" y="1508789"/>
                    <a:pt x="3025773" y="1502199"/>
                  </a:cubicBezTo>
                  <a:cubicBezTo>
                    <a:pt x="3078428" y="1489018"/>
                    <a:pt x="3078428" y="1489018"/>
                    <a:pt x="3078428" y="1489018"/>
                  </a:cubicBezTo>
                  <a:cubicBezTo>
                    <a:pt x="3157410" y="1462657"/>
                    <a:pt x="3157410" y="1462657"/>
                    <a:pt x="3157410" y="1462657"/>
                  </a:cubicBezTo>
                  <a:cubicBezTo>
                    <a:pt x="3223228" y="1429706"/>
                    <a:pt x="3223228" y="1429706"/>
                    <a:pt x="3223228" y="1429706"/>
                  </a:cubicBezTo>
                  <a:cubicBezTo>
                    <a:pt x="3223228" y="1429706"/>
                    <a:pt x="3260252" y="1400050"/>
                    <a:pt x="3278763" y="1399123"/>
                  </a:cubicBezTo>
                  <a:close/>
                  <a:moveTo>
                    <a:pt x="3040257" y="1218887"/>
                  </a:moveTo>
                  <a:cubicBezTo>
                    <a:pt x="3042733" y="1219819"/>
                    <a:pt x="3044384" y="1222305"/>
                    <a:pt x="3044384" y="1227278"/>
                  </a:cubicBezTo>
                  <a:lnTo>
                    <a:pt x="2938734" y="1293577"/>
                  </a:lnTo>
                  <a:cubicBezTo>
                    <a:pt x="2938734" y="1293577"/>
                    <a:pt x="2938734" y="1293577"/>
                    <a:pt x="2984956" y="1253797"/>
                  </a:cubicBezTo>
                  <a:cubicBezTo>
                    <a:pt x="2984956" y="1253797"/>
                    <a:pt x="2984956" y="1253797"/>
                    <a:pt x="3017971" y="1227278"/>
                  </a:cubicBezTo>
                  <a:cubicBezTo>
                    <a:pt x="3017971" y="1227278"/>
                    <a:pt x="3032828" y="1216090"/>
                    <a:pt x="3040257" y="1218887"/>
                  </a:cubicBezTo>
                  <a:close/>
                  <a:moveTo>
                    <a:pt x="3577972" y="974958"/>
                  </a:moveTo>
                  <a:cubicBezTo>
                    <a:pt x="3577972" y="974958"/>
                    <a:pt x="3597656" y="1001648"/>
                    <a:pt x="3571410" y="1008321"/>
                  </a:cubicBezTo>
                  <a:cubicBezTo>
                    <a:pt x="3532042" y="1035011"/>
                    <a:pt x="3532042" y="1035011"/>
                    <a:pt x="3532042" y="1035011"/>
                  </a:cubicBezTo>
                  <a:cubicBezTo>
                    <a:pt x="3532042" y="1035011"/>
                    <a:pt x="3453305" y="1101737"/>
                    <a:pt x="3433620" y="1081719"/>
                  </a:cubicBezTo>
                  <a:cubicBezTo>
                    <a:pt x="3538603" y="1008321"/>
                    <a:pt x="3538603" y="1008321"/>
                    <a:pt x="3538603" y="1008321"/>
                  </a:cubicBezTo>
                  <a:cubicBezTo>
                    <a:pt x="3538603" y="1008321"/>
                    <a:pt x="3564849" y="968285"/>
                    <a:pt x="3577972" y="974958"/>
                  </a:cubicBezTo>
                  <a:close/>
                  <a:moveTo>
                    <a:pt x="3116672" y="937703"/>
                  </a:moveTo>
                  <a:cubicBezTo>
                    <a:pt x="3116672" y="937703"/>
                    <a:pt x="3077351" y="1016345"/>
                    <a:pt x="3024923" y="1029452"/>
                  </a:cubicBezTo>
                  <a:cubicBezTo>
                    <a:pt x="3116672" y="937703"/>
                    <a:pt x="3116672" y="937703"/>
                    <a:pt x="3116672" y="937703"/>
                  </a:cubicBezTo>
                  <a:close/>
                  <a:moveTo>
                    <a:pt x="3049945" y="929362"/>
                  </a:moveTo>
                  <a:lnTo>
                    <a:pt x="2944295" y="1040572"/>
                  </a:lnTo>
                  <a:lnTo>
                    <a:pt x="2985999" y="990527"/>
                  </a:lnTo>
                  <a:lnTo>
                    <a:pt x="3049945" y="929362"/>
                  </a:lnTo>
                  <a:close/>
                  <a:moveTo>
                    <a:pt x="3873636" y="467839"/>
                  </a:moveTo>
                  <a:cubicBezTo>
                    <a:pt x="3873636" y="467839"/>
                    <a:pt x="3873636" y="467839"/>
                    <a:pt x="3886803" y="467839"/>
                  </a:cubicBezTo>
                  <a:cubicBezTo>
                    <a:pt x="3886803" y="467839"/>
                    <a:pt x="3886803" y="467839"/>
                    <a:pt x="3873636" y="494178"/>
                  </a:cubicBezTo>
                  <a:cubicBezTo>
                    <a:pt x="3867053" y="507348"/>
                    <a:pt x="3840719" y="513933"/>
                    <a:pt x="3840719" y="513933"/>
                  </a:cubicBezTo>
                  <a:cubicBezTo>
                    <a:pt x="3840719" y="513933"/>
                    <a:pt x="3840719" y="513933"/>
                    <a:pt x="3728800" y="612705"/>
                  </a:cubicBezTo>
                  <a:cubicBezTo>
                    <a:pt x="3728800" y="612705"/>
                    <a:pt x="3728800" y="612705"/>
                    <a:pt x="3551047" y="770741"/>
                  </a:cubicBezTo>
                  <a:cubicBezTo>
                    <a:pt x="3551047" y="770741"/>
                    <a:pt x="3551047" y="770741"/>
                    <a:pt x="3472046" y="816835"/>
                  </a:cubicBezTo>
                  <a:cubicBezTo>
                    <a:pt x="3472046" y="816835"/>
                    <a:pt x="3472046" y="816835"/>
                    <a:pt x="3425962" y="862929"/>
                  </a:cubicBezTo>
                  <a:cubicBezTo>
                    <a:pt x="3425962" y="862929"/>
                    <a:pt x="3425962" y="862929"/>
                    <a:pt x="3366710" y="935362"/>
                  </a:cubicBezTo>
                  <a:cubicBezTo>
                    <a:pt x="3366710" y="935362"/>
                    <a:pt x="3366710" y="935362"/>
                    <a:pt x="3327210" y="981456"/>
                  </a:cubicBezTo>
                  <a:cubicBezTo>
                    <a:pt x="3327210" y="981456"/>
                    <a:pt x="3327210" y="981456"/>
                    <a:pt x="3281126" y="1020965"/>
                  </a:cubicBezTo>
                  <a:cubicBezTo>
                    <a:pt x="3281126" y="1020965"/>
                    <a:pt x="3281126" y="1020965"/>
                    <a:pt x="3188957" y="1093398"/>
                  </a:cubicBezTo>
                  <a:cubicBezTo>
                    <a:pt x="3188957" y="1093398"/>
                    <a:pt x="3215291" y="1047304"/>
                    <a:pt x="3221874" y="1040719"/>
                  </a:cubicBezTo>
                  <a:cubicBezTo>
                    <a:pt x="3221874" y="1040719"/>
                    <a:pt x="3221874" y="1040719"/>
                    <a:pt x="3248208" y="1014380"/>
                  </a:cubicBezTo>
                  <a:cubicBezTo>
                    <a:pt x="3248208" y="1014380"/>
                    <a:pt x="3248208" y="1014380"/>
                    <a:pt x="3267959" y="994625"/>
                  </a:cubicBezTo>
                  <a:cubicBezTo>
                    <a:pt x="3267959" y="994625"/>
                    <a:pt x="3267959" y="994625"/>
                    <a:pt x="3294292" y="974871"/>
                  </a:cubicBezTo>
                  <a:cubicBezTo>
                    <a:pt x="3294292" y="974871"/>
                    <a:pt x="3294292" y="974871"/>
                    <a:pt x="3314043" y="961701"/>
                  </a:cubicBezTo>
                  <a:cubicBezTo>
                    <a:pt x="3314043" y="961701"/>
                    <a:pt x="3314043" y="961701"/>
                    <a:pt x="3346960" y="922192"/>
                  </a:cubicBezTo>
                  <a:cubicBezTo>
                    <a:pt x="3346960" y="922192"/>
                    <a:pt x="3346960" y="922192"/>
                    <a:pt x="3406211" y="862929"/>
                  </a:cubicBezTo>
                  <a:cubicBezTo>
                    <a:pt x="3406211" y="862929"/>
                    <a:pt x="3406211" y="862929"/>
                    <a:pt x="3432545" y="843174"/>
                  </a:cubicBezTo>
                  <a:cubicBezTo>
                    <a:pt x="3432545" y="843174"/>
                    <a:pt x="3504963" y="783911"/>
                    <a:pt x="3518130" y="770741"/>
                  </a:cubicBezTo>
                  <a:cubicBezTo>
                    <a:pt x="3531297" y="757572"/>
                    <a:pt x="3537880" y="757572"/>
                    <a:pt x="3537880" y="757572"/>
                  </a:cubicBezTo>
                  <a:cubicBezTo>
                    <a:pt x="3537880" y="757572"/>
                    <a:pt x="3564214" y="744402"/>
                    <a:pt x="3570797" y="737817"/>
                  </a:cubicBezTo>
                  <a:cubicBezTo>
                    <a:pt x="3577381" y="731232"/>
                    <a:pt x="3583964" y="724647"/>
                    <a:pt x="3597131" y="711478"/>
                  </a:cubicBezTo>
                  <a:cubicBezTo>
                    <a:pt x="3610298" y="698308"/>
                    <a:pt x="3623465" y="691723"/>
                    <a:pt x="3636632" y="678554"/>
                  </a:cubicBezTo>
                  <a:cubicBezTo>
                    <a:pt x="3643215" y="665384"/>
                    <a:pt x="3682716" y="639045"/>
                    <a:pt x="3682716" y="639045"/>
                  </a:cubicBezTo>
                  <a:cubicBezTo>
                    <a:pt x="3682716" y="639045"/>
                    <a:pt x="3682716" y="639045"/>
                    <a:pt x="3722217" y="606120"/>
                  </a:cubicBezTo>
                  <a:cubicBezTo>
                    <a:pt x="3722217" y="606120"/>
                    <a:pt x="3827552" y="507348"/>
                    <a:pt x="3834136" y="500763"/>
                  </a:cubicBezTo>
                  <a:cubicBezTo>
                    <a:pt x="3834136" y="494178"/>
                    <a:pt x="3853886" y="487593"/>
                    <a:pt x="3853886" y="487593"/>
                  </a:cubicBezTo>
                  <a:cubicBezTo>
                    <a:pt x="3853886" y="487593"/>
                    <a:pt x="3860469" y="481009"/>
                    <a:pt x="3873636" y="467839"/>
                  </a:cubicBezTo>
                  <a:close/>
                  <a:moveTo>
                    <a:pt x="2746897" y="423355"/>
                  </a:moveTo>
                  <a:lnTo>
                    <a:pt x="2760799" y="437257"/>
                  </a:lnTo>
                  <a:lnTo>
                    <a:pt x="2741336" y="448378"/>
                  </a:lnTo>
                  <a:lnTo>
                    <a:pt x="2741336" y="428916"/>
                  </a:lnTo>
                  <a:lnTo>
                    <a:pt x="2746897" y="423355"/>
                  </a:lnTo>
                  <a:close/>
                  <a:moveTo>
                    <a:pt x="2272464" y="95"/>
                  </a:moveTo>
                  <a:cubicBezTo>
                    <a:pt x="2284975" y="1034"/>
                    <a:pt x="2299274" y="8540"/>
                    <a:pt x="2299274" y="8540"/>
                  </a:cubicBezTo>
                  <a:lnTo>
                    <a:pt x="2273854" y="28558"/>
                  </a:lnTo>
                  <a:cubicBezTo>
                    <a:pt x="2273854" y="28558"/>
                    <a:pt x="2273854" y="28558"/>
                    <a:pt x="2254790" y="28558"/>
                  </a:cubicBezTo>
                  <a:cubicBezTo>
                    <a:pt x="2254790" y="28558"/>
                    <a:pt x="2254790" y="8540"/>
                    <a:pt x="2261145" y="1868"/>
                  </a:cubicBezTo>
                  <a:cubicBezTo>
                    <a:pt x="2264322" y="200"/>
                    <a:pt x="2268294" y="-217"/>
                    <a:pt x="227246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normAutofit/>
            </a:bodyPr>
            <a:lstStyle/>
            <a:p>
              <a:endParaRPr lang="zh-CN" altLang="en-US" sz="1035"/>
            </a:p>
          </p:txBody>
        </p:sp>
        <p:sp>
          <p:nvSpPr>
            <p:cNvPr id="15" name="Freeform 5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2135336" y="5793402"/>
              <a:ext cx="306612" cy="253685"/>
            </a:xfrm>
            <a:custGeom>
              <a:avLst/>
              <a:gdLst>
                <a:gd name="T0" fmla="*/ 520630 w 81"/>
                <a:gd name="T1" fmla="*/ 191340 h 67"/>
                <a:gd name="T2" fmla="*/ 243839 w 81"/>
                <a:gd name="T3" fmla="*/ 6598 h 67"/>
                <a:gd name="T4" fmla="*/ 224068 w 81"/>
                <a:gd name="T5" fmla="*/ 26392 h 67"/>
                <a:gd name="T6" fmla="*/ 210888 w 81"/>
                <a:gd name="T7" fmla="*/ 52784 h 67"/>
                <a:gd name="T8" fmla="*/ 171346 w 81"/>
                <a:gd name="T9" fmla="*/ 85773 h 67"/>
                <a:gd name="T10" fmla="*/ 158166 w 81"/>
                <a:gd name="T11" fmla="*/ 98969 h 67"/>
                <a:gd name="T12" fmla="*/ 164756 w 81"/>
                <a:gd name="T13" fmla="*/ 112165 h 67"/>
                <a:gd name="T14" fmla="*/ 138395 w 81"/>
                <a:gd name="T15" fmla="*/ 125361 h 67"/>
                <a:gd name="T16" fmla="*/ 138395 w 81"/>
                <a:gd name="T17" fmla="*/ 131959 h 67"/>
                <a:gd name="T18" fmla="*/ 131805 w 81"/>
                <a:gd name="T19" fmla="*/ 131959 h 67"/>
                <a:gd name="T20" fmla="*/ 105444 w 81"/>
                <a:gd name="T21" fmla="*/ 151753 h 67"/>
                <a:gd name="T22" fmla="*/ 85673 w 81"/>
                <a:gd name="T23" fmla="*/ 178144 h 67"/>
                <a:gd name="T24" fmla="*/ 85673 w 81"/>
                <a:gd name="T25" fmla="*/ 204536 h 67"/>
                <a:gd name="T26" fmla="*/ 65902 w 81"/>
                <a:gd name="T27" fmla="*/ 217732 h 67"/>
                <a:gd name="T28" fmla="*/ 72493 w 81"/>
                <a:gd name="T29" fmla="*/ 224330 h 67"/>
                <a:gd name="T30" fmla="*/ 59312 w 81"/>
                <a:gd name="T31" fmla="*/ 244124 h 67"/>
                <a:gd name="T32" fmla="*/ 26361 w 81"/>
                <a:gd name="T33" fmla="*/ 244124 h 67"/>
                <a:gd name="T34" fmla="*/ 79083 w 81"/>
                <a:gd name="T35" fmla="*/ 250722 h 67"/>
                <a:gd name="T36" fmla="*/ 98854 w 81"/>
                <a:gd name="T37" fmla="*/ 270516 h 67"/>
                <a:gd name="T38" fmla="*/ 98854 w 81"/>
                <a:gd name="T39" fmla="*/ 296907 h 67"/>
                <a:gd name="T40" fmla="*/ 105444 w 81"/>
                <a:gd name="T41" fmla="*/ 310103 h 67"/>
                <a:gd name="T42" fmla="*/ 72493 w 81"/>
                <a:gd name="T43" fmla="*/ 329897 h 67"/>
                <a:gd name="T44" fmla="*/ 92263 w 81"/>
                <a:gd name="T45" fmla="*/ 329897 h 67"/>
                <a:gd name="T46" fmla="*/ 112034 w 81"/>
                <a:gd name="T47" fmla="*/ 336495 h 67"/>
                <a:gd name="T48" fmla="*/ 125215 w 81"/>
                <a:gd name="T49" fmla="*/ 356289 h 67"/>
                <a:gd name="T50" fmla="*/ 138395 w 81"/>
                <a:gd name="T51" fmla="*/ 349691 h 67"/>
                <a:gd name="T52" fmla="*/ 164756 w 81"/>
                <a:gd name="T53" fmla="*/ 382681 h 67"/>
                <a:gd name="T54" fmla="*/ 191117 w 81"/>
                <a:gd name="T55" fmla="*/ 402474 h 67"/>
                <a:gd name="T56" fmla="*/ 224068 w 81"/>
                <a:gd name="T57" fmla="*/ 422268 h 67"/>
                <a:gd name="T58" fmla="*/ 270200 w 81"/>
                <a:gd name="T59" fmla="*/ 422268 h 67"/>
                <a:gd name="T60" fmla="*/ 303151 w 81"/>
                <a:gd name="T61" fmla="*/ 409072 h 67"/>
                <a:gd name="T62" fmla="*/ 322922 w 81"/>
                <a:gd name="T63" fmla="*/ 402474 h 67"/>
                <a:gd name="T64" fmla="*/ 342693 w 81"/>
                <a:gd name="T65" fmla="*/ 382681 h 67"/>
                <a:gd name="T66" fmla="*/ 375644 w 81"/>
                <a:gd name="T67" fmla="*/ 395876 h 67"/>
                <a:gd name="T68" fmla="*/ 402005 w 81"/>
                <a:gd name="T69" fmla="*/ 402474 h 67"/>
                <a:gd name="T70" fmla="*/ 402005 w 81"/>
                <a:gd name="T71" fmla="*/ 382681 h 67"/>
                <a:gd name="T72" fmla="*/ 421776 w 81"/>
                <a:gd name="T73" fmla="*/ 343093 h 67"/>
                <a:gd name="T74" fmla="*/ 461317 w 81"/>
                <a:gd name="T75" fmla="*/ 329897 h 67"/>
                <a:gd name="T76" fmla="*/ 487678 w 81"/>
                <a:gd name="T77" fmla="*/ 336495 h 67"/>
                <a:gd name="T78" fmla="*/ 500859 w 81"/>
                <a:gd name="T79" fmla="*/ 296907 h 67"/>
                <a:gd name="T80" fmla="*/ 481088 w 81"/>
                <a:gd name="T81" fmla="*/ 263918 h 67"/>
                <a:gd name="T82" fmla="*/ 474498 w 81"/>
                <a:gd name="T83" fmla="*/ 204536 h 67"/>
                <a:gd name="T84" fmla="*/ 507449 w 81"/>
                <a:gd name="T85" fmla="*/ 204536 h 67"/>
                <a:gd name="T86" fmla="*/ 520630 w 81"/>
                <a:gd name="T87" fmla="*/ 191340 h 67"/>
                <a:gd name="T88" fmla="*/ 487678 w 81"/>
                <a:gd name="T89" fmla="*/ 197938 h 67"/>
                <a:gd name="T90" fmla="*/ 461317 w 81"/>
                <a:gd name="T91" fmla="*/ 164949 h 67"/>
                <a:gd name="T92" fmla="*/ 481088 w 81"/>
                <a:gd name="T93" fmla="*/ 164949 h 67"/>
                <a:gd name="T94" fmla="*/ 474498 w 81"/>
                <a:gd name="T95" fmla="*/ 145155 h 67"/>
                <a:gd name="T96" fmla="*/ 467908 w 81"/>
                <a:gd name="T97" fmla="*/ 118763 h 67"/>
                <a:gd name="T98" fmla="*/ 434956 w 81"/>
                <a:gd name="T99" fmla="*/ 85773 h 67"/>
                <a:gd name="T100" fmla="*/ 415186 w 81"/>
                <a:gd name="T101" fmla="*/ 65979 h 67"/>
                <a:gd name="T102" fmla="*/ 388825 w 81"/>
                <a:gd name="T103" fmla="*/ 52784 h 67"/>
                <a:gd name="T104" fmla="*/ 355873 w 81"/>
                <a:gd name="T105" fmla="*/ 39588 h 67"/>
                <a:gd name="T106" fmla="*/ 355873 w 81"/>
                <a:gd name="T107" fmla="*/ 39588 h 67"/>
                <a:gd name="T108" fmla="*/ 322922 w 81"/>
                <a:gd name="T109" fmla="*/ 46186 h 67"/>
                <a:gd name="T110" fmla="*/ 303151 w 81"/>
                <a:gd name="T111" fmla="*/ 19794 h 6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81" h="67">
                  <a:moveTo>
                    <a:pt x="78" y="29"/>
                  </a:moveTo>
                  <a:cubicBezTo>
                    <a:pt x="78" y="29"/>
                    <a:pt x="78" y="29"/>
                    <a:pt x="78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29"/>
                    <a:pt x="78" y="29"/>
                    <a:pt x="78" y="29"/>
                  </a:cubicBezTo>
                  <a:moveTo>
                    <a:pt x="40" y="0"/>
                  </a:moveTo>
                  <a:cubicBezTo>
                    <a:pt x="40" y="0"/>
                    <a:pt x="38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5" y="2"/>
                    <a:pt x="35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4" y="4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6"/>
                    <a:pt x="32" y="7"/>
                  </a:cubicBezTo>
                  <a:cubicBezTo>
                    <a:pt x="32" y="7"/>
                    <a:pt x="32" y="8"/>
                    <a:pt x="32" y="8"/>
                  </a:cubicBezTo>
                  <a:cubicBezTo>
                    <a:pt x="32" y="9"/>
                    <a:pt x="29" y="10"/>
                    <a:pt x="29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1"/>
                    <a:pt x="27" y="11"/>
                  </a:cubicBezTo>
                  <a:cubicBezTo>
                    <a:pt x="27" y="12"/>
                    <a:pt x="27" y="12"/>
                    <a:pt x="26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4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5" y="15"/>
                  </a:cubicBezTo>
                  <a:cubicBezTo>
                    <a:pt x="26" y="16"/>
                    <a:pt x="25" y="16"/>
                    <a:pt x="25" y="17"/>
                  </a:cubicBezTo>
                  <a:cubicBezTo>
                    <a:pt x="25" y="17"/>
                    <a:pt x="24" y="18"/>
                    <a:pt x="24" y="18"/>
                  </a:cubicBezTo>
                  <a:cubicBezTo>
                    <a:pt x="24" y="18"/>
                    <a:pt x="24" y="18"/>
                    <a:pt x="23" y="17"/>
                  </a:cubicBezTo>
                  <a:cubicBezTo>
                    <a:pt x="23" y="17"/>
                    <a:pt x="22" y="17"/>
                    <a:pt x="22" y="17"/>
                  </a:cubicBezTo>
                  <a:cubicBezTo>
                    <a:pt x="22" y="17"/>
                    <a:pt x="22" y="18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0"/>
                    <a:pt x="18" y="20"/>
                    <a:pt x="18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6" y="23"/>
                    <a:pt x="16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8"/>
                    <a:pt x="14" y="28"/>
                  </a:cubicBezTo>
                  <a:cubicBezTo>
                    <a:pt x="14" y="28"/>
                    <a:pt x="15" y="29"/>
                    <a:pt x="15" y="29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3" y="31"/>
                  </a:cubicBezTo>
                  <a:cubicBezTo>
                    <a:pt x="13" y="32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9" y="34"/>
                    <a:pt x="10" y="34"/>
                    <a:pt x="10" y="34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1" y="35"/>
                    <a:pt x="11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5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3" y="38"/>
                  </a:cubicBezTo>
                  <a:cubicBezTo>
                    <a:pt x="13" y="38"/>
                    <a:pt x="14" y="40"/>
                    <a:pt x="14" y="40"/>
                  </a:cubicBezTo>
                  <a:cubicBezTo>
                    <a:pt x="14" y="40"/>
                    <a:pt x="14" y="40"/>
                    <a:pt x="15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6" y="42"/>
                    <a:pt x="16" y="42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5"/>
                    <a:pt x="16" y="45"/>
                  </a:cubicBezTo>
                  <a:cubicBezTo>
                    <a:pt x="17" y="45"/>
                    <a:pt x="16" y="45"/>
                    <a:pt x="17" y="45"/>
                  </a:cubicBezTo>
                  <a:cubicBezTo>
                    <a:pt x="18" y="45"/>
                    <a:pt x="17" y="47"/>
                    <a:pt x="17" y="47"/>
                  </a:cubicBezTo>
                  <a:cubicBezTo>
                    <a:pt x="17" y="47"/>
                    <a:pt x="17" y="47"/>
                    <a:pt x="16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1" y="50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2" y="52"/>
                    <a:pt x="12" y="51"/>
                    <a:pt x="12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49"/>
                    <a:pt x="15" y="49"/>
                    <a:pt x="15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2"/>
                    <a:pt x="17" y="52"/>
                    <a:pt x="18" y="53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4"/>
                    <a:pt x="18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20" y="54"/>
                  </a:cubicBezTo>
                  <a:cubicBezTo>
                    <a:pt x="20" y="54"/>
                    <a:pt x="20" y="54"/>
                    <a:pt x="21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2" y="53"/>
                    <a:pt x="22" y="54"/>
                    <a:pt x="23" y="54"/>
                  </a:cubicBezTo>
                  <a:cubicBezTo>
                    <a:pt x="23" y="54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7" y="60"/>
                    <a:pt x="27" y="60"/>
                  </a:cubicBezTo>
                  <a:cubicBezTo>
                    <a:pt x="28" y="60"/>
                    <a:pt x="29" y="60"/>
                    <a:pt x="29" y="60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2" y="64"/>
                    <a:pt x="43" y="64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7" y="63"/>
                    <a:pt x="47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2" y="61"/>
                    <a:pt x="52" y="60"/>
                    <a:pt x="52" y="60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4" y="59"/>
                    <a:pt x="54" y="58"/>
                    <a:pt x="54" y="58"/>
                  </a:cubicBezTo>
                  <a:cubicBezTo>
                    <a:pt x="55" y="58"/>
                    <a:pt x="55" y="59"/>
                    <a:pt x="56" y="59"/>
                  </a:cubicBezTo>
                  <a:cubicBezTo>
                    <a:pt x="57" y="59"/>
                    <a:pt x="57" y="60"/>
                    <a:pt x="57" y="60"/>
                  </a:cubicBezTo>
                  <a:cubicBezTo>
                    <a:pt x="57" y="60"/>
                    <a:pt x="57" y="59"/>
                    <a:pt x="57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52"/>
                    <a:pt x="67" y="51"/>
                    <a:pt x="67" y="51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9" y="50"/>
                    <a:pt x="70" y="50"/>
                    <a:pt x="70" y="50"/>
                  </a:cubicBezTo>
                  <a:cubicBezTo>
                    <a:pt x="70" y="51"/>
                    <a:pt x="71" y="51"/>
                    <a:pt x="71" y="51"/>
                  </a:cubicBezTo>
                  <a:cubicBezTo>
                    <a:pt x="72" y="51"/>
                    <a:pt x="72" y="50"/>
                    <a:pt x="72" y="50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0"/>
                    <a:pt x="75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9" y="48"/>
                    <a:pt x="77" y="46"/>
                    <a:pt x="77" y="46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4"/>
                    <a:pt x="76" y="44"/>
                    <a:pt x="75" y="44"/>
                  </a:cubicBezTo>
                  <a:cubicBezTo>
                    <a:pt x="75" y="44"/>
                    <a:pt x="74" y="44"/>
                    <a:pt x="74" y="44"/>
                  </a:cubicBezTo>
                  <a:cubicBezTo>
                    <a:pt x="74" y="44"/>
                    <a:pt x="74" y="43"/>
                    <a:pt x="74" y="43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73" y="38"/>
                    <a:pt x="71" y="37"/>
                    <a:pt x="71" y="37"/>
                  </a:cubicBezTo>
                  <a:cubicBezTo>
                    <a:pt x="69" y="35"/>
                    <a:pt x="71" y="33"/>
                    <a:pt x="71" y="33"/>
                  </a:cubicBezTo>
                  <a:cubicBezTo>
                    <a:pt x="71" y="32"/>
                    <a:pt x="72" y="31"/>
                    <a:pt x="72" y="31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9" y="32"/>
                    <a:pt x="8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1" y="32"/>
                    <a:pt x="81" y="31"/>
                    <a:pt x="81" y="31"/>
                  </a:cubicBezTo>
                  <a:cubicBezTo>
                    <a:pt x="81" y="31"/>
                    <a:pt x="80" y="30"/>
                    <a:pt x="79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29"/>
                    <a:pt x="78" y="29"/>
                    <a:pt x="78" y="29"/>
                  </a:cubicBezTo>
                  <a:cubicBezTo>
                    <a:pt x="77" y="29"/>
                    <a:pt x="77" y="29"/>
                    <a:pt x="76" y="29"/>
                  </a:cubicBezTo>
                  <a:cubicBezTo>
                    <a:pt x="74" y="29"/>
                    <a:pt x="74" y="30"/>
                    <a:pt x="74" y="30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5"/>
                    <a:pt x="70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3"/>
                    <a:pt x="73" y="22"/>
                    <a:pt x="72" y="22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2"/>
                    <a:pt x="71" y="22"/>
                    <a:pt x="70" y="22"/>
                  </a:cubicBezTo>
                  <a:cubicBezTo>
                    <a:pt x="70" y="22"/>
                    <a:pt x="70" y="20"/>
                    <a:pt x="70" y="20"/>
                  </a:cubicBezTo>
                  <a:cubicBezTo>
                    <a:pt x="70" y="19"/>
                    <a:pt x="70" y="19"/>
                    <a:pt x="71" y="18"/>
                  </a:cubicBezTo>
                  <a:cubicBezTo>
                    <a:pt x="71" y="17"/>
                    <a:pt x="71" y="17"/>
                    <a:pt x="71" y="16"/>
                  </a:cubicBezTo>
                  <a:cubicBezTo>
                    <a:pt x="71" y="16"/>
                    <a:pt x="71" y="15"/>
                    <a:pt x="71" y="15"/>
                  </a:cubicBezTo>
                  <a:cubicBezTo>
                    <a:pt x="71" y="15"/>
                    <a:pt x="69" y="14"/>
                    <a:pt x="68" y="14"/>
                  </a:cubicBezTo>
                  <a:cubicBezTo>
                    <a:pt x="67" y="14"/>
                    <a:pt x="67" y="13"/>
                    <a:pt x="66" y="13"/>
                  </a:cubicBezTo>
                  <a:cubicBezTo>
                    <a:pt x="65" y="13"/>
                    <a:pt x="66" y="12"/>
                    <a:pt x="66" y="12"/>
                  </a:cubicBezTo>
                  <a:cubicBezTo>
                    <a:pt x="66" y="12"/>
                    <a:pt x="65" y="11"/>
                    <a:pt x="65" y="10"/>
                  </a:cubicBezTo>
                  <a:cubicBezTo>
                    <a:pt x="65" y="10"/>
                    <a:pt x="64" y="10"/>
                    <a:pt x="64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7"/>
                    <a:pt x="54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6"/>
                    <a:pt x="52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49" y="7"/>
                  </a:cubicBezTo>
                  <a:cubicBezTo>
                    <a:pt x="49" y="7"/>
                    <a:pt x="48" y="7"/>
                    <a:pt x="48" y="8"/>
                  </a:cubicBezTo>
                  <a:cubicBezTo>
                    <a:pt x="48" y="8"/>
                    <a:pt x="47" y="8"/>
                    <a:pt x="47" y="7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5"/>
                    <a:pt x="46" y="5"/>
                    <a:pt x="46" y="3"/>
                  </a:cubicBezTo>
                  <a:cubicBezTo>
                    <a:pt x="46" y="3"/>
                    <a:pt x="44" y="3"/>
                    <a:pt x="43" y="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normAutofit/>
            </a:bodyPr>
            <a:lstStyle/>
            <a:p>
              <a:endParaRPr lang="zh-CN" altLang="en-US" sz="1035"/>
            </a:p>
          </p:txBody>
        </p:sp>
        <p:sp>
          <p:nvSpPr>
            <p:cNvPr id="16" name="Freeform 351"/>
            <p:cNvSpPr/>
            <p:nvPr>
              <p:custDataLst>
                <p:tags r:id="rId4"/>
              </p:custDataLst>
            </p:nvPr>
          </p:nvSpPr>
          <p:spPr bwMode="auto">
            <a:xfrm>
              <a:off x="1775797" y="4725733"/>
              <a:ext cx="4563" cy="0"/>
            </a:xfrm>
            <a:custGeom>
              <a:avLst/>
              <a:gdLst>
                <a:gd name="T0" fmla="*/ 8342 w 1"/>
                <a:gd name="T1" fmla="*/ 8342 w 1"/>
                <a:gd name="T2" fmla="*/ 8342 w 1"/>
                <a:gd name="T3" fmla="*/ 8342 w 1"/>
                <a:gd name="T4" fmla="*/ 0 w 1"/>
                <a:gd name="T5" fmla="*/ 0 w 1"/>
                <a:gd name="T6" fmla="*/ 8342 w 1"/>
                <a:gd name="T7" fmla="*/ 8342 w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60000 65536"/>
              </a:gdLst>
              <a:ahLst/>
              <a:cxnLst>
                <a:cxn ang="T8">
                  <a:pos x="T0" y="0"/>
                </a:cxn>
                <a:cxn ang="T9">
                  <a:pos x="T1" y="0"/>
                </a:cxn>
                <a:cxn ang="T10">
                  <a:pos x="T2" y="0"/>
                </a:cxn>
                <a:cxn ang="T11">
                  <a:pos x="T3" y="0"/>
                </a:cxn>
                <a:cxn ang="T12">
                  <a:pos x="T4" y="0"/>
                </a:cxn>
                <a:cxn ang="T13">
                  <a:pos x="T5" y="0"/>
                </a:cxn>
                <a:cxn ang="T14">
                  <a:pos x="T6" y="0"/>
                </a:cxn>
                <a:cxn ang="T15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normAutofit fontScale="25000" lnSpcReduction="20000"/>
            </a:bodyPr>
            <a:lstStyle/>
            <a:p>
              <a:endParaRPr lang="zh-CN" altLang="en-US" sz="1035"/>
            </a:p>
          </p:txBody>
        </p:sp>
        <p:sp>
          <p:nvSpPr>
            <p:cNvPr id="17" name="Freeform 1082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1468272" y="4108858"/>
              <a:ext cx="397866" cy="336726"/>
            </a:xfrm>
            <a:custGeom>
              <a:avLst/>
              <a:gdLst>
                <a:gd name="T0" fmla="*/ 639540 w 105"/>
                <a:gd name="T1" fmla="*/ 454807 h 89"/>
                <a:gd name="T2" fmla="*/ 646134 w 105"/>
                <a:gd name="T3" fmla="*/ 514130 h 89"/>
                <a:gd name="T4" fmla="*/ 685693 w 105"/>
                <a:gd name="T5" fmla="*/ 520721 h 89"/>
                <a:gd name="T6" fmla="*/ 685693 w 105"/>
                <a:gd name="T7" fmla="*/ 507538 h 89"/>
                <a:gd name="T8" fmla="*/ 692286 w 105"/>
                <a:gd name="T9" fmla="*/ 494355 h 89"/>
                <a:gd name="T10" fmla="*/ 639540 w 105"/>
                <a:gd name="T11" fmla="*/ 454807 h 89"/>
                <a:gd name="T12" fmla="*/ 316474 w 105"/>
                <a:gd name="T13" fmla="*/ 0 h 89"/>
                <a:gd name="T14" fmla="*/ 164830 w 105"/>
                <a:gd name="T15" fmla="*/ 336162 h 89"/>
                <a:gd name="T16" fmla="*/ 606574 w 105"/>
                <a:gd name="T17" fmla="*/ 573452 h 89"/>
                <a:gd name="T18" fmla="*/ 652727 w 105"/>
                <a:gd name="T19" fmla="*/ 586635 h 89"/>
                <a:gd name="T20" fmla="*/ 652727 w 105"/>
                <a:gd name="T21" fmla="*/ 586635 h 89"/>
                <a:gd name="T22" fmla="*/ 659320 w 105"/>
                <a:gd name="T23" fmla="*/ 573452 h 89"/>
                <a:gd name="T24" fmla="*/ 659320 w 105"/>
                <a:gd name="T25" fmla="*/ 573452 h 89"/>
                <a:gd name="T26" fmla="*/ 659320 w 105"/>
                <a:gd name="T27" fmla="*/ 573452 h 89"/>
                <a:gd name="T28" fmla="*/ 659320 w 105"/>
                <a:gd name="T29" fmla="*/ 547087 h 89"/>
                <a:gd name="T30" fmla="*/ 646134 w 105"/>
                <a:gd name="T31" fmla="*/ 540495 h 89"/>
                <a:gd name="T32" fmla="*/ 659320 w 105"/>
                <a:gd name="T33" fmla="*/ 547087 h 89"/>
                <a:gd name="T34" fmla="*/ 659320 w 105"/>
                <a:gd name="T35" fmla="*/ 547087 h 89"/>
                <a:gd name="T36" fmla="*/ 665913 w 105"/>
                <a:gd name="T37" fmla="*/ 520721 h 89"/>
                <a:gd name="T38" fmla="*/ 665913 w 105"/>
                <a:gd name="T39" fmla="*/ 520721 h 89"/>
                <a:gd name="T40" fmla="*/ 652727 w 105"/>
                <a:gd name="T41" fmla="*/ 520721 h 89"/>
                <a:gd name="T42" fmla="*/ 665913 w 105"/>
                <a:gd name="T43" fmla="*/ 520721 h 89"/>
                <a:gd name="T44" fmla="*/ 665913 w 105"/>
                <a:gd name="T45" fmla="*/ 520721 h 89"/>
                <a:gd name="T46" fmla="*/ 665913 w 105"/>
                <a:gd name="T47" fmla="*/ 514130 h 89"/>
                <a:gd name="T48" fmla="*/ 665913 w 105"/>
                <a:gd name="T49" fmla="*/ 514130 h 89"/>
                <a:gd name="T50" fmla="*/ 646134 w 105"/>
                <a:gd name="T51" fmla="*/ 514130 h 89"/>
                <a:gd name="T52" fmla="*/ 646134 w 105"/>
                <a:gd name="T53" fmla="*/ 520721 h 89"/>
                <a:gd name="T54" fmla="*/ 547236 w 105"/>
                <a:gd name="T55" fmla="*/ 461398 h 89"/>
                <a:gd name="T56" fmla="*/ 553829 w 105"/>
                <a:gd name="T57" fmla="*/ 481173 h 89"/>
                <a:gd name="T58" fmla="*/ 501083 w 105"/>
                <a:gd name="T59" fmla="*/ 454807 h 89"/>
                <a:gd name="T60" fmla="*/ 501083 w 105"/>
                <a:gd name="T61" fmla="*/ 487764 h 89"/>
                <a:gd name="T62" fmla="*/ 138457 w 105"/>
                <a:gd name="T63" fmla="*/ 230699 h 89"/>
                <a:gd name="T64" fmla="*/ 316474 w 105"/>
                <a:gd name="T65" fmla="*/ 0 h 8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05" h="89">
                  <a:moveTo>
                    <a:pt x="97" y="69"/>
                  </a:moveTo>
                  <a:cubicBezTo>
                    <a:pt x="97" y="72"/>
                    <a:pt x="97" y="75"/>
                    <a:pt x="98" y="78"/>
                  </a:cubicBezTo>
                  <a:cubicBezTo>
                    <a:pt x="99" y="78"/>
                    <a:pt x="101" y="78"/>
                    <a:pt x="104" y="79"/>
                  </a:cubicBezTo>
                  <a:cubicBezTo>
                    <a:pt x="104" y="78"/>
                    <a:pt x="104" y="78"/>
                    <a:pt x="104" y="77"/>
                  </a:cubicBezTo>
                  <a:cubicBezTo>
                    <a:pt x="105" y="77"/>
                    <a:pt x="105" y="76"/>
                    <a:pt x="105" y="75"/>
                  </a:cubicBezTo>
                  <a:cubicBezTo>
                    <a:pt x="103" y="73"/>
                    <a:pt x="100" y="71"/>
                    <a:pt x="97" y="69"/>
                  </a:cubicBezTo>
                  <a:moveTo>
                    <a:pt x="48" y="0"/>
                  </a:moveTo>
                  <a:cubicBezTo>
                    <a:pt x="29" y="8"/>
                    <a:pt x="0" y="23"/>
                    <a:pt x="25" y="51"/>
                  </a:cubicBezTo>
                  <a:cubicBezTo>
                    <a:pt x="41" y="69"/>
                    <a:pt x="70" y="79"/>
                    <a:pt x="92" y="87"/>
                  </a:cubicBezTo>
                  <a:cubicBezTo>
                    <a:pt x="95" y="88"/>
                    <a:pt x="97" y="88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3"/>
                    <a:pt x="98" y="82"/>
                    <a:pt x="98" y="82"/>
                  </a:cubicBezTo>
                  <a:cubicBezTo>
                    <a:pt x="98" y="82"/>
                    <a:pt x="99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0" y="79"/>
                    <a:pt x="99" y="79"/>
                    <a:pt x="99" y="79"/>
                  </a:cubicBezTo>
                  <a:cubicBezTo>
                    <a:pt x="99" y="79"/>
                    <a:pt x="100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99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9"/>
                  </a:cubicBezTo>
                  <a:cubicBezTo>
                    <a:pt x="93" y="77"/>
                    <a:pt x="87" y="73"/>
                    <a:pt x="83" y="70"/>
                  </a:cubicBezTo>
                  <a:cubicBezTo>
                    <a:pt x="83" y="71"/>
                    <a:pt x="84" y="72"/>
                    <a:pt x="84" y="73"/>
                  </a:cubicBezTo>
                  <a:cubicBezTo>
                    <a:pt x="82" y="72"/>
                    <a:pt x="78" y="70"/>
                    <a:pt x="76" y="69"/>
                  </a:cubicBezTo>
                  <a:cubicBezTo>
                    <a:pt x="77" y="71"/>
                    <a:pt x="76" y="72"/>
                    <a:pt x="76" y="74"/>
                  </a:cubicBezTo>
                  <a:cubicBezTo>
                    <a:pt x="58" y="68"/>
                    <a:pt x="27" y="51"/>
                    <a:pt x="21" y="35"/>
                  </a:cubicBezTo>
                  <a:cubicBezTo>
                    <a:pt x="13" y="13"/>
                    <a:pt x="41" y="13"/>
                    <a:pt x="4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normAutofit/>
            </a:bodyPr>
            <a:lstStyle/>
            <a:p>
              <a:endParaRPr lang="zh-CN" altLang="en-US" sz="1035"/>
            </a:p>
          </p:txBody>
        </p:sp>
        <p:sp>
          <p:nvSpPr>
            <p:cNvPr id="18" name="Freeform 1120"/>
            <p:cNvSpPr/>
            <p:nvPr>
              <p:custDataLst>
                <p:tags r:id="rId6"/>
              </p:custDataLst>
            </p:nvPr>
          </p:nvSpPr>
          <p:spPr bwMode="auto">
            <a:xfrm>
              <a:off x="1761196" y="5021395"/>
              <a:ext cx="14601" cy="10950"/>
            </a:xfrm>
            <a:custGeom>
              <a:avLst/>
              <a:gdLst>
                <a:gd name="T0" fmla="*/ 25023 w 4"/>
                <a:gd name="T1" fmla="*/ 12975 h 3"/>
                <a:gd name="T2" fmla="*/ 6256 w 4"/>
                <a:gd name="T3" fmla="*/ 0 h 3"/>
                <a:gd name="T4" fmla="*/ 0 w 4"/>
                <a:gd name="T5" fmla="*/ 12975 h 3"/>
                <a:gd name="T6" fmla="*/ 25023 w 4"/>
                <a:gd name="T7" fmla="*/ 12975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normAutofit fontScale="25000" lnSpcReduction="20000"/>
            </a:bodyPr>
            <a:lstStyle/>
            <a:p>
              <a:endParaRPr lang="zh-CN" altLang="en-US" sz="1035"/>
            </a:p>
          </p:txBody>
        </p:sp>
        <p:sp>
          <p:nvSpPr>
            <p:cNvPr id="19" name="任意多边形 29"/>
            <p:cNvSpPr/>
            <p:nvPr>
              <p:custDataLst>
                <p:tags r:id="rId7"/>
              </p:custDataLst>
            </p:nvPr>
          </p:nvSpPr>
          <p:spPr bwMode="auto">
            <a:xfrm>
              <a:off x="897936" y="4942917"/>
              <a:ext cx="813983" cy="468132"/>
            </a:xfrm>
            <a:custGeom>
              <a:avLst/>
              <a:gdLst/>
              <a:ahLst/>
              <a:cxnLst/>
              <a:rect l="0" t="0" r="r" b="b"/>
              <a:pathLst>
                <a:path w="808038" h="465148">
                  <a:moveTo>
                    <a:pt x="472836" y="449620"/>
                  </a:moveTo>
                  <a:lnTo>
                    <a:pt x="473086" y="450141"/>
                  </a:lnTo>
                  <a:cubicBezTo>
                    <a:pt x="475733" y="455968"/>
                    <a:pt x="478321" y="461382"/>
                    <a:pt x="481144" y="465148"/>
                  </a:cubicBezTo>
                  <a:cubicBezTo>
                    <a:pt x="473616" y="461382"/>
                    <a:pt x="473616" y="457615"/>
                    <a:pt x="469852" y="450083"/>
                  </a:cubicBezTo>
                  <a:lnTo>
                    <a:pt x="472836" y="449620"/>
                  </a:lnTo>
                  <a:close/>
                  <a:moveTo>
                    <a:pt x="623888" y="300047"/>
                  </a:moveTo>
                  <a:lnTo>
                    <a:pt x="590551" y="314335"/>
                  </a:lnTo>
                  <a:lnTo>
                    <a:pt x="544513" y="322272"/>
                  </a:lnTo>
                  <a:lnTo>
                    <a:pt x="623888" y="300047"/>
                  </a:lnTo>
                  <a:close/>
                  <a:moveTo>
                    <a:pt x="554931" y="279658"/>
                  </a:moveTo>
                  <a:cubicBezTo>
                    <a:pt x="562570" y="278617"/>
                    <a:pt x="570442" y="278617"/>
                    <a:pt x="577850" y="280469"/>
                  </a:cubicBezTo>
                  <a:cubicBezTo>
                    <a:pt x="511175" y="295285"/>
                    <a:pt x="511175" y="295285"/>
                    <a:pt x="511175" y="295285"/>
                  </a:cubicBezTo>
                  <a:cubicBezTo>
                    <a:pt x="511175" y="295285"/>
                    <a:pt x="532011" y="282784"/>
                    <a:pt x="554931" y="279658"/>
                  </a:cubicBezTo>
                  <a:close/>
                  <a:moveTo>
                    <a:pt x="804863" y="273060"/>
                  </a:moveTo>
                  <a:cubicBezTo>
                    <a:pt x="748401" y="310725"/>
                    <a:pt x="684410" y="333323"/>
                    <a:pt x="627947" y="370987"/>
                  </a:cubicBezTo>
                  <a:cubicBezTo>
                    <a:pt x="594069" y="393586"/>
                    <a:pt x="553840" y="428896"/>
                    <a:pt x="512022" y="443550"/>
                  </a:cubicBezTo>
                  <a:lnTo>
                    <a:pt x="472836" y="449620"/>
                  </a:lnTo>
                  <a:lnTo>
                    <a:pt x="464676" y="432663"/>
                  </a:lnTo>
                  <a:cubicBezTo>
                    <a:pt x="458559" y="421834"/>
                    <a:pt x="451031" y="414302"/>
                    <a:pt x="439738" y="419951"/>
                  </a:cubicBezTo>
                  <a:cubicBezTo>
                    <a:pt x="443502" y="416185"/>
                    <a:pt x="447266" y="416185"/>
                    <a:pt x="454795" y="416185"/>
                  </a:cubicBezTo>
                  <a:lnTo>
                    <a:pt x="503729" y="401119"/>
                  </a:lnTo>
                  <a:cubicBezTo>
                    <a:pt x="601598" y="355922"/>
                    <a:pt x="703230" y="310725"/>
                    <a:pt x="804863" y="273060"/>
                  </a:cubicBezTo>
                  <a:close/>
                  <a:moveTo>
                    <a:pt x="500063" y="198447"/>
                  </a:moveTo>
                  <a:cubicBezTo>
                    <a:pt x="500063" y="198447"/>
                    <a:pt x="477504" y="209758"/>
                    <a:pt x="469984" y="213528"/>
                  </a:cubicBezTo>
                  <a:cubicBezTo>
                    <a:pt x="469984" y="213528"/>
                    <a:pt x="469984" y="213528"/>
                    <a:pt x="454945" y="217299"/>
                  </a:cubicBezTo>
                  <a:cubicBezTo>
                    <a:pt x="454945" y="217299"/>
                    <a:pt x="454945" y="217299"/>
                    <a:pt x="436145" y="221069"/>
                  </a:cubicBezTo>
                  <a:cubicBezTo>
                    <a:pt x="436145" y="221069"/>
                    <a:pt x="436145" y="221069"/>
                    <a:pt x="421106" y="221069"/>
                  </a:cubicBezTo>
                  <a:cubicBezTo>
                    <a:pt x="421106" y="221069"/>
                    <a:pt x="421106" y="221069"/>
                    <a:pt x="406066" y="224839"/>
                  </a:cubicBezTo>
                  <a:cubicBezTo>
                    <a:pt x="406066" y="224839"/>
                    <a:pt x="406066" y="224839"/>
                    <a:pt x="379747" y="232380"/>
                  </a:cubicBezTo>
                  <a:cubicBezTo>
                    <a:pt x="379747" y="232380"/>
                    <a:pt x="379747" y="232380"/>
                    <a:pt x="338388" y="239921"/>
                  </a:cubicBezTo>
                  <a:cubicBezTo>
                    <a:pt x="338388" y="239921"/>
                    <a:pt x="338388" y="239921"/>
                    <a:pt x="319589" y="243691"/>
                  </a:cubicBezTo>
                  <a:cubicBezTo>
                    <a:pt x="319589" y="243691"/>
                    <a:pt x="270711" y="251231"/>
                    <a:pt x="259431" y="255002"/>
                  </a:cubicBezTo>
                  <a:cubicBezTo>
                    <a:pt x="251911" y="258772"/>
                    <a:pt x="244392" y="255002"/>
                    <a:pt x="244392" y="255002"/>
                  </a:cubicBezTo>
                  <a:cubicBezTo>
                    <a:pt x="244392" y="255002"/>
                    <a:pt x="229352" y="251231"/>
                    <a:pt x="225592" y="255002"/>
                  </a:cubicBezTo>
                  <a:cubicBezTo>
                    <a:pt x="221832" y="255002"/>
                    <a:pt x="214313" y="255002"/>
                    <a:pt x="206793" y="258772"/>
                  </a:cubicBezTo>
                  <a:cubicBezTo>
                    <a:pt x="199273" y="258772"/>
                    <a:pt x="187993" y="258772"/>
                    <a:pt x="180474" y="262542"/>
                  </a:cubicBezTo>
                  <a:cubicBezTo>
                    <a:pt x="169194" y="266313"/>
                    <a:pt x="146635" y="266313"/>
                    <a:pt x="146635" y="266313"/>
                  </a:cubicBezTo>
                  <a:cubicBezTo>
                    <a:pt x="146635" y="266313"/>
                    <a:pt x="146635" y="266313"/>
                    <a:pt x="120316" y="270083"/>
                  </a:cubicBezTo>
                  <a:cubicBezTo>
                    <a:pt x="120316" y="270083"/>
                    <a:pt x="45118" y="285165"/>
                    <a:pt x="41358" y="285165"/>
                  </a:cubicBezTo>
                  <a:cubicBezTo>
                    <a:pt x="33839" y="288935"/>
                    <a:pt x="26319" y="288935"/>
                    <a:pt x="26319" y="288935"/>
                  </a:cubicBezTo>
                  <a:cubicBezTo>
                    <a:pt x="26319" y="288935"/>
                    <a:pt x="18799" y="288935"/>
                    <a:pt x="11279" y="288935"/>
                  </a:cubicBezTo>
                  <a:cubicBezTo>
                    <a:pt x="11279" y="288935"/>
                    <a:pt x="11279" y="288935"/>
                    <a:pt x="0" y="288935"/>
                  </a:cubicBezTo>
                  <a:cubicBezTo>
                    <a:pt x="0" y="288935"/>
                    <a:pt x="0" y="288935"/>
                    <a:pt x="15039" y="277624"/>
                  </a:cubicBezTo>
                  <a:cubicBezTo>
                    <a:pt x="18799" y="270083"/>
                    <a:pt x="37599" y="281395"/>
                    <a:pt x="37599" y="281395"/>
                  </a:cubicBezTo>
                  <a:cubicBezTo>
                    <a:pt x="37599" y="281395"/>
                    <a:pt x="37599" y="281395"/>
                    <a:pt x="116556" y="266313"/>
                  </a:cubicBezTo>
                  <a:cubicBezTo>
                    <a:pt x="116556" y="266313"/>
                    <a:pt x="116556" y="266313"/>
                    <a:pt x="244392" y="243691"/>
                  </a:cubicBezTo>
                  <a:cubicBezTo>
                    <a:pt x="244392" y="243691"/>
                    <a:pt x="244392" y="243691"/>
                    <a:pt x="297030" y="243691"/>
                  </a:cubicBezTo>
                  <a:cubicBezTo>
                    <a:pt x="297030" y="243691"/>
                    <a:pt x="297030" y="243691"/>
                    <a:pt x="327109" y="239921"/>
                  </a:cubicBezTo>
                  <a:cubicBezTo>
                    <a:pt x="327109" y="239921"/>
                    <a:pt x="327109" y="239921"/>
                    <a:pt x="372227" y="221069"/>
                  </a:cubicBezTo>
                  <a:cubicBezTo>
                    <a:pt x="372227" y="221069"/>
                    <a:pt x="372227" y="221069"/>
                    <a:pt x="402306" y="209758"/>
                  </a:cubicBezTo>
                  <a:cubicBezTo>
                    <a:pt x="402306" y="209758"/>
                    <a:pt x="402306" y="209758"/>
                    <a:pt x="436145" y="205988"/>
                  </a:cubicBezTo>
                  <a:cubicBezTo>
                    <a:pt x="436145" y="205988"/>
                    <a:pt x="436145" y="205988"/>
                    <a:pt x="500063" y="198447"/>
                  </a:cubicBezTo>
                  <a:close/>
                  <a:moveTo>
                    <a:pt x="673100" y="176222"/>
                  </a:moveTo>
                  <a:cubicBezTo>
                    <a:pt x="673100" y="176222"/>
                    <a:pt x="673100" y="176222"/>
                    <a:pt x="638810" y="183631"/>
                  </a:cubicBezTo>
                  <a:cubicBezTo>
                    <a:pt x="638810" y="183631"/>
                    <a:pt x="638810" y="183631"/>
                    <a:pt x="619760" y="187335"/>
                  </a:cubicBezTo>
                  <a:cubicBezTo>
                    <a:pt x="619760" y="187335"/>
                    <a:pt x="596900" y="187335"/>
                    <a:pt x="600710" y="179926"/>
                  </a:cubicBezTo>
                  <a:lnTo>
                    <a:pt x="673100" y="176222"/>
                  </a:lnTo>
                  <a:close/>
                  <a:moveTo>
                    <a:pt x="762454" y="127010"/>
                  </a:moveTo>
                  <a:cubicBezTo>
                    <a:pt x="770165" y="127010"/>
                    <a:pt x="777876" y="134418"/>
                    <a:pt x="777876" y="134418"/>
                  </a:cubicBezTo>
                  <a:cubicBezTo>
                    <a:pt x="777876" y="134418"/>
                    <a:pt x="754744" y="149235"/>
                    <a:pt x="750888" y="134418"/>
                  </a:cubicBezTo>
                  <a:cubicBezTo>
                    <a:pt x="762454" y="127010"/>
                    <a:pt x="762454" y="127010"/>
                    <a:pt x="762454" y="127010"/>
                  </a:cubicBezTo>
                  <a:close/>
                  <a:moveTo>
                    <a:pt x="327437" y="113979"/>
                  </a:moveTo>
                  <a:cubicBezTo>
                    <a:pt x="341548" y="114442"/>
                    <a:pt x="356600" y="117220"/>
                    <a:pt x="360363" y="126481"/>
                  </a:cubicBezTo>
                  <a:cubicBezTo>
                    <a:pt x="288867" y="130185"/>
                    <a:pt x="288867" y="130185"/>
                    <a:pt x="288867" y="130185"/>
                  </a:cubicBezTo>
                  <a:cubicBezTo>
                    <a:pt x="288867" y="130185"/>
                    <a:pt x="270052" y="141298"/>
                    <a:pt x="262526" y="130185"/>
                  </a:cubicBezTo>
                  <a:cubicBezTo>
                    <a:pt x="262526" y="130185"/>
                    <a:pt x="258763" y="115368"/>
                    <a:pt x="273815" y="119073"/>
                  </a:cubicBezTo>
                  <a:cubicBezTo>
                    <a:pt x="300155" y="115368"/>
                    <a:pt x="300155" y="115368"/>
                    <a:pt x="300155" y="115368"/>
                  </a:cubicBezTo>
                  <a:cubicBezTo>
                    <a:pt x="300155" y="115368"/>
                    <a:pt x="313326" y="113516"/>
                    <a:pt x="327437" y="113979"/>
                  </a:cubicBezTo>
                  <a:close/>
                  <a:moveTo>
                    <a:pt x="782109" y="65732"/>
                  </a:moveTo>
                  <a:cubicBezTo>
                    <a:pt x="785813" y="61922"/>
                    <a:pt x="808038" y="69542"/>
                    <a:pt x="808038" y="69542"/>
                  </a:cubicBezTo>
                  <a:lnTo>
                    <a:pt x="789517" y="80972"/>
                  </a:lnTo>
                  <a:cubicBezTo>
                    <a:pt x="789517" y="80972"/>
                    <a:pt x="789517" y="80972"/>
                    <a:pt x="778404" y="80972"/>
                  </a:cubicBezTo>
                  <a:cubicBezTo>
                    <a:pt x="778404" y="80972"/>
                    <a:pt x="774700" y="69542"/>
                    <a:pt x="782109" y="65732"/>
                  </a:cubicBezTo>
                  <a:close/>
                  <a:moveTo>
                    <a:pt x="508496" y="535"/>
                  </a:moveTo>
                  <a:cubicBezTo>
                    <a:pt x="514152" y="-901"/>
                    <a:pt x="521692" y="57"/>
                    <a:pt x="529233" y="9628"/>
                  </a:cubicBezTo>
                  <a:cubicBezTo>
                    <a:pt x="566936" y="13457"/>
                    <a:pt x="566936" y="13457"/>
                    <a:pt x="566936" y="13457"/>
                  </a:cubicBezTo>
                  <a:cubicBezTo>
                    <a:pt x="619721" y="24943"/>
                    <a:pt x="619721" y="24943"/>
                    <a:pt x="619721" y="24943"/>
                  </a:cubicBezTo>
                  <a:cubicBezTo>
                    <a:pt x="661194" y="40258"/>
                    <a:pt x="661194" y="40258"/>
                    <a:pt x="661194" y="40258"/>
                  </a:cubicBezTo>
                  <a:lnTo>
                    <a:pt x="706438" y="40258"/>
                  </a:lnTo>
                  <a:cubicBezTo>
                    <a:pt x="706438" y="40258"/>
                    <a:pt x="683816" y="55573"/>
                    <a:pt x="661194" y="47915"/>
                  </a:cubicBezTo>
                  <a:cubicBezTo>
                    <a:pt x="631032" y="36429"/>
                    <a:pt x="631032" y="36429"/>
                    <a:pt x="631032" y="36429"/>
                  </a:cubicBezTo>
                  <a:cubicBezTo>
                    <a:pt x="585788" y="24943"/>
                    <a:pt x="585788" y="24943"/>
                    <a:pt x="585788" y="24943"/>
                  </a:cubicBezTo>
                  <a:cubicBezTo>
                    <a:pt x="540544" y="21115"/>
                    <a:pt x="540544" y="21115"/>
                    <a:pt x="540544" y="21115"/>
                  </a:cubicBezTo>
                  <a:cubicBezTo>
                    <a:pt x="540544" y="21115"/>
                    <a:pt x="495300" y="24943"/>
                    <a:pt x="499070" y="5800"/>
                  </a:cubicBezTo>
                  <a:cubicBezTo>
                    <a:pt x="499070" y="5800"/>
                    <a:pt x="502841" y="1971"/>
                    <a:pt x="508496" y="5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normAutofit/>
            </a:bodyPr>
            <a:lstStyle/>
            <a:p>
              <a:endParaRPr lang="zh-CN" altLang="en-US" sz="1035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11740" y="2059474"/>
            <a:ext cx="3200400" cy="2801142"/>
          </a:xfrm>
        </p:spPr>
        <p:txBody>
          <a:bodyPr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8FC83-6143-40CD-996B-FDE5F54B85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FC4A-FB40-42A3-AD83-962230956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8FC83-6143-40CD-996B-FDE5F54B85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FC4A-FB40-42A3-AD83-962230956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944562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44563"/>
            <a:ext cx="6172200" cy="540385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7" y="2544762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8FC83-6143-40CD-996B-FDE5F54B85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FC4A-FB40-42A3-AD83-962230956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1999"/>
            <a:ext cx="2628900" cy="54149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1999"/>
            <a:ext cx="7734300" cy="5414963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8FC83-6143-40CD-996B-FDE5F54B85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FC4A-FB40-42A3-AD83-962230956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" y="0"/>
            <a:ext cx="12192001" cy="1617255"/>
            <a:chOff x="224304" y="0"/>
            <a:chExt cx="11967696" cy="158750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1" cstate="email"/>
            <a:srcRect l="5416" t="5131" r="2789" b="62857"/>
            <a:stretch>
              <a:fillRect/>
            </a:stretch>
          </p:blipFill>
          <p:spPr>
            <a:xfrm flipH="1">
              <a:off x="7587129" y="0"/>
              <a:ext cx="4604871" cy="155669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1" cstate="email"/>
            <a:srcRect t="5131" b="62857"/>
            <a:stretch>
              <a:fillRect/>
            </a:stretch>
          </p:blipFill>
          <p:spPr>
            <a:xfrm>
              <a:off x="5133975" y="0"/>
              <a:ext cx="5256213" cy="158750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1" cstate="email"/>
            <a:srcRect t="5131" b="62857"/>
            <a:stretch>
              <a:fillRect/>
            </a:stretch>
          </p:blipFill>
          <p:spPr>
            <a:xfrm>
              <a:off x="224304" y="0"/>
              <a:ext cx="5256213" cy="1587501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952112"/>
            <a:ext cx="10515600" cy="10346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2076449"/>
            <a:ext cx="10515600" cy="4100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8FC83-6143-40CD-996B-FDE5F54B85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3FC4A-FB40-42A3-AD83-96223095621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61950" indent="-36195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" panose="05000000000000000000" pitchFamily="2" charset="2"/>
        <a:buChar char="{"/>
        <a:defRPr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089025" y="1549400"/>
            <a:ext cx="10013950" cy="1854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rgbClr val="594CA6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</a:lstStyle>
          <a:p>
            <a:r>
              <a:rPr lang="en-US" altLang="zh-CN" dirty="0" smtClean="0">
                <a:latin typeface="字体管家糖果" panose="00020600040101010101" charset="-122"/>
                <a:ea typeface="字体管家糖果" panose="00020600040101010101" charset="-122"/>
              </a:rPr>
              <a:t>第二单元</a:t>
            </a:r>
            <a:br>
              <a:rPr lang="en-US" altLang="zh-CN" dirty="0" smtClean="0">
                <a:latin typeface="字体管家糖果" panose="00020600040101010101" charset="-122"/>
                <a:ea typeface="字体管家糖果" panose="00020600040101010101" charset="-122"/>
              </a:rPr>
            </a:br>
            <a:r>
              <a:rPr lang="en-US" altLang="zh-CN" dirty="0" smtClean="0">
                <a:latin typeface="字体管家糖果" panose="00020600040101010101" charset="-122"/>
                <a:ea typeface="字体管家糖果" panose="00020600040101010101" charset="-122"/>
              </a:rPr>
              <a:t>国家的产生和社会变革——夏商周</a:t>
            </a:r>
            <a:endParaRPr lang="en-US" altLang="zh-CN" dirty="0" smtClean="0">
              <a:latin typeface="字体管家糖果" panose="00020600040101010101" charset="-122"/>
              <a:ea typeface="字体管家糖果" panose="00020600040101010101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723900" y="3908425"/>
            <a:ext cx="10379075" cy="2067560"/>
          </a:xfrm>
        </p:spPr>
        <p:txBody>
          <a:bodyPr>
            <a:normAutofit/>
          </a:bodyPr>
          <a:p>
            <a:pPr algn="l"/>
            <a:r>
              <a:rPr lang="en-US" altLang="zh-CN" sz="4000">
                <a:solidFill>
                  <a:schemeClr val="tx1">
                    <a:lumMod val="50000"/>
                  </a:schemeClr>
                </a:solidFill>
              </a:rPr>
              <a:t>       “</a:t>
            </a:r>
            <a:r>
              <a:rPr lang="zh-CN" altLang="en-US" sz="4000">
                <a:solidFill>
                  <a:schemeClr val="tx1">
                    <a:lumMod val="50000"/>
                  </a:schemeClr>
                </a:solidFill>
              </a:rPr>
              <a:t>治大国，若烹小鲜</a:t>
            </a:r>
            <a:r>
              <a:rPr lang="en-US" altLang="zh-CN" sz="400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en-US" sz="4000">
                <a:solidFill>
                  <a:schemeClr val="tx1">
                    <a:lumMod val="50000"/>
                  </a:schemeClr>
                </a:solidFill>
              </a:rPr>
              <a:t>，看似简单，但夏、商、西周的末代君主却为何不断地失去自己的政权？</a:t>
            </a:r>
            <a:endParaRPr lang="zh-CN" altLang="en-US" sz="4000">
              <a:solidFill>
                <a:schemeClr val="tx1">
                  <a:lumMod val="50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0560" y="1651635"/>
            <a:ext cx="10753090" cy="1026795"/>
          </a:xfrm>
        </p:spPr>
        <p:txBody>
          <a:bodyPr/>
          <a:p>
            <a:pPr marL="0" indent="0">
              <a:buNone/>
            </a:pPr>
            <a:r>
              <a:rPr lang="en-US" altLang="zh-CN">
                <a:solidFill>
                  <a:schemeClr val="tx1">
                    <a:lumMod val="50000"/>
                  </a:schemeClr>
                </a:solidFill>
              </a:rPr>
              <a:t>       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商末纣王荒淫无道，又用残酷的刑罚镇压人民，社会矛盾激化。君子去，小人来。</a:t>
            </a:r>
            <a:endParaRPr lang="zh-CN" altLang="en-US" sz="2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73380" y="1491615"/>
            <a:ext cx="11050270" cy="374459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tx1">
                    <a:lumMod val="50000"/>
                  </a:schemeClr>
                </a:solidFill>
                <a:sym typeface="+mn-ea"/>
              </a:rPr>
              <a:t>         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sym typeface="+mn-ea"/>
              </a:rPr>
              <a:t>比干说：“主上有过错，老百姓遭受磨难，当臣子的不去劝谏，就是不忠；怕死不说，就是不勇。为了国家社稷就是丢掉生命，也是值得的，也算是大忠大勇！”于是他就亲自去进谏商纣王，毅然登上摘星楼，劝谏纣王洗心革面、重整朝纲。先是说，后是喊，最后是骂，一连三天强谏不走，以死抗争。这样一连三天，把商纣王弄得恼羞成怒。纣王说：“我听说圣人的心有七个孔窍，我倒要看看你的心是什么样子！”命令卫士将比干的肚子剖开，挖出心脏。</a:t>
            </a:r>
            <a:endParaRPr lang="zh-CN" altLang="en-US" sz="2800">
              <a:solidFill>
                <a:schemeClr val="tx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3975" y="55245"/>
            <a:ext cx="11986260" cy="637413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solidFill>
                  <a:schemeClr val="tx1">
                    <a:lumMod val="50000"/>
                  </a:schemeClr>
                </a:solidFill>
              </a:rPr>
              <a:t>        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相传商朝最后一代帝王纣王到了晚年的时候，残暴无道，误国害民，大臣们多次劝谏，纣王都不理会，听不进去。于是箕子、比干、微子三个人就到一起合计。箕子是商纣王的叔父，在朝中的官是太师；比干，也是商纣王的叔父，在朝中位高权重，他是商朝的少师，相当于国家的丞相；微子，是商纣王的“庶兄”，就是商纣王同父异母的哥哥。微子的母亲不是册封过的正夫人，地位比较低，所以他虽为兄长，却不能继承王位。孔子说“殷有三仁焉”，就是指的箕子、比干、微子这三个人。微子、箕子、比干他们三人一起合计，微子认为国家成这个样子，不好办了，没有希望了，他要离开朝歌出走。箕子说，我们暂时是没有办法来改变现状的，最好先保护好自己，以后伺机而动。于是他披头散发，装疯卖傻。</a:t>
            </a:r>
            <a:endParaRPr lang="zh-CN" altLang="en-US" sz="2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2160" y="2678430"/>
            <a:ext cx="1101979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</a:t>
            </a:r>
            <a:r>
              <a:rPr lang="zh-CN" altLang="en-US" sz="2800"/>
              <a:t>在这种情况下，周边部落趁机内侵，纣王刚愎自用，进行大规模战争。之后纣王虽平定了东南夷，商朝的国力却因此消耗殆尽。而这时，渭水流域的周族强大起来。</a:t>
            </a:r>
            <a:endParaRPr lang="zh-CN" altLang="en-US" sz="2800"/>
          </a:p>
        </p:txBody>
      </p:sp>
      <p:sp>
        <p:nvSpPr>
          <p:cNvPr id="9" name="矩形 8"/>
          <p:cNvSpPr/>
          <p:nvPr/>
        </p:nvSpPr>
        <p:spPr>
          <a:xfrm>
            <a:off x="373380" y="978535"/>
            <a:ext cx="11522075" cy="49015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>
                <a:solidFill>
                  <a:schemeClr val="tx1">
                    <a:lumMod val="50000"/>
                  </a:schemeClr>
                </a:solidFill>
              </a:rPr>
              <a:t>       </a:t>
            </a:r>
            <a:endParaRPr lang="zh-CN" altLang="en-US" sz="4400">
              <a:solidFill>
                <a:schemeClr val="accent6">
                  <a:lumMod val="50000"/>
                </a:schemeClr>
              </a:solidFill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       姬昌时期，周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实力尚不足与殷对抗，继续臣服于殷，被封为殷西伯。商纣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囚西伯于羑里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，周人只能用宝马、美人贿赂商纣，求得释放文王。后文王勤政爱民，周国力日益强大。文王卒，武王立。迁都于镐京（今陕西西安），积极准备伐商。公元前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1046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年，双方于牧野发生大战，史称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en-US" sz="3200">
                <a:solidFill>
                  <a:srgbClr val="FF0000"/>
                </a:solidFill>
              </a:rPr>
              <a:t>牧野之战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，商军溃败，商纣逃归，登上鹿台自焚而死，商朝灭亡。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47775" y="1308735"/>
            <a:ext cx="369379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3</a:t>
            </a: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、</a:t>
            </a: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武王伐纣</a:t>
            </a:r>
            <a:endParaRPr lang="zh-CN" altLang="en-US" sz="4400">
              <a:solidFill>
                <a:schemeClr val="accent6">
                  <a:lumMod val="50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/>
      <p:bldP spid="9" grpId="0" bldLvl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330" y="709542"/>
            <a:ext cx="10515600" cy="1034643"/>
          </a:xfrm>
        </p:spPr>
        <p:txBody>
          <a:bodyPr/>
          <a:p>
            <a:r>
              <a:rPr lang="zh-CN" altLang="en-US" sz="4400">
                <a:latin typeface="字体管家德古拉" panose="02010600060101010101" charset="-122"/>
                <a:ea typeface="字体管家德古拉" panose="02010600060101010101" charset="-122"/>
              </a:rPr>
              <a:t>西周</a:t>
            </a:r>
            <a:r>
              <a:rPr lang="en-US" altLang="zh-CN" sz="4400">
                <a:latin typeface="字体管家德古拉" panose="02010600060101010101" charset="-122"/>
                <a:ea typeface="字体管家德古拉" panose="02010600060101010101" charset="-122"/>
              </a:rPr>
              <a:t>——</a:t>
            </a:r>
            <a:r>
              <a:rPr lang="zh-CN" altLang="en-US" sz="4400">
                <a:solidFill>
                  <a:schemeClr val="accent1">
                    <a:lumMod val="50000"/>
                  </a:schemeClr>
                </a:solidFill>
                <a:sym typeface="+mn-ea"/>
              </a:rPr>
              <a:t>三代中疆域最大的王朝</a:t>
            </a:r>
            <a:endParaRPr lang="zh-CN" altLang="en-US" sz="4400">
              <a:solidFill>
                <a:schemeClr val="accent1">
                  <a:lumMod val="50000"/>
                </a:schemeClr>
              </a:solidFill>
              <a:latin typeface="字体管家德古拉" panose="02010600060101010101" charset="-122"/>
              <a:ea typeface="字体管家德古拉" panose="02010600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445" y="1606550"/>
            <a:ext cx="11649710" cy="2777490"/>
          </a:xfrm>
        </p:spPr>
        <p:txBody>
          <a:bodyPr>
            <a:normAutofit/>
          </a:bodyPr>
          <a:p>
            <a:pPr marL="0" indent="0">
              <a:buNone/>
            </a:pP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5615" y="2368550"/>
            <a:ext cx="11035030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sym typeface="+mn-ea"/>
              </a:rPr>
              <a:t>       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灭商后一年武王病逝，其弟周公旦辅佐武王幼子成王稳定统治。西周疆域辽阔，境内民族复杂，周边有不少蛮夷戎狄族人，另有管叔、蔡叔不满周公摄政发动叛乱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。为了加强对新建国家的统治，周公亲率大军东征，经过三年平定叛乱，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并与召公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在镐京之外建东都洛邑，作为控制整个东方地区的中心。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065" y="1970405"/>
            <a:ext cx="11769090" cy="45802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3600">
                <a:solidFill>
                  <a:schemeClr val="tx1">
                    <a:lumMod val="50000"/>
                  </a:schemeClr>
                </a:solidFill>
                <a:sym typeface="+mn-ea"/>
              </a:rPr>
              <a:t>1</a:t>
            </a:r>
            <a:r>
              <a:rPr lang="zh-CN" altLang="en-US" sz="3600">
                <a:solidFill>
                  <a:schemeClr val="tx1">
                    <a:lumMod val="50000"/>
                  </a:schemeClr>
                </a:solidFill>
                <a:sym typeface="+mn-ea"/>
              </a:rPr>
              <a:t>、西周的建立</a:t>
            </a:r>
            <a:endParaRPr lang="zh-CN" altLang="en-US" sz="3600">
              <a:solidFill>
                <a:schemeClr val="tx1">
                  <a:lumMod val="50000"/>
                </a:schemeClr>
              </a:solidFill>
              <a:sym typeface="+mn-ea"/>
            </a:endParaRPr>
          </a:p>
          <a:p>
            <a:pPr algn="l"/>
            <a:endParaRPr lang="zh-CN" altLang="en-US" sz="3600">
              <a:solidFill>
                <a:schemeClr val="tx1">
                  <a:lumMod val="50000"/>
                </a:schemeClr>
              </a:solidFill>
              <a:sym typeface="+mn-ea"/>
            </a:endParaRPr>
          </a:p>
          <a:p>
            <a:pPr algn="l"/>
            <a:r>
              <a:rPr lang="zh-CN" altLang="en-US" sz="3600">
                <a:solidFill>
                  <a:schemeClr val="tx1">
                    <a:lumMod val="50000"/>
                  </a:schemeClr>
                </a:solidFill>
                <a:sym typeface="+mn-ea"/>
              </a:rPr>
              <a:t>    建立时间：</a:t>
            </a:r>
            <a:r>
              <a:rPr lang="zh-CN" altLang="en-US" sz="3600">
                <a:solidFill>
                  <a:schemeClr val="tx1">
                    <a:lumMod val="50000"/>
                  </a:schemeClr>
                </a:solidFill>
                <a:sym typeface="+mn-ea"/>
              </a:rPr>
              <a:t>公元前</a:t>
            </a:r>
            <a:r>
              <a:rPr lang="en-US" altLang="zh-CN" sz="3600">
                <a:solidFill>
                  <a:schemeClr val="tx1">
                    <a:lumMod val="50000"/>
                  </a:schemeClr>
                </a:solidFill>
                <a:sym typeface="+mn-ea"/>
              </a:rPr>
              <a:t>1046</a:t>
            </a:r>
            <a:r>
              <a:rPr lang="zh-CN" altLang="en-US" sz="3600">
                <a:solidFill>
                  <a:schemeClr val="tx1">
                    <a:lumMod val="50000"/>
                  </a:schemeClr>
                </a:solidFill>
                <a:sym typeface="+mn-ea"/>
              </a:rPr>
              <a:t>年</a:t>
            </a:r>
            <a:endParaRPr lang="zh-CN" altLang="en-US" sz="3600">
              <a:solidFill>
                <a:schemeClr val="tx1">
                  <a:lumMod val="50000"/>
                </a:schemeClr>
              </a:solidFill>
              <a:sym typeface="+mn-ea"/>
            </a:endParaRPr>
          </a:p>
          <a:p>
            <a:pPr algn="l"/>
            <a:r>
              <a:rPr lang="zh-CN" altLang="en-US" sz="3600">
                <a:solidFill>
                  <a:schemeClr val="tx1">
                    <a:lumMod val="50000"/>
                  </a:schemeClr>
                </a:solidFill>
                <a:sym typeface="+mn-ea"/>
              </a:rPr>
              <a:t>    建立者：周</a:t>
            </a:r>
            <a:r>
              <a:rPr lang="zh-CN" altLang="en-US" sz="3600">
                <a:solidFill>
                  <a:schemeClr val="tx1">
                    <a:lumMod val="50000"/>
                  </a:schemeClr>
                </a:solidFill>
                <a:sym typeface="+mn-ea"/>
              </a:rPr>
              <a:t>武王</a:t>
            </a:r>
            <a:endParaRPr lang="zh-CN" altLang="en-US" sz="3600">
              <a:solidFill>
                <a:schemeClr val="tx1">
                  <a:lumMod val="50000"/>
                </a:schemeClr>
              </a:solidFill>
              <a:sym typeface="+mn-ea"/>
            </a:endParaRPr>
          </a:p>
          <a:p>
            <a:pPr algn="l"/>
            <a:r>
              <a:rPr lang="zh-CN" altLang="en-US" sz="3600">
                <a:solidFill>
                  <a:schemeClr val="tx1">
                    <a:lumMod val="50000"/>
                  </a:schemeClr>
                </a:solidFill>
                <a:sym typeface="+mn-ea"/>
              </a:rPr>
              <a:t>    国都：镐京</a:t>
            </a:r>
            <a:endParaRPr lang="zh-CN" altLang="en-US" sz="3600">
              <a:solidFill>
                <a:schemeClr val="tx1">
                  <a:lumMod val="50000"/>
                </a:schemeClr>
              </a:solidFill>
              <a:sym typeface="+mn-ea"/>
            </a:endParaRPr>
          </a:p>
          <a:p>
            <a:pPr algn="l"/>
            <a:r>
              <a:rPr lang="zh-CN" altLang="en-US" sz="3600">
                <a:solidFill>
                  <a:schemeClr val="tx1">
                    <a:lumMod val="50000"/>
                  </a:schemeClr>
                </a:solidFill>
                <a:sym typeface="+mn-ea"/>
              </a:rPr>
              <a:t>    西周疆域：东至东海，西至今陕西西部，南至湖南，北至燕山、辽河，是三代中疆域最大的王朝</a:t>
            </a:r>
            <a:endParaRPr lang="zh-CN" altLang="en-US" sz="3600">
              <a:solidFill>
                <a:schemeClr val="tx1">
                  <a:lumMod val="50000"/>
                </a:schemeClr>
              </a:solidFill>
              <a:sym typeface="+mn-ea"/>
            </a:endParaRPr>
          </a:p>
          <a:p>
            <a:pPr algn="l"/>
            <a:endParaRPr lang="zh-CN" altLang="en-US" sz="3600">
              <a:solidFill>
                <a:schemeClr val="tx1">
                  <a:lumMod val="50000"/>
                </a:schemeClr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/>
      <p:bldP spid="6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0">
                <a:solidFill>
                  <a:schemeClr val="tx1">
                    <a:lumMod val="50000"/>
                  </a:schemeClr>
                </a:solidFill>
              </a:rPr>
              <a:t>周公的抉择？</a:t>
            </a:r>
            <a:endParaRPr lang="zh-CN" altLang="en-US" b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9715" y="2076450"/>
            <a:ext cx="9646920" cy="2205990"/>
          </a:xfrm>
        </p:spPr>
        <p:txBody>
          <a:bodyPr/>
          <a:p>
            <a:pPr marL="0" indent="0">
              <a:buNone/>
            </a:pPr>
            <a:r>
              <a:rPr lang="zh-CN" altLang="en-US">
                <a:solidFill>
                  <a:schemeClr val="accent6">
                    <a:lumMod val="50000"/>
                  </a:schemeClr>
                </a:solidFill>
              </a:rPr>
              <a:t>此时的周朝还面临着以下几个难题：</a:t>
            </a:r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>
                <a:solidFill>
                  <a:schemeClr val="accent6">
                    <a:lumMod val="50000"/>
                  </a:schemeClr>
                </a:solidFill>
              </a:rPr>
              <a:t>          </a:t>
            </a:r>
            <a:r>
              <a:rPr lang="en-US" altLang="zh-CN">
                <a:solidFill>
                  <a:schemeClr val="accent6">
                    <a:lumMod val="50000"/>
                  </a:schemeClr>
                </a:solidFill>
              </a:rPr>
              <a:t>1</a:t>
            </a:r>
            <a:r>
              <a:rPr lang="zh-CN" altLang="en-US">
                <a:solidFill>
                  <a:schemeClr val="accent6">
                    <a:lumMod val="50000"/>
                  </a:schemeClr>
                </a:solidFill>
              </a:rPr>
              <a:t>、商朝遗民在黄河中、下游的势力仍然很大，需要防范。</a:t>
            </a:r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>
                <a:solidFill>
                  <a:schemeClr val="accent6">
                    <a:lumMod val="50000"/>
                  </a:schemeClr>
                </a:solidFill>
              </a:rPr>
              <a:t>          </a:t>
            </a:r>
            <a:r>
              <a:rPr lang="en-US" altLang="zh-CN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zh-CN" altLang="en-US">
                <a:solidFill>
                  <a:schemeClr val="accent6">
                    <a:lumMod val="50000"/>
                  </a:schemeClr>
                </a:solidFill>
              </a:rPr>
              <a:t>、需要争取先王（尧、舜、禹等）后裔的支持。</a:t>
            </a:r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>
                <a:solidFill>
                  <a:schemeClr val="accent6">
                    <a:lumMod val="50000"/>
                  </a:schemeClr>
                </a:solidFill>
              </a:rPr>
              <a:t>          </a:t>
            </a:r>
            <a:r>
              <a:rPr lang="en-US" altLang="zh-CN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zh-CN" altLang="en-US">
                <a:solidFill>
                  <a:schemeClr val="accent6">
                    <a:lumMod val="50000"/>
                  </a:schemeClr>
                </a:solidFill>
              </a:rPr>
              <a:t>、自家的人和功臣协助立国有功，需要奖赏。</a:t>
            </a:r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20" name=" 220"/>
          <p:cNvSpPr/>
          <p:nvPr/>
        </p:nvSpPr>
        <p:spPr>
          <a:xfrm>
            <a:off x="1043940" y="4083050"/>
            <a:ext cx="10309860" cy="735965"/>
          </a:xfrm>
          <a:prstGeom prst="homePlat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7030A0"/>
                </a:solidFill>
              </a:rPr>
              <a:t>假如你是周公，会采取什么措施解决这些难题？</a:t>
            </a:r>
            <a:endParaRPr lang="zh-CN" altLang="en-US" sz="3200">
              <a:solidFill>
                <a:srgbClr val="7030A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41755" y="5268595"/>
            <a:ext cx="58521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“</a:t>
            </a:r>
            <a:r>
              <a:rPr lang="zh-CN" altLang="en-US" sz="440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封建亲戚，以藩屏周</a:t>
            </a:r>
            <a:r>
              <a:rPr lang="en-US" altLang="zh-CN" sz="440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”</a:t>
            </a:r>
            <a:endParaRPr lang="en-US" altLang="zh-CN" sz="440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45120" y="5268595"/>
            <a:ext cx="441833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分封制</a:t>
            </a:r>
            <a:endParaRPr lang="zh-CN" altLang="en-US" sz="44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" grpId="0" animBg="1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470147"/>
            <a:ext cx="10515600" cy="1034643"/>
          </a:xfrm>
        </p:spPr>
        <p:txBody>
          <a:bodyPr/>
          <a:p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2</a:t>
            </a: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、</a:t>
            </a: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分封制</a:t>
            </a:r>
            <a:endParaRPr lang="zh-CN" altLang="en-US" sz="4400">
              <a:solidFill>
                <a:schemeClr val="accent6">
                  <a:lumMod val="50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8780" y="1257935"/>
            <a:ext cx="11694160" cy="295910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西周的分封制称为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封建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，即封邦建国。</a:t>
            </a:r>
            <a:endParaRPr lang="zh-CN" altLang="en-US" sz="280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sym typeface="+mn-ea"/>
              </a:rPr>
              <a:t>       周灭商后，为了有效地统治被其征服的广大地区，大规模地分封诸侯，派遣王室子弟或其他贵族到各地去建立诸侯国，代表周天子行使对地方的统治权，以藩屏护卫周王室。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  <a:sym typeface="+mn-ea"/>
              </a:rPr>
              <a:t> 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sym typeface="+mn-ea"/>
              </a:rPr>
              <a:t>受封诸侯在封国内是一国之君，但要服从周天子的政令，定期向周天子朝觐、纳贡，战时要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  <a:sym typeface="+mn-ea"/>
              </a:rPr>
              <a:t>“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sym typeface="+mn-ea"/>
              </a:rPr>
              <a:t>出兵勤王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  <a:sym typeface="+mn-ea"/>
              </a:rPr>
              <a:t>”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sym typeface="+mn-ea"/>
              </a:rPr>
              <a:t>。由于这个原因，西周前中期的统治基本稳定。</a:t>
            </a:r>
            <a:endParaRPr lang="zh-CN" altLang="en-US" sz="280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2800">
              <a:solidFill>
                <a:schemeClr val="tx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8780" y="3891280"/>
            <a:ext cx="22974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责任和义务：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534670" y="4470400"/>
            <a:ext cx="17354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作用：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2049780" y="4500880"/>
            <a:ext cx="463931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西周前中期的统治基本稳定；</a:t>
            </a:r>
            <a:endParaRPr lang="zh-CN" altLang="en-US" sz="2800"/>
          </a:p>
        </p:txBody>
      </p:sp>
      <p:grpSp>
        <p:nvGrpSpPr>
          <p:cNvPr id="16" name="组合 15"/>
          <p:cNvGrpSpPr/>
          <p:nvPr/>
        </p:nvGrpSpPr>
        <p:grpSpPr>
          <a:xfrm>
            <a:off x="398780" y="2555875"/>
            <a:ext cx="11450955" cy="394335"/>
            <a:chOff x="628" y="4025"/>
            <a:chExt cx="18033" cy="621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12541" y="4025"/>
              <a:ext cx="6121" cy="21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28" y="4604"/>
              <a:ext cx="7002" cy="43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398780" y="2950845"/>
            <a:ext cx="11450955" cy="395605"/>
            <a:chOff x="628" y="4647"/>
            <a:chExt cx="18033" cy="623"/>
          </a:xfrm>
        </p:grpSpPr>
        <p:cxnSp>
          <p:nvCxnSpPr>
            <p:cNvPr id="14" name="直接连接符 13"/>
            <p:cNvCxnSpPr/>
            <p:nvPr/>
          </p:nvCxnSpPr>
          <p:spPr>
            <a:xfrm flipV="1">
              <a:off x="16643" y="4647"/>
              <a:ext cx="2019" cy="21"/>
            </a:xfrm>
            <a:prstGeom prst="line">
              <a:avLst/>
            </a:prstGeom>
            <a:ln w="28575" cmpd="sng">
              <a:solidFill>
                <a:srgbClr val="00B0F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28" y="5270"/>
              <a:ext cx="14496" cy="0"/>
            </a:xfrm>
            <a:prstGeom prst="line">
              <a:avLst/>
            </a:prstGeom>
            <a:ln w="28575" cmpd="sng">
              <a:solidFill>
                <a:srgbClr val="00B0F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534670" y="5729605"/>
            <a:ext cx="12814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目的：</a:t>
            </a:r>
            <a:endParaRPr lang="zh-CN" altLang="en-US" sz="3200"/>
          </a:p>
        </p:txBody>
      </p:sp>
      <p:sp>
        <p:nvSpPr>
          <p:cNvPr id="19" name="文本框 18"/>
          <p:cNvSpPr txBox="1"/>
          <p:nvPr/>
        </p:nvSpPr>
        <p:spPr>
          <a:xfrm>
            <a:off x="1931670" y="5729605"/>
            <a:ext cx="81153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</a:rPr>
              <a:t>以藩屏周，拱卫王室，加强对全国的统治</a:t>
            </a:r>
            <a:endParaRPr lang="zh-CN" altLang="en-US" sz="3200">
              <a:solidFill>
                <a:srgbClr val="7030A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129155" y="5019040"/>
            <a:ext cx="69811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但到西周后期容易出现诸侯割据的局面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4870" y="3636645"/>
            <a:ext cx="9194165" cy="4498340"/>
          </a:xfrm>
        </p:spPr>
        <p:txBody>
          <a:bodyPr/>
          <a:p>
            <a:pPr marL="0" indent="0">
              <a:buNone/>
            </a:pP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cs typeface="微软雅黑" panose="020B0503020204020204" charset="-122"/>
              </a:rPr>
              <a:t>③古代帝王的后代    如封神农之后于焦，封黄帝之后于祝，封尧之后于蓟，封舜之后于陈，封禹之后于杞</a:t>
            </a:r>
            <a:endParaRPr lang="zh-CN" altLang="en-US" sz="3200">
              <a:solidFill>
                <a:schemeClr val="tx1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615" y="843915"/>
            <a:ext cx="19177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分封对象：</a:t>
            </a:r>
            <a:endParaRPr lang="zh-CN" altLang="en-US" sz="3200"/>
          </a:p>
        </p:txBody>
      </p:sp>
      <p:sp>
        <p:nvSpPr>
          <p:cNvPr id="11" name="文本框 10"/>
          <p:cNvSpPr txBox="1"/>
          <p:nvPr/>
        </p:nvSpPr>
        <p:spPr>
          <a:xfrm>
            <a:off x="2012315" y="843915"/>
            <a:ext cx="9316720" cy="15887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+mn-ea"/>
                <a:cs typeface="微软雅黑" panose="020B0503020204020204" charset="-122"/>
              </a:rPr>
              <a:t>①周王室子弟（姬姓贵族）和有功之臣 </a:t>
            </a:r>
            <a:r>
              <a:rPr lang="zh-CN" altLang="en-US" sz="3200">
                <a:solidFill>
                  <a:srgbClr val="00B050"/>
                </a:solidFill>
                <a:latin typeface="+mn-ea"/>
                <a:cs typeface="微软雅黑" panose="020B0503020204020204" charset="-122"/>
              </a:rPr>
              <a:t>分封的主体</a:t>
            </a:r>
            <a:r>
              <a:rPr lang="zh-CN" altLang="en-US" sz="3200">
                <a:latin typeface="+mn-ea"/>
                <a:cs typeface="微软雅黑" panose="020B0503020204020204" charset="-122"/>
              </a:rPr>
              <a:t>   如：武王弟康叔封于卫，周公封于鲁，召公封于燕，成王弟唐叔虞封于晋；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latin typeface="+mn-ea"/>
                <a:cs typeface="微软雅黑" panose="020B0503020204020204" charset="-122"/>
                <a:sym typeface="+mn-ea"/>
              </a:rPr>
              <a:t>太公姜尚封于齐</a:t>
            </a:r>
            <a:endParaRPr lang="zh-CN" altLang="en-US" sz="3200">
              <a:solidFill>
                <a:schemeClr val="tx1">
                  <a:lumMod val="50000"/>
                </a:schemeClr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34870" y="2716530"/>
            <a:ext cx="5331460" cy="6134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cs typeface="微软雅黑" panose="020B0503020204020204" charset="-122"/>
                <a:sym typeface="+mn-ea"/>
              </a:rPr>
              <a:t>②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cs typeface="微软雅黑" panose="020B0503020204020204" charset="-122"/>
                <a:sym typeface="+mn-ea"/>
              </a:rPr>
              <a:t>异姓贵族      如微子封于宋</a:t>
            </a:r>
            <a:endParaRPr lang="zh-CN" altLang="en-US" sz="3200">
              <a:solidFill>
                <a:schemeClr val="tx1">
                  <a:lumMod val="50000"/>
                </a:schemeClr>
              </a:solidFill>
              <a:cs typeface="微软雅黑" panose="020B0503020204020204" charset="-122"/>
            </a:endParaRPr>
          </a:p>
        </p:txBody>
      </p:sp>
      <p:pic>
        <p:nvPicPr>
          <p:cNvPr id="4" name="图片 3" descr="W0201008276655463563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254000"/>
            <a:ext cx="10752455" cy="6184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1695" y="1540510"/>
            <a:ext cx="792480" cy="37776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</a:rPr>
              <a:t>嫡长子继承制</a:t>
            </a:r>
            <a:endParaRPr lang="zh-CN" altLang="en-US" sz="4000" b="1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77157"/>
            <a:ext cx="10515600" cy="1034643"/>
          </a:xfrm>
        </p:spPr>
        <p:txBody>
          <a:bodyPr/>
          <a:p>
            <a:r>
              <a:rPr lang="en-US" altLang="zh-CN">
                <a:solidFill>
                  <a:schemeClr val="tx1">
                    <a:lumMod val="50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>
                <a:solidFill>
                  <a:schemeClr val="tx1">
                    <a:lumMod val="50000"/>
                  </a:schemeClr>
                </a:solidFill>
                <a:latin typeface="+mn-ea"/>
                <a:ea typeface="+mn-ea"/>
              </a:rPr>
              <a:t>、周厉王和国人暴动</a:t>
            </a:r>
            <a:endParaRPr lang="zh-CN" altLang="en-US">
              <a:solidFill>
                <a:schemeClr val="tx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0600" y="2955925"/>
            <a:ext cx="9688195" cy="3688715"/>
          </a:xfrm>
        </p:spPr>
        <p:txBody>
          <a:bodyPr>
            <a:normAutofit fontScale="90000"/>
          </a:bodyPr>
          <a:p>
            <a:pPr marL="0" indent="0">
              <a:buNone/>
            </a:pPr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       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周厉王把重要的山林川泽据为己有，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与民争利。为</a:t>
            </a:r>
            <a:endParaRPr lang="zh-CN" altLang="en-US" sz="3200">
              <a:solidFill>
                <a:schemeClr val="tx1">
                  <a:lumMod val="50000"/>
                </a:schemeClr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了防止人们议论自己，竟派人监视百姓的言行。谁有不</a:t>
            </a:r>
            <a:endParaRPr lang="zh-CN" altLang="en-US" sz="3200">
              <a:solidFill>
                <a:schemeClr val="tx1">
                  <a:lumMod val="50000"/>
                </a:schemeClr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满言论，就严刑处罚。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这引起平民和下层贵族不满，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百姓</a:t>
            </a:r>
            <a:endParaRPr lang="zh-CN" altLang="en-US" sz="3200">
              <a:solidFill>
                <a:schemeClr val="tx1">
                  <a:lumMod val="50000"/>
                </a:schemeClr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人人自危，在路上相遇，不敢说话，只能以眼色相示，</a:t>
            </a:r>
            <a:endParaRPr lang="zh-CN" altLang="en-US" sz="3200">
              <a:solidFill>
                <a:schemeClr val="tx1">
                  <a:lumMod val="50000"/>
                </a:schemeClr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叫做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sym typeface="+mn-ea"/>
              </a:rPr>
              <a:t>“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道路以目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sym typeface="+mn-ea"/>
              </a:rPr>
              <a:t>”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。最后引发了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sym typeface="+mn-ea"/>
              </a:rPr>
              <a:t>“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国人暴动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sym typeface="+mn-ea"/>
              </a:rPr>
              <a:t>”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，厉王狼狈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出逃。</a:t>
            </a:r>
            <a:endParaRPr lang="zh-CN" altLang="en-US" sz="3200">
              <a:solidFill>
                <a:schemeClr val="tx1">
                  <a:lumMod val="50000"/>
                </a:schemeClr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暴动波及整个京畿，沉重打击了周王室，西周统治从此</a:t>
            </a:r>
            <a:endParaRPr lang="zh-CN" altLang="en-US" sz="3200">
              <a:solidFill>
                <a:schemeClr val="tx1">
                  <a:lumMod val="50000"/>
                </a:schemeClr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一蹶不振。</a:t>
            </a:r>
            <a:endParaRPr lang="zh-CN" altLang="en-US" sz="3200">
              <a:solidFill>
                <a:schemeClr val="tx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0600" y="1711325"/>
            <a:ext cx="1021143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    </a:t>
            </a:r>
            <a:r>
              <a:rPr lang="zh-CN" altLang="en-US" sz="3200"/>
              <a:t>西周后期，政治黑暗。周厉王在位时，暴虐无</a:t>
            </a:r>
            <a:endParaRPr lang="zh-CN" altLang="en-US" sz="3200"/>
          </a:p>
          <a:p>
            <a:r>
              <a:rPr lang="zh-CN" altLang="en-US" sz="3200"/>
              <a:t>道，贪财好利，天下怨声载道。</a:t>
            </a:r>
            <a:endParaRPr lang="zh-CN" altLang="en-US" sz="32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951865"/>
            <a:ext cx="10636885" cy="1065530"/>
          </a:xfrm>
        </p:spPr>
        <p:txBody>
          <a:bodyPr>
            <a:normAutofit fontScale="90000"/>
          </a:bodyPr>
          <a:p>
            <a:br>
              <a:rPr lang="zh-CN" altLang="en-US">
                <a:solidFill>
                  <a:schemeClr val="tx1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</a:br>
            <a:r>
              <a:rPr lang="zh-CN" altLang="en-US">
                <a:solidFill>
                  <a:schemeClr val="tx1">
                    <a:lumMod val="50000"/>
                  </a:schemeClr>
                </a:solidFill>
                <a:latin typeface="+mn-ea"/>
                <a:ea typeface="+mn-ea"/>
              </a:rPr>
              <a:t>共伯代</a:t>
            </a:r>
            <a:r>
              <a:rPr lang="zh-CN" altLang="en-US">
                <a:solidFill>
                  <a:schemeClr val="tx1">
                    <a:lumMod val="50000"/>
                  </a:schemeClr>
                </a:solidFill>
                <a:latin typeface="+mn-ea"/>
                <a:ea typeface="+mn-ea"/>
              </a:rPr>
              <a:t>政</a:t>
            </a:r>
            <a:br>
              <a:rPr lang="zh-CN" altLang="en-US">
                <a:solidFill>
                  <a:schemeClr val="tx1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</a:br>
            <a:br>
              <a:rPr lang="zh-CN" altLang="en-US">
                <a:solidFill>
                  <a:schemeClr val="tx1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</a:br>
            <a:endParaRPr lang="zh-CN" altLang="en-US">
              <a:solidFill>
                <a:schemeClr val="tx1">
                  <a:lumMod val="50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200" y="2109470"/>
            <a:ext cx="9665335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    </a:t>
            </a:r>
            <a:r>
              <a:rPr lang="zh-CN" altLang="en-US" sz="3200"/>
              <a:t>厉王出逃后，共伯和代行政事，这一年为公元前</a:t>
            </a:r>
            <a:r>
              <a:rPr lang="en-US" altLang="zh-CN" sz="3200"/>
              <a:t>841</a:t>
            </a:r>
            <a:r>
              <a:rPr lang="zh-CN" altLang="en-US" sz="3200"/>
              <a:t>年，史称共和元年，是中国历史上有确切纪年的开始。共伯和代行政事</a:t>
            </a:r>
            <a:r>
              <a:rPr lang="en-US" altLang="zh-CN" sz="3200"/>
              <a:t>14</a:t>
            </a:r>
            <a:r>
              <a:rPr lang="zh-CN" altLang="en-US" sz="3200"/>
              <a:t>年，厉王死于彘，宣王继位。宣王欲复兴周室，但没有什么实际效果。</a:t>
            </a:r>
            <a:endParaRPr lang="zh-CN" altLang="en-US" sz="32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en-US" altLang="zh-CN"/>
              <a:t>4</a:t>
            </a:r>
            <a:r>
              <a:rPr lang="zh-CN" altLang="en-US"/>
              <a:t>、</a:t>
            </a:r>
            <a:r>
              <a:rPr lang="zh-CN" altLang="en-US"/>
              <a:t>西周灭亡和东周开始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6125" y="2076450"/>
            <a:ext cx="10388600" cy="2795270"/>
          </a:xfrm>
        </p:spPr>
        <p:txBody>
          <a:bodyPr/>
          <a:p>
            <a:pPr marL="0" indent="0">
              <a:buNone/>
            </a:pPr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       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公元前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771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年，西北的民族犬戎进犯镐京，诸侯不再派兵相救。幽王被杀，西周灭亡。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6125" y="3490595"/>
            <a:ext cx="1003617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sym typeface="+mn-ea"/>
              </a:rPr>
              <a:t>       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幽王死后，平王继位，然平王已无力驱逐犬戎，于公元前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sym typeface="+mn-ea"/>
              </a:rPr>
              <a:t>770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年将都城东迁洛邑，史称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sym typeface="+mn-ea"/>
              </a:rPr>
              <a:t>“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平王东迁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sym typeface="+mn-ea"/>
              </a:rPr>
              <a:t>”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。此后的周朝史称东周。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20345" y="48260"/>
            <a:ext cx="11998960" cy="676148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B050"/>
                </a:solidFill>
              </a:rPr>
              <a:t>烽火戏诸侯</a:t>
            </a:r>
            <a:endParaRPr lang="zh-CN" altLang="en-US" sz="2800">
              <a:solidFill>
                <a:srgbClr val="00B050"/>
              </a:solidFill>
            </a:endParaRPr>
          </a:p>
          <a:p>
            <a:pPr algn="l"/>
            <a:r>
              <a:rPr lang="zh-CN" altLang="en-US" sz="2400">
                <a:solidFill>
                  <a:schemeClr val="tx1">
                    <a:lumMod val="50000"/>
                  </a:schemeClr>
                </a:solidFill>
              </a:rPr>
              <a:t>       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幽王有一个妃子名褒姒，幽王自得褒姒以后，十分宠幸她，一味过起荒淫奢侈的生活。褒姒虽然生得艳如桃李，却冷若冰霜，自进宫以来从来没有笑过一次，幽王为了博得褒姒的开心一笑，不惜想尽一切办法，可是褒姒终日不笑。为此，幽王竟然悬赏求计，谁能引得褒姒一笑，赏金千两。这时有个佞臣叫虢(guó)石父，替周幽王想了一个主意，提议用烽火台一试。</a:t>
            </a:r>
            <a:endParaRPr lang="zh-CN" altLang="en-US" sz="2800">
              <a:solidFill>
                <a:schemeClr val="tx1">
                  <a:lumMod val="50000"/>
                </a:schemeClr>
              </a:solidFill>
            </a:endParaRPr>
          </a:p>
          <a:p>
            <a:pPr algn="l"/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       烽火本是古代敌寇侵犯时的紧急军事报警信号。由国都到边镇要塞，沿途都遍设烽火台。西周为了防备犬戎的侵扰，在镐京附近的骊山一带修筑了20多座烽火台，每隔几里地就是一座。一旦犬戎进袭，首先发现的哨兵立刻在台上点燃烽火，邻近烽火台也相继点火，向附近的诸侯报警。诸侯见了烽火，知道京城告急，天子有难，必须起兵勤王，赶来救驾。虢石父献计令烽火台平白无故点起烽火，招引诸侯前来白跑一趟，以此逗引褒姒发笑。</a:t>
            </a:r>
            <a:endParaRPr lang="zh-CN" altLang="en-US" sz="2800">
              <a:solidFill>
                <a:schemeClr val="tx1">
                  <a:lumMod val="50000"/>
                </a:schemeClr>
              </a:solidFill>
            </a:endParaRPr>
          </a:p>
          <a:p>
            <a:pPr algn="l"/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       幽王为此数次戏弄诸侯们，诸侯们渐渐地再也不来了。</a:t>
            </a:r>
            <a:endParaRPr lang="zh-CN" altLang="en-US" sz="2800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chemeClr val="tx1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讨论：</a:t>
            </a:r>
            <a:endParaRPr lang="zh-CN" altLang="en-US">
              <a:solidFill>
                <a:schemeClr val="tx1">
                  <a:lumMod val="50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1180"/>
            <a:ext cx="10515600" cy="1640840"/>
          </a:xfrm>
        </p:spPr>
        <p:txBody>
          <a:bodyPr/>
          <a:p>
            <a:pPr marL="0" indent="0">
              <a:buNone/>
            </a:pPr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       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夏商西周三代的灭亡有什么相似之处？我们从中得到什么启示？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2865" y="3154680"/>
            <a:ext cx="929195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cs typeface="微软雅黑" panose="020B0503020204020204" charset="-122"/>
              </a:rPr>
              <a:t>①末代皇帝荒淫无道，暴政亡国</a:t>
            </a:r>
            <a:endParaRPr lang="zh-CN" altLang="en-US" sz="2800"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9530" y="3937000"/>
            <a:ext cx="9305290" cy="97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cs typeface="微软雅黑" panose="020B0503020204020204" charset="-122"/>
              </a:rPr>
              <a:t>②统治者要勤于政事，爱护百姓，治理国家一定要从人民的利益出发</a:t>
            </a:r>
            <a:r>
              <a:rPr lang="zh-CN" altLang="en-US" sz="2800">
                <a:cs typeface="微软雅黑" panose="020B0503020204020204" charset="-122"/>
              </a:rPr>
              <a:t>；用人做到唯才是举，广纳谏言。</a:t>
            </a:r>
            <a:endParaRPr lang="zh-CN" altLang="en-US" sz="2800"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7965" y="5104765"/>
            <a:ext cx="100203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得民心者得天下，失民心者失天下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1"/>
          <p:cNvSpPr/>
          <p:nvPr>
            <p:custDataLst>
              <p:tags r:id="rId1"/>
            </p:custDataLst>
          </p:nvPr>
        </p:nvSpPr>
        <p:spPr bwMode="auto">
          <a:xfrm>
            <a:off x="4988906" y="2346340"/>
            <a:ext cx="930433" cy="911051"/>
          </a:xfrm>
          <a:custGeom>
            <a:avLst/>
            <a:gdLst>
              <a:gd name="T0" fmla="*/ 180901 w 761840"/>
              <a:gd name="T1" fmla="*/ 622101 h 746112"/>
              <a:gd name="T2" fmla="*/ 44202 w 761840"/>
              <a:gd name="T3" fmla="*/ 454298 h 746112"/>
              <a:gd name="T4" fmla="*/ 177626 w 761840"/>
              <a:gd name="T5" fmla="*/ 469032 h 746112"/>
              <a:gd name="T6" fmla="*/ 224284 w 761840"/>
              <a:gd name="T7" fmla="*/ 478854 h 746112"/>
              <a:gd name="T8" fmla="*/ 209550 w 761840"/>
              <a:gd name="T9" fmla="*/ 514052 h 746112"/>
              <a:gd name="T10" fmla="*/ 180901 w 761840"/>
              <a:gd name="T11" fmla="*/ 671215 h 746112"/>
              <a:gd name="T12" fmla="*/ 86767 w 761840"/>
              <a:gd name="T13" fmla="*/ 666303 h 746112"/>
              <a:gd name="T14" fmla="*/ 58117 w 761840"/>
              <a:gd name="T15" fmla="*/ 658936 h 746112"/>
              <a:gd name="T16" fmla="*/ 44202 w 761840"/>
              <a:gd name="T17" fmla="*/ 454298 h 746112"/>
              <a:gd name="T18" fmla="*/ 569305 w 761840"/>
              <a:gd name="T19" fmla="*/ 412551 h 746112"/>
              <a:gd name="T20" fmla="*/ 560710 w 761840"/>
              <a:gd name="T21" fmla="*/ 476808 h 746112"/>
              <a:gd name="T22" fmla="*/ 540246 w 761840"/>
              <a:gd name="T23" fmla="*/ 433015 h 746112"/>
              <a:gd name="T24" fmla="*/ 512415 w 761840"/>
              <a:gd name="T25" fmla="*/ 365894 h 746112"/>
              <a:gd name="T26" fmla="*/ 194611 w 761840"/>
              <a:gd name="T27" fmla="*/ 341746 h 746112"/>
              <a:gd name="T28" fmla="*/ 238609 w 761840"/>
              <a:gd name="T29" fmla="*/ 384842 h 746112"/>
              <a:gd name="T30" fmla="*/ 103138 w 761840"/>
              <a:gd name="T31" fmla="*/ 387995 h 746112"/>
              <a:gd name="T32" fmla="*/ 170259 w 761840"/>
              <a:gd name="T33" fmla="*/ 366712 h 746112"/>
              <a:gd name="T34" fmla="*/ 318418 w 761840"/>
              <a:gd name="T35" fmla="*/ 336426 h 746112"/>
              <a:gd name="T36" fmla="*/ 446112 w 761840"/>
              <a:gd name="T37" fmla="*/ 336426 h 746112"/>
              <a:gd name="T38" fmla="*/ 318418 w 761840"/>
              <a:gd name="T39" fmla="*/ 313506 h 746112"/>
              <a:gd name="T40" fmla="*/ 318418 w 761840"/>
              <a:gd name="T41" fmla="*/ 232469 h 746112"/>
              <a:gd name="T42" fmla="*/ 239018 w 761840"/>
              <a:gd name="T43" fmla="*/ 263574 h 746112"/>
              <a:gd name="T44" fmla="*/ 112961 w 761840"/>
              <a:gd name="T45" fmla="*/ 275853 h 746112"/>
              <a:gd name="T46" fmla="*/ 30287 w 761840"/>
              <a:gd name="T47" fmla="*/ 254570 h 746112"/>
              <a:gd name="T48" fmla="*/ 200341 w 761840"/>
              <a:gd name="T49" fmla="*/ 228786 h 746112"/>
              <a:gd name="T50" fmla="*/ 446112 w 761840"/>
              <a:gd name="T51" fmla="*/ 211187 h 746112"/>
              <a:gd name="T52" fmla="*/ 211392 w 761840"/>
              <a:gd name="T53" fmla="*/ 117667 h 746112"/>
              <a:gd name="T54" fmla="*/ 257435 w 761840"/>
              <a:gd name="T55" fmla="*/ 163832 h 746112"/>
              <a:gd name="T56" fmla="*/ 94134 w 761840"/>
              <a:gd name="T57" fmla="*/ 166985 h 746112"/>
              <a:gd name="T58" fmla="*/ 0 w 761840"/>
              <a:gd name="T59" fmla="*/ 145703 h 746112"/>
              <a:gd name="T60" fmla="*/ 211392 w 761840"/>
              <a:gd name="T61" fmla="*/ 117667 h 746112"/>
              <a:gd name="T62" fmla="*/ 136289 w 761840"/>
              <a:gd name="T63" fmla="*/ 57299 h 746112"/>
              <a:gd name="T64" fmla="*/ 152251 w 761840"/>
              <a:gd name="T65" fmla="*/ 133424 h 746112"/>
              <a:gd name="T66" fmla="*/ 127285 w 761840"/>
              <a:gd name="T67" fmla="*/ 99454 h 746112"/>
              <a:gd name="T68" fmla="*/ 79400 w 761840"/>
              <a:gd name="T69" fmla="*/ 22919 h 746112"/>
              <a:gd name="T70" fmla="*/ 686358 w 761840"/>
              <a:gd name="T71" fmla="*/ 45020 h 746112"/>
              <a:gd name="T72" fmla="*/ 661392 w 761840"/>
              <a:gd name="T73" fmla="*/ 249659 h 746112"/>
              <a:gd name="T74" fmla="*/ 714189 w 761840"/>
              <a:gd name="T75" fmla="*/ 221419 h 746112"/>
              <a:gd name="T76" fmla="*/ 761665 w 761840"/>
              <a:gd name="T77" fmla="*/ 268185 h 746112"/>
              <a:gd name="T78" fmla="*/ 661392 w 761840"/>
              <a:gd name="T79" fmla="*/ 691679 h 746112"/>
              <a:gd name="T80" fmla="*/ 601638 w 761840"/>
              <a:gd name="T81" fmla="*/ 745703 h 746112"/>
              <a:gd name="T82" fmla="*/ 580355 w 761840"/>
              <a:gd name="T83" fmla="*/ 721147 h 746112"/>
              <a:gd name="T84" fmla="*/ 563575 w 761840"/>
              <a:gd name="T85" fmla="*/ 699864 h 746112"/>
              <a:gd name="T86" fmla="*/ 632743 w 761840"/>
              <a:gd name="T87" fmla="*/ 679400 h 746112"/>
              <a:gd name="T88" fmla="*/ 514871 w 761840"/>
              <a:gd name="T89" fmla="*/ 284857 h 746112"/>
              <a:gd name="T90" fmla="*/ 632743 w 761840"/>
              <a:gd name="T91" fmla="*/ 70395 h 746112"/>
              <a:gd name="T92" fmla="*/ 616372 w 761840"/>
              <a:gd name="T93" fmla="*/ 11460 h 746112"/>
              <a:gd name="T94" fmla="*/ 432382 w 761840"/>
              <a:gd name="T95" fmla="*/ 41746 h 746112"/>
              <a:gd name="T96" fmla="*/ 347630 w 761840"/>
              <a:gd name="T97" fmla="*/ 112960 h 746112"/>
              <a:gd name="T98" fmla="*/ 466615 w 761840"/>
              <a:gd name="T99" fmla="*/ 92496 h 746112"/>
              <a:gd name="T100" fmla="*/ 490314 w 761840"/>
              <a:gd name="T101" fmla="*/ 129331 h 746112"/>
              <a:gd name="T102" fmla="*/ 469192 w 761840"/>
              <a:gd name="T103" fmla="*/ 713370 h 746112"/>
              <a:gd name="T104" fmla="*/ 409277 w 761840"/>
              <a:gd name="T105" fmla="*/ 739973 h 746112"/>
              <a:gd name="T106" fmla="*/ 337245 w 761840"/>
              <a:gd name="T107" fmla="*/ 698227 h 746112"/>
              <a:gd name="T108" fmla="*/ 441610 w 761840"/>
              <a:gd name="T109" fmla="*/ 692088 h 746112"/>
              <a:gd name="T110" fmla="*/ 347067 w 761840"/>
              <a:gd name="T111" fmla="*/ 579946 h 746112"/>
              <a:gd name="T112" fmla="*/ 197272 w 761840"/>
              <a:gd name="T113" fmla="*/ 694134 h 746112"/>
              <a:gd name="T114" fmla="*/ 418281 w 761840"/>
              <a:gd name="T115" fmla="*/ 437927 h 746112"/>
              <a:gd name="T116" fmla="*/ 217736 w 761840"/>
              <a:gd name="T117" fmla="*/ 416644 h 746112"/>
              <a:gd name="T118" fmla="*/ 274216 w 761840"/>
              <a:gd name="T119" fmla="*/ 93315 h 746112"/>
              <a:gd name="T120" fmla="*/ 329698 w 761840"/>
              <a:gd name="T121" fmla="*/ 112960 h 746112"/>
              <a:gd name="T122" fmla="*/ 365561 w 761840"/>
              <a:gd name="T123" fmla="*/ 8185 h 746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61840" h="746112">
                <a:moveTo>
                  <a:pt x="86767" y="507504"/>
                </a:moveTo>
                <a:lnTo>
                  <a:pt x="86767" y="622101"/>
                </a:lnTo>
                <a:lnTo>
                  <a:pt x="180901" y="622101"/>
                </a:lnTo>
                <a:lnTo>
                  <a:pt x="180901" y="507504"/>
                </a:lnTo>
                <a:lnTo>
                  <a:pt x="86767" y="507504"/>
                </a:lnTo>
                <a:close/>
                <a:moveTo>
                  <a:pt x="44202" y="454298"/>
                </a:moveTo>
                <a:lnTo>
                  <a:pt x="85948" y="484584"/>
                </a:lnTo>
                <a:lnTo>
                  <a:pt x="166167" y="484584"/>
                </a:lnTo>
                <a:lnTo>
                  <a:pt x="177626" y="469032"/>
                </a:lnTo>
                <a:cubicBezTo>
                  <a:pt x="183083" y="461392"/>
                  <a:pt x="186903" y="457435"/>
                  <a:pt x="189086" y="457163"/>
                </a:cubicBezTo>
                <a:cubicBezTo>
                  <a:pt x="191269" y="456890"/>
                  <a:pt x="195907" y="458936"/>
                  <a:pt x="203002" y="463302"/>
                </a:cubicBezTo>
                <a:lnTo>
                  <a:pt x="224284" y="478854"/>
                </a:lnTo>
                <a:cubicBezTo>
                  <a:pt x="232470" y="485403"/>
                  <a:pt x="236289" y="489768"/>
                  <a:pt x="235744" y="491951"/>
                </a:cubicBezTo>
                <a:cubicBezTo>
                  <a:pt x="235198" y="494134"/>
                  <a:pt x="233015" y="496590"/>
                  <a:pt x="229195" y="499318"/>
                </a:cubicBezTo>
                <a:lnTo>
                  <a:pt x="209550" y="514052"/>
                </a:lnTo>
                <a:lnTo>
                  <a:pt x="209550" y="601638"/>
                </a:lnTo>
                <a:lnTo>
                  <a:pt x="213643" y="657299"/>
                </a:lnTo>
                <a:cubicBezTo>
                  <a:pt x="203274" y="663302"/>
                  <a:pt x="192360" y="667940"/>
                  <a:pt x="180901" y="671215"/>
                </a:cubicBezTo>
                <a:lnTo>
                  <a:pt x="180901" y="645021"/>
                </a:lnTo>
                <a:lnTo>
                  <a:pt x="85948" y="645021"/>
                </a:lnTo>
                <a:lnTo>
                  <a:pt x="86767" y="666303"/>
                </a:lnTo>
                <a:lnTo>
                  <a:pt x="89222" y="721147"/>
                </a:lnTo>
                <a:cubicBezTo>
                  <a:pt x="77763" y="726058"/>
                  <a:pt x="65757" y="729605"/>
                  <a:pt x="53206" y="731788"/>
                </a:cubicBezTo>
                <a:lnTo>
                  <a:pt x="58117" y="658936"/>
                </a:lnTo>
                <a:lnTo>
                  <a:pt x="58117" y="514052"/>
                </a:lnTo>
                <a:cubicBezTo>
                  <a:pt x="58117" y="496590"/>
                  <a:pt x="51023" y="479127"/>
                  <a:pt x="36835" y="461665"/>
                </a:cubicBezTo>
                <a:lnTo>
                  <a:pt x="44202" y="454298"/>
                </a:lnTo>
                <a:close/>
                <a:moveTo>
                  <a:pt x="509960" y="343793"/>
                </a:moveTo>
                <a:cubicBezTo>
                  <a:pt x="519237" y="353070"/>
                  <a:pt x="529878" y="363984"/>
                  <a:pt x="541883" y="376535"/>
                </a:cubicBezTo>
                <a:cubicBezTo>
                  <a:pt x="553889" y="389086"/>
                  <a:pt x="563029" y="401092"/>
                  <a:pt x="569305" y="412551"/>
                </a:cubicBezTo>
                <a:cubicBezTo>
                  <a:pt x="575580" y="424011"/>
                  <a:pt x="579128" y="435062"/>
                  <a:pt x="579946" y="445703"/>
                </a:cubicBezTo>
                <a:cubicBezTo>
                  <a:pt x="580765" y="456344"/>
                  <a:pt x="579264" y="464120"/>
                  <a:pt x="575444" y="469032"/>
                </a:cubicBezTo>
                <a:cubicBezTo>
                  <a:pt x="571624" y="473943"/>
                  <a:pt x="566713" y="476535"/>
                  <a:pt x="560710" y="476808"/>
                </a:cubicBezTo>
                <a:cubicBezTo>
                  <a:pt x="554707" y="477081"/>
                  <a:pt x="550205" y="475307"/>
                  <a:pt x="547204" y="471487"/>
                </a:cubicBezTo>
                <a:cubicBezTo>
                  <a:pt x="544202" y="467667"/>
                  <a:pt x="542429" y="461938"/>
                  <a:pt x="541883" y="454298"/>
                </a:cubicBezTo>
                <a:lnTo>
                  <a:pt x="540246" y="433015"/>
                </a:lnTo>
                <a:cubicBezTo>
                  <a:pt x="539155" y="427558"/>
                  <a:pt x="536972" y="419646"/>
                  <a:pt x="533698" y="409277"/>
                </a:cubicBezTo>
                <a:cubicBezTo>
                  <a:pt x="530424" y="398909"/>
                  <a:pt x="527968" y="392224"/>
                  <a:pt x="526331" y="389223"/>
                </a:cubicBezTo>
                <a:cubicBezTo>
                  <a:pt x="524694" y="386221"/>
                  <a:pt x="520055" y="378445"/>
                  <a:pt x="512415" y="365894"/>
                </a:cubicBezTo>
                <a:lnTo>
                  <a:pt x="502593" y="351160"/>
                </a:lnTo>
                <a:lnTo>
                  <a:pt x="509960" y="343793"/>
                </a:lnTo>
                <a:close/>
                <a:moveTo>
                  <a:pt x="194611" y="341746"/>
                </a:moveTo>
                <a:cubicBezTo>
                  <a:pt x="196658" y="341746"/>
                  <a:pt x="198909" y="342701"/>
                  <a:pt x="201364" y="344611"/>
                </a:cubicBezTo>
                <a:lnTo>
                  <a:pt x="234925" y="376177"/>
                </a:lnTo>
                <a:cubicBezTo>
                  <a:pt x="238199" y="379852"/>
                  <a:pt x="239427" y="382740"/>
                  <a:pt x="238609" y="384842"/>
                </a:cubicBezTo>
                <a:cubicBezTo>
                  <a:pt x="237790" y="386944"/>
                  <a:pt x="235471" y="387995"/>
                  <a:pt x="231651" y="387995"/>
                </a:cubicBezTo>
                <a:lnTo>
                  <a:pt x="112142" y="387995"/>
                </a:lnTo>
                <a:lnTo>
                  <a:pt x="103138" y="387995"/>
                </a:lnTo>
                <a:cubicBezTo>
                  <a:pt x="86767" y="387995"/>
                  <a:pt x="73124" y="392360"/>
                  <a:pt x="62210" y="401092"/>
                </a:cubicBezTo>
                <a:lnTo>
                  <a:pt x="27012" y="366712"/>
                </a:lnTo>
                <a:lnTo>
                  <a:pt x="170259" y="366712"/>
                </a:lnTo>
                <a:lnTo>
                  <a:pt x="189086" y="344611"/>
                </a:lnTo>
                <a:cubicBezTo>
                  <a:pt x="190723" y="342701"/>
                  <a:pt x="192565" y="341746"/>
                  <a:pt x="194611" y="341746"/>
                </a:cubicBezTo>
                <a:close/>
                <a:moveTo>
                  <a:pt x="318418" y="336426"/>
                </a:moveTo>
                <a:lnTo>
                  <a:pt x="318418" y="416644"/>
                </a:lnTo>
                <a:lnTo>
                  <a:pt x="446112" y="416644"/>
                </a:lnTo>
                <a:lnTo>
                  <a:pt x="446112" y="336426"/>
                </a:lnTo>
                <a:lnTo>
                  <a:pt x="318418" y="336426"/>
                </a:lnTo>
                <a:close/>
                <a:moveTo>
                  <a:pt x="318418" y="232469"/>
                </a:moveTo>
                <a:lnTo>
                  <a:pt x="318418" y="313506"/>
                </a:lnTo>
                <a:lnTo>
                  <a:pt x="446112" y="313506"/>
                </a:lnTo>
                <a:lnTo>
                  <a:pt x="446112" y="232469"/>
                </a:lnTo>
                <a:lnTo>
                  <a:pt x="318418" y="232469"/>
                </a:lnTo>
                <a:close/>
                <a:moveTo>
                  <a:pt x="200341" y="228786"/>
                </a:moveTo>
                <a:cubicBezTo>
                  <a:pt x="202115" y="228786"/>
                  <a:pt x="204093" y="229741"/>
                  <a:pt x="206276" y="231651"/>
                </a:cubicBezTo>
                <a:lnTo>
                  <a:pt x="239018" y="263574"/>
                </a:lnTo>
                <a:cubicBezTo>
                  <a:pt x="242292" y="267394"/>
                  <a:pt x="243520" y="270396"/>
                  <a:pt x="242701" y="272579"/>
                </a:cubicBezTo>
                <a:cubicBezTo>
                  <a:pt x="241883" y="274761"/>
                  <a:pt x="239564" y="275853"/>
                  <a:pt x="235744" y="275853"/>
                </a:cubicBezTo>
                <a:lnTo>
                  <a:pt x="112961" y="275853"/>
                </a:lnTo>
                <a:lnTo>
                  <a:pt x="105594" y="275853"/>
                </a:lnTo>
                <a:cubicBezTo>
                  <a:pt x="89222" y="275853"/>
                  <a:pt x="75580" y="280218"/>
                  <a:pt x="64666" y="288950"/>
                </a:cubicBezTo>
                <a:lnTo>
                  <a:pt x="30287" y="254570"/>
                </a:lnTo>
                <a:lnTo>
                  <a:pt x="176808" y="254570"/>
                </a:lnTo>
                <a:lnTo>
                  <a:pt x="195635" y="231651"/>
                </a:lnTo>
                <a:cubicBezTo>
                  <a:pt x="196999" y="229741"/>
                  <a:pt x="198568" y="228786"/>
                  <a:pt x="200341" y="228786"/>
                </a:cubicBezTo>
                <a:close/>
                <a:moveTo>
                  <a:pt x="318418" y="135880"/>
                </a:moveTo>
                <a:lnTo>
                  <a:pt x="318418" y="211187"/>
                </a:lnTo>
                <a:lnTo>
                  <a:pt x="446112" y="211187"/>
                </a:lnTo>
                <a:lnTo>
                  <a:pt x="446112" y="135880"/>
                </a:lnTo>
                <a:lnTo>
                  <a:pt x="318418" y="135880"/>
                </a:lnTo>
                <a:close/>
                <a:moveTo>
                  <a:pt x="211392" y="117667"/>
                </a:moveTo>
                <a:cubicBezTo>
                  <a:pt x="214257" y="117258"/>
                  <a:pt x="217190" y="118417"/>
                  <a:pt x="220191" y="121146"/>
                </a:cubicBezTo>
                <a:lnTo>
                  <a:pt x="253752" y="155167"/>
                </a:lnTo>
                <a:cubicBezTo>
                  <a:pt x="257026" y="158842"/>
                  <a:pt x="258254" y="161730"/>
                  <a:pt x="257435" y="163832"/>
                </a:cubicBezTo>
                <a:cubicBezTo>
                  <a:pt x="256617" y="165934"/>
                  <a:pt x="254298" y="166985"/>
                  <a:pt x="250478" y="166985"/>
                </a:cubicBezTo>
                <a:lnTo>
                  <a:pt x="225103" y="166985"/>
                </a:lnTo>
                <a:lnTo>
                  <a:pt x="94134" y="166985"/>
                </a:lnTo>
                <a:lnTo>
                  <a:pt x="72033" y="166985"/>
                </a:lnTo>
                <a:cubicBezTo>
                  <a:pt x="56753" y="166985"/>
                  <a:pt x="43111" y="171078"/>
                  <a:pt x="31105" y="179263"/>
                </a:cubicBezTo>
                <a:lnTo>
                  <a:pt x="0" y="145703"/>
                </a:lnTo>
                <a:lnTo>
                  <a:pt x="184993" y="145703"/>
                </a:lnTo>
                <a:lnTo>
                  <a:pt x="203002" y="123602"/>
                </a:lnTo>
                <a:cubicBezTo>
                  <a:pt x="205730" y="120055"/>
                  <a:pt x="208527" y="118076"/>
                  <a:pt x="211392" y="117667"/>
                </a:cubicBezTo>
                <a:close/>
                <a:moveTo>
                  <a:pt x="79400" y="22919"/>
                </a:moveTo>
                <a:cubicBezTo>
                  <a:pt x="87040" y="27285"/>
                  <a:pt x="93315" y="30832"/>
                  <a:pt x="98227" y="33561"/>
                </a:cubicBezTo>
                <a:cubicBezTo>
                  <a:pt x="103138" y="36289"/>
                  <a:pt x="115825" y="44202"/>
                  <a:pt x="136289" y="57299"/>
                </a:cubicBezTo>
                <a:cubicBezTo>
                  <a:pt x="156753" y="70395"/>
                  <a:pt x="167258" y="83765"/>
                  <a:pt x="167804" y="97408"/>
                </a:cubicBezTo>
                <a:cubicBezTo>
                  <a:pt x="168349" y="111050"/>
                  <a:pt x="167122" y="120191"/>
                  <a:pt x="164120" y="124829"/>
                </a:cubicBezTo>
                <a:cubicBezTo>
                  <a:pt x="161119" y="129468"/>
                  <a:pt x="157162" y="132333"/>
                  <a:pt x="152251" y="133424"/>
                </a:cubicBezTo>
                <a:cubicBezTo>
                  <a:pt x="147340" y="134516"/>
                  <a:pt x="143247" y="133697"/>
                  <a:pt x="139973" y="130969"/>
                </a:cubicBezTo>
                <a:cubicBezTo>
                  <a:pt x="136699" y="128240"/>
                  <a:pt x="134516" y="125375"/>
                  <a:pt x="133424" y="122374"/>
                </a:cubicBezTo>
                <a:cubicBezTo>
                  <a:pt x="132333" y="119372"/>
                  <a:pt x="130287" y="111733"/>
                  <a:pt x="127285" y="99454"/>
                </a:cubicBezTo>
                <a:cubicBezTo>
                  <a:pt x="124284" y="87176"/>
                  <a:pt x="118281" y="75716"/>
                  <a:pt x="109277" y="65075"/>
                </a:cubicBezTo>
                <a:cubicBezTo>
                  <a:pt x="100273" y="54434"/>
                  <a:pt x="88404" y="43656"/>
                  <a:pt x="73670" y="32742"/>
                </a:cubicBezTo>
                <a:lnTo>
                  <a:pt x="79400" y="22919"/>
                </a:lnTo>
                <a:close/>
                <a:moveTo>
                  <a:pt x="616372" y="11460"/>
                </a:moveTo>
                <a:lnTo>
                  <a:pt x="679400" y="37653"/>
                </a:lnTo>
                <a:cubicBezTo>
                  <a:pt x="683766" y="39836"/>
                  <a:pt x="686085" y="42292"/>
                  <a:pt x="686358" y="45020"/>
                </a:cubicBezTo>
                <a:cubicBezTo>
                  <a:pt x="686631" y="47749"/>
                  <a:pt x="682947" y="51023"/>
                  <a:pt x="675308" y="54843"/>
                </a:cubicBezTo>
                <a:lnTo>
                  <a:pt x="661392" y="62210"/>
                </a:lnTo>
                <a:lnTo>
                  <a:pt x="661392" y="249659"/>
                </a:lnTo>
                <a:lnTo>
                  <a:pt x="685949" y="249659"/>
                </a:lnTo>
                <a:lnTo>
                  <a:pt x="707231" y="225921"/>
                </a:lnTo>
                <a:cubicBezTo>
                  <a:pt x="709960" y="223192"/>
                  <a:pt x="712279" y="221692"/>
                  <a:pt x="714189" y="221419"/>
                </a:cubicBezTo>
                <a:cubicBezTo>
                  <a:pt x="716099" y="221146"/>
                  <a:pt x="719782" y="223465"/>
                  <a:pt x="725240" y="228377"/>
                </a:cubicBezTo>
                <a:lnTo>
                  <a:pt x="755526" y="257538"/>
                </a:lnTo>
                <a:cubicBezTo>
                  <a:pt x="760437" y="262799"/>
                  <a:pt x="762484" y="266348"/>
                  <a:pt x="761665" y="268185"/>
                </a:cubicBezTo>
                <a:cubicBezTo>
                  <a:pt x="760847" y="270023"/>
                  <a:pt x="758800" y="270941"/>
                  <a:pt x="755526" y="270941"/>
                </a:cubicBezTo>
                <a:lnTo>
                  <a:pt x="661392" y="270941"/>
                </a:lnTo>
                <a:lnTo>
                  <a:pt x="661392" y="691679"/>
                </a:lnTo>
                <a:cubicBezTo>
                  <a:pt x="661392" y="703684"/>
                  <a:pt x="659536" y="712825"/>
                  <a:pt x="655822" y="719100"/>
                </a:cubicBezTo>
                <a:cubicBezTo>
                  <a:pt x="652109" y="725376"/>
                  <a:pt x="645151" y="731378"/>
                  <a:pt x="634949" y="737108"/>
                </a:cubicBezTo>
                <a:cubicBezTo>
                  <a:pt x="624747" y="742838"/>
                  <a:pt x="613643" y="745703"/>
                  <a:pt x="601638" y="745703"/>
                </a:cubicBezTo>
                <a:cubicBezTo>
                  <a:pt x="598364" y="746249"/>
                  <a:pt x="596454" y="746249"/>
                  <a:pt x="595908" y="745703"/>
                </a:cubicBezTo>
                <a:cubicBezTo>
                  <a:pt x="595362" y="745157"/>
                  <a:pt x="594407" y="741610"/>
                  <a:pt x="593043" y="735062"/>
                </a:cubicBezTo>
                <a:cubicBezTo>
                  <a:pt x="591679" y="728514"/>
                  <a:pt x="587450" y="723875"/>
                  <a:pt x="580355" y="721147"/>
                </a:cubicBezTo>
                <a:cubicBezTo>
                  <a:pt x="573261" y="718418"/>
                  <a:pt x="554434" y="712688"/>
                  <a:pt x="523875" y="703957"/>
                </a:cubicBezTo>
                <a:lnTo>
                  <a:pt x="525512" y="692497"/>
                </a:lnTo>
                <a:cubicBezTo>
                  <a:pt x="529878" y="693588"/>
                  <a:pt x="542565" y="696044"/>
                  <a:pt x="563575" y="699864"/>
                </a:cubicBezTo>
                <a:cubicBezTo>
                  <a:pt x="584585" y="703684"/>
                  <a:pt x="600273" y="705048"/>
                  <a:pt x="610642" y="703957"/>
                </a:cubicBezTo>
                <a:cubicBezTo>
                  <a:pt x="619373" y="703411"/>
                  <a:pt x="625239" y="701365"/>
                  <a:pt x="628241" y="697818"/>
                </a:cubicBezTo>
                <a:cubicBezTo>
                  <a:pt x="631242" y="694271"/>
                  <a:pt x="632743" y="688131"/>
                  <a:pt x="632743" y="679400"/>
                </a:cubicBezTo>
                <a:lnTo>
                  <a:pt x="632743" y="270941"/>
                </a:lnTo>
                <a:lnTo>
                  <a:pt x="554980" y="270941"/>
                </a:lnTo>
                <a:cubicBezTo>
                  <a:pt x="541883" y="270941"/>
                  <a:pt x="528514" y="275580"/>
                  <a:pt x="514871" y="284857"/>
                </a:cubicBezTo>
                <a:lnTo>
                  <a:pt x="478855" y="249659"/>
                </a:lnTo>
                <a:lnTo>
                  <a:pt x="632743" y="249659"/>
                </a:lnTo>
                <a:lnTo>
                  <a:pt x="632743" y="70395"/>
                </a:lnTo>
                <a:cubicBezTo>
                  <a:pt x="632743" y="58390"/>
                  <a:pt x="631515" y="49522"/>
                  <a:pt x="629059" y="43792"/>
                </a:cubicBezTo>
                <a:cubicBezTo>
                  <a:pt x="626604" y="38063"/>
                  <a:pt x="620192" y="31105"/>
                  <a:pt x="609823" y="22919"/>
                </a:cubicBezTo>
                <a:lnTo>
                  <a:pt x="616372" y="11460"/>
                </a:lnTo>
                <a:close/>
                <a:moveTo>
                  <a:pt x="373709" y="0"/>
                </a:moveTo>
                <a:lnTo>
                  <a:pt x="425047" y="31923"/>
                </a:lnTo>
                <a:cubicBezTo>
                  <a:pt x="430479" y="35743"/>
                  <a:pt x="432924" y="39018"/>
                  <a:pt x="432382" y="41746"/>
                </a:cubicBezTo>
                <a:cubicBezTo>
                  <a:pt x="431841" y="44475"/>
                  <a:pt x="429669" y="45839"/>
                  <a:pt x="425866" y="45839"/>
                </a:cubicBezTo>
                <a:lnTo>
                  <a:pt x="405492" y="48295"/>
                </a:lnTo>
                <a:cubicBezTo>
                  <a:pt x="394083" y="61937"/>
                  <a:pt x="374796" y="83492"/>
                  <a:pt x="347630" y="112960"/>
                </a:cubicBezTo>
                <a:lnTo>
                  <a:pt x="432389" y="112960"/>
                </a:lnTo>
                <a:lnTo>
                  <a:pt x="445422" y="94134"/>
                </a:lnTo>
                <a:cubicBezTo>
                  <a:pt x="450316" y="87039"/>
                  <a:pt x="457380" y="86494"/>
                  <a:pt x="466615" y="92496"/>
                </a:cubicBezTo>
                <a:lnTo>
                  <a:pt x="490314" y="108868"/>
                </a:lnTo>
                <a:cubicBezTo>
                  <a:pt x="496317" y="113233"/>
                  <a:pt x="499182" y="116507"/>
                  <a:pt x="498909" y="118690"/>
                </a:cubicBezTo>
                <a:cubicBezTo>
                  <a:pt x="498636" y="120873"/>
                  <a:pt x="495771" y="124420"/>
                  <a:pt x="490314" y="129331"/>
                </a:cubicBezTo>
                <a:lnTo>
                  <a:pt x="474762" y="142428"/>
                </a:lnTo>
                <a:lnTo>
                  <a:pt x="474762" y="685949"/>
                </a:lnTo>
                <a:cubicBezTo>
                  <a:pt x="474762" y="697954"/>
                  <a:pt x="472905" y="707095"/>
                  <a:pt x="469192" y="713370"/>
                </a:cubicBezTo>
                <a:cubicBezTo>
                  <a:pt x="465478" y="719646"/>
                  <a:pt x="458521" y="725649"/>
                  <a:pt x="448319" y="731378"/>
                </a:cubicBezTo>
                <a:cubicBezTo>
                  <a:pt x="438116" y="737108"/>
                  <a:pt x="427013" y="739973"/>
                  <a:pt x="415007" y="739973"/>
                </a:cubicBezTo>
                <a:cubicBezTo>
                  <a:pt x="411733" y="740519"/>
                  <a:pt x="409823" y="740519"/>
                  <a:pt x="409277" y="739973"/>
                </a:cubicBezTo>
                <a:cubicBezTo>
                  <a:pt x="408732" y="739428"/>
                  <a:pt x="407777" y="735880"/>
                  <a:pt x="406412" y="729332"/>
                </a:cubicBezTo>
                <a:cubicBezTo>
                  <a:pt x="405048" y="722784"/>
                  <a:pt x="400819" y="718145"/>
                  <a:pt x="393725" y="715417"/>
                </a:cubicBezTo>
                <a:cubicBezTo>
                  <a:pt x="386631" y="712688"/>
                  <a:pt x="367804" y="706958"/>
                  <a:pt x="337245" y="698227"/>
                </a:cubicBezTo>
                <a:lnTo>
                  <a:pt x="338882" y="686767"/>
                </a:lnTo>
                <a:cubicBezTo>
                  <a:pt x="381446" y="695498"/>
                  <a:pt x="409823" y="699318"/>
                  <a:pt x="424011" y="698227"/>
                </a:cubicBezTo>
                <a:cubicBezTo>
                  <a:pt x="432743" y="697681"/>
                  <a:pt x="438609" y="695635"/>
                  <a:pt x="441610" y="692088"/>
                </a:cubicBezTo>
                <a:cubicBezTo>
                  <a:pt x="444612" y="688541"/>
                  <a:pt x="446112" y="682402"/>
                  <a:pt x="446112" y="673670"/>
                </a:cubicBezTo>
                <a:lnTo>
                  <a:pt x="446112" y="451842"/>
                </a:lnTo>
                <a:cubicBezTo>
                  <a:pt x="407367" y="508049"/>
                  <a:pt x="374352" y="550751"/>
                  <a:pt x="347067" y="579946"/>
                </a:cubicBezTo>
                <a:cubicBezTo>
                  <a:pt x="319782" y="609141"/>
                  <a:pt x="298363" y="630014"/>
                  <a:pt x="282811" y="642565"/>
                </a:cubicBezTo>
                <a:cubicBezTo>
                  <a:pt x="267258" y="655116"/>
                  <a:pt x="240655" y="674762"/>
                  <a:pt x="203002" y="701501"/>
                </a:cubicBezTo>
                <a:lnTo>
                  <a:pt x="197272" y="694134"/>
                </a:lnTo>
                <a:cubicBezTo>
                  <a:pt x="227285" y="667395"/>
                  <a:pt x="251160" y="645567"/>
                  <a:pt x="268895" y="628650"/>
                </a:cubicBezTo>
                <a:cubicBezTo>
                  <a:pt x="286631" y="611733"/>
                  <a:pt x="307640" y="588268"/>
                  <a:pt x="331924" y="558254"/>
                </a:cubicBezTo>
                <a:cubicBezTo>
                  <a:pt x="356208" y="528240"/>
                  <a:pt x="384994" y="488131"/>
                  <a:pt x="418281" y="437927"/>
                </a:cubicBezTo>
                <a:lnTo>
                  <a:pt x="290587" y="437927"/>
                </a:lnTo>
                <a:cubicBezTo>
                  <a:pt x="276944" y="437927"/>
                  <a:pt x="264666" y="442565"/>
                  <a:pt x="253752" y="451842"/>
                </a:cubicBezTo>
                <a:lnTo>
                  <a:pt x="217736" y="416644"/>
                </a:lnTo>
                <a:lnTo>
                  <a:pt x="289768" y="416644"/>
                </a:lnTo>
                <a:lnTo>
                  <a:pt x="289768" y="148248"/>
                </a:lnTo>
                <a:cubicBezTo>
                  <a:pt x="289768" y="128551"/>
                  <a:pt x="284584" y="110240"/>
                  <a:pt x="274216" y="93315"/>
                </a:cubicBezTo>
                <a:lnTo>
                  <a:pt x="283220" y="86767"/>
                </a:lnTo>
                <a:lnTo>
                  <a:pt x="317471" y="112960"/>
                </a:lnTo>
                <a:lnTo>
                  <a:pt x="329698" y="112960"/>
                </a:lnTo>
                <a:cubicBezTo>
                  <a:pt x="352516" y="76944"/>
                  <a:pt x="365826" y="54843"/>
                  <a:pt x="369629" y="46657"/>
                </a:cubicBezTo>
                <a:cubicBezTo>
                  <a:pt x="373431" y="38472"/>
                  <a:pt x="374791" y="31378"/>
                  <a:pt x="373709" y="25375"/>
                </a:cubicBezTo>
                <a:cubicBezTo>
                  <a:pt x="372626" y="19372"/>
                  <a:pt x="369910" y="13642"/>
                  <a:pt x="365561" y="8185"/>
                </a:cubicBezTo>
                <a:lnTo>
                  <a:pt x="37370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/>
          </a:bodyPr>
          <a:p>
            <a:endParaRPr lang="zh-CN" altLang="en-US" sz="760"/>
          </a:p>
        </p:txBody>
      </p:sp>
      <p:sp>
        <p:nvSpPr>
          <p:cNvPr id="13" name="文本框 73"/>
          <p:cNvSpPr/>
          <p:nvPr>
            <p:custDataLst>
              <p:tags r:id="rId2"/>
            </p:custDataLst>
          </p:nvPr>
        </p:nvSpPr>
        <p:spPr bwMode="auto">
          <a:xfrm>
            <a:off x="5919341" y="3028810"/>
            <a:ext cx="1476616" cy="1446401"/>
          </a:xfrm>
          <a:custGeom>
            <a:avLst/>
            <a:gdLst>
              <a:gd name="T0" fmla="*/ 180901 w 761840"/>
              <a:gd name="T1" fmla="*/ 622101 h 746112"/>
              <a:gd name="T2" fmla="*/ 44202 w 761840"/>
              <a:gd name="T3" fmla="*/ 454298 h 746112"/>
              <a:gd name="T4" fmla="*/ 177626 w 761840"/>
              <a:gd name="T5" fmla="*/ 469032 h 746112"/>
              <a:gd name="T6" fmla="*/ 224284 w 761840"/>
              <a:gd name="T7" fmla="*/ 478854 h 746112"/>
              <a:gd name="T8" fmla="*/ 209550 w 761840"/>
              <a:gd name="T9" fmla="*/ 514052 h 746112"/>
              <a:gd name="T10" fmla="*/ 180901 w 761840"/>
              <a:gd name="T11" fmla="*/ 671215 h 746112"/>
              <a:gd name="T12" fmla="*/ 86767 w 761840"/>
              <a:gd name="T13" fmla="*/ 666303 h 746112"/>
              <a:gd name="T14" fmla="*/ 58117 w 761840"/>
              <a:gd name="T15" fmla="*/ 658936 h 746112"/>
              <a:gd name="T16" fmla="*/ 44202 w 761840"/>
              <a:gd name="T17" fmla="*/ 454298 h 746112"/>
              <a:gd name="T18" fmla="*/ 569305 w 761840"/>
              <a:gd name="T19" fmla="*/ 412551 h 746112"/>
              <a:gd name="T20" fmla="*/ 560710 w 761840"/>
              <a:gd name="T21" fmla="*/ 476808 h 746112"/>
              <a:gd name="T22" fmla="*/ 540246 w 761840"/>
              <a:gd name="T23" fmla="*/ 433015 h 746112"/>
              <a:gd name="T24" fmla="*/ 512415 w 761840"/>
              <a:gd name="T25" fmla="*/ 365894 h 746112"/>
              <a:gd name="T26" fmla="*/ 194611 w 761840"/>
              <a:gd name="T27" fmla="*/ 341746 h 746112"/>
              <a:gd name="T28" fmla="*/ 238609 w 761840"/>
              <a:gd name="T29" fmla="*/ 384842 h 746112"/>
              <a:gd name="T30" fmla="*/ 103138 w 761840"/>
              <a:gd name="T31" fmla="*/ 387995 h 746112"/>
              <a:gd name="T32" fmla="*/ 170259 w 761840"/>
              <a:gd name="T33" fmla="*/ 366712 h 746112"/>
              <a:gd name="T34" fmla="*/ 318418 w 761840"/>
              <a:gd name="T35" fmla="*/ 336426 h 746112"/>
              <a:gd name="T36" fmla="*/ 446112 w 761840"/>
              <a:gd name="T37" fmla="*/ 336426 h 746112"/>
              <a:gd name="T38" fmla="*/ 318418 w 761840"/>
              <a:gd name="T39" fmla="*/ 313506 h 746112"/>
              <a:gd name="T40" fmla="*/ 318418 w 761840"/>
              <a:gd name="T41" fmla="*/ 232469 h 746112"/>
              <a:gd name="T42" fmla="*/ 239018 w 761840"/>
              <a:gd name="T43" fmla="*/ 263574 h 746112"/>
              <a:gd name="T44" fmla="*/ 112961 w 761840"/>
              <a:gd name="T45" fmla="*/ 275853 h 746112"/>
              <a:gd name="T46" fmla="*/ 30287 w 761840"/>
              <a:gd name="T47" fmla="*/ 254570 h 746112"/>
              <a:gd name="T48" fmla="*/ 200341 w 761840"/>
              <a:gd name="T49" fmla="*/ 228786 h 746112"/>
              <a:gd name="T50" fmla="*/ 446112 w 761840"/>
              <a:gd name="T51" fmla="*/ 211187 h 746112"/>
              <a:gd name="T52" fmla="*/ 211392 w 761840"/>
              <a:gd name="T53" fmla="*/ 117667 h 746112"/>
              <a:gd name="T54" fmla="*/ 257435 w 761840"/>
              <a:gd name="T55" fmla="*/ 163832 h 746112"/>
              <a:gd name="T56" fmla="*/ 94134 w 761840"/>
              <a:gd name="T57" fmla="*/ 166985 h 746112"/>
              <a:gd name="T58" fmla="*/ 0 w 761840"/>
              <a:gd name="T59" fmla="*/ 145703 h 746112"/>
              <a:gd name="T60" fmla="*/ 211392 w 761840"/>
              <a:gd name="T61" fmla="*/ 117667 h 746112"/>
              <a:gd name="T62" fmla="*/ 136289 w 761840"/>
              <a:gd name="T63" fmla="*/ 57299 h 746112"/>
              <a:gd name="T64" fmla="*/ 152251 w 761840"/>
              <a:gd name="T65" fmla="*/ 133424 h 746112"/>
              <a:gd name="T66" fmla="*/ 127285 w 761840"/>
              <a:gd name="T67" fmla="*/ 99454 h 746112"/>
              <a:gd name="T68" fmla="*/ 79400 w 761840"/>
              <a:gd name="T69" fmla="*/ 22919 h 746112"/>
              <a:gd name="T70" fmla="*/ 686358 w 761840"/>
              <a:gd name="T71" fmla="*/ 45020 h 746112"/>
              <a:gd name="T72" fmla="*/ 661392 w 761840"/>
              <a:gd name="T73" fmla="*/ 249659 h 746112"/>
              <a:gd name="T74" fmla="*/ 714189 w 761840"/>
              <a:gd name="T75" fmla="*/ 221419 h 746112"/>
              <a:gd name="T76" fmla="*/ 761665 w 761840"/>
              <a:gd name="T77" fmla="*/ 268185 h 746112"/>
              <a:gd name="T78" fmla="*/ 661392 w 761840"/>
              <a:gd name="T79" fmla="*/ 691679 h 746112"/>
              <a:gd name="T80" fmla="*/ 601638 w 761840"/>
              <a:gd name="T81" fmla="*/ 745703 h 746112"/>
              <a:gd name="T82" fmla="*/ 580355 w 761840"/>
              <a:gd name="T83" fmla="*/ 721147 h 746112"/>
              <a:gd name="T84" fmla="*/ 563575 w 761840"/>
              <a:gd name="T85" fmla="*/ 699864 h 746112"/>
              <a:gd name="T86" fmla="*/ 632743 w 761840"/>
              <a:gd name="T87" fmla="*/ 679400 h 746112"/>
              <a:gd name="T88" fmla="*/ 514871 w 761840"/>
              <a:gd name="T89" fmla="*/ 284857 h 746112"/>
              <a:gd name="T90" fmla="*/ 632743 w 761840"/>
              <a:gd name="T91" fmla="*/ 70395 h 746112"/>
              <a:gd name="T92" fmla="*/ 616372 w 761840"/>
              <a:gd name="T93" fmla="*/ 11460 h 746112"/>
              <a:gd name="T94" fmla="*/ 432382 w 761840"/>
              <a:gd name="T95" fmla="*/ 41746 h 746112"/>
              <a:gd name="T96" fmla="*/ 347630 w 761840"/>
              <a:gd name="T97" fmla="*/ 112960 h 746112"/>
              <a:gd name="T98" fmla="*/ 466615 w 761840"/>
              <a:gd name="T99" fmla="*/ 92496 h 746112"/>
              <a:gd name="T100" fmla="*/ 490314 w 761840"/>
              <a:gd name="T101" fmla="*/ 129331 h 746112"/>
              <a:gd name="T102" fmla="*/ 469192 w 761840"/>
              <a:gd name="T103" fmla="*/ 713370 h 746112"/>
              <a:gd name="T104" fmla="*/ 409277 w 761840"/>
              <a:gd name="T105" fmla="*/ 739973 h 746112"/>
              <a:gd name="T106" fmla="*/ 337245 w 761840"/>
              <a:gd name="T107" fmla="*/ 698227 h 746112"/>
              <a:gd name="T108" fmla="*/ 441610 w 761840"/>
              <a:gd name="T109" fmla="*/ 692088 h 746112"/>
              <a:gd name="T110" fmla="*/ 347067 w 761840"/>
              <a:gd name="T111" fmla="*/ 579946 h 746112"/>
              <a:gd name="T112" fmla="*/ 197272 w 761840"/>
              <a:gd name="T113" fmla="*/ 694134 h 746112"/>
              <a:gd name="T114" fmla="*/ 418281 w 761840"/>
              <a:gd name="T115" fmla="*/ 437927 h 746112"/>
              <a:gd name="T116" fmla="*/ 217736 w 761840"/>
              <a:gd name="T117" fmla="*/ 416644 h 746112"/>
              <a:gd name="T118" fmla="*/ 274216 w 761840"/>
              <a:gd name="T119" fmla="*/ 93315 h 746112"/>
              <a:gd name="T120" fmla="*/ 329698 w 761840"/>
              <a:gd name="T121" fmla="*/ 112960 h 746112"/>
              <a:gd name="T122" fmla="*/ 365561 w 761840"/>
              <a:gd name="T123" fmla="*/ 8185 h 746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61840" h="746112">
                <a:moveTo>
                  <a:pt x="86767" y="507504"/>
                </a:moveTo>
                <a:lnTo>
                  <a:pt x="86767" y="622101"/>
                </a:lnTo>
                <a:lnTo>
                  <a:pt x="180901" y="622101"/>
                </a:lnTo>
                <a:lnTo>
                  <a:pt x="180901" y="507504"/>
                </a:lnTo>
                <a:lnTo>
                  <a:pt x="86767" y="507504"/>
                </a:lnTo>
                <a:close/>
                <a:moveTo>
                  <a:pt x="44202" y="454298"/>
                </a:moveTo>
                <a:lnTo>
                  <a:pt x="85948" y="484584"/>
                </a:lnTo>
                <a:lnTo>
                  <a:pt x="166167" y="484584"/>
                </a:lnTo>
                <a:lnTo>
                  <a:pt x="177626" y="469032"/>
                </a:lnTo>
                <a:cubicBezTo>
                  <a:pt x="183083" y="461392"/>
                  <a:pt x="186903" y="457435"/>
                  <a:pt x="189086" y="457163"/>
                </a:cubicBezTo>
                <a:cubicBezTo>
                  <a:pt x="191269" y="456890"/>
                  <a:pt x="195907" y="458936"/>
                  <a:pt x="203002" y="463302"/>
                </a:cubicBezTo>
                <a:lnTo>
                  <a:pt x="224284" y="478854"/>
                </a:lnTo>
                <a:cubicBezTo>
                  <a:pt x="232470" y="485403"/>
                  <a:pt x="236289" y="489768"/>
                  <a:pt x="235744" y="491951"/>
                </a:cubicBezTo>
                <a:cubicBezTo>
                  <a:pt x="235198" y="494134"/>
                  <a:pt x="233015" y="496590"/>
                  <a:pt x="229195" y="499318"/>
                </a:cubicBezTo>
                <a:lnTo>
                  <a:pt x="209550" y="514052"/>
                </a:lnTo>
                <a:lnTo>
                  <a:pt x="209550" y="601638"/>
                </a:lnTo>
                <a:lnTo>
                  <a:pt x="213643" y="657299"/>
                </a:lnTo>
                <a:cubicBezTo>
                  <a:pt x="203274" y="663302"/>
                  <a:pt x="192360" y="667940"/>
                  <a:pt x="180901" y="671215"/>
                </a:cubicBezTo>
                <a:lnTo>
                  <a:pt x="180901" y="645021"/>
                </a:lnTo>
                <a:lnTo>
                  <a:pt x="85948" y="645021"/>
                </a:lnTo>
                <a:lnTo>
                  <a:pt x="86767" y="666303"/>
                </a:lnTo>
                <a:lnTo>
                  <a:pt x="89222" y="721147"/>
                </a:lnTo>
                <a:cubicBezTo>
                  <a:pt x="77763" y="726058"/>
                  <a:pt x="65757" y="729605"/>
                  <a:pt x="53206" y="731788"/>
                </a:cubicBezTo>
                <a:lnTo>
                  <a:pt x="58117" y="658936"/>
                </a:lnTo>
                <a:lnTo>
                  <a:pt x="58117" y="514052"/>
                </a:lnTo>
                <a:cubicBezTo>
                  <a:pt x="58117" y="496590"/>
                  <a:pt x="51023" y="479127"/>
                  <a:pt x="36835" y="461665"/>
                </a:cubicBezTo>
                <a:lnTo>
                  <a:pt x="44202" y="454298"/>
                </a:lnTo>
                <a:close/>
                <a:moveTo>
                  <a:pt x="509960" y="343793"/>
                </a:moveTo>
                <a:cubicBezTo>
                  <a:pt x="519237" y="353070"/>
                  <a:pt x="529878" y="363984"/>
                  <a:pt x="541883" y="376535"/>
                </a:cubicBezTo>
                <a:cubicBezTo>
                  <a:pt x="553889" y="389086"/>
                  <a:pt x="563029" y="401092"/>
                  <a:pt x="569305" y="412551"/>
                </a:cubicBezTo>
                <a:cubicBezTo>
                  <a:pt x="575580" y="424011"/>
                  <a:pt x="579128" y="435062"/>
                  <a:pt x="579946" y="445703"/>
                </a:cubicBezTo>
                <a:cubicBezTo>
                  <a:pt x="580765" y="456344"/>
                  <a:pt x="579264" y="464120"/>
                  <a:pt x="575444" y="469032"/>
                </a:cubicBezTo>
                <a:cubicBezTo>
                  <a:pt x="571624" y="473943"/>
                  <a:pt x="566713" y="476535"/>
                  <a:pt x="560710" y="476808"/>
                </a:cubicBezTo>
                <a:cubicBezTo>
                  <a:pt x="554707" y="477081"/>
                  <a:pt x="550205" y="475307"/>
                  <a:pt x="547204" y="471487"/>
                </a:cubicBezTo>
                <a:cubicBezTo>
                  <a:pt x="544202" y="467667"/>
                  <a:pt x="542429" y="461938"/>
                  <a:pt x="541883" y="454298"/>
                </a:cubicBezTo>
                <a:lnTo>
                  <a:pt x="540246" y="433015"/>
                </a:lnTo>
                <a:cubicBezTo>
                  <a:pt x="539155" y="427558"/>
                  <a:pt x="536972" y="419646"/>
                  <a:pt x="533698" y="409277"/>
                </a:cubicBezTo>
                <a:cubicBezTo>
                  <a:pt x="530424" y="398909"/>
                  <a:pt x="527968" y="392224"/>
                  <a:pt x="526331" y="389223"/>
                </a:cubicBezTo>
                <a:cubicBezTo>
                  <a:pt x="524694" y="386221"/>
                  <a:pt x="520055" y="378445"/>
                  <a:pt x="512415" y="365894"/>
                </a:cubicBezTo>
                <a:lnTo>
                  <a:pt x="502593" y="351160"/>
                </a:lnTo>
                <a:lnTo>
                  <a:pt x="509960" y="343793"/>
                </a:lnTo>
                <a:close/>
                <a:moveTo>
                  <a:pt x="194611" y="341746"/>
                </a:moveTo>
                <a:cubicBezTo>
                  <a:pt x="196658" y="341746"/>
                  <a:pt x="198909" y="342701"/>
                  <a:pt x="201364" y="344611"/>
                </a:cubicBezTo>
                <a:lnTo>
                  <a:pt x="234925" y="376177"/>
                </a:lnTo>
                <a:cubicBezTo>
                  <a:pt x="238199" y="379852"/>
                  <a:pt x="239427" y="382740"/>
                  <a:pt x="238609" y="384842"/>
                </a:cubicBezTo>
                <a:cubicBezTo>
                  <a:pt x="237790" y="386944"/>
                  <a:pt x="235471" y="387995"/>
                  <a:pt x="231651" y="387995"/>
                </a:cubicBezTo>
                <a:lnTo>
                  <a:pt x="112142" y="387995"/>
                </a:lnTo>
                <a:lnTo>
                  <a:pt x="103138" y="387995"/>
                </a:lnTo>
                <a:cubicBezTo>
                  <a:pt x="86767" y="387995"/>
                  <a:pt x="73124" y="392360"/>
                  <a:pt x="62210" y="401092"/>
                </a:cubicBezTo>
                <a:lnTo>
                  <a:pt x="27012" y="366712"/>
                </a:lnTo>
                <a:lnTo>
                  <a:pt x="170259" y="366712"/>
                </a:lnTo>
                <a:lnTo>
                  <a:pt x="189086" y="344611"/>
                </a:lnTo>
                <a:cubicBezTo>
                  <a:pt x="190723" y="342701"/>
                  <a:pt x="192565" y="341746"/>
                  <a:pt x="194611" y="341746"/>
                </a:cubicBezTo>
                <a:close/>
                <a:moveTo>
                  <a:pt x="318418" y="336426"/>
                </a:moveTo>
                <a:lnTo>
                  <a:pt x="318418" y="416644"/>
                </a:lnTo>
                <a:lnTo>
                  <a:pt x="446112" y="416644"/>
                </a:lnTo>
                <a:lnTo>
                  <a:pt x="446112" y="336426"/>
                </a:lnTo>
                <a:lnTo>
                  <a:pt x="318418" y="336426"/>
                </a:lnTo>
                <a:close/>
                <a:moveTo>
                  <a:pt x="318418" y="232469"/>
                </a:moveTo>
                <a:lnTo>
                  <a:pt x="318418" y="313506"/>
                </a:lnTo>
                <a:lnTo>
                  <a:pt x="446112" y="313506"/>
                </a:lnTo>
                <a:lnTo>
                  <a:pt x="446112" y="232469"/>
                </a:lnTo>
                <a:lnTo>
                  <a:pt x="318418" y="232469"/>
                </a:lnTo>
                <a:close/>
                <a:moveTo>
                  <a:pt x="200341" y="228786"/>
                </a:moveTo>
                <a:cubicBezTo>
                  <a:pt x="202115" y="228786"/>
                  <a:pt x="204093" y="229741"/>
                  <a:pt x="206276" y="231651"/>
                </a:cubicBezTo>
                <a:lnTo>
                  <a:pt x="239018" y="263574"/>
                </a:lnTo>
                <a:cubicBezTo>
                  <a:pt x="242292" y="267394"/>
                  <a:pt x="243520" y="270396"/>
                  <a:pt x="242701" y="272579"/>
                </a:cubicBezTo>
                <a:cubicBezTo>
                  <a:pt x="241883" y="274761"/>
                  <a:pt x="239564" y="275853"/>
                  <a:pt x="235744" y="275853"/>
                </a:cubicBezTo>
                <a:lnTo>
                  <a:pt x="112961" y="275853"/>
                </a:lnTo>
                <a:lnTo>
                  <a:pt x="105594" y="275853"/>
                </a:lnTo>
                <a:cubicBezTo>
                  <a:pt x="89222" y="275853"/>
                  <a:pt x="75580" y="280218"/>
                  <a:pt x="64666" y="288950"/>
                </a:cubicBezTo>
                <a:lnTo>
                  <a:pt x="30287" y="254570"/>
                </a:lnTo>
                <a:lnTo>
                  <a:pt x="176808" y="254570"/>
                </a:lnTo>
                <a:lnTo>
                  <a:pt x="195635" y="231651"/>
                </a:lnTo>
                <a:cubicBezTo>
                  <a:pt x="196999" y="229741"/>
                  <a:pt x="198568" y="228786"/>
                  <a:pt x="200341" y="228786"/>
                </a:cubicBezTo>
                <a:close/>
                <a:moveTo>
                  <a:pt x="318418" y="135880"/>
                </a:moveTo>
                <a:lnTo>
                  <a:pt x="318418" y="211187"/>
                </a:lnTo>
                <a:lnTo>
                  <a:pt x="446112" y="211187"/>
                </a:lnTo>
                <a:lnTo>
                  <a:pt x="446112" y="135880"/>
                </a:lnTo>
                <a:lnTo>
                  <a:pt x="318418" y="135880"/>
                </a:lnTo>
                <a:close/>
                <a:moveTo>
                  <a:pt x="211392" y="117667"/>
                </a:moveTo>
                <a:cubicBezTo>
                  <a:pt x="214257" y="117258"/>
                  <a:pt x="217190" y="118417"/>
                  <a:pt x="220191" y="121146"/>
                </a:cubicBezTo>
                <a:lnTo>
                  <a:pt x="253752" y="155167"/>
                </a:lnTo>
                <a:cubicBezTo>
                  <a:pt x="257026" y="158842"/>
                  <a:pt x="258254" y="161730"/>
                  <a:pt x="257435" y="163832"/>
                </a:cubicBezTo>
                <a:cubicBezTo>
                  <a:pt x="256617" y="165934"/>
                  <a:pt x="254298" y="166985"/>
                  <a:pt x="250478" y="166985"/>
                </a:cubicBezTo>
                <a:lnTo>
                  <a:pt x="225103" y="166985"/>
                </a:lnTo>
                <a:lnTo>
                  <a:pt x="94134" y="166985"/>
                </a:lnTo>
                <a:lnTo>
                  <a:pt x="72033" y="166985"/>
                </a:lnTo>
                <a:cubicBezTo>
                  <a:pt x="56753" y="166985"/>
                  <a:pt x="43111" y="171078"/>
                  <a:pt x="31105" y="179263"/>
                </a:cubicBezTo>
                <a:lnTo>
                  <a:pt x="0" y="145703"/>
                </a:lnTo>
                <a:lnTo>
                  <a:pt x="184993" y="145703"/>
                </a:lnTo>
                <a:lnTo>
                  <a:pt x="203002" y="123602"/>
                </a:lnTo>
                <a:cubicBezTo>
                  <a:pt x="205730" y="120055"/>
                  <a:pt x="208527" y="118076"/>
                  <a:pt x="211392" y="117667"/>
                </a:cubicBezTo>
                <a:close/>
                <a:moveTo>
                  <a:pt x="79400" y="22919"/>
                </a:moveTo>
                <a:cubicBezTo>
                  <a:pt x="87040" y="27285"/>
                  <a:pt x="93315" y="30832"/>
                  <a:pt x="98227" y="33561"/>
                </a:cubicBezTo>
                <a:cubicBezTo>
                  <a:pt x="103138" y="36289"/>
                  <a:pt x="115825" y="44202"/>
                  <a:pt x="136289" y="57299"/>
                </a:cubicBezTo>
                <a:cubicBezTo>
                  <a:pt x="156753" y="70395"/>
                  <a:pt x="167258" y="83765"/>
                  <a:pt x="167804" y="97408"/>
                </a:cubicBezTo>
                <a:cubicBezTo>
                  <a:pt x="168349" y="111050"/>
                  <a:pt x="167122" y="120191"/>
                  <a:pt x="164120" y="124829"/>
                </a:cubicBezTo>
                <a:cubicBezTo>
                  <a:pt x="161119" y="129468"/>
                  <a:pt x="157162" y="132333"/>
                  <a:pt x="152251" y="133424"/>
                </a:cubicBezTo>
                <a:cubicBezTo>
                  <a:pt x="147340" y="134516"/>
                  <a:pt x="143247" y="133697"/>
                  <a:pt x="139973" y="130969"/>
                </a:cubicBezTo>
                <a:cubicBezTo>
                  <a:pt x="136699" y="128240"/>
                  <a:pt x="134516" y="125375"/>
                  <a:pt x="133424" y="122374"/>
                </a:cubicBezTo>
                <a:cubicBezTo>
                  <a:pt x="132333" y="119372"/>
                  <a:pt x="130287" y="111733"/>
                  <a:pt x="127285" y="99454"/>
                </a:cubicBezTo>
                <a:cubicBezTo>
                  <a:pt x="124284" y="87176"/>
                  <a:pt x="118281" y="75716"/>
                  <a:pt x="109277" y="65075"/>
                </a:cubicBezTo>
                <a:cubicBezTo>
                  <a:pt x="100273" y="54434"/>
                  <a:pt x="88404" y="43656"/>
                  <a:pt x="73670" y="32742"/>
                </a:cubicBezTo>
                <a:lnTo>
                  <a:pt x="79400" y="22919"/>
                </a:lnTo>
                <a:close/>
                <a:moveTo>
                  <a:pt x="616372" y="11460"/>
                </a:moveTo>
                <a:lnTo>
                  <a:pt x="679400" y="37653"/>
                </a:lnTo>
                <a:cubicBezTo>
                  <a:pt x="683766" y="39836"/>
                  <a:pt x="686085" y="42292"/>
                  <a:pt x="686358" y="45020"/>
                </a:cubicBezTo>
                <a:cubicBezTo>
                  <a:pt x="686631" y="47749"/>
                  <a:pt x="682947" y="51023"/>
                  <a:pt x="675308" y="54843"/>
                </a:cubicBezTo>
                <a:lnTo>
                  <a:pt x="661392" y="62210"/>
                </a:lnTo>
                <a:lnTo>
                  <a:pt x="661392" y="249659"/>
                </a:lnTo>
                <a:lnTo>
                  <a:pt x="685949" y="249659"/>
                </a:lnTo>
                <a:lnTo>
                  <a:pt x="707231" y="225921"/>
                </a:lnTo>
                <a:cubicBezTo>
                  <a:pt x="709960" y="223192"/>
                  <a:pt x="712279" y="221692"/>
                  <a:pt x="714189" y="221419"/>
                </a:cubicBezTo>
                <a:cubicBezTo>
                  <a:pt x="716099" y="221146"/>
                  <a:pt x="719782" y="223465"/>
                  <a:pt x="725240" y="228377"/>
                </a:cubicBezTo>
                <a:lnTo>
                  <a:pt x="755526" y="257538"/>
                </a:lnTo>
                <a:cubicBezTo>
                  <a:pt x="760437" y="262799"/>
                  <a:pt x="762484" y="266348"/>
                  <a:pt x="761665" y="268185"/>
                </a:cubicBezTo>
                <a:cubicBezTo>
                  <a:pt x="760847" y="270023"/>
                  <a:pt x="758800" y="270941"/>
                  <a:pt x="755526" y="270941"/>
                </a:cubicBezTo>
                <a:lnTo>
                  <a:pt x="661392" y="270941"/>
                </a:lnTo>
                <a:lnTo>
                  <a:pt x="661392" y="691679"/>
                </a:lnTo>
                <a:cubicBezTo>
                  <a:pt x="661392" y="703684"/>
                  <a:pt x="659536" y="712825"/>
                  <a:pt x="655822" y="719100"/>
                </a:cubicBezTo>
                <a:cubicBezTo>
                  <a:pt x="652109" y="725376"/>
                  <a:pt x="645151" y="731378"/>
                  <a:pt x="634949" y="737108"/>
                </a:cubicBezTo>
                <a:cubicBezTo>
                  <a:pt x="624747" y="742838"/>
                  <a:pt x="613643" y="745703"/>
                  <a:pt x="601638" y="745703"/>
                </a:cubicBezTo>
                <a:cubicBezTo>
                  <a:pt x="598364" y="746249"/>
                  <a:pt x="596454" y="746249"/>
                  <a:pt x="595908" y="745703"/>
                </a:cubicBezTo>
                <a:cubicBezTo>
                  <a:pt x="595362" y="745157"/>
                  <a:pt x="594407" y="741610"/>
                  <a:pt x="593043" y="735062"/>
                </a:cubicBezTo>
                <a:cubicBezTo>
                  <a:pt x="591679" y="728514"/>
                  <a:pt x="587450" y="723875"/>
                  <a:pt x="580355" y="721147"/>
                </a:cubicBezTo>
                <a:cubicBezTo>
                  <a:pt x="573261" y="718418"/>
                  <a:pt x="554434" y="712688"/>
                  <a:pt x="523875" y="703957"/>
                </a:cubicBezTo>
                <a:lnTo>
                  <a:pt x="525512" y="692497"/>
                </a:lnTo>
                <a:cubicBezTo>
                  <a:pt x="529878" y="693588"/>
                  <a:pt x="542565" y="696044"/>
                  <a:pt x="563575" y="699864"/>
                </a:cubicBezTo>
                <a:cubicBezTo>
                  <a:pt x="584585" y="703684"/>
                  <a:pt x="600273" y="705048"/>
                  <a:pt x="610642" y="703957"/>
                </a:cubicBezTo>
                <a:cubicBezTo>
                  <a:pt x="619373" y="703411"/>
                  <a:pt x="625239" y="701365"/>
                  <a:pt x="628241" y="697818"/>
                </a:cubicBezTo>
                <a:cubicBezTo>
                  <a:pt x="631242" y="694271"/>
                  <a:pt x="632743" y="688131"/>
                  <a:pt x="632743" y="679400"/>
                </a:cubicBezTo>
                <a:lnTo>
                  <a:pt x="632743" y="270941"/>
                </a:lnTo>
                <a:lnTo>
                  <a:pt x="554980" y="270941"/>
                </a:lnTo>
                <a:cubicBezTo>
                  <a:pt x="541883" y="270941"/>
                  <a:pt x="528514" y="275580"/>
                  <a:pt x="514871" y="284857"/>
                </a:cubicBezTo>
                <a:lnTo>
                  <a:pt x="478855" y="249659"/>
                </a:lnTo>
                <a:lnTo>
                  <a:pt x="632743" y="249659"/>
                </a:lnTo>
                <a:lnTo>
                  <a:pt x="632743" y="70395"/>
                </a:lnTo>
                <a:cubicBezTo>
                  <a:pt x="632743" y="58390"/>
                  <a:pt x="631515" y="49522"/>
                  <a:pt x="629059" y="43792"/>
                </a:cubicBezTo>
                <a:cubicBezTo>
                  <a:pt x="626604" y="38063"/>
                  <a:pt x="620192" y="31105"/>
                  <a:pt x="609823" y="22919"/>
                </a:cubicBezTo>
                <a:lnTo>
                  <a:pt x="616372" y="11460"/>
                </a:lnTo>
                <a:close/>
                <a:moveTo>
                  <a:pt x="373709" y="0"/>
                </a:moveTo>
                <a:lnTo>
                  <a:pt x="425047" y="31923"/>
                </a:lnTo>
                <a:cubicBezTo>
                  <a:pt x="430479" y="35743"/>
                  <a:pt x="432924" y="39018"/>
                  <a:pt x="432382" y="41746"/>
                </a:cubicBezTo>
                <a:cubicBezTo>
                  <a:pt x="431841" y="44475"/>
                  <a:pt x="429669" y="45839"/>
                  <a:pt x="425866" y="45839"/>
                </a:cubicBezTo>
                <a:lnTo>
                  <a:pt x="405492" y="48295"/>
                </a:lnTo>
                <a:cubicBezTo>
                  <a:pt x="394083" y="61937"/>
                  <a:pt x="374796" y="83492"/>
                  <a:pt x="347630" y="112960"/>
                </a:cubicBezTo>
                <a:lnTo>
                  <a:pt x="432389" y="112960"/>
                </a:lnTo>
                <a:lnTo>
                  <a:pt x="445422" y="94134"/>
                </a:lnTo>
                <a:cubicBezTo>
                  <a:pt x="450316" y="87039"/>
                  <a:pt x="457380" y="86494"/>
                  <a:pt x="466615" y="92496"/>
                </a:cubicBezTo>
                <a:lnTo>
                  <a:pt x="490314" y="108868"/>
                </a:lnTo>
                <a:cubicBezTo>
                  <a:pt x="496317" y="113233"/>
                  <a:pt x="499182" y="116507"/>
                  <a:pt x="498909" y="118690"/>
                </a:cubicBezTo>
                <a:cubicBezTo>
                  <a:pt x="498636" y="120873"/>
                  <a:pt x="495771" y="124420"/>
                  <a:pt x="490314" y="129331"/>
                </a:cubicBezTo>
                <a:lnTo>
                  <a:pt x="474762" y="142428"/>
                </a:lnTo>
                <a:lnTo>
                  <a:pt x="474762" y="685949"/>
                </a:lnTo>
                <a:cubicBezTo>
                  <a:pt x="474762" y="697954"/>
                  <a:pt x="472905" y="707095"/>
                  <a:pt x="469192" y="713370"/>
                </a:cubicBezTo>
                <a:cubicBezTo>
                  <a:pt x="465478" y="719646"/>
                  <a:pt x="458521" y="725649"/>
                  <a:pt x="448319" y="731378"/>
                </a:cubicBezTo>
                <a:cubicBezTo>
                  <a:pt x="438116" y="737108"/>
                  <a:pt x="427013" y="739973"/>
                  <a:pt x="415007" y="739973"/>
                </a:cubicBezTo>
                <a:cubicBezTo>
                  <a:pt x="411733" y="740519"/>
                  <a:pt x="409823" y="740519"/>
                  <a:pt x="409277" y="739973"/>
                </a:cubicBezTo>
                <a:cubicBezTo>
                  <a:pt x="408732" y="739428"/>
                  <a:pt x="407777" y="735880"/>
                  <a:pt x="406412" y="729332"/>
                </a:cubicBezTo>
                <a:cubicBezTo>
                  <a:pt x="405048" y="722784"/>
                  <a:pt x="400819" y="718145"/>
                  <a:pt x="393725" y="715417"/>
                </a:cubicBezTo>
                <a:cubicBezTo>
                  <a:pt x="386631" y="712688"/>
                  <a:pt x="367804" y="706958"/>
                  <a:pt x="337245" y="698227"/>
                </a:cubicBezTo>
                <a:lnTo>
                  <a:pt x="338882" y="686767"/>
                </a:lnTo>
                <a:cubicBezTo>
                  <a:pt x="381446" y="695498"/>
                  <a:pt x="409823" y="699318"/>
                  <a:pt x="424011" y="698227"/>
                </a:cubicBezTo>
                <a:cubicBezTo>
                  <a:pt x="432743" y="697681"/>
                  <a:pt x="438609" y="695635"/>
                  <a:pt x="441610" y="692088"/>
                </a:cubicBezTo>
                <a:cubicBezTo>
                  <a:pt x="444612" y="688541"/>
                  <a:pt x="446112" y="682402"/>
                  <a:pt x="446112" y="673670"/>
                </a:cubicBezTo>
                <a:lnTo>
                  <a:pt x="446112" y="451842"/>
                </a:lnTo>
                <a:cubicBezTo>
                  <a:pt x="407367" y="508049"/>
                  <a:pt x="374352" y="550751"/>
                  <a:pt x="347067" y="579946"/>
                </a:cubicBezTo>
                <a:cubicBezTo>
                  <a:pt x="319782" y="609141"/>
                  <a:pt x="298363" y="630014"/>
                  <a:pt x="282811" y="642565"/>
                </a:cubicBezTo>
                <a:cubicBezTo>
                  <a:pt x="267258" y="655116"/>
                  <a:pt x="240655" y="674762"/>
                  <a:pt x="203002" y="701501"/>
                </a:cubicBezTo>
                <a:lnTo>
                  <a:pt x="197272" y="694134"/>
                </a:lnTo>
                <a:cubicBezTo>
                  <a:pt x="227285" y="667395"/>
                  <a:pt x="251160" y="645567"/>
                  <a:pt x="268895" y="628650"/>
                </a:cubicBezTo>
                <a:cubicBezTo>
                  <a:pt x="286631" y="611733"/>
                  <a:pt x="307640" y="588268"/>
                  <a:pt x="331924" y="558254"/>
                </a:cubicBezTo>
                <a:cubicBezTo>
                  <a:pt x="356208" y="528240"/>
                  <a:pt x="384994" y="488131"/>
                  <a:pt x="418281" y="437927"/>
                </a:cubicBezTo>
                <a:lnTo>
                  <a:pt x="290587" y="437927"/>
                </a:lnTo>
                <a:cubicBezTo>
                  <a:pt x="276944" y="437927"/>
                  <a:pt x="264666" y="442565"/>
                  <a:pt x="253752" y="451842"/>
                </a:cubicBezTo>
                <a:lnTo>
                  <a:pt x="217736" y="416644"/>
                </a:lnTo>
                <a:lnTo>
                  <a:pt x="289768" y="416644"/>
                </a:lnTo>
                <a:lnTo>
                  <a:pt x="289768" y="148248"/>
                </a:lnTo>
                <a:cubicBezTo>
                  <a:pt x="289768" y="128551"/>
                  <a:pt x="284584" y="110240"/>
                  <a:pt x="274216" y="93315"/>
                </a:cubicBezTo>
                <a:lnTo>
                  <a:pt x="283220" y="86767"/>
                </a:lnTo>
                <a:lnTo>
                  <a:pt x="317471" y="112960"/>
                </a:lnTo>
                <a:lnTo>
                  <a:pt x="329698" y="112960"/>
                </a:lnTo>
                <a:cubicBezTo>
                  <a:pt x="352516" y="76944"/>
                  <a:pt x="365826" y="54843"/>
                  <a:pt x="369629" y="46657"/>
                </a:cubicBezTo>
                <a:cubicBezTo>
                  <a:pt x="373431" y="38472"/>
                  <a:pt x="374791" y="31378"/>
                  <a:pt x="373709" y="25375"/>
                </a:cubicBezTo>
                <a:cubicBezTo>
                  <a:pt x="372626" y="19372"/>
                  <a:pt x="369910" y="13642"/>
                  <a:pt x="365561" y="8185"/>
                </a:cubicBezTo>
                <a:lnTo>
                  <a:pt x="37370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normAutofit/>
          </a:bodyPr>
          <a:p>
            <a:endParaRPr lang="zh-CN" altLang="en-US" sz="76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838200" y="1183958"/>
            <a:ext cx="9144000" cy="569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94CA6"/>
              </a:buClr>
              <a:buSzPct val="80000"/>
              <a:buFont typeface="Wingdings" panose="05000000000000000000" pitchFamily="2" charset="2"/>
              <a:buNone/>
              <a:defRPr sz="2400" kern="1200">
                <a:solidFill>
                  <a:srgbClr val="55575A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6E9FC8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6E9FC8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6E9FC8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6E9FC8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5575A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5575A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5575A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5575A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9pPr>
          </a:lstStyle>
          <a:p>
            <a:r>
              <a:rPr lang="en-US" altLang="zh-CN" sz="4400" b="1" dirty="0" smtClean="0">
                <a:latin typeface="字体管家糖果" panose="00020600040101010101" charset="-122"/>
                <a:ea typeface="字体管家糖果" panose="00020600040101010101" charset="-122"/>
              </a:rPr>
              <a:t>第四课   夏、商、西周的更替</a:t>
            </a:r>
            <a:endParaRPr lang="en-US" altLang="zh-CN" sz="4400" b="1" dirty="0" smtClean="0">
              <a:latin typeface="字体管家糖果" panose="00020600040101010101" charset="-122"/>
              <a:ea typeface="字体管家糖果" panose="0002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0730" y="2423795"/>
            <a:ext cx="9984105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学习目标：知道夏、商、西周三代的更替，说出西周分</a:t>
            </a:r>
            <a:endParaRPr lang="zh-CN" altLang="en-US" sz="3200"/>
          </a:p>
          <a:p>
            <a:r>
              <a:rPr lang="zh-CN" altLang="en-US" sz="3200"/>
              <a:t>                  封制的主要内容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学习重点：西周分封制的主要内容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5" grpId="0"/>
      <p:bldP spid="5" grpId="1"/>
      <p:bldP spid="5" grpId="2"/>
      <p:bldP spid="5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838200" y="2076450"/>
            <a:ext cx="2584450" cy="41008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94CA6"/>
              </a:buClr>
              <a:buSzPct val="80000"/>
              <a:buFont typeface="Wingdings" panose="05000000000000000000" pitchFamily="2" charset="2"/>
              <a:buChar char="{"/>
              <a:defRPr sz="2400" kern="1200">
                <a:solidFill>
                  <a:srgbClr val="6E9FC8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6E9FC8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6E9FC8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6E9FC8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6E9FC8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5575A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5575A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5575A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5575A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9pPr>
          </a:lstStyle>
          <a:p>
            <a:pPr marL="0" indent="0">
              <a:buNone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</a:rPr>
              <a:t>建立者：</a:t>
            </a:r>
            <a:endParaRPr lang="zh-CN" altLang="en-US" sz="4000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</a:rPr>
              <a:t>建立时间：</a:t>
            </a:r>
            <a:endParaRPr lang="zh-CN" altLang="en-US" sz="4000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</a:rPr>
              <a:t>都城：</a:t>
            </a:r>
            <a:endParaRPr lang="zh-CN" altLang="en-US" sz="4000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</a:rPr>
              <a:t>疆域：</a:t>
            </a:r>
            <a:endParaRPr lang="zh-CN" altLang="en-US" sz="4000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</a:rPr>
              <a:t>基本情况：</a:t>
            </a:r>
            <a:endParaRPr lang="zh-CN" altLang="en-US" sz="4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053" name="MH_PageTitle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24510" y="430777"/>
            <a:ext cx="10515600" cy="10346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594CA6">
                    <a:lumMod val="75000"/>
                  </a:srgbClr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</a:lstStyle>
          <a:p>
            <a:pPr eaLnBrk="1" hangingPunct="1"/>
            <a:r>
              <a:rPr lang="zh-CN" altLang="en-US" sz="4400" dirty="0" smtClean="0">
                <a:latin typeface="字体管家德古拉" panose="02010600060101010101" charset="-122"/>
                <a:ea typeface="字体管家德古拉" panose="02010600060101010101" charset="-122"/>
              </a:rPr>
              <a:t>夏朝</a:t>
            </a:r>
            <a:r>
              <a:rPr lang="en-US" altLang="zh-CN" sz="4400" dirty="0" smtClean="0">
                <a:latin typeface="字体管家德古拉" panose="02010600060101010101" charset="-122"/>
                <a:ea typeface="字体管家德古拉" panose="02010600060101010101" charset="-122"/>
              </a:rPr>
              <a:t>——</a:t>
            </a:r>
            <a:r>
              <a:rPr lang="zh-CN" altLang="en-US" sz="4400" dirty="0" smtClean="0">
                <a:latin typeface="字体管家德古拉" panose="02010600060101010101" charset="-122"/>
                <a:ea typeface="字体管家德古拉" panose="02010600060101010101" charset="-122"/>
              </a:rPr>
              <a:t>我国历史上第一个王朝</a:t>
            </a:r>
            <a:endParaRPr lang="zh-CN" altLang="en-US" sz="4400" dirty="0" smtClean="0">
              <a:latin typeface="字体管家德古拉" panose="02010600060101010101" charset="-122"/>
              <a:ea typeface="字体管家德古拉" panose="02010600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48685" y="2076450"/>
            <a:ext cx="30327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禹</a:t>
            </a:r>
            <a:endParaRPr lang="zh-CN" altLang="en-US" sz="3600"/>
          </a:p>
        </p:txBody>
      </p:sp>
      <p:sp>
        <p:nvSpPr>
          <p:cNvPr id="8" name="文本框 7"/>
          <p:cNvSpPr txBox="1"/>
          <p:nvPr/>
        </p:nvSpPr>
        <p:spPr>
          <a:xfrm>
            <a:off x="3422650" y="2716530"/>
            <a:ext cx="38950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公元前</a:t>
            </a:r>
            <a:r>
              <a:rPr lang="en-US" altLang="zh-CN" sz="3600"/>
              <a:t>2070</a:t>
            </a:r>
            <a:r>
              <a:rPr lang="zh-CN" altLang="en-US" sz="3600"/>
              <a:t>年</a:t>
            </a:r>
            <a:endParaRPr lang="zh-CN" altLang="en-US" sz="3600"/>
          </a:p>
        </p:txBody>
      </p:sp>
      <p:sp>
        <p:nvSpPr>
          <p:cNvPr id="9" name="文本框 8"/>
          <p:cNvSpPr txBox="1"/>
          <p:nvPr/>
        </p:nvSpPr>
        <p:spPr>
          <a:xfrm>
            <a:off x="3463925" y="3356610"/>
            <a:ext cx="41783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阳城（今河南登封）</a:t>
            </a:r>
            <a:endParaRPr lang="zh-CN" altLang="en-US" sz="3600"/>
          </a:p>
        </p:txBody>
      </p:sp>
      <p:sp>
        <p:nvSpPr>
          <p:cNvPr id="10" name="文本框 9"/>
          <p:cNvSpPr txBox="1"/>
          <p:nvPr/>
        </p:nvSpPr>
        <p:spPr>
          <a:xfrm>
            <a:off x="3463925" y="3996690"/>
            <a:ext cx="854900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主要包括今河南中西部和山西西南部</a:t>
            </a:r>
            <a:endParaRPr lang="zh-CN" altLang="en-US" sz="3600"/>
          </a:p>
        </p:txBody>
      </p:sp>
      <p:sp>
        <p:nvSpPr>
          <p:cNvPr id="11" name="文本框 10"/>
          <p:cNvSpPr txBox="1"/>
          <p:nvPr/>
        </p:nvSpPr>
        <p:spPr>
          <a:xfrm>
            <a:off x="3463925" y="4636770"/>
            <a:ext cx="844486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实行王位世袭制；有分掌农业、牧业、手工业和天文、历法的官员；有军队、刑法、监狱等设置，初步具备了国家的形态。</a:t>
            </a:r>
            <a:endParaRPr lang="zh-CN" altLang="en-US" sz="3600"/>
          </a:p>
        </p:txBody>
      </p:sp>
      <p:sp>
        <p:nvSpPr>
          <p:cNvPr id="167" name=" 167"/>
          <p:cNvSpPr/>
          <p:nvPr/>
        </p:nvSpPr>
        <p:spPr>
          <a:xfrm>
            <a:off x="2021205" y="1807845"/>
            <a:ext cx="7522845" cy="318198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7030A0"/>
                </a:solidFill>
              </a:rPr>
              <a:t>青铜时代：是以使用青铜器为标志</a:t>
            </a:r>
            <a:endParaRPr lang="zh-CN" altLang="en-US" sz="3200">
              <a:solidFill>
                <a:srgbClr val="7030A0"/>
              </a:solidFill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7030A0"/>
                </a:solidFill>
              </a:rPr>
              <a:t>                  的人类物质文化发展阶段</a:t>
            </a:r>
            <a:endParaRPr lang="zh-CN" altLang="en-US" sz="3200">
              <a:solidFill>
                <a:srgbClr val="7030A0"/>
              </a:solidFill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7030A0"/>
                </a:solidFill>
              </a:rPr>
              <a:t>我国是在公元前</a:t>
            </a:r>
            <a:r>
              <a:rPr lang="en-US" altLang="zh-CN" sz="3200">
                <a:solidFill>
                  <a:srgbClr val="7030A0"/>
                </a:solidFill>
              </a:rPr>
              <a:t>3000</a:t>
            </a:r>
            <a:r>
              <a:rPr lang="zh-CN" altLang="en-US" sz="3200">
                <a:solidFill>
                  <a:srgbClr val="7030A0"/>
                </a:solidFill>
              </a:rPr>
              <a:t>多年前掌握了青铜冶炼技术，进入了青铜时代</a:t>
            </a:r>
            <a:endParaRPr lang="zh-CN" altLang="en-US" sz="3200">
              <a:solidFill>
                <a:srgbClr val="7030A0"/>
              </a:solidFill>
            </a:endParaRPr>
          </a:p>
        </p:txBody>
      </p:sp>
      <p:sp>
        <p:nvSpPr>
          <p:cNvPr id="12" name="横卷形 11"/>
          <p:cNvSpPr/>
          <p:nvPr/>
        </p:nvSpPr>
        <p:spPr>
          <a:xfrm>
            <a:off x="675005" y="2076450"/>
            <a:ext cx="10215245" cy="2989580"/>
          </a:xfrm>
          <a:prstGeom prst="horizontalScroll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>
                <a:solidFill>
                  <a:srgbClr val="FF0000"/>
                </a:solidFill>
              </a:rPr>
              <a:t>夏朝建立，华夏民族共同体开始形成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7515" y="1344295"/>
            <a:ext cx="526224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1</a:t>
            </a:r>
            <a:r>
              <a:rPr lang="zh-CN" altLang="en-US" sz="3600" b="1"/>
              <a:t>、夏朝的建立</a:t>
            </a:r>
            <a:endParaRPr lang="zh-CN" altLang="en-US" sz="36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9" grpId="0"/>
      <p:bldP spid="10" grpId="0"/>
      <p:bldP spid="11" grpId="0"/>
      <p:bldP spid="167" grpId="0" animBg="1"/>
      <p:bldP spid="167" grpId="1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4215" y="1125855"/>
            <a:ext cx="11221085" cy="136588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       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禹死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传启，世袭制取代禅让制，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公天下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sym typeface="+mn-ea"/>
              </a:rPr>
              <a:t>”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变成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sym typeface="+mn-ea"/>
              </a:rPr>
              <a:t>“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家天下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  <a:sym typeface="+mn-ea"/>
              </a:rPr>
              <a:t>”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sym typeface="+mn-ea"/>
              </a:rPr>
              <a:t>，王位世袭制的确立，标志着我国由原始社会过渡到奴隶社会。</a:t>
            </a:r>
            <a:endParaRPr lang="zh-CN" altLang="en-US" sz="3200">
              <a:solidFill>
                <a:schemeClr val="tx1">
                  <a:lumMod val="50000"/>
                </a:schemeClr>
              </a:solidFill>
              <a:sym typeface="+mn-ea"/>
            </a:endParaRPr>
          </a:p>
          <a:p>
            <a:pPr marL="0" indent="0">
              <a:buNone/>
            </a:pPr>
            <a:endParaRPr lang="zh-CN" altLang="en-US" sz="3200">
              <a:solidFill>
                <a:schemeClr val="tx1">
                  <a:lumMod val="50000"/>
                </a:schemeClr>
              </a:solidFill>
              <a:sym typeface="+mn-ea"/>
            </a:endParaRPr>
          </a:p>
          <a:p>
            <a:pPr marL="0" indent="0">
              <a:buNone/>
            </a:pPr>
            <a:endParaRPr lang="zh-CN" altLang="en-US">
              <a:solidFill>
                <a:schemeClr val="tx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2705" y="2491740"/>
            <a:ext cx="178498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公天下：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2794635" y="2217420"/>
            <a:ext cx="880427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禹以前，选贤举能，实行民主选举部落联盟首领的禅让制，是</a:t>
            </a:r>
            <a:r>
              <a:rPr lang="en-US" altLang="zh-CN" sz="3200"/>
              <a:t>“</a:t>
            </a:r>
            <a:r>
              <a:rPr lang="zh-CN" altLang="en-US" sz="3200"/>
              <a:t>天下为公</a:t>
            </a:r>
            <a:r>
              <a:rPr lang="en-US" altLang="zh-CN" sz="3200"/>
              <a:t>”</a:t>
            </a:r>
            <a:r>
              <a:rPr lang="zh-CN" altLang="en-US" sz="3200"/>
              <a:t>的时代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1322705" y="3769360"/>
            <a:ext cx="14719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家天下：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2794635" y="3769360"/>
            <a:ext cx="913066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禹死传子，实行王位世袭制，进入</a:t>
            </a:r>
            <a:r>
              <a:rPr lang="en-US" altLang="zh-CN" sz="3200"/>
              <a:t>“</a:t>
            </a:r>
            <a:r>
              <a:rPr lang="zh-CN" altLang="en-US" sz="3200"/>
              <a:t>天下为家</a:t>
            </a:r>
            <a:r>
              <a:rPr lang="en-US" altLang="zh-CN" sz="3200"/>
              <a:t>”</a:t>
            </a:r>
            <a:r>
              <a:rPr lang="zh-CN" altLang="en-US" sz="3200"/>
              <a:t>的时代，即天下为皇帝一人所有</a:t>
            </a:r>
            <a:endParaRPr lang="zh-CN" altLang="en-US" sz="3200"/>
          </a:p>
        </p:txBody>
      </p:sp>
      <p:sp>
        <p:nvSpPr>
          <p:cNvPr id="187" name=" 187"/>
          <p:cNvSpPr/>
          <p:nvPr/>
        </p:nvSpPr>
        <p:spPr>
          <a:xfrm>
            <a:off x="207645" y="2327275"/>
            <a:ext cx="2586990" cy="862330"/>
          </a:xfrm>
          <a:prstGeom prst="parallelogram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原始社会：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11780" y="1610995"/>
            <a:ext cx="9113520" cy="22796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/>
              <a:t>       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这是人类历史的第一个阶段</a:t>
            </a:r>
            <a:r>
              <a:rPr lang="zh-CN" altLang="en-US" sz="2800">
                <a:solidFill>
                  <a:srgbClr val="FF0000"/>
                </a:solidFill>
              </a:rPr>
              <a:t>（约</a:t>
            </a:r>
            <a:r>
              <a:rPr lang="en-US" altLang="zh-CN" sz="2800">
                <a:solidFill>
                  <a:srgbClr val="FF0000"/>
                </a:solidFill>
              </a:rPr>
              <a:t>170</a:t>
            </a:r>
            <a:r>
              <a:rPr lang="zh-CN" altLang="en-US" sz="2800">
                <a:solidFill>
                  <a:srgbClr val="FF0000"/>
                </a:solidFill>
              </a:rPr>
              <a:t>万年前</a:t>
            </a:r>
            <a:r>
              <a:rPr lang="en-US" altLang="zh-CN" sz="2800">
                <a:solidFill>
                  <a:srgbClr val="FF0000"/>
                </a:solidFill>
              </a:rPr>
              <a:t>~</a:t>
            </a:r>
            <a:r>
              <a:rPr lang="zh-CN" altLang="en-US" sz="2800">
                <a:solidFill>
                  <a:srgbClr val="FF0000"/>
                </a:solidFill>
              </a:rPr>
              <a:t>公元前</a:t>
            </a:r>
            <a:r>
              <a:rPr lang="en-US" altLang="zh-CN" sz="2800">
                <a:solidFill>
                  <a:srgbClr val="FF0000"/>
                </a:solidFill>
              </a:rPr>
              <a:t>2070</a:t>
            </a:r>
            <a:r>
              <a:rPr lang="zh-CN" altLang="en-US" sz="2800">
                <a:solidFill>
                  <a:srgbClr val="FF0000"/>
                </a:solidFill>
              </a:rPr>
              <a:t>年）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，处于原始社会的人类生产力水平很低，生产资料都是公有制的。随着生产力水平的提高，出现产品的剩余后，就出现了贫富分化和私有制，原先的共同分配和共同劳动的关系被破坏，而被阶级社会所取代。</a:t>
            </a:r>
            <a:endParaRPr lang="zh-CN" altLang="en-US" sz="2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" name=" 10"/>
          <p:cNvSpPr/>
          <p:nvPr/>
        </p:nvSpPr>
        <p:spPr>
          <a:xfrm>
            <a:off x="207645" y="4774565"/>
            <a:ext cx="2557145" cy="906780"/>
          </a:xfrm>
          <a:prstGeom prst="parallelogram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奴隶社会：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11780" y="3890645"/>
            <a:ext cx="9114155" cy="27654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>
                <a:solidFill>
                  <a:schemeClr val="tx1">
                    <a:lumMod val="50000"/>
                  </a:schemeClr>
                </a:solidFill>
              </a:rPr>
              <a:t>        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随着私有制的产生，社会上出现了剥削阶级和被剥削阶级，原始社会开始解体，奴隶社会产生。奴隶视为奴隶主的财产，可以自由买卖，奴隶主可强迫奴隶工作，劳力活动须以奴隶为主，无报酬和人身自由。一个人类社会中，如果大部分物质生产领域劳动者是奴隶，这样的社会，叫奴隶社会。</a:t>
            </a:r>
            <a:r>
              <a:rPr lang="zh-CN" altLang="en-US" sz="2800">
                <a:solidFill>
                  <a:srgbClr val="FF0000"/>
                </a:solidFill>
              </a:rPr>
              <a:t>（约公元前</a:t>
            </a:r>
            <a:r>
              <a:rPr lang="en-US" altLang="zh-CN" sz="2800">
                <a:solidFill>
                  <a:srgbClr val="FF0000"/>
                </a:solidFill>
              </a:rPr>
              <a:t>2070</a:t>
            </a:r>
            <a:r>
              <a:rPr lang="zh-CN" altLang="en-US" sz="2800">
                <a:solidFill>
                  <a:srgbClr val="FF0000"/>
                </a:solidFill>
              </a:rPr>
              <a:t>年</a:t>
            </a:r>
            <a:r>
              <a:rPr lang="en-US" altLang="zh-CN" sz="2800">
                <a:solidFill>
                  <a:srgbClr val="FF0000"/>
                </a:solidFill>
              </a:rPr>
              <a:t>~</a:t>
            </a:r>
            <a:r>
              <a:rPr lang="zh-CN" altLang="en-US" sz="2800">
                <a:solidFill>
                  <a:srgbClr val="FF0000"/>
                </a:solidFill>
              </a:rPr>
              <a:t>春秋时期）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8145" y="434340"/>
            <a:ext cx="382460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2</a:t>
            </a:r>
            <a:r>
              <a:rPr lang="zh-CN" altLang="en-US" sz="3600" b="1"/>
              <a:t>、王位世袭制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87" grpId="0" bldLvl="0" animBg="1"/>
      <p:bldP spid="10" grpId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440" y="681602"/>
            <a:ext cx="10515600" cy="1034643"/>
          </a:xfrm>
        </p:spPr>
        <p:txBody>
          <a:bodyPr/>
          <a:p>
            <a:r>
              <a:rPr lang="zh-CN" altLang="en-US"/>
              <a:t>想一想：</a:t>
            </a:r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801495" y="1715770"/>
            <a:ext cx="2343150" cy="1804670"/>
            <a:chOff x="2837" y="2702"/>
            <a:chExt cx="3690" cy="2842"/>
          </a:xfrm>
        </p:grpSpPr>
        <p:sp>
          <p:nvSpPr>
            <p:cNvPr id="4" name="文本框 3"/>
            <p:cNvSpPr txBox="1"/>
            <p:nvPr/>
          </p:nvSpPr>
          <p:spPr>
            <a:xfrm>
              <a:off x="2837" y="2702"/>
              <a:ext cx="3691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/>
                <a:t>禅让制</a:t>
              </a:r>
              <a:endParaRPr lang="zh-CN" altLang="en-US" sz="3200" b="1"/>
            </a:p>
          </p:txBody>
        </p:sp>
        <p:sp>
          <p:nvSpPr>
            <p:cNvPr id="5" name="下箭头 4"/>
            <p:cNvSpPr/>
            <p:nvPr/>
          </p:nvSpPr>
          <p:spPr>
            <a:xfrm>
              <a:off x="3647" y="3614"/>
              <a:ext cx="554" cy="790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837" y="4632"/>
              <a:ext cx="2432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/>
                <a:t>公天下</a:t>
              </a:r>
              <a:endParaRPr lang="zh-CN" altLang="en-US" sz="3200" b="1"/>
            </a:p>
          </p:txBody>
        </p:sp>
      </p:grpSp>
      <p:sp>
        <p:nvSpPr>
          <p:cNvPr id="7" name="燕尾形箭头 6"/>
          <p:cNvSpPr/>
          <p:nvPr/>
        </p:nvSpPr>
        <p:spPr>
          <a:xfrm>
            <a:off x="3562350" y="2005330"/>
            <a:ext cx="2383790" cy="934720"/>
          </a:xfrm>
          <a:prstGeom prst="notchedRightArrow">
            <a:avLst/>
          </a:prstGeom>
          <a:solidFill>
            <a:srgbClr val="2609F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217285" y="1715770"/>
            <a:ext cx="2383790" cy="1804670"/>
            <a:chOff x="11455" y="2702"/>
            <a:chExt cx="3754" cy="2842"/>
          </a:xfrm>
        </p:grpSpPr>
        <p:sp>
          <p:nvSpPr>
            <p:cNvPr id="8" name="文本框 7"/>
            <p:cNvSpPr txBox="1"/>
            <p:nvPr/>
          </p:nvSpPr>
          <p:spPr>
            <a:xfrm>
              <a:off x="11455" y="2702"/>
              <a:ext cx="3755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/>
                <a:t>世袭制</a:t>
              </a:r>
              <a:endParaRPr lang="zh-CN" altLang="en-US" sz="3200" b="1"/>
            </a:p>
          </p:txBody>
        </p:sp>
        <p:sp>
          <p:nvSpPr>
            <p:cNvPr id="9" name="下箭头 8"/>
            <p:cNvSpPr/>
            <p:nvPr/>
          </p:nvSpPr>
          <p:spPr>
            <a:xfrm>
              <a:off x="12437" y="3614"/>
              <a:ext cx="619" cy="101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1478" y="4632"/>
              <a:ext cx="2538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/>
                <a:t>家天下</a:t>
              </a:r>
              <a:endParaRPr lang="zh-CN" altLang="en-US" sz="3200" b="1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0988040" y="1024255"/>
            <a:ext cx="731520" cy="52419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>
                <a:solidFill>
                  <a:srgbClr val="1D02BE"/>
                </a:solidFill>
              </a:rPr>
              <a:t>历史的进步还是后退？</a:t>
            </a:r>
            <a:endParaRPr lang="zh-CN" altLang="en-US" sz="3600" b="1">
              <a:solidFill>
                <a:srgbClr val="1D02B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3720" y="3780790"/>
            <a:ext cx="8181975" cy="8534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200"/>
              <a:t>这</a:t>
            </a:r>
            <a:r>
              <a:rPr lang="zh-CN" altLang="en-US" sz="3200"/>
              <a:t>是历史的进步。</a:t>
            </a:r>
            <a:endParaRPr lang="zh-CN" altLang="en-US" sz="3200"/>
          </a:p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53720" y="4634230"/>
            <a:ext cx="10162540" cy="2042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200"/>
              <a:t>生产力水平进步导致贫富分化出现，世袭制是私有制和阶级对立发展的产物。世袭制取代禅让制标志着部落由分散向国家统一演进，王位继承由模糊向固定，各阶层分工明确，促进生产力的发展，促进社会进步。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t01c60b1446a718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4680" y="2981325"/>
            <a:ext cx="4926330" cy="3695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8820" y="699135"/>
            <a:ext cx="3209925" cy="1034415"/>
          </a:xfrm>
        </p:spPr>
        <p:txBody>
          <a:bodyPr/>
          <a:p>
            <a:r>
              <a:rPr lang="zh-CN" altLang="en-US" sz="4400">
                <a:solidFill>
                  <a:schemeClr val="accent2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二里头遗址</a:t>
            </a:r>
            <a:r>
              <a:rPr lang="zh-CN" altLang="en-US" sz="4400">
                <a:latin typeface="字体管家德古拉" panose="02010600060101010101" charset="-122"/>
                <a:ea typeface="字体管家德古拉" panose="02010600060101010101" charset="-122"/>
              </a:rPr>
              <a:t>    </a:t>
            </a:r>
            <a:endParaRPr lang="zh-CN" altLang="en-US" sz="4400">
              <a:latin typeface="字体管家德古拉" panose="02010600060101010101" charset="-122"/>
              <a:ea typeface="字体管家德古拉" panose="02010600060101010101" charset="-122"/>
            </a:endParaRPr>
          </a:p>
        </p:txBody>
      </p:sp>
      <p:pic>
        <p:nvPicPr>
          <p:cNvPr id="4" name="内容占位符 3" descr="t01a2bd3a24ca6e59bd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96130" y="2572385"/>
            <a:ext cx="7728585" cy="41040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4515" y="1807845"/>
            <a:ext cx="102590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铜爵的出土证明了二里头文化属于中国早期的青铜文化；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594360" y="2577465"/>
            <a:ext cx="622935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从出土的大量农具和家禽家畜的遗骨化石判定，二里头居民的经济生活以农业为主；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594360" y="4379595"/>
            <a:ext cx="5694680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不同形制、葬式和随葬品的墓葬的存在，说明二里头文化时期贵族与平民的对立已十分明显。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4340225" y="956945"/>
            <a:ext cx="64833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2">
                    <a:lumMod val="50000"/>
                  </a:schemeClr>
                </a:solidFill>
              </a:rPr>
              <a:t>距今约三千五六百年，约夏朝末年建立</a:t>
            </a:r>
            <a:endParaRPr lang="zh-CN" altLang="en-US" sz="280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3555" y="145662"/>
            <a:ext cx="10515600" cy="1034643"/>
          </a:xfrm>
        </p:spPr>
        <p:txBody>
          <a:bodyPr/>
          <a:p>
            <a:r>
              <a:rPr lang="en-US" altLang="zh-CN">
                <a:solidFill>
                  <a:schemeClr val="tx1">
                    <a:lumMod val="50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>
                <a:solidFill>
                  <a:schemeClr val="tx1">
                    <a:lumMod val="50000"/>
                  </a:schemeClr>
                </a:solidFill>
                <a:latin typeface="+mn-ea"/>
                <a:ea typeface="+mn-ea"/>
              </a:rPr>
              <a:t>、</a:t>
            </a:r>
            <a:r>
              <a:rPr lang="zh-CN" altLang="en-US">
                <a:solidFill>
                  <a:schemeClr val="tx1">
                    <a:lumMod val="50000"/>
                  </a:schemeClr>
                </a:solidFill>
                <a:latin typeface="+mn-ea"/>
                <a:ea typeface="+mn-ea"/>
              </a:rPr>
              <a:t>商汤灭桀</a:t>
            </a:r>
            <a:endParaRPr lang="zh-CN" altLang="en-US">
              <a:solidFill>
                <a:schemeClr val="tx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2785" y="2061210"/>
            <a:ext cx="10897870" cy="122491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        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桀统治残暴，穷奢极欲。他为一己私欲不惜发动战争；耗尽国家财力修筑倾宫、瑶台寻欢作乐；还作酒池聚集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3000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人酗酒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</a:rPr>
              <a:t>……</a:t>
            </a:r>
            <a:endParaRPr lang="zh-CN" altLang="en-US" sz="320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2785" y="3794125"/>
            <a:ext cx="1074547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+mn-ea"/>
              </a:rPr>
              <a:t>    </a:t>
            </a:r>
            <a:r>
              <a:rPr lang="zh-CN" altLang="en-US" sz="3200">
                <a:latin typeface="+mn-ea"/>
              </a:rPr>
              <a:t>桀还自比太阳，说什么太阳不会熄灭他就不会灭亡。人民不堪忍受，发出</a:t>
            </a:r>
            <a:r>
              <a:rPr lang="en-US" altLang="zh-CN" sz="3200">
                <a:latin typeface="+mn-ea"/>
              </a:rPr>
              <a:t>“</a:t>
            </a:r>
            <a:r>
              <a:rPr lang="zh-CN" altLang="en-US" sz="3200">
                <a:latin typeface="+mn-ea"/>
              </a:rPr>
              <a:t>这个太阳什么时候死啊，我愿和他一块死！</a:t>
            </a:r>
            <a:r>
              <a:rPr lang="en-US" altLang="zh-CN" sz="3200">
                <a:latin typeface="+mn-ea"/>
              </a:rPr>
              <a:t>”</a:t>
            </a:r>
            <a:r>
              <a:rPr lang="zh-CN" altLang="en-US" sz="3200">
                <a:latin typeface="+mn-ea"/>
              </a:rPr>
              <a:t>的诅咒。</a:t>
            </a:r>
            <a:endParaRPr lang="zh-CN" altLang="en-US" sz="320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5455" y="932180"/>
            <a:ext cx="11352530" cy="57994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>
                <a:solidFill>
                  <a:schemeClr val="tx1">
                    <a:lumMod val="50000"/>
                  </a:schemeClr>
                </a:solidFill>
              </a:rPr>
              <a:t>      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</a:rPr>
              <a:t>   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在夏朝日渐衰落之时，处于黄河下游地区的一个东夷部落开始强大起来，因为这个部落的祖先契协助大禹治水有功，被封于商，因此被称为商部落。此时商部落的首领汤建立了国家，定都于亳（今河南商丘）。</a:t>
            </a:r>
            <a:endParaRPr lang="zh-CN" altLang="en-US" sz="2800">
              <a:solidFill>
                <a:schemeClr val="tx1">
                  <a:lumMod val="50000"/>
                </a:schemeClr>
              </a:solidFill>
            </a:endParaRPr>
          </a:p>
          <a:p>
            <a:pPr algn="l"/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     《诗经》上说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天命玄鸟，降而生商。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《殷本纪》将这个传说记述得具体一些，说契的母亲简狄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三人行浴，见玄鸟坠其卵，简狄取而吞之，因孕生契。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玄鸟即燕子，因这只燕子是上天派来的，又称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帝使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。契是这个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帝使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玄鸟的后代，所以称契为玄王。这一传说表明鸟是商部落的图腾。</a:t>
            </a:r>
            <a:endParaRPr lang="zh-CN" altLang="en-US" sz="2800">
              <a:solidFill>
                <a:schemeClr val="tx1">
                  <a:lumMod val="50000"/>
                </a:schemeClr>
              </a:solidFill>
            </a:endParaRPr>
          </a:p>
          <a:p>
            <a:pPr algn="l"/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        夏末主荒政虐，民心丧尽之时，商汤任用伊尹为相，政治清明，关心民间疾苦，发展生产，国势迅速强大。商汤首先灭了亳附近的葛，接着又灭韦（今河南滑县）、顾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</a:rPr>
              <a:t>(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今山东范县）、昆吾（今河南濮县），最后于公元前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</a:rPr>
              <a:t>16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世纪，起兵灭掉夏朝，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</a:rPr>
              <a:t>建立商朝。</a:t>
            </a:r>
            <a:endParaRPr lang="zh-CN" altLang="en-US" sz="2800">
              <a:solidFill>
                <a:schemeClr val="tx1">
                  <a:lumMod val="50000"/>
                </a:schemeClr>
              </a:solidFill>
            </a:endParaRPr>
          </a:p>
          <a:p>
            <a:pPr algn="ctr"/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  <p:bldP spid="7" grpId="7" animBg="1"/>
      <p:bldP spid="7" grpId="8" animBg="1"/>
      <p:bldP spid="7" grpId="9" animBg="1"/>
      <p:bldP spid="7" grpId="10" animBg="1"/>
      <p:bldP spid="7" grpId="11" animBg="1"/>
      <p:bldP spid="7" grpId="12" animBg="1"/>
      <p:bldP spid="7" grpId="13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夏朝为什么会被商汤所灭？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6735" y="2090420"/>
            <a:ext cx="2284095" cy="4100830"/>
          </a:xfrm>
        </p:spPr>
        <p:txBody>
          <a:bodyPr/>
          <a:p>
            <a:r>
              <a:rPr lang="zh-CN" altLang="en-US" sz="2800"/>
              <a:t>客观原因：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 sz="2800"/>
              <a:t>主观原因：</a:t>
            </a:r>
            <a:r>
              <a:rPr lang="zh-CN" altLang="en-US"/>
              <a:t>                      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08275" y="1986280"/>
            <a:ext cx="3434080" cy="8534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>
                <a:sym typeface="+mn-ea"/>
              </a:rPr>
              <a:t>夏桀的暴虐无道；</a:t>
            </a:r>
            <a:endParaRPr lang="zh-CN" altLang="en-US" sz="3200">
              <a:sym typeface="+mn-ea"/>
            </a:endParaRPr>
          </a:p>
          <a:p>
            <a:pPr marL="0" indent="0" algn="l">
              <a:buNone/>
            </a:pPr>
            <a:r>
              <a:rPr lang="zh-CN" altLang="en-US">
                <a:sym typeface="+mn-ea"/>
              </a:rPr>
              <a:t>                     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626360" y="4437380"/>
            <a:ext cx="6228080" cy="10668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ym typeface="+mn-ea"/>
              </a:rPr>
              <a:t>商汤施行仁政，得到大多数人的支持；</a:t>
            </a:r>
            <a:endParaRPr lang="zh-CN" altLang="en-US" sz="2800">
              <a:sym typeface="+mn-ea"/>
            </a:endParaRPr>
          </a:p>
          <a:p>
            <a:pPr marL="0" indent="0" algn="l">
              <a:buNone/>
            </a:pPr>
            <a:r>
              <a:rPr lang="zh-CN" altLang="en-US">
                <a:sym typeface="+mn-ea"/>
              </a:rPr>
              <a:t>                       </a:t>
            </a:r>
            <a:endParaRPr lang="zh-CN" altLang="en-US"/>
          </a:p>
          <a:p>
            <a:pPr marL="0" indent="0" algn="l">
              <a:buNone/>
            </a:pPr>
            <a:r>
              <a:rPr lang="zh-CN" altLang="en-US">
                <a:sym typeface="+mn-ea"/>
              </a:rPr>
              <a:t>                    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08275" y="2839720"/>
            <a:ext cx="924941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zh-CN" altLang="en-US" sz="3200">
                <a:sym typeface="+mn-ea"/>
              </a:rPr>
              <a:t>阶级矛盾尖锐，奴隶不断反抗，加速了夏桀统治的瓦解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2708275" y="5122545"/>
            <a:ext cx="37388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ym typeface="+mn-ea"/>
              </a:rPr>
              <a:t>发展生产，国势强大；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2708275" y="5778500"/>
            <a:ext cx="62280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ym typeface="+mn-ea"/>
              </a:rPr>
              <a:t>商汤树立了讨有罪，为民除害的形象；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5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>
                <a:latin typeface="字体管家德古拉" panose="02010600060101010101" charset="-122"/>
                <a:ea typeface="字体管家德古拉" panose="02010600060101010101" charset="-122"/>
              </a:rPr>
              <a:t>商朝</a:t>
            </a:r>
            <a:r>
              <a:rPr lang="en-US" altLang="zh-CN" sz="4400">
                <a:latin typeface="字体管家德古拉" panose="02010600060101010101" charset="-122"/>
                <a:ea typeface="字体管家德古拉" panose="02010600060101010101" charset="-122"/>
              </a:rPr>
              <a:t>——</a:t>
            </a:r>
            <a:r>
              <a:rPr lang="zh-CN" altLang="en-US" sz="4400">
                <a:latin typeface="字体管家德古拉" panose="02010600060101010101" charset="-122"/>
                <a:ea typeface="字体管家德古拉" panose="02010600060101010101" charset="-122"/>
              </a:rPr>
              <a:t>我国古代第二个王朝</a:t>
            </a:r>
            <a:endParaRPr lang="zh-CN" altLang="en-US" sz="4400">
              <a:latin typeface="字体管家德古拉" panose="02010600060101010101" charset="-122"/>
              <a:ea typeface="字体管家德古拉" panose="02010600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8200" y="2473960"/>
            <a:ext cx="1082230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在商朝前期曾多次迁移国都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838200" y="3074035"/>
            <a:ext cx="532765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这反映了商朝建国初期政治的不稳定。</a:t>
            </a:r>
            <a:endParaRPr lang="zh-CN" altLang="en-US" sz="2800"/>
          </a:p>
        </p:txBody>
      </p:sp>
      <p:sp>
        <p:nvSpPr>
          <p:cNvPr id="15" name="文本框 14"/>
          <p:cNvSpPr txBox="1"/>
          <p:nvPr/>
        </p:nvSpPr>
        <p:spPr>
          <a:xfrm>
            <a:off x="838200" y="4018915"/>
            <a:ext cx="5189855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盘庚迁国都到殷，稳定下来，此后</a:t>
            </a:r>
            <a:r>
              <a:rPr lang="en-US" altLang="zh-CN" sz="2800"/>
              <a:t>270</a:t>
            </a:r>
            <a:r>
              <a:rPr lang="zh-CN" altLang="en-US" sz="2800"/>
              <a:t>余年未再迁都。因此，商朝又称</a:t>
            </a:r>
            <a:r>
              <a:rPr lang="en-US" altLang="zh-CN" sz="2800"/>
              <a:t>“</a:t>
            </a:r>
            <a:r>
              <a:rPr lang="zh-CN" altLang="en-US" sz="2800"/>
              <a:t>殷朝</a:t>
            </a:r>
            <a:r>
              <a:rPr lang="en-US" altLang="zh-CN" sz="2800"/>
              <a:t>”</a:t>
            </a:r>
            <a:r>
              <a:rPr lang="zh-CN" altLang="en-US" sz="2800"/>
              <a:t>或</a:t>
            </a:r>
            <a:r>
              <a:rPr lang="en-US" altLang="zh-CN" sz="2800"/>
              <a:t>“</a:t>
            </a:r>
            <a:r>
              <a:rPr lang="zh-CN" altLang="en-US" sz="2800"/>
              <a:t>殷商</a:t>
            </a:r>
            <a:r>
              <a:rPr lang="en-US" altLang="zh-CN" sz="2800"/>
              <a:t>”</a:t>
            </a:r>
            <a:r>
              <a:rPr lang="zh-CN" altLang="en-US" sz="2800"/>
              <a:t>。盘庚迁殷使商朝由动荡到稳定，由中衰而中兴，迎来了政治经济发展的新时期。</a:t>
            </a:r>
            <a:endParaRPr lang="zh-CN" altLang="en-US" sz="2800"/>
          </a:p>
        </p:txBody>
      </p:sp>
      <p:grpSp>
        <p:nvGrpSpPr>
          <p:cNvPr id="13" name="组合 12"/>
          <p:cNvGrpSpPr/>
          <p:nvPr/>
        </p:nvGrpSpPr>
        <p:grpSpPr>
          <a:xfrm>
            <a:off x="6163945" y="2231390"/>
            <a:ext cx="5842000" cy="3940810"/>
            <a:chOff x="9865" y="4438"/>
            <a:chExt cx="9200" cy="6206"/>
          </a:xfrm>
        </p:grpSpPr>
        <p:grpSp>
          <p:nvGrpSpPr>
            <p:cNvPr id="14" name="组合 13"/>
            <p:cNvGrpSpPr/>
            <p:nvPr/>
          </p:nvGrpSpPr>
          <p:grpSpPr>
            <a:xfrm>
              <a:off x="9865" y="4438"/>
              <a:ext cx="9200" cy="6206"/>
              <a:chOff x="9822" y="4288"/>
              <a:chExt cx="9200" cy="6206"/>
            </a:xfrm>
          </p:grpSpPr>
          <p:pic>
            <p:nvPicPr>
              <p:cNvPr id="8" name="图片 7" descr="t013ee629541effb16a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822" y="4288"/>
                <a:ext cx="9201" cy="6206"/>
              </a:xfrm>
              <a:prstGeom prst="rect">
                <a:avLst/>
              </a:prstGeom>
            </p:spPr>
          </p:pic>
          <p:grpSp>
            <p:nvGrpSpPr>
              <p:cNvPr id="12" name="组合 11"/>
              <p:cNvGrpSpPr/>
              <p:nvPr/>
            </p:nvGrpSpPr>
            <p:grpSpPr>
              <a:xfrm>
                <a:off x="12272" y="5097"/>
                <a:ext cx="3039" cy="4712"/>
                <a:chOff x="12272" y="5097"/>
                <a:chExt cx="3039" cy="4712"/>
              </a:xfrm>
            </p:grpSpPr>
            <p:sp>
              <p:nvSpPr>
                <p:cNvPr id="184" name=" 184"/>
                <p:cNvSpPr/>
                <p:nvPr/>
              </p:nvSpPr>
              <p:spPr>
                <a:xfrm>
                  <a:off x="12272" y="8803"/>
                  <a:ext cx="935" cy="1007"/>
                </a:xfrm>
                <a:prstGeom prst="ellipse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" name="同心圆 9"/>
                <p:cNvSpPr/>
                <p:nvPr/>
              </p:nvSpPr>
              <p:spPr>
                <a:xfrm>
                  <a:off x="14669" y="5615"/>
                  <a:ext cx="431" cy="479"/>
                </a:xfrm>
                <a:prstGeom prst="donu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solidFill>
                    <a:schemeClr val="tx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14813" y="5097"/>
                  <a:ext cx="499" cy="606"/>
                </a:xfrm>
                <a:prstGeom prst="rect">
                  <a:avLst/>
                </a:prstGeom>
                <a:noFill/>
              </p:spPr>
              <p:txBody>
                <a:bodyPr wrap="none" rtlCol="0" anchor="t">
                  <a:spAutoFit/>
                </a:bodyPr>
                <a:p>
                  <a:r>
                    <a:rPr lang="zh-CN" altLang="en-US">
                      <a:latin typeface="微软雅黑" panose="020B0503020204020204" charset="-122"/>
                      <a:ea typeface="微软雅黑" panose="020B0503020204020204" charset="-122"/>
                    </a:rPr>
                    <a:t>4</a:t>
                  </a:r>
                  <a:endParaRPr lang="zh-CN" alt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sp>
          <p:nvSpPr>
            <p:cNvPr id="7" name="椭圆 6"/>
            <p:cNvSpPr/>
            <p:nvPr/>
          </p:nvSpPr>
          <p:spPr>
            <a:xfrm>
              <a:off x="13100" y="8566"/>
              <a:ext cx="387" cy="387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37515" y="2231390"/>
            <a:ext cx="11039475" cy="35737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3600" b="1">
                <a:solidFill>
                  <a:schemeClr val="tx1">
                    <a:lumMod val="50000"/>
                  </a:schemeClr>
                </a:solidFill>
              </a:rPr>
              <a:t>1</a:t>
            </a:r>
            <a:r>
              <a:rPr lang="zh-CN" altLang="en-US" sz="3600" b="1">
                <a:solidFill>
                  <a:schemeClr val="tx1">
                    <a:lumMod val="50000"/>
                  </a:schemeClr>
                </a:solidFill>
              </a:rPr>
              <a:t>、商朝的建立</a:t>
            </a:r>
            <a:endParaRPr lang="zh-CN" altLang="en-US" sz="3600" b="1">
              <a:solidFill>
                <a:schemeClr val="tx1">
                  <a:lumMod val="50000"/>
                </a:schemeClr>
              </a:solidFill>
            </a:endParaRPr>
          </a:p>
          <a:p>
            <a:pPr algn="l"/>
            <a:r>
              <a:rPr lang="zh-CN" altLang="en-US" sz="3600" b="1">
                <a:solidFill>
                  <a:schemeClr val="tx1">
                    <a:lumMod val="50000"/>
                  </a:schemeClr>
                </a:solidFill>
              </a:rPr>
              <a:t>     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 建立时间：公元前</a:t>
            </a:r>
            <a:r>
              <a:rPr lang="en-US" altLang="zh-CN" sz="3200">
                <a:solidFill>
                  <a:schemeClr val="tx1">
                    <a:lumMod val="50000"/>
                  </a:schemeClr>
                </a:solidFill>
              </a:rPr>
              <a:t>16</a:t>
            </a:r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世纪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  <a:p>
            <a:pPr algn="l"/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       建立者：  汤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  <a:p>
            <a:pPr algn="l"/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       国都：      亳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  <a:p>
            <a:pPr algn="l"/>
            <a:r>
              <a:rPr lang="zh-CN" altLang="en-US" sz="3200">
                <a:solidFill>
                  <a:schemeClr val="tx1">
                    <a:lumMod val="50000"/>
                  </a:schemeClr>
                </a:solidFill>
              </a:rPr>
              <a:t>       </a:t>
            </a:r>
            <a:endParaRPr lang="zh-CN" altLang="en-US" sz="3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7515" y="1833880"/>
            <a:ext cx="317563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2</a:t>
            </a:r>
            <a:r>
              <a:rPr lang="zh-CN" altLang="en-US" sz="3600" b="1"/>
              <a:t>、盘庚迁殷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5" grpId="0"/>
      <p:bldP spid="5" grpId="0" bldLvl="0" animBg="1"/>
      <p:bldP spid="5" grpId="1" bldLvl="0" animBg="1"/>
      <p:bldP spid="16" grpId="0"/>
    </p:bldLst>
  </p:timing>
</p:sld>
</file>

<file path=ppt/tags/tag1.xml><?xml version="1.0" encoding="utf-8"?>
<p:tagLst xmlns:p="http://schemas.openxmlformats.org/presentationml/2006/main">
  <p:tag name="MH" val="20150921144144"/>
  <p:tag name="MH_LIBRARY" val="GRAPHIC"/>
  <p:tag name="MH_ORDER" val="Straight Connector 15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a"/>
  <p:tag name="KSO_WM_UNIT_INDEX" val="1"/>
  <p:tag name="KSO_WM_UNIT_ID" val="custom160550_1*a*1"/>
  <p:tag name="KSO_WM_UNIT_CLEAR" val="1"/>
  <p:tag name="KSO_WM_UNIT_LAYERLEVEL" val="1"/>
  <p:tag name="KSO_WM_UNIT_VALUE" val="4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.xml><?xml version="1.0" encoding="utf-8"?>
<p:tagLst xmlns:p="http://schemas.openxmlformats.org/presentationml/2006/main">
  <p:tag name="KSO_WM_TEMPLATE_THUMBS_INDEX" val="1、4、5、9、12、15、20、25、27、28、29"/>
  <p:tag name="KSO_WM_TEMPLATE_CATEGORY" val="custom"/>
  <p:tag name="KSO_WM_TEMPLATE_INDEX" val="160550"/>
  <p:tag name="KSO_WM_TAG_VERSION" val="1.0"/>
  <p:tag name="KSO_WM_SLIDE_ID" val="custom16055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b"/>
  <p:tag name="KSO_WM_UNIT_INDEX" val="1"/>
  <p:tag name="KSO_WM_UNIT_ID" val="custom160550_1*b*1"/>
  <p:tag name="KSO_WM_UNIT_CLEAR" val="1"/>
  <p:tag name="KSO_WM_UNIT_LAYERLEVEL" val="1"/>
  <p:tag name="KSO_WM_UNIT_VALUE" val="3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KSO_WM_UNIT_TYPE" val="f"/>
  <p:tag name="KSO_WM_UNIT_INDEX" val="1"/>
  <p:tag name="KSO_WM_UNIT_ID" val="custom160550_19*f*1"/>
  <p:tag name="KSO_WM_UNIT_CLEAR" val="1"/>
  <p:tag name="KSO_WM_UNIT_LAYERLEVEL" val="1"/>
  <p:tag name="KSO_WM_UNIT_VALUE" val="372"/>
  <p:tag name="KSO_WM_UNIT_HIGHLIGHT" val="0"/>
  <p:tag name="KSO_WM_UNIT_COMPATIBLE" val="0"/>
  <p:tag name="KSO_WM_UNIT_PRESET_TEXT_INDEX" val="5"/>
  <p:tag name="KSO_WM_UNIT_PRESET_TEXT_LEN" val="232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50"/>
  <p:tag name="MH" val="20150921144954"/>
  <p:tag name="MH_LIBRARY" val="GRAPHIC"/>
  <p:tag name="MH_TYPE" val="PageTitle"/>
  <p:tag name="MH_ORDER" val="PageTitle"/>
  <p:tag name="KSO_WM_UNIT_TYPE" val="a"/>
  <p:tag name="KSO_WM_UNIT_INDEX" val="1"/>
  <p:tag name="KSO_WM_UNIT_ID" val="custom160550_19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.xml><?xml version="1.0" encoding="utf-8"?>
<p:tagLst xmlns:p="http://schemas.openxmlformats.org/presentationml/2006/main">
  <p:tag name="KSO_WM_TEMPLATE_CATEGORY" val="custom"/>
  <p:tag name="KSO_WM_TEMPLATE_INDEX" val="160550"/>
  <p:tag name="KSO_WM_TAG_VERSION" val="1.0"/>
  <p:tag name="KSO_WM_SLIDE_ID" val="custom160550_19"/>
  <p:tag name="KSO_WM_SLIDE_INDEX" val="19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122*163"/>
  <p:tag name="KSO_WM_SLIDE_SIZE" val="772*323"/>
  <p:tag name="MH_TYPE" val="#NeiR#"/>
  <p:tag name="MH_NUMBER" val="1"/>
  <p:tag name="MH_CATEGORY" val="#QiTTB#"/>
  <p:tag name="MH_LAYOUT" val="Desc"/>
  <p:tag name="MH" val="20150921144954"/>
  <p:tag name="MH_LIBRARY" val="GRAPHIC"/>
</p:tagLst>
</file>

<file path=ppt/tags/tag16.xml><?xml version="1.0" encoding="utf-8"?>
<p:tagLst xmlns:p="http://schemas.openxmlformats.org/presentationml/2006/main">
  <p:tag name="MH" val="20150921151617"/>
  <p:tag name="MH_LIBRARY" val="GRAPHIC"/>
  <p:tag name="MH_ORDER" val="文本框 61"/>
  <p:tag name="KSO_WM_TAG_VERSION" val="1.0"/>
  <p:tag name="KSO_WM_BEAUTIFY_FLAG" val="#wm#"/>
  <p:tag name="KSO_WM_UNIT_TYPE" val="i"/>
  <p:tag name="KSO_WM_UNIT_ID" val="custom160550_29*i*0"/>
  <p:tag name="KSO_WM_TEMPLATE_CATEGORY" val="custom"/>
  <p:tag name="KSO_WM_TEMPLATE_INDEX" val="160550"/>
  <p:tag name="KSO_WM_UNIT_INDEX" val="0"/>
</p:tagLst>
</file>

<file path=ppt/tags/tag17.xml><?xml version="1.0" encoding="utf-8"?>
<p:tagLst xmlns:p="http://schemas.openxmlformats.org/presentationml/2006/main">
  <p:tag name="MH" val="20150921151617"/>
  <p:tag name="MH_LIBRARY" val="GRAPHIC"/>
  <p:tag name="MH_ORDER" val="文本框 73"/>
  <p:tag name="KSO_WM_TAG_VERSION" val="1.0"/>
  <p:tag name="KSO_WM_BEAUTIFY_FLAG" val="#wm#"/>
  <p:tag name="KSO_WM_UNIT_TYPE" val="i"/>
  <p:tag name="KSO_WM_UNIT_ID" val="custom160550_29*i*1"/>
  <p:tag name="KSO_WM_TEMPLATE_CATEGORY" val="custom"/>
  <p:tag name="KSO_WM_TEMPLATE_INDEX" val="160550"/>
  <p:tag name="KSO_WM_UNIT_INDEX" val="1"/>
</p:tagLst>
</file>

<file path=ppt/tags/tag18.xml><?xml version="1.0" encoding="utf-8"?>
<p:tagLst xmlns:p="http://schemas.openxmlformats.org/presentationml/2006/main">
  <p:tag name="KSO_WM_TEMPLATE_CATEGORY" val="custom"/>
  <p:tag name="KSO_WM_TEMPLATE_INDEX" val="160550"/>
  <p:tag name="KSO_WM_TAG_VERSION" val="1.0"/>
  <p:tag name="KSO_WM_SLIDE_ID" val="custom160550_29"/>
  <p:tag name="KSO_WM_SLIDE_INDEX" val="29"/>
  <p:tag name="KSO_WM_SLIDE_ITEM_CNT" val="0"/>
  <p:tag name="KSO_WM_SLIDE_TYPE" val="endPage"/>
  <p:tag name="KSO_WM_BEAUTIFY_FLAG" val="#wm#"/>
  <p:tag name="MH" val="20150921151617"/>
  <p:tag name="MH_LIBRARY" val="GRAPHIC"/>
</p:tagLst>
</file>

<file path=ppt/tags/tag2.xml><?xml version="1.0" encoding="utf-8"?>
<p:tagLst xmlns:p="http://schemas.openxmlformats.org/presentationml/2006/main">
  <p:tag name="MH" val="20150921151617"/>
  <p:tag name="MH_LIBRARY" val="GRAPHIC"/>
  <p:tag name="MH_ORDER" val="任意多边形 65"/>
</p:tagLst>
</file>

<file path=ppt/tags/tag3.xml><?xml version="1.0" encoding="utf-8"?>
<p:tagLst xmlns:p="http://schemas.openxmlformats.org/presentationml/2006/main">
  <p:tag name="MH" val="20150921151617"/>
  <p:tag name="MH_LIBRARY" val="GRAPHIC"/>
  <p:tag name="MH_ORDER" val="Freeform 5"/>
</p:tagLst>
</file>

<file path=ppt/tags/tag4.xml><?xml version="1.0" encoding="utf-8"?>
<p:tagLst xmlns:p="http://schemas.openxmlformats.org/presentationml/2006/main">
  <p:tag name="MH" val="20150921151617"/>
  <p:tag name="MH_LIBRARY" val="GRAPHIC"/>
  <p:tag name="MH_ORDER" val="Freeform 351"/>
</p:tagLst>
</file>

<file path=ppt/tags/tag5.xml><?xml version="1.0" encoding="utf-8"?>
<p:tagLst xmlns:p="http://schemas.openxmlformats.org/presentationml/2006/main">
  <p:tag name="MH" val="20150921151617"/>
  <p:tag name="MH_LIBRARY" val="GRAPHIC"/>
  <p:tag name="MH_ORDER" val="Freeform 1082"/>
</p:tagLst>
</file>

<file path=ppt/tags/tag6.xml><?xml version="1.0" encoding="utf-8"?>
<p:tagLst xmlns:p="http://schemas.openxmlformats.org/presentationml/2006/main">
  <p:tag name="MH" val="20150921151617"/>
  <p:tag name="MH_LIBRARY" val="GRAPHIC"/>
  <p:tag name="MH_ORDER" val="Freeform 1120"/>
</p:tagLst>
</file>

<file path=ppt/tags/tag7.xml><?xml version="1.0" encoding="utf-8"?>
<p:tagLst xmlns:p="http://schemas.openxmlformats.org/presentationml/2006/main">
  <p:tag name="MH" val="20150921151617"/>
  <p:tag name="MH_LIBRARY" val="GRAPHIC"/>
  <p:tag name="MH_ORDER" val="任意多边形 29"/>
</p:tagLst>
</file>

<file path=ppt/tags/tag8.xml><?xml version="1.0" encoding="utf-8"?>
<p:tagLst xmlns:p="http://schemas.openxmlformats.org/presentationml/2006/main">
  <p:tag name="KSO_WM_TAG_VERSION" val="1.0"/>
  <p:tag name="KSO_WM_TEMPLATE_CATEGORY" val="custom"/>
  <p:tag name="KSO_WM_TEMPLATE_INDEX" val="160550"/>
</p:tagLst>
</file>

<file path=ppt/tags/tag9.xml><?xml version="1.0" encoding="utf-8"?>
<p:tagLst xmlns:p="http://schemas.openxmlformats.org/presentationml/2006/main">
  <p:tag name="KSO_WM_TAG_VERSION" val="1.0"/>
  <p:tag name="KSO_WM_TEMPLATE_CATEGORY" val="custom"/>
  <p:tag name="KSO_WM_TEMPLATE_INDEX" val="160550"/>
</p:tagLst>
</file>

<file path=ppt/theme/theme1.xml><?xml version="1.0" encoding="utf-8"?>
<a:theme xmlns:a="http://schemas.openxmlformats.org/drawingml/2006/main" name="A000120140530A99PPBG">
  <a:themeElements>
    <a:clrScheme name="160550">
      <a:dk1>
        <a:srgbClr val="55575A"/>
      </a:dk1>
      <a:lt1>
        <a:srgbClr val="FFFFFF"/>
      </a:lt1>
      <a:dk2>
        <a:srgbClr val="55575A"/>
      </a:dk2>
      <a:lt2>
        <a:srgbClr val="FFFFFF"/>
      </a:lt2>
      <a:accent1>
        <a:srgbClr val="594CA6"/>
      </a:accent1>
      <a:accent2>
        <a:srgbClr val="6E9FC8"/>
      </a:accent2>
      <a:accent3>
        <a:srgbClr val="884981"/>
      </a:accent3>
      <a:accent4>
        <a:srgbClr val="885149"/>
      </a:accent4>
      <a:accent5>
        <a:srgbClr val="FFC000"/>
      </a:accent5>
      <a:accent6>
        <a:srgbClr val="00B0F0"/>
      </a:accent6>
      <a:hlink>
        <a:srgbClr val="92D050"/>
      </a:hlink>
      <a:folHlink>
        <a:srgbClr val="A5A5A5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4495</Words>
  <Application/>
  <PresentationFormat/>
  <Paragraphs>244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字体管家糖果</vt:lpstr>
      <vt:lpstr>字体管家德古拉</vt:lpstr>
      <vt:lpstr>华文行楷</vt:lpstr>
      <vt:lpstr>微软雅黑</vt:lpstr>
      <vt:lpstr>Calibri</vt:lpstr>
      <vt:lpstr>幼圆</vt:lpstr>
      <vt:lpstr>A000120140530A99PPBG</vt:lpstr>
      <vt:lpstr>       “治大国，若烹小鲜”，看似简单，但夏、商、西周的末代君主却为何不断地失去自己的政权？</vt:lpstr>
      <vt:lpstr>PowerPoint 演示文稿</vt:lpstr>
      <vt:lpstr>PowerPoint 演示文稿</vt:lpstr>
      <vt:lpstr>PowerPoint 演示文稿</vt:lpstr>
      <vt:lpstr>PowerPoint 演示文稿</vt:lpstr>
      <vt:lpstr>二里头遗址    </vt:lpstr>
      <vt:lpstr>商汤灭桀</vt:lpstr>
      <vt:lpstr>PowerPoint 演示文稿</vt:lpstr>
      <vt:lpstr>商朝——我国古代第二个王朝</vt:lpstr>
      <vt:lpstr>PowerPoint 演示文稿</vt:lpstr>
      <vt:lpstr>西周——三代中疆域最大的王朝</vt:lpstr>
      <vt:lpstr>PowerPoint 演示文稿</vt:lpstr>
      <vt:lpstr>分封制</vt:lpstr>
      <vt:lpstr>PowerPoint 演示文稿</vt:lpstr>
      <vt:lpstr>国人暴动</vt:lpstr>
      <vt:lpstr> 共伯代政  </vt:lpstr>
      <vt:lpstr>PowerPoint 演示文稿</vt:lpstr>
      <vt:lpstr>平王东迁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asz</cp:lastModifiedBy>
  <cp:revision/>
  <dcterms:created xsi:type="dcterms:W3CDTF">2016-09-25T23:02:00Z</dcterms:created>
  <dcterms:modified xsi:type="dcterms:W3CDTF">2018-08-11T21:49:12Z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