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64" r:id="rId3"/>
    <p:sldId id="287" r:id="rId4"/>
    <p:sldId id="286" r:id="rId5"/>
    <p:sldId id="281" r:id="rId6"/>
    <p:sldId id="288" r:id="rId7"/>
    <p:sldId id="289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90" autoAdjust="0"/>
    <p:restoredTop sz="94660"/>
  </p:normalViewPr>
  <p:slideViewPr>
    <p:cSldViewPr showGuides="1">
      <p:cViewPr varScale="1">
        <p:scale>
          <a:sx n="88" d="100"/>
          <a:sy n="88" d="100"/>
        </p:scale>
        <p:origin x="564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5548" y="4595228"/>
            <a:ext cx="7892904" cy="70818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50528" y="4352925"/>
            <a:ext cx="1164307" cy="116430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0760" y="4448544"/>
            <a:ext cx="2086000" cy="722511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713952" y="5013176"/>
            <a:ext cx="1224136" cy="47890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5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20586" y="1232184"/>
            <a:ext cx="2099846" cy="57606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59732" y="2519184"/>
            <a:ext cx="4824536" cy="1230624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1397253" y="4887448"/>
            <a:ext cx="52629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FDEC84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课堂教学流程完美展示</a:t>
            </a:r>
            <a:r>
              <a:rPr lang="zh-CN" altLang="en-US" sz="1200" baseline="0" dirty="0" smtClean="0">
                <a:solidFill>
                  <a:srgbClr val="FDEC84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全书优质试题随意编辑   独家研发错题组卷系统</a:t>
            </a:r>
            <a:endParaRPr lang="zh-CN" altLang="en-US" sz="1200" dirty="0">
              <a:solidFill>
                <a:srgbClr val="FDEC84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4042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240777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121553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25034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76872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8505" y="2924944"/>
            <a:ext cx="5817951" cy="352039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  <a:lvl2pPr marL="4572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2pPr>
            <a:lvl3pPr marL="9144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3pPr>
            <a:lvl4pPr marL="13716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4pPr>
            <a:lvl5pPr marL="18288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836712"/>
            <a:ext cx="9144000" cy="701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01288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知识架构速填</a:t>
            </a:r>
          </a:p>
        </p:txBody>
      </p:sp>
    </p:spTree>
    <p:extLst>
      <p:ext uri="{BB962C8B-B14F-4D97-AF65-F5344CB8AC3E}">
        <p14:creationId xmlns:p14="http://schemas.microsoft.com/office/powerpoint/2010/main" xmlns="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中考命题趋向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专题巩固提升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60229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675431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612942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" Target="../slides/slide2.xml"/><Relationship Id="rId2" Type="http://schemas.openxmlformats.org/officeDocument/2006/relationships/slideLayout" Target="../slideLayouts/slideLayout2.xml"/><Relationship Id="rId16" Type="http://schemas.openxmlformats.org/officeDocument/2006/relationships/slide" Target="../slides/slide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" Target="../slides/slide4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8315272" y="6567025"/>
            <a:ext cx="504056" cy="304159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D1088F-7570-48BA-BC40-D11F25FB6C22}" type="slidenum">
              <a:rPr lang="zh-CN" altLang="en-US" sz="1400" b="0" smtClean="0">
                <a:solidFill>
                  <a:srgbClr val="FDEC84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zh-CN" altLang="en-US" sz="1400" b="0" dirty="0" smtClean="0">
              <a:solidFill>
                <a:srgbClr val="FDEC84"/>
              </a:solidFill>
            </a:endParaRPr>
          </a:p>
        </p:txBody>
      </p:sp>
      <p:sp>
        <p:nvSpPr>
          <p:cNvPr id="8" name="圆角矩形 7">
            <a:hlinkClick r:id="rId15" action="ppaction://hlinksldjump"/>
          </p:cNvPr>
          <p:cNvSpPr/>
          <p:nvPr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黑体" panose="02010600030101010101" pitchFamily="2" charset="-122"/>
                <a:ea typeface="黑体" panose="02010600030101010101" pitchFamily="2" charset="-122"/>
              </a:rPr>
              <a:t>中考命题趋向</a:t>
            </a:r>
            <a:endParaRPr lang="zh-CN" altLang="en-US" sz="12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圆角矩形 9">
            <a:hlinkClick r:id="rId16" action="ppaction://hlinksldjump"/>
          </p:cNvPr>
          <p:cNvSpPr/>
          <p:nvPr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黑体" panose="02010600030101010101" pitchFamily="2" charset="-122"/>
                <a:ea typeface="黑体" panose="02010600030101010101" pitchFamily="2" charset="-122"/>
              </a:rPr>
              <a:t>专题巩固提升</a:t>
            </a:r>
            <a:endParaRPr lang="zh-CN" altLang="en-US" sz="12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圆角矩形 4">
            <a:hlinkClick r:id="rId17" action="ppaction://hlinksldjump"/>
          </p:cNvPr>
          <p:cNvSpPr/>
          <p:nvPr userDrawn="1"/>
        </p:nvSpPr>
        <p:spPr>
          <a:xfrm>
            <a:off x="4615686" y="241469"/>
            <a:ext cx="1296000" cy="456084"/>
          </a:xfrm>
          <a:prstGeom prst="round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黑体" panose="02010600030101010101" pitchFamily="2" charset="-122"/>
                <a:ea typeface="黑体" panose="02010600030101010101" pitchFamily="2" charset="-122"/>
              </a:rPr>
              <a:t>知识架构速填</a:t>
            </a:r>
            <a:endParaRPr lang="zh-CN" altLang="en-US" sz="12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8003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2" r:id="rId4"/>
    <p:sldLayoutId id="2147483653" r:id="rId5"/>
    <p:sldLayoutId id="2147483654" r:id="rId6"/>
    <p:sldLayoutId id="2147483651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单元专题复习</a:t>
            </a:r>
          </a:p>
        </p:txBody>
      </p:sp>
    </p:spTree>
    <p:extLst>
      <p:ext uri="{BB962C8B-B14F-4D97-AF65-F5344CB8AC3E}">
        <p14:creationId xmlns:p14="http://schemas.microsoft.com/office/powerpoint/2010/main" xmlns="" val="380830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484784"/>
            <a:ext cx="8128000" cy="87235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一、物质的变化和性质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物质的变化和性质</a:t>
            </a:r>
            <a:endParaRPr lang="zh-CN" altLang="en-US" sz="2200"/>
          </a:p>
        </p:txBody>
      </p:sp>
      <p:pic>
        <p:nvPicPr>
          <p:cNvPr id="3" name="Picture 127"/>
          <p:cNvPicPr/>
          <p:nvPr/>
        </p:nvPicPr>
        <p:blipFill>
          <a:blip r:embed="rId2"/>
          <a:stretch>
            <a:fillRect/>
          </a:stretch>
        </p:blipFill>
        <p:spPr>
          <a:xfrm>
            <a:off x="747275" y="2514041"/>
            <a:ext cx="7649450" cy="2304256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508000" y="5001162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smtClean="0"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latin typeface="Times New Roman" panose="02020603050405020304" pitchFamily="18" charset="0"/>
                <a:cs typeface="Times New Roman" panose="02020603050405020304" pitchFamily="18" charset="0"/>
              </a:rPr>
              <a:t>生成其他物质　</a:t>
            </a:r>
            <a:r>
              <a:rPr lang="zh-CN" altLang="zh-CN" sz="2200"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latin typeface="Times New Roman" panose="02020603050405020304" pitchFamily="18" charset="0"/>
                <a:cs typeface="Times New Roman" panose="02020603050405020304" pitchFamily="18" charset="0"/>
              </a:rPr>
              <a:t>化学变化　</a:t>
            </a:r>
            <a:r>
              <a:rPr lang="zh-CN" altLang="zh-CN" sz="2200"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latin typeface="Times New Roman" panose="02020603050405020304" pitchFamily="18" charset="0"/>
                <a:cs typeface="Times New Roman" panose="02020603050405020304" pitchFamily="18" charset="0"/>
              </a:rPr>
              <a:t>决定　</a:t>
            </a:r>
            <a:r>
              <a:rPr lang="zh-CN" altLang="zh-CN" sz="2200"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反映</a:t>
            </a:r>
            <a:r>
              <a:rPr lang="en-US" altLang="zh-CN" sz="2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0505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764704"/>
            <a:ext cx="8128000" cy="87235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二、研究化学的方法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研究化学的方法</a:t>
            </a:r>
            <a:endParaRPr lang="zh-CN" altLang="en-US" sz="220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66327033"/>
              </p:ext>
            </p:extLst>
          </p:nvPr>
        </p:nvGraphicFramePr>
        <p:xfrm>
          <a:off x="508000" y="1586293"/>
          <a:ext cx="8128000" cy="4795035"/>
        </p:xfrm>
        <a:graphic>
          <a:graphicData uri="http://schemas.openxmlformats.org/presentationml/2006/ole">
            <p:oleObj spid="_x0000_s1028" name="文档" r:id="rId3" imgW="5585701" imgH="3296028" progId="Word.Document.12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857258" y="1307972"/>
            <a:ext cx="2989716" cy="2751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  <a:tab pos="3837940" algn="r"/>
              </a:tabLst>
            </a:pPr>
            <a:r>
              <a:rPr lang="zh-CN" altLang="zh-CN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mtClean="0"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一横、二放、三慢立　</a:t>
            </a:r>
            <a:endParaRPr lang="en-US" altLang="zh-CN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  <a:tab pos="3837940" algn="r"/>
              </a:tabLst>
            </a:pPr>
            <a:r>
              <a:rPr lang="zh-CN" altLang="zh-CN" smtClean="0"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一斜、二送、三直立　</a:t>
            </a:r>
            <a:endParaRPr lang="en-US" altLang="zh-CN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  <a:tab pos="3837940" algn="r"/>
              </a:tabLst>
            </a:pPr>
            <a:r>
              <a:rPr lang="zh-CN" altLang="zh-CN" smtClean="0"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倾倒　</a:t>
            </a:r>
            <a:r>
              <a:rPr lang="zh-CN" altLang="zh-CN"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胶头滴管滴加　</a:t>
            </a:r>
            <a:r>
              <a:rPr lang="zh-CN" altLang="zh-CN"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量筒和胶头滴管　</a:t>
            </a:r>
            <a:endParaRPr lang="en-US" altLang="zh-CN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  <a:tab pos="3837940" algn="r"/>
              </a:tabLst>
            </a:pPr>
            <a:r>
              <a:rPr lang="zh-CN" altLang="zh-CN" smtClean="0">
                <a:latin typeface="NEU-BZ-S92"/>
                <a:cs typeface="宋体" panose="02010600030101010101" pitchFamily="2" charset="-122"/>
              </a:rPr>
              <a:t>⑥</a:t>
            </a:r>
            <a:r>
              <a:rPr lang="zh-CN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玻璃仪器内壁附着的水既不聚成水滴</a:t>
            </a: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也不成股流下　</a:t>
            </a:r>
            <a:r>
              <a:rPr lang="zh-CN" altLang="zh-CN">
                <a:latin typeface="NEU-BZ-S92"/>
                <a:cs typeface="宋体" panose="02010600030101010101" pitchFamily="2" charset="-122"/>
              </a:rPr>
              <a:t>⑦</a:t>
            </a:r>
            <a:r>
              <a:rPr lang="zh-CN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猜想与假设　</a:t>
            </a:r>
            <a:endParaRPr lang="en-US" altLang="zh-CN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  <a:tab pos="3837940" algn="r"/>
              </a:tabLst>
            </a:pPr>
            <a:r>
              <a:rPr lang="zh-CN" altLang="zh-CN" smtClean="0">
                <a:latin typeface="NEU-BZ-S92"/>
                <a:cs typeface="宋体" panose="02010600030101010101" pitchFamily="2" charset="-122"/>
              </a:rPr>
              <a:t>⑧</a:t>
            </a:r>
            <a:r>
              <a:rPr lang="zh-CN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进行实验</a:t>
            </a:r>
            <a:endParaRPr lang="zh-CN" altLang="zh-CN"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162565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896073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本单元知识较为基础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在近几年的中考中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涉及题目难度较小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主要命题规律如下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以生活实际和学生熟悉的自然现象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典型的科技、新闻热点为背景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以选择题或填空题形式考查物理变化和化学变化的概念及区分。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根据物质的具体用途判断物质的性质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以选择题的形式考查物理性质和化学性质的判断。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以具体物质为例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从对物质的描述中分辨物质的性质和变化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以填空题的形式考查变化与性质的区别。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选取生活中或学习中遇到的具体问题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运用实验探究的思路和方法解决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以探究题的形式考查科学探究的步骤和方法。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借助实验装置图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以判断操作正误和有无安全隐患等方式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考查实验基本操作和实验室的安全规则。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035334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燕尾形 9"/>
          <p:cNvSpPr/>
          <p:nvPr/>
        </p:nvSpPr>
        <p:spPr>
          <a:xfrm>
            <a:off x="683568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06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专题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物质的变化与性质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有关物质的变化和性质描述如下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潺潺的流水能蒸发成水蒸气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水蒸气可以变成天空中的白云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白云变成了雨滴或雪花降落到地面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铁矿石冶炼成钢铁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钢铁可能变成铁锈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⑥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煤着火燃烧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残余一堆灰烬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请你分析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其中属于物理性质的是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填序号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属于化学性质的是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属于物理变化的是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属于化学变化的是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187854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燕尾形 9"/>
          <p:cNvSpPr/>
          <p:nvPr/>
        </p:nvSpPr>
        <p:spPr>
          <a:xfrm>
            <a:off x="683568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水能变成水蒸气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水蒸气可以变成白云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都是描述物质的物理性质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而不是变化的过程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白云变成了雨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这描述了一种变化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且无其他物质生成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属于物理变化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铁矿石炼成钢铁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⑥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煤着火燃烧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这两种变化中都产生了其他的物质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属于化学变化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钢铁可能变成铁锈描述的是钢铁的化学性质。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④⑥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4365104"/>
            <a:ext cx="80960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149226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燕尾形 9"/>
          <p:cNvSpPr/>
          <p:nvPr/>
        </p:nvSpPr>
        <p:spPr>
          <a:xfrm>
            <a:off x="683568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037315"/>
            <a:ext cx="8128000" cy="30373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1000"/>
              </a:spcAft>
            </a:pPr>
            <a:r>
              <a:rPr lang="zh-CN" altLang="zh-CN" sz="2200" b="1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解题总结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物质的变化与性质在语言描述上比较接近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容易混淆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解题时应注意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性质是物质本身固有的属性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不论变化是否正在进行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都是客观存在的事实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在描述时一般带有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容易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等字词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变化则强调的是物质的某种运动过程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是正在进行着的或已经发生了的过程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重在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常用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变成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生成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等词语描述。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/>
          </a:p>
        </p:txBody>
      </p:sp>
    </p:spTree>
    <p:extLst>
      <p:ext uri="{BB962C8B-B14F-4D97-AF65-F5344CB8AC3E}">
        <p14:creationId xmlns:p14="http://schemas.microsoft.com/office/powerpoint/2010/main" xmlns="" val="21195279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模块三">
  <a:themeElements>
    <a:clrScheme name="自定义 1">
      <a:dk1>
        <a:sysClr val="windowText" lastClr="000000"/>
      </a:dk1>
      <a:lt1>
        <a:sysClr val="window" lastClr="87CEEB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C00000"/>
      </a:hlink>
      <a:folHlink>
        <a:srgbClr val="D25E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模块三</Template>
  <TotalTime>18</TotalTime>
  <Words>418</Words>
  <Application>Microsoft Office PowerPoint</Application>
  <PresentationFormat>全屏显示(4:3)</PresentationFormat>
  <Paragraphs>33</Paragraphs>
  <Slides>7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9" baseType="lpstr">
      <vt:lpstr>模块三</vt:lpstr>
      <vt:lpstr>文档</vt:lpstr>
      <vt:lpstr>单元专题复习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单元整合</dc:title>
  <dc:creator>USER</dc:creator>
  <cp:lastModifiedBy>XKW</cp:lastModifiedBy>
  <cp:revision>22</cp:revision>
  <dcterms:created xsi:type="dcterms:W3CDTF">2014-06-30T02:05:58Z</dcterms:created>
  <dcterms:modified xsi:type="dcterms:W3CDTF">2016-10-09T02:34:30Z</dcterms:modified>
</cp:coreProperties>
</file>