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1" r:id="rId4"/>
    <p:sldId id="284" r:id="rId5"/>
    <p:sldId id="282" r:id="rId6"/>
    <p:sldId id="283" r:id="rId7"/>
    <p:sldId id="280" r:id="rId8"/>
    <p:sldId id="285" r:id="rId9"/>
    <p:sldId id="286" r:id="rId10"/>
    <p:sldId id="287" r:id="rId11"/>
    <p:sldId id="268" r:id="rId12"/>
    <p:sldId id="288" r:id="rId13"/>
    <p:sldId id="289" r:id="rId14"/>
    <p:sldId id="290" r:id="rId15"/>
    <p:sldId id="265" r:id="rId16"/>
    <p:sldId id="291" r:id="rId17"/>
    <p:sldId id="278" r:id="rId18"/>
    <p:sldId id="292" r:id="rId19"/>
    <p:sldId id="279" r:id="rId20"/>
    <p:sldId id="29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19" action="ppaction://hlinksldjump"/>
          </p:cNvPr>
          <p:cNvSpPr/>
          <p:nvPr userDrawn="1"/>
        </p:nvSpPr>
        <p:spPr>
          <a:xfrm>
            <a:off x="326930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第一单元	走进化学世界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0833"/>
            <a:ext cx="8128000" cy="16804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化学变化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是本质性的变化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一般根据是否有其他物质生成来判断。物理变化只是物理属性的变化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如状态、形状改变等。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05108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物理性质和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化学性质</a:t>
            </a: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理解物质的性质需要注意的问题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物理性质不需要通过化学变化表现出来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且这种性质能直接用感官感觉到或者需要借助简单仪器测出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而化学性质必须通过化学变化表现出来。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09.eps" descr="id:21474873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59022" y="2269060"/>
            <a:ext cx="578605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8206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方法指南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物质性质与物质变化的判断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物质的性质决定物质的变化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但二者又有不同之处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性质是物质本身固有的属性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是一个静态概念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易、会、能、可以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等词汇描述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变化是一个过程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是一个动态概念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表示正在或已经发生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5362168"/>
              </p:ext>
            </p:extLst>
          </p:nvPr>
        </p:nvGraphicFramePr>
        <p:xfrm>
          <a:off x="508000" y="3861048"/>
          <a:ext cx="8128000" cy="1559715"/>
        </p:xfrm>
        <a:graphic>
          <a:graphicData uri="http://schemas.openxmlformats.org/presentationml/2006/ole">
            <p:oleObj spid="_x0000_s4101" name="文档" r:id="rId5" imgW="3839157" imgH="7366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036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内蒙古呼和浩特质检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下列是对氯气性质的描述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黄绿色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有刺激性气味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能与水发生反应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常温下是一种气体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能与强碱溶液发生反应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能与金属发生反应。其中属于物理性质的是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用序号回答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物理性质是不需要发生化学变化就表现出来的性质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如颜色、状态、气味等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故题述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描述的都是物理性质。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036" y="3789040"/>
            <a:ext cx="81599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163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0833"/>
            <a:ext cx="8128000" cy="16804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名师点题</a:t>
            </a:r>
            <a:endParaRPr lang="zh-CN" altLang="zh-CN" sz="2400"/>
          </a:p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性质的区分关键是要看是否通过化学变化来体现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物理性质。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473848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一、物质变化与物质性质的判断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下列叙述中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前者属于物质发生的化学变化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后者属于物质的化学性质的是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铁丝在氧气中燃烧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铜在潮湿的空气中生成铜绿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镁在空气中燃烧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食物在夏天易变质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碱式碳酸铜受热易分解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汽油燃烧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石灰石可以与盐酸反应生成二氧化碳气体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蜡烛能在空气中燃烧生成二氧化碳和水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项中两者均属于物质发生的化学变化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项中前者属于物质的化学性质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后者属于物质发生的化学变化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项中两者均属于物质的化学性质。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036" y="4509120"/>
            <a:ext cx="81599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573325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07700"/>
            <a:ext cx="8128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方法点拨</a:t>
            </a:r>
            <a:endParaRPr lang="zh-CN" altLang="zh-CN" sz="2400"/>
          </a:p>
          <a:p>
            <a:pPr>
              <a:lnSpc>
                <a:spcPct val="15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是物质的固有属性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是变化的内因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而变化是一个过程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是性质的具体体现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。同时还可根据叙述中的关键字进行判断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物质性质的叙述中一般有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等关键字。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  <p:pic>
        <p:nvPicPr>
          <p:cNvPr id="6" name="Picture 72"/>
          <p:cNvPicPr/>
          <p:nvPr/>
        </p:nvPicPr>
        <p:blipFill>
          <a:blip r:embed="rId4"/>
          <a:stretch>
            <a:fillRect/>
          </a:stretch>
        </p:blipFill>
        <p:spPr>
          <a:xfrm>
            <a:off x="3563888" y="3361257"/>
            <a:ext cx="591142" cy="72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76378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二、物质的性质与用途之间的关系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下列物质的用途中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利用其化学性质的是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干冰用于人工降雨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天然气用作燃料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液氮用作冷冻剂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银用于制作导线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天然气用作燃料时需要燃烧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燃烧属于化学变化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表现出的性质为化学性质。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036" y="3972406"/>
            <a:ext cx="81599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76449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07700"/>
            <a:ext cx="8128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/>
              <a:t>解题必备</a:t>
            </a:r>
            <a:endParaRPr lang="zh-CN" altLang="zh-CN" sz="2400"/>
          </a:p>
          <a:p>
            <a:pPr>
              <a:lnSpc>
                <a:spcPct val="200000"/>
              </a:lnSpc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的性质决定其用途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物质的用途反映其性质。即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	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的用途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氢气具有可燃性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可用作燃料。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  <p:pic>
        <p:nvPicPr>
          <p:cNvPr id="6" name="Picture 74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3594788"/>
            <a:ext cx="576064" cy="70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701248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对物质的变化与物质性质的认识误区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下列有关物质的变化与性质的说法错误的是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化学变化和化学反应是同一个概念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物质发生化学变化时一定同时发生物理变化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需要加热才会发生的变化一定是化学变化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物质的性质决定了变化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物质的变化反映了物质的性质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6179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367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《西游记》里的孙悟空有七十二般变化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让很多同学羡慕不已。而化学世界里的变化何止千千万万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同学们只要努力学习、刻苦钻研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就会掌握这些变化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成为化学世界里的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美猴王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为人类改造生存环境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为合成出更多性能优良的材料作出贡献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还等什么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让我们一起走进化学世界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共同探索化学世界的奥秘吧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08.eps" descr="id:214748724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3406727"/>
            <a:ext cx="5112568" cy="261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188073"/>
              </p:ext>
            </p:extLst>
          </p:nvPr>
        </p:nvGraphicFramePr>
        <p:xfrm>
          <a:off x="508000" y="1821566"/>
          <a:ext cx="8128000" cy="3468868"/>
        </p:xfrm>
        <a:graphic>
          <a:graphicData uri="http://schemas.openxmlformats.org/presentationml/2006/ole">
            <p:oleObj spid="_x0000_s5125" name="文档" r:id="rId3" imgW="3924863" imgH="167501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041135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5017151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561010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0256163"/>
              </p:ext>
            </p:extLst>
          </p:nvPr>
        </p:nvGraphicFramePr>
        <p:xfrm>
          <a:off x="508000" y="1527361"/>
          <a:ext cx="8128000" cy="4057278"/>
        </p:xfrm>
        <a:graphic>
          <a:graphicData uri="http://schemas.openxmlformats.org/presentationml/2006/ole">
            <p:oleObj spid="_x0000_s1029" name="文档" r:id="rId6" imgW="3839157" imgH="19166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075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4148909"/>
              </p:ext>
            </p:extLst>
          </p:nvPr>
        </p:nvGraphicFramePr>
        <p:xfrm>
          <a:off x="591546" y="1282034"/>
          <a:ext cx="6224240" cy="5204886"/>
        </p:xfrm>
        <a:graphic>
          <a:graphicData uri="http://schemas.openxmlformats.org/presentationml/2006/ole">
            <p:oleObj spid="_x0000_s2053" name="文档" r:id="rId6" imgW="3839157" imgH="32096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003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52311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了解物理、化学变化的概念及区别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知道化学科学以实验为基础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了解实验室规则及常用基本操作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19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1</a:t>
            </a:r>
            <a:r>
              <a:rPr lang="zh-CN" altLang="zh-CN"/>
              <a:t>　物质的变化和性质</a:t>
            </a:r>
          </a:p>
        </p:txBody>
      </p:sp>
    </p:spTree>
    <p:extLst>
      <p:ext uri="{BB962C8B-B14F-4D97-AF65-F5344CB8AC3E}">
        <p14:creationId xmlns:p14="http://schemas.microsoft.com/office/powerpoint/2010/main" xmlns="" val="146746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5415"/>
            <a:ext cx="36487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化学变化和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物理变化</a:t>
            </a:r>
            <a:r>
              <a:rPr lang="en-US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936856"/>
              </p:ext>
            </p:extLst>
          </p:nvPr>
        </p:nvGraphicFramePr>
        <p:xfrm>
          <a:off x="508000" y="1835651"/>
          <a:ext cx="8128000" cy="4329653"/>
        </p:xfrm>
        <a:graphic>
          <a:graphicData uri="http://schemas.openxmlformats.org/presentationml/2006/ole">
            <p:oleObj spid="_x0000_s3077" name="文档" r:id="rId5" imgW="3910459" imgH="20826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00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理解物质变化时的常见误区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有能量变化的不一定是化学变化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如电灯通电放热。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发光、放热、变色、放出气体、生成沉淀等现象可以帮助我们判断有没有发生化学变化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但不能作为判断物质发生化学变化的本质依据。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爆炸不一定是化学变化。如汽车轮胎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爆胎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、蒸汽锅炉爆炸等为物理变化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而火药爆炸、鞭炮爆炸等属于化学变化。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345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一带一路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是跨越时空的宏伟构想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赋予古丝绸之路崭新的时代内涵。古丝绸之路将中国的发明和技术传送到国外。下列不涉及化学变化的是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稻草造纸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使用火药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蚕丝织布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冶炼金属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稻草造纸的过程中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有其他物质生成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使用火药的过程中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火药燃烧爆炸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有其他物质生成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蚕丝织布的过程中只是形状发生改变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没有其他物质生成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属于物理变化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冶炼金属的过程中有金属生成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属于化学变化。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036" y="3573016"/>
            <a:ext cx="815996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515719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8541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26</TotalTime>
  <Words>574</Words>
  <Application>Microsoft Office PowerPoint</Application>
  <PresentationFormat>全屏显示(4:3)</PresentationFormat>
  <Paragraphs>94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模块三</vt:lpstr>
      <vt:lpstr>文档</vt:lpstr>
      <vt:lpstr>第一单元 走进化学世界</vt:lpstr>
      <vt:lpstr>幻灯片 2</vt:lpstr>
      <vt:lpstr>幻灯片 3</vt:lpstr>
      <vt:lpstr>幻灯片 4</vt:lpstr>
      <vt:lpstr>幻灯片 5</vt:lpstr>
      <vt:lpstr>课题1　物质的变化和性质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22</cp:revision>
  <dcterms:created xsi:type="dcterms:W3CDTF">2014-06-30T02:05:58Z</dcterms:created>
  <dcterms:modified xsi:type="dcterms:W3CDTF">2016-10-09T02:29:43Z</dcterms:modified>
</cp:coreProperties>
</file>